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2.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notesSlides/notesSlide35.xml" ContentType="application/vnd.openxmlformats-officedocument.presentationml.notesSlide+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ink/ink1784.xml" ContentType="application/inkml+xml"/>
  <Override PartName="/ppt/ink/ink1785.xml" ContentType="application/inkml+xml"/>
  <Override PartName="/ppt/notesSlides/notesSlide40.xml" ContentType="application/vnd.openxmlformats-officedocument.presentationml.notesSlide+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notesSlides/notesSlide43.xml" ContentType="application/vnd.openxmlformats-officedocument.presentationml.notesSlide+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 id="2147483662" r:id="rId3"/>
    <p:sldMasterId id="2147483663" r:id="rId4"/>
    <p:sldMasterId id="2147483664" r:id="rId5"/>
    <p:sldMasterId id="2147483665" r:id="rId6"/>
  </p:sldMasterIdLst>
  <p:notesMasterIdLst>
    <p:notesMasterId r:id="rId66"/>
  </p:notesMasterIdLst>
  <p:sldIdLst>
    <p:sldId id="256" r:id="rId7"/>
    <p:sldId id="257" r:id="rId8"/>
    <p:sldId id="258" r:id="rId9"/>
    <p:sldId id="259" r:id="rId10"/>
    <p:sldId id="260" r:id="rId11"/>
    <p:sldId id="261" r:id="rId12"/>
    <p:sldId id="262" r:id="rId13"/>
    <p:sldId id="263" r:id="rId14"/>
    <p:sldId id="264" r:id="rId15"/>
    <p:sldId id="265" r:id="rId16"/>
    <p:sldId id="269" r:id="rId17"/>
    <p:sldId id="271" r:id="rId18"/>
    <p:sldId id="272" r:id="rId19"/>
    <p:sldId id="315" r:id="rId20"/>
    <p:sldId id="316" r:id="rId21"/>
    <p:sldId id="317" r:id="rId22"/>
    <p:sldId id="319" r:id="rId23"/>
    <p:sldId id="318" r:id="rId24"/>
    <p:sldId id="273" r:id="rId25"/>
    <p:sldId id="274" r:id="rId26"/>
    <p:sldId id="275" r:id="rId27"/>
    <p:sldId id="276" r:id="rId28"/>
    <p:sldId id="277" r:id="rId29"/>
    <p:sldId id="278" r:id="rId30"/>
    <p:sldId id="279" r:id="rId31"/>
    <p:sldId id="321" r:id="rId32"/>
    <p:sldId id="322" r:id="rId33"/>
    <p:sldId id="280" r:id="rId34"/>
    <p:sldId id="281" r:id="rId35"/>
    <p:sldId id="282" r:id="rId36"/>
    <p:sldId id="283" r:id="rId37"/>
    <p:sldId id="289" r:id="rId38"/>
    <p:sldId id="328" r:id="rId39"/>
    <p:sldId id="329" r:id="rId40"/>
    <p:sldId id="330" r:id="rId41"/>
    <p:sldId id="331" r:id="rId42"/>
    <p:sldId id="332" r:id="rId43"/>
    <p:sldId id="333" r:id="rId44"/>
    <p:sldId id="334" r:id="rId45"/>
    <p:sldId id="335" r:id="rId46"/>
    <p:sldId id="336" r:id="rId47"/>
    <p:sldId id="337" r:id="rId48"/>
    <p:sldId id="290" r:id="rId49"/>
    <p:sldId id="340" r:id="rId50"/>
    <p:sldId id="291" r:id="rId51"/>
    <p:sldId id="341" r:id="rId52"/>
    <p:sldId id="292" r:id="rId53"/>
    <p:sldId id="301" r:id="rId54"/>
    <p:sldId id="299" r:id="rId55"/>
    <p:sldId id="300" r:id="rId56"/>
    <p:sldId id="302" r:id="rId57"/>
    <p:sldId id="304" r:id="rId58"/>
    <p:sldId id="338" r:id="rId59"/>
    <p:sldId id="339" r:id="rId60"/>
    <p:sldId id="305" r:id="rId61"/>
    <p:sldId id="306" r:id="rId62"/>
    <p:sldId id="312" r:id="rId63"/>
    <p:sldId id="313" r:id="rId64"/>
    <p:sldId id="308" r:id="rId65"/>
  </p:sldIdLst>
  <p:sldSz cx="9144000" cy="6858000" type="screen4x3"/>
  <p:notesSz cx="6954838"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9C1C28-FC71-4230-B1B2-37CC3885B74C}">
  <a:tblStyle styleId="{9B9C1C28-FC71-4230-B1B2-37CC3885B74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67" d="100"/>
          <a:sy n="67" d="100"/>
        </p:scale>
        <p:origin x="12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5.161"/>
    </inkml:context>
    <inkml:brush xml:id="br0">
      <inkml:brushProperty name="width" value="0.1" units="cm"/>
      <inkml:brushProperty name="height" value="0.1" units="cm"/>
      <inkml:brushProperty name="color" value="#FFC114"/>
    </inkml:brush>
  </inkml:definitions>
  <inkml:trace contextRef="#ctx0" brushRef="#br0">205 110 5201,'0'0'8843,"1"6"-8061,3 10-548,-1-1 0,-1 1 0,0 0 1,-2 0-1,1 0 0,-4 22 0,-20 103 607,17-113-667,-70 292 716,56-240-792,10-40-56,3 0-1,1 1 1,-1 63 0,22-196 78,7-107-52,21-136-204,-41 324 122,11-65-23,4 0 1,33-94-1,-30 95 58,-20 75-22,0-1 1,0 1-1,0-1 1,1 1 0,-1-1-1,0 1 1,0-1-1,1 1 1,-1-1-1,1 1 1,-1 0-1,0-1 1,1 1-1,-1-1 1,1 1-1,-1 0 1,1 0-1,-1-1 1,1 1-1,-1 0 1,1 0-1,-1 0 1,1-1-1,-1 1 1,1 0-1,-1 0 1,1 0-1,-1 0 1,1 0-1,-1 0 1,1 0-1,-1 0 1,1 0-1,0 0 1,-1 0-1,1 1 1,-1-1-1,1 0 1,-1 0-1,1 1 1,-1-1-1,1 0 1,-1 0-1,0 1 1,1-1-1,0 1 1,19 19-29,-10-5 89,-1 0 0,0 1 0,-1 0 1,-1 0-1,10 33 0,13 91 539,-25-114-519,10 65 288,-5-25-51,27 97 0,-31-144-291,1 0 1,1-1 0,0 1-1,1-2 1,1 1 0,0-2-1,2 1 1,0-1 0,22 22-1,-5-13-18,17 18 35,-42-40-29,-1 1 0,0 0-1,0 0 1,0 0 0,-1 0 0,1 1-1,-1-1 1,0 1 0,2 8-1,-4-12-8,1 0 0,-1 0 0,0 0 0,0 0 0,0 0 0,0-1 0,0 1 0,0 0 0,-1 0 0,1 0 0,0 0-1,0 0 1,-1 0 0,1 0 0,0 0 0,-1 0 0,1-1 0,-1 1 0,1 0 0,-1 0 0,0-1 0,1 1 0,-1 0-1,0-1 1,1 1 0,-1 0 0,0-1 0,0 1 0,0-1 0,1 1 0,-1-1 0,0 0 0,0 1 0,0-1-1,-2 1 1,-3 0 15,-1 1-1,1-1 0,-1-1 0,-7 1 1,7-1 5,-124-3 245,9 0 175,92 4-274,1 2 1,-1 1-1,1 1 0,-40 12 0,59-14-144,0 1 0,0 0 0,0 0 0,0 1-1,0 0 1,1 1 0,0 0 0,0 0 0,1 1 0,0 1-1,0-1 1,0 1 0,1 0 0,0 1 0,-7 12 0,13-20-49,0 0 0,1 1 1,-1-1-1,0 1 1,0-1-1,1 0 0,-1 1 1,1 0-1,-1-1 1,1 1-1,0-1 0,0 1 1,0-1-1,0 1 1,0 0-1,0-1 0,0 1 1,0-1-1,0 1 1,1-1-1,-1 1 0,1-1 1,-1 1-1,1-1 1,1 3-1,-1-3-105,0-1 0,0 1-1,0 0 1,0-1 0,0 1 0,1-1 0,-1 1 0,0-1-1,0 0 1,1 1 0,-1-1 0,0 0 0,1 0 0,-1 0-1,0 0 1,0 0 0,1 0 0,-1 0 0,0-1-1,1 1 1,-1 0 0,0-1 0,0 1 0,1-1 0,-1 1-1,0-1 1,0 0 0,0 1 0,2-3 0,19-13-2613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2.496"/>
    </inkml:context>
    <inkml:brush xml:id="br0">
      <inkml:brushProperty name="width" value="0.1" units="cm"/>
      <inkml:brushProperty name="height" value="0.1" units="cm"/>
      <inkml:brushProperty name="color" value="#FFC114"/>
    </inkml:brush>
  </inkml:definitions>
  <inkml:trace contextRef="#ctx0" brushRef="#br0">53 270 4993,'-53'-43'2169,"74"37"-809,3-2-432,14-4-56,8 3 72,2-5 9,-5 1-33,-6-1-264,1-1-120,-2 1-352,4-7-152,0 2-504,-5-6-408,0-4-761,-6 2 1866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2.006"/>
    </inkml:context>
    <inkml:brush xml:id="br0">
      <inkml:brushProperty name="width" value="0.1" units="cm"/>
      <inkml:brushProperty name="height" value="0.1" units="cm"/>
      <inkml:brushProperty name="color" value="#FFC114"/>
    </inkml:brush>
  </inkml:definitions>
  <inkml:trace contextRef="#ctx0" brushRef="#br0">301 23 4169,'-47'-22'1750,"44"22"-1644,-1 0 0,0-1 1,1 1-1,-1 0 0,1 0 0,-1 1 1,0-1-1,1 1 0,-1 0 1,1 0-1,-1 0 0,1 0 1,0 1-1,-1 0 0,1-1 1,0 1-1,0 0 0,0 0 0,-4 5 1,0-3 51,-11 8 92,1 1 0,0 1-1,1 0 1,1 1 0,0 0 0,1 2 0,0 0-1,2 0 1,-18 31 0,29-46-240,0-1 0,0 1 0,1 0 0,-1 0 0,0 0 0,1 0 0,-1 0-1,1-1 1,0 1 0,-1 0 0,1 0 0,0 0 0,0 0 0,0 0 0,1 0 0,-1 0 0,1 3 0,0-4-7,-1 0 0,1 0 0,0 0 0,0 0 0,-1-1 0,1 1 0,0 0 0,0 0 0,0-1 0,0 1 0,0-1 1,0 1-1,0-1 0,0 1 0,0-1 0,0 0 0,0 1 0,0-1 0,1 0 0,-1 0 0,2 0 0,7 0 2,0-1 0,0 0-1,0 0 1,0-2 0,11-2 0,3-2 18,45-19 1,-60 22-36,-1 0 0,0-1 1,0 0-1,0-1 0,0 1 0,-1-2 1,0 1-1,10-12 0,23-41-201,-28 40 49,28-33 0,-40 51 162,1 0 0,-1 0 0,1 0 0,0 1 0,-1-1 1,1 0-1,0 1 0,-1-1 0,1 1 0,0-1 1,0 1-1,0-1 0,0 1 0,-1 0 0,1-1 0,0 1 1,2-1-1,-3 2 5,1-1 1,-1 0-1,0 0 0,1 1 1,-1-1-1,0 0 0,1 1 1,-1-1-1,0 0 1,0 1-1,1-1 0,-1 0 1,0 1-1,0-1 0,0 1 1,1-1-1,-1 0 0,0 1 1,0-1-1,0 1 1,0-1-1,0 1 0,0-1 1,0 0-1,0 1 0,0 0 1,-5 45 299,2-29-218,2-8-45,1 0-1,-1 0 0,1 0 0,1 0 1,0 0-1,2 9 0,-2-15-35,0 1 0,0-1 0,1 0 0,-1 0 0,1 0 0,0 0 0,0 0 0,0 0 0,0 0 0,0-1 0,0 1 0,1-1 0,0 0 0,-1 1 0,1-1 0,0-1 0,0 1 0,0 0 0,5 1 0,-1 0-36,1 0 1,0 0-1,0-1 0,9 1 0,43 2-440</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8.499"/>
    </inkml:context>
    <inkml:brush xml:id="br0">
      <inkml:brushProperty name="width" value="0.1" units="cm"/>
      <inkml:brushProperty name="height" value="0.1" units="cm"/>
      <inkml:brushProperty name="color" value="#FFC114"/>
    </inkml:brush>
  </inkml:definitions>
  <inkml:trace contextRef="#ctx0" brushRef="#br0">80 80 7001,'-8'16'2709,"-17"27"-1,17-32-1921,1 1 1,0 1-1,-7 16 1,13-24-607,-1 0 0,1 0 0,0 0 0,0 0 0,1 0 0,-1 1 0,1-1-1,0 0 1,1 0 0,-1 0 0,1 0 0,0 0 0,2 5 0,-2-7-139,0 0 0,0 0 0,0 0 0,0 0 0,1-1 0,0 1 0,-1-1 0,1 1 0,0-1 0,0 0 0,1 1 0,-1-1 0,0 0 1,1 0-1,4 2 0,-3-1-65,1-1 0,0 0 1,0-1-1,0 1 1,0-1-1,0 0 0,0 0 1,10 1-1,-6-2-98,0 0-1,0-1 1,0 0-1,0 0 1,0-1-1,0 0 1,-1 0 0,1-1-1,-1-1 1,11-5-1,-14 7 50,0-1 0,-1-1 0,1 1-1,-1-1 1,0 1 0,0-1 0,0-1 0,-1 1-1,0 0 1,0-1 0,0 0 0,0 1-1,0-1 1,-1 0 0,0-1 0,0 1-1,-1 0 1,1 0 0,-1-1 0,0 1 0,0-1-1,-1-6 1,0 5 32,-1 0 0,1 0 0,-1 0 0,-1 1 0,0-1 0,0 0 0,0 1 0,0-1 0,-1 1 0,0 0 0,-1 0 0,1 0 0,-1 0 0,0 1 0,-1-1 0,1 1 0,-9-7 0,1 2 13,-2 1 0,1 0 0,-1 1 1,0 0-1,-1 1 0,0 1 1,0 0-1,-1 1 0,1 1 1,-1 0-1,-19-2 0,17 5-949,18 1 947,0 0 1,0 0-1,0 0 0,0 0 0,0 0 1,0 0-1,-1 0 0,1 1 0,0-1 0,0 0 1,0 0-1,0 0 0,0 0-287,0 1 287,0-1 0,-1 0 0,1 0 1,0 0-1,0 0 0,0 0 0,0 0 0,0 0 1,0 0-1,0 0 0,0 0 0,0 1 1,0-1-1,0 0 0,1 0 0,-1 0 0,0 0 1,0 0-1,0 0 0,0 0 0,0 0 1,0 0-1,0 0 0,0 0 0,0 1 1,1-1-231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8.895"/>
    </inkml:context>
    <inkml:brush xml:id="br0">
      <inkml:brushProperty name="width" value="0.1" units="cm"/>
      <inkml:brushProperty name="height" value="0.1" units="cm"/>
      <inkml:brushProperty name="color" value="#FFC114"/>
    </inkml:brush>
  </inkml:definitions>
  <inkml:trace contextRef="#ctx0" brushRef="#br0">5 185 5017,'-1'7'1057,"0"0"-1,0 0 1,0 0-1,1 0 1,0 9-1,0-12-862,1 0 0,-1 0-1,1 0 1,0-1 0,0 1-1,0 0 1,0 0 0,0 0 0,1-1-1,3 7 1,-4-10-166,-1 0 0,0 0 0,0 1 0,1-1 1,-1 0-1,0 0 0,0 0 0,1 0 0,-1 0 0,0 1 0,1-1 0,-1 0 1,0 0-1,1 0 0,-1 0 0,0 0 0,1 0 0,-1 0 0,0 0 1,1 0-1,-1 0 0,0 0 0,0-1 0,1 1 0,-1 0 0,0 0 0,1 0 1,-1 0-1,0 0 0,0 0 0,1-1 0,-1 1 0,0 0 0,0 0 1,1-1-1,-1 1 0,0 0 0,1-1 0,10-12 631,-9 11-535,57-81 879,-30 41-1044,38-43-1,-60 77 23,1 0-1,0 1 0,13-9 0,-18 13 54,0 1 0,1 0 0,-1 1 0,0-1 0,1 1-1,0-1 1,-1 1 0,1 0 0,0 0 0,-1 1 0,1-1 0,0 1-1,4 0 1,-6 0 26,-1 0-1,1 1 1,0-1 0,0 1-1,0 0 1,0 0 0,-1-1-1,1 1 1,0 0-1,-1 1 1,1-1 0,0 0-1,-1 0 1,0 1-1,1-1 1,-1 1 0,0-1-1,0 1 1,0-1-1,0 1 1,0 0 0,0 0-1,0-1 1,0 1 0,-1 0-1,1 0 1,-1 0-1,1 0 1,-1 2 0,2 8 273,0 1 1,-1 0 0,-1 17-1,0-17-182,0 36 333,2 48 131,-1-85-687,1-1 1,0 1-1,0-1 1,1 1-1,9 20 1,0-13-1247,2-11-786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0.463"/>
    </inkml:context>
    <inkml:brush xml:id="br0">
      <inkml:brushProperty name="width" value="0.1" units="cm"/>
      <inkml:brushProperty name="height" value="0.1" units="cm"/>
      <inkml:brushProperty name="color" value="#FFC114"/>
    </inkml:brush>
  </inkml:definitions>
  <inkml:trace contextRef="#ctx0" brushRef="#br0">43 1 5161,'-5'4'988,"1"1"0,0 0 0,0 0-1,-6 9 1,9-11-804,-1 1 0,1 0 0,0-1 0,0 1 0,0 0 0,0 0-1,0 0 1,1-1 0,0 1 0,0 0 0,0 0 0,0 0 0,2 6 0,-1 0 49,1 0 0,1-1 0,0 0 0,0 1 1,1-1-1,0 0 0,0-1 0,1 1 0,11 14 0,-14-20-199,1 0 1,0 0-1,0 0 0,0 0 0,0 0 0,0-1 0,0 0 0,1 1 1,-1-1-1,1 0 0,-1-1 0,1 1 0,0-1 0,0 1 0,0-1 1,0-1-1,0 1 0,0 0 0,0-1 0,0 0 0,0 0 0,0 0 1,0 0-1,0-1 0,8-1 0,-11 1-29,1 1 0,0-1 0,0 1 1,-1-1-1,1 0 0,0 0 0,-1 0 0,1 0 0,-1 0 0,1 0 1,-1 0-1,1 0 0,-1-1 0,0 1 0,0 0 0,0-1 0,0 1 0,0-1 1,0 1-1,0-1 0,0 0 0,0 1 0,-1-1 0,1 0 0,-1 0 0,1 0 1,-1 1-1,0-1 0,0 0 0,1 0 0,-1 0 0,-1-2 0,1 0 0,-1 0 0,0 0 0,0 0 0,0 0 0,0 0 0,-1 0-1,0 0 1,1 1 0,-1-1 0,-1 1 0,1-1 0,0 1 0,-5-5-1,-1 1-14,0 1-1,-1-1 0,0 1 0,0 1 0,0 0 0,0 0 0,-1 1 1,0 0-1,0 0 0,0 1 0,0 1 0,-1-1 0,-18 0 0,28 3-12,1 0-1,-1 0 0,1 0 1,0 0-1,-1 0 0,1 0 0,0 0 1,-1 0-1,1 0 0,-1 0 1,1 0-1,0 0 0,-1 0 1,1 1-1,0-1 0,-1 0 0,1 0 1,0 0-1,-1 1 0,1-1 1,0 0-1,-1 0 0,1 1 1,0-1-1,0 0 0,-1 1 0,1-1 1,0 0-1,0 1 0,0-1 1,-1 0-1,1 2 0,3 13-1041,17 14-1199,1-10 422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0.866"/>
    </inkml:context>
    <inkml:brush xml:id="br0">
      <inkml:brushProperty name="width" value="0.1" units="cm"/>
      <inkml:brushProperty name="height" value="0.1" units="cm"/>
      <inkml:brushProperty name="color" value="#FFC114"/>
    </inkml:brush>
  </inkml:definitions>
  <inkml:trace contextRef="#ctx0" brushRef="#br0">288 100 6249,'-10'-11'1129,"0"1"0,-1 0 0,0 1 0,-1 0 0,-24-14-1,28 18-1002,-1 1 0,1 1 0,-1-1-1,0 1 1,0 1 0,0 0 0,0 0-1,0 1 1,0 0 0,-14 0 0,21 1-71,-1 1 0,0-1 1,1 1-1,-1-1 0,0 1 1,1 0-1,-1 0 0,1 0 1,-1 0-1,1 1 0,-1-1 0,1 1 1,0-1-1,0 1 0,0 0 1,0 0-1,0 0 0,0 0 1,0 0-1,1 0 0,-1 0 0,1 1 1,-1-1-1,1 1 0,0-1 1,0 1-1,0-1 0,0 1 1,1 0-1,-1-1 0,1 1 1,-1 3-1,0 11 101,0-1 0,1 1-1,0 0 1,4 19 0,-2-17-81,8 92-448,-5 1 1,-11 150-1,5-248 11,1-9 92,0-1 0,-1 1 0,1-1 0,-1 1 1,0-1-1,-1 1 0,1-1 0,-1 0 1,-3 8-1,4-11 161,1 0 0,-1-1 0,1 1 0,0 0 0,-1-1 0,1 1-1,-1-1 1,0 1 0,1-1 0,-1 1 0,1-1 0,-1 1 0,0-1 0,1 1 0,-1-1 0,-1 1 0,-13-5-1862</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1.247"/>
    </inkml:context>
    <inkml:brush xml:id="br0">
      <inkml:brushProperty name="width" value="0.1" units="cm"/>
      <inkml:brushProperty name="height" value="0.1" units="cm"/>
      <inkml:brushProperty name="color" value="#FFC114"/>
    </inkml:brush>
  </inkml:definitions>
  <inkml:trace contextRef="#ctx0" brushRef="#br0">1 0 7794,'5'2'3144,"10"4"-1743,8 1-473,5 4-256,12-1-88,11-6-320,11 4-200,15-8-776,7-5-584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2.612"/>
    </inkml:context>
    <inkml:brush xml:id="br0">
      <inkml:brushProperty name="width" value="0.1" units="cm"/>
      <inkml:brushProperty name="height" value="0.1" units="cm"/>
      <inkml:brushProperty name="color" value="#FFC114"/>
    </inkml:brush>
  </inkml:definitions>
  <inkml:trace contextRef="#ctx0" brushRef="#br0">468 39 3265,'3'-12'6354,"-1"2"-2465,-2 9-3843,-1 1 1,1-1 0,-1 0 0,1 1 0,-1-1 0,1 0 0,-1 1-1,0-1 1,1 1 0,-1-1 0,0 1 0,0 0 0,1-1 0,-1 1-1,0 0 1,0-1 0,1 1 0,-2 0 0,-8-3 34,-1 1 1,1 1-1,0 0 1,0 0-1,-1 1 0,1 0 1,0 1-1,0 0 1,-1 1-1,1 0 1,0 0-1,0 1 1,1 1-1,-1-1 0,1 2 1,-1-1-1,-14 11 1,2-1 245,1 2-1,0 0 1,1 2 0,1 0-1,0 1 1,-15 21 0,19-20-105,0 0 1,2 1 0,0 0 0,1 1 0,-14 39 0,23-51-163,0 0 0,0 1 0,1 0 1,1-1-1,-1 1 0,2 19 0,0-24-34,1 1-1,0 0 0,1 0 1,-1-1-1,1 1 1,0-1-1,1 1 0,0-1 1,0 0-1,0 0 0,7 9 1,-2-6-8,1 1 1,0-2-1,1 1 1,0-1 0,0-1-1,0 0 1,1 0-1,0-1 1,1-1 0,21 8-1,10 1-95,72 14 0,-84-22-539,1-2-1,0 0 0,0-2 0,0-2 0,55-5 1,-19-9 1952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3.029"/>
    </inkml:context>
    <inkml:brush xml:id="br0">
      <inkml:brushProperty name="width" value="0.1" units="cm"/>
      <inkml:brushProperty name="height" value="0.1" units="cm"/>
      <inkml:brushProperty name="color" value="#FFC114"/>
    </inkml:brush>
  </inkml:definitions>
  <inkml:trace contextRef="#ctx0" brushRef="#br0">0 18 6433,'45'-18'2801,"-58"55"-1377,7 22 65,6 9 207,-2 6-240,8-4-303,9-8-689,-1-8-264,2-13-536,0-6-265,-11-19-775,-4-5-432,-7-14 3696</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3.449"/>
    </inkml:context>
    <inkml:brush xml:id="br0">
      <inkml:brushProperty name="width" value="0.1" units="cm"/>
      <inkml:brushProperty name="height" value="0.1" units="cm"/>
      <inkml:brushProperty name="color" value="#FFC114"/>
    </inkml:brush>
  </inkml:definitions>
  <inkml:trace contextRef="#ctx0" brushRef="#br0">1 136 5521,'3'-3'1563,"-3"3"-1368,1-1 0,-1 1 1,1 0-1,-1 0 0,1-1 0,-1 1 1,1 0-1,-1 0 0,1 0 1,-1 0-1,1 0 0,-1-1 1,1 1-1,0 0 0,-1 0 0,1 0 1,-1 1-1,1-1 0,0 0 1,24 2-744,-21-2 970,21 3-173,207 11-426,-201-14-125,1-1 1,0-2-1,0-2 0,-1 0 1,40-13-1,-63 15 375,0 0-1,0 0 1,0-1-1,13-9 1,-44 43 3367,22-28-3348,-1 1-1,1-1 0,-1 1 1,1-1-1,0 1 0,0 0 0,0 0 1,1-1-1,-1 1 0,0 0 0,1 0 1,0 0-1,0 0 0,0-1 0,0 6 1,3-3-5,-1 0 1,1 0 0,0 0-1,0 0 1,0-1-1,1 0 1,0 0 0,0 0-1,0 0 1,0 0-1,0-1 1,1 0 0,0 0-1,-1 0 1,9 4 0,5 1 50,0-1 0,0 0 0,23 4-1,-38-10-127,5 1-3,0 1 0,0-2 0,0 1 0,0-1 0,0 0 0,0-1-1,1 0 1,-1 0 0,13-3 0,-20 3-8,0 0 0,-1 0 0,1-1 0,-1 1 0,1-1-1,-1 1 1,1 0 0,-1-1 0,1 1 0,-1-1 0,1 1 0,-1-1 0,0 1-1,1-1 1,-1 0 0,0 1 0,1-1 0,-1 1 0,0-1 0,0 0 0,0 1-1,1-1 1,-1 0 0,0 1 0,0-1 0,0 0 0,0 1 0,0-1-1,0 0 1,0 1 0,-1-1 0,1 1 0,0-1 0,0 0 0,0 1 0,-1-1-1,1 0 1,0 1 0,-1-2 0,-15-22-68,16 23 64,-13-14-136,-1 0 0,-1 1-1,-30-22 1,29 24-108,0-1 1,1-1-1,-23-26 0,35 37 172,1 1-1,0-1 1,0 0-1,1 0 1,-1 0 0,1 0-1,-1-1 1,1 1-1,0 0 1,0 0-1,0-5 1,1 7 22,0 0 1,0 0-1,0 0 0,0 0 0,1-1 0,-1 1 1,0 0-1,1 0 0,-1 0 0,1 0 1,-1 0-1,1 0 0,0 0 0,-1 0 1,1 1-1,0-1 0,0 0 0,-1 0 0,1 0 1,0 1-1,0-1 0,0 0 0,0 1 1,0-1-1,0 1 0,0-1 0,0 1 1,0 0-1,0-1 0,0 1 0,1 0 0,-1 0 1,2 0-1,34-5-1559</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5.182"/>
    </inkml:context>
    <inkml:brush xml:id="br0">
      <inkml:brushProperty name="width" value="0.1" units="cm"/>
      <inkml:brushProperty name="height" value="0.1" units="cm"/>
      <inkml:brushProperty name="color" value="#FFC114"/>
    </inkml:brush>
  </inkml:definitions>
  <inkml:trace contextRef="#ctx0" brushRef="#br0">413 5 3841,'-4'-5'7852,"3"5"-7744,-12 1 169,0 0 0,0 1 0,0 0 0,0 1 0,0 0 0,0 1 0,-19 9 0,26-11-170,-16 7 243,1 1-1,0 1 1,0 1 0,1 1-1,-26 21 1,33-23-130,1 1 1,-1 1-1,2-1 1,0 2 0,1 0-1,0 0 1,-14 27 0,20-32-141,0 1 1,1-1-1,0 1 1,0 0-1,1 0 1,0 0-1,1 1 1,0-1-1,0 0 1,1 1-1,3 18 1,0-16-28,0 0 1,0-1-1,1 1 1,1-1-1,0 0 0,1-1 1,0 1-1,13 17 1,-6-13-81,0-1 0,0 0 0,2-1 1,-1 0-1,2-1 0,0-1 0,0-1 0,1 0 1,1-1-1,0-1 0,0-1 0,25 9 0,-22-12-306,0 0-1,1-2 1,-1 0-1,1-1 1,0-2-1,0 0 1,-1-1-1,1-1 1,29-7-1,29-10 2788</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55.599"/>
    </inkml:context>
    <inkml:brush xml:id="br0">
      <inkml:brushProperty name="width" value="0.1" units="cm"/>
      <inkml:brushProperty name="height" value="0.1" units="cm"/>
      <inkml:brushProperty name="color" value="#FFC114"/>
    </inkml:brush>
  </inkml:definitions>
  <inkml:trace contextRef="#ctx0" brushRef="#br0">229 5 6433,'-12'4'611,"1"0"1,-1 1-1,0 1 0,1-1 0,0 2 0,1-1 0,-1 2 0,1-1 0,1 1 1,-1 1-1,1 0 0,-14 18 0,13-13-233,1 0 1,0 1-1,0 0 1,2 0-1,0 1 0,1 0 1,0 0-1,-5 32 1,9-39-244,1 0 0,0 1 0,1-1 1,0 0-1,1 1 0,0-1 0,0 0 0,1 0 0,0 0 1,5 14-1,-4-16-83,0-1 0,0 1 0,1-1 0,0 0 0,0 0 0,0 0 0,1 0 0,0-1 0,0 1 0,0-1 0,0-1 0,1 1 0,0-1 0,8 5 0,0-3-21,1 0 0,0 0 0,0-2-1,0 0 1,1 0 0,-1-2 0,1 0 0,0 0 0,-1-2 0,19-1-1,-14 0-18,-1-1 0,0-1 0,0-1 0,-1 0-1,1-2 1,-1 0 0,0-1 0,17-9-1,-29 13-11,-1 1-1,0-1 0,0-1 1,-1 1-1,1 0 0,-1-1 1,1 0-1,-1 0 0,0-1 1,-1 1-1,1-1 0,-1 1 1,0-1-1,0 0 0,0 0 1,-1-1-1,0 1 0,0 0 1,0-1-1,-1 0 0,1 1 1,-2-1-1,1 0 0,0 1 1,-1-1-1,0 0 0,0 0 1,-1 0-1,0 1 0,0-1 1,-2-7-1,-5-12-26,-2 1-1,0 0 1,-2 1-1,0 0 1,-2 1 0,0 0-1,-1 1 1,-25-25-1,32 37-11,0 1 0,0 1-1,-1-1 1,0 1 0,-1 1 0,-17-10-1,21 13-36,0 1-1,-1-1 0,1 1 0,-1 1 0,1-1 0,-1 1 0,0 0 1,1 1-1,-1-1 0,0 1 0,0 1 0,1-1 0,-8 2 0,5 1-235,0-1 0,1 2 0,-1-1 0,-13 8 0,-29 21-1850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2.547"/>
    </inkml:context>
    <inkml:brush xml:id="br0">
      <inkml:brushProperty name="width" value="0.1" units="cm"/>
      <inkml:brushProperty name="height" value="0.1" units="cm"/>
      <inkml:brushProperty name="color" value="#FFC114"/>
    </inkml:brush>
  </inkml:definitions>
  <inkml:trace contextRef="#ctx0" brushRef="#br0">171 39 3641,'1'2'1839,"6"16"-1212,-1-1 0,0 2 1,-2-1-1,4 27 0,-5-30-328,4 35 738,-1 99 0,-5-96-663,7 55 0,-1-54-319,-7-54-57,0 0 0,0 1 0,0-1 0,0 0 0,0 0 0,0 0 0,0 0 0,0 0 0,0 0 0,0 0 0,0 0 0,0 1 0,0-1 1,0 0-1,0 0 0,0 0 0,0 0 0,0 0 0,0 0 0,0 0 0,0 1 0,0-1 0,0 0 0,0 0 0,0 0 0,0 0 0,0 0 0,0 0 0,0 0 0,0 0 0,0 1 0,0-1 0,0 0 0,0 0 0,-1 0 1,1 0-1,0 0 0,0 0 0,0 0 0,0 0 0,0 0 0,0 0 0,0 0 0,0 0 0,0 0 0,-1 0 0,1 0 0,0 0 0,0 1 0,0-1 0,0 0 0,0 0 0,0 0 0,0 0 0,-1 0 0,1 0 1,0-1-1,0 1 0,0 0 0,0 0 0,0 0 0,0 0 0,0 0 0,-1 0 0,1 0 0,-10-9-183,-13-20-200,20 25 328,-1 0-6,-115-167-973,108 153 1030,1-1 0,1-1 0,0 0 1,2 0-1,0-1 0,1 1 0,-4-35 0,9 49 6,0 0 0,1 0 0,0 0 0,0 1 1,0-1-1,1 0 0,0 0 0,0 0 0,1 0 0,-1 1 0,1-1 0,0 1 0,1-1 0,-1 1 0,1 0 0,0 0 1,1 0-1,-1 0 0,1 1 0,0-1 0,0 1 0,0 0 0,1 0 0,-1 1 0,1-1 0,0 1 0,0 0 1,0 0-1,1 0 0,6-2 0,4-1 18,0 1 1,0 0-1,0 1 1,1 1 0,0 0-1,0 1 1,-1 1-1,1 1 1,0 0-1,0 1 1,19 4-1,-31-4 8,0 0-1,0 1 0,-1 0 0,1 0 0,0 0 0,-1 0 0,5 4 0,-7-5-19,-1 0 0,0-1-1,0 1 1,0 0 0,0 0 0,-1 0 0,1 0-1,0 0 1,0 0 0,0 0 0,-1 0 0,1 0-1,-1 0 1,1 1 0,-1-1 0,1 0 0,-1 0 0,0 1-1,1-1 1,-1 0 0,0 0 0,0 1 0,0-1-1,0 0 1,0 1 0,0-1 0,-1 0 0,1 0-1,0 1 1,-1-1 0,1 0 0,-1 2 0,-3 4 11,-1 0 0,0-1 0,1 0 0,-2 0 0,1 0 0,-1 0 0,0-1 0,0 0 0,-12 7 0,4-3-10,-1 0-1,0-2 1,-24 10 0,16-10-191,23-7 167,0 0 0,-1 0 1,1 0-1,0 0 0,0 0 0,0 0 1,-1 0-1,1 0 0,0 1 0,0-1 1,-1 0-1,1 0 0,0 0 0,0 0 1,0 0-1,-1 0 0,1 0 0,0 0 0,0 0 1,-1 0-1,1-1 0,0 1 0,0 0 1,0 0-1,-1 0 0,1 0 0,0 0 1,0 0-1,0 0 0,-1 0 0,1-1 1,0 1-1,0 0 0,0 0 0,0 0 1,-1-1-1,3-11-1594</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3.363"/>
    </inkml:context>
    <inkml:brush xml:id="br0">
      <inkml:brushProperty name="width" value="0.2" units="cm"/>
      <inkml:brushProperty name="height" value="0.2" units="cm"/>
      <inkml:brushProperty name="color" value="#E71224"/>
    </inkml:brush>
  </inkml:definitions>
  <inkml:trace contextRef="#ctx0" brushRef="#br0">0 0 6401,'2'3'2185,"6"10"-1985,-4 6-120,-2 7 136,6 9 168,-2 9 216,5 7 88,7 10-144,-5 1-144,-1-3-223,-2-7-105,-7-18-168,0-5-289,-7-22-783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3.803"/>
    </inkml:context>
    <inkml:brush xml:id="br0">
      <inkml:brushProperty name="width" value="0.2" units="cm"/>
      <inkml:brushProperty name="height" value="0.2" units="cm"/>
      <inkml:brushProperty name="color" value="#E71224"/>
    </inkml:brush>
  </inkml:definitions>
  <inkml:trace contextRef="#ctx0" brushRef="#br0">356 864 6113,'-20'2'555,"0"-1"-1,0-1 1,-1 0 0,1-2-1,1-1 1,-1 0-1,-35-11 1,46 11-424,0 0-1,0-1 1,1 0 0,-1 0 0,1-1 0,0 0-1,1-1 1,-1 1 0,1-1 0,0-1-1,1 0 1,-1 0 0,1 0 0,0 0 0,1-1-1,0 0 1,0 0 0,1-1 0,-4-10-1,3 1-13,0 0 0,2 0 0,0 0 0,1-1-1,1-30 1,12-95-4,-6 109-136,1 1-1,21-67 1,-21 85-2,0 0 0,1 1 0,1 0 0,0 0 0,1 1 0,1 0 0,0 1 0,16-17 0,-13 18 0,2 1 0,0 0 0,0 0-1,1 2 1,0 0 0,0 1 0,1 0-1,0 2 1,1 0 0,-1 1 0,1 0-1,0 1 1,0 2 0,1 0 0,32 0-1,-22 3 22,1 1 0,-1 1-1,1 2 1,-1 1 0,0 1 0,-1 1-1,1 2 1,-2 1 0,28 15-1,-39-17 2,1 0-1,-2 1 1,1 1-1,-2 1 1,1 0-1,24 28 1,-31-29 4,0-1 1,-1 2 0,0-1-1,0 1 1,-1 0 0,-1 0-1,0 1 1,-1 0 0,0 0-1,2 16 1,-3-13 6,-2 0 1,0 0 0,-1-1-1,0 1 1,-1 0-1,-1 0 1,-1-1 0,0 1-1,-1-1 1,0 0-1,-1 0 1,-1 0 0,-1-1-1,0 0 1,0 0-1,-18 22 1,12-19 7,-2-1 1,0 0-1,0-1 0,-2 0 0,0-2 1,0 0-1,-1-1 0,-1-1 0,0 0 1,0-1-1,-38 12 0,21-11 17,-1-2 0,-1-1-1,1-1 1,-1-3 0,0-1-1,0-2 1,-52-4 0,-11-12-8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4.628"/>
    </inkml:context>
    <inkml:brush xml:id="br0">
      <inkml:brushProperty name="width" value="0.2" units="cm"/>
      <inkml:brushProperty name="height" value="0.2" units="cm"/>
      <inkml:brushProperty name="color" value="#E71224"/>
    </inkml:brush>
  </inkml:definitions>
  <inkml:trace contextRef="#ctx0" brushRef="#br0">8 23 2969,'-8'-22'1256,"10"53"-728,6 14-24,6 14 112,7 13 8,1 9-39,0-2-169,-4-5-120,0-20-128,-4-16-80,-6-16-144,-3-4-168,-18-18-1705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5.097"/>
    </inkml:context>
    <inkml:brush xml:id="br0">
      <inkml:brushProperty name="width" value="0.2" units="cm"/>
      <inkml:brushProperty name="height" value="0.2" units="cm"/>
      <inkml:brushProperty name="color" value="#E71224"/>
    </inkml:brush>
  </inkml:definitions>
  <inkml:trace contextRef="#ctx0" brushRef="#br0">1 67 5201,'147'-33'3026,"-76"20"-2688,0 3 0,135 0 0,-202 10-320,13 0 66,-1 1 1,19 4-1,-31-5-70,0 1 0,1 1 0,-1-1 0,0 1 0,0 0 0,1-1-1,-1 2 1,-1-1 0,1 0 0,0 1 0,-1 0 0,4 3 0,-5-4-12,-1-1 0,0 1 0,0-1 1,0 1-1,0-1 0,0 1 0,0 0 1,0 0-1,0-1 0,-1 1 0,1 0 0,-1 0 1,1 0-1,-1 0 0,0 0 0,0 0 1,0 0-1,0 0 0,0 0 0,0-1 0,-1 1 1,1 0-1,0 0 0,-1 0 0,0 0 1,1 0-1,-1-1 0,0 1 0,0 0 0,0 0 1,0-1-1,-2 3 0,-2 3 3,-1-1 1,0 0-1,0 0 0,0 0 1,-1-1-1,-10 7 0,-19 9 81,-1-2 0,-66 24 0,30-13 333,72-30-393,-1 1-1,0-1 1,1 1 0,-1-1 0,1 1 0,-1 0 0,1 0 0,-1 0 0,1 0 0,0 0 0,0 0 0,-1 0 0,1 0 0,0 1 0,-1 1 0,2-2-14,1 0 0,-1 0 1,1 0-1,-1 0 1,1 0-1,-1 0 0,1 0 1,0 0-1,0 0 1,-1 0-1,1-1 0,0 1 1,0 0-1,0 0 1,0-1-1,0 1 0,0-1 1,0 1-1,0-1 1,0 1-1,0-1 0,2 1 1,11 6 7,0 1 1,0 1-1,-1 0 1,0 1-1,17 17 0,20 26 45,-24-24-68,47 39 0,-69-65 7,1 0 1,-1 0-1,1-1 1,0 1-1,-1-1 0,1 0 1,0 0-1,0-1 0,0 1 1,1-1-1,-1 0 1,0-1-1,0 1 0,1-1 1,-1 0-1,0 0 0,1-1 1,-1 0-1,0 0 1,0 0-1,0 0 0,0-1 1,0 0-1,0 0 0,0 0 1,0-1-1,-1 1 0,1-1 1,-1 0-1,0-1 1,0 1-1,0-1 0,0 1 1,-1-1-1,5-6 0,-2 1-257,0 1-1,-1-2 0,0 1 0,-1-1 0,0 1 0,0-1 0,-1 0 0,0 0 0,2-20 0,-3 9-2148</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5.497"/>
    </inkml:context>
    <inkml:brush xml:id="br0">
      <inkml:brushProperty name="width" value="0.2" units="cm"/>
      <inkml:brushProperty name="height" value="0.2" units="cm"/>
      <inkml:brushProperty name="color" value="#E71224"/>
    </inkml:brush>
  </inkml:definitions>
  <inkml:trace contextRef="#ctx0" brushRef="#br0">7 140 4257,'37'36'1586,"-36"-35"-1559,0 0 0,0-1 0,0 1 0,0 0 0,0 0 0,1-1 0,-1 1 0,0-1 0,1 1 0,-1-1 0,0 0 0,1 0 0,-1 1 0,0-1 0,1 0 0,-1 0 0,0 0 0,1 0 0,-1-1 0,0 1 0,1 0 0,-1 0 0,0-1 0,1 1 0,-1-1 0,0 1 0,0-1 0,1 0 0,0-1 0,3 0 40,61-26 414,-24 11 19,0-1 0,44-29 1,-56 23-409,-28 23-87,-1 0 0,0 0 1,0 0-1,0 0 0,0 0 0,0 0 0,0 0 1,0 0-1,-1-1 0,1 1 0,0 0 1,-1-1-1,1 1 0,-1 0 0,1-1 0,-1 1 1,0-1-1,1 1 0,-1-1 0,0 1 0,0-1 1,0-1-1,-1 2 1,0 0 0,0 1-1,1-1 1,-1 0 0,0 0 0,0 1 0,0-1 0,0 1-1,0-1 1,0 1 0,0-1 0,0 1 0,0-1 0,0 1 0,0 0-1,-1 0 1,1 0 0,0-1 0,0 1 0,-2 1 0,-29-2 59,25 2-45,-17 0 98,-1 1-1,1 0 1,0 3-1,0 0 1,0 1 0,1 1-1,0 1 1,0 1 0,-23 13-1,43-20-61,-1 0 1,1 0-1,0 1 0,0-1 0,0 1 1,0-1-1,1 1 0,-1 0 0,1 0 0,0 0 1,-1 0-1,2 1 0,-1-1 0,0 1 0,0-1 1,1 1-1,0-1 0,-1 6 0,1-4-9,1 0 0,0 1 0,0-1 0,0 0 0,1 0 0,0 0 0,0 1-1,0-1 1,0 0 0,1 0 0,0 0 0,5 8 0,-1-2-17,1-1 0,0 0-1,0 0 1,1-1 0,1 0 0,0 0 0,0-1 0,1 0-1,-1 0 1,2-1 0,16 9 0,-9-7-42,1-1-1,-1 0 1,2-1 0,-1-1 0,1-1-1,26 4 1,-35-8-113,1 0 0,0-1 1,0 0-1,0-1 0,0 0 0,-1 0 1,1-2-1,16-4 0,-19 3 126,-1 0 1,1-1-1,11-8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5.930"/>
    </inkml:context>
    <inkml:brush xml:id="br0">
      <inkml:brushProperty name="width" value="0.2" units="cm"/>
      <inkml:brushProperty name="height" value="0.2" units="cm"/>
      <inkml:brushProperty name="color" value="#E71224"/>
    </inkml:brush>
  </inkml:definitions>
  <inkml:trace contextRef="#ctx0" brushRef="#br0">322 6 5409,'-3'-1'190,"0"0"-1,1 0 0,-1 0 1,0 1-1,0-1 1,0 1-1,0 0 1,0 0-1,0 0 0,0 0 1,-5 2-1,-1-2 20,-11 1-37,0 1 1,0 1-1,0 0 0,0 2 0,1 0 1,-25 10-1,37-12-94,0 0 0,1 1 0,-1-1 1,1 1-1,0 1 0,0-1 0,0 1 0,0 0 0,1 0 1,0 1-1,0-1 0,0 1 0,1 0 0,0 1 0,0-1 0,0 1 1,1 0-1,0 0 0,1 0 0,-3 9 0,3-6-47,1 0 0,0 1 0,1-1 0,0 1 0,1-1 0,0 0 0,1 1 0,0-1 1,0 0-1,1 0 0,0 0 0,7 13 0,-8-18-22,1-1 0,0 1 0,0 0 0,0-1 0,1 1 0,-1-1 0,1 0 0,0 0 0,0 0 0,1-1 0,4 4 1,-6-5-4,1-1 0,0 1 0,0 0 0,0-1 0,0 0 0,-1 0 0,2 0 0,-1-1 0,0 1 0,0-1 0,0 0 0,0 0 0,0 0 0,0-1 0,0 1 0,6-2 0,-2-1-3,0 0 0,-1 0 0,1-1 0,-1 0 0,0 0 0,0 0 0,0-1 0,0 0 0,-1-1 0,0 1 0,0-1 0,-1 0 0,1-1 0,-1 1 0,5-11 0,6-11 6,-1 0-1,18-48 0,-25 56-5,-8 19-5,0 1-1,0-1 0,1 0 1,-1 0-1,0 1 0,0-1 1,1 0-1,-1 0 1,1 1-1,-1-1 0,1 1 1,-1-1-1,1 0 1,-1 1-1,1-1 0,-1 1 1,1-1-1,0 1 1,-1-1-1,1 1 0,0 0 1,0-1-1,0 1 6,-1 0-1,1 1 1,-1-1-1,1 0 0,-1 1 1,1-1-1,-1 0 1,1 1-1,-1-1 1,1 1-1,-1-1 0,0 1 1,1-1-1,-1 1 1,0-1-1,1 1 1,-1-1-1,0 1 0,0 0 1,1-1-1,-1 2 1,11 48 261,-9-37-168,1 1-21,1-1 1,0 1 0,1-1 0,1 0 0,0 0 0,7 12 0,-8-18-121,-1-1 0,1 1 0,0-1 1,1 0-1,-1-1 0,1 0 0,0 0 0,1 0 0,-1 0 0,1-1 0,0 0 0,11 4 1,-2-4-1009</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6.384"/>
    </inkml:context>
    <inkml:brush xml:id="br0">
      <inkml:brushProperty name="width" value="0.2" units="cm"/>
      <inkml:brushProperty name="height" value="0.2" units="cm"/>
      <inkml:brushProperty name="color" value="#E71224"/>
    </inkml:brush>
  </inkml:definitions>
  <inkml:trace contextRef="#ctx0" brushRef="#br0">0 82 4769,'7'8'359,"0"0"-1,-1 0 1,0 1 0,-1 0-1,0 0 1,0 0 0,-1 1-1,5 14 1,17 84 1603,-16-59 1560,-12-80-2588,0 13-881,1-7 47,1-32 0,1 52-92,0 1-1,0-1 0,0 1 0,0-1 0,0 1 0,1 0 0,0 0 0,0 0 0,0 0 0,1 0 0,-1 0 0,1 0 0,0 1 0,0-1 0,0 1 1,0 0-1,1 0 0,-1 0 0,1 0 0,7-4 0,2 1 8,0 0 0,0 0 0,1 1 0,0 1 0,20-4 0,-27 7-16,1 0-1,-1 0 1,0 1-1,1 0 0,-1 0 1,1 1-1,-1 0 1,0 0-1,0 1 1,0 0-1,1 0 0,-2 1 1,1 0-1,0 0 1,-1 0-1,1 1 1,-1 0-1,0 0 1,0 1-1,0 0 0,5 6 1,7 8-6,-1 1-1,-2 0 1,0 1 0,20 39 0,-31-54 6,0 1 1,0 0 0,-1 0 0,0 0 0,-1 0 0,0 0-1,3 16 1,-7-15 1,-3-9 4,-6-15 5,7 5-6,0 0 0,1-1 1,0 1-1,1-1 0,0 1 0,1-1 0,1-18 0,0 14 11,1 0-1,1 0 1,1 0-1,9-31 1,-10 40-26,1 0 1,1 0 0,-1 1 0,1-1-1,0 1 1,1 0 0,0 0 0,-1 0 0,2 1-1,-1-1 1,1 1 0,0 1 0,0-1 0,0 1-1,1 0 1,-1 0 0,1 1 0,0 0 0,0 0-1,9-2 1,-9 3-361,-1 1 0,1 0 0,0 0 0,0 1 0,-1 0 0,1 0 0,0 0 0,12 3-1,6 3-2612</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6.795"/>
    </inkml:context>
    <inkml:brush xml:id="br0">
      <inkml:brushProperty name="width" value="0.2" units="cm"/>
      <inkml:brushProperty name="height" value="0.2" units="cm"/>
      <inkml:brushProperty name="color" value="#E71224"/>
    </inkml:brush>
  </inkml:definitions>
  <inkml:trace contextRef="#ctx0" brushRef="#br0">300 0 3745,'-27'1'718,"0"2"0,1 0 1,0 2-1,0 1 0,0 1 0,-46 19 1,67-24-593,0 1 1,-1-1 0,2 1 0,-1 0 0,0 0 0,1 1 0,-1-1 0,1 1-1,0 0 1,-4 4 0,6-5-67,1 0 0,-1-1 0,1 1 0,-1 0-1,1 0 1,0 0 0,0 0 0,0 0 0,0 0 0,1 0-1,-1 0 1,1 0 0,0 0 0,0 0 0,0 0 0,0 0 0,1 1-1,-1-1 1,2 5 0,1-2-17,-1 1-1,1-1 1,0 0-1,1 0 1,0 0 0,0 0-1,0-1 1,0 0-1,1 0 1,0 0 0,0 0-1,0-1 1,1 1-1,0-2 1,-1 1-1,11 4 1,-8-3-35,0-2 0,1 1 0,-1-1 1,1 0-1,0-1 0,-1 0 0,1 0 0,0-1 0,0-1 0,0 1 0,0-1 0,11-2 1,-14 1-15,0 0 1,-1 0-1,1-1 1,-1 0-1,1 0 1,-1-1-1,0 1 1,0-1-1,0 0 1,0-1-1,-1 1 1,1-1-1,-1 0 1,0 0-1,7-9 1,-2-1-157,0 0 1,-1-1 0,12-31-1,-6 13-458,-13 30 543,0 0-1,1 0 1,-1 1 0,1-1 0,0 0-1,0 1 1,-1 0 0,2-1 0,-1 1-1,0 0 1,4-2 0,-5 3 74,0 0 0,1 1 1,-1-1-1,1 1 0,-1-1 1,0 1-1,1-1 0,-1 1 1,1 0-1,-1 0 0,1 0 0,-1 0 1,1 0-1,-1 0 0,0 0 1,1 1-1,-1-1 0,1 0 0,-1 1 1,0-1-1,1 1 0,-1 0 1,0-1-1,1 1 0,-1 0 0,2 1 1,19 16-288,-1 0 1,-1 1 0,24 29-1,-36-37-1592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7.212"/>
    </inkml:context>
    <inkml:brush xml:id="br0">
      <inkml:brushProperty name="width" value="0.2" units="cm"/>
      <inkml:brushProperty name="height" value="0.2" units="cm"/>
      <inkml:brushProperty name="color" value="#E71224"/>
    </inkml:brush>
  </inkml:definitions>
  <inkml:trace contextRef="#ctx0" brushRef="#br0">0 97 4913,'13'-4'586,"0"1"0,0 0 0,26-2 1,-37 5-511,-1 1 1,1-1 0,-1 1 0,0-1 0,1 1 0,-1-1 0,0 1 0,1-1 0,-1 1-1,0 0 1,0 0 0,0 0 0,0 0 0,1 0 0,-1 0 0,0 0 0,-1 0 0,1 0-1,0 1 1,1 0 0,11 29 862,-9-20-663,6 21 310,-8-26-417,-1-1-1,1 1 0,0 0 0,1-1 1,-1 1-1,1-1 0,0 1 0,0-1 1,8 9-1,-10-14-129,0 1 0,-1 0 1,1-1-1,-1 1 0,1-1 0,0 1 0,0-1 1,-1 1-1,1-1 0,0 1 0,0-1 0,-1 0 1,1 1-1,0-1 0,0 0 0,0 0 1,0 0-1,-1 1 0,1-1 0,0 0 0,0 0 1,0 0-1,0-1 0,0 1 0,0 0 0,-1 0 1,1 0-1,0-1 0,0 1 0,0 0 0,-1-1 1,1 1-1,0-1 0,0 1 0,-1-1 0,1 1 1,0-1-1,-1 1 0,1-1 0,1-1 1,1-3 91,1 0 0,-1 0 0,0-1 0,4-10 0,-4 11-82,6-15 0,0 0 0,2 1 0,0 0 0,2 1 0,17-21 0,-23 33-49,-1 0 0,0 0 1,1 0-1,0 1 0,1 0 0,-1 0 1,9-4-1,-11 7 0,0 0 0,1 0 1,-1 1-1,0 0 0,1 0 0,-1 0 0,1 0 0,-1 1 0,1 0 0,0 0 1,-1 0-1,8 2 0,-10-1-1,0-1 1,0 1-1,0 1 0,0-1 1,-1 0-1,1 1 0,0-1 1,-1 1-1,1 0 0,-1 0 1,1 0-1,-1 0 0,0 0 1,0 1-1,0-1 0,0 1 1,3 4-1,1 5 2,-1 0 0,1 0 0,2 14 0,5 8 4,-7-20 2,0-1-1,1 0 1,1-1 0,0 0-1,17 19 1,-23-28-64,1 0 0,0 0 0,0-1-1,0 1 1,0-1 0,0 0 0,0 0 0,1 0 0,-1 0 0,1 0-1,-1-1 1,1 0 0,0 0 0,-1 0 0,1 0 0,0 0 0,0-1-1,0 0 1,-1 0 0,1 0 0,0 0 0,0 0 0,0-1 0,0 0-1,-1 1 1,7-4 0,-1 0-344,0-1 1,-1 0-1,0 0 0,0-1 0,0 0 1,0-1-1,-1 0 0,0 0 0,7-10 1,8-16-1139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7.615"/>
    </inkml:context>
    <inkml:brush xml:id="br0">
      <inkml:brushProperty name="width" value="0.2" units="cm"/>
      <inkml:brushProperty name="height" value="0.2" units="cm"/>
      <inkml:brushProperty name="color" value="#E71224"/>
    </inkml:brush>
  </inkml:definitions>
  <inkml:trace contextRef="#ctx0" brushRef="#br0">98 82 4329,'2'-11'426,"-1"-1"-1,-1 0 1,-1-21 0,1 32-389,-1 0 0,1 0 0,0 1 0,-1-1 0,1 0 0,-1 0 0,1 1 0,-1-1 0,1 1 0,-1-1 0,0 0 0,1 1 0,-1-1 0,0 1 0,0-1 0,1 1 0,-1 0 0,0-1 0,0 1 0,1 0 0,-1 0 0,0-1 0,0 1 0,0 0 0,0 0 0,1 0 0,-1 0 0,0 0 0,0 0 0,0 0 0,0 0 0,1 0 0,-1 1 0,0-1 0,-1 1 0,-35 12 1120,30-10-797,2-1-197,-17 9 937,19-3-546,13 1-207,1-4-253,0 0 0,1-1 0,0 0-1,0-1 1,0 0 0,0-1 0,16 0 0,-12 0-8,1 1 0,-1 0 0,26 8 0,-37-9-67,0 0 0,-1 0 1,1 1-1,-1 0 0,1-1 1,-1 1-1,0 1 1,0-1-1,0 1 0,-1-1 1,1 1-1,-1 0 0,0 0 1,0 1-1,4 8 0,0 2 23,-1 0-1,-1 1 0,0-1 0,-1 1 0,-1 0 0,-1 1 1,0-1-1,-1 26 0,-1-31 2,0 0 0,-1-1 0,0 1-1,-1 0 1,-1-1 0,0 1 0,0-1 0,-1 0 0,0 0 0,0 0 0,-1-1-1,-1 1 1,-12 15 0,14-21-1,0 0 1,0 0-1,-1 0 0,0-1 0,0 0 1,0 0-1,0 0 0,0-1 0,-8 3 1,12-4-48,0-1 0,0 1 0,0-1 0,-1 0 0,1 1-1,0-1 1,-1 0 0,1 0 0,0 0 0,0 0 0,-1 0 0,1 0 0,0 0 0,-1 0 0,1 0 0,0-1 0,0 1 0,-1-1 0,1 1 0,0-1 0,0 1 0,0-1 0,-1 0 0,1 1 0,0-1 0,0 0 0,0 0-1,0 0 1,1 0 0,-1 0 0,0 0 0,0 0 0,0 0 0,1 0 0,-1 0 0,1-1 0,-1 1 0,1 0 0,-1 0 0,1 0 0,0-1 0,-1 1 0,1 0 0,0-1 0,0 1 0,0-2 0,-1-21 874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3.087"/>
    </inkml:context>
    <inkml:brush xml:id="br0">
      <inkml:brushProperty name="width" value="0.1" units="cm"/>
      <inkml:brushProperty name="height" value="0.1" units="cm"/>
      <inkml:brushProperty name="color" value="#FFC114"/>
    </inkml:brush>
  </inkml:definitions>
  <inkml:trace contextRef="#ctx0" brushRef="#br0">19 1 5593,'6'9'192,"-1"0"0,0 1 0,-1-1 0,0 1 0,-1 0-1,0 1 1,0-1 0,-1 0 0,0 1 0,-1 0 0,0-1 0,-2 21-1,-1-6 268,-2 1-1,-1-1 1,0 0-1,-12 29 1,17-54-443,-1-1 0,1 1 1,0 0-1,-1 0 0,1 0 1,0 0-1,0 0 0,-1 0 1,1 0-1,0-1 0,-1 1 1,1 0-1,0 0 1,0 0-1,-1-1 0,1 1 1,0 0-1,0 0 0,0-1 1,0 1-1,-1 0 0,1-1 1,0 1-1,0 0 1,0 0-1,0-1 0,0 1 1,0 0-1,-1-1 0,-2-7 31,0 0 0,1 0-1,-1 0 1,2 0 0,-1 0-1,1 0 1,0 0 0,1 0-1,0-1 1,1-8-1,-1 11-42,1 1-1,0 0 0,1 0 0,-1 0 0,1 0 0,0 1 0,0-1 0,0 0 1,1 1-1,0 0 0,0-1 0,0 1 0,0 0 0,1 0 0,-1 1 1,1-1-1,8-5 0,4-1-117,0 1 0,1 1 0,0 0-1,1 1 1,-1 1 0,1 1 0,1 0 0,-1 2 0,0 0 0,1 1 0,0 0 0,22 2 0,-40 0 102,1 0 0,0 0 0,0 0 0,0 0 0,-1 1 0,1-1 0,0 0 0,0 1 0,-1-1 0,1 1 0,0 0 0,-1-1 0,1 1 0,0 0 0,-1 0 0,1 0 0,-1 0 0,0 0 0,1 1 0,1 1 0,-3-2 11,1 1-1,0 0 0,-1 0 1,1 0-1,-1-1 0,0 1 1,0 0-1,0 0 1,0 0-1,0 0 0,0 0 1,0-1-1,0 1 0,-1 0 1,1 0-1,-1 0 1,1-1-1,-1 1 0,-1 2 1,-10 22 34,7-18 19,2 0-1,-1 0 1,-3 14 0,6-20-24,1 1 0,-1-1 0,1 1 0,0 0 1,0-1-1,0 1 0,0 0 0,0-1 0,1 1 0,-1 0 1,1-1-1,0 1 0,0-1 0,0 1 0,0-1 0,2 3 1,-3-4-18,1 0 1,-1 0-1,1 0 1,0-1 0,-1 1-1,1 0 1,0-1-1,-1 1 1,1-1 0,0 1-1,0-1 1,0 1-1,0-1 1,0 0 0,0 1-1,-1-1 1,1 0 0,0 0-1,0 0 1,0 1-1,0-1 1,0 0 0,0 0-1,0 0 1,0-1-1,0 1 1,0 0 0,0 0-1,0 0 1,0-1-1,0 1 1,-1 0 0,3-2-1,30-19 256,-27 17-230,-6 4-34,10-8 44,0 1 0,0-2-1,10-11 1,-18 18-49,0 0 0,-1 0 0,1 0-1,-1-1 1,1 1 0,-1-1-1,0 1 1,0-1 0,1-4 0,-1 6-7,-1 0 1,0 0-1,0 0 1,0 0-1,0-1 1,0 1-1,0 0 1,-1 0-1,1 0 1,0 0-1,-1 0 1,1 0 0,0 0-1,-1 0 1,0 0-1,1 0 1,-1 0-1,1 0 1,-1 0-1,0 0 1,0 0-1,1 0 1,-3-1-1,-11-7-245,12 7 140,-1 0 0,0 0 0,0 0 0,1 0 0,-1 0 1,1-1-1,-1 1 0,1-1 0,-2-3 0,-1-7-729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8.030"/>
    </inkml:context>
    <inkml:brush xml:id="br0">
      <inkml:brushProperty name="width" value="0.2" units="cm"/>
      <inkml:brushProperty name="height" value="0.2" units="cm"/>
      <inkml:brushProperty name="color" value="#E71224"/>
    </inkml:brush>
  </inkml:definitions>
  <inkml:trace contextRef="#ctx0" brushRef="#br0">0 254 4945,'32'-5'504,"0"-2"0,0-1 0,-1-1 0,0-1 0,-1-2 0,0-1 0,-1-2 0,33-21 0,-59 34-439,0 0-1,1-1 1,-1 0 0,0 1 0,0-1 0,-1 0 0,1 0 0,-1-1 0,4-5-1,-5 7-54,0 1 0,-1-1 0,1 0 0,-1 1-1,1-1 1,-1 0 0,0 1 0,0-1 0,0 0-1,0 0 1,0 1 0,0-1 0,0 0 0,0 0-1,-1 1 1,1-1 0,-1 0 0,1 1-1,-1-1 1,0 0 0,1 1 0,-1-1 0,0 1-1,-2-3 1,-2-2 5,1 1 1,-1 0-1,0 1 0,-1-1 0,1 1 0,-1 0 1,0 0-1,0 1 0,0-1 0,0 1 0,-1 1 1,1-1-1,-1 1 0,0 1 0,1-1 0,-1 1 1,0 0-1,0 0 0,0 1 0,-7 0 0,6 1 154,0-1 0,1 1 0,0 1-1,-1-1 1,1 1 0,0 0-1,0 1 1,0 0 0,0 0 0,0 1-1,1-1 1,-1 1 0,1 1-1,0-1 1,0 1 0,1 0 0,-1 1-1,-5 7 1,6-5 10,0-1 1,1 1-1,0 0 1,0 0-1,1 1 1,0-1-1,1 1 1,0-1-1,0 1 0,1 0 1,0 0-1,0 0 1,1 0-1,0 0 1,1 0-1,0 0 1,0 0-1,1-1 0,0 1 1,0 0-1,1-1 1,1 1-1,-1-1 1,7 10-1,-5-10-218,-1 0 0,2 0 0,-1 0 0,1-1 0,0 0-1,1 0 1,-1-1 0,1 0 0,0 0 0,1 0 0,0-1 0,0 0 0,0-1 0,0 1-1,1-2 1,-1 1 0,1-1 0,0-1 0,0 1 0,0-2 0,1 1 0,-1-1 0,12 0-1,-8-3-486,-1 1 0,23-8-1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8.449"/>
    </inkml:context>
    <inkml:brush xml:id="br0">
      <inkml:brushProperty name="width" value="0.2" units="cm"/>
      <inkml:brushProperty name="height" value="0.2" units="cm"/>
      <inkml:brushProperty name="color" value="#E71224"/>
    </inkml:brush>
  </inkml:definitions>
  <inkml:trace contextRef="#ctx0" brushRef="#br0">53 1 6801,'-53'27'2329,"55"13"-2057,4 8-168,2 12-64,6 9 8,-3 4-16,5-5-16,0-12 8,-3-5-16,-11-24-536,-4-9-584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8.844"/>
    </inkml:context>
    <inkml:brush xml:id="br0">
      <inkml:brushProperty name="width" value="0.2" units="cm"/>
      <inkml:brushProperty name="height" value="0.2" units="cm"/>
      <inkml:brushProperty name="color" value="#E71224"/>
    </inkml:brush>
  </inkml:definitions>
  <inkml:trace contextRef="#ctx0" brushRef="#br0">1 89 6529,'270'-28'3300,"5"0"-3052,-262 27-216,26 0 30,-37 1-61,1 0 0,-1 0 1,1 0-1,-1 1 1,1-1-1,-1 1 0,0 0 1,1-1-1,-1 1 1,0 0-1,4 2 1,-6-2 0,0-1 0,0 0 1,0 1-1,0-1 1,1 0-1,-1 1 0,0-1 1,0 0-1,0 1 1,0-1-1,0 0 0,0 1 1,0-1-1,0 0 1,0 0-1,0 1 1,0-1-1,0 0 0,0 1 1,-1-1-1,1 0 1,0 1-1,0-1 0,0 0 1,0 1-1,0-1 1,-1 0-1,1 0 1,0 1-1,0-1 0,-1 0 1,1 0-1,0 0 1,0 1-1,-1-1 0,1 0 1,0 0-1,0 0 1,-1 0-1,1 1 1,0-1-1,-1 0 0,1 0 1,0 0-1,-1 0 1,1 0-1,-21 10 191,18-9-153,-3 1 42,0 0-1,1 1 0,-1 0 1,1 0-1,0 0 0,-7 7 1,10-8-43,0 0 0,0 0 0,1 0 0,-1 0 0,1 1 0,-1-1 0,1 0 0,0 1 1,0-1-1,0 1 0,0-1 0,1 1 0,-1 0 0,1-1 0,-1 1 0,1 0 0,0-1 0,0 5 1,2 2 52,-1 0 0,1 0 0,0 0 0,1-1 0,0 1 0,1-1 0,0 1 0,0-1 0,0-1 0,1 1 0,0 0 0,1-1 0,0 0 0,10 9 0,-11-10-31,1-1 1,0 1-1,1-1 0,-1-1 0,1 1 0,0-1 0,0 0 1,0-1-1,1 0 0,-1 0 0,1-1 0,-1 1 0,1-2 1,0 1-1,0-1 0,14 0 0,-16-1-39,-1-2 1,1 1-1,-1-1 0,0 1 1,1-2-1,-1 1 0,0 0 1,0-1-1,-1 0 0,1 0 1,0-1-1,-1 1 0,0-1 1,0 0-1,0 0 0,0 0 0,-1-1 1,1 1-1,-1-1 0,0 0 1,-1 0-1,1 0 0,-1 0 1,0 0-1,0-1 0,-1 1 1,1-1-1,-1 1 0,-1-1 1,1 1-1,-1-1 0,0 0 1,-1-10-1,-2 6-17,0 0 0,-1 0-1,0 0 1,-1 1 0,0-1 0,0 1 0,-1 1 0,-14-16-1,11 13-69,-1 0 1,-1 1-1,0 1 0,0 0 0,-1 0 0,-14-7 0,26 16 59,-1-1-65,0 0-1,0 1 0,1-1 0,-1 1 1,0-1-1,0 1 0,0-1 0,0 1 1,0 0-1,0-1 0,0 1 0,0 0 1,0 0-1,0 0 0,0 0 0,0 0 1,0 0-1,0 0 0,0 0 0,0 0 1,0 0-1,0 0 0,0 1 1,0-1-1,-2 1 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9.290"/>
    </inkml:context>
    <inkml:brush xml:id="br0">
      <inkml:brushProperty name="width" value="0.2" units="cm"/>
      <inkml:brushProperty name="height" value="0.2" units="cm"/>
      <inkml:brushProperty name="color" value="#E71224"/>
    </inkml:brush>
  </inkml:definitions>
  <inkml:trace contextRef="#ctx0" brushRef="#br0">0 0 6825,'0'12'2513,"5"8"-1809,6 3-560,13 16-72,-2 0 88,1 15 264,2 11 32,-3 13-23,1 2-105,-7-9-320,-2-13-312,-9-30-833,-2-10-1399</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39.679"/>
    </inkml:context>
    <inkml:brush xml:id="br0">
      <inkml:brushProperty name="width" value="0.2" units="cm"/>
      <inkml:brushProperty name="height" value="0.2" units="cm"/>
      <inkml:brushProperty name="color" value="#E71224"/>
    </inkml:brush>
  </inkml:definitions>
  <inkml:trace contextRef="#ctx0" brushRef="#br0">77 7 7042,'-6'3'287,"0"1"1,0 0 0,0 0-1,1 1 1,0-1 0,0 1 0,0 0-1,0 1 1,1-1 0,-7 11 0,9-12-254,0 1 0,0-1 0,1 1 0,-1-1 0,1 1 0,0 0 0,0-1 0,1 1 0,-1 0 1,1 0-1,0-1 0,1 1 0,-1 0 0,1 0 0,0-1 0,2 9 0,0-6 25,1 1-1,-1-1 1,1 0-1,1 0 1,-1 0 0,1-1-1,1 0 1,-1 0-1,1 0 1,0 0-1,0-1 1,1 0-1,-1-1 1,1 1-1,0-1 1,0 0 0,15 5-1,-11-5-38,0 0 1,1 0-1,0-1 0,-1-1 1,1 0-1,0 0 0,1-1 1,-1-1-1,0 0 0,0 0 1,17-4-1,-24 3-16,0 0-1,0 0 1,0-1 0,-1 0-1,1 0 1,-1 0 0,1 0 0,-1-1-1,0 0 1,0 0 0,0 0-1,0 0 1,0 0 0,-1-1 0,1 0-1,-1 0 1,0 0 0,-1 0-1,1 0 1,0 0 0,-1-1 0,0 1-1,0-1 1,-1 0 0,1 0-1,-1 1 1,0-1 0,0 0-1,0-6 1,-1 4-1,0 0 0,-1 0 0,1 0 0,-2 0 0,1 1 0,-1-1-1,1 0 1,-2 1 0,1-1 0,-1 1 0,0 0 0,0-1 0,-1 1 0,0 1 0,0-1-1,0 1 1,-1-1 0,0 1 0,0 1 0,-9-8 0,6 7-58,0 0-1,0 1 1,0 0 0,0 0-1,-1 1 1,0 0 0,1 0-1,-1 1 1,0 0-1,0 1 1,-1 0 0,1 1-1,-16 0 1,25 0 37,0 0 0,0 0 0,-1 0 0,1 0 0,0 0 1,0 0-1,0 0 0,0 0 0,0 0 0,0 0 0,-1 0 0,1 0 0,0 0 0,0 0 0,0 0 0,0 0 0,0 0 0,0 0 0,-1 0 0,1 0 0,0 0 1,0 1-1,0-1 0,0 0 0,0 0 0,0 0 0,0 0 0,0 0 0,0 0 0,-1 0 0,1 0 0,0 0 0,0 1 0,0-1 0,0 0 0,0 0 1,0 0-1,0 0 0,0 0 0,0 0 0,0 1 0,0-1 0,0 0 0,0 0 0,0 0 0,0 0 0,0 0 0,0 0 0,0 1 0,0-1 0,0 0 0,0 0 1,0 0-1,0 0 0,0 0 0,0 0 0,0 1 0,6 5-1205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0.081"/>
    </inkml:context>
    <inkml:brush xml:id="br0">
      <inkml:brushProperty name="width" value="0.2" units="cm"/>
      <inkml:brushProperty name="height" value="0.2" units="cm"/>
      <inkml:brushProperty name="color" value="#E71224"/>
    </inkml:brush>
  </inkml:definitions>
  <inkml:trace contextRef="#ctx0" brushRef="#br0">150 195 7466,'-30'1'2547,"19"-1"-2278,-1 0 0,0 1 0,0 0 0,1 1-1,-17 5 1,26-7-243,0 1-1,0 0 0,0 0 0,0 0 1,0 0-1,1 0 0,-1 0 0,0 0 1,1 0-1,-1 1 0,1-1 1,0 1-1,-1-1 0,1 1 0,0 0 1,0-1-1,0 1 0,0 0 0,0 0 1,0 0-1,1 0 0,-1 0 1,0 0-1,1 0 0,0 0 0,-1 0 1,1 0-1,0 0 0,0 0 0,0 0 1,0 0-1,1 0 0,-1 0 1,1 0-1,-1 0 0,1 0 0,1 3 1,1 3 109,0 0 0,1 1 0,0-1 0,1 0 0,0-1 0,0 1 0,0-1 0,1 0 0,10 9 0,-1-2 17,1-1-1,1 0 1,20 12-1,-18-14-109,1-1-1,-1-1 0,1 0 1,36 8-1,-42-13-38,0-1 0,0-1 0,0 0-1,1-1 1,-1 0 0,1-1 0,28-5-1,-39 5-7,0-1-1,1 0 1,-1 0-1,0 0 0,0-1 1,0 0-1,0 1 1,0-2-1,-1 1 1,1 0-1,0-1 0,-1 1 1,0-1-1,0 0 1,0 0-1,0 0 0,0 0 1,0-1-1,-1 1 1,0-1-1,1 0 0,-1 0 1,-1 0-1,4-7 1,-5 6-37,1 0 0,-1 0 1,1 1-1,-1-1 1,-1 0-1,1 0 0,-1 1 1,0-1-1,0 0 1,0 1-1,0-1 1,-1 1-1,0-1 0,0 1 1,0 0-1,0-1 1,-1 1-1,0 0 1,0 1-1,0-1 0,0 1 1,-4-4-1,-4-2-48,1 1 0,-1 0-1,-1 0 1,1 2-1,-1-1 1,0 1 0,-1 1-1,-20-6 1,-14-1-415,-48-7-1,94 19 494,-55-10-962</inkml:trace>
  <inkml:trace contextRef="#ctx0" brushRef="#br0" timeOffset="1">567 69 4297,'69'-69'1880,"-55"82"-775,10 11-641,-2 8 120,2 9 64,-2 9-40,-6 10-168,-3 5-112,-10 2-184,-1-9-48,-2-25-72,0-9 0,0-35-248,4-20-664,0-12-232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0.498"/>
    </inkml:context>
    <inkml:brush xml:id="br0">
      <inkml:brushProperty name="width" value="0.2" units="cm"/>
      <inkml:brushProperty name="height" value="0.2" units="cm"/>
      <inkml:brushProperty name="color" value="#E71224"/>
    </inkml:brush>
  </inkml:definitions>
  <inkml:trace contextRef="#ctx0" brushRef="#br0">46 23 3601,'3'-1'513,"21"-9"2075,-24 10-2570,0 0 0,0 0-1,0 0 1,0 0 0,0 0-1,0 0 1,0-1-1,0 1 1,0 0 0,1 0-1,-1 0 1,0 0-1,0 0 1,0 0 0,0 0-1,0 0 1,0-1-1,0 1 1,0 0 0,0 0-1,0 0 1,0 0 0,0 0-1,0 0 1,0 0-1,0-1 1,0 1 0,0 0-1,0 0 1,0 0-1,0 0 1,0 0 0,0 0-1,0-1 1,0 1-1,0 0 1,0 0 0,0 0-1,0 0 1,0 0 0,0 0-1,-1 0 1,1 0-1,0 0 1,0-1 0,0 1-1,0 0 1,0 0-1,0 0 1,-16-4 813,14 3-674,0 0 0,0 1 0,0 0 0,-1-1 1,1 1-1,0 0 0,0 0 0,0 1 0,-1-1 0,1 0 0,0 1 1,0-1-1,0 1 0,0 0 0,0-1 0,0 1 0,0 0 1,0 0-1,-2 2 0,2-1-9,1 0 0,0 0-1,-1 0 1,1 0 0,0 0 0,0 1 0,0-1 0,1 0-1,-1 1 1,1-1 0,-1 0 0,1 1 0,0-1 0,-1 1-1,1-1 1,1 1 0,-1-1 0,1 3 0,16 149 951,-16-151-1110,0 0-1,-1-1 1,1 1 0,0-1 0,0 0 0,1 1 0,-1-1 0,0 0-1,1 1 1,-1-1 0,1 0 0,0 0 0,0 0 0,0 0 0,0-1 0,0 1-1,0-1 1,0 1 0,1-1 0,-1 1 0,0-1 0,1 0 0,-1 0 0,1-1-1,-1 1 1,4 0 0,5 1-298,-1-1-1,1 0 1,-1-1-1,1 0 0,15-2 1,46-10-2652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1.099"/>
    </inkml:context>
    <inkml:brush xml:id="br0">
      <inkml:brushProperty name="width" value="0.2" units="cm"/>
      <inkml:brushProperty name="height" value="0.2" units="cm"/>
      <inkml:brushProperty name="color" value="#E71224"/>
    </inkml:brush>
  </inkml:definitions>
  <inkml:trace contextRef="#ctx0" brushRef="#br0">37 42 4049,'-37'-41'3777,"44"41"-2929,5 6-264,3 9-104,4 8-48,9 11-8,-13 7-48,5 5-48,-12 10-72,-6 3-47,0-2-153,-6-1-48,-2-21-473,1-9-271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1.512"/>
    </inkml:context>
    <inkml:brush xml:id="br0">
      <inkml:brushProperty name="width" value="0.2" units="cm"/>
      <inkml:brushProperty name="height" value="0.2" units="cm"/>
      <inkml:brushProperty name="color" value="#E71224"/>
    </inkml:brush>
  </inkml:definitions>
  <inkml:trace contextRef="#ctx0" brushRef="#br0">1 1 7810,'5'12'2848,"1"17"-2120,0 3-632,-4 6-56,-2 3-40,-5-1-88,5-5-152,0-11-640</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2.017"/>
    </inkml:context>
    <inkml:brush xml:id="br0">
      <inkml:brushProperty name="width" value="0.2" units="cm"/>
      <inkml:brushProperty name="height" value="0.2" units="cm"/>
      <inkml:brushProperty name="color" value="#E71224"/>
    </inkml:brush>
  </inkml:definitions>
  <inkml:trace contextRef="#ctx0" brushRef="#br0">1 0 4193,'6'10'768,"0"-1"0,0 1 1,-1 0-1,0 0 0,-1 1 0,0-1 1,-1 1-1,3 16 0,0 10 51,2 44-1,17 203 890,-27-255-1677,2-28-31,0 0 1,0-1 0,0 1 0,0-1 0,0 1-1,0-1 1,-1 1 0,1-1 0,0 1 0,0-1-1,-1 1 1,1-1 0,0 0 0,-1 1 0,1-1-1,0 1 1,-1-1 0,1 0 0,-1 1 0,1-1-1,0 0 1,-1 1 0,1-1 0,-1 0 0,1 0-1,-1 0 1,1 1 0,-1-1 0,1 0 0,-1 0-1,1 0 1,-1 0 0,0 0 0,1 0 0,-1 0-1,1 0 1,-1 0 0,1 0 0,-1 0 0,1 0-1,-1 0 1,1-1 0,-1 1 0,-1-1-2,1 0 0,0 1 0,0-1 0,0 0 0,0 0 1,0 0-1,0 0 0,0 0 0,0-1 0,0 1 0,0 0 1,0 0-1,1-1 0,-1 1 0,0 0 0,1-1 0,-1 1 0,1 0 1,0-1-1,-1-2 0,-1-30-55,2 24 36,1 1-1,1-1 0,0 1 0,0-1 1,1 1-1,0 0 0,1 0 0,0 0 1,0 0-1,6-8 0,0 4 7,-1 0-1,2 0 0,-1 2 1,2-1-1,18-14 0,6 0-332,1 2-1,0 2 0,65-27 0,-83 40 72,31-15-364,-50 24 638,0 0 0,0 0-1,0 0 1,0 0 0,0 0-1,0 0 1,1 0 0,-1 0-1,0 0 1,0 0 0,0 0-1,0 0 1,0-1 0,0 1-1,0 0 1,0 0 0,0 0-1,1 0 1,-1 0 0,0 0-1,0 0 1,0 0 0,0 0-1,0 0 1,0 0 0,0 0-1,0 0 1,0-1 0,0 1-1,0 0 1,0 0 0,0 0-1,0 0 1,0 0 0,0 0-1,0 0 1,0 0 0,0-1 0,0 1-1,0 0 1,0 0 0,0 0-1,0 0 1,0 0 0,0 0-1,0 0 1,0 0 0,0-1-1,0 1 1,0 0 0,0 0-1,0 0 1,0 0 0,0 0-1,0 0 1,0 0 0,0 0-1,0 0 1,0 0 0,0-1-1,-1 1 1,1 0 0,0 0-1,0 0 1,0 0 0,-11-1-27,-15 5 77,17-2 23,0 1 0,0 0 0,0 1 0,1 0 0,0 0 0,-1 1 0,2 0 1,-1 1-1,0 0 0,-7 8 0,11-10 0,-1 1-1,1 0 0,0 0 1,0 0-1,1 1 1,0 0-1,0-1 1,0 1-1,1 0 1,0 0-1,0 0 0,0 1 1,1-1-1,0 0 1,-1 11-1,2-2 49,1 1-1,1-1 1,0 1-1,1-1 1,0 0-1,1 0 1,9 19-1,-10-26-81,0 0-1,1-1 0,0 1 1,0-1-1,1 0 0,0 0 1,0-1-1,1 0 0,0 1 1,0-2-1,0 1 1,1-1-1,0 0 0,0 0 1,8 3-1,-11-6-32,0 0-1,1-1 1,-1 0-1,0 0 1,1 0-1,-1-1 1,1 1 0,-1-1-1,1 0 1,-1 0-1,1-1 1,-1 1 0,1-1-1,-1 0 1,0 0-1,1-1 1,-1 1 0,0-1-1,0 0 1,5-3-1,5-4-24,-1 0 1,-1-1-1,0 0 0,14-15 0,-2-2-323,-1-1 0,34-54 1,-39 54 41,-6 10 104,-4 7 75,0 0 0,-1-1 0,0 0 0,-1 0 0,0-1 1,-1 0-1,4-14 0,-9 26 123,0 0 0,1 0 0,-1 0 0,0 0 1,0 0-1,0 0 0,0 0 0,0 0 0,0 0 1,0 0-1,0 0 0,-1 0 0,1 0 0,0 0 1,0 1-1,-1-1 0,1 0 0,-1 0 0,1 0 1,-1 0-1,1 0 0,-1 1 0,1-1 0,-1 0 1,0 1-1,-1-2 0,0 1 21,1 0 1,-1 0-1,0 1 1,0-1-1,0 1 0,0-1 1,0 1-1,0 0 1,0-1-1,0 1 0,0 0 1,-3 1-1,-1 0 105,1-1 0,-1 2 0,1-1 0,-1 1 0,1-1 0,-1 1 0,1 1 0,0-1 0,-7 5 0,8-3-33,0 0 0,0 0 0,0 0 0,0 1 0,1-1 0,0 1 0,0 0 0,0 0 0,0 0 0,1 0 0,0 1 1,0-1-1,0 1 0,1-1 0,0 1 0,0-1 0,0 1 0,1 0 0,0 0 0,0-1 0,1 11 0,1-7-62,-1 0 0,1 1-1,1-2 1,0 1-1,0 0 1,1-1 0,0 1-1,0-1 1,1 0 0,0 0-1,1-1 1,12 14 0,-7-11-115,0 0 1,1-1 0,0 0-1,0-1 1,1 0 0,1-1 0,-1 0-1,26 7 1,-16-8-634,44 4 1,-66-10 706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3.552"/>
    </inkml:context>
    <inkml:brush xml:id="br0">
      <inkml:brushProperty name="width" value="0.1" units="cm"/>
      <inkml:brushProperty name="height" value="0.1" units="cm"/>
      <inkml:brushProperty name="color" value="#FFC114"/>
    </inkml:brush>
  </inkml:definitions>
  <inkml:trace contextRef="#ctx0" brushRef="#br0">256 191 6249,'1'0'101,"-1"-1"0,0 1 0,0 0 0,0-1 0,1 1 0,-1 0 0,0-1 0,0 1 0,0 0 0,0-1 0,0 1 0,0-1 0,0 1 0,0 0 0,0-1 0,0 1 0,0-1 0,0 1 0,0 0-1,0-1 1,0 1 0,0-1 0,0 1 0,0 0 0,0-1 0,-1 1 0,1 0 0,0-1 0,0 1 0,0 0 0,-1-1 0,1 1 0,0 0 0,-1-1 0,1 1 0,0 0 0,-1 0 0,1-1 0,0 1 0,-1 0 0,1 0 0,-1-1-1,-24 3 197,18-2-151,-8 3 18,-1-1 1,0 2-1,1 0 0,-18 8 1,24-9-80,1 1 1,-1 1-1,1-1 1,0 1 0,1 1-1,-1 0 1,1 0-1,0 0 1,-10 13 0,12-12-61,0 1-1,1-1 1,0 1 0,1 0 0,-1 0 0,2 1-1,-1-1 1,1 1 0,0-1 0,1 1 0,-1 14-1,2-19-20,0 1-1,1-1 1,-1 1-1,1-1 1,0 1-1,0-1 0,0 0 1,0 1-1,1-1 1,4 7-1,-5-8-4,1-1 1,0 1 0,0-1-1,0 0 1,0 0-1,1 0 1,-1 0-1,0 0 1,1 0-1,-1-1 1,1 1-1,0-1 1,0 0-1,-1 1 1,1-1-1,0-1 1,5 2-1,-4-1-27,-1-1-1,1 1 0,0-1 0,0 0 0,0 0 0,0 0 1,-1-1-1,1 1 0,0-1 0,0 0 0,0 0 0,-1 0 0,1-1 1,-1 1-1,1-1 0,-1 0 0,0 0 0,1 0 0,-1 0 0,0-1 1,0 1-1,-1-1 0,1 0 0,0 0 0,-1 0 0,0 0 1,4-6-1,-1 0-79,0-1 0,-1 0 0,0 0 1,-1 0-1,0 0 0,-1 0 0,1-1 1,0-19-1,-3-63-69,-2 70 25,2 0 0,0 0 1,2 0-1,0 0 0,8-28 1,-9 47 82,1-1 0,0 0 1,0 1-1,0 0 0,1-1 1,-1 1-1,7-7 0,-8 10 72,-1 0 0,1 0-1,0 1 1,-1-1-1,1 1 1,0-1 0,0 0-1,0 1 1,-1-1-1,1 1 1,0 0-1,0-1 1,0 1 0,0 0-1,0 0 1,0-1-1,0 1 1,-1 0 0,1 0-1,0 0 1,0 0-1,0 0 1,0 0-1,0 0 1,0 0 0,0 1-1,0-1 1,0 0-1,0 1 1,0-1 0,-1 0-1,1 1 1,0-1-1,0 1 1,0-1-1,-1 1 1,1 0 0,0-1-1,-1 1 1,1 0-1,0-1 1,-1 1 0,1 0-1,-1 0 1,1 0-1,-1-1 1,1 1-1,-1 1 1,6 9 175,0 0 1,-1 0-1,-1 0 0,0 0 0,3 12 1,10 64 812,-13-62-753,6 40 249,-7-38-385,2 0 0,0 0-1,18 51 1,-21-74-190,-1 0 0,1 0 0,0 0 0,0 0 0,1 0 0,-1-1 0,1 1 0,-1-1 0,1 1 0,0-1 0,1 0 0,-1 0 0,4 2 0,13 4-1149</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2.915"/>
    </inkml:context>
    <inkml:brush xml:id="br0">
      <inkml:brushProperty name="width" value="0.2" units="cm"/>
      <inkml:brushProperty name="height" value="0.2" units="cm"/>
      <inkml:brushProperty name="color" value="#E71224"/>
    </inkml:brush>
  </inkml:definitions>
  <inkml:trace contextRef="#ctx0" brushRef="#br0">394 520 7122,'-8'-28'1294,"-22"-50"1,28 75-1221,1 0 0,-1 1 0,0-1 0,0 1 0,-1 0-1,1-1 1,0 1 0,-1 0 0,1 1 0,-1-1 0,0 0 0,0 1-1,1-1 1,-1 1 0,0 0 0,0 0 0,0 0 0,0 0-1,-1 1 1,1-1 0,0 1 0,0 0 0,0 0 0,0 0-1,-5 0 1,-5 0 112,-7-1 32,-1 2 0,0 0 1,0 1-1,1 1 0,-1 1 0,-21 7 0,36-9-136,1 0 0,-1 0 0,1 1 0,0 0 0,0 0 0,0 1 0,0-1-1,0 1 1,1 0 0,-1 0 0,1 0 0,0 1 0,0 0 0,-4 8 0,3-5-18,2-1 0,-1 2 0,1-1 1,0 0-1,1 0 0,0 1 0,0 0 0,1-1 1,0 14-1,0-10-37,2 1 0,-1-1 1,2 1-1,0-1 0,0 1 0,1-1 0,1 0 1,0 0-1,1 0 0,0 0 0,0-1 1,2 0-1,-1 0 0,9 10 0,-8-13-17,1 0 0,-1-1 0,1 0 0,1-1 0,-1 1 1,1-2-1,0 1 0,0-1 0,1-1 0,-1 0 0,1 0 0,0-1 0,0 0 0,13 2 0,-16-4-9,-1 0-1,1-1 1,0 0 0,-1 0-1,1-1 1,0 0 0,-1 0 0,1 0-1,-1-1 1,1 0 0,-1 0 0,0 0-1,0-1 1,0 0 0,0 0 0,0-1-1,-1 0 1,1 0 0,-1 0-1,0 0 1,0-1 0,-1 0 0,6-7-1,-2-1-86,0 1-1,-1-1 1,-1-1-1,0 1 0,-1-1 1,0 0-1,-1 0 1,0-1-1,-2 1 0,2-20 1,0-20-1147,-6-77 1,2 128 1182,-6-110-1790,-3-168-1262,11 267 3493,1 29 132,14 63 770,3-1-1,54 134 0,-36-99-449,-25-70-699,2 0-1,1-1 1,34 60 0,-44-92-127,0 0-1,1-1 1,14 16 0,-19-23-27,0 1 0,0-1 0,-1 1 0,1-1 0,0 0 1,0 0-1,1 0 0,-1 0 0,0 0 0,4 1 0,-5-2-10,0 0 0,0 0 0,-1 0 0,1 0-1,0 0 1,0 0 0,0 0 0,0-1 0,0 1-1,-1 0 1,1 0 0,0-1 0,0 1 0,0-1 0,-1 1-1,1-1 1,0 1 0,0-1 0,-1 1 0,1-1-1,-1 1 1,1-1 0,0 0 0,-1 0 0,1 1-1,-1-1 1,1-1 0,4-10-340,0 1 0,-1-1 0,0 0 1,-1-1-1,-1 1 0,2-14 0,5-22-395,-6 32 712,1 0 0,1 0 0,0 1 0,1-1 0,1 1 0,0 0 0,2 1 0,-1 0 0,1 0 0,1 1 0,1 0 0,0 1 0,0 0 0,19-15 0,-21 21 44,19-17-14,-27 23 15,0-1 0,0 1 0,-1-1 1,1 0-1,0 0 0,-1 1 0,1-1 1,0 0-1,-1 0 0,1 0 0,-1 0 0,1 1 1,-1-1-1,0 0 0,1 0 0,-1 0 0,0 0 1,0 0-1,0 0 0,0 0 0,0 0 1,0 0-1,0 0 0,0 0 0,0 0 0,0-1 1,-1 1 4,1 0 0,-1 1 1,1-1-1,-1 1 1,0-1-1,1 1 0,-1 0 1,1-1-1,-1 1 1,0 0-1,1-1 1,-1 1-1,0 0 0,0 0 1,1-1-1,-1 1 1,0 0-1,0 0 0,1 0 1,-1 0-1,0 0 1,0 0-1,1 0 0,-1 0 1,0 0-1,0 1 1,1-1-1,-1 0 0,0 0 1,1 1-1,-1-1 1,0 0-1,1 1 1,-1-1-1,0 1 0,1-1 1,-2 1-1,-24 21 502,20-13-337,1-1-1,0 1 0,0 0 0,1 0 1,0 0-1,0 1 0,1-1 0,1 1 0,-1 0 1,2 0-1,-1 0 0,1 0 0,1 17 1,1-5-45,0-1 0,2 0 0,0 1 1,1-1-1,11 30 0,-13-44-123,1 0 1,0-1-1,0 1 0,1-1 1,-1 0-1,2 0 0,-1 0 1,0 0-1,11 9 0,-12-12-50,0-1 0,0 0-1,0 0 1,1 0 0,-1 0 0,1 0-1,-1-1 1,1 0 0,-1 0 0,1 0-1,-1 0 1,1 0 0,0-1 0,0 1-1,0-1 1,-1 0 0,1 0 0,0 0-1,0-1 1,4-1 0,32-14-496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3.701"/>
    </inkml:context>
    <inkml:brush xml:id="br0">
      <inkml:brushProperty name="width" value="0.2" units="cm"/>
      <inkml:brushProperty name="height" value="0.2" units="cm"/>
      <inkml:brushProperty name="color" value="#E71224"/>
    </inkml:brush>
  </inkml:definitions>
  <inkml:trace contextRef="#ctx0" brushRef="#br0">195 26 3945,'-20'-3'542,"9"1"-132,35-19 3747,-52 25-3622,13-2-455,1 1-1,-1 0 1,1 1 0,0 1 0,0 0 0,0 1 0,0 0 0,-19 13 0,32-18-69,0-1 1,0 1 0,1-1 0,-1 1 0,0 0-1,0-1 1,1 1 0,-1 0 0,0 0 0,1 0-1,-1-1 1,1 1 0,-1 0 0,1 0 0,0 0 0,-1 0-1,1 0 1,0 0 0,-1 0 0,1 2 0,0-3-7,0 1 1,1 0-1,-1-1 0,0 1 1,1 0-1,-1-1 1,1 1-1,-1 0 1,1-1-1,-1 1 0,1-1 1,-1 1-1,1-1 1,-1 1-1,1-1 1,0 1-1,-1-1 0,1 0 1,0 1-1,1-1 1,5 3 4,0-1 1,0 0 0,1 0-1,8 0 1,-14-1-6,32 3 34,41 13 1,-67-15-41,-1 1 0,1-1 1,-1 1-1,0 0 0,0 1 0,0 0 1,-1 0-1,1 0 0,-1 1 1,0 0-1,9 9 0,-13-11-1,-1-1 1,1 0-1,-1 1 0,0-1 0,0 1 0,0-1 0,-1 1 0,1-1 0,0 1 0,-1 0 0,0-1 0,0 1 1,1 0-1,-2 0 0,1-1 0,0 1 0,0 0 0,-1-1 0,0 1 0,1-1 0,-1 1 0,0-1 1,0 1-1,0-1 0,-1 1 0,1-1 0,-1 0 0,-2 4 0,-4 5 22,-1-1 1,0-1-1,0 1 1,-14 9-1,-1 1-4,4-3-72,0 0 0,-30 17 0,37-30-387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4.132"/>
    </inkml:context>
    <inkml:brush xml:id="br0">
      <inkml:brushProperty name="width" value="0.2" units="cm"/>
      <inkml:brushProperty name="height" value="0.2" units="cm"/>
      <inkml:brushProperty name="color" value="#E71224"/>
    </inkml:brush>
  </inkml:definitions>
  <inkml:trace contextRef="#ctx0" brushRef="#br0">10 1 6169,'3'11'2297,"-1"11"-1689,3 12-560,-7 5-8,-4 14 0,3 1-24,-5 0-88,8-9-208,0-16-1681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4.578"/>
    </inkml:context>
    <inkml:brush xml:id="br0">
      <inkml:brushProperty name="width" value="0.2" units="cm"/>
      <inkml:brushProperty name="height" value="0.2" units="cm"/>
      <inkml:brushProperty name="color" value="#E71224"/>
    </inkml:brush>
  </inkml:definitions>
  <inkml:trace contextRef="#ctx0" brushRef="#br0">1 282 4241,'2'-1'2104,"4"-4"-815,5-14-449,2-5-88,3-13-288,0-3-128,0 5-120,1 3-72,5 9-224,2 7-176,10 1-384,6 3-168,7 2-256,0 4-9,-4-1 89,-8 7-456</inkml:trace>
  <inkml:trace contextRef="#ctx0" brushRef="#br0" timeOffset="1">541 37 8322,'-5'-14'3248,"-20"10"-2895,-44 3-9,31 7-64,4 4-8,-1 9-56,8 3-64,18 13-48,6 5-56,28 8-72,12 0-272,15-12-928,10-14-801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5.016"/>
    </inkml:context>
    <inkml:brush xml:id="br0">
      <inkml:brushProperty name="width" value="0.2" units="cm"/>
      <inkml:brushProperty name="height" value="0.2" units="cm"/>
      <inkml:brushProperty name="color" value="#E71224"/>
    </inkml:brush>
  </inkml:definitions>
  <inkml:trace contextRef="#ctx0" brushRef="#br0">221 351 5153,'-20'0'823,"0"-1"-404,0 1 1,1 1-1,-1 1 1,-23 6-1,39-8-316,0 1-1,0 0 0,0 1 1,1-1-1,-1 1 1,0 0-1,1-1 0,-1 2 1,1-1-1,-1 0 0,1 1 1,0-1-1,0 1 0,0 0 1,1 0-1,-1 0 0,1 0 1,-1 1-1,1-1 0,0 1 1,0-1-1,1 1 1,-1 0-1,1 0 0,0 0 1,-2 6-1,2-2-39,1 0 0,-1-1 0,1 1 0,1 0-1,-1-1 1,1 1 0,1 0 0,-1-1 0,1 0 0,1 1 0,-1-1 0,1 0 0,0 0 0,7 11 0,-7-14-62,0-1 0,0 1 0,0 0 0,1-1 0,-1 0 0,1 0 0,0 0 0,0 0 0,0 0 0,0-1 1,0 0-1,0 0 0,1 0 0,-1 0 0,1-1 0,-1 0 0,1 0 0,0 0 0,-1 0 0,1-1 0,0 1 1,0-1-1,-1-1 0,10 0 0,-7-1-63,1 0-1,-1 0 1,1-1 0,-1 0 0,0 0-1,0-1 1,0 0 0,-1 0 0,1-1-1,-1 0 1,0 0 0,0 0-1,-1-1 1,0 1 0,0-1 0,0-1-1,5-7 1,-2 1-135,-1-1-1,0 1 1,0-1 0,-2-1 0,0 1-1,0-1 1,-2 1 0,3-19-1,1-42-879</inkml:trace>
  <inkml:trace contextRef="#ctx0" brushRef="#br0" timeOffset="1">347 1 5369,'-1'30'2433,"4"37"-953,-2 5-288,15 1-240,5-3-223,3 0-321,13 3-176,4-1-248,7-5-280,3-24-817,-4-27-703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5.419"/>
    </inkml:context>
    <inkml:brush xml:id="br0">
      <inkml:brushProperty name="width" value="0.2" units="cm"/>
      <inkml:brushProperty name="height" value="0.2" units="cm"/>
      <inkml:brushProperty name="color" value="#E71224"/>
    </inkml:brush>
  </inkml:definitions>
  <inkml:trace contextRef="#ctx0" brushRef="#br0">0 90 5721,'16'82'3798,"15"105"-861,-26-175-1304,-5-40-577,-10-27-445,7 38-542,0 0-1,-1-31 1,4 38-60,0 1 0,1-1 1,0 0-1,1 1 0,0-1 0,0 1 0,6-14 1,-5 16-28,1 1 0,-1 0 0,1 0 0,0 0 1,1 0-1,-1 1 0,1 0 0,0 0 0,1 0 1,-1 0-1,8-4 0,-3 3-347,0 1 1,1 0-1,0 1 0,0 0 1,0 0-1,0 2 0,1-1 1,19-1-1,3 2-1661</inkml:trace>
  <inkml:trace contextRef="#ctx0" brushRef="#br0" timeOffset="1">336 1 3481,'147'3'1344,"-111"5"-728,-5 0-336,2 10 352,-9 1 329,-5 6 447,2 2-48,-2 2-312,3 3-319,-3 3-489,-1-5-152,-4-11-344,4-6-361,-2-21-735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5.830"/>
    </inkml:context>
    <inkml:brush xml:id="br0">
      <inkml:brushProperty name="width" value="0.2" units="cm"/>
      <inkml:brushProperty name="height" value="0.2" units="cm"/>
      <inkml:brushProperty name="color" value="#E71224"/>
    </inkml:brush>
  </inkml:definitions>
  <inkml:trace contextRef="#ctx0" brushRef="#br0">413 0 6177,'-30'19'2393,"-24"12"-1681,-18 7-288,-1 2-24,5 9-64,7 4-40,29 4-208,12-5-416,18-26-2000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3:46.230"/>
    </inkml:context>
    <inkml:brush xml:id="br0">
      <inkml:brushProperty name="width" value="0.2" units="cm"/>
      <inkml:brushProperty name="height" value="0.2" units="cm"/>
      <inkml:brushProperty name="color" value="#E71224"/>
    </inkml:brush>
  </inkml:definitions>
  <inkml:trace contextRef="#ctx0" brushRef="#br0">0 65 4745,'13'50'3147,"-10"-28"-2834,0-1 0,-2 1 0,-2 35-1,1-51-153,0-2 47,0 0 0,-1 0 1,1 0-1,-1 0 0,0 0 0,0 0 0,0 0 0,0-1 1,-3 5-1,32-39 366,26-37 1,25-28-1218,-69 85 455,1 1 0,0 0 0,0 1-1,1 0 1,0 1 0,18-9 0,-24 14 172,0 0 1,1 1 0,-1 0-1,1 0 1,0 0-1,8 0 1,-13 1 88,0 1 0,0 0 0,0 0 0,1 0 0,-1 0 0,0 1 0,0-1 0,0 0 0,0 1 0,0 0 0,0-1 0,0 1 0,0 0 0,0 0 0,0 0 0,-1 0 0,1 0-1,0 1 1,-1-1 0,1 1 0,-1-1 0,1 1 0,-1-1 0,3 4 0,27 53 2263,27 66 1,-1 0-2059,-41-97-753,-8-17-837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3.369"/>
    </inkml:context>
    <inkml:brush xml:id="br0">
      <inkml:brushProperty name="width" value="0.2" units="cm"/>
      <inkml:brushProperty name="height" value="0.2" units="cm"/>
      <inkml:brushProperty name="color" value="#E71224"/>
    </inkml:brush>
  </inkml:definitions>
  <inkml:trace contextRef="#ctx0" brushRef="#br0">970 6 5353,'-5'-5'1345,"5"5"-1275,0 0 1,-1 0 0,1 0 0,0 0-1,-7 2 1346,6-2-1346,-4 2 223,4-2-283,-3 1 63,0 0 0,0 0 1,0 1-1,0-1 0,0 1 0,0 0 1,-5 4-1,-119 84 1178,-60 45 48,157-108-1127,0 2 0,2 1 0,-40 52 0,7 10 145,5 2 0,3 3 0,5 2 0,5 2 0,-36 118 0,58-148-87,3 0 0,2 1 0,4 1-1,-6 142 1,19-184-194,1-1 0,2 0 0,1 0 0,1 0 0,2 0-1,15 44 1,-14-55-27,0-1-1,1 0 1,0 0 0,2-1-1,0 0 1,1-1-1,1 0 1,0-1 0,1 0-1,28 21 1,-26-23-68,1-1 0,1-1 0,0-1 1,0 0-1,1-1 0,0-1 0,1-1 1,-1 0-1,1-2 0,1 0 0,-1-2 0,32 2 1,-47-4-21,0-1 0,0 0 1,0-1-1,0 1 0,9-4 1,-12 3 202,1 0 0,-1 0 0,0 0 1,0-1-1,0 1 0,0-1 1,0 0-1,0 1 0,2-4 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4.065"/>
    </inkml:context>
    <inkml:brush xml:id="br0">
      <inkml:brushProperty name="width" value="0.2" units="cm"/>
      <inkml:brushProperty name="height" value="0.2" units="cm"/>
      <inkml:brushProperty name="color" value="#E71224"/>
    </inkml:brush>
  </inkml:definitions>
  <inkml:trace contextRef="#ctx0" brushRef="#br0">1 382 8266,'34'36'2583,"-34"-35"-2563,0-1 0,0 0 0,0 0-1,0 0 1,0 1 0,0-1 0,1 0 0,-1 0 0,0 0 0,0 1-1,0-1 1,1 0 0,-1 0 0,0 0 0,0 0 0,0 0 0,1 0 0,-1 0-1,0 1 1,0-1 0,1 0 0,-1 0 0,0 0 0,0 0 0,1 0-1,-1 0 1,0 0 0,0 0 0,1 0 0,-1 0 0,0 0 0,0 0-1,0 0 1,1-1 0,-1 1 0,0 0 0,0 0 0,1 0 0,-1 0-1,0 0 1,0 0 0,0-1 0,1 1 0,-1 0 0,0 0 0,0 0 0,0 0-1,0-1 1,1 1 0,-1 0 0,0 0 0,0-1 0,0 1 0,0 0-1,0 0 1,0 0 0,0-1 0,0 1 0,0 0 0,0 0 0,0-1-1,2-15-8,-2 14 83,-2-111 1881,2-25-349,1 123-1614,1 1 1,0 0 0,2 0-1,-1 0 1,2 0 0,0 0 0,9-17-1,-14 29-51,1 1 0,-1 0-1,1 0 1,0 0 0,-1 0-1,1 0 1,0 0 0,0 1-1,-1-1 1,1 0 0,0 0-1,0 0 1,0 1 0,0-1-1,0 0 1,0 1 0,2-1-1,-2 1-24,-1 0 0,1 0 0,0 0-1,-1 0 1,1 0 0,0 0 0,-1 0-1,1 0 1,0 0 0,-1 1 0,1-1 0,0 0-1,-1 0 1,1 1 0,0-1 0,-1 1-1,1-1 1,-1 0 0,1 1 0,-1-1-1,1 1 1,2 2-221,-1 0 0,0 1 0,1-1 0,-2 0-1,1 1 1,0-1 0,-1 1 0,2 5 0,3 20-1377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3.936"/>
    </inkml:context>
    <inkml:brush xml:id="br0">
      <inkml:brushProperty name="width" value="0.1" units="cm"/>
      <inkml:brushProperty name="height" value="0.1" units="cm"/>
      <inkml:brushProperty name="color" value="#FFC114"/>
    </inkml:brush>
  </inkml:definitions>
  <inkml:trace contextRef="#ctx0" brushRef="#br0">0 40 4289,'9'-10'370,"-7"6"-224,1 0 1,0 1 0,1-1-1,-1 1 1,0 0 0,6-4-1,-9 7-123,1 0-1,-1-1 0,1 1 0,-1 0 0,1 0 0,-1 0 0,1 0 0,-1-1 0,1 1 0,-1 0 1,1 0-1,-1 0 0,1 0 0,-1 0 0,1 0 0,-1 0 0,1 1 0,-1-1 0,1 0 1,-1 0-1,1 0 0,-1 0 0,1 1 0,0 0 23,0 0 0,0 0 0,0 0 1,0 0-1,0 0 0,0 0 0,0 1 0,-1-1 0,1 0 0,-1 0 1,1 1-1,0 1 0,5 21 658,6 43 0,-9-40 71,13 44 1,-14-64-648,1 0 0,-1 0-1,1 0 1,1 0 0,-1-1 0,1 1 0,0-1 0,1 0-1,0 0 1,8 8 0,-9-11-103,0 0-1,0 0 1,0 0 0,0-1 0,0 0-1,1 0 1,-1 0 0,0 0 0,1-1-1,0 1 1,-1-1 0,1-1-1,0 1 1,0 0 0,-1-1 0,1 0-1,0 0 1,0-1 0,0 1 0,-1-1-1,1 0 1,0 0 0,-1-1-1,1 0 1,-1 1 0,0-1 0,1-1-1,-1 1 1,0-1 0,0 1 0,0-1-1,-1 0 1,1 0 0,-1-1-1,1 1 1,-1-1 0,5-8 0,51-92 10,-37 62-18,-12 20-10,8-13-5,-17 33 0,0 0 0,0 0 0,1 1 0,-1-1 0,1 0 0,-1 1 0,1-1 0,-1 1 0,1-1 0,0 1 0,0 0 0,0 0 1,3-2-1,-4 5 0,-1 1 0,1-1 0,0 0 1,-1 0-1,0 0 0,1 1 1,-1-1-1,0 0 0,0 1 0,0-1 1,-1 3-1,1-3 0,-4 43 58,-20 90 0,17-103-57,6-29-6,0 2 8,0-1-1,0 1 1,1 0-1,-1-1 1,2 8-1,-1-10-12,0-1 0,0 0 0,0 0 0,1 0 0,-1 0 0,0 0 0,1 0 0,-1 0 0,1 0 0,0 0 0,-1 0 0,1 0-1,0 0 1,-1 0 0,1-1 0,0 1 0,0 0 0,0 0 0,0-1 0,0 1 0,-1 0 0,1-1 0,0 1 0,1-1 0,-1 0-1,0 1 1,0-1 0,2 1 0,27-1-628,6-6-333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4.496"/>
    </inkml:context>
    <inkml:brush xml:id="br0">
      <inkml:brushProperty name="width" value="0.2" units="cm"/>
      <inkml:brushProperty name="height" value="0.2" units="cm"/>
      <inkml:brushProperty name="color" value="#E71224"/>
    </inkml:brush>
  </inkml:definitions>
  <inkml:trace contextRef="#ctx0" brushRef="#br0">518 1 3945,'-14'19'1234,"1"2"0,-16 30 1,24-42-1039,-1 0 167,0 1-1,-1-1 0,0 0 1,-1 0-1,0-1 0,-1 0 1,-14 11-1,-71 42 1757,76-50-1941,5-3-27,-203 116 878,194-116-1067,22-8-3,-1 0-1,0 0 1,1 0 0,-1 0 0,1 0 0,-1 0-1,1 0 1,-1-1 0,0 1 0,1 0 0,-1 0 0,1 0-1,-1-1 1,1 1 0,-1 0 0,1-1 0,-1 1-1,1 0 1,0-1 0,-1 1 0,1 0 0,-1-1 0,1 1-1,0-1 1,-1 1 0,1-1 0,0 1 0,0-1-1,-1 1 1,1-1 0,0 1 0,0-2 0,-5-14-1556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6.071"/>
    </inkml:context>
    <inkml:brush xml:id="br0">
      <inkml:brushProperty name="width" value="0.2" units="cm"/>
      <inkml:brushProperty name="height" value="0.2" units="cm"/>
      <inkml:brushProperty name="color" value="#E71224"/>
    </inkml:brush>
  </inkml:definitions>
  <inkml:trace contextRef="#ctx0" brushRef="#br0">17 1 4145,'-16'8'5596,"15"-7"-5444,9 28 344,-4-19-367,88 207 593,-61-135-1300,27 115 1,-58-196 524,1-1 0,-1 1 0,0 0 0,1 0 0,-1 0 1,0 0-1,1 0 0,-1 0 0,0 0 0,0 0 0,0 0 0,0 0 0,0 0 1,0 0-1,0 0 0,-1 0 0,1 0 0,0 0 0,0 0 0,-1 0 1,1 0-1,-1 0 0,1-1 0,-1 1 0,1 0 0,-1 0 0,1 0 0,-1-1 1,0 1-1,0 1 0,-13-2-1848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6.481"/>
    </inkml:context>
    <inkml:brush xml:id="br0">
      <inkml:brushProperty name="width" value="0.2" units="cm"/>
      <inkml:brushProperty name="height" value="0.2" units="cm"/>
      <inkml:brushProperty name="color" value="#E71224"/>
    </inkml:brush>
  </inkml:definitions>
  <inkml:trace contextRef="#ctx0" brushRef="#br0">0 142 4961,'0'-3'1848,"0"-3"-1431,8-2-233,10 0-144,4-3 0,11-7-8,4-1-8,1-5 16,2 3-40,-2-2 512</inkml:trace>
  <inkml:trace contextRef="#ctx0" brushRef="#br0" timeOffset="1">143 410 4625,'12'-2'1832,"16"-11"-1135,7-4-513,2-13-152,-2-4-16,-11 2-8,-2 4-32,-9-1-753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6.938"/>
    </inkml:context>
    <inkml:brush xml:id="br0">
      <inkml:brushProperty name="width" value="0.2" units="cm"/>
      <inkml:brushProperty name="height" value="0.2" units="cm"/>
      <inkml:brushProperty name="color" value="#E71224"/>
    </inkml:brush>
  </inkml:definitions>
  <inkml:trace contextRef="#ctx0" brushRef="#br0">38 45 5761,'-38'-45'2049,"41"69"-1649,13 18-256,8 12 144,5 11 280,6 5 144,5 2 128,-8-9-96,-2 0-271,-6-5-193,-4-2-192,-4-8-96,-8-13-120,-4-8-80,-8-16-249,-4-11-135,-6-16-464,0-12 912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7.341"/>
    </inkml:context>
    <inkml:brush xml:id="br0">
      <inkml:brushProperty name="width" value="0.2" units="cm"/>
      <inkml:brushProperty name="height" value="0.2" units="cm"/>
      <inkml:brushProperty name="color" value="#E71224"/>
    </inkml:brush>
  </inkml:definitions>
  <inkml:trace contextRef="#ctx0" brushRef="#br0">63 337 8282,'76'60'2792,"-59"-18"-2704,4-2-88,-5-10-216,-3-3-136,-5-9-176,-3-6-104</inkml:trace>
  <inkml:trace contextRef="#ctx0" brushRef="#br0" timeOffset="1">0 1 9794,'10'5'2953,"11"1"-4074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37.789"/>
    </inkml:context>
    <inkml:brush xml:id="br0">
      <inkml:brushProperty name="width" value="0.2" units="cm"/>
      <inkml:brushProperty name="height" value="0.2" units="cm"/>
      <inkml:brushProperty name="color" value="#E71224"/>
    </inkml:brush>
  </inkml:definitions>
  <inkml:trace contextRef="#ctx0" brushRef="#br0">1 111 6673,'11'18'2441,"6"23"-1833,2 12-472,5 15-88,-6 5 32,-1 2 72,2-6 16,5-7 16,3-6 24,4-10-152,-4-8-104,-7-16-248,-7-9-120,-11-18-80,-2-4-96,-13-18-288,0-4-241</inkml:trace>
  <inkml:trace contextRef="#ctx0" brushRef="#br0" timeOffset="1">63 299 1920,'-1'-7'253,"-5"-30"1677,-2-60 1,8 86-1686,0 0 0,1-1 0,1 1 0,0 0 1,0-1-1,1 1 0,1 0 0,0 1 1,8-17-1,-12 25-209,1 1 1,0-1-1,0 0 0,0 0 1,1 0-1,-1 1 1,0-1-1,1 1 1,-1-1-1,1 1 0,-1-1 1,1 1-1,0 0 1,-1 0-1,1 0 1,0 0-1,0 0 0,0 0 1,0 0-1,0 1 1,0-1-1,0 1 0,0-1 1,0 1-1,0 0 1,0 0-1,0 0 1,0 0-1,1 0 0,-1 0 1,0 1-1,0-1 1,0 1-1,0-1 0,0 1 1,0 0-1,0 0 1,-1 0-1,1 0 1,0 0-1,0 0 0,2 2 1,2 2 96,1 1 0,-1-1 0,1 1 0,-2 0-1,1 1 1,-1 0 0,0-1 0,0 2 0,4 8 0,-6-9-110,-1 0 1,1 0-1,-2 0 0,1 1 1,-1-1-1,0 0 0,0 1 1,-1-1-1,0 1 0,-1-1 1,1 1-1,-1-1 0,-1 1 0,0-1 1,0 0-1,-3 8 0,-1-1-8,0 0 0,-1 0 0,0-1 0,-1 0 0,0-1 0,-1 0 0,-11 12 0,-11 6 2131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0.048"/>
    </inkml:context>
    <inkml:brush xml:id="br0">
      <inkml:brushProperty name="width" value="0.2" units="cm"/>
      <inkml:brushProperty name="height" value="0.2" units="cm"/>
      <inkml:brushProperty name="color" value="#E71224"/>
    </inkml:brush>
  </inkml:definitions>
  <inkml:trace contextRef="#ctx0" brushRef="#br0">292 67 3073,'-3'-15'727,"3"11"-382,-1 0 1,1 1-1,-1-1 0,0 0 0,0 1 1,0-1-1,0 1 0,-1-1 0,1 1 1,-1 0-1,-3-5 0,4 8-283,0-1-1,1 1 1,-1-1 0,0 1-1,0-1 1,1 1 0,-1 0-1,0-1 1,0 1 0,0 0-1,1 0 1,-1 0 0,0-1-1,0 1 1,0 0 0,0 0-1,1 0 1,-1 1 0,0-1-1,0 0 1,0 0 0,0 0-1,1 0 1,-1 1 0,0-1-1,-1 1 1,-27 16 208,8 0-83,0 0 0,0 1-1,2 1 1,0 1 0,-26 37-1,33-39-29,1 1-1,0 1 1,-13 38-1,20-47-109,1 1 0,0 0 0,0 0 0,2 0 0,-1 0 1,2 0-1,-1 0 0,3 21 0,-1-28-35,0 1 0,0-1 1,1 0-1,0 0 0,-1 0 1,2 0-1,-1 0 0,0-1 1,1 1-1,0-1 0,0 1 0,0-1 1,7 7-1,-4-6 0,0 0 0,1-1 0,-1 0 0,1 0 0,0 0 0,0 0-1,0-1 1,12 3 0,-1-1-144,1-1 0,-1-1-1,1-1 1,-1-1 0,1-1 0,0 0-1,21-3 1,-9-2-955,0-2 0,48-15 0,-34 7-1096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0.507"/>
    </inkml:context>
    <inkml:brush xml:id="br0">
      <inkml:brushProperty name="width" value="0.2" units="cm"/>
      <inkml:brushProperty name="height" value="0.2" units="cm"/>
      <inkml:brushProperty name="color" value="#E71224"/>
    </inkml:brush>
  </inkml:definitions>
  <inkml:trace contextRef="#ctx0" brushRef="#br0">163 50 4337,'-14'12'532,"1"0"-1,0 0 1,1 1 0,0 1 0,1 0-1,-11 19 1,12-17-306,1 1-1,1 0 1,0 1-1,1 0 1,1 0-1,1 0 1,1 1-1,0 0 1,0 20-1,3-32-159,1 1 1,0 0-1,1-1 0,-1 1 0,1 0 1,1-1-1,0 0 0,0 1 0,0-1 0,1 0 1,0 0-1,0 0 0,1 0 0,0 0 1,0-1-1,0 0 0,1 0 0,0 0 0,0 0 1,1-1-1,-1 0 0,1 0 0,0-1 0,1 1 1,9 4-1,-4-3-42,1-1 1,0-1-1,0 0 1,0 0-1,0-1 0,0-1 1,1 0-1,-1-1 1,1-1-1,-1 0 1,1-1-1,-1 0 0,15-4 1,-15 3-34,-1-1 1,1 0 0,-1-1-1,0-1 1,0 0 0,-1-1 0,1 0-1,-1 0 1,0-1 0,-1-1-1,0 0 1,0 0 0,16-19-1,-20 20-23,-1-1 0,0 0 0,0 0-1,-1 0 1,0-1 0,0 1 0,-1-1 0,0 0-1,-1 0 1,0 0 0,0 0 0,-1 0 0,0-11-1,-1 7-9,-1 0-1,0 0 1,-1-1 0,0 2-1,-1-1 1,-1 0-1,0 0 1,-11-21-1,8 20 10,-1-1-1,-1 2 1,0-1-1,-1 1 1,0 0 0,-24-21-1,25 26 33,-1 0 1,0 0-1,0 1 1,-1 1-1,0 0 0,0 0 1,0 1-1,-1 1 0,-13-4 1,12 5-13,-1 1 0,0 0 0,0 1 0,-1 1 0,1 1 0,0 0 0,0 0 0,0 1-1,0 1 1,1 0 0,-1 1 0,-14 7 0,23-9-30,0 0 1,0 1-1,0 0 0,0 0 0,-8 7 0,12-9 74,0 0 0,0 1 0,0-1-1,0 0 1,0 1 0,0-1 0,0 1 0,1 0 0,-1-1 0,0 1 0,1-1 0,-1 4-1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0.980"/>
    </inkml:context>
    <inkml:brush xml:id="br0">
      <inkml:brushProperty name="width" value="0.2" units="cm"/>
      <inkml:brushProperty name="height" value="0.2" units="cm"/>
      <inkml:brushProperty name="color" value="#E71224"/>
    </inkml:brush>
  </inkml:definitions>
  <inkml:trace contextRef="#ctx0" brushRef="#br0">1 1 4521,'113'57'1610,"-110"-55"-1544,1 0 1,-1-1 0,1 0 0,-1 0-1,1 0 1,-1 0 0,1-1 0,0 1-1,-1-1 1,1 0 0,0 0-1,0 0 1,-1-1 0,1 1 0,0-1-1,-1 0 1,1 0 0,3-1 0,5-2 153,10-3 160,-7 3-201,0-1-1,0 2 0,1 0 1,-1 1-1,18-1 1,-30 3-166,1 0 0,-1 1 0,0-1 1,1 1-1,-1-1 0,0 1 0,0 0 1,1 0-1,-1 1 0,0-1 0,0 0 1,0 1-1,0 0 0,-1 0 0,1 0 1,0 0-1,-1 0 0,1 1 0,-1-1 1,0 1-1,0-1 0,0 1 1,0 0-1,0 0 0,-1 0 0,1 0 1,-1 0-1,0 0 0,2 4 0,-2-4 5,-1 0-1,1 1 1,0-1-1,-1 0 1,1 0-1,-1 0 1,0 1-1,0-1 1,0 0-1,-1 0 1,1 1-1,-1-1 1,0 0-1,0 0 1,0 0-1,0 0 1,0 0 0,-1 0-1,1 0 1,-1 0-1,0-1 1,0 1-1,0-1 1,0 1-1,-3 2 1,-6 4 279,0-1 0,-1 1 0,0-2 1,-22 11-1,23-13 0,0 1 0,1 0 0,0 0 0,0 1 0,-11 10 0,19-15-226,0 0 0,1 0 0,-1 1 1,0-1-1,1 1 0,-1 0 0,1-1 0,0 1 0,-2 5 1,3-7-58,0-1 0,0 1 1,0 0-1,0 0 0,0 0 1,0 0-1,0 0 0,0 0 1,0 0-1,0 0 0,0 0 1,1 0-1,-1 0 0,0-1 1,1 1-1,-1 0 1,0 0-1,1 0 0,-1 0 1,1-1-1,0 1 0,-1 0 1,1-1-1,-1 1 0,1 0 1,0-1-1,0 1 0,-1-1 1,1 1-1,0-1 0,0 1 1,0-1-1,0 0 0,0 1 1,0-1-1,5 2 11,0-1 0,0 0 1,0 0-1,1 0 0,-1-1 0,0 0 0,0 0 0,12-2 0,53-14 64,-46 9-65,300-66-1723,-261 59 242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2.544"/>
    </inkml:context>
    <inkml:brush xml:id="br0">
      <inkml:brushProperty name="width" value="0.2" units="cm"/>
      <inkml:brushProperty name="height" value="0.2" units="cm"/>
      <inkml:brushProperty name="color" value="#E71224"/>
    </inkml:brush>
  </inkml:definitions>
  <inkml:trace contextRef="#ctx0" brushRef="#br0">1 85 6257,'116'45'2225,"-49"-45"-1817,14 0-8,10-11-8,4-5 8,17-5-104,4-1-72,11 6-112,-1-2-216,-6 7-688,-17-3-1200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4.320"/>
    </inkml:context>
    <inkml:brush xml:id="br0">
      <inkml:brushProperty name="width" value="0.1" units="cm"/>
      <inkml:brushProperty name="height" value="0.1" units="cm"/>
      <inkml:brushProperty name="color" value="#FFC114"/>
    </inkml:brush>
  </inkml:definitions>
  <inkml:trace contextRef="#ctx0" brushRef="#br0">105 23 4409,'-3'-6'2192,"-5"-6"-695,0 8-777,-5 5-568,1 6 8,-9 7 224,5 4 144,2 7 232,4 5 0,12 8-247,1 1-121,10-3-240,3-1-96,1-9-24,10-5-48,2-10-352,4-5-232,1-8-745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3.012"/>
    </inkml:context>
    <inkml:brush xml:id="br0">
      <inkml:brushProperty name="width" value="0.2" units="cm"/>
      <inkml:brushProperty name="height" value="0.2" units="cm"/>
      <inkml:brushProperty name="color" value="#E71224"/>
    </inkml:brush>
  </inkml:definitions>
  <inkml:trace contextRef="#ctx0" brushRef="#br0">413 187 5401,'-14'21'447,"6"-8"-192,-1-1-1,0 0 1,-1 0 0,0-1-1,-1 0 1,-17 13 0,0-2-168,1-2 285,1 0 1,1 2-1,-35 39 0,59-60-339,0 0 0,1 0 0,-1 0-1,0 0 1,0 0 0,1 0 0,-1 0 0,0 0-1,1 0 1,-1 1 0,1-1 0,0 0 0,-1 0-1,1 0 1,0 1 0,-1-1 0,1 0 0,0 2-1,1-3-20,-1 1 0,0-1 1,1 1-1,-1-1 0,1 1 0,-1-1 0,1 0 0,-1 1 0,1-1 0,-1 0 0,1 0 0,-1 1 0,1-1 0,-1 0 0,1 0 0,-1 0 0,1 1 1,-1-1-1,1 0 0,0 0 0,-1 0 0,1 0 0,-1 0 0,1 0 0,-1 0 0,2-1 0,6 0 8,-1 0 0,1-1 1,-1 0-1,12-5 0,36-15-71,-3 3-32,-1-3 1,82-49-1,-128 68 83,-1 0 0,0 0 0,0 0 0,-1 0 1,1 0-1,-1-1 0,0 0 0,1 0 0,-2 0 0,1 0 0,0 0 0,-1 0 0,0-1 0,0 1 0,0-1 0,2-9 0,-4 13 13,0-1 0,0 1 0,0 0 0,0-1 0,0 1 0,0 0 0,-1 0 0,1-1 0,-1 1 0,1 0 0,-1 0 0,1 0 0,-1 0 0,1-1 0,-1 1 0,0 0 0,0 0 0,0 0 0,1 0 0,-1 1 0,0-1 0,0 0 0,0 0 0,-2-1 0,-32-15 592,-142-47 2596,70 28-1724,43 15-899,36 13-430,-1-1 1,-47-24-1,62 22-426,14 11 235,0-1 0,-1 1 1,1-1-1,0 1 0,0-1 1,0 1-1,0-1 0,0 1 0,0-1 1,0 1-1,0 0 0,0-1 1,0 1-1,0-1 0,0 1 1,0-1-1,0 1 0,0-1 1,0 1-1,0-1 0,0 1 1,1-1-1,-1 1 0,0-1 1,0 1-1,1 0 0,-1-1 1,0 1-1,1-1 0,12-12-1721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4.313"/>
    </inkml:context>
    <inkml:brush xml:id="br0">
      <inkml:brushProperty name="width" value="0.2" units="cm"/>
      <inkml:brushProperty name="height" value="0.2" units="cm"/>
      <inkml:brushProperty name="color" value="#E71224"/>
    </inkml:brush>
  </inkml:definitions>
  <inkml:trace contextRef="#ctx0" brushRef="#br0">478 2 6097,'-10'-1'3675,"6"1"-3513,0 0-1,0 0 1,0 0 0,0 1 0,0-1-1,0 1 1,1 0 0,-1 0-1,-4 2 1,-135 53 604,115-46-539,1 1 0,-1 1 1,2 1-1,-29 19 0,46-26-143,0 1 0,0 0 0,1 0 0,0 1 0,0 0 0,1 0 0,0 0 0,1 1 0,0 1 0,0-1 0,1 1 0,0-1 0,0 2 0,-4 14 0,6-13-44,1-1 0,0 1 1,0 0-1,1 0 0,1 0 0,0 0 0,0-1 0,1 1 1,1 0-1,3 13 0,-3-19-31,0 1 1,0-1 0,1 0-1,0 0 1,0 0-1,1 0 1,-1-1 0,1 1-1,0-1 1,1 0-1,0 0 1,-1 0-1,1-1 1,1 0 0,-1 0-1,1 0 1,-1 0-1,1-1 1,11 5 0,6-1 2,0 0 0,0-1 0,0-2 0,1 0 0,45 0 1,-12-4-389,78-10 0,-34-8-895,-5-4-458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4.964"/>
    </inkml:context>
    <inkml:brush xml:id="br0">
      <inkml:brushProperty name="width" value="0.2" units="cm"/>
      <inkml:brushProperty name="height" value="0.2" units="cm"/>
      <inkml:brushProperty name="color" value="#E71224"/>
    </inkml:brush>
  </inkml:definitions>
  <inkml:trace contextRef="#ctx0" brushRef="#br0">232 78 4193,'-13'-11'490,"11"9"-405,0 0 0,0 0 0,0 0 0,0 0 0,0 0 0,-1 0 0,1 1 1,-1 0-1,1-1 0,-1 1 0,0 0 0,1 0 0,-1 0 0,0 0 0,0 1 0,1-1 0,-1 1 0,0 0 0,0 0 1,0 0-1,-4 0 0,-3 2 198,1 0 0,0 1 0,0 0 0,0 0 1,0 1-1,0 0 0,1 0 0,0 1 0,-15 11 0,18-12-136,0 1-1,1 0 1,-1 0-1,1 0 1,0 0-1,1 0 1,-1 1-1,1 0 1,0 0-1,1 0 1,-1 0-1,1 0 1,0 0-1,1 1 1,-2 8 0,2-5-41,0 1 1,1-1 0,0 0 0,1 0-1,0 0 1,0 0 0,1 0 0,1 0-1,0 0 1,0 0 0,0-1 0,2 0-1,-1 1 1,1-2 0,0 1 0,1 0-1,0-1 1,13 14 0,-10-13-58,1 0 0,0-1 0,0-1 0,1 1-1,0-2 1,0 1 0,1-2 0,-1 0 0,1 0 0,0-1 0,1 0 0,-1-1 0,1 0 0,20 1-1,-20-3-45,-1-1-1,1 0 0,0-1 0,-1 0 0,1-1 0,-1-1 0,1 0 0,-1 0 0,0-1 1,0-1-1,19-9 0,-26 10-22,0 1 1,0 0-1,-1-1 1,1 0-1,-1 0 1,0 0-1,0-1 1,0 1-1,0-1 1,-1 0-1,0 0 1,0-1-1,0 1 1,-1 0-1,1-1 1,-1 0-1,-1 1 1,1-1-1,-1 0 1,0 0-1,0 0 1,-1 0-1,0 0 1,0 0-1,0 0 0,-2-9 1,-1 2-36,0-1 1,-1 0-1,0 1 0,-1 0 1,-1 0-1,0 0 0,-1 1 0,0 0 1,-1 0-1,0 1 0,-1 0 1,-17-16-1,14 15 35,-1 1 0,0 0 0,-1 1 0,0 0 0,0 1 0,-1 1 0,0 0 0,-1 1 0,0 1 0,-18-5 0,26 9-13,0 0 1,0 1-1,0 0 0,-11 0 0,16 1-46,1 0 0,-1 0-1,1 1 1,-1-1 0,1 1 0,-1-1 0,1 1-1,-1 0 1,1 0 0,0 0 0,-1 0-1,1 0 1,0 1 0,0-1 0,0 1-1,-3 2 1,-5 12-1148</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5.677"/>
    </inkml:context>
    <inkml:brush xml:id="br0">
      <inkml:brushProperty name="width" value="0.2" units="cm"/>
      <inkml:brushProperty name="height" value="0.2" units="cm"/>
      <inkml:brushProperty name="color" value="#E71224"/>
    </inkml:brush>
  </inkml:definitions>
  <inkml:trace contextRef="#ctx0" brushRef="#br0">1 1 3049,'76'16'1816,"-79"-4"88,6 11-1191,4 4 55,-3 9-128,3 11-88,5 3-176,0 0-104,11-4-112,0-6-48,-7-16-352,-2-5-296</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4:46.126"/>
    </inkml:context>
    <inkml:brush xml:id="br0">
      <inkml:brushProperty name="width" value="0.2" units="cm"/>
      <inkml:brushProperty name="height" value="0.2" units="cm"/>
      <inkml:brushProperty name="color" value="#E71224"/>
    </inkml:brush>
  </inkml:definitions>
  <inkml:trace contextRef="#ctx0" brushRef="#br0">45 104 7906,'-44'-54'2848,"87"54"-2224,14 1-448,7-1-144,9-6 24,-5-2-32,-4-3-40,-11-2-392,-10 0-384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39.459"/>
    </inkml:context>
    <inkml:brush xml:id="br0">
      <inkml:brushProperty name="width" value="0.2" units="cm"/>
      <inkml:brushProperty name="height" value="0.2" units="cm"/>
      <inkml:brushProperty name="color" value="#E71224"/>
    </inkml:brush>
  </inkml:definitions>
  <inkml:trace contextRef="#ctx0" brushRef="#br0">29 10 3337,'-12'21'2278,"9"-19"-2048,1 1 1,0 0-1,0 0 1,0 1-1,1-1 1,-2 4-1,2-6-169,1 0-1,0 0 1,0-1-1,0 1 1,0 0-1,0 0 1,0-1 0,0 1-1,0 0 1,0-1-1,1 1 1,-1 0-1,0 0 1,0-1 0,1 1-1,-1 0 1,0-1-1,1 1 1,-1 0 0,1-1-1,-1 1 1,1-1-1,-1 1 1,1-1-1,-1 1 1,1-1 0,-1 1-1,1-1 1,0 0-1,-1 1 1,1-1-1,0 0 1,-1 1 0,1-1-1,1 0 1,5 3 140,1-1 0,0 0 0,0 0 1,0-1-1,-1 0 0,17-1 0,54-5 295,-53 2-372,265-30 393,27-3-628,-191 26-330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0.029"/>
    </inkml:context>
    <inkml:brush xml:id="br0">
      <inkml:brushProperty name="width" value="0.2" units="cm"/>
      <inkml:brushProperty name="height" value="0.2" units="cm"/>
      <inkml:brushProperty name="color" value="#E71224"/>
    </inkml:brush>
  </inkml:definitions>
  <inkml:trace contextRef="#ctx0" brushRef="#br0">1 64 4801,'4'-2'1936,"11"-6"-1199,10 2-129,21-5 24,15-2 56,36 5 88,14-3-64,25 6-264,4 5-152,-8 0-207,-6 0-162,-7 2-615,-1-4-64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5.946"/>
    </inkml:context>
    <inkml:brush xml:id="br0">
      <inkml:brushProperty name="width" value="0.2" units="cm"/>
      <inkml:brushProperty name="height" value="0.2" units="cm"/>
      <inkml:brushProperty name="color" value="#E71224"/>
    </inkml:brush>
  </inkml:definitions>
  <inkml:trace contextRef="#ctx0" brushRef="#br0">41 16 2417,'-33'-15'1100,"33"15"-1055,-1 0 1,1 0 0,0 0-1,0 0 1,-1 0 0,1 0-1,0 0 1,-1 0 0,1 0-1,0 0 1,0 0 0,-1 0-1,1 1 1,0-1-1,0 0 1,-1 0 0,1 0-1,-1 1 184,1-1-184,0 1 1,0-1 0,-1 0-1,1 0 1,0 0-1,0 1 1,0-1 0,0 0-1,0 1 1,0-1 0,0 0-1,-1 0 1,1 1 0,0-1-1,0 0 1,0 1 0,0-1-1,0 0 1,0 0 0,1 1-1,-2 14 1904,27 242 492,-10-100-2295,2-58-1365,-18-89-101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6.398"/>
    </inkml:context>
    <inkml:brush xml:id="br0">
      <inkml:brushProperty name="width" value="0.2" units="cm"/>
      <inkml:brushProperty name="height" value="0.2" units="cm"/>
      <inkml:brushProperty name="color" value="#E71224"/>
    </inkml:brush>
  </inkml:definitions>
  <inkml:trace contextRef="#ctx0" brushRef="#br0">164 0 5465,'-7'12'527,"0"-1"-1,1 1 1,1 0 0,0 1-1,0 0 1,-2 13 0,2-6 74,-12 48 419,3 1 0,-8 133 0,-7 39-756,3-140-155,18-73-2618</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6.825"/>
    </inkml:context>
    <inkml:brush xml:id="br0">
      <inkml:brushProperty name="width" value="0.2" units="cm"/>
      <inkml:brushProperty name="height" value="0.2" units="cm"/>
      <inkml:brushProperty name="color" value="#E71224"/>
    </inkml:brush>
  </inkml:definitions>
  <inkml:trace contextRef="#ctx0" brushRef="#br0">1 29 5361,'59'-14'1856,"-47"11"-1800,0-1 0,0 2 0,1-1 0,-1 2 0,14-1-1,-22 2-25,-1 1-1,1-1 1,0 1-1,-1 0 1,1 0-1,-1 0 1,0 0-1,1 0 0,-1 1 1,0 0-1,0 0 1,1-1-1,-2 2 1,1-1-1,0 0 1,0 1-1,-1-1 1,1 1-1,-1 0 0,0 0 1,0 0-1,2 3 1,-2-3 18,0 0 1,-1 0-1,0 0 0,0 1 1,0-1-1,0 0 1,0 0-1,-1 1 1,1-1-1,-1 0 0,0 1 1,0-1-1,0 1 1,0-1-1,-1 0 0,0 1 1,1-1-1,-3 6 1,-2 3 189,-1 0 0,0 0 0,-13 17-1,-2 5 118,19-29-263,-1 0 0,1 0 0,0 0 0,0 0 0,1 0 1,-1 0-1,1 1 0,-1 6 0,3-10-36,-1 0 0,0 1 0,0-1 0,1 1 0,-1-1 0,1 0 0,0 1 0,-1-1 0,1 0 0,0 0 0,0 0 0,1 0 0,-1 0 0,0 0 0,1 0 0,-1 0 0,1 0 0,0-1 0,-1 1 0,4 2 0,4 2 91,1-1 1,-1 0-1,1 0 0,0-1 0,0 0 0,0 0 0,12 1 0,21 9-82,-35-11-268,1-1-1,0 0 1,0 0 0,0-1-1,0 0 1,0 0 0,0-1-1,0 0 1,0-1 0,13-2-1,21-6-1252</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4.688"/>
    </inkml:context>
    <inkml:brush xml:id="br0">
      <inkml:brushProperty name="width" value="0.1" units="cm"/>
      <inkml:brushProperty name="height" value="0.1" units="cm"/>
      <inkml:brushProperty name="color" value="#FFC114"/>
    </inkml:brush>
  </inkml:definitions>
  <inkml:trace contextRef="#ctx0" brushRef="#br0">255 1 6993,'8'19'2641,"3"14"-1745,5 12-808,-2 3-8,-7 1 48,-7 5 16,-10 10 40,-7 3 40,-3 4-80,6 1-112,9-23-416,4-10-272,1-25-448</inkml:trace>
  <inkml:trace contextRef="#ctx0" brushRef="#br0" timeOffset="1">0 240 6561,'0'-2'2689,"8"2"-1673,14 0-304,25 3-200,15 2 25,22 0-49,8-2-128,-6-2-128,-8 1-304,-19-4-664,-11 1-497</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8.631"/>
    </inkml:context>
    <inkml:brush xml:id="br0">
      <inkml:brushProperty name="width" value="0.2" units="cm"/>
      <inkml:brushProperty name="height" value="0.2" units="cm"/>
      <inkml:brushProperty name="color" value="#E71224"/>
    </inkml:brush>
  </inkml:definitions>
  <inkml:trace contextRef="#ctx0" brushRef="#br0">87 100 4057,'-3'0'122,"-1"1"1,1-1-1,0 1 0,-1 0 1,1 0-1,0 0 0,-1 1 1,1-1-1,0 1 1,0 0-1,0 0 0,0 0 1,1 0-1,-1 0 0,1 1 1,-5 4-1,3-1 21,1 0 0,0 1-1,0-1 1,1 1 0,-1 0-1,2 0 1,-1 0 0,0 8 0,-1 3 112,1 0 1,0 0-1,2 1 1,0-1-1,1 0 1,1 0-1,0 0 0,2 0 1,0 0-1,1-1 1,12 29-1,-11-32-105,2-1-1,-1 1 0,2-1 0,-1-1 0,2 0 0,0 0 0,0 0 0,1-2 0,0 1 1,1-1-1,1-1 0,-1 0 0,1-1 0,19 9 0,-13-9-35,-1 0 1,2-2-1,-1 0 1,30 4-1,-39-8-69,-1-1 0,1 0 0,0-1-1,-1 0 1,1 0 0,-1-1 0,1 0 0,-1-1-1,1 0 1,-1 0 0,17-7 0,-23 7-33,1 0 1,-1-1-1,1 1 1,-1 0 0,0-1-1,0 0 1,0 0 0,-1 0-1,1 0 1,0 0-1,-1-1 1,0 1 0,3-7-1,-2 4-3,-1-1 0,0 0-1,0 1 1,-1-1 0,0 0-1,0 0 1,0-10 0,-2-7-2,-1 0 1,-1 0 0,-10-37 0,11 53-3,-9-36 10,-32-83-1,32 102-15,-1 1 0,-1 0 0,-1 0 0,-27-33 0,35 50-11,0 0-1,0 1 0,-1-1 1,1 2-1,-1-1 0,-1 1 0,1 0 1,-14-7-1,18 11-20,1 0 0,-1 0 0,0 0 1,0 0-1,0 1 0,0-1 0,1 1 0,-1 0 0,0 0 0,0 0 0,0 0 1,0 0-1,0 1 0,0-1 0,0 1 0,0 0 0,1 0 0,-1 0 0,0 0 0,1 0 1,-1 0-1,0 1 0,1 0 0,0-1 0,-1 1 0,1 0 0,0 0 0,0 0 1,0 0-1,-2 4 0,0 0-124,0 0 1,0 0-1,0 0 1,1 1 0,0-1-1,1 1 1,0 0-1,0 0 1,-2 9-1,1 4-430,1-1 0,1 25 0,2 33-1660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49.097"/>
    </inkml:context>
    <inkml:brush xml:id="br0">
      <inkml:brushProperty name="width" value="0.2" units="cm"/>
      <inkml:brushProperty name="height" value="0.2" units="cm"/>
      <inkml:brushProperty name="color" value="#E71224"/>
    </inkml:brush>
  </inkml:definitions>
  <inkml:trace contextRef="#ctx0" brushRef="#br0">23 39 5521,'10'-6'326,"0"1"0,1 0 0,0 0 0,0 1 1,0 1-1,0 0 0,0 0 0,1 1 0,-1 1 0,1 0 0,17 0 0,-24 2-249,-1 0 1,0 0-1,0 0 0,1 0 0,-1 1 1,0-1-1,0 1 0,0 0 0,-1 0 1,1 1-1,0-1 0,-1 1 0,1 0 1,-1 0-1,0 0 0,0 0 0,0 0 1,-1 1-1,1 0 0,-1-1 0,0 1 1,0 0-1,0 0 0,0 0 0,2 8 1,-3-6-47,0-1 1,0 0-1,-1 1 1,1-1-1,-1 1 1,0-1-1,-1 0 1,0 1-1,1-1 1,-2 1-1,1-1 0,-1 0 1,1 0-1,-1 0 1,-1 0-1,1 0 1,-1 0-1,0 0 1,0-1-1,-5 6 1,-7 5 157,-1-1-1,-1-1 1,0-1 0,0 0 0,-25 12-1,16-9 284,-31 23 0,55-37-439,0 0-1,1 0 0,-1 0 0,0 1 0,1-1 1,-1 1-1,1-1 0,-1 1 0,1-1 0,0 1 1,0 0-1,0 0 0,0 0 0,0 0 0,0-1 1,0 1-1,1 0 0,-2 4 0,3-5-15,-1 0 0,0 1 1,1-1-1,-1 0 0,1 0 0,-1 0 0,1 0 0,0 0 0,-1 0 0,1 0 1,0 0-1,0-1 0,-1 1 0,1 0 0,0 0 0,0 0 0,0-1 1,0 1-1,0-1 0,0 1 0,0-1 0,0 1 0,2 0 0,8 2 40,0 0 0,0-1-1,0 0 1,0 0 0,14-1-1,311-10-68,-183 1-2053,-95 5 281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4"/>
    </inkml:context>
    <inkml:brush xml:id="br0">
      <inkml:brushProperty name="width" value="0.2" units="cm"/>
      <inkml:brushProperty name="height" value="0.2" units="cm"/>
      <inkml:brushProperty name="color" value="#E71224"/>
    </inkml:brush>
  </inkml:definitions>
  <inkml:trace contextRef="#ctx0" brushRef="#br0">50 238 3545,'-50'48'7285,"58"-59"-6887,2 1-321,118-142 327,-38 41-427,-90 111 24,1 0 0,-1 0 0,0-1 0,0 1-1,1 0 1,-1 0 0,0 0 0,0 0-1,1 0 1,-1-1 0,0 1 0,1 0-1,-1 0 1,0 0 0,0 0 0,1 0-1,-1 0 1,0 0 0,1 0 0,-1 0-1,0 0 1,1 0 0,-1 0 0,0 0 0,0 0-1,1 1 1,-1-1 0,0 0 0,1 0-1,-1 0 1,0 0 0,0 0 0,1 1-1,-1-1 1,0 0 0,0 0 0,0 1-1,1-1 1,-1 0 0,0 0 0,0 0-1,0 1 1,0-1 0,1 0 0,-1 1-1,0-1 1,0 0 0,0 0 0,0 1 0,14 25 23,-6-8-30,5 6-14,2 0 1,0 0 0,1-2 0,25 27-1,-18-28 33,-15-14-4,1 0 0,-2 1 0,1 0 0,-1 0 0,8 12 0,-13-18-10,-1 0 0,0 1-1,0-1 1,0 0 0,-1 0 0,1 0 0,0 0-1,-1 1 1,0-1 0,1 0 0,-1 1 0,0-1-1,0 0 1,0 0 0,-1 1 0,1-1 0,0 0-1,-1 1 1,0-1 0,1 0 0,-1 0 0,0 0-1,0 0 1,0 0 0,0 0 0,-1 0 0,1 0-1,0 0 1,-1 0 0,-2 2 0,-5 4 4,0 0 0,-1 0 1,0 0-1,0-2 0,-1 1 1,0-1-1,0-1 0,0 0 1,-1 0-1,-19 4 0,15-5 0,-1-1 0,0-1 0,0 0-1,0-1 1,1-1 0,-1 0 0,-20-4 0,21-2-658,12 1-55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4.461"/>
    </inkml:context>
    <inkml:brush xml:id="br0">
      <inkml:brushProperty name="width" value="0.2" units="cm"/>
      <inkml:brushProperty name="height" value="0.2" units="cm"/>
      <inkml:brushProperty name="color" value="#E71224"/>
    </inkml:brush>
  </inkml:definitions>
  <inkml:trace contextRef="#ctx0" brushRef="#br0">7 0 4809,'-4'11'1992,"1"29"-1007,3 14-609,5 18 72,6 8 96,2-4 80,1-4-80,-1-12-192,-2-2-120,-3-6-176,0-2-80,-6-12-280,-2-6-120,-2-16-376,-6-10-200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4.913"/>
    </inkml:context>
    <inkml:brush xml:id="br0">
      <inkml:brushProperty name="width" value="0.2" units="cm"/>
      <inkml:brushProperty name="height" value="0.2" units="cm"/>
      <inkml:brushProperty name="color" value="#E71224"/>
    </inkml:brush>
  </inkml:definitions>
  <inkml:trace contextRef="#ctx0" brushRef="#br0">397 0 5473,'-1'7'2177,"-4"9"-1257,5 16-720,5 20 48,-2 18 120,0 21 232,0 0 80,2-7-136,2-12-104,2-10-223,2-3-97,-6-5-80,-3-3-24,-4-8-144,-6-8-257,-5-21-503,-9-4-536</inkml:trace>
  <inkml:trace contextRef="#ctx0" brushRef="#br0" timeOffset="1">1 534 6481,'6'0'2521,"5"-2"-1513,15 2-864,7 0 8,12 0-16,7 0-8,14-1-48,7-4-144,0-1-560,1-4-184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5.308"/>
    </inkml:context>
    <inkml:brush xml:id="br0">
      <inkml:brushProperty name="width" value="0.2" units="cm"/>
      <inkml:brushProperty name="height" value="0.2" units="cm"/>
      <inkml:brushProperty name="color" value="#E71224"/>
    </inkml:brush>
  </inkml:definitions>
  <inkml:trace contextRef="#ctx0" brushRef="#br0">0 0 5625,'77'18'2257,"-55"-17"-1321,2-1-720,11 0-216,3 2-96,-4-4-368,-4-1-368</inkml:trace>
  <inkml:trace contextRef="#ctx0" brushRef="#br0" timeOffset="1">80 202 6025,'11'2'2513,"13"0"-1201,8-6-1000,14 0-240,-3-3 0,5 3-360,3 0-352</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5.911"/>
    </inkml:context>
    <inkml:brush xml:id="br0">
      <inkml:brushProperty name="width" value="0.2" units="cm"/>
      <inkml:brushProperty name="height" value="0.2" units="cm"/>
      <inkml:brushProperty name="color" value="#E71224"/>
    </inkml:brush>
  </inkml:definitions>
  <inkml:trace contextRef="#ctx0" brushRef="#br0">55 4 5377,'-7'-4'3569,"-7"38"-2905,-12 47 64,22-33-56,0 3-112,8 5-263,4 1-97,9-1-160,2-4-96,-1-14-529,-4-12-287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6.380"/>
    </inkml:context>
    <inkml:brush xml:id="br0">
      <inkml:brushProperty name="width" value="0.2" units="cm"/>
      <inkml:brushProperty name="height" value="0.2" units="cm"/>
      <inkml:brushProperty name="color" value="#E71224"/>
    </inkml:brush>
  </inkml:definitions>
  <inkml:trace contextRef="#ctx0" brushRef="#br0">45 100 6545,'-45'-51'2433,"87"46"-1801,6 0-32,4-3-96,7 0-96,11 0-296,2 2-280,-12-2 1505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6.861"/>
    </inkml:context>
    <inkml:brush xml:id="br0">
      <inkml:brushProperty name="width" value="0.2" units="cm"/>
      <inkml:brushProperty name="height" value="0.2" units="cm"/>
      <inkml:brushProperty name="color" value="#E71224"/>
    </inkml:brush>
  </inkml:definitions>
  <inkml:trace contextRef="#ctx0" brushRef="#br0">0 169 5089,'17'-22'607,"-12"15"-413,-1 0-1,1 1 1,1 0-1,-1 0 1,1 1-1,0-1 1,0 1-1,1 0 0,-1 1 1,15-8-1,15-5 475,2 2 0,47-14-1,-68 24-480,1 1-1,-1 1 0,1 1 0,-1 1 0,1 0 0,0 1 0,27 3 0,-39-2-155,-1 0 1,0 0 0,0 1-1,1-1 1,-1 1 0,0 0-1,-1 1 1,1-1 0,0 1-1,-1 0 1,5 4 0,-6-5-24,-1 0-1,0 1 1,0 0 0,0-1 0,0 1 0,0 0-1,-1 0 1,1 0 0,-1 0 0,0 0 0,1 0-1,-2 1 1,1-1 0,0 0 0,-1 0 0,1 1-1,-1-1 1,0 0 0,0 4 0,-1 1 2,-1-1 0,1 1 0,-1-1 0,0 1 0,-1-1 0,0 0 0,0 0 1,-1 0-1,1 0 0,-1-1 0,-1 1 0,1-1 0,-1 0 0,-7 7 0,-11 8 68,-1 0 0,-30 21 0,32-26-14,7-5-13,-26 20 300,-67 63 0,99-84-272,0 0-1,0 0 1,1 0-1,0 1 0,1 0 1,0 1-1,1 0 1,0 0-1,1 0 0,1 0 1,0 1-1,-3 16 1,6-25-59,0 0 0,1 0 0,0 0 0,0 0 1,0 1-1,1-1 0,-1 0 0,1 0 0,0 0 1,0 0-1,1 0 0,-1 0 0,1 0 0,0-1 0,0 1 1,0 0-1,0-1 0,0 1 0,1-1 0,0 0 1,0 0-1,0 0 0,0 0 0,0-1 0,6 5 1,1-2-1,1 1 0,-1-1 0,1-1 0,0 0 1,0-1-1,0 0 0,1-1 0,13 2 0,3-1-283,0-2-1,0 0 0,0-2 1,-1-1-1,1-1 0,0-2 0,32-9 1,10-14-2870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7.313"/>
    </inkml:context>
    <inkml:brush xml:id="br0">
      <inkml:brushProperty name="width" value="0.2" units="cm"/>
      <inkml:brushProperty name="height" value="0.2" units="cm"/>
      <inkml:brushProperty name="color" value="#E71224"/>
    </inkml:brush>
  </inkml:definitions>
  <inkml:trace contextRef="#ctx0" brushRef="#br0">250 9 6201,'-14'-3'574,"-1"1"0,0 0 0,0 1-1,0 1 1,-22 2 0,28-1-481,0 0 1,0 1-1,1 0 1,-1 0-1,0 1 0,1 1 1,0-1-1,0 1 1,0 1-1,-9 5 1,14-7-46,0-1 1,0 0 0,1 1-1,-1-1 1,1 1 0,-1 0 0,1 0-1,0 0 1,0 0 0,0 0-1,1 0 1,-1 0 0,1 1-1,0-1 1,-1 1 0,2-1 0,-1 1-1,0-1 1,1 1 0,-1-1-1,1 1 1,0 0 0,1-1-1,-1 1 1,0-1 0,1 1 0,0 0-1,0-1 1,0 1 0,0-1-1,1 0 1,3 7 0,2 3 6,1 0 0,1-1 0,0 0 1,1 0-1,0-1 0,22 18 0,-24-21-44,16 13 20,42 46 1,-59-59-32,0 1 0,-1 0 0,-1 0 1,1 1-1,-1-1 0,-1 1 1,0 0-1,0 0 0,3 20 0,-4-16 4,-1 0-1,-1 0 0,0 1 1,-1-1-1,-1 0 0,0 0 0,-6 28 1,6-38 0,0 0-1,0 0 1,-1 0 0,1 0 0,-1-1 0,0 1 0,0-1 0,0 1-1,0-1 1,-1 0 0,1 1 0,-1-1 0,0-1 0,0 1-1,0 0 1,0-1 0,-1 1 0,1-1 0,-1 0 0,1 0-1,-1-1 1,0 1 0,0-1 0,0 1 0,0-1 0,0 0 0,0-1-1,0 1 1,0-1 0,0 0 0,-7 0 0,5 0 1,0-1 1,0 0 0,1 0 0,-1 0-1,0-1 1,1 0 0,-1 0-1,1 0 1,0 0 0,-1-1-1,1 0 1,0 0 0,1-1-1,-1 1 1,1-1 0,-1 0-1,-3-5 1,5 5-4,0 0 1,1 1-1,0-1 0,-1 0 0,2 0 1,-1 0-1,0-1 0,1 1 0,0 0 0,-1-1 1,2 1-1,-1-1 0,1 1 0,-1-1 1,1 1-1,0-1 0,1 1 0,-1-1 1,1 1-1,0-1 0,0 1 0,0 0 1,3-5-1,3-6 5,1 1 1,1-1 0,1 2-1,0-1 1,0 2 0,2-1-1,-1 1 1,16-11 0,24-28-12,-35 33-57,-1-2 0,0 0 0,-2 0 0,0-2 0,13-28-1,-24 45-126,0 0-1,-1 0 0,1 0 0,-1 0 0,0 0 1,-1 0-1,1-1 0,-1-7 0,0-12-1239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6.555"/>
    </inkml:context>
    <inkml:brush xml:id="br0">
      <inkml:brushProperty name="width" value="0.1" units="cm"/>
      <inkml:brushProperty name="height" value="0.1" units="cm"/>
      <inkml:brushProperty name="color" value="#FFC114"/>
    </inkml:brush>
  </inkml:definitions>
  <inkml:trace contextRef="#ctx0" brushRef="#br0">39 962 5433,'11'2'494,"1"-1"1,-1-1-1,1 0 0,0-1 0,20-3 1,58-19-604,-78 20 270,7-2-89,-1-1-1,1-1 0,-1-1 1,0 0-1,-1-1 1,19-13-1,-29 17 15,-1-1 1,1 0-1,-1 0 1,0 0-1,0 0 0,-1-1 1,0 0-1,0 0 1,-1 0-1,0-1 0,0 0 1,-1 0-1,0 0 0,0 0 1,-1 0-1,3-15 1,-4 11-3,0 0 1,-1 1 0,0-1 0,-1 0 0,0 1 0,-1-1 0,-5-17 0,-4-6 23,-18-36-1,-8-26-55,14 10 89,13 46-19,-1 1-1,-2 0 1,-34-71-1,46 108-115,-1 1 1,1-1-1,-1 1 0,0-1 0,1 1 0,-1-1 0,0 1 0,0 0 1,0 0-1,-1 0 0,1 0 0,-1 0 0,1 1 0,-1-1 0,1 1 1,-1-1-1,-5-1 0,7 3-2,0 0 1,1 0-1,-1 0 0,0 0 0,0 0 1,0 0-1,1 0 0,-1 0 1,0 0-1,0 0 0,1 0 1,-1 0-1,0 1 0,0-1 0,1 0 1,-1 1-1,0-1 0,0 1 1,1-1-1,-1 0 0,1 1 1,-1 0-1,0-1 0,1 1 0,-1-1 1,0 2-1,-12 24 123,6-10-93,-23 40-24,-2-1-1,-62 81 0,66-105 27,29-29-38,7-6 1,8-9 6,-9 4 3,-1 1 0,0-1 0,0 0 0,-1-1 0,0 1 0,6-18 1,14-65 5,-1 5-34,-20 76 13,0 0-1,0 1 1,2 0-1,-1 0 1,13-16-1,-15 22 9,0 1-1,1 0 0,-1 0 1,1 0-1,0 0 1,0 1-1,0-1 0,0 1 1,0 0-1,0 0 0,1 1 1,-1-1-1,0 1 0,1 0 1,0 0-1,-1 0 1,1 1-1,-1 0 0,1 0 1,0 0-1,-1 0 0,1 1 1,8 1-1,9 4 3,0 0 0,0 2 0,34 15 0,-29-11-2,160 66-371,-116-52-397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7.782"/>
    </inkml:context>
    <inkml:brush xml:id="br0">
      <inkml:brushProperty name="width" value="0.2" units="cm"/>
      <inkml:brushProperty name="height" value="0.2" units="cm"/>
      <inkml:brushProperty name="color" value="#E71224"/>
    </inkml:brush>
  </inkml:definitions>
  <inkml:trace contextRef="#ctx0" brushRef="#br0">0 16 5009,'26'-5'494,"-1"1"0,1 1 0,0 1 0,-1 1 1,1 1-1,0 1 0,0 2 0,0 0 0,31 10 0,-44-10-395,-2 1 0,1 0 0,0 1 1,-1 0-1,0 1 0,0 1 0,19 14 0,-27-19-91,0 0-1,-1 0 1,1 1 0,-1-1-1,1 1 1,-1-1-1,0 1 1,0 0 0,-1 0-1,1 0 1,0 0 0,-1 0-1,0 0 1,0 0-1,0 1 1,0-1 0,0 0-1,-1 1 1,1-1 0,-1 1-1,0-1 1,0 0-1,0 1 1,0-1 0,-1 1-1,0-1 1,1 0 0,-1 1-1,0-1 1,-1 0-1,1 0 1,-1 0 0,-2 5-1,-1-1 16,-1 0 0,0 0-1,0-1 1,0 0-1,-1 0 1,0 0 0,0-1-1,0 0 1,-1 0 0,0-1-1,-10 5 1,-14 4 247,-49 14 0,68-24-195,-7 3 77,-25 7 125,43-13-258,0 1 0,0 0 1,0 0-1,1 0 0,-1 0 0,0 0 0,0 0 0,1 1 1,-1-1-1,1 0 0,-1 1 0,1 0 0,0-1 1,-1 1-1,1 0 0,-2 3 0,3-5-14,0 1-1,0-1 1,0 1-1,0-1 1,0 1-1,-1-1 0,1 1 1,0-1-1,0 1 1,1-1-1,-1 1 1,0 0-1,0-1 1,0 1-1,0-1 1,0 1-1,0-1 1,1 1-1,-1-1 1,0 0-1,0 1 1,1-1-1,-1 1 1,0-1-1,1 1 1,-1-1-1,1 0 1,-1 1-1,0-1 1,1 1-1,17 7 26,-13-7-12,59 21 98,29 12-73,-84-30-43,1 1 0,-1 1 0,0-1 0,0 1 0,-1 1 1,1 0-1,7 9 0,-13-14 2,-1 1 1,1 0 0,-1 0-1,0 0 1,0 0 0,0 0-1,0 1 1,-1-1 0,1 0-1,-1 1 1,0-1 0,0 1-1,0 0 1,-1-1 0,1 1-1,-1 0 1,0 4 0,-1-3 0,1-1 0,-1 0 0,-1 1 0,1-1 0,-1 0 0,1 0 1,-1 0-1,-1 0 0,1 0 0,0 0 0,-1 0 0,-4 4 0,-2 1 4,-1 1 0,0-2-1,0 1 1,-1-2-1,-1 1 1,1-1 0,-1-1-1,-14 6 1,2-2-121,0-2 0,-1 0 0,0-2 1,0 0-1,-38 2 0,22-12-1364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8.432"/>
    </inkml:context>
    <inkml:brush xml:id="br0">
      <inkml:brushProperty name="width" value="0.2" units="cm"/>
      <inkml:brushProperty name="height" value="0.2" units="cm"/>
      <inkml:brushProperty name="color" value="#E71224"/>
    </inkml:brush>
  </inkml:definitions>
  <inkml:trace contextRef="#ctx0" brushRef="#br0">37 0 3233,'-13'4'6649,"9"23"-7103,3-18 965,-18 254 998,27-195-1511,-3-28-358,-5-44 255,0 0 0,0 0-1,1 1 1,-1-1 0,1 0 0,0 0-1,0 1 1,0-1 0,1 0-1,-1 1 1,1-1 0,0 1-1,3-5 1,4-4 172,0 1 1,11-11-1,-15 17-152,15-15 52,0 1 0,2 2 1,0 0-1,1 1 0,1 1 1,0 1-1,1 2 0,0 0 1,1 2-1,0 0 0,41-8 1,-51 14 26,-16 4 6,0 0 0,0 0 0,-1 0 0,1 0 0,0 0 0,0 0 0,0 0 0,0 0-1,0-1 1,0 1 0,0 0 0,0 0 0,0 0 0,0 0 0,0 0 0,0 0 0,-1 0 0,1 0-1,0 0 1,0 0 0,0 0 0,0 0 0,0-1 0,0 1 0,0 0 0,0 0 0,0 0 0,0 0-1,0 0 1,0 0 0,0 0 0,0 0 0,0 0 0,0-1 0,0 1 0,0 0 0,0 0 0,0 0-1,0 0 1,0 0 0,0 0 0,0 0 0,0 0 0,0 0 0,1 0 0,-1 0 0,0-1 0,-10 1 3,-20 1 298,0 1-1,0 2 1,1 1-1,0 1 1,-33 12-1,59-17-237,-1 1 0,1-1-1,0 0 1,0 1 0,1 0-1,-1 0 1,0 0 0,1 0 0,-1 0-1,1 0 1,-4 5 0,5-6-51,0 1 1,1-1-1,-1 0 1,1 1-1,-1-1 1,1 1-1,-1-1 1,1 1-1,0-1 0,-1 0 1,1 1-1,0 0 1,0-1-1,0 1 1,1-1-1,-1 1 1,0-1-1,0 0 1,1 1-1,-1-1 0,1 1 1,-1-1-1,1 1 1,0-1-1,-1 0 1,1 0-1,1 2 1,3 3-16,0 0 0,0 0 0,1-1 0,-1 0 0,1 0 0,1 0 0,-1-1 0,0 0 0,1 0 0,0-1 0,0 0 0,9 3 0,1 0-247,0-1-1,0-1 1,0-1-1,23 1 1,16-2-924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8.913"/>
    </inkml:context>
    <inkml:brush xml:id="br0">
      <inkml:brushProperty name="width" value="0.2" units="cm"/>
      <inkml:brushProperty name="height" value="0.2" units="cm"/>
      <inkml:brushProperty name="color" value="#E71224"/>
    </inkml:brush>
  </inkml:definitions>
  <inkml:trace contextRef="#ctx0" brushRef="#br0">1 60 5153,'27'-52'1666,"-26"44"-1070,-7 10-508,5-2 12,1 1 1,-1-1-1,0 1 1,1-1-1,-1 1 1,1-1-1,-1 1 1,1 0-1,-1-1 1,1 1-1,-1 0 1,1-1-1,-1 1 1,1 0-1,0 0 1,0-1-1,-1 1 1,1 0-1,0 1 1,7 29 187,-6-26-282,1-1 1,-1 1 0,0 0-1,-1 0 1,1 0 0,-1 0-1,0 0 1,0 6 0,2-8 78,6-7-44,9-6-62,57-30-815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5:59.326"/>
    </inkml:context>
    <inkml:brush xml:id="br0">
      <inkml:brushProperty name="width" value="0.2" units="cm"/>
      <inkml:brushProperty name="height" value="0.2" units="cm"/>
      <inkml:brushProperty name="color" value="#E71224"/>
    </inkml:brush>
  </inkml:definitions>
  <inkml:trace contextRef="#ctx0" brushRef="#br0">327 19 4753,'-17'-17'986,"17"17"-961,-1 0 1,1 0-1,0-1 0,0 1 0,-1 0 1,1 0-1,0 0 0,-1 0 1,1 0-1,0-1 0,-1 1 1,1 0-1,0 0 0,-1 0 1,1 0-1,-1 0 0,1 0 0,0 0 1,-1 0-1,1 0 0,0 0 1,-1 0-1,1 1 0,0-1 1,-1 0-1,1 0 0,0 0 1,-1 0-1,1 1 0,-2 2 92,0 1 0,0-1 1,1 1-1,-1-1 0,1 1 0,0 0 0,0 0 0,0 7 0,-3 9 360,2 1 0,0 0 0,2 0-1,0-1 1,4 25 0,23 101 813,-16-93-1179,6 57 0,-16-107-108,-1 0 0,0 1 0,0-1 0,0 0 0,0 0 0,-1 0 0,1 0-1,-1 0 1,0 0 0,0 0 0,-1 3 0,1-4 1,0 0 0,-1 0 0,1-1 0,0 1 0,-1-1 0,1 1 0,-1-1 0,0 1 0,0-1 0,1 0 0,-1 0 0,0 0 0,0 0 0,0 0 0,0 0 0,0-1 0,-3 1 0,-4 2 1,-1-2 1,0 1 0,0-1-1,0-1 1,0 0-1,0 0 1,1-1-1,-1 0 1,0-1-1,0 0 1,1 0 0,-17-7-1,18 6-42,0-1-1,0 0 1,1 0-1,0 0 0,-1-1 1,1 0-1,1-1 1,-1 0-1,1 0 1,0 0-1,1 0 1,-1-1-1,1 0 1,0 0-1,-3-9 1,3 5 155,1 0 0,-3-19 1</inkml:trace>
  <inkml:trace contextRef="#ctx0" brushRef="#br0" timeOffset="1">0 144 4329,'22'-8'2120,"17"-8"-663,16 2-601,0-3 40,13 1-64,2 0-104,-3 5-288,-2 3-175,-11 6-465,-7 0-393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43.143"/>
    </inkml:context>
    <inkml:brush xml:id="br0">
      <inkml:brushProperty name="width" value="0.2" units="cm"/>
      <inkml:brushProperty name="height" value="0.2" units="cm"/>
      <inkml:brushProperty name="color" value="#E71224"/>
    </inkml:brush>
  </inkml:definitions>
  <inkml:trace contextRef="#ctx0" brushRef="#br0">7 92 4937,'-6'-71'1656,"15"60"-1488,-1 1 24,4 10 145,-3 3 71,7 15 160,3 10 8,8 20-40,5 8-88,3 17-208,5 0-96,3-1-88,1-8-24,-4-23-144,-6-9-136,-9-19-344,-7-8-152</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43.576"/>
    </inkml:context>
    <inkml:brush xml:id="br0">
      <inkml:brushProperty name="width" value="0.2" units="cm"/>
      <inkml:brushProperty name="height" value="0.2" units="cm"/>
      <inkml:brushProperty name="color" value="#E71224"/>
    </inkml:brush>
  </inkml:definitions>
  <inkml:trace contextRef="#ctx0" brushRef="#br0">499 171 6617,'-17'19'2553,"-23"11"-1673,0 26-704,-5 11 56,-10 32 8,1 6 16,-2-3-96,3-2-64,9-40-56,7-9-64,16-25-288,2-18-176,10-19-592,1-13 32</inkml:trace>
  <inkml:trace contextRef="#ctx0" brushRef="#br0" timeOffset="1">254 0 5065,'0'23'2217,"0"31"-817,3 11-1048,0 13-280,-1 8-8,-2 10-32,-2 6-8,2-8-8,0-10-48,2-25-384,1-21-296</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44.064"/>
    </inkml:context>
    <inkml:brush xml:id="br0">
      <inkml:brushProperty name="width" value="0.2" units="cm"/>
      <inkml:brushProperty name="height" value="0.2" units="cm"/>
      <inkml:brushProperty name="color" value="#E71224"/>
    </inkml:brush>
  </inkml:definitions>
  <inkml:trace contextRef="#ctx0" brushRef="#br0">0 173 6553,'21'-2'3065,"40"-15"-720,15-3-1897,50-15-424,22-9-360,-1-10 5369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3.361"/>
    </inkml:context>
    <inkml:brush xml:id="br0">
      <inkml:brushProperty name="width" value="0.2" units="cm"/>
      <inkml:brushProperty name="height" value="0.2" units="cm"/>
      <inkml:brushProperty name="color" value="#E71224"/>
    </inkml:brush>
  </inkml:definitions>
  <inkml:trace contextRef="#ctx0" brushRef="#br0">574 68 3897,'27'70'1189,"-27"-61"-831,-8-12-41,-10-15 1085,-4 0 890,17 15-1995,1 0 0,-1-1 0,1 0 0,0 0 0,1 0 0,-7-7 0,7 5-267,-1 0 0,0 1-1,0 0 1,-1-1-1,1 2 1,-1-1-1,0 0 1,-1 1-1,1 0 1,-1 0 0,0 1-1,0 0 1,0 0-1,-11-4 1,10 5-21,0 1 1,0 0-1,0 1 0,0-1 1,0 1-1,0 0 1,-1 1-1,1 0 0,0 0 1,0 1-1,0-1 0,1 1 1,-1 1-1,-7 3 1,-8 4 86,0 0 1,1 2-1,1 1 1,0 0 0,0 1-1,-18 19 1,25-20 21,0 0 1,2 1-1,-1 1 0,2 0 1,0 0-1,0 1 1,2 1-1,-12 29 0,9-14 50,1 1 1,1 0-1,2 1 0,2 0 0,-2 35 0,6-53-108,1 0 0,1 0 0,0 0 0,1-1 0,1 1-1,0 0 1,1-1 0,1 0 0,0 0 0,1 0 0,0-1 0,2 1-1,10 15 1,-7-15-22,2 0 0,0-1 0,0 0 0,1-1 0,1-1-1,0 0 1,1-1 0,0 0 0,1-2 0,0 0 0,0-1-1,1 0 1,26 7 0,-21-10-44,0 0 0,1-1-1,-1-2 1,1 0 0,0-1 0,0-2 0,-1 0-1,1-2 1,-1-1 0,36-9 0,32-18-653,0-4-488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4.211"/>
    </inkml:context>
    <inkml:brush xml:id="br0">
      <inkml:brushProperty name="width" value="0.2" units="cm"/>
      <inkml:brushProperty name="height" value="0.2" units="cm"/>
      <inkml:brushProperty name="color" value="#E71224"/>
    </inkml:brush>
  </inkml:definitions>
  <inkml:trace contextRef="#ctx0" brushRef="#br0">1 7 4689,'98'-6'1928,"-99"20"-783,1 5-985,3 10 32,0 11 312,2 4 128,0 14 104,-1 4-32,1-2-280,-2-2-144,1-11-176,0-4-192,-2-14-552,-2-8-296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4.542"/>
    </inkml:context>
    <inkml:brush xml:id="br0">
      <inkml:brushProperty name="width" value="0.2" units="cm"/>
      <inkml:brushProperty name="height" value="0.2" units="cm"/>
      <inkml:brushProperty name="color" value="#E71224"/>
    </inkml:brush>
  </inkml:definitions>
  <inkml:trace contextRef="#ctx0" brushRef="#br0">1 63 8234,'17'1'2896,"25"-2"-2592,15 1-256,21 0-32,0-8 0,6-2 0,-5-1 16,-13-9-256,-2 7-368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8.964"/>
    </inkml:context>
    <inkml:brush xml:id="br0">
      <inkml:brushProperty name="width" value="0.1" units="cm"/>
      <inkml:brushProperty name="height" value="0.1" units="cm"/>
      <inkml:brushProperty name="color" value="#FFC114"/>
    </inkml:brush>
  </inkml:definitions>
  <inkml:trace contextRef="#ctx0" brushRef="#br0">58 277 3513,'-4'18'565,"1"0"-1,1 0 1,1 0 0,1 29 0,15 70-458,-14-106-95,1-1 0,-1 20-1,-1-27 9,0 0 0,0-1 0,-1 1 0,1-1 1,-1 1-1,1-1 0,-1 1 0,0-1 0,0 1 0,0-1 0,0 0 0,0 0 0,0 1 0,-1-1 0,1 0 0,-3 3 0,3-5 13,1 1 1,-1-1-1,1 0 0,-1 1 0,1-1 1,-1 0-1,1 1 0,-1-1 0,1 0 1,-1 0-1,1 1 0,-1-1 0,0 0 1,1 0-1,-1 0 0,1 0 0,-1 0 1,0 0-1,1 0 0,-1 0 0,1 0 1,-1 0-1,1 0 0,-1 0 0,0 0 0,1 0 1,-2-1-1,1 0 5,1 1 0,-1-1 0,0 0 0,0 0 0,0 0 0,1 0 0,-1 0 0,0 0 0,1 0 0,-1 0 0,1 0 0,-1 0 0,0-1 0,-6-38 276,0-138-236,4 57-51,1 82-20,-2-64-16,4 91 22,1 0 0,0 0 0,1 1 1,0-1-1,1 0 0,5-12 1,-8 23-9,0 0 0,1 0 0,-1 0-1,0 0 1,1 0 0,-1 0 0,0 0 0,1 0 0,-1 0 0,1 0 0,0 0 0,-1 1 0,1-1 0,0 0 0,-1 0 0,1 1 0,0-1 0,0 0 0,0 1 0,0-1 0,0 1 0,0-1 0,-1 1 0,1 0 0,0-1 0,0 1 0,0 0 0,0 0 0,0-1 0,1 1 0,-1 0 0,0 0 0,0 0 0,0 0 0,0 0 0,0 1 0,0-1 0,0 0 0,0 0 0,0 1 0,0-1 0,0 0 0,1 2 0,4 2 16,-1-1 0,0 2 0,0-1-1,0 1 1,-1-1 0,6 7 0,99 142 620,-9-12-24,-80-116-627,1-2 1,1 0-1,1-1 1,1-2-1,1 0 1,1-2-1,37 21 1,-53-34-717,-7-5-238</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4.859"/>
    </inkml:context>
    <inkml:brush xml:id="br0">
      <inkml:brushProperty name="width" value="0.2" units="cm"/>
      <inkml:brushProperty name="height" value="0.2" units="cm"/>
      <inkml:brushProperty name="color" value="#E71224"/>
    </inkml:brush>
  </inkml:definitions>
  <inkml:trace contextRef="#ctx0" brushRef="#br0">1 49 5649,'100'-48'2257,"-92"68"-1153,8 16-968,3 0-16,-3-1-48,3 0-24,-11-3 0,1 2 0,-1 2 8,-4-1-48,5-11-576,1-10-1000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5.190"/>
    </inkml:context>
    <inkml:brush xml:id="br0">
      <inkml:brushProperty name="width" value="0.2" units="cm"/>
      <inkml:brushProperty name="height" value="0.2" units="cm"/>
      <inkml:brushProperty name="color" value="#E71224"/>
    </inkml:brush>
  </inkml:definitions>
  <inkml:trace contextRef="#ctx0" brushRef="#br0">276 0 5209,'-5'13'2553,"3"25"-545,-4 7-1656,-10 12-312,0 10-16,-24 22 184,-4 13 112,-4 10 104,2-7 16,16-27-199,7-13-113,23-23-160,2-12-233,11-14-759,1-15 1896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5.528"/>
    </inkml:context>
    <inkml:brush xml:id="br0">
      <inkml:brushProperty name="width" value="0.2" units="cm"/>
      <inkml:brushProperty name="height" value="0.2" units="cm"/>
      <inkml:brushProperty name="color" value="#E71224"/>
    </inkml:brush>
  </inkml:definitions>
  <inkml:trace contextRef="#ctx0" brushRef="#br0">92 16 5033,'45'-8'2502,"-36"6"-2412,0 0 1,0 1-1,0 0 1,0 0 0,0 1-1,0 0 1,0 0-1,17 4 1,-24-3-68,-1-1 0,1 0 1,-1 1-1,1 0 1,-1-1-1,0 1 0,1 0 1,-1 0-1,0-1 0,0 1 1,0 0-1,1 0 0,-1 1 1,0-1-1,0 0 0,0 0 1,-1 0-1,1 1 0,0-1 1,0 0-1,-1 1 1,1-1-1,-1 1 0,1-1 1,-1 1-1,0-1 0,1 1 1,-1-1-1,0 1 0,0-1 1,0 1-1,0-1 0,0 1 1,0-1-1,-1 1 0,1-1 1,0 1-1,-1-1 1,-1 3-1,-1 5 154,-1-1 0,0 0-1,0 0 1,-1 0 0,-6 9 0,-103 118 1836,19-26-87,93-106-1867,0-1 0,0 1 0,1 0-1,-1 0 1,1-1 0,-1 1-1,1 0 1,0 0 0,0 0 0,0 0-1,0 1 1,1-1 0,-1 3-1,1-4-37,0-1 0,0 1 0,1-1 0,-1 0 0,1 1-1,-1-1 1,1 0 0,0 1 0,-1-1 0,1 0 0,0 0-1,0 0 1,0 0 0,0 0 0,0 0 0,0 0 0,0 0 0,0 0-1,0 0 1,0 0 0,1-1 0,-1 1 0,0 0 0,0-1-1,1 1 1,-1-1 0,0 0 0,1 1 0,-1-1 0,1 0-1,-1 0 1,2 0 0,16 2 36,0-1 0,0-1 1,0-1-1,0-1 0,-1 0 0,26-7 0,-14 3-60,134-23-1011,-89 16-608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7.143"/>
    </inkml:context>
    <inkml:brush xml:id="br0">
      <inkml:brushProperty name="width" value="0.2" units="cm"/>
      <inkml:brushProperty name="height" value="0.2" units="cm"/>
      <inkml:brushProperty name="color" value="#E71224"/>
    </inkml:brush>
  </inkml:definitions>
  <inkml:trace contextRef="#ctx0" brushRef="#br0">195 39 5009,'-2'-4'170,"-1"1"-1,0-1 0,0 1 1,0-1-1,-1 1 1,1 0-1,-1 0 1,1 1-1,-8-4 1,8 5-129,1 0-1,-1 0 1,0 1 0,0-1 0,0 1 0,0 0-1,0 0 1,0 0 0,0 0 0,0 1 0,0-1-1,0 1 1,0 0 0,0 0 0,0 0 0,-4 2 0,1 0 65,1-1 1,-1 1 0,1 0-1,0 1 1,0-1 0,0 1 0,0 0-1,1 1 1,-1-1 0,1 1-1,0-1 1,0 1 0,1 1 0,0-1-1,0 0 1,0 1 0,0-1-1,1 1 1,-3 9 0,1 7 315,0 1 0,1 0 0,-1 45 0,4-60-398,-1 29 118,1 0 0,2 0 1,2-1-1,1 1 0,17 63 0,-17-87-135,0 1 0,1-1 0,0 0 0,1-1 0,1 1 0,0-1 0,16 18 0,-16-22-6,0 0 0,1-1 0,0 0 0,0 0 0,1-1 0,-1 0 0,1-1 0,1 0 0,-1 0 0,21 5 0,-16-6 11,0-1 0,0-1 0,0 0 0,1-1 0,-1-1 0,0 0 0,0-1 0,1-1 0,-1 0 0,0-1 0,-1-1 0,27-10 0,-29 9-1,0 0-1,0-1 0,-1-1 1,0 0-1,0 0 0,-1-1 0,1 0 1,-2-1-1,0 0 0,0-1 1,0 0-1,-1 0 0,-1-1 1,0 0-1,8-16 0,-7 7-16,-1 0 0,-2 0 0,0-1 0,-1 0 0,-1 0 0,0 0 0,-2 0 0,-1 0 0,0 0 0,-2 0 0,0 0-1,-1 0 1,-2 0 0,0 1 0,-1 0 0,-1 0 0,-11-23 0,13 33 1,-1 0 0,-1 1-1,0 0 1,0 1 0,-1-1 0,0 1 0,0 1-1,-1 0 1,1 0 0,-2 0 0,1 1 0,-1 1 0,0-1-1,0 2 1,-1-1 0,1 2 0,-1-1 0,-16-2-1,13 3-38,-1 1 0,1 1-1,-1 0 1,1 1-1,-1 1 1,0 0 0,1 1-1,0 1 1,-1 0-1,1 0 1,0 2 0,0 0-1,-19 10 1,27-12-201,0 1 1,0 0-1,1 0 0,-8 7 1,-11 13-1915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6:57.565"/>
    </inkml:context>
    <inkml:brush xml:id="br0">
      <inkml:brushProperty name="width" value="0.2" units="cm"/>
      <inkml:brushProperty name="height" value="0.2" units="cm"/>
      <inkml:brushProperty name="color" value="#E71224"/>
    </inkml:brush>
  </inkml:definitions>
  <inkml:trace contextRef="#ctx0" brushRef="#br0">1 27 6761,'66'-11'3080,"86"-4"-2922,-149 14-153,1 1 0,0 0 0,0 0-1,0 1 1,0-1 0,0 1-1,0 0 1,-1 0 0,1 0-1,0 0 1,-1 1 0,1-1-1,-1 1 1,7 4 0,-9-5-3,0 0 0,0 0 0,0 1 0,0-1-1,0 0 1,0 0 0,-1 1 0,1-1 0,0 1 0,-1-1 0,1 0 0,-1 1 0,1-1 0,-1 1 0,1 2 0,-1-1 2,0 0 0,0 0-1,-1 0 1,1-1 0,-1 1 0,0 0 0,1-1 0,-1 1 0,0 0 0,-1-1 0,-1 4 0,-4 6 53,0-1 1,-1 0 0,-1-1-1,1 1 1,-13 9 0,-56 45 750,9-8 211,56-46-815,-27 27 351,36-35-504,0 1 1,0 0 0,1-1-1,-1 1 1,1 0 0,0 0-1,0 0 1,1 0 0,-2 6-1,2-10-47,1 1-1,0-1 1,0 0 0,0 0-1,0 1 1,0-1-1,0 0 1,0 1 0,0-1-1,0 0 1,0 0-1,0 1 1,0-1 0,1 0-1,-1 0 1,0 1-1,0-1 1,0 0 0,0 1-1,0-1 1,0 0-1,1 0 1,-1 0 0,0 1-1,0-1 1,0 0-1,1 0 1,-1 0 0,0 1-1,0-1 1,1 0-1,-1 0 1,0 0 0,0 0-1,1 0 1,-1 0-1,0 0 1,0 1 0,1-1-1,-1 0 1,1 0-1,15-1 65,-14 1-57,190-32 144,-64 9-641,-9 6-686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0.428"/>
    </inkml:context>
    <inkml:brush xml:id="br0">
      <inkml:brushProperty name="width" value="0.2" units="cm"/>
      <inkml:brushProperty name="height" value="0.2" units="cm"/>
      <inkml:brushProperty name="color" value="#E71224"/>
    </inkml:brush>
  </inkml:definitions>
  <inkml:trace contextRef="#ctx0" brushRef="#br0">0 440 3105,'56'-4'3014,"-12"2"-2778,294-50 772,-56 7 360,-252 41-1241,460-64 728,-379 51-830,73-15 30,-169 27-45,-7 2-3,-14 12 5,0-3-11,-1 0 0,1 0 0,-1 0 0,0-1 0,-1 0 0,0 0 1,-10 4-1,-63 23 24,23-10 12,23-7 35,0 2 0,2 1 1,0 2-1,-33 27 0,63-45-63,1 1 0,-1-1 0,1 1 0,0-1 0,0 1-1,0 0 1,0 0 0,0 0 0,1 0 0,-1 1 0,1-1 0,0 0 0,-1 5 0,2-6-9,-1-1 1,1 0 0,0 0 0,0 1 0,0-1-1,1 0 1,-1 0 0,0 0 0,0 1 0,1-1-1,-1 0 1,0 0 0,1 0 0,-1 0 0,1 0-1,0 1 1,-1-1 0,1 0 0,0 0 0,-1-1-1,1 1 1,0 0 0,0 0 0,0 0 0,0 0-1,0-1 1,0 1 0,0-1 0,0 1 0,0 0-1,1-1 1,-1 0 0,0 1 0,0-1 0,0 0-1,0 1 1,1-1 0,-1 0 0,0 0 0,0 0-1,1 0 1,0-1 0,10 1 9,0-1 1,0-1-1,-1 0 0,1-1 1,-1 0-1,12-5 1,-5 2 7,7-3-10,0-1 1,-1-2 0,32-20-1,-46 26-5,-2 0 0,1-1-1,-1 0 1,9-9 0,-14 14 1,-1 0 0,0 0 0,-1 0 0,1 0 0,0-1 0,-1 1 0,1-1 0,-1 1 0,0-1 0,0 0 0,0 1 0,0-1 0,0 0 0,0 0 0,-1 1 0,0-1 0,1 0 0,-1 0 0,0 0 0,-1-4 0,-2-1 74,0 0 1,0 0 0,-1 0-1,0 1 1,0 0-1,-1 0 1,0 0 0,0 0-1,-1 1 1,0 0 0,-8-7-1,-12-8 384,-43-27-1,63 44-415,-39-24 213,23 15-160,0 0 1,-40-35-1,60 47-139,1 0 0,0 0 0,-1 0 0,1 0 0,0-1 0,0 1 0,0 0 0,0-1 0,0 1 0,0-1 0,0 1 0,1-1 0,-1 1 0,1-1 0,-1 1-1,1-1 1,-1 0 0,1 1 0,0-1 0,0 0 0,0 0 0,0 1 0,0-3 0,8-18-1118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1.179"/>
    </inkml:context>
    <inkml:brush xml:id="br0">
      <inkml:brushProperty name="width" value="0.2" units="cm"/>
      <inkml:brushProperty name="height" value="0.2" units="cm"/>
      <inkml:brushProperty name="color" value="#E71224"/>
    </inkml:brush>
  </inkml:definitions>
  <inkml:trace contextRef="#ctx0" brushRef="#br0">880 48 4993,'-15'-7'286,"-1"0"0,0 1 0,0 1 0,-1 0-1,1 1 1,-25-2 0,37 5-229,-18-2 116,1 1 0,-1 1 0,0 0 0,1 2 1,-1 1-1,1 0 0,-1 2 0,1 0 0,0 1 0,0 1 0,-23 11 1,-36 19 352,2 3 1,-93 62 0,160-93-498,0 0-1,0 0 1,1 1 0,0 1 0,1-1-1,0 2 1,0-1 0,1 1-1,-10 18 1,14-21 7,1 0 1,-1 1-1,1-1 0,1 1 1,0 0-1,0-1 0,0 1 1,1 0-1,1 0 0,-1 1 1,1-1-1,1 0 0,0 0 1,0 0-1,3 10 0,2-3 29,-1-1 0,2 0-1,0 0 1,1 0 0,0-1 0,1 0-1,1-1 1,0 1 0,1-2 0,0 0-1,1 0 1,0-1 0,1-1 0,18 12-1,-3-3-15,2-2 0,0-1-1,1-1 1,0-2-1,65 18 1,-64-23-180,0-2-1,0-1 1,45 1 0,10-5-694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1.543"/>
    </inkml:context>
    <inkml:brush xml:id="br0">
      <inkml:brushProperty name="width" value="0.2" units="cm"/>
      <inkml:brushProperty name="height" value="0.2" units="cm"/>
      <inkml:brushProperty name="color" value="#E71224"/>
    </inkml:brush>
  </inkml:definitions>
  <inkml:trace contextRef="#ctx0" brushRef="#br0">461 0 4545,'-10'3'199,"-1"-1"0,1 2 1,0 0-1,0 0 0,1 1 1,-1 0-1,1 0 0,0 1 0,0 0 1,1 1-1,-9 8 0,8-5 8,0 1 0,0 0-1,1 0 1,0 1 0,1 0 0,1 1 0,-10 22-1,8-10 41,1 1-1,1 0 0,1 0 1,2 0-1,0 0 1,2 1-1,1-1 0,4 40 1,-2-54-204,-1 0 1,2 0-1,0 0 1,0-1-1,1 1 0,0-1 1,1 0-1,10 18 1,-11-24-37,-1 0-1,1 0 1,0-1 0,1 1-1,-1-1 1,1 0 0,-1 0 0,1-1-1,0 1 1,1-1 0,-1 0-1,1 0 1,-1-1 0,1 0 0,0 0-1,0 0 1,0 0 0,9 0-1,-3-1 4,-1 0-1,0-2 1,0 1-1,0-1 0,1 0 1,-1-1-1,0-1 1,-1 0-1,1 0 0,0-1 1,-1 0-1,0-1 0,0 0 1,0-1-1,14-11 1,-12 8 5,0-2 0,0 0 0,-1 0 0,0-1 0,-1-1 0,-1 1 0,0-2 0,-1 1 0,0-1 0,9-22 0,-8 10 3,0 1 0,9-54-1,-16 66-19,0 0-1,-1 0 0,0 0 1,-2 0-1,1 0 1,-1-1-1,-1 1 0,-4-15 1,4 22-5,0 1 1,0 0-1,-1 0 0,1 0 1,-1 0-1,0 1 0,0-1 1,-1 1-1,1-1 0,-1 1 1,0 0-1,0 1 0,-7-5 1,3 2-8,0 1 1,-1 1 0,0 0-1,0 0 1,0 1 0,0 0 0,-11-2-1,-13 0-25,0 1 0,0 2-1,-48 3 1,73-1 36,-42 2-234,0 2 0,-1 3-1,2 2 1,-88 26 0,75-9-1663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7.510"/>
    </inkml:context>
    <inkml:brush xml:id="br0">
      <inkml:brushProperty name="width" value="0.2" units="cm"/>
      <inkml:brushProperty name="height" value="0.2" units="cm"/>
      <inkml:brushProperty name="color" value="#E71224"/>
    </inkml:brush>
  </inkml:definitions>
  <inkml:trace contextRef="#ctx0" brushRef="#br0">151 568 2264,'5'-4'9232,"9"-11"-9156,4-4-14,-1-1 0,0-1 0,-2-1 0,23-40 1,69-175 76,-90 194-146,25-70 31,-37 102 18,-5 11-16,-2 3-14,1 0-13,-1-1 0,1 0 0,1 0 0,-1 1 0,0-1 0,0 0 1,1 1-1,-1-1 0,1 4 0,-2 10-1,-1-4 4,2 0-1,-1 1 1,2-1 0,0 0 0,0 0 0,1 0-1,0 1 1,1-1 0,1 0 0,0-1-1,6 17 1,3-5-1,0-1 0,1-1 0,1 0-1,27 30 1,-12-19-18,64 52 0,-89-81 13,8 7-6,-1-1 0,19 21 0,-30-30 11,1 1-1,-1 0 1,1-1-1,-1 1 1,1-1 0,-1 1-1,0 0 1,1-1-1,-1 1 1,0 0-1,0-1 1,1 1 0,-1 0-1,0 0 1,0-1-1,0 1 1,0 0-1,0-1 1,0 1-1,0 0 1,0 0 0,0-1-1,0 1 1,0 0-1,0 0 1,-1-1-1,1 2 1,-1-1 1,0 0-1,0 0 1,0 0 0,0 0-1,0 0 1,-1 0 0,1 0-1,0 0 1,0 0 0,-1-1-1,1 1 1,-3 1 0,-5 1 6,0-1 1,0 0 0,-14 2-1,-230 10 37,112-11 72,-80 3 185,190-5-258,24 0-31,7 2-58,8 1-195,5 0-290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8.398"/>
    </inkml:context>
    <inkml:brush xml:id="br0">
      <inkml:brushProperty name="width" value="0.2" units="cm"/>
      <inkml:brushProperty name="height" value="0.2" units="cm"/>
      <inkml:brushProperty name="color" value="#E71224"/>
    </inkml:brush>
  </inkml:definitions>
  <inkml:trace contextRef="#ctx0" brushRef="#br0">42 28 4033,'4'-27'2019,"-5"44"-1462,-11 184 3881,-10 98-3537,20-284-916,-1 1-32,0 1 0,2 0 0,0 0 0,0 0 1,5 30-1,-1-35-609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9.342"/>
    </inkml:context>
    <inkml:brush xml:id="br0">
      <inkml:brushProperty name="width" value="0.1" units="cm"/>
      <inkml:brushProperty name="height" value="0.1" units="cm"/>
      <inkml:brushProperty name="color" value="#FFC114"/>
    </inkml:brush>
  </inkml:definitions>
  <inkml:trace contextRef="#ctx0" brushRef="#br0">0 743 7490,'13'-2'2656,"32"-2"-2336,22-4-192,28-12-632,7 3-288,-11-9-744,-10 1-1049</inkml:trace>
  <inkml:trace contextRef="#ctx0" brushRef="#br0" timeOffset="1">348 1 4761,'27'11'2048,"17"5"-783,26 24-1097,0 12-8,2 26-16,-7 18-8,-19 36-8,-15 2-40,-19-10-40,-7-9 0,-10-33-208,-1-8-312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8.726"/>
    </inkml:context>
    <inkml:brush xml:id="br0">
      <inkml:brushProperty name="width" value="0.2" units="cm"/>
      <inkml:brushProperty name="height" value="0.2" units="cm"/>
      <inkml:brushProperty name="color" value="#E71224"/>
    </inkml:brush>
  </inkml:definitions>
  <inkml:trace contextRef="#ctx0" brushRef="#br0">0 1 5929,'3'5'2097,"4"20"-1865,-4 4-168,-1 17 0,4 11 160,5 4 296,-5 3 112,-2 6 16,-1-2-144,-2 12-288,3 3-96,2-7-32,2-3-32,0-19-136,-7-12-184,-7-13-680,-5-17-208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9.059"/>
    </inkml:context>
    <inkml:brush xml:id="br0">
      <inkml:brushProperty name="width" value="0.2" units="cm"/>
      <inkml:brushProperty name="height" value="0.2" units="cm"/>
      <inkml:brushProperty name="color" value="#E71224"/>
    </inkml:brush>
  </inkml:definitions>
  <inkml:trace contextRef="#ctx0" brushRef="#br0">0 7 4681,'10'0'2328,"12"-5"-607,11 5-1193,9-2-464,-1 2-16,-3 7-24,-4 1 8,-1 4 0,7 1-72,14-5-568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9.377"/>
    </inkml:context>
    <inkml:brush xml:id="br0">
      <inkml:brushProperty name="width" value="0.2" units="cm"/>
      <inkml:brushProperty name="height" value="0.2" units="cm"/>
      <inkml:brushProperty name="color" value="#E71224"/>
    </inkml:brush>
  </inkml:definitions>
  <inkml:trace contextRef="#ctx0" brushRef="#br0">1 40 5721,'119'-39'2313,"-79"42"-1473,19 3-480,8-1-296,3 0 0,-13-2-48,-9-2-64,-11 4-480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09.711"/>
    </inkml:context>
    <inkml:brush xml:id="br0">
      <inkml:brushProperty name="width" value="0.2" units="cm"/>
      <inkml:brushProperty name="height" value="0.2" units="cm"/>
      <inkml:brushProperty name="color" value="#E71224"/>
    </inkml:brush>
  </inkml:definitions>
  <inkml:trace contextRef="#ctx0" brushRef="#br0">1 32 7314,'21'3'2576,"26"5"-2336,7-3-264,1-8-304,-3-4-144,2-7-368,-1-10-1193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10.048"/>
    </inkml:context>
    <inkml:brush xml:id="br0">
      <inkml:brushProperty name="width" value="0.2" units="cm"/>
      <inkml:brushProperty name="height" value="0.2" units="cm"/>
      <inkml:brushProperty name="color" value="#E71224"/>
    </inkml:brush>
  </inkml:definitions>
  <inkml:trace contextRef="#ctx0" brushRef="#br0">1 65 6321,'33'0'387,"0"-1"0,-1-2-1,1-1 1,0-1-1,-1-2 1,0-2-1,33-12 1,-58 18-321,0 0 0,1 1-1,-1 0 1,1 0 0,-1 1 0,1 0-1,0 1 1,-1 0 0,1 0 0,0 0-1,-1 1 1,1 0 0,0 0 0,-1 1-1,0 0 1,1 1 0,-1-1 0,0 1-1,0 1 1,0-1 0,-1 1 0,9 7-1,-13-10-63,-1 1 0,1-1 0,-1 1 0,1-1 0,-1 1 0,0 0-1,1 0 1,-1 0 0,0 0 0,0 0 0,0 0 0,-1 0 0,1 0 0,0 0 0,-1 0-1,1 0 1,-1 0 0,0 1 0,0 2 0,0-1 3,-1 0 1,0 0-1,0 0 0,0 0 1,0 0-1,-1 0 0,1-1 1,-1 1-1,-4 6 0,-3 3 38,-1-1 0,-1 0 0,0 0 0,-15 12 0,-42 33 242,37-33-67,1 1 1,1 2-1,2 1 0,-43 55 0,48-50-522,3-2-398</inkml:trace>
  <inkml:trace contextRef="#ctx0" brushRef="#br0" timeOffset="1">36 959 7394,'6'3'2688,"7"2"-2216,11-4-312,6-2-208,2-9-384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18.997"/>
    </inkml:context>
    <inkml:brush xml:id="br0">
      <inkml:brushProperty name="width" value="0.2" units="cm"/>
      <inkml:brushProperty name="height" value="0.2" units="cm"/>
      <inkml:brushProperty name="color" value="#E71224"/>
    </inkml:brush>
  </inkml:definitions>
  <inkml:trace contextRef="#ctx0" brushRef="#br0">79 13 3169,'-78'40'1192,"109"-45"-744,11 0-112,17-6 48,11 1-32,17 2 0,1 0-40,-2 7-72,-10-4-24,-5 7-111,-5-1-25,4 1-56,2 1-104</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19.882"/>
    </inkml:context>
    <inkml:brush xml:id="br0">
      <inkml:brushProperty name="width" value="0.2" units="cm"/>
      <inkml:brushProperty name="height" value="0.2" units="cm"/>
      <inkml:brushProperty name="color" value="#E71224"/>
    </inkml:brush>
  </inkml:definitions>
  <inkml:trace contextRef="#ctx0" brushRef="#br0">418 297 3329,'-1'4'65,"0"1"1,0-1-1,0 0 0,0 0 1,0 0-1,-1 0 1,0 0-1,0 0 0,0-1 1,0 1-1,0-1 1,-1 1-1,0-1 0,1 0 1,-1 0-1,-1 0 1,1 0-1,0 0 0,-1-1 1,1 0-1,-1 1 1,-6 2-1,-105 65 1202,-114 92 0,216-150-1113,13-12-152,0 0 1,0 0-1,0 0 1,0 0-1,0 0 0,0 0 1,0 0-1,0 0 0,0 1 1,0-1-1,-1 0 1,1 0-1,0 0 0,0 0 1,0 0-1,0 0 1,0 0-1,0 0 0,0 0 1,0 1-1,0-1 1,0 0-1,0 0 0,0 0 1,0 0-1,0 0 1,0 0-1,0 0 0,0 1 1,0-1-1,0 0 1,0 0-1,0 0 0,0 0 1,0 0-1,1 0 0,-1 0 1,0 0-1,0 0 1,0 1-1,0-1 0,0 0 1,0 0-1,0 0 1,0 0-1,0 0 0,0 0 1,0 0-1,1 0 1,-1 0-1,0 0 0,0 0 1,0 0-1,0 0 1,0 0-1,0 0 0,0 0 1,3 0 6,0-1 1,0 1-1,0-1 0,0 0 1,0 0-1,-1 0 1,1 0-1,2-2 0,126-63 48,132-70-16,-253 131-43,43-27 2,-48 29 5,0-1-1,0 1 1,0-1 0,-1-1 0,0 1-1,0-1 1,6-7 0,-10 11-1,1 0 0,0 0 0,-1 0 0,0 0 0,1 0 0,-1 0 0,0 0 0,1 0 0,-1-1 0,0 1 0,0 0 0,0 0 0,0 0 0,0 0 0,0 0 0,0 0 0,0 0 1,0 0-1,-1-1 0,1 1 0,0 0 0,-1 0 0,1 0 0,-1 0 0,1 0 0,-1 0 0,1 0 0,-1 1 0,0-1 0,1 0 0,-1 0 0,0 0 0,-2-1 0,-2-2 61,0 1 0,-1-1 0,1 1 0,-12-4 0,11 4 17,-89-35 1013,61 25-771,0-1 0,0-1 0,-55-36 0,82 46-313,1 0 0,0 0 0,0 0 1,1-1-1,-1 0 0,1 0 0,-5-9 0,8 12-43,0-1-1,0 0 1,0 0-1,1 0 1,0 0-1,0 0 1,0 0-1,0 0 0,0 0 1,1 0-1,-1-1 1,1 1-1,1 0 1,0-7-1,7-15 653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21.461"/>
    </inkml:context>
    <inkml:brush xml:id="br0">
      <inkml:brushProperty name="width" value="0.2" units="cm"/>
      <inkml:brushProperty name="height" value="0.2" units="cm"/>
      <inkml:brushProperty name="color" value="#E71224"/>
    </inkml:brush>
  </inkml:definitions>
  <inkml:trace contextRef="#ctx0" brushRef="#br0">549 68 2865,'9'-3'3993,"-14"-8"-1692,-14-5-1323,11 10-945,-1 1 0,0 0 1,1 1-1,-12-5 0,12 6-16,5 2-11,-1 0 1,1 0-1,-1 0 1,0 1-1,1-1 1,-1 1 0,0 0-1,0 0 1,1 0-1,-1 0 1,0 1 0,1-1-1,-1 1 1,0 0-1,1 0 1,-5 2-1,-4 1 27,-20 8 129,0 2 1,2 1-1,0 1 1,0 1-1,2 2 1,-38 31-1,54-40-63,0 0 0,0 1 0,1 0 0,1 1 0,-1 0 0,2 1-1,0 0 1,1 0 0,0 1 0,1 0 0,0 1 0,1 0 0,1-1 0,0 2 0,1-1-1,1 1 1,0-1 0,1 1 0,1 0 0,1 0 0,0-1 0,1 1 0,0 0 0,1 0-1,8 25 1,-7-30-52,0-1 0,1 0 0,0-1 0,0 1 0,1-1 0,1 0 0,0 0 0,0 0 0,0-1 0,1 0 0,1 0 0,-1-1 0,1 0 0,0 0 0,1-1 0,16 10 0,-5-6 31,0-2 0,0 0 0,1-1 0,0-1-1,40 6 1,110 0 62,-147-11-390,1-2 0,-1-1 0,42-8 0,3-9-1069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22.166"/>
    </inkml:context>
    <inkml:brush xml:id="br0">
      <inkml:brushProperty name="width" value="0.2" units="cm"/>
      <inkml:brushProperty name="height" value="0.2" units="cm"/>
      <inkml:brushProperty name="color" value="#E71224"/>
    </inkml:brush>
  </inkml:definitions>
  <inkml:trace contextRef="#ctx0" brushRef="#br0">1 0 4113,'5'7'1440,"-5"7"-1120,0 5 16,0 5 80,-2 3-7,5 3-81,4 4-32,5 2-80,4 3-48,-3 2-80,-2-4-96,-11-5-568</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22.508"/>
    </inkml:context>
    <inkml:brush xml:id="br0">
      <inkml:brushProperty name="width" value="0.2" units="cm"/>
      <inkml:brushProperty name="height" value="0.2" units="cm"/>
      <inkml:brushProperty name="color" value="#E71224"/>
    </inkml:brush>
  </inkml:definitions>
  <inkml:trace contextRef="#ctx0" brushRef="#br0">19 126 5441,'-19'-107'2065,"51"100"-1513,14 5-392,5-1-80,-8 0-40,-2 3 16,-13 0-40,-5-2-80,8 0-408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4.196"/>
    </inkml:context>
    <inkml:brush xml:id="br0">
      <inkml:brushProperty name="width" value="0.1" units="cm"/>
      <inkml:brushProperty name="height" value="0.1" units="cm"/>
      <inkml:brushProperty name="color" value="#FFC114"/>
    </inkml:brush>
  </inkml:definitions>
  <inkml:trace contextRef="#ctx0" brushRef="#br0">47 219 4473,'-34'-32'1791,"34"32"-1757,0-1-1,-1 1 1,1 0-1,0 0 1,0 0-1,0-1 1,0 1-1,-1 0 1,1 0-1,0 0 1,0 0-1,-1-1 1,1 1-1,0 0 1,0 0 0,-1 0-1,1 0 1,0 0-1,0 0 1,-1 0-1,1 0 1,0 0-1,0 0 1,-1-1-1,1 2 1,0-1-1,0 0 1,-1 0 0,1 0-1,0 0 1,-1 0-1,1 0 1,0 0-1,0 0 1,-1 0-1,1 0 1,0 0-1,0 1 1,-1-1-1,1 0 1,0 0-1,0 0 1,0 0 0,-1 1-1,1-1 1,-1 12 4279,28 125-1400,-15-9-938,-9-88-1240,12 73 1,-12-102-661,0-1 1,8 18-1,-10-24-66,0-1 0,1 0-1,0 0 1,0 0 0,0-1 0,0 1-1,0 0 1,0-1 0,1 1-1,-1-1 1,1 0 0,3 2 0,-5-3-9,0-1 0,-1 0 1,1 0-1,0 1 0,0-1 1,0 0-1,-1 0 0,1 0 1,0 0-1,0 0 0,-1 0 0,1 0 1,0-1-1,0 1 0,0 0 1,-1 0-1,1 0 0,0-1 1,-1 1-1,1 0 0,0-1 1,0 1-1,-1-1 0,1 1 1,-1-1-1,1 1 0,0-1 1,0 0-1,14-20-5,-15 20 5,14-24-28,-2-1 0,11-32 0,10-22-66,-28 69 68,4-8-30,17-25 1,-24 40 46,0 1 1,0 0-1,1 0 1,-1 0-1,1 0 1,0 1-1,-1-1 1,1 1-1,1-1 1,-1 1-1,0 0 0,0 0 1,1 1-1,6-4 1,-9 5 4,1 0 0,-1 0 1,1 0-1,-1 0 0,0 1 0,1-1 0,-1 0 0,1 1 1,-1-1-1,0 1 0,1-1 0,-1 1 0,0-1 1,0 1-1,0 0 0,1 0 0,-1 0 0,0 0 1,0-1-1,0 1 0,0 1 0,0-1 0,0 0 1,-1 0-1,1 0 0,0 0 0,-1 1 0,2 1 1,2 6 0,0 0 1,-1 0 0,3 10 0,-3-9 5,7 20 67,1 1-1,24 47 1,-30-68-4,1-1-1,0 0 1,0 0 0,1 0-1,0 0 1,1-1 0,0 0 0,0-1-1,1 0 1,0 0 0,14 8-1,-20-14-22,-1 0-1,1 1 0,-1-1 0,1 0 1,0-1-1,-1 1 0,1 0 0,0-1 0,0 0 1,-1 1-1,1-1 0,0 0 0,0 0 0,0-1 1,0 1-1,-1-1 0,1 1 0,0-1 1,3-1-1,-2 0 13,0 0 1,-1-1-1,1 1 0,0-1 1,-1 0-1,0 0 1,0 0-1,0-1 0,0 1 1,0-1-1,2-4 1,2-6 48,0 1 1,-1-1 0,0 0 0,-1 0 0,-1-1 0,3-20 0,44-442-61,-50 467-333,-1 0 0,0 1 0,-2-19 1,2 27 244,0 1 0,0 0 0,0 0 0,0-1 0,0 1 1,0 0-1,0 0 0,0 0 0,0-1 0,0 1 0,-1 0 1,1 0-1,0-1 0,0 1 0,0 0 0,0 0 0,-1 0 0,1 0 1,0-1-1,0 1 0,0 0 0,0 0 0,-1 0 0,1 0 1,0 0-1,0 0 0,-1 0 0,1-1 0,0 1 0,0 0 1,-1 0-1,1 0 0,0 0 0,0 0 0,-1 0 0,1 0 0,0 0 1,0 0-1,0 0 0,-1 0 0,1 0 0,0 1 0,0-1 1,-1 0-1,1 0 0,0 0 0,0 0 0,-1 0 0,1 0 0,0 0 1,0 1-1,0-1 0,0 0 0,-1 0 0,1 0 0,0 1 1,0-1-1,-1 1 5,-10 7 2319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0.154"/>
    </inkml:context>
    <inkml:brush xml:id="br0">
      <inkml:brushProperty name="width" value="0.1" units="cm"/>
      <inkml:brushProperty name="height" value="0.1" units="cm"/>
      <inkml:brushProperty name="color" value="#FFC114"/>
    </inkml:brush>
  </inkml:definitions>
  <inkml:trace contextRef="#ctx0" brushRef="#br0">1 5 4809,'79'-5'1880,"-79"32"-1175,10 12-569,7 1-8,-2 4-88,2 4 0,-6-2-8,4-5 0,-1-12 8,-4-5-32,1-11-104,-5-7-264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22.840"/>
    </inkml:context>
    <inkml:brush xml:id="br0">
      <inkml:brushProperty name="width" value="0.2" units="cm"/>
      <inkml:brushProperty name="height" value="0.2" units="cm"/>
      <inkml:brushProperty name="color" value="#E71224"/>
    </inkml:brush>
  </inkml:definitions>
  <inkml:trace contextRef="#ctx0" brushRef="#br0">313 44 4769,'-4'3'250,"0"1"1,-1-1-1,1 0 0,-1-1 0,1 1 1,-6 1-1,-15 9-175,-18 12 151,11-7 221,0 1 0,-29 24 1,53-37-324,1 0 0,0 0 0,1 1 0,-1 0 1,1 0-1,1 1 0,-1-1 0,1 1 0,0 0 0,1 1 1,0-1-1,1 1 0,-4 11 0,6-15-101,0-1 0,0 1 0,1-1 0,-1 1 0,1 0 1,0-1-1,1 1 0,-1 0 0,1-1 0,0 1 0,0-1 0,0 1 0,1-1 0,-1 1 0,1-1 0,0 0 0,0 0 0,1 0 1,-1 0-1,1 0 0,0-1 0,0 1 0,0-1 0,1 1 0,-1-1 0,1 0 0,-1-1 0,1 1 0,0-1 0,0 1 0,6 1 1,2 1-7,1 0 1,1 0 0,-1-1 0,1-1 0,-1 0 0,1-1 0,0-1 0,0 0 0,17-1 0,0-3-1,-1-1 1,1-1-1,-1-1 1,54-20-1,-37 7 3,-1-1 0,52-33-1,-81 43-3,0-1-1,-1 0 0,17-15 1,-30 22-14,1 1 0,0-1 1,-1 1-1,0-1 0,0 0 1,0 0-1,0-1 1,-1 1-1,0-1 0,0 1 1,0-1-1,0 0 0,-1 1 1,1-1-1,-1 0 1,-1 0-1,2-8 0,-3 8-2,0-1-1,0 1 0,0 0 0,0 0 0,-1 1 0,0-1 0,0 0 0,0 0 1,0 1-1,-1-1 0,0 1 0,0 0 0,0 0 0,0 0 0,-1 0 1,1 1-1,-6-5 0,-2-1-5,0 1 1,-1 1-1,0 0 0,0 1 1,-18-8-1,5 5-10,-1 2 0,1 0 0,-1 2 0,-1 0 0,-39-1 0,8 5-292,-83 10 0,58 0-303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1.458"/>
    </inkml:context>
    <inkml:brush xml:id="br0">
      <inkml:brushProperty name="width" value="0.2" units="cm"/>
      <inkml:brushProperty name="height" value="0.2" units="cm"/>
      <inkml:brushProperty name="color" value="#E71224"/>
    </inkml:brush>
  </inkml:definitions>
  <inkml:trace contextRef="#ctx0" brushRef="#br0">31 0 3569,'-12'11'503,"-6"10"941,30-32 1166,-12 11-2588,0 0 0,0 0 1,0 0-1,0 0 0,0-1 0,0 1 0,0 0 0,0 0 0,0 0 0,0 0 0,0-1 0,0 1 0,0 0 0,0 0 0,0 0 0,0 0 0,0 0 0,0-1 0,0 1 0,0 0 0,0 0 1,0 0-1,0 0 0,0 0 0,0-1 0,0 1 0,1 0 0,-1 0 0,0 0 0,0 0 0,0 0 0,0 0 0,0 0 0,0 0 0,1 0 0,-1-1 0,0 1 0,0 0 0,0 0 1,0 0-1,1 0 0,6-1-1,1 0 0,-1 0 0,1 0 0,13 2 0,-5 0-9,-10-2-6,1 1 0,-1 1 0,1-1 0,0 1-1,-1 0 1,1 1 0,-1-1 0,0 1 0,1 1 0,-1-1 0,0 1 0,0 0 0,-1 1 0,1-1-1,0 1 1,-1 0 0,0 0 0,9 10 0,-14-12-3,1-1 0,-1 0 1,1 1-1,-1-1 0,1 0 0,-1 1 1,0-1-1,0 1 0,0-1 0,0 0 1,0 1-1,0-1 0,0 1 0,0-1 1,-1 0-1,1 1 0,-1-1 0,1 1 0,-1-1 1,1 0-1,-1 0 0,0 1 0,1-1 1,-1 0-1,-2 2 0,-27 33 141,22-28-104,-1 2-7,-5 5 122,0 0 0,1 1-1,1 1 1,-11 20 0,20-33-129,1 1 0,0-1 0,0 0 0,0 1 0,1-1 0,0 1 0,0 0 0,0 0 0,0-1 0,1 1 0,-1 0 0,1 0 0,1-1 0,-1 1 0,1 0 0,-1 0 0,2-1 0,-1 1 0,0 0 0,1-1 0,0 1 0,0-1 0,5 8 0,-5-9-15,0-1 0,0 0 0,0 1 0,0-1 0,0 0 0,1 0 0,-1 0 0,1-1 0,0 1 0,-1-1 0,1 1 0,0-1 1,5 2-1,44 6 106,-40-7-92,34 3-87,0-2-1,1-2 0,-1-3 0,0-1 0,70-13 0,-79 7-780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4.460"/>
    </inkml:context>
    <inkml:brush xml:id="br0">
      <inkml:brushProperty name="width" value="0.2" units="cm"/>
      <inkml:brushProperty name="height" value="0.2" units="cm"/>
      <inkml:brushProperty name="color" value="#E71224"/>
    </inkml:brush>
  </inkml:definitions>
  <inkml:trace contextRef="#ctx0" brushRef="#br0">37 57 3937,'-36'-40'1440,"50"37"-1120,7 3-96,16 0 128,9-2 80,9 2 161,9-2 7,6 1-24,3 1-48,13 0-208,10 0-88,28 0-136,5 0-24,8-2-40,-6 1 0,-23-3-208,-4 3-280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4.892"/>
    </inkml:context>
    <inkml:brush xml:id="br0">
      <inkml:brushProperty name="width" value="0.2" units="cm"/>
      <inkml:brushProperty name="height" value="0.2" units="cm"/>
      <inkml:brushProperty name="color" value="#E71224"/>
    </inkml:brush>
  </inkml:definitions>
  <inkml:trace contextRef="#ctx0" brushRef="#br0">433 263 3345,'-8'9'287,"0"-1"1,-1-1-1,0 1 1,0-1-1,-1-1 1,-19 10-1,11-6-49,-3 0-9,-1-1 1,0-1-1,-35 9 1,39-13 102,0 1-1,0 1 1,1 1-1,-31 16 1,47-22-302,0-1-1,0 1 1,0-1-1,0 1 1,0 0-1,0-1 1,0 1 0,0 0-1,0 0 1,0 0-1,0 0 1,1 0-1,-1 0 1,0 0 0,1 0-1,-1 0 1,0 0-1,1 1 1,0-1-1,-1 0 1,1 0-1,0 0 1,-1 1 0,1 0-1,1-1-18,-1 0-1,1 0 0,-1 0 1,1 0-1,0 0 1,-1 0-1,1 0 0,0 0 1,0 0-1,-1-1 1,1 1-1,0 0 0,0-1 1,0 1-1,0 0 1,0-1-1,0 1 1,0-1-1,0 0 0,0 1 1,0-1-1,1 0 1,-1 0-1,0 1 0,0-1 1,2 0-1,15 2-5,0-1-1,1-1 0,-1-1 0,0 0 1,28-6-1,87-27-125,-101 25 83,-24 7 26,32-11-48,-37 12 54,0-1 0,0 1 0,-1 0 0,1-1 0,-1 1-1,1-1 1,-1 0 0,0 0 0,0 0 0,1 0 0,1-3 0,-4 4 7,1 0 0,-1 0 1,0 0-1,0 0 0,1 0 1,-1 0-1,0 0 0,0 0 1,0 0-1,0 0 0,0 0 1,0 1-1,0-1 0,0 0 1,-1 0-1,1 0 1,0 0-1,-1 0 0,1 0 1,0 0-1,-1 0 0,1 0 1,-1 1-1,0-1 0,1 0 1,-1 0-1,1 1 0,-1-1 1,-1-1-1,-27-21 126,23 19-80,-30-19 626,-1 1 0,-78-32 0,79 40-314,1-3 1,0 0-1,-62-44 1,92 57-348,0-1 0,0 1 1,0-1-1,0 0 0,-7-11 0,11 13-47,-1 0 1,1 1-1,-1-1 0,1 0 0,0 0 0,0 0 0,1 1 1,-1-1-1,1 0 0,-1 0 0,1 0 0,0 0 0,0 0 1,0 0-1,1-4 0,7-19-831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5.341"/>
    </inkml:context>
    <inkml:brush xml:id="br0">
      <inkml:brushProperty name="width" value="0.2" units="cm"/>
      <inkml:brushProperty name="height" value="0.2" units="cm"/>
      <inkml:brushProperty name="color" value="#E71224"/>
    </inkml:brush>
  </inkml:definitions>
  <inkml:trace contextRef="#ctx0" brushRef="#br0">505 0 3337,'-5'0'408,"1"0"1,-1 1 0,0-1-1,1 1 1,-10 3 0,-11 2-214,-28 6 460,-62 23-1,98-30-436,1 2 1,0 0-1,1 1 0,0 1 0,0 0 0,1 1 0,0 0 0,-23 24 1,23-16-73,1 0 1,0 1 0,2 1-1,0 0 1,2 1 0,0 0 0,1 0-1,1 1 1,1 0 0,1 0-1,-2 24 1,6-37-113,0-1 0,0 1 0,1 0 1,1 0-1,-1 0 0,1-1 0,1 1 0,0 0 0,0-1 0,0 1 1,7 12-1,-5-14-20,0-1 0,0 1 1,1-1-1,0 0 0,1 0 0,-1 0 1,1-1-1,0 1 0,0-2 0,1 1 1,0-1-1,-1 0 0,9 4 0,23 8 12,2 0-1,0-3 0,0-2 0,1-1 0,79 9 0,-48-18-533,-7-6-375</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5.691"/>
    </inkml:context>
    <inkml:brush xml:id="br0">
      <inkml:brushProperty name="width" value="0.2" units="cm"/>
      <inkml:brushProperty name="height" value="0.2" units="cm"/>
      <inkml:brushProperty name="color" value="#E71224"/>
    </inkml:brush>
  </inkml:definitions>
  <inkml:trace contextRef="#ctx0" brushRef="#br0">239 2 4769,'-11'-1'295,"0"0"1,1 1-1,-1 0 1,1 1-1,-1 1 0,1-1 1,-14 5-1,17-3-208,1-1-1,-1 1 1,1 0-1,0 1 1,0-1 0,0 1-1,1 0 1,0 1-1,-1-1 1,1 1 0,1 0-1,-7 8 1,3-1 84,1 1 1,0 0 0,0 0 0,1 0-1,1 0 1,1 1 0,0 0 0,0 0-1,1 0 1,-1 27 0,3-30-107,1 0 0,0 0-1,0 0 1,1 0 0,1 0 0,0-1 0,0 1 0,1 0 0,1-1-1,-1 1 1,2-1 0,-1 0 0,2 0 0,11 17 0,-7-16-33,1-1 1,-1 0 0,2-1-1,-1 0 1,2 0-1,-1-1 1,1-1 0,0 0-1,0-1 1,28 9-1,-17-8-5,0-1 0,0-1 0,0-1 0,1-1 0,41-1 0,-58-2-21,0-1 0,0 1 0,-1-2 0,1 1 0,0-1 0,-1 0 0,0 0 0,1-1 0,12-7 0,-17 8-4,0 0 0,0 0 1,0-1-1,0 0 0,0 1 0,0-1 1,-1 0-1,1 0 0,-1 0 0,0-1 1,0 1-1,0 0 0,-1-1 0,1 1 1,-1-1-1,0 0 0,0 1 0,0-1 0,0 0 1,0 0-1,-1-5 0,0-4-12,-1 1 1,0-1-1,0 0 0,-2 1 0,1-1 1,-6-13-1,-32-72-214,35 86 188,-4-11-58,-2 0 0,0 1 0,-1 0 0,-2 1 0,0 0 1,-25-28-1,12 29-269,6 12-228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36.041"/>
    </inkml:context>
    <inkml:brush xml:id="br0">
      <inkml:brushProperty name="width" value="0.2" units="cm"/>
      <inkml:brushProperty name="height" value="0.2" units="cm"/>
      <inkml:brushProperty name="color" value="#E71224"/>
    </inkml:brush>
  </inkml:definitions>
  <inkml:trace contextRef="#ctx0" brushRef="#br0">0 52 4161,'35'-10'1366,"-3"0"-791,1 1-1,0 1 0,0 2 1,49-3-1,-74 10-356,0-1 0,0 1-1,0 0 1,0 1 0,0 0-1,0 0 1,9 4 0,-15-5-192,0-1 1,-1 1 0,1 0-1,-1 0 1,1-1 0,-1 1-1,1 0 1,-1 0 0,0 0-1,1 1 1,-1-1-1,0 0 1,0 0 0,0 1-1,0-1 1,0 1 0,0-1-1,0 1 1,-1-1 0,1 1-1,0-1 1,-1 1 0,1 0-1,-1-1 1,0 1-1,1 0 1,-1-1 0,0 1-1,0 0 1,0 0 0,0-1-1,-1 1 1,1 0 0,0-1-1,-1 1 1,1 0-1,-1-1 1,1 1 0,-1-1-1,-1 3 1,-1 1 36,-1 1 1,0-1-1,0 0 1,0 0-1,-1 0 0,0-1 1,0 1-1,0-1 0,0 0 1,-7 3-1,-12 7 363,-27 11-1,36-18-198,-133 54 2248,135-53-2088,13-8-381,0 1 0,1-1 0,-1 0 0,0 0-1,0 1 1,0-1 0,0 0 0,0 0 0,0 0 0,1 1-1,-1-1 1,0 0 0,0 0 0,0 0 0,0 0 0,1 0 0,-1 1-1,0-1 1,0 0 0,0 0 0,1 0 0,-1 0 0,0 0 0,0 0-1,1 0 1,-1 0 0,0 0 0,0 0 0,1 0 0,-1 0 0,0 0-1,1 0 1,34 2 116,-28-2-86,306 12-510,-237-8-990</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48.194"/>
    </inkml:context>
    <inkml:brush xml:id="br0">
      <inkml:brushProperty name="width" value="0.2" units="cm"/>
      <inkml:brushProperty name="height" value="0.2" units="cm"/>
      <inkml:brushProperty name="color" value="#E71224"/>
    </inkml:brush>
  </inkml:definitions>
  <inkml:trace contextRef="#ctx0" brushRef="#br0">1 403 3665,'0'-15'2631,"0"10"-2337,-1-1 0,2 0 0,-1 0 1,1 0-1,-1 1 0,4-10 0,6-15-50,2 0 0,1 0 0,2 2 0,18-29 0,-7 20-136,1 2-1,56-56 0,-83 91-84,-1 1 0,1-1 0,0 1 0,-1-1 0,1 1 0,0-1 0,-1 1 0,1-1 0,0 1 0,0-1 0,0 1 0,0 0 0,-1-1 0,1 1 0,0-1 0,0 1 0,0 0 0,0-1 0,0 1 0,1-1 0,-1 1 0,0 0 0,0-1 0,0 2 0,13 24-37,-7-16 35,1-1 0,0 1 0,0-1 1,0 0-1,1-1 0,1 0 0,0 0 0,0-1 0,10 7 0,204 114 418,-219-126-432,0 1 0,-1-1 0,1 1 0,0 0 0,-1 0 0,0 0 1,4 4-1,-7-6-2,1 0 0,-1 0 0,1 0 0,-1 0 0,0 0 0,1 0 0,-1 0 0,0 0 0,0 0 1,0 0-1,0 0 0,0 0 0,0 0 0,0 0 0,0 0 0,0 0 0,0 0 0,0 0 0,-1 0 1,1 0-1,-1 0 0,1 0 0,0 0 0,-1 0 0,1 0 0,-1 0 0,0 0 0,1-1 0,-1 1 0,0 0 1,0 0-1,1-1 0,-1 1 0,0 0 0,0-1 0,-1 1 0,-10 8 113,-1 0-1,0-1 1,-1-1 0,0 0-1,0-1 1,-1 0 0,1-1-1,-1-1 1,0 0-1,-18 1 1,-24 2 429,-74 0 0,129-7-536,-69-1 385,40-1-60,-52 6 0,81-2-394,10 1-293,17 1 512,14-9 3423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48.598"/>
    </inkml:context>
    <inkml:brush xml:id="br0">
      <inkml:brushProperty name="width" value="0.2" units="cm"/>
      <inkml:brushProperty name="height" value="0.2" units="cm"/>
      <inkml:brushProperty name="color" value="#E71224"/>
    </inkml:brush>
  </inkml:definitions>
  <inkml:trace contextRef="#ctx0" brushRef="#br0">10 35 3113,'39'-35'1584,"-35"42"-464,-1 12-384,0 6 33,3 18-57,-6 13 24,-1 20-48,-6 4-32,-7-2-144,1-2-128,-1 4-176,3 4-72,6 6-96,5-4-16,0-26-168,6-14-136,-1-27-456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48.946"/>
    </inkml:context>
    <inkml:brush xml:id="br0">
      <inkml:brushProperty name="width" value="0.2" units="cm"/>
      <inkml:brushProperty name="height" value="0.2" units="cm"/>
      <inkml:brushProperty name="color" value="#E71224"/>
    </inkml:brush>
  </inkml:definitions>
  <inkml:trace contextRef="#ctx0" brushRef="#br0">15 1 6065,'0'14'2121,"-2"12"-1817,1 25-200,-2 11 96,-2 17 312,2 6 64,4-9 56,4-6-88,8-11-304,-4-8-104,3-6-160,-6-5-176,-8-12-480,-4-4-336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0.602"/>
    </inkml:context>
    <inkml:brush xml:id="br0">
      <inkml:brushProperty name="width" value="0.1" units="cm"/>
      <inkml:brushProperty name="height" value="0.1" units="cm"/>
      <inkml:brushProperty name="color" value="#FFC114"/>
    </inkml:brush>
  </inkml:definitions>
  <inkml:trace contextRef="#ctx0" brushRef="#br0">0 126 6369,'87'-41'3249,"-12"6"-3217,-62 29-18,71-26 46,-75 29-53,0 1 0,0 0-1,0 0 1,0 1 0,0 0 0,1 0-1,10 2 1,-19-1-5,1 0-1,-1 0 1,1 0-1,-1 0 1,1 1-1,-1-1 1,1 1-1,-1-1 1,0 1-1,1-1 1,-1 1 0,0 0-1,1-1 1,-1 1-1,0 0 1,0 0-1,0 0 1,0 0-1,0 0 1,0 0-1,0 0 1,0 1-1,0-1 1,-1 0 0,1 0-1,0 1 1,-1-1-1,1 0 1,-1 1-1,1-1 1,-1 1-1,0-1 1,1 1-1,-1-1 1,0 1-1,0-1 1,0 1 0,0-1-1,-1 0 1,1 1-1,0-1 1,0 1-1,-1-1 1,0 3-1,-1 3 8,-1-1 0,0 1 0,0-1 0,0 1 0,-1-1-1,0 0 1,-7 9 0,-2-3-1,-1 0 1,0 0-1,-1-1 0,0-1 0,0-1 1,-28 13-1,-27 17 73,69-39-78,0 1-1,1-1 1,-1 1 0,0-1-1,0 1 1,1-1 0,-1 1-1,0 0 1,1 0 0,-1-1-1,0 1 1,1 0 0,-1 0-1,1 0 1,-1 1 0,1-2-2,0 0 0,0 1-1,0-1 1,0 0 0,0 1 0,0-1 0,0 0 0,0 1 0,1-1-1,-1 0 1,0 1 0,0-1 0,0 0 0,0 0 0,0 1-1,1-1 1,-1 0 0,0 1 0,0-1 0,1 0 0,-1 0 0,0 0-1,0 1 1,1-1 0,-1 0 0,0 0 0,1 1 0,2 0 0,-1 0 1,1 0-1,0-1 1,-1 1-1,1 0 0,0-1 1,-1 0-1,5 0 1,71-1 39,-16 0-18,110 11 0,-162-9-23,-1 1 0,0 0 0,1 1 0,-1 0 1,0 0-1,16 9 0,-23-11 0,0 0 0,0 0 0,0 1 0,0-1 0,-1 0 0,1 1 1,-1 0-1,1-1 0,-1 1 0,1 0 0,-1 0 0,0-1 0,0 1 0,0 0 0,0 0 0,0 1 0,0-1 0,-1 0 0,1 0 0,-1 0 0,1 0 1,-1 1-1,0-1 0,0 0 0,0 0 0,0 0 0,0 1 0,0-1 0,-1 0 0,1 0 0,-1 0 0,0 1 0,1-1 0,-1 0 0,0 0 0,-2 3 1,-13 21 8,-2 0 1,0-1 0,-2-1 0,-1 0-1,-33 28 1,48-46-52,0 0-1,0 0 0,-1-1 0,0 0 1,0-1-1,0 1 0,-11 3 1,18-8 26,-1 0-1,1 0 1,-1 0 0,0 0 0,1 0-1,-1 0 1,1 0 0,-1 0 0,0 0-1,1 0 1,-1 0 0,1 0 0,-1-1-1,1 1 1,-1 0 0,0 0 0,1-1-1,-1 1 1,1 0 0,-1-1 0,1 1-1,0-1 1,-1 1 0,1 0 0,-1-1 0,1 1-1,-1-2 1,-10-16 120</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49.277"/>
    </inkml:context>
    <inkml:brush xml:id="br0">
      <inkml:brushProperty name="width" value="0.2" units="cm"/>
      <inkml:brushProperty name="height" value="0.2" units="cm"/>
      <inkml:brushProperty name="color" value="#E71224"/>
    </inkml:brush>
  </inkml:definitions>
  <inkml:trace contextRef="#ctx0" brushRef="#br0">1 115 7426,'3'-43'2632,"35"38"-2120,5 1-80,0 0 32,-1 1 17,-7 0-153,0-2-88,-5-1-88,0 1-104,4-3-568,-3-3-409,-2-7-2015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0.665"/>
    </inkml:context>
    <inkml:brush xml:id="br0">
      <inkml:brushProperty name="width" value="0.2" units="cm"/>
      <inkml:brushProperty name="height" value="0.2" units="cm"/>
      <inkml:brushProperty name="color" value="#E71224"/>
    </inkml:brush>
  </inkml:definitions>
  <inkml:trace contextRef="#ctx0" brushRef="#br0">0 21 2961,'40'18'1344,"-32"-18"-328,8 0-384,14 0 160,10 0 89,14-5-41,2-2-64,9 0-296,0 0-120,-14-1-200,-9 5-72,-21 3-328,-7-2-328</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1.590"/>
    </inkml:context>
    <inkml:brush xml:id="br0">
      <inkml:brushProperty name="width" value="0.2" units="cm"/>
      <inkml:brushProperty name="height" value="0.2" units="cm"/>
      <inkml:brushProperty name="color" value="#E71224"/>
    </inkml:brush>
  </inkml:definitions>
  <inkml:trace contextRef="#ctx0" brushRef="#br0">0 43 3825,'43'-3'492,"-18"2"-44,1-2 0,30-6 0,19-3 438,85-2-1,-155 13-846,-1 1 0,1 0 0,-1 1 0,1-1-1,0 1 1,-1 0 0,1 0 0,-1 0 0,1 1 0,-1 0-1,7 3 1,-10-4-34,0 0 0,1 0 0,-1 0 0,0 0 0,0 0 0,0 1 0,0-1 0,0 0 0,0 1 0,0-1 0,0 0 1,-1 1-1,1 0 0,0-1 0,-1 1 0,1-1 0,-1 1 0,0-1 0,0 1 0,1 0 0,-1-1 0,0 1 0,0 0 0,0-1 0,-1 1 0,1 0 0,0-1 0,-1 1 0,1-1 0,-1 1 0,1 0 0,-1-1 0,0 1 0,0-1 0,-1 3 0,-6 6 26,0 1 0,0-1-1,-1-1 1,0 0 0,-1 0 0,0-1 0,-14 9-1,-3 5 47,25-21-73,-9 7 36,1 1-1,1 0 0,-1 0 0,-10 16 0,19-24-37,0 0 1,1 0-1,-1 0 0,1 0 1,-1 0-1,1 0 0,0 0 1,-1 0-1,1 0 0,0 0 1,0 0-1,0 0 0,0 0 1,0 0-1,0 0 0,0 0 1,0 0-1,0 1 0,0-1 1,1 0-1,-1 0 0,0 0 1,1 0-1,-1 0 0,1 0 1,-1 0-1,1 0 0,0-1 1,-1 1-1,1 0 0,0 0 1,-1 0-1,1-1 0,0 1 1,0 0-1,0-1 0,1 2 1,6 3 8,-1-1 0,1 1 1,14 5-1,-15-7-1,20 9 14,45 22 22,-66-31-42,0 1-1,1 1 0,-2-1 1,1 1-1,0 0 0,-1 0 0,0 1 1,6 7-1,-10-10 6,1 0 1,-1-1-1,1 1 1,-1 0-1,0 0 0,0 0 1,-1 0-1,1 0 1,-1 1-1,1-1 0,-1 0 1,0 0-1,0 0 1,0 0-1,-1 1 0,1-1 1,-1 0-1,0 0 1,0 0-1,0 0 0,0 0 1,0 0-1,-1-1 1,1 1-1,-1 0 0,0-1 1,1 1-1,-1-1 1,-4 4-1,-1 2 42,-1 0 0,0 0-1,-1-1 1,0-1 0,0 1 0,0-1-1,-13 5 1,6-3-33,1-2 1,-1 0-1,-1 0 0,1-2 0,-1 0 1,0-1-1,0-1 0,0 0 0,-32-2 1,48 0-82,-1 0 1,0 0-1,1-1 1,-1 1-1,1 0 1,-1-1 0,0 1-1,1-1 1,-1 0-1,1 0 1,-2-1-1,-13-16-1742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2.057"/>
    </inkml:context>
    <inkml:brush xml:id="br0">
      <inkml:brushProperty name="width" value="0.2" units="cm"/>
      <inkml:brushProperty name="height" value="0.2" units="cm"/>
      <inkml:brushProperty name="color" value="#E71224"/>
    </inkml:brush>
  </inkml:definitions>
  <inkml:trace contextRef="#ctx0" brushRef="#br0">316 62 5473,'0'-3'112,"0"0"-1,-1 1 0,1-1 1,-1 0-1,0 1 1,0-1-1,0 1 0,0-1 1,-1 1-1,1-1 1,0 1-1,-1 0 0,0 0 1,0-1-1,1 1 1,-1 0-1,0 1 0,-1-1 1,1 0-1,0 1 1,-3-3-1,0 2-114,0 1 0,1-1 0,-1 1 1,0 0-1,1 0 0,-1 0 0,0 1 0,0-1 0,0 1 0,0 0 1,-6 1-1,1 1 69,0 0 0,1 1 0,0-1 0,0 2-1,-1-1 1,2 1 0,-1 1 0,0 0 0,1 0 0,0 0 0,0 1 0,1 0 0,0 1 0,0 0 0,0 0 0,-8 12 0,6-7-15,1 0 0,0 1 1,1 0-1,1 0 0,0 0 0,0 1 0,2 0 0,0 0 1,0 1-1,-1 18 0,4-28-48,0-1 0,1 0 1,0 1-1,0-1 0,0 0 0,1 1 0,0-1 0,-1 0 1,1 1-1,1-1 0,-1 0 0,1 0 0,-1 0 1,1 0-1,3 4 0,-2-5 1,0 1 1,0-1-1,0-1 1,1 1-1,-1 0 0,1-1 1,-1 0-1,1 0 1,0 0-1,0 0 0,0 0 1,0-1-1,0 0 1,0 0-1,6 1 0,0 0-15,1 0 0,0-1 1,0 0-1,0-1 0,0-1 0,0 1 0,13-4 0,-19 3-12,-1 0 1,1 0 0,0-1-1,-1 1 1,1-1 0,-1-1-1,0 1 1,1 0 0,-1-1-1,0 0 1,-1 0 0,1 0-1,0-1 1,-1 1 0,0-1-1,0 0 1,0 0 0,4-7-1,3-11-61,-1 0 0,-2-1 0,7-28 0,-74 385 3202,52-238-2942,4-27-1551,3-55 155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2.623"/>
    </inkml:context>
    <inkml:brush xml:id="br0">
      <inkml:brushProperty name="width" value="0.2" units="cm"/>
      <inkml:brushProperty name="height" value="0.2" units="cm"/>
      <inkml:brushProperty name="color" value="#E71224"/>
    </inkml:brush>
  </inkml:definitions>
  <inkml:trace contextRef="#ctx0" brushRef="#br0">38 4 3177,'18'-2'1272,"0"1"1,23 0-1,-34 2-1094,0 0 0,-1 0-1,1 0 1,0 1 0,-1-1-1,0 2 1,1-1 0,-1 1-1,8 4 1,-9-4-97,0 0-1,0 1 0,0 0 0,0-1 1,-1 1-1,0 1 0,1-1 1,-2 1-1,1 0 0,5 8 0,-8-9-70,1-1 0,-2 0 0,1 0-1,0 0 1,0 0 0,-1 1 0,0-1-1,0 0 1,0 1 0,0-1-1,0 0 1,-1 0 0,1 1 0,-1-1-1,0 0 1,0 0 0,0 0-1,0 0 1,-1 0 0,1 0 0,-1 0-1,-2 3 1,-10 14 54,-2 1-1,-1-2 0,0-1 1,-1 0-1,-1-1 1,-38 26-1,56-42-48,0 0 0,-1-1 0,1 1 0,0 0-1,0 0 1,0 0 0,-1 0 0,1 0 0,0 0-1,0 1 1,1-1 0,-1 0 0,0 0 0,0 1 0,1-1-1,-1 0 1,0 3 0,1-2-3,0-1 1,1 1-1,-1-1 1,1 1-1,-1-1 1,1 1-1,0-1 0,0 0 1,0 1-1,0-1 1,0 0-1,0 1 0,0-1 1,0 0-1,2 1 1,6 7 11,1 0 1,0-2 0,1 1 0,19 10 0,17 12 5,-44-28-30,0 1 0,0-1 1,0 1-1,-1 0 0,1-1 0,-1 1 0,0 1 0,1-1 0,-1 0 0,-1 0 0,1 1 0,0-1 0,-1 1 0,0 0 0,0-1 0,1 6 0,-2-6 6,0 0-1,0-1 0,0 1 1,0-1-1,-1 1 0,1 0 1,-1-1-1,1 1 1,-1-1-1,0 0 0,0 1 1,-1-1-1,1 0 0,0 1 1,-1-1-1,1 0 0,-1 0 1,0 0-1,1-1 0,-1 1 1,0 0-1,0 0 0,0-1 1,-1 0-1,-3 3 0,-8 2 63,1 0 0,-1-1-1,0-1 1,-1 0-1,1 0 1,-1-2 0,0 0-1,0-1 1,-20 0 0,34-1-64,0 0 1,0 0 0,0 0-1,0 0 1,0 0 0,0 0-1,0-1 1,0 1 0,0 0 0,0-1-1,0 1 1,0 0 0,0-1-1,0 1 1,0-1 0,0 0 0,0 1-1,1-1 1,-1 0 0,0 1-1,0-1 1,1 0 0,-1 0-1,1 0 1,-1 1 0,0-1 0,1 0-1,-1 0 1,1 0 0,0 0-1,-1 0 1,1 0 0,0-15 3100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2.979"/>
    </inkml:context>
    <inkml:brush xml:id="br0">
      <inkml:brushProperty name="width" value="0.2" units="cm"/>
      <inkml:brushProperty name="height" value="0.2" units="cm"/>
      <inkml:brushProperty name="color" value="#E71224"/>
    </inkml:brush>
  </inkml:definitions>
  <inkml:trace contextRef="#ctx0" brushRef="#br0">0 2 7578,'5'0'2288,"0"-2"-2880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3.328"/>
    </inkml:context>
    <inkml:brush xml:id="br0">
      <inkml:brushProperty name="width" value="0.2" units="cm"/>
      <inkml:brushProperty name="height" value="0.2" units="cm"/>
      <inkml:brushProperty name="color" value="#E71224"/>
    </inkml:brush>
  </inkml:definitions>
  <inkml:trace contextRef="#ctx0" brushRef="#br0">155 1 5497,'-6'0'227,"0"0"0,0 0 0,0 1 0,0 0 0,0 0 0,0 0 0,0 1 0,0-1 0,0 2 0,-7 3 0,10-4-213,0 0-1,1 0 0,-1 0 0,1 0 0,0 1 0,0-1 0,0 1 0,0 0 0,0 0 1,0-1-1,1 1 0,-1 0 0,1 1 0,0-1 0,0 0 0,0 0 0,0 0 0,0 1 1,1-1-1,-1 6 0,0 8 109,1 0 0,0 1 0,1-1 0,1 0 0,8 34 0,-7-39-98,1-1 0,1 1 0,0-1 0,0 0-1,1 0 1,1 0 0,0-1 0,0 0 0,11 11 0,-5-7 56,1-1 1,0 0 0,1-1-1,0 0 1,1-1 0,0-1-1,25 11 1,-1-3 170,-22-11-173,-1 0 1,1 2-1,-1 0 1,-1 1-1,18 13 1,-33-22-77,0 0 0,0 0 0,0-1 0,0 1 0,0 0 0,-1 0 0,1 1 0,0-1 0,0 0 0,-1 0 0,1 0 0,-1 0 0,1 3 0,-1-4-1,0 1 1,0-1-1,0 1 0,0-1 1,0 1-1,0-1 1,0 1-1,0-1 1,0 0-1,-1 1 1,1-1-1,0 1 0,0-1 1,0 0-1,-1 1 1,1-1-1,0 0 1,-1 1-1,1-1 1,0 0-1,-1 1 0,1-1 1,0 0-1,-1 0 1,0 1-1,-2 0 10,-1 1 1,0-1-1,0 0 0,1 0 0,-1-1 0,0 1 0,-6-1 0,-48 1-172,0-3 0,0-3 0,0-2 0,-58-15 0,65 8-586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3.675"/>
    </inkml:context>
    <inkml:brush xml:id="br0">
      <inkml:brushProperty name="width" value="0.2" units="cm"/>
      <inkml:brushProperty name="height" value="0.2" units="cm"/>
      <inkml:brushProperty name="color" value="#E71224"/>
    </inkml:brush>
  </inkml:definitions>
  <inkml:trace contextRef="#ctx0" brushRef="#br0">1 34 6481,'11'-4'2129,"11"0"-2249,4-3-336,9-2-464,-2-1 47</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4.023"/>
    </inkml:context>
    <inkml:brush xml:id="br0">
      <inkml:brushProperty name="width" value="0.2" units="cm"/>
      <inkml:brushProperty name="height" value="0.2" units="cm"/>
      <inkml:brushProperty name="color" value="#E71224"/>
    </inkml:brush>
  </inkml:definitions>
  <inkml:trace contextRef="#ctx0" brushRef="#br0">0 1 4177,'24'13'344,"-15"-9"-171,0 1-1,0 1 1,0-1 0,14 13 0,-20-15-120,0 1 1,-1-1 0,1 1 0,-1-1 0,1 1-1,-1 0 1,0 0 0,-1 0 0,1 0 0,-1 0-1,1 0 1,-1 0 0,-1 1 0,1-1 0,0 6-1,7 137 1202,13 155 1039,-21-301-2292,0-1 0,0 1 0,0-1 0,0 0 0,0 1-1,1-1 1,-1 1 0,0-1 0,0 0 0,0 1 0,0-1 0,0 1 0,1-1 0,-1 0-1,0 1 1,0-1 0,1 0 0,-1 1 0,0-1 0,0 0 0,1 1 0,-1-1 0,0 0-1,1 0 1,-1 0 0,0 1 0,1-1 0,-1 0 0,1 0 0,-1 0 0,0 0 0,1 1-1,-1-1 1,1 0 0,0 0 0,17-8-21,17-22-273,-32 27 216,33-33-662,-21 19 553,1 1 1,1 1-1,32-22 1,-33 27 174,-6 4 27,1 0 0,-2-1-1,1 0 1,16-16-1,-26 23-9,1-1-1,-1 1 1,0 0-1,1 0 0,-1-1 1,0 1-1,1 0 1,-1 0-1,0-1 1,1 1-1,-1 0 0,0-1 1,0 1-1,0 0 1,1-1-1,-1 1 0,0-1 1,0 1-1,0 0 1,0-1-1,0 1 1,0-1-1,1 1 0,-1 0 1,0-1-1,0 1 1,0-1-1,-1 1 0,1-1 1,0 1-1,0 0 1,0-1-1,0 1 0,0-1 1,0 1-1,-1 0 1,1-1-1,0 1 1,0 0-1,0-1 0,-1 1 1,1 0-1,0-1 1,-1 1-1,1 0 0,0-1 1,-1 1-1,1 0 1,0 0-1,-1 0 1,1-1-1,0 1 0,-1 0 1,1 0-1,-1 0 1,1 0-1,0 0 0,-1 0 1,1-1-1,-1 1 1,0 0-1,-30 0 146,24 0-136,3 0 23,0 0 0,0 1 1,0 0-1,0 0 0,0 0 1,0 0-1,0 0 0,0 1 0,0-1 1,1 1-1,-1 0 0,1 1 1,-1-1-1,1 0 0,0 1 1,0 0-1,0 0 0,0 0 0,0 0 1,-3 5-1,0 3 143,-1 0 0,1 0 0,1 0-1,0 1 1,-5 17 0,9-26-162,0 0-1,0 0 1,0 0-1,1 0 1,0 0-1,-1-1 1,1 1-1,0 0 1,0 0-1,0 0 1,1 0-1,-1 0 1,1 0-1,1 5 1,0-5-15,-1-1 1,0 0-1,1 0 0,0 0 1,0 0-1,-1 0 1,1 0-1,0-1 0,0 1 1,1-1-1,-1 1 0,0-1 1,0 0-1,1 0 1,-1 0-1,1 0 0,2 1 1,9 2-41,0-1 0,1 0 0,-1-1 0,24 1 0,19-4-420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4.375"/>
    </inkml:context>
    <inkml:brush xml:id="br0">
      <inkml:brushProperty name="width" value="0.2" units="cm"/>
      <inkml:brushProperty name="height" value="0.2" units="cm"/>
      <inkml:brushProperty name="color" value="#E71224"/>
    </inkml:brush>
  </inkml:definitions>
  <inkml:trace contextRef="#ctx0" brushRef="#br0">80 101 4049,'48'-81'1503,"-48"81"-1484,0 0 0,0 0 0,0 0 0,0 1 0,0-1 0,0 0 0,1 0 1,-1 1-1,0-1 0,0 0 0,0 0 0,0 0 0,0 0 0,0 1 0,1-1 0,-1 0 0,0 0 0,0 0 1,0 0-1,0 0 0,1 1 0,-1-1 0,0 0 0,0 0 0,0 0 0,1 0 0,-1 0 0,0 0 0,0 0 0,1 0 1,-1 0-1,0 0 0,0 0 0,0 0 0,1 0 0,-1 0 0,0 0 0,0 0 0,1 0 0,-1 0 0,0 0 1,0 0-1,0 0 0,1 0 0,-1-1 0,0 1 0,0 0 0,0 0 0,0 0 0,1 0 0,-1 0 0,0 0 0,0-1 1,0 1-1,0 0 0,0 0 0,1 0 0,-1-1 0,0 1 0,0 0 0,0 0 0,0 0 0,0-1 0,0 1 0,0 0 1,0 0-1,0 0 0,0-1 0,0 1 0,4 21 425,-3-13-133,96 412 4159,-91-397-4416,1-1 0,17 36 0,-10-26-8,-14-32-42,1 1-1,-1 0 0,1 0 1,-1 0-1,0-1 0,1 1 1,-1 0-1,0 0 0,0 0 1,1 0-1,-1 0 0,0 0 1,0 0-1,0 0 0,0-1 1,0 1-1,0 0 0,0 0 1,-1 0-1,1 0 0,0 0 1,0 0-1,-1 0 0,1-1 1,-1 1-1,1 0 0,0 0 1,-1 0-1,-1 1 0,1-2-3,-1 1 0,1-1 0,-1 1 0,1-1 0,-1 1 0,0-1 0,1 0 0,-1 0-1,0 0 1,1 0 0,-1 0 0,0 0 0,1 0 0,-4-1 0,-7-2-99,0 0 0,0-1 0,-13-7 0,-20-13-565,1-9-374</inkml:trace>
  <inkml:trace contextRef="#ctx0" brushRef="#br0" timeOffset="1">1 169 7290,'57'-108'2600,"-17"97"-2144,9-2-296,2 2-120,2 1-24,-1 5-168,10 1-288,12-3-696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0.969"/>
    </inkml:context>
    <inkml:brush xml:id="br0">
      <inkml:brushProperty name="width" value="0.1" units="cm"/>
      <inkml:brushProperty name="height" value="0.1" units="cm"/>
      <inkml:brushProperty name="color" value="#FFC114"/>
    </inkml:brush>
  </inkml:definitions>
  <inkml:trace contextRef="#ctx0" brushRef="#br0">0 0 5937,'19'16'2217,"37"30"-1721,5 18-232,-4 32-128,-1 12-56,-29 10-32,-16-2-24,-27-5 24,-14 7-24,-18-1-8,-8-11-208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6.573"/>
    </inkml:context>
    <inkml:brush xml:id="br0">
      <inkml:brushProperty name="width" value="0.2" units="cm"/>
      <inkml:brushProperty name="height" value="0.2" units="cm"/>
      <inkml:brushProperty name="color" value="#E71224"/>
    </inkml:brush>
  </inkml:definitions>
  <inkml:trace contextRef="#ctx0" brushRef="#br0">37 58 3897,'-37'13'1560,"44"-13"-968,9 3-216,14-3 96,8 0 145,15-1 127,1-3 0,5 1-224,3 0-96,5 0-168,1-4-80,9-1-96,4-1-8,15-1-88,-2-1-248,-7-3 2937</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7.026"/>
    </inkml:context>
    <inkml:brush xml:id="br0">
      <inkml:brushProperty name="width" value="0.2" units="cm"/>
      <inkml:brushProperty name="height" value="0.2" units="cm"/>
      <inkml:brushProperty name="color" value="#E71224"/>
    </inkml:brush>
  </inkml:definitions>
  <inkml:trace contextRef="#ctx0" brushRef="#br0">350 257 5689,'1'1'73,"0"0"-1,0 0 0,0 1 1,0-1-1,0 0 1,-1 1-1,1-1 0,0 0 1,-1 1-1,1-1 1,-1 1-1,0-1 1,0 1-1,1-1 0,-1 1 1,0-1-1,0 1 1,0-1-1,-1 1 0,1-1 1,0 1-1,0-1 1,-1 1-1,1-1 0,-1 1 1,1-1-1,-1 1 1,-1 1-1,-2 2-28,0-1 1,-1 1-1,0-1 0,1 0 0,-1 0 1,-6 3-1,-17 14 99,2 1 81,1 2 0,1 1-1,-27 36 1,38-43-70,0 1-1,2 1 0,0-1 0,1 2 1,1-1-1,-7 26 0,16-47-150,0 1 0,0 0 1,0 0-1,0 0 0,0 0 0,0 0 0,0 0 0,0 0 0,0 0 1,0 0-1,1 0 0,-1 0 0,0 0 0,0 0 0,0 0 0,0 0 1,0 0-1,0 0 0,0 0 0,0 0 0,0 0 0,1 0 0,-1 0 1,0 0-1,0 0 0,0 0 0,0 0 0,0 0 0,0 0 0,0 0 1,0 1-1,0-1 0,0 0 0,0 0 0,1 0 0,-1 0 0,0 0 0,0 0 1,0 0-1,0 0 0,0 0 0,11-14 47,-4 7-29,49-62 29,111-141-15,-163 204-37,0 0-1,0-1 0,0 1 0,-1-1 1,1 0-1,-2 0 0,4-12 0,-5 17 9,-1-1 0,0 0 0,0 1-1,0-1 1,0 1 0,0-1 0,0 1 0,-1-1-1,1 1 1,-1-1 0,0 1 0,0-1-1,0 1 1,0 0 0,0-1 0,0 1-1,-1 0 1,1 0 0,-1 0 0,1 0-1,-1 0 1,0 0 0,0 0 0,0 1 0,-2-2-1,-33-22 946,-67-35-1,62 38-430,1 2-216,30 15-278,0 1-1,0-2 1,1 0 0,-1 0 0,1 0 0,1-2 0,-16-13 0,24 20-45,1 0 0,-1 0 0,0 0 0,1 0 1,-1 0-1,1 0 0,-1 0 0,1 0 1,0-1-1,-1 1 0,1 0 0,0 0 1,0-2-1,1-15-585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7:59.697"/>
    </inkml:context>
    <inkml:brush xml:id="br0">
      <inkml:brushProperty name="width" value="0.2" units="cm"/>
      <inkml:brushProperty name="height" value="0.2" units="cm"/>
      <inkml:brushProperty name="color" value="#E71224"/>
    </inkml:brush>
  </inkml:definitions>
  <inkml:trace contextRef="#ctx0" brushRef="#br0">554 84 4769,'19'-66'1582,"-19"66"-1557,0-1 1,0 1-1,0-1 0,1 1 1,-1-1-1,0 1 1,0-1-1,0 1 1,0-1-1,0 0 1,0 1-1,0-1 1,0 1-1,-1-1 0,1 1 1,0-1-1,0 1 1,0-1-1,-1 0 1,1 1-1,0-1 1,0 1-1,-1 0 0,1-1 1,0 1-1,-1-1 1,1 1-1,-1-1 1,1 1-1,-1 0 1,1-1-1,0 1 0,-1 0 1,1 0-1,-1-1 1,0 1-1,1 0 1,-1 0-1,1 0 1,-1-1-1,1 1 1,-1 0-1,1 0 0,-1 0 1,-1 0-1,-23 4 462,23-3-331,-42 7 500,1 2-1,1 2 0,0 2 0,-71 34 0,95-38-601,1 0-1,0 1 1,0 0-1,2 2 1,-1 0-1,1 0 1,1 1-1,1 1 1,0 1-1,1 0 1,1 0-1,-17 32 1,20-32-8,2 0 1,0 0-1,1 1 1,0-1-1,1 1 1,1 0-1,-1 22 1,4-33-28,-1 1 0,1-1 0,1 1 0,-1-1-1,1 1 1,0-1 0,1 0 0,0 1 0,0-1 0,0 0 0,0 0 0,1 0 0,0 0 0,0-1 0,1 1-1,0-1 1,0 0 0,0 0 0,0 0 0,1-1 0,0 1 0,7 4 0,-3-3-3,1-1-1,-1-1 1,1 1 0,0-2 0,0 1 0,0-1 0,20 2 0,4-1 19,38-1 0,-52-3-23,21 0-123,1-1 0,57-10 0,-26-8-873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0.060"/>
    </inkml:context>
    <inkml:brush xml:id="br0">
      <inkml:brushProperty name="width" value="0.2" units="cm"/>
      <inkml:brushProperty name="height" value="0.2" units="cm"/>
      <inkml:brushProperty name="color" value="#E71224"/>
    </inkml:brush>
  </inkml:definitions>
  <inkml:trace contextRef="#ctx0" brushRef="#br0">248 0 5497,'-24'10'662,"0"1"-1,1 1 1,0 1 0,-21 16-1,35-23-539,1 2 0,0-1-1,0 1 1,0 0 0,1 1-1,1-1 1,0 2 0,0-1 0,0 1-1,1-1 1,1 1 0,-5 13 0,4-6 7,1 1 0,0-1 0,1 1 0,1 0 0,1 0 0,1 0 0,0 0 0,1 0 0,1 0 0,1 0 0,0 0 0,7 17 0,-7-24-100,1 1 0,1-1 0,0 0 1,1 0-1,0 0 0,1-1 0,0 0 0,0 0 0,1 0 0,0-1 0,1-1 0,0 1 0,0-1 0,1-1 0,0 0 0,1 0 0,-1-1 0,17 7 0,-14-8-15,1-1 0,0 0 0,0-1 1,0 0-1,0-1 0,0-1 0,1 0 0,-1-1 0,24-3 0,-29 2-13,0 0 0,-1-1 0,1 0 0,-1-1 0,1 0 0,-1 0 0,0-1 0,0 0 0,0 0 1,-1-1-1,0 0 0,0-1 0,0 1 0,0-1 0,-1 0 0,10-13 0,-9 8-16,-1 0-1,0 0 1,-1-1-1,0 0 1,-1 0-1,0 0 1,-1 0-1,-1 0 1,1-1-1,-2 1 1,0-19-1,-1 8-110,-1-1-1,-1 1 0,-1 0 1,-1 0-1,-9-28 1,9 37-22,-2-1 1,1 1 0,-2 1 0,0-1-1,0 1 1,-2 1 0,1-1 0,-20-20-1,22 27 88,0 1-1,0-1 1,0 1-1,0 1 0,-1-1 1,0 1-1,0 0 1,0 1-1,0-1 0,-1 1 1,1 1-1,-1 0 1,0 0-1,0 0 0,0 1 1,0 0-1,0 0 1,-10 2-1,13-1 104,1 0-1,0 1 1,-1 0 0,1 0-1,0 0 1,-7 3 0,-16 17 2779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0.608"/>
    </inkml:context>
    <inkml:brush xml:id="br0">
      <inkml:brushProperty name="width" value="0.2" units="cm"/>
      <inkml:brushProperty name="height" value="0.2" units="cm"/>
      <inkml:brushProperty name="color" value="#E71224"/>
    </inkml:brush>
  </inkml:definitions>
  <inkml:trace contextRef="#ctx0" brushRef="#br0">0 3 5049,'10'2'524,"-1"-1"-1,0 0 1,1-1-1,-1 0 1,1 0-1,18-4 1,-14 3-338,1 0 0,-1 0 0,1 2 0,-1 0 0,1 0-1,-1 2 1,0-1 0,0 2 0,0 0 0,0 1 0,16 7 0,-29-11-184,1 0-1,-1-1 1,0 1-1,1 0 1,-1 0 0,0 0-1,0-1 1,0 1 0,1 1-1,-1-1 1,0 0-1,0 0 1,-1 0 0,1 0-1,0 1 1,0-1 0,-1 0-1,1 1 1,0-1-1,-1 1 1,0-1 0,1 3-1,-1-2 4,0 0 0,0 0 0,-1 0-1,1 0 1,-1 0 0,1 0 0,-1 0 0,0 0-1,0 0 1,0 0 0,0 0 0,0 0 0,0-1-1,-2 3 1,-5 5 24,-1 0-1,0-1 0,0 0 0,-13 8 1,-46 29 187,42-30 117,2 1 1,-35 30-1,57-45-293,1 0 0,0 0-1,0 0 1,0 0 0,-1 0 0,1 0-1,0 1 1,1-1 0,-1 0 0,0 1-1,0-1 1,0 1 0,1-1 0,-1 1 0,1-1-1,-1 1 1,1-1 0,0 1 0,-1 2-1,2-3-9,-1 0-1,0 0 0,1 0 1,-1 0-1,1 0 0,0-1 1,-1 1-1,1 0 0,-1 0 1,1 0-1,0-1 0,0 1 1,-1 0-1,1 0 0,0-1 1,0 1-1,0-1 0,0 1 1,0-1-1,0 1 0,2-1 1,3 3 33,1-2 1,1 1 0,-1-1 0,0 0 0,0-1-1,0 1 1,10-2 0,29-6 32,0-2 0,86-28 0,-26 6-484,-30 11-304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3.094"/>
    </inkml:context>
    <inkml:brush xml:id="br0">
      <inkml:brushProperty name="width" value="0.2" units="cm"/>
      <inkml:brushProperty name="height" value="0.2" units="cm"/>
      <inkml:brushProperty name="color" value="#E71224"/>
    </inkml:brush>
  </inkml:definitions>
  <inkml:trace contextRef="#ctx0" brushRef="#br0">64 39 3073,'-6'1'354,"1"0"1,0 0 0,-1 1 0,1 0 0,0 0 0,-6 3-1,-10 4 1174,36-7 1362,13 3-2886,51 0 350,121-7 0,339-50-528,-502 47 15,92-9-616</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3.541"/>
    </inkml:context>
    <inkml:brush xml:id="br0">
      <inkml:brushProperty name="width" value="0.2" units="cm"/>
      <inkml:brushProperty name="height" value="0.2" units="cm"/>
      <inkml:brushProperty name="color" value="#E71224"/>
    </inkml:brush>
  </inkml:definitions>
  <inkml:trace contextRef="#ctx0" brushRef="#br0">427 241 3905,'2'1'68,"-1"1"0,0-1 0,0 1 0,1-1 1,-1 1-1,-1 0 0,1 0 0,0-1 0,0 1 0,-1 0 1,1 0-1,-1 0 0,1 0 0,-1 0 0,0 0 0,0 0 1,0 0-1,0 0 0,0 0 0,0 0 0,0 0 0,-1 0 1,1 0-1,-1-1 0,0 1 0,1 0 0,-2 3 0,-4 2 41,1 1-1,-1-1 1,0 0 0,0 0-1,-9 6 1,-7 8 170,-23 21 460,-1-2 1,-2-2-1,-2-3 1,-79 44-1,114-71-398,19-10-187,28-16-102,62-34-8,-36 22-11,67-49 0,-108 66-28,0 0-1,-1-1 0,-1-1 1,0 0-1,-1-1 0,0-1 0,-2 0 1,11-19-1,-20 31-2,0 0 0,-1 0 0,1 0-1,-1-1 1,-1 1 0,1 0 0,-1-1 0,1-6 0,-2 10 11,0 0-1,0 0 1,0 0 0,0 0-1,-1 0 1,1 0 0,-1 0 0,1 0-1,-1 0 1,0 0 0,0 0-1,0 0 1,0 1 0,0-1 0,0 0-1,0 1 1,-1-1 0,1 0-1,-1 1 1,1 0 0,-1-1 0,1 1-1,-1 0 1,-3-2 0,-17-7 261,-1 1 1,1 1-1,-2 1 1,1 1-1,-38-5 1,7 1 97,6 1-112,-54-14 159,90 20-399,0-1 0,1 0 0,0-1 0,0 0 0,-21-14 0,31 19-60,0-1 1,-1 0-1,1-1 0,0 1 1,0 0-1,0 0 1,0 0-1,0-1 0,0 1 1,0 0-1,0-1 1,0-2-1,-1-16-908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5.147"/>
    </inkml:context>
    <inkml:brush xml:id="br0">
      <inkml:brushProperty name="width" value="0.2" units="cm"/>
      <inkml:brushProperty name="height" value="0.2" units="cm"/>
      <inkml:brushProperty name="color" value="#E71224"/>
    </inkml:brush>
  </inkml:definitions>
  <inkml:trace contextRef="#ctx0" brushRef="#br0">610 61 3585,'62'-14'1485,"-62"14"-1447,1 0-1,-1 0 0,1 0 1,-1 0-1,1 0 0,-1-1 1,1 1-1,-1 0 0,0 0 1,1 0-1,-1-1 0,1 1 1,-1 0-1,0 0 0,1-1 0,-1 1 1,0 0-1,1-1 0,-1 1 1,0 0-1,0-1 0,1 1 1,-1-1-1,0 1 0,0 0 1,1-1-1,-1 1 0,0-1 1,0 1-1,0-1 0,0 1 1,0-1-1,0 1 0,0 0 1,0-1-1,0 1 0,0-1 0,0 1 1,0-1-1,0 1 0,0-1 1,-1 1-1,1-1 0,0 1 1,0 0-1,0-1 0,-1 1 1,1-1-1,-1 0 0,-13-14 1089,11 13-992,1 0 1,-1 1 0,0-1 0,0 1 0,0 0-1,0 0 1,0 0 0,0 0 0,0 1 0,0-1-1,0 1 1,0 0 0,-1-1 0,-3 2-1,-48 6 499,50-6-576,-95 19 416,-100 34 0,178-47-323,2 1 0,-1 1 0,1 1 0,1 0 0,0 2 1,0 0-1,-31 28 0,44-35-111,0 1 1,0 0-1,1 1 0,0-1 1,0 1-1,1 0 0,-1 0 0,2 0 1,-1 1-1,1-1 0,0 1 1,1 0-1,-1 0 0,2 0 1,-1 0-1,1 0 0,0 0 1,1 1-1,0-1 0,0 0 1,1 0-1,0 0 0,0 1 1,3 7-1,1-2-9,0 0 0,0 0 0,1-1 0,1 1 0,0-1 0,1-1 0,1 0 0,0 0 0,0 0 0,1-1 0,0-1 0,23 19 0,-18-19-65,0 0 0,1-1 0,0 0 0,0-1 0,1-1 0,0-1 0,0 0 0,0-1 0,1-1 0,22 2 0,-11-3-352,0-2-1,0-1 1,-1-1-1,49-9 1,20-10-1214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5.528"/>
    </inkml:context>
    <inkml:brush xml:id="br0">
      <inkml:brushProperty name="width" value="0.2" units="cm"/>
      <inkml:brushProperty name="height" value="0.2" units="cm"/>
      <inkml:brushProperty name="color" value="#E71224"/>
    </inkml:brush>
  </inkml:definitions>
  <inkml:trace contextRef="#ctx0" brushRef="#br0">139 109 6929,'-2'-1'205,"0"1"-1,0-1 1,0 1-1,0 0 1,0 0-1,0 0 1,-1 0-1,1 0 1,0 0-1,0 0 1,0 1-1,0-1 1,0 1-1,0 0 1,0-1-1,-3 3 1,-31 18 14,30-15-125,0 0 1,1 0-1,0 0 1,-1 1-1,2-1 1,-1 1-1,1 0 1,0 1-1,1-1 1,0 1-1,0-1 1,0 1-1,1 0 1,1 0-1,-1 0 1,1 1-1,0 11 1,0 4 73,2 1 1,0 0 0,2 0 0,8 36-1,-7-46-113,0 0 0,0-1 0,2 0-1,0 0 1,0 0 0,1 0 0,16 22-1,-17-29-31,-1-1 0,1 0-1,0 0 1,0 0 0,0-1-1,1 0 1,0 0 0,0 0-1,0-1 1,0 0-1,1-1 1,0 0 0,0 0-1,0 0 1,15 2 0,-7-3 7,-1-1 1,1-1 0,0 0-1,-1-1 1,1-1 0,-1 0 0,1-1-1,-1-1 1,0 0 0,0-1-1,0-1 1,-1 0 0,20-12-1,-24 12-23,0-1 0,0 0 0,0 0 0,-1-1 0,0 0 0,0 0-1,-1-1 1,0 0 0,-1-1 0,0 0 0,0 0 0,-1 0 0,-1-1 0,0 0-1,0 0 1,-1-1 0,5-22 0,-7 19-24,-1 0-1,-1-1 1,0 1 0,-1-1-1,-1 1 1,0 0 0,-1-1-1,-1 1 1,0 1 0,-1-1-1,-1 1 1,0 0 0,-1 0-1,-1 0 1,-11-16 0,10 17-37,-1 0 1,0 1-1,0 0 1,-1 1-1,-1 0 1,0 1 0,0 0-1,-1 0 1,-1 2-1,1 0 1,-1 0-1,-1 1 1,1 1 0,-28-8-1,32 12 0,-1 0 0,1 1 0,-1 1-1,1 0 1,-1 0 0,1 1 0,0 0 0,-1 1 0,1 0-1,0 1 1,0 0 0,0 0 0,0 1 0,1 0-1,-1 1 1,1 0 0,0 1 0,-11 8 0,14-8-199,-1 1 0,1-1-1,-10 15 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5.895"/>
    </inkml:context>
    <inkml:brush xml:id="br0">
      <inkml:brushProperty name="width" value="0.2" units="cm"/>
      <inkml:brushProperty name="height" value="0.2" units="cm"/>
      <inkml:brushProperty name="color" value="#E71224"/>
    </inkml:brush>
  </inkml:definitions>
  <inkml:trace contextRef="#ctx0" brushRef="#br0">0 1 7017,'75'17'2473,"-83"20"-2169,2 4-112,-2 10 112,-3 8 24,6 5-16,5 4-112,5-7-128,2-9-152,0-17-560,-4-11-328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3.910"/>
    </inkml:context>
    <inkml:brush xml:id="br0">
      <inkml:brushProperty name="width" value="0.1" units="cm"/>
      <inkml:brushProperty name="height" value="0.1" units="cm"/>
      <inkml:brushProperty name="color" value="#FFC114"/>
    </inkml:brush>
  </inkml:definitions>
  <inkml:trace contextRef="#ctx0" brushRef="#br0">87 244 4969,'-7'-5'4620,"7"4"-4498,4-14 859,20-20-987,-3 12 229,1 2 1,1 0-1,31-21 0,-38 30-114,1 1 1,1 1-1,0 0 1,0 1-1,1 1 1,32-9-1,-47 16-98,1 0 0,-1 0 1,0 1-1,0-1 0,0 1 0,1 0 0,-1 0 0,0 1 0,1-1 0,-1 1 0,0 0 0,7 2 0,-8-1-5,-1-1 0,0 0-1,0 1 1,0 0 0,0-1 0,0 1-1,0 0 1,-1 0 0,1 0 0,-1 0-1,1 0 1,-1 0 0,0 1 0,1-1-1,-1 0 1,-1 1 0,1-1 0,0 1-1,0-1 1,-1 1 0,0-1 0,1 5-1,-1 4 16,0 0-1,-1 0 1,0 0-1,0 0 0,-1 0 1,-1 0-1,0 0 1,-1-1-1,1 0 1,-2 1-1,-6 11 0,-5 5 53,-1 0-1,-36 44 0,-28 23 87,30-37 31,-75 110 0,63-58 39,56-94-186,1 0 0,0 0 0,1 1 0,1 0-1,-4 25 1,7-38-36,1 1 0,-1-1 0,1 1 0,0-1 0,0 1 0,1-1 0,-1 1-1,1-1 1,0 1 0,-1-1 0,2 1 0,-1-1 0,2 4 0,-2-5-5,0-1-1,1 1 1,-1 0 0,1-1 0,0 1-1,-1-1 1,1 0 0,0 1 0,0-1 0,0 0-1,0 0 1,0 0 0,0-1 0,0 1-1,0 0 1,0-1 0,0 1 0,0-1 0,0 0-1,1 1 1,-1-1 0,2-1 0,10 1 14,-1-1 1,0-1-1,-1 0 1,1 0-1,19-8 1,63-27 39,-51 19-59,138-60-1647,-143 57 184</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6.273"/>
    </inkml:context>
    <inkml:brush xml:id="br0">
      <inkml:brushProperty name="width" value="0.2" units="cm"/>
      <inkml:brushProperty name="height" value="0.2" units="cm"/>
      <inkml:brushProperty name="color" value="#E71224"/>
    </inkml:brush>
  </inkml:definitions>
  <inkml:trace contextRef="#ctx0" brushRef="#br0">0 409 5737,'35'4'2137,"46"-3"-1601,9 1-384,5-2-48,-2-2-16,-6-3-88,-1-1-280</inkml:trace>
  <inkml:trace contextRef="#ctx0" brushRef="#br0" timeOffset="1">1128 19 5345,'67'-19'2041,"-59"62"-1417,-2 5-88,-3-4 48,-1 3-112,3-9-200,-4-3-112,1-6-376,-2-12-264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6.624"/>
    </inkml:context>
    <inkml:brush xml:id="br0">
      <inkml:brushProperty name="width" value="0.2" units="cm"/>
      <inkml:brushProperty name="height" value="0.2" units="cm"/>
      <inkml:brushProperty name="color" value="#E71224"/>
    </inkml:brush>
  </inkml:definitions>
  <inkml:trace contextRef="#ctx0" brushRef="#br0">316 1 7722,'-2'29'2688,"-9"34"-2264,-5 9 120,-17 3 337,-9 3 87,3 13-144,-9 9-208,14 10-376,3-2-112,2-28-176,13-20-160,8-33-472,2-12-296,14-22-601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7.012"/>
    </inkml:context>
    <inkml:brush xml:id="br0">
      <inkml:brushProperty name="width" value="0.2" units="cm"/>
      <inkml:brushProperty name="height" value="0.2" units="cm"/>
      <inkml:brushProperty name="color" value="#E71224"/>
    </inkml:brush>
  </inkml:definitions>
  <inkml:trace contextRef="#ctx0" brushRef="#br0">10 19 5153,'33'-6'1424,"-4"1"-943,34-2 0,-55 7-372,0 0 0,0 0-1,0 0 1,0 1 0,0 1 0,0-1 0,-1 2 0,1-1-1,8 4 1,-13-5-45,0 1 1,0-1-1,0 1 0,0 0 0,-1 0 0,1 0 1,-1 0-1,1 0 0,-1 1 0,0-1 0,0 1 1,0-1-1,0 1 0,0 0 0,-1 0 0,1 0 1,-1 0-1,1 0 0,-1 0 0,0 0 0,-1 0 1,1 1-1,-1-1 0,1 0 0,-1 0 0,0 1 1,0-1-1,0 0 0,0 1 0,-2 5 0,-1 0 91,1 0 0,-2 0 0,1-1 0,-1 1 0,0-1 0,-1 0 0,0 0 0,0 0 0,-12 13 0,-57 52 1168,52-54-799,0 2 0,2 0 0,1 1 0,-28 42 0,45-62-482,1 0 0,0 0 1,0 0-1,0 0 0,0 0 0,1 0 0,-1 0 1,0 0-1,1 0 0,0 0 0,-1 0 0,1 0 1,0 1-1,0-1 0,0 0 0,0 0 0,0 0 0,2 4 1,-1-4-20,0-1 1,0 1 0,0 0 0,0-1-1,1 1 1,-1-1 0,1 1 0,-1-1-1,1 0 1,0 0 0,-1 1 0,1-1-1,0 0 1,0-1 0,0 1 0,0 0-1,-1 0 1,1-1 0,0 1 0,3-1-1,28 5-156,0-2 0,0-2 0,0-1 0,58-7 0,-76 6-150,57-5-1136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8.476"/>
    </inkml:context>
    <inkml:brush xml:id="br0">
      <inkml:brushProperty name="width" value="0.2" units="cm"/>
      <inkml:brushProperty name="height" value="0.2" units="cm"/>
      <inkml:brushProperty name="color" value="#E71224"/>
    </inkml:brush>
  </inkml:definitions>
  <inkml:trace contextRef="#ctx0" brushRef="#br0">48 34 5313,'78'1'1923,"-77"-1"-1840,0 0 0,0 0 0,0 0 0,0 1 0,0-1 0,0 0 1,0 0-1,0 0 0,0-1 0,0 1 0,0 0 0,0 0 0,0 0 0,0-1 0,-1 1 0,1-1 0,0 1 0,0 0 0,1-2 0,-13 1 1814,3 4-1814,0 1-1,0-1 1,1 1-1,-1 0 1,1 1-1,0 0 1,-11 10-1,11-10-12,2-1-26,1 0 1,0 1-1,0-1 1,1 1-1,-1-1 1,1 1-1,0 0 1,0 0-1,1 0 1,-1 1-1,-1 5 1,0 3 77,1 1-1,-3 26 1,5-23-90,0-1 0,1 0 1,1 0-1,1 0 1,0 0-1,1 0 0,1-1 1,1 1-1,0-1 1,1 0-1,0 0 0,2 0 1,0-1-1,1-1 1,14 20-1,-15-23-20,2 0 0,0 0-1,0-1 1,1 0 0,0-1 0,0 0 0,1-1 0,1 0-1,-1-1 1,1 0 0,0-1 0,1 0 0,-1-2-1,1 1 1,0-2 0,1 1 0,-1-2 0,19 1-1,-19-2-6,1-1 0,-1-1-1,1 0 1,-1-1 0,0-1-1,0 0 1,21-7 0,-29 7-2,0 1 0,0-1 0,-1 0 0,1-1 0,-1 1 1,1-1-1,-1 0 0,0-1 0,-1 1 0,1-1 0,-1 0 0,0 0 1,0 0-1,0-1 0,-1 1 0,0-1 0,0 0 0,0 0 0,1-7 1,-1 1-3,0-1 1,-2 1 0,1-1 0,-2 0 0,0 0 0,0 0 0,-1 1 0,-1-1 0,0 0-1,-1 1 1,0-1 0,-1 1 0,0 0 0,-10-20 0,-2 1-57,-1 1 1,-2 0-1,0 2 1,-30-34-1,38 50 14,0 0-1,-1 0 0,0 1 0,0 0 0,-2 1 0,1 1 0,-23-12 0,28 17 21,0 1 1,-1 0-1,1 0 0,-1 1 0,0 0 1,0 0-1,0 1 0,0 0 1,0 1-1,0 0 0,0 0 0,0 1 1,0 0-1,0 1 0,-10 3 1,10-2-56,-1 0 0,1 1 1,0 0-1,0 0 0,1 1 1,-1 0-1,1 1 0,0 0 1,1 0-1,-14 14 0,19-17-6,1 0-1,-1 0 0,1 0 0,-1 0 0,1 1 0,0-1 0,1 0 0,-1 1 0,0-1 0,1 4 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08.890"/>
    </inkml:context>
    <inkml:brush xml:id="br0">
      <inkml:brushProperty name="width" value="0.2" units="cm"/>
      <inkml:brushProperty name="height" value="0.2" units="cm"/>
      <inkml:brushProperty name="color" value="#E71224"/>
    </inkml:brush>
  </inkml:definitions>
  <inkml:trace contextRef="#ctx0" brushRef="#br0">1 1 6449,'98'69'2542,"-94"-67"-2350,-1 0-1,0 0 1,1 0-1,0-1 1,-1 1-1,1-1 1,6 1-1,8-5 377,-8 1-395,7-1 74,-1 1 0,1 0 0,0 1 0,21 3 0,-33-2-217,0 1 1,1 0-1,-1 0 1,0 0-1,0 1 0,0-1 1,0 1-1,0 1 1,0-1-1,0 1 1,-1 0-1,1 0 1,-1 0-1,0 0 0,0 1 1,0 0-1,4 4 1,-6-4-22,0 0 1,0 0 0,0 0-1,-1 0 1,1 0-1,-1 0 1,0 0-1,0 0 1,-1 1 0,1-1-1,-1 0 1,0 1-1,0-1 1,-1 0 0,1 1-1,-1-1 1,0 0-1,0 0 1,0 0 0,0 0-1,-1 0 1,-2 5-1,-2 3 4,0 0-1,0-1 0,-1 0 1,-1 0-1,0 0 0,-10 9 1,-7 4 305,-52 38 0,-2 1 1199,78-62-1475,0 0 0,0 0-1,0 0 1,0-1 0,0 1-1,0 0 1,0 1 0,0-1-1,0 0 1,1 0 0,-1 0-1,0 0 1,1 1 0,-1-1-1,1 0 1,0 1-1,-1-1 1,1 0 0,0 1-1,0-1 1,-1 0 0,1 3-1,1-3-16,0 0 0,-1 0-1,1 0 1,0 0 0,-1 0-1,1 0 1,0 0 0,0 0-1,0 0 1,0 0 0,0 0-1,0-1 1,0 1-1,0 0 1,0-1 0,1 1-1,-1-1 1,2 2 0,7 0 27,0 1-1,0-1 1,0-1 0,17 1 0,210-14-868,-158 6-566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0.789"/>
    </inkml:context>
    <inkml:brush xml:id="br0">
      <inkml:brushProperty name="width" value="0.2" units="cm"/>
      <inkml:brushProperty name="height" value="0.2" units="cm"/>
      <inkml:brushProperty name="color" value="#E71224"/>
    </inkml:brush>
  </inkml:definitions>
  <inkml:trace contextRef="#ctx0" brushRef="#br0">123 254 5121,'-12'15'440,"-19"23"423,27-28 644,17-21-1038,-4 4-117,-1 1 0,0-1 1,-1-1-1,1 1 0,-2-1 1,1-1-1,-1 1 0,7-13 0,26-53 389,-21 42-694,27-66 0,-45 97-49,1-1-1,0 1 0,0-1 0,0 1 0,0 0 1,0-1-1,0 1 0,0 0 0,0 0 0,1-1 0,-1 1 1,0 0-1,3-1 0,-4 2 2,1 0 1,-1 0-1,1-1 0,-1 1 1,1 0-1,-1 0 0,1 0 1,-1 0-1,1 0 1,-1 0-1,1 0 0,0 0 1,-1 0-1,1 0 0,-1 0 1,1 0-1,-1 0 0,1 1 1,-1-1-1,1 0 0,-1 0 1,1 0-1,-1 1 0,1-1 1,-1 0-1,0 1 0,1-1 1,-1 0-1,1 1 0,-1-1 1,0 1-1,1-1 0,-1 1 1,0-1-1,0 0 0,1 1 1,-1-1-1,0 1 1,0-1-1,0 1 0,0 0 1,1-1-1,-1 1 0,0-1 1,0 1-1,0-1 0,0 1 1,0-1-1,-1 2 0,4 9 0,0 0 0,1 0 0,0 0-1,0 0 1,1 0 0,1-1 0,0 0-1,7 10 1,10 10 8,32 31-1,-13-14-40,-40-46 17,0 1 0,-1 0 0,1 1 0,-1-1 0,1 0 0,-1 0 0,0 1 0,1-1 0,-1 0 0,-1 1 0,1-1 0,0 1 0,0 0 0,-1-1 0,1 4 0,-2-4-2,1-1-1,-1 1 1,1 0 0,-1 0-1,1 0 1,-1 0-1,0-1 1,0 1-1,0 0 1,0-1-1,0 1 1,-1-1 0,1 1-1,0-1 1,-1 1-1,1-1 1,-1 0-1,1 0 1,-1 0 0,-2 2-1,-20 11-20,-1-1 0,1-2-1,-53 17 1,-84 14 95,78-22-4,60-16-16,18-4-20,1 1 0,-1 0-1,0 0 1,0 1 0,1-1-1,-7 4 1,9-2-15,8-1-43,13-1-149,22-5-339</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1.163"/>
    </inkml:context>
    <inkml:brush xml:id="br0">
      <inkml:brushProperty name="width" value="0.2" units="cm"/>
      <inkml:brushProperty name="height" value="0.2" units="cm"/>
      <inkml:brushProperty name="color" value="#E71224"/>
    </inkml:brush>
  </inkml:definitions>
  <inkml:trace contextRef="#ctx0" brushRef="#br0">1 1 5433,'11'9'2017,"-5"4"-1401,7 12-416,-2 3 128,2 10 288,9 3 56,-6 9-64,3 8-136,-11 8-304,-3 2-72,1-4-104,-6-16-120,0-20-496,-3-15-296</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1.531"/>
    </inkml:context>
    <inkml:brush xml:id="br0">
      <inkml:brushProperty name="width" value="0.2" units="cm"/>
      <inkml:brushProperty name="height" value="0.2" units="cm"/>
      <inkml:brushProperty name="color" value="#E71224"/>
    </inkml:brush>
  </inkml:definitions>
  <inkml:trace contextRef="#ctx0" brushRef="#br0">502 1 6225,'3'24'2825,"3"14"-673,-1 19-2080,-7 4-16,-10 17 112,-7 11 121,-4 13-17,9 1 8,8-10-264,6-19-288,3-29-721,-2-18 2050</inkml:trace>
  <inkml:trace contextRef="#ctx0" brushRef="#br0" timeOffset="1">0 375 8890,'16'3'3273,"24"-3"-2393,16 0-736,20-6-144,4-2-32,4-3-272,7-1-272,4-8 4168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1.890"/>
    </inkml:context>
    <inkml:brush xml:id="br0">
      <inkml:brushProperty name="width" value="0.2" units="cm"/>
      <inkml:brushProperty name="height" value="0.2" units="cm"/>
      <inkml:brushProperty name="color" value="#E71224"/>
    </inkml:brush>
  </inkml:definitions>
  <inkml:trace contextRef="#ctx0" brushRef="#br0">2 1 5153,'-2'0'2081,"2"30"-1209,0 46-120,5-23-16,-2 7-56,4 9-168,2 4-152,4-9-216,3-10-176,-2-24-512,-3-11-352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2.261"/>
    </inkml:context>
    <inkml:brush xml:id="br0">
      <inkml:brushProperty name="width" value="0.2" units="cm"/>
      <inkml:brushProperty name="height" value="0.2" units="cm"/>
      <inkml:brushProperty name="color" value="#E71224"/>
    </inkml:brush>
  </inkml:definitions>
  <inkml:trace contextRef="#ctx0" brushRef="#br0">1 30 5897,'1'2'2649,"10"-2"-801,13 0-1152,26 0-136,5-3 113,17 0-145,11-2-112,3 0-336,6-1-464,-19-4-913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4.286"/>
    </inkml:context>
    <inkml:brush xml:id="br0">
      <inkml:brushProperty name="width" value="0.1" units="cm"/>
      <inkml:brushProperty name="height" value="0.1" units="cm"/>
      <inkml:brushProperty name="color" value="#FFC114"/>
    </inkml:brush>
  </inkml:definitions>
  <inkml:trace contextRef="#ctx0" brushRef="#br0">6 2 5057,'-1'0'2185,"-4"-2"-1121,7 5-400,-1 9-448,4 27 240,5 49 32,-9-28-8,-2 6-128,-1 13-224,0 6-64,-2-14-176,2-7-128,-1-34-296,3-15-112,0-25-400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3.744"/>
    </inkml:context>
    <inkml:brush xml:id="br0">
      <inkml:brushProperty name="width" value="0.2" units="cm"/>
      <inkml:brushProperty name="height" value="0.2" units="cm"/>
      <inkml:brushProperty name="color" value="#E71224"/>
    </inkml:brush>
  </inkml:definitions>
  <inkml:trace contextRef="#ctx0" brushRef="#br0">12 57 5961,'110'-29'2169,"-80"20"-1639,1 2 0,40-3 0,-57 9-464,0 0 1,1 2-1,-1 0 0,1 0 1,25 7-1,-32-6 7,0 0-1,-1 1 1,1 0 0,8 5-1,-14-8-60,-1 1 0,0 0 0,1 0 0,-1-1 0,0 1 0,0 0 0,1 0 1,-1 1-1,0-1 0,0 0 0,0 0 0,0 0 0,-1 1 0,1-1 0,0 0 0,0 1 0,-1-1 0,1 1 0,-1-1 0,1 1 0,-1-1 0,0 1 0,0-1 0,1 1 0,-1-1 0,0 1 0,0 0 0,-1 2 0,-1 2 29,0 0 0,-1 0 0,0 0-1,0 0 1,-1 0 0,1-1 0,-1 0-1,-1 0 1,1 0 0,0 0 0,-1 0 0,-7 4-1,-13 11 244,-33 19 0,57-38-277,-35 21 222,-86 60 515,104-69-618,0 2 1,1 0 0,1 1 0,-18 23 0,30-34-104,0 0 1,0 0 0,1 0 0,0 1 0,0-1 0,1 1 0,0 0 0,0 0-1,0-1 1,0 1 0,1 0 0,0 1 0,0-1 0,1 7 0,0-10-15,1 1-1,-1-1 1,1 0 0,0 1 0,0-1 0,1 0 0,-1 1 0,1-1 0,0 0 0,-1 0 0,1-1-1,1 1 1,-1 0 0,0 0 0,1-1 0,-1 0 0,1 1 0,0-1 0,-1 0 0,1 0 0,0 0-1,1-1 1,-1 1 0,0-1 0,6 2 0,12 4 21,1-2 0,-1 0 0,1-1 0,-1-1 0,37 0 0,110-12-23,-144 7-320,-1-2 0,1 0 0,36-12-1,-11-5-1101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4.194"/>
    </inkml:context>
    <inkml:brush xml:id="br0">
      <inkml:brushProperty name="width" value="0.2" units="cm"/>
      <inkml:brushProperty name="height" value="0.2" units="cm"/>
      <inkml:brushProperty name="color" value="#E71224"/>
    </inkml:brush>
  </inkml:definitions>
  <inkml:trace contextRef="#ctx0" brushRef="#br0">315 25 6041,'-4'-3'195,"0"1"1,1-1-1,-1 1 0,0-1 0,0 1 0,-1 1 0,1-1 1,0 0-1,0 1 0,-1 0 0,1 0 0,-1 0 0,1 1 1,-1 0-1,1 0 0,-10 0 0,0 2-117,-1 0-1,1 0 0,-26 9 1,32-9 53,1 1 0,-1 0-1,0 1 1,1-1 0,0 1 0,0 1 0,0-1 0,-12 12 0,17-14-93,0 0-1,1 0 1,-1 0-1,1 0 1,0 0-1,-1 1 1,1-1-1,0 0 1,0 1 0,0-1-1,1 1 1,-1-1-1,1 1 1,-1-1-1,1 1 1,0-1-1,0 1 1,0-1-1,0 1 1,0-1 0,1 1-1,-1 0 1,1-1-1,0 0 1,-1 1-1,1-1 1,0 1-1,1-1 1,-1 0 0,0 0-1,1 0 1,-1 1-1,1-1 1,1 1-1,16 19 79,1-1-1,37 30 1,8 8-36,-51-44-64,0 1 0,0 0 0,-2 1 0,20 34 0,-29-46-14,0 1 1,0 0-1,-1-1 0,0 1 1,0 0-1,0 0 1,-1 0-1,1 0 1,-2 1-1,1-1 0,-1 0 1,0 0-1,0 1 1,0-1-1,-1 0 1,0 0-1,-1 0 0,1 0 1,-1 0-1,-4 9 1,4-11 1,0-1 1,-1 0 0,1 0 0,-1 0-1,0 0 1,0-1 0,0 1-1,0-1 1,0 0 0,-1 0-1,1 0 1,-1 0 0,1 0-1,-1-1 1,0 1 0,0-1 0,0 0-1,-3 0 1,-10 2 4,0-1-1,-31-1 1,45-1-8,-23 0 25,-29-4 0,47 3 17,0 0 0,0-1 0,0 0-1,0 0 1,0-1 0,1 0 0,-13-7-1,18 9-22,1 0 0,-1 0 0,1 0-1,-1 0 1,1 0 0,0 0-1,-1-1 1,1 1 0,0-1-1,0 1 1,0-1 0,0 1-1,0-1 1,0 1 0,0-1 0,1 0-1,-1 1 1,1-1 0,-1 0-1,1 0 1,-1-3 0,1 2 4,1 0-1,-1 0 1,1-1 0,-1 1 0,1 0 0,0 0 0,0 0 0,1 0-1,-1 0 1,1 1 0,2-5 0,5-6 16,1 1-1,1 1 1,-1 0-1,15-11 1,86-67 12,-57 48-220,70-69 0,-118 104-31,0 0 0,0 0-1,-1-1 1,0 0 0,-1 0 0,1 0 0,-1-1-1,-1 1 1,1-1 0,-1 0 0,-1 0 0,1 0 0,1-14-1,-3-17-1368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4.591"/>
    </inkml:context>
    <inkml:brush xml:id="br0">
      <inkml:brushProperty name="width" value="0.2" units="cm"/>
      <inkml:brushProperty name="height" value="0.2" units="cm"/>
      <inkml:brushProperty name="color" value="#E71224"/>
    </inkml:brush>
  </inkml:definitions>
  <inkml:trace contextRef="#ctx0" brushRef="#br0">34 6 5073,'48'-3'2864,"-10"1"-1687,54 2 0,-82 1-1165,0 0-1,1 1 1,-1 0-1,-1 0 1,1 1 0,0 1-1,-1-1 1,1 2-1,-1-1 1,10 8-1,-17-11 4,0 0-1,0 1 0,0-1 1,0 1-1,0 0 0,0 0 1,-1 0-1,1 0 0,-1 0 1,0 0-1,1 0 0,-1 0 1,1 4-1,-1-5 1,-1 1 0,0 0 0,0-1 0,0 1 0,0-1 0,0 1 0,0-1-1,0 1 1,0 0 0,0-1 0,-1 1 0,1-1 0,-1 1 0,1-1 0,-1 1 0,-1 1 0,-1 1 11,0 0 1,0 0-1,-1 0 1,1 0-1,-1-1 0,0 1 1,0-1-1,0 0 1,-1 0-1,-8 4 1,-49 18 107,47-20-94,1 0 0,0 1 0,0 1 0,-19 11 0,32-17-38,0 0 0,0-1-1,0 1 1,0 0 0,1-1-1,-1 1 1,0 0-1,0 0 1,0 0 0,1 0-1,-1 0 1,0 0-1,1 0 1,-1 0 0,1 0-1,-1 0 1,1 0 0,0 0-1,0 0 1,-1 1-1,1-1 1,0 0 0,0 0-1,0 0 1,0 0-1,0 1 1,0-1 0,0 0-1,0 0 1,1 0 0,-1 0-1,0 0 1,1 1-1,-1-1 1,1 0 0,-1 0-1,1 0 1,0 0-1,-1 0 1,1 0 0,0-1-1,0 1 1,0 0-1,-1 0 1,2 0 0,7 7 4,0-1 1,0 0-1,0-1 1,12 5-1,-1 1 17,-4 0-28,1 1 1,-1 0-1,26 29 0,-37-37 4,-1 1-1,1-1 1,-1 1-1,0 0 1,-1 0-1,0 0 1,0 1-1,0-1 1,0 1-1,-1-1 1,0 1-1,-1 0 1,1 0-1,0 13 0,-3-15 4,1 0 1,-1 0-1,0-1 0,0 1 0,0-1 0,-1 1 0,0-1 0,1 1 0,-2-1 0,1 0 0,0 0 0,-6 7 0,3-5 3,-1 0 1,0 0 0,0-1 0,0 0 0,-1 0-1,-12 7 1,0-2 1,0-2 1,-1 0-1,0-1 0,-37 7 0,43-11-17,-1 0 0,0-1-1,1-1 1,-1 0 0,-25-3 0,39 2-9,-1 0 0,1 0-1,-1-1 1,1 1 0,0-1 0,-1 1 0,1-1 0,0 1 0,-1-1-1,1 0 1,0 1 0,0-1 0,-1 0 0,1 0 0,0 0 0,-1-2-1,-4-16-656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5.458"/>
    </inkml:context>
    <inkml:brush xml:id="br0">
      <inkml:brushProperty name="width" value="0.2" units="cm"/>
      <inkml:brushProperty name="height" value="0.2" units="cm"/>
      <inkml:brushProperty name="color" value="#E71224"/>
    </inkml:brush>
  </inkml:definitions>
  <inkml:trace contextRef="#ctx0" brushRef="#br0">0 1 5145,'4'6'225,"-1"-3"-55,0 1 0,0 0 0,0 0 0,-1 0 0,0 0-1,0 0 1,0 1 0,0-1 0,-1 1 0,0-1 0,0 1 0,0-1 0,0 1-1,-1 0 1,0-1 0,1 1 0,-2 0 0,0 5 0,-5 31 627,2 0 1,2 0-1,4 64 1,26 119 550,-23-214-1321,2-14-34,9-23-111,-13 20 59,47-107-1262,6-15-320,-51 121 1608,0 0 0,0 1 1,1 0-1,0 0 0,0 0 0,0 1 1,1 0-1,0 0 0,0 1 0,1 0 0,0 0 1,15-7-1,-11 7 80,1 0 0,-1 1 1,1 0-1,-1 1 0,1 1 0,0 0 1,21 0-1,-53 7 601,12-3-529,-9 5 107,0 0 0,1 0 0,-1 2 0,2 0 0,-20 15 0,29-20-157,1 0 0,0 0 0,0 0 1,0 1-1,0 0 0,1 0 0,-1 0 0,1 0 1,-3 9-1,4-11-61,1 1 1,1-1 0,-1 1 0,0 0-1,1-1 1,0 1 0,0-1-1,0 1 1,0 0 0,0-1-1,1 1 1,0-1 0,-1 1-1,1-1 1,1 1 0,-1-1-1,3 6 1,2 0 10,0 0 1,0-1-1,1 0 1,0 0-1,0 0 0,1-1 1,0 0-1,0 0 0,1-1 1,12 7-1,-3-3-138,0-1 0,1 0 0,0-1 0,28 7-1,8-3-755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5.830"/>
    </inkml:context>
    <inkml:brush xml:id="br0">
      <inkml:brushProperty name="width" value="0.2" units="cm"/>
      <inkml:brushProperty name="height" value="0.2" units="cm"/>
      <inkml:brushProperty name="color" value="#E71224"/>
    </inkml:brush>
  </inkml:definitions>
  <inkml:trace contextRef="#ctx0" brushRef="#br0">392 0 5225,'2'17'592,"-1"0"0,-1 1 0,0-1 0,-1 0 0,-1 0 0,-1 0 0,-5 19 0,-2 15 495,-13 196 1074,19-194-2007,4-49-149,-1 6 4,1-1 0,-2 1 1,1-1-1,-1 1 0,-4 10 1,5-18-10,0 0 0,0 1 0,0-1 0,0 0 0,-1 0 0,1 0-1,-1 0 1,0 0 0,1-1 0,-1 1 0,0 0 0,0-1 0,0 1 0,0-1 0,0 0 0,-1 0 0,1 0 0,0 0 0,0 0 0,-1 0 0,1 0 0,-1-1 0,-4 1 0,-2 0-80,0-1 0,0 0-1,0 0 1,0-1 0,0 0 0,0-1 0,1 0-1,-1 0 1,0-1 0,1 0 0,0-1 0,0 1 0,0-2-1,-11-6 1,7 3-171,1-1 0,0 0-1,0-1 1,1 0 0,0-1-1,1 0 1,0 0-1,-9-17 1,-24-54-1913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16.211"/>
    </inkml:context>
    <inkml:brush xml:id="br0">
      <inkml:brushProperty name="width" value="0.2" units="cm"/>
      <inkml:brushProperty name="height" value="0.2" units="cm"/>
      <inkml:brushProperty name="color" value="#E71224"/>
    </inkml:brush>
  </inkml:definitions>
  <inkml:trace contextRef="#ctx0" brushRef="#br0">0 24 6977,'41'0'2585,"50"0"-1849,8 0-424,-3-3-144,-12-2-40,-14 0-584,-9-6 3713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24.540"/>
    </inkml:context>
    <inkml:brush xml:id="br0">
      <inkml:brushProperty name="width" value="0.2" units="cm"/>
      <inkml:brushProperty name="height" value="0.2" units="cm"/>
      <inkml:brushProperty name="color" value="#33CCFF"/>
    </inkml:brush>
  </inkml:definitions>
  <inkml:trace contextRef="#ctx0" brushRef="#br0">78 1401 4649,'-77'26'5704,"123"-39"-4285,-8 3-875,0-2-1,-1-2 0,66-33 1,202-166 808,-209 141-1065,390-263 1029,-143 102-391,-263 177-718,284-204 431,-348 248-636,-2 3-62,-1-1 1,0 0 0,-1-1 0,0 0-1,12-16 1,-22 26-13,-1-1 0,0 1 0,0-1 0,0 0 0,0 0 0,0 0 0,0 0 0,0 0 0,-1 0 0,1 0 0,-1 0 0,1 0 0,-1 0 0,0 0 0,0 0 0,0 0 0,0 0 0,0 0 0,0 0 0,-1 0 0,1 0 0,-1 0 0,1 0 0,-1 0 0,-1-3 0,-18-13-1882</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25.390"/>
    </inkml:context>
    <inkml:brush xml:id="br0">
      <inkml:brushProperty name="width" value="0.2" units="cm"/>
      <inkml:brushProperty name="height" value="0.2" units="cm"/>
      <inkml:brushProperty name="color" value="#33CCFF"/>
    </inkml:brush>
  </inkml:definitions>
  <inkml:trace contextRef="#ctx0" brushRef="#br0">32 1253 3273,'-23'2'2220,"14"-1"-1295,16-2 468,12-3-648,0-1 0,0 0 0,33-15 0,53-33 595,-95 48-1215,254-156 1913,-130 75-1371,275-155 578,-17 11-613,-78 34-338,-172 112-322,80-54-1177,-201 122 562,-21 16 626,0 0 0,0 0 1,0 0-1,1-1 1,-1 1-1,0 0 1,0 0-1,0 0 1,0 0-1,1 0 0,-1-1 1,0 1-1,0 0 1,0 0-1,0 0 1,0 0-1,0-1 0,1 1 1,-1 0-1,0 0 1,0 0-1,0-1 1,0 1-1,0 0 1,0 0-1,0-1 0,0 1 1,0 0-1,0 0 1,0 0-1,0-1 1,0 1-1,0 0 0,0 0 1,0 0-1,-1-1 1,1 1-1,0 0 1,0 0-1,0 0 1,0-1-1,0 1 0,0 0 1,-1 0-1,1 0 1,-5-1-224,0 0 1,0 1 0,0-1 0,0 1-1,1 0 1,-7 2 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52.827"/>
    </inkml:context>
    <inkml:brush xml:id="br0">
      <inkml:brushProperty name="width" value="0.1" units="cm"/>
      <inkml:brushProperty name="height" value="0.6" units="cm"/>
      <inkml:brushProperty name="color" value="#33CCFF"/>
      <inkml:brushProperty name="inkEffects" value="pencil"/>
    </inkml:brush>
  </inkml:definitions>
  <inkml:trace contextRef="#ctx0" brushRef="#br0">26 3 2913,'-8'3'1664,"-1"1"-256,2 0-303,5 0-377,8 0-88,7-1-224,8-2-112,7 0-176,6-2-56,3-2-200,2-2-240,0-4 384,-5 0-8914</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53.497"/>
    </inkml:context>
    <inkml:brush xml:id="br0">
      <inkml:brushProperty name="width" value="0.1" units="cm"/>
      <inkml:brushProperty name="height" value="0.6" units="cm"/>
      <inkml:brushProperty name="color" value="#33CCFF"/>
      <inkml:brushProperty name="inkEffects" value="pencil"/>
    </inkml:brush>
  </inkml:definitions>
  <inkml:trace contextRef="#ctx0" brushRef="#br0">11 19 3961,'-1'1'1688,"-1"0"-920,0 1 129,-1 0 151,2 0 24,0-1-8,4 0-320,13-1-191,9-2-241,7 0-112,3-1-120,3 0-64,1 1-288,3 0-233,1-2-631,2-1 2593,-7 0-13404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4.654"/>
    </inkml:context>
    <inkml:brush xml:id="br0">
      <inkml:brushProperty name="width" value="0.1" units="cm"/>
      <inkml:brushProperty name="height" value="0.1" units="cm"/>
      <inkml:brushProperty name="color" value="#FFC114"/>
    </inkml:brush>
  </inkml:definitions>
  <inkml:trace contextRef="#ctx0" brushRef="#br0">0 0 6185,'7'30'2449,"2"23"-1513,2 25-568,-3 8 48,-6 1 104,7-2 88,-5-9 25,2 1-137,5 13-192,-8 1-104,0-6-200,-3-9-56,-14-30-464,-2-9-441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54.171"/>
    </inkml:context>
    <inkml:brush xml:id="br0">
      <inkml:brushProperty name="width" value="0.1" units="cm"/>
      <inkml:brushProperty name="height" value="0.6" units="cm"/>
      <inkml:brushProperty name="color" value="#33CCFF"/>
      <inkml:brushProperty name="inkEffects" value="pencil"/>
    </inkml:brush>
  </inkml:definitions>
  <inkml:trace contextRef="#ctx0" brushRef="#br0">7 0 4465,'0'1'1832,"-1"0"-895,0 3 47,-1-1 184,1 0 0,1-1-72,-1-1 25,1 0-1,4 0 8,14 1 0,10-2-119,6 1-249,3-1-80,1 1-288,-1 1-120,-3 0-96,-6 1-56,-5 1-56,-6-1-64,-6 1-680,-6 0-416,-4-2-1369,-1 0-12914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8:54.752"/>
    </inkml:context>
    <inkml:brush xml:id="br0">
      <inkml:brushProperty name="width" value="0.1" units="cm"/>
      <inkml:brushProperty name="height" value="0.6" units="cm"/>
      <inkml:brushProperty name="color" value="#33CCFF"/>
      <inkml:brushProperty name="inkEffects" value="pencil"/>
    </inkml:brush>
  </inkml:definitions>
  <inkml:trace contextRef="#ctx0" brushRef="#br0">1 25 5305,'-1'0'2121,"1"0"-1281,0 2 0,1-1 208,-1 0 136,4 0 89,15-3-57,10-1-168,8-1-104,6 0-223,5 0-73,4 0-216,2 2-88,0 0-152,1 1-80,-4 0-48,-7 1-176,-8-1-568,-10 1-481,-11-1-1247,-8 0-11563</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09.181"/>
    </inkml:context>
    <inkml:brush xml:id="br0">
      <inkml:brushProperty name="width" value="0.1" units="cm"/>
      <inkml:brushProperty name="height" value="0.6" units="cm"/>
      <inkml:brushProperty name="color" value="#33CCFF"/>
      <inkml:brushProperty name="inkEffects" value="pencil"/>
    </inkml:brush>
  </inkml:definitions>
  <inkml:trace contextRef="#ctx0" brushRef="#br0">0 54 10522,'2'0'296,"5"0"480,5-1-103,6-1 111,6-2-80,4-2-152,2 0-96,3-1-160,1 1-64,-1-1-128,0 1-32,-4 2-184,-3 1-312,-5 2-808,-4 1-440,-5-1-10355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09.905"/>
    </inkml:context>
    <inkml:brush xml:id="br0">
      <inkml:brushProperty name="width" value="0.2" units="cm"/>
      <inkml:brushProperty name="height" value="0.2" units="cm"/>
      <inkml:brushProperty name="color" value="#33CCFF"/>
    </inkml:brush>
  </inkml:definitions>
  <inkml:trace contextRef="#ctx0" brushRef="#br0">1 72 4793,'8'6'9074,"16"-15"-8581,18-4 529,0 3 0,63-8 0,-97 17-943,40-2 274,59 2 1,-99 2-272,-7-1-177,0 0 0,0 0-1,0 1 1,0-1-1,0 0 1,1 0-1,-1 0 1,0 0-1,0-1 1,0 1-1,0 0 1,0 0 0,0-1-1,0 1 1,0-1-1,0 1 1,0-1-1,0 1 1,-1-1-1,1 1 1,0-1 0,0 0-1,0 1 1,0-1-1,0-1 1,13-12-2003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10.739"/>
    </inkml:context>
    <inkml:brush xml:id="br0">
      <inkml:brushProperty name="width" value="0.2" units="cm"/>
      <inkml:brushProperty name="height" value="0.2" units="cm"/>
      <inkml:brushProperty name="color" value="#33CCFF"/>
    </inkml:brush>
  </inkml:definitions>
  <inkml:trace contextRef="#ctx0" brushRef="#br0">32 45 3521,'-27'-44'3985,"23"53"-2953,4 4-56,1 9-136,6 5-40,2 5-127,-1 5-65,3 6-232,-1-3-136,-4 3-144,1-4-48,-7-7-264,-4-5-312,0-14-785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11.123"/>
    </inkml:context>
    <inkml:brush xml:id="br0">
      <inkml:brushProperty name="width" value="0.2" units="cm"/>
      <inkml:brushProperty name="height" value="0.2" units="cm"/>
      <inkml:brushProperty name="color" value="#33CCFF"/>
    </inkml:brush>
  </inkml:definitions>
  <inkml:trace contextRef="#ctx0" brushRef="#br0">269 0 5465,'7'7'2065,"1"10"-1433,-5 5-152,-8 17 120,-19 12 112,-16 20 96,-1 15-104,-8-1-271,6-4-97,9-25-200,5-15-64,15-12-56,6-13-56,8-5-328,0-6-193,11-10-767</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11.510"/>
    </inkml:context>
    <inkml:brush xml:id="br0">
      <inkml:brushProperty name="width" value="0.2" units="cm"/>
      <inkml:brushProperty name="height" value="0.2" units="cm"/>
      <inkml:brushProperty name="color" value="#33CCFF"/>
    </inkml:brush>
  </inkml:definitions>
  <inkml:trace contextRef="#ctx0" brushRef="#br0">90 1 6009,'22'0'2144,"-8"-1"-1634,1 2-1,17 1 1,-27-1-482,0 0-1,0 1 1,-1-1 0,1 1 0,0 0 0,-1 0 0,1 0 0,-1 0 0,0 1 0,6 4 0,24 20 207,-18-15-169,0 1-1,17 17 1,-32-29-52,0 0 0,0 0 0,-1 0 0,1 1 0,0-1 0,0 0 0,-1 0 0,1 1 0,0-1 1,-1 1-1,1-1 0,-1 0 0,0 1 0,0-1 0,1 1 0,-1-1 0,0 1 0,0-1 0,0 1 0,0-1 0,-1 1 0,1-1 0,0 0 0,-1 1 1,1-1-1,-1 1 0,1-1 0,-1 0 0,1 1 0,-1-1 0,0 0 0,0 0 0,0 0 0,0 1 0,0-1 0,0 0 0,0 0 0,0 0 0,0 0 1,0-1-1,-3 2 0,-6 5 73,0 0 0,-1-1 1,0-1-1,-12 5 1,13-6-21,-49 21 336,33-16-22,1 2 1,0 1-1,1 0 0,-41 29 1,64-40-359,-1 0 0,1 0 1,0 0-1,-1 0 0,1 0 1,0 1-1,0-1 1,0 0-1,0 1 0,0-1 1,0 1-1,0-1 0,0 1 1,0-1-1,1 1 1,-1 0-1,1-1 0,-1 1 1,1 0-1,0-1 0,0 1 1,0 0-1,0-1 1,0 1-1,0 0 0,0 0 1,0-1-1,0 1 0,1 0 1,-1-1-1,1 1 1,0 0-1,-1-1 0,1 1 1,0-1-1,0 1 0,0-1 1,0 1-1,0-1 1,0 0-1,2 3 0,3 0 3,-1 1 0,0-1-1,1 0 1,0 0-1,0-1 1,0 1 0,0-1-1,13 4 1,7-2-221,-1 0 0,1-1 0,1-2 0,-1-1 1,0-1-1,0-1 0,34-5 0,1-3-1281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11.898"/>
    </inkml:context>
    <inkml:brush xml:id="br0">
      <inkml:brushProperty name="width" value="0.2" units="cm"/>
      <inkml:brushProperty name="height" value="0.2" units="cm"/>
      <inkml:brushProperty name="color" value="#33CCFF"/>
    </inkml:brush>
  </inkml:definitions>
  <inkml:trace contextRef="#ctx0" brushRef="#br0">42 74 5865,'-6'11'484,"1"1"-1,0 0 1,1 0 0,0 0-1,0 0 1,2 0 0,-2 14-1,-3 86 1228,7-93-1480,0 0 0,2 0-1,0 0 1,1 0 0,1-1 0,0 1-1,2-1 1,13 31 0,-14-40-191,-1 0 0,2-1 0,-1 1 0,1-1 0,1-1 0,-1 1 0,1-1 0,0 0 0,1-1 0,0 1 1,0-2-1,0 1 0,1-1 0,-1 0 0,1-1 0,1 0 0,-1 0 0,13 2 0,-16-4-34,0-1 0,0 0 0,0 0 1,0-1-1,0 1 0,0-2 0,0 1 0,0 0 0,0-1 0,0 0 1,0-1-1,0 1 0,-1-1 0,1-1 0,0 1 0,-1-1 0,0 1 1,1-1-1,-1-1 0,0 1 0,-1-1 0,1 0 0,-1 0 0,8-9 1,-5 4-20,-1 0 1,0 0-1,-1-1 1,1 0-1,-2 0 1,1 0-1,-2 0 1,1-1-1,-1 0 1,-1 0-1,0 1 1,-1-1-1,1-12 1,-2-5-109,-2 1 1,0-1-1,-2 0 1,-13-46-1,12 54 14,-2 0-1,0 1 0,-1 0 0,-1 1 1,-1 0-1,0 0 0,-14-17 0,19 29 76,-1 0 0,1 1-1,-1 0 1,0 0 0,-1 0-1,1 1 1,-1-1 0,0 2 0,0-1-1,0 1 1,0 0 0,-1 0-1,1 1 1,-1 0 0,-7 0-1,10 1-16,1 0 1,0 1-1,0 0 0,-1 0 0,1 0 0,0 1 0,0-1 0,0 1 0,0 0 0,0 0 0,0 1 1,0-1-1,0 1 0,0 0 0,0 0 0,1 0 0,-1 0 0,1 1 0,-1 0 0,1-1 0,0 1 1,0 0-1,0 1 0,1-1 0,-1 0 0,1 1 0,0-1 0,-2 5 0,-12 34-1107</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9:12.277"/>
    </inkml:context>
    <inkml:brush xml:id="br0">
      <inkml:brushProperty name="width" value="0.2" units="cm"/>
      <inkml:brushProperty name="height" value="0.2" units="cm"/>
      <inkml:brushProperty name="color" value="#33CCFF"/>
    </inkml:brush>
  </inkml:definitions>
  <inkml:trace contextRef="#ctx0" brushRef="#br0">84 10 4385,'10'-3'691,"0"1"0,1 0 0,-1 1 0,1 0 0,-1 1 0,1 0 1,0 0-1,10 3 0,-13-2-563,0 0 1,0 1-1,0 0 1,-1 0-1,1 1 1,-1 0-1,1 0 1,-1 1-1,0 0 1,0 0-1,6 5 1,-12-8-108,0 0 1,1 0 0,-1 0-1,0 0 1,0 1-1,0-1 1,-1 0 0,1 0-1,0 0 1,0 1 0,-1-1-1,1 1 1,0-1 0,-1 0-1,0 1 1,1-1 0,-1 1-1,0-1 1,0 1 0,1-1-1,-1 1 1,-1-1-1,1 1 1,0-1 0,0 1-1,0-1 1,-1 1 0,1-1-1,-1 1 1,1-1 0,-1 0-1,0 1 1,1-1 0,-1 0-1,0 0 1,0 1 0,0-1-1,0 0 1,0 0-1,0 0 1,-2 2 0,-6 4 146,0 0 0,0-1 1,0 0-1,-16 8 0,20-12-91,-66 32 703,-38 22 255,105-53-985,1-1 0,-1 0 0,1 1 0,-1 0 0,1 0 0,0 0 0,0 0 0,0 0 0,-3 5 0,6-7-34,-1 0 0,1 0 0,-1 1 0,1-1 0,0 0 0,0 0 0,-1 1 0,1-1 0,0 0 0,0 0 0,0 1 0,0-1 0,0 0 0,0 0 0,1 1 0,-1-1 0,0 0 0,1 0 0,-1 1 0,1-1 0,-1 0 0,1 0 0,-1 0 0,1 0 0,0 0 0,0 0 0,0 0 0,-1 0 0,1 0 0,0 0 0,0 0 0,2 1 0,6 4 62,0 1 1,0-1-1,1-1 0,0 1 1,17 5-1,55 15 108,-70-22-159,29 6 0,61 9 1,-81-16-363,1-1 0,0-2 0,0 0 1,33-5-1,-10-7-1759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43.121"/>
    </inkml:context>
    <inkml:brush xml:id="br0">
      <inkml:brushProperty name="width" value="0.2" units="cm"/>
      <inkml:brushProperty name="height" value="0.2" units="cm"/>
      <inkml:brushProperty name="color" value="#33CCFF"/>
    </inkml:brush>
  </inkml:definitions>
  <inkml:trace contextRef="#ctx0" brushRef="#br0">33 134 4753,'-32'37'1594,"32"-37"-1576,0 0 0,0 0 0,0 0-1,0 1 1,0-1 0,0 0 0,0 0 0,0 0 0,0 0 0,0 0 0,0 0 0,0 0 0,0 1 0,0-1 0,0 0 0,0 0 0,0 0 0,0 0 0,0 0 0,0 0-1,0 1 1,0-1 0,0 0 0,0 0 0,0 0 0,0 0 0,0 0 0,0 0 0,0 0 0,0 1 0,0-1 0,0 0 0,0 0 0,0 0 0,0 0 0,0 0 0,1 0-1,-1 0 1,0 0 0,0 0 0,0 0 0,0 1 0,0-1 0,0 0 0,0 0 0,1 0 0,9 2 337,16-1-135,-22-2-74,784-7 3467,2465-79-811,-2047 51-2286,817-4-740,-1866 37-552,-26-1-735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5.058"/>
    </inkml:context>
    <inkml:brush xml:id="br0">
      <inkml:brushProperty name="width" value="0.1" units="cm"/>
      <inkml:brushProperty name="height" value="0.1" units="cm"/>
      <inkml:brushProperty name="color" value="#FFC114"/>
    </inkml:brush>
  </inkml:definitions>
  <inkml:trace contextRef="#ctx0" brushRef="#br0">0 96 8394,'16'-5'3208,"27"-6"-2431,16 0-425,18-7-312,2 2-88,-1 2-256,-4 3-96,-11 6-489,-7 0-383</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4.639"/>
    </inkml:context>
    <inkml:brush xml:id="br0">
      <inkml:brushProperty name="width" value="0.2" units="cm"/>
      <inkml:brushProperty name="height" value="0.2" units="cm"/>
      <inkml:brushProperty name="color" value="#33CCFF"/>
    </inkml:brush>
  </inkml:definitions>
  <inkml:trace contextRef="#ctx0" brushRef="#br0">0 26 3953,'0'1'1880,"0"1"-1608,4 6 1137,13-3-889,48 33-128,-31-40-128,9-4-112,5-7-56,7-1-40,-2 0-24,-9-2-64,-4 1-200</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5.023"/>
    </inkml:context>
    <inkml:brush xml:id="br0">
      <inkml:brushProperty name="width" value="0.2" units="cm"/>
      <inkml:brushProperty name="height" value="0.2" units="cm"/>
      <inkml:brushProperty name="color" value="#33CCFF"/>
    </inkml:brush>
  </inkml:definitions>
  <inkml:trace contextRef="#ctx0" brushRef="#br0">1 0 3841,'3'7'1392,"4"4"-1072,-7 3-8,3 5 256,0 4-8,2 4-47,3 3-73,0 7-224,1 2-56,-7 9-72,-2 0-16,-3 5-48,-4-12-176,6-14 488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5.406"/>
    </inkml:context>
    <inkml:brush xml:id="br0">
      <inkml:brushProperty name="width" value="0.2" units="cm"/>
      <inkml:brushProperty name="height" value="0.2" units="cm"/>
      <inkml:brushProperty name="color" value="#33CCFF"/>
    </inkml:brush>
  </inkml:definitions>
  <inkml:trace contextRef="#ctx0" brushRef="#br0">195 1 2537,'-3'6'1376,"-4"5"-56,-2 8-968,-7 12-8,-2 7 128,-4 21 209,0 9 7,1 26-128,7 2-96,3-5-200,4-13-72,-2-27-80,4-10-24,-5-17-56,2 0 16,4-12-424,-4-8 2032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5.826"/>
    </inkml:context>
    <inkml:brush xml:id="br0">
      <inkml:brushProperty name="width" value="0.2" units="cm"/>
      <inkml:brushProperty name="height" value="0.2" units="cm"/>
      <inkml:brushProperty name="color" value="#33CCFF"/>
    </inkml:brush>
  </inkml:definitions>
  <inkml:trace contextRef="#ctx0" brushRef="#br0">5 1 4081,'12'3'1475,"0"1"0,17 7 0,42 30-1465,-45-25 595,29 8-467,-44-20-121,0 1 0,0 0 0,0 1-1,10 7 1,-20-13-16,0 1 0,0 0 0,0-1 0,0 1 0,0 0 0,0 0 0,0 0 0,0 0 0,-1 0 0,1 0-1,0 0 1,-1 0 0,1 0 0,-1 0 0,1 0 0,-1 0 0,0 1 0,1-1 0,-1 0 0,0 0 0,0 1 0,0-1-1,0 0 1,0 0 0,0 0 0,0 1 0,0-1 0,0 0 0,-1 0 0,1 0 0,0 1 0,-1-1 0,1 0 0,-1 0-1,1 0 1,-1 0 0,0 0 0,1 0 0,-1 0 0,-2 1 0,-3 5 13,0-1 1,-1 0-1,0 0 0,-11 7 1,10-7 3,-63 40 180,48-32 18,0 1 0,0 1 0,2 0 0,-39 40 0,60-56-206,-1 0-1,1 1 1,-1-1 0,1 0-1,-1 1 1,1-1 0,-1 1-1,1-1 1,0 1 0,-1-1-1,1 1 1,0-1 0,-1 1 0,1 0-1,0-1 1,0 1 0,0-1-1,-1 1 1,1 0 0,0-1-1,0 1 1,0-1 0,0 1-1,0 0 1,0-1 0,0 1-1,0 0 1,0-1 0,0 1-1,1-1 1,-1 1 0,0 0-1,0-1 1,1 1 0,-1-1-1,0 1 1,1-1 0,-1 1 0,0-1-1,1 1 1,-1-1 0,1 1-1,-1-1 1,1 0 0,-1 1-1,1-1 1,-1 1 0,1-1-1,-1 0 1,1 0 0,-1 1-1,1-1 1,0 0 0,-1 0-1,1 0 1,-1 0 0,1 0-1,1 0 1,6 2 39,1-1-1,0 0 0,13-1 1,-13 0-27,55 2-354,0-4 1,88-13-1,-90 2-695</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6.218"/>
    </inkml:context>
    <inkml:brush xml:id="br0">
      <inkml:brushProperty name="width" value="0.2" units="cm"/>
      <inkml:brushProperty name="height" value="0.2" units="cm"/>
      <inkml:brushProperty name="color" value="#33CCFF"/>
    </inkml:brush>
  </inkml:definitions>
  <inkml:trace contextRef="#ctx0" brushRef="#br0">112 18 4065,'-10'8'339,"2"1"1,-1 1-1,1-1 0,0 1 1,1 1-1,1-1 1,-1 1-1,2 1 1,-1-1-1,2 1 0,-6 18 1,2 7-4,1 0 0,3 0-1,1 0 1,1 0 0,2 0 0,10 73 0,-8-100-287,-1 0 1,2-1-1,-1 1 0,1 0 0,1-1 1,0 0-1,0 0 0,1 0 1,0 0-1,9 12 0,-10-18-31,-1 1-1,0-1 1,1 0-1,-1 0 0,1 0 1,0 0-1,0-1 1,0 1-1,0-1 0,1 0 1,-1 0-1,1-1 1,-1 1-1,1-1 0,-1 0 1,1 0-1,0-1 1,0 0-1,-1 1 0,1-1 1,0-1-1,-1 1 1,1-1-1,6-1 0,-6 1-2,0-1-1,0 0 0,0 0 0,0 0 1,-1 0-1,1-1 0,-1 1 0,0-1 1,1 0-1,-1-1 0,6-6 0,-4 4 0,0-2-1,-1 1 0,0-1 1,0 1-1,-1-1 0,4-10 1,0-3 5,-2 1 1,0-1 0,-2 0-1,5-41 1,-7 27 6,-1-1-1,-7-67 1,4 84-26,-2 0 1,0 0-1,-1 1 1,0-1-1,-2 1 0,0 1 1,-12-20-1,16 32-3,0 0 1,-1 0-1,1 1 0,-1-1 0,-1 1 0,1 0 0,-1 1 1,1-1-1,-1 1 0,0 0 0,0 0 0,0 0 1,-7-2-1,10 4-6,0 0 0,-1 1 0,1-1 0,-1 0 0,1 1 0,-1 0 0,1-1 0,-1 1 1,1 0-1,-1 0 0,1 1 0,-1-1 0,1 0 0,-1 1 0,1 0 0,0-1 0,-1 1 0,1 0 1,0 0-1,-1 1 0,1-1 0,0 0 0,0 1 0,0-1 0,0 1 0,0-1 0,1 1 0,-1 0 0,0 0 1,1 0-1,-1 0 0,-1 3 0,2-3-12,0 0 0,0 0 1,1 0-1,-1 1 0,1-1 0,-1 0 1,1 0-1,-1 0 0,1 1 0,0-1 1,0 0-1,0 0 0,0 1 1,1-1-1,-1 0 0,1 0 0,-1 0 1,1 1-1,0-1 0,0 0 0,1 3 1,22 25 2055</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1:56.607"/>
    </inkml:context>
    <inkml:brush xml:id="br0">
      <inkml:brushProperty name="width" value="0.2" units="cm"/>
      <inkml:brushProperty name="height" value="0.2" units="cm"/>
      <inkml:brushProperty name="color" value="#33CCFF"/>
    </inkml:brush>
  </inkml:definitions>
  <inkml:trace contextRef="#ctx0" brushRef="#br0">1 12 2777,'7'2'276,"1"1"0,-1-2 0,1 1 0,0-1 1,-1 0-1,1-1 0,11 0 0,58-8 979,-32 2-306,-28 3-639,39-1 547,-52 4-796,-1 0 0,1 0 0,-1 0 0,0 1 0,1-1-1,-1 1 1,0 0 0,0 0 0,0 0 0,1 0 0,-1 0 0,0 1 0,3 2 0,-5-3-38,0 0 0,0 0 0,0 1 0,0-1 0,0 0 0,-1 1 0,1-1 0,0 1 0,-1-1 0,1 1 0,-1-1 0,1 1 0,-1-1 0,0 1 1,0-1-1,1 1 0,-1-1 0,0 1 0,-1-1 0,1 1 0,0 0 0,0-1 0,-1 1 0,1-1 0,-1 1 0,1-1 0,-2 2 0,0 3 72,-1 0 0,0 0 1,0-1-1,-1 1 0,-6 7 0,-7 5 282,-1-2 1,0 0-1,-32 21 0,-16 13 633,46-34-720,-27 25 447,44-38-671,0 0 0,1 0 0,-1 0 0,1 1-1,-1-1 1,1 1 0,0 0 0,0 0 0,1 0 0,-1 0 0,-1 5 0,3-7-41,0 0 0,0 0 0,0-1 0,1 1 0,-1 0 0,0-1 0,1 1 0,-1 0 0,1-1 0,0 1 0,-1-1 0,1 1 0,0-1 0,0 1 0,0-1 0,0 1 0,0-1 0,0 0 0,0 0 0,1 1 0,-1-1 0,0 0 0,1 0 0,-1 0 0,1 0 0,-1-1 0,4 2 0,3 2 70,2 0 0,-1-1 0,13 4-1,-21-7-86,31 6 115,0-2-1,0-1 1,0-1 0,1-2-1,47-6 1,-3 1-446,-60 3-539,-12-6-728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0.524"/>
    </inkml:context>
    <inkml:brush xml:id="br0">
      <inkml:brushProperty name="width" value="0.2" units="cm"/>
      <inkml:brushProperty name="height" value="0.2" units="cm"/>
      <inkml:brushProperty name="color" value="#33CCFF"/>
    </inkml:brush>
  </inkml:definitions>
  <inkml:trace contextRef="#ctx0" brushRef="#br0">0 759 4609,'10'-1'286,"-1"0"-1,1 0 1,0-1-1,-1-1 1,0 1-1,1-2 1,-1 1-1,0-1 1,-1-1 0,1 1-1,-1-2 1,0 1-1,0-1 1,0 0-1,12-14 1,-8 8-100,-1-1 0,-1 0 0,0 0 0,-1-1 0,0-1 1,-1 0-1,-1 0 0,9-25 0,10-58 83,23-190 0,-42 241-239,-3 14-12,1-37 0,-1 88 8,1 0 0,15 31 1,3 13 15,13 59 59,33 93 224,-56-180-256,2 0 1,2-1-1,1-1 0,23 32 1,-21-38-33,-14-19-32,1 1 0,-1 0 0,-1 0 0,0 0-1,8 18 1,-13-25-4,1 0-1,-1-1 0,0 1 0,0 0 0,0 0 1,0 0-1,0 0 0,0-1 0,-1 1 0,1 0 1,0 0-1,0 0 0,0-1 0,-1 1 0,1 0 1,0 0-1,-1-1 0,1 1 0,-1 0 0,1-1 1,-1 1-1,1 0 0,-1-1 0,0 1 0,1-1 1,-1 1-1,1-1 0,-1 1 0,0-1 0,0 1 0,1-1 1,-1 0-1,0 1 0,0-1 0,0 0 0,-1 1 1,-33 6 22,32-6-18,-245 19 512,-42 7 531,251-17-956,39-10-93,-1 1-1,0-1 1,1 0-1,-1 0 1,1 0-1,-1 1 1,1-1-1,-1 0 0,1 1 1,-1-1-1,1 0 1,-1 1-1,1-1 1,-1 1-1,1-1 1,0 0-1,-1 1 1,1-1-1,-1 1 1,1 0-1,0 0-15,1-1-1,0 1 1,-1 0 0,1-1-1,0 1 1,-1-1 0,1 1-1,0-1 1,0 1 0,0-1-1,-1 0 1,1 0-1,0 1 1,0-1 0,0 0-1,0 0 1,-1 0 0,1 0-1,0 0 1,1 0 0,23 0-163,6-5 2817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0.914"/>
    </inkml:context>
    <inkml:brush xml:id="br0">
      <inkml:brushProperty name="width" value="0.2" units="cm"/>
      <inkml:brushProperty name="height" value="0.2" units="cm"/>
      <inkml:brushProperty name="color" value="#33CCFF"/>
    </inkml:brush>
  </inkml:definitions>
  <inkml:trace contextRef="#ctx0" brushRef="#br0">45 0 4281,'-11'2'1976,"-12"9"-655,12 10-777,16 23-56,3 15 48,9 33 72,1 14 16,1 5-176,0-6-80,-6-17-184,-8-9-64,-2-4-64,-5-6-16,-2-18-16,2-15-72,-11-25-392,2-17-360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1.270"/>
    </inkml:context>
    <inkml:brush xml:id="br0">
      <inkml:brushProperty name="width" value="0.2" units="cm"/>
      <inkml:brushProperty name="height" value="0.2" units="cm"/>
      <inkml:brushProperty name="color" value="#33CCFF"/>
    </inkml:brush>
  </inkml:definitions>
  <inkml:trace contextRef="#ctx0" brushRef="#br0">68 0 5233,'9'13'1897,"13"11"-1561,9 11-168,5 15 192,-1 7 144,-6 35 208,0 21 80,-9 18-152,0-1-152,-5-24-224,-2-14-112,0-14-48,-3-3-47,-6-10-49,-4-14-241,-9-32 2258</inkml:trace>
  <inkml:trace contextRef="#ctx0" brushRef="#br0" timeOffset="1">1 508 8962,'27'7'3169,"37"1"-2761,14-8-200,17-2-232,-1-7 0,-5-9-160,-1 4-176,-9-8-521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2.005"/>
    </inkml:context>
    <inkml:brush xml:id="br0">
      <inkml:brushProperty name="width" value="0.2" units="cm"/>
      <inkml:brushProperty name="height" value="0.2" units="cm"/>
      <inkml:brushProperty name="color" value="#33CCFF"/>
    </inkml:brush>
  </inkml:definitions>
  <inkml:trace contextRef="#ctx0" brushRef="#br0">0 1 5729,'21'60'2017,"-4"-53"-1729,9 2-32,4-9 120,10 4 24,8-4-72,6 0-80,6-2-144,-14 0-48,-7 1-368,-11-4-248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5.462"/>
    </inkml:context>
    <inkml:brush xml:id="br0">
      <inkml:brushProperty name="width" value="0.1" units="cm"/>
      <inkml:brushProperty name="height" value="0.1" units="cm"/>
      <inkml:brushProperty name="color" value="#FFC114"/>
    </inkml:brush>
  </inkml:definitions>
  <inkml:trace contextRef="#ctx0" brushRef="#br0">0 0 5753,'150'47'3066,"-130"-42"-2869,-1 2 0,0 0 0,0 2 0,28 15-1,97 60 642,-141-82-834,-1-1 0,1 1-1,-1 0 1,0 0 0,0 0 0,0 0 0,0 0-1,0 0 1,0 1 0,-1-1 0,1 1 0,-1-1 0,0 1-1,0-1 1,2 5 0,-3-5 1,0 0 0,0 0 0,0 0 0,0-1 0,0 1 0,0 0 0,-1 0-1,1 0 1,0 0 0,-1 0 0,0-1 0,1 1 0,-1 0 0,0-1 0,0 1 0,0 0 0,0-1 0,0 1 0,-1-1 0,1 0 0,0 1 0,-1-1 0,1 0-1,0 0 1,-3 2 0,-21 14 278,-1-1 1,-37 17-1,43-24 11,0 1 1,1 1 0,0 1 0,0 0-1,-31 29 1,50-40-282,-1-1 1,0 1-1,1-1 0,-1 1 0,1-1 1,-1 1-1,1-1 0,-1 1 0,1 0 1,-1-1-1,1 1 0,0 0 0,-1-1 0,1 1 1,0 0-1,-1-1 0,1 1 0,0 0 1,0 0-1,0-1 0,0 1 0,0 0 1,0 0-1,0-1 0,0 1 0,0 0 0,0 0 1,0-1-1,0 1 0,0 0 0,1 0 1,-1-1-1,0 1 0,1 0 0,-1-1 0,0 1 1,1 0-1,-1-1 0,1 1 0,-1 0 1,1-1-1,-1 1 0,1-1 0,-1 1 1,1-1-1,0 0 0,-1 1 0,1-1 0,0 1 1,-1-1-1,1 0 0,0 0 0,1 1 1,5 1 17,1 1 0,-1-1 1,1-1-1,8 1 0,-14-1-26,56 3-30,0-2-1,59-5 0,-58-3-626,-5-3-516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2.371"/>
    </inkml:context>
    <inkml:brush xml:id="br0">
      <inkml:brushProperty name="width" value="0.2" units="cm"/>
      <inkml:brushProperty name="height" value="0.2" units="cm"/>
      <inkml:brushProperty name="color" value="#33CCFF"/>
    </inkml:brush>
  </inkml:definitions>
  <inkml:trace contextRef="#ctx0" brushRef="#br0">1 1 6705,'6'1'2377,"15"4"-2057,6-4-80,13-1 112,4-1 48,4-2-32,3 1-88,-2 2-136,-4-1-176,-9 1-856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3.975"/>
    </inkml:context>
    <inkml:brush xml:id="br0">
      <inkml:brushProperty name="width" value="0.2" units="cm"/>
      <inkml:brushProperty name="height" value="0.2" units="cm"/>
      <inkml:brushProperty name="color" value="#33CCFF"/>
    </inkml:brush>
  </inkml:definitions>
  <inkml:trace contextRef="#ctx0" brushRef="#br0">11 1 3849,'-11'41'1616,"19"-39"-496,11 2-415,12-2 127,7 0 136,11-6-56,5 0-88,5-6-328,3 0-71,-3 6-241,-8-3-96,-6 4-80,-9 3-353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4.439"/>
    </inkml:context>
    <inkml:brush xml:id="br0">
      <inkml:brushProperty name="width" value="0.2" units="cm"/>
      <inkml:brushProperty name="height" value="0.2" units="cm"/>
      <inkml:brushProperty name="color" value="#33CCFF"/>
    </inkml:brush>
  </inkml:definitions>
  <inkml:trace contextRef="#ctx0" brushRef="#br0">1 0 3753,'0'5'614,"1"-1"0,0 0 0,0 0 0,0 1 1,3 6-1,3 10-130,16 145 2333,-15-90-2176,-7-67-574,31 299 1529,-28-230-1384,-3-1-1,-10 81 1,8-140-910,6-33-399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5.070"/>
    </inkml:context>
    <inkml:brush xml:id="br0">
      <inkml:brushProperty name="width" value="0.2" units="cm"/>
      <inkml:brushProperty name="height" value="0.2" units="cm"/>
      <inkml:brushProperty name="color" value="#33CCFF"/>
    </inkml:brush>
  </inkml:definitions>
  <inkml:trace contextRef="#ctx0" brushRef="#br0">0 42 3289,'82'-39'1477,"-82"39"-1451,1 0-1,-1-1 1,0 1 0,1 0-1,-1 0 1,0 0-1,1-1 1,-1 1-1,0 0 1,1 0 0,-1 0-1,0 0 1,1 0-1,-1 0 1,0 0-1,1 0 1,-1 0-1,1 0 1,-1 0 0,0 0-1,1 0 1,-1 0-1,0 0 1,1 0-1,-1 0 1,1 0 0,-1 1-1,0-1 1,1 0-1,-1 0 1,0 0-1,0 1 1,1-1-1,-1 0 1,0 0 0,1 1-1,-1-1 1,0 0-1,0 1 1,0-1-1,1 0 1,-1 1 0,0-1-1,0 0 1,0 1-1,-2 18 587,1-13-302,1 41 909,3-1 0,12 74 1,-10-91-949,24 117 982,-16-87-487,12 118 1,-25-151-706,-2 0 0,0 0 0,-1 0 0,-2 0 0,-1 0 0,-10 28 0,14-42-41,13-26-508,6-13-859,4-7-882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5.539"/>
    </inkml:context>
    <inkml:brush xml:id="br0">
      <inkml:brushProperty name="width" value="0.2" units="cm"/>
      <inkml:brushProperty name="height" value="0.2" units="cm"/>
      <inkml:brushProperty name="color" value="#33CCFF"/>
    </inkml:brush>
  </inkml:definitions>
  <inkml:trace contextRef="#ctx0" brushRef="#br0">155 14 4233,'-2'1'252,"1"0"0,0 0 0,-1 0 0,1 0 0,0 0-1,0 0 1,0 1 0,0-1 0,0 0 0,0 1 0,0-1 0,1 0 0,-1 1 0,0-1 0,1 1 0,-1-1 0,1 1 0,0 0-1,-1-1 1,1 2 0,-11 27 178,-8 3-99,6-10-28,0 0 0,2 1 1,-14 40-1,12-15 360,-11 70 0,20-90-346,2 0 0,1 0 0,5 58 0,-3-77-250,1 0 0,1 1 0,0-1 0,0 0 0,1 0 0,0-1 0,1 1 0,0-1 0,0 0 0,1 0 0,0-1 0,1 1 0,0-1 0,0-1 0,0 1 0,1-1 0,1-1 0,-1 0 0,1 0 0,0 0 0,0-1 0,19 7 0,-16-7-19,1-1 0,-1 0 0,1-1 0,0-1 0,0 0 0,0 0 0,0-2 0,0 0 0,1 0 0,-1-1 0,0 0 0,0-2 0,0 1 0,-1-1 0,1-1 0,-1-1 0,23-10 0,-25 10-28,-1-1 0,1 0 1,-1-1-1,0 1 1,0-2-1,-1 1 0,0-2 1,13-15-1,-17 17-12,0 0-1,0-1 0,0 1 0,-1-1 1,0 0-1,0 0 0,-1 0 0,0 0 1,-1-1-1,0 1 0,0-1 0,-1 1 1,0-10-1,-2-11 5,-2 0-1,-1 0 1,-13-44 0,-39-83-2,42 122-2,0 1-1,-25-38 0,33 60-7,0 1-1,0 1 0,-1 0 0,0 0 0,0 0 1,-1 1-1,0 0 0,0 1 0,-1 0 0,-18-10 1,25 16-4,1-1 1,-1 1 0,0 0 0,0 0 0,0 1-1,0-1 1,1 1 0,-1-1 0,0 1-1,0 0 1,0 0 0,0 0 0,0 1 0,0-1-1,0 1 1,0-1 0,0 1 0,-2 1 0,2-1-23,1 1 0,0-1 0,0 1 0,0-1 1,0 1-1,0 0 0,1 0 0,-1 0 0,0 0 1,1 0-1,-1 0 0,1 0 0,0 0 0,0 0 1,0 1-1,0-1 0,0 1 0,0-1 0,1 1 1,-1 4-1,0 2-140,1 0 0,0 0-1,0 1 1,1-1 0,1 0 0,0 0 0,0 0 0,3 9 0,14 35 2584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5.952"/>
    </inkml:context>
    <inkml:brush xml:id="br0">
      <inkml:brushProperty name="width" value="0.2" units="cm"/>
      <inkml:brushProperty name="height" value="0.2" units="cm"/>
      <inkml:brushProperty name="color" value="#33CCFF"/>
    </inkml:brush>
  </inkml:definitions>
  <inkml:trace contextRef="#ctx0" brushRef="#br0">0 0 7114,'2'10'2872,"7"6"-1712,1-1-640,0-2-295,-7-8-17,-8-3 120,3-4-232,1 0-256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6.356"/>
    </inkml:context>
    <inkml:brush xml:id="br0">
      <inkml:brushProperty name="width" value="0.2" units="cm"/>
      <inkml:brushProperty name="height" value="0.2" units="cm"/>
      <inkml:brushProperty name="color" value="#33CCFF"/>
    </inkml:brush>
  </inkml:definitions>
  <inkml:trace contextRef="#ctx0" brushRef="#br0">8 1 6537,'2'3'2520,"-4"12"-2283,2-15-109,-4 39 585,1-1 0,2 0-1,8 75 1,-4-73-490,0-8 100,1 0-1,9 32 1,-13-63-315,1 1 0,-1-1 0,1 0 0,0 0 0,-1 0 0,1 0 0,0 0 0,0 0 0,0 0 0,0 0 0,0 0 0,0 0 0,0 0 0,0-1 0,0 1 0,0 0 0,0-1 0,0 1 0,1-1 0,-1 1 0,0-1 0,0 0 0,1 1 0,-1-1 0,0 0 0,1 0 0,-1 0 0,0 0 0,3 0 0,39-7 40,-18 1-39,0 1 1,1 2-1,0 0 0,26 1 0,-36 3-3,0 0 0,0 1 0,0 1 0,0 0 0,0 1 0,-1 1 0,24 10 0,-27-9-1,0 1 1,-1-1-1,18 15 1,-26-19-7,0 1 0,0 0 0,0-1 0,0 1 0,0 1 0,0-1 1,-1 0-1,1 1 0,-1-1 0,0 1 0,0 0 0,-1-1 0,1 1 0,-1 0 1,2 5-1,-3-7 1,-1 0 0,1 0-1,0 0 1,0 0 0,-1 0 0,1 0 0,-1 0 0,0 0 0,1 0 0,-1 0 0,0 0 0,0 0 0,0-1 0,0 1 0,-1 0 0,1-1 0,0 1 0,-1-1 0,1 0 0,-1 1 0,1-1 0,-4 2 0,-2 1 4,0 1 1,-1-1 0,-14 5 0,-8 2 9,0-2 0,-1-1 0,1-1 0,-2-2-1,1-1 1,-1-2 0,-39-1 0,29-8-485,6-5-414</inkml:trace>
  <inkml:trace contextRef="#ctx0" brushRef="#br0" timeOffset="1">58 74 5169,'19'1'1832,"19"3"-1535,8 2-169,13-6-88,3-2-8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7.052"/>
    </inkml:context>
    <inkml:brush xml:id="br0">
      <inkml:brushProperty name="width" value="0.2" units="cm"/>
      <inkml:brushProperty name="height" value="0.2" units="cm"/>
      <inkml:brushProperty name="color" value="#33CCFF"/>
    </inkml:brush>
  </inkml:definitions>
  <inkml:trace contextRef="#ctx0" brushRef="#br0">12 80 3513,'-11'-80'3472,"15"98"-2903,3 7-25,9 26-24,-4 8 64,4 9-72,-8-2-88,0-9-224,-3-6-80,-3-16-56,4-5-32,-6-12-8,3-7-136,5-11-520,-6-8-624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7.456"/>
    </inkml:context>
    <inkml:brush xml:id="br0">
      <inkml:brushProperty name="width" value="0.2" units="cm"/>
      <inkml:brushProperty name="height" value="0.2" units="cm"/>
      <inkml:brushProperty name="color" value="#33CCFF"/>
    </inkml:brush>
  </inkml:definitions>
  <inkml:trace contextRef="#ctx0" brushRef="#br0">1 175 3737,'86'-97'1180,"-84"94"-1147,1 0 0,0 0-1,0 0 1,0 1 0,0-1 0,0 1-1,1 0 1,-1 0 0,1 0 0,-1 0 0,1 0-1,0 1 1,-1 0 0,7-1 0,3-2 6,-6 2-17,6-1 32,0-1 0,0-1 0,0 0 0,-1-1-1,15-10 1,-50 33 1122,-32 19 0,33-23-560,1 0 1,-37 32-1,56-43-564,0 0 0,1-1-1,-1 1 1,0 0 0,1 0 0,-1 0-1,1 0 1,0 0 0,0 0 0,-1 0 0,1 0-1,1 1 1,-1-1 0,0 0 0,1 1-1,-1-1 1,1 0 0,-1 3 0,2-3-23,-1 0 1,1 0-1,-1 0 1,1 0-1,-1 0 1,1 0-1,0 0 1,0 0 0,0-1-1,0 1 1,0 0-1,1-1 1,-1 1-1,0-1 1,1 1-1,-1-1 1,3 2 0,4 2 5,-1-1 1,1 1 0,1-1 0,-1 0 0,1-1 0,-1 0 0,19 3 0,-9-2-70,0-2-1,1-1 1,-1 0 0,21-2-1,20-5-452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7.842"/>
    </inkml:context>
    <inkml:brush xml:id="br0">
      <inkml:brushProperty name="width" value="0.2" units="cm"/>
      <inkml:brushProperty name="height" value="0.2" units="cm"/>
      <inkml:brushProperty name="color" value="#33CCFF"/>
    </inkml:brush>
  </inkml:definitions>
  <inkml:trace contextRef="#ctx0" brushRef="#br0">347 57 4889,'9'-15'413,"-6"8"-197,1 1 0,0 0 0,0 0 0,6-7-1,-9 12-198,-1 1 0,0 0-1,0 0 1,1-1-1,-1 1 1,0 0-1,0 0 1,1 0 0,-1 0-1,0-1 1,1 1-1,-1 0 1,0 0-1,1 0 1,-1 0 0,0 0-1,1 0 1,-1 0-1,0 0 1,1 0-1,-1 0 1,0 0 0,1 0-1,-1 0 1,0 0-1,1 0 1,-1 0-1,0 0 1,1 0 0,-1 0-1,0 0 1,1 1-1,0 0 30,0 0 0,0 1-1,-1-1 1,1 0-1,0 0 1,-1 1 0,1-1-1,-1 1 1,1-1 0,-1 0-1,1 1 1,-1 2 0,27 123 2185,60 170 0,-80-279-2063,-1 0-5,0-1 0,-1 1-1,6 36 1,-11-50-151,1 0 0,-1 1 0,0-1 0,0 0 0,-1 1 0,1-1 0,-1 0 0,0 1 0,0-1 0,-1 0 0,1 0 0,-1 0 0,0 0 0,0 0 0,0 0 0,0-1 0,-1 1 0,1-1 0,-1 1 0,0-1 0,0 0 0,-5 4 0,-2-1 5,1 0 1,-1-1 0,-1 0-1,1-1 1,-1 0-1,1 0 1,-1-1-1,-22 3 1,7-3 20,-1-1 0,-44-2 0,52-2-31,1 1 1,0-2 0,0-1-1,1 0 1,-1-1-1,-24-11 1,34 12-16,0 0-1,0 0 1,0-1-1,1 1 1,0-2 0,0 1-1,0-1 1,1 0-1,0-1 1,0 1 0,1-1-1,-1 0 1,1-1-1,1 1 1,-5-10 0,-6-27 2789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6.804"/>
    </inkml:context>
    <inkml:brush xml:id="br0">
      <inkml:brushProperty name="width" value="0.1" units="cm"/>
      <inkml:brushProperty name="height" value="0.1" units="cm"/>
      <inkml:brushProperty name="color" value="#FFC114"/>
    </inkml:brush>
  </inkml:definitions>
  <inkml:trace contextRef="#ctx0" brushRef="#br0">260 5 4865,'-1'-1'117,"1"1"0,-1-1 0,1 1 0,-1 0 0,1-1 0,-1 1 0,0 0 0,1 0 0,-1-1 0,1 1 0,-1 0 0,0 0 0,1 0 0,-1 0 0,1 0 0,-1-1 0,0 1 0,1 0 0,-2 1 0,-19 7-8,12-2 58,0 0 1,1 1 0,-1 0 0,2 0 0,-1 1-1,1 0 1,0 0 0,1 1 0,0 0-1,-7 14 1,-10 19 631,-2 5-364,1 1-1,-21 63 1,41-97-431,0-1 0,0 1 0,2 0 1,-1 0-1,2 0 0,0 1 0,0-1 1,2 0-1,0 0 0,0 1 0,1-1 1,1 0-1,6 19 0,-6-26-6,0-1 1,0 0-1,1 0 0,0 0 1,0 0-1,0 0 0,0-1 0,1 1 1,0-1-1,0-1 0,1 1 1,-1-1-1,1 0 0,7 4 1,-1-2-77,0 0 1,1-1 0,0 0-1,0-1 1,0-1 0,15 2-1,29 2-842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08.268"/>
    </inkml:context>
    <inkml:brush xml:id="br0">
      <inkml:brushProperty name="width" value="0.2" units="cm"/>
      <inkml:brushProperty name="height" value="0.2" units="cm"/>
      <inkml:brushProperty name="color" value="#33CCFF"/>
    </inkml:brush>
  </inkml:definitions>
  <inkml:trace contextRef="#ctx0" brushRef="#br0">0 21 4881,'13'-3'2817,"16"-3"39,10 2-1599,17 4-385,1 0 32,9 0-96,4 0-200,-5 2-312,0 1-112,-11-3-128,-3 0-24,-8-1-888,-8-11-416</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12.655"/>
    </inkml:context>
    <inkml:brush xml:id="br0">
      <inkml:brushProperty name="width" value="0.2" units="cm"/>
      <inkml:brushProperty name="height" value="0.2" units="cm"/>
      <inkml:brushProperty name="color" value="#33CCFF"/>
    </inkml:brush>
  </inkml:definitions>
  <inkml:trace contextRef="#ctx0" brushRef="#br0">1266 4250 8754,'-297'-149'3071,"178"81"-3010,3-5 0,-182-150 0,255 184-40,1-1 1,2-2-1,1-2 1,3-1-1,2-2 0,-55-98 1,70 105-16,1 0 1,2-1-1,2 0 1,2-1-1,2-1 1,1 0-1,3 0 1,1-1-1,2-79 1,7 74 2,2-1 0,2 1 0,2 1 1,2 0-1,3 0 0,1 2 0,3 0 0,1 0 1,2 2-1,29-41 0,7 0 14,4 3 0,3 3 0,140-132 0,-64 86 125,6 6 0,223-138 0,359-143 394,-354 233-364,-47 46-112,605-137 1,368 24-28,-702 154-11,-118 41-18,1 21 0,493 46 0,-319 37-21,1118 277-93,-1240-196 28,-45 19 24,-45 15-4,-58 29 16,-276-142 29,106 87 1,-164-111 6,-1 3 0,-2 1 0,-2 3 0,-3 2 0,-2 2 1,-2 1-1,56 105 0,-78-120 2,-1 1 0,-2 1-1,-2 0 1,-1 1 0,-3 0 0,-1 1 0,3 83 0,-11-72-3,-3 0 1,-2-1-1,-2 1 1,-3-2-1,-30 98 1,22-96 3,-3-1 1,-3-1-1,-38 65 0,18-50 6,-3-3 0,-3-1 0,-3-3 0,-2-2 0,-69 56 0,20-30 12,-3-4-1,-160 90 0,124-92 22,-163 63 0,-230 48 103,-59-24 83,-99-31 142,-54-17 34,-48-20 13,-340-2-56,-1162-52 0,1503-84-697,84-41-625,57-24-424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24.435"/>
    </inkml:context>
    <inkml:brush xml:id="br0">
      <inkml:brushProperty name="width" value="0.1" units="cm"/>
      <inkml:brushProperty name="height" value="0.1" units="cm"/>
      <inkml:brushProperty name="color" value="#FFC114"/>
    </inkml:brush>
  </inkml:definitions>
  <inkml:trace contextRef="#ctx0" brushRef="#br0">1 464 4025,'1'-4'626,"0"0"-1,1 0 1,-1 1 0,1-1-1,0 0 1,5-5 0,32-34 1426,-21 26-649,26-30-69,2 2 0,79-60 0,-66 64-1181,1 1-1,88-42 0,-144 81-119,0-1-1,0 0 0,1 1 1,-1-1-1,0 1 0,0 0 0,1 1 1,-1-1-1,0 1 0,1 0 1,6 0-1,-10 0-20,0 1 0,-1-1 0,1 0-1,0 1 1,0-1 0,-1 0 0,1 1 0,0-1 0,0 1 0,-1-1 0,1 1-1,0-1 1,-1 1 0,1 0 0,-1-1 0,1 1 0,-1 0 0,1-1 0,-1 1 0,1 0-1,-1 0 1,1 1 0,-1 0 3,0 0 0,1 1 0,-1-1 0,0 0 1,0 1-1,0-1 0,0 1 0,-1-1 0,1 0 0,-1 1 0,-1 2 0,-5 15 86,0-1 0,-2 0 0,-15 25 0,-42 55 196,17-26-82,-158 291 745,205-359-948,-6 9 13,2 0 1,-1 1-1,2 0 0,-6 26 0,10-39-20,0 1 0,1-1 0,0 1-1,-1-1 1,1 1 0,0-1 0,0 1 0,1-1-1,-1 1 1,0-1 0,1 1 0,0-1 0,-1 0 0,1 1-1,0-1 1,0 0 0,0 1 0,1-1 0,-1 0 0,0 0-1,1 0 1,0 0 0,-1 0 0,1 0 0,0-1-1,0 1 1,0-1 0,0 1 0,0-1 0,0 0 0,0 1-1,1-1 1,-1 0 0,0-1 0,1 1 0,3 1-1,7 0 18,0 0 0,1-1 0,-1-1-1,0 0 1,0-1 0,0 0-1,0-1 1,0 0 0,19-6-1,1-3-114,1-1 0,39-20 0,12-15-1037,-76 42 563,0-2 1,-1 1 0,1-1-1,-1 0 1,-1-1 0,11-12-1,-11 4-1626,-8 8-32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2:24.891"/>
    </inkml:context>
    <inkml:brush xml:id="br0">
      <inkml:brushProperty name="width" value="0.1" units="cm"/>
      <inkml:brushProperty name="height" value="0.1" units="cm"/>
      <inkml:brushProperty name="color" value="#FFC114"/>
    </inkml:brush>
  </inkml:definitions>
  <inkml:trace contextRef="#ctx0" brushRef="#br0">604 1443 6401,'-8'7'270,"0"0"0,0 0-1,-1-1 1,0 0 0,0 0 0,-1-1-1,1 0 1,-1 0 0,0-2-1,0 1 1,-1-1 0,1 0 0,-1-1-1,1-1 1,-1 1 0,-15-1-1,9-2 167,0 0 1,0 0-1,0-2 0,0 0 0,0-1 0,-22-9 0,28 9-168,0-1 0,0-1 0,1 0 0,0-1 0,0 0 0,0 0 0,1-1 0,0 0-1,1-1 1,-10-12 0,3 1 66,1-1-1,1-1 1,1 0-1,-18-47 0,11 13-69,-12-62-1,19 62-247,3-1 1,2-1-1,2 1 0,6-98 1,2 113-22,3-1 1,1 1 0,1 1 0,3-1 0,1 2-1,36-78 1,-36 96 12,1 0 0,1 0-1,1 2 1,1 0 0,0 0 0,2 2-1,0 0 1,1 1 0,1 0-1,1 2 1,0 1 0,0 0 0,2 2-1,0 0 1,0 2 0,1 0 0,0 2-1,37-9 1,-37 12-7,1 1 1,-1 1-1,1 1 1,0 1-1,0 1 1,-1 2-1,1 0 1,0 1-1,-1 2 1,0 0-1,0 2 1,0 1-1,-1 0 1,0 2-1,-1 1 0,0 0 1,-1 2-1,37 27 1,-34-18 8,-1 0 1,-1 1 0,-1 1-1,-1 1 1,-1 1-1,-1 0 1,-1 2-1,-2 0 1,-1 1 0,-1 0-1,17 57 1,-24-61 25,0 1-1,-1 0 1,-2 0 0,-1 0 0,0 0 0,-2 0-1,-1 0 1,-2 1 0,0-1 0,-2-1 0,0 1 0,-2-1-1,-1 0 1,-20 45 0,8-35 118,0 0-1,-3-1 1,0-2 0,-2 0 0,-48 46-1,36-44 51,-2-1-1,-1-2 0,-1-2 1,-48 25-1,54-35-75,-2-2 0,0-1-1,-49 14 1,60-23-112,1-2 0,-1 0 0,0-1 0,-1-2 0,-49-2 0,63-1-122,1 0 0,-1-1-1,1 0 1,0-1 0,0 0 0,0-1 0,0-1 0,1 0 0,0 0-1,0-1 1,0-1 0,0 0 0,1 0 0,0-1 0,1 0 0,-15-17-1,11 6-543,2 0 0,0-1 0,-16-40 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0.214"/>
    </inkml:context>
    <inkml:brush xml:id="br0">
      <inkml:brushProperty name="width" value="0.1" units="cm"/>
      <inkml:brushProperty name="height" value="0.1" units="cm"/>
      <inkml:brushProperty name="color" value="#FFC114"/>
    </inkml:brush>
  </inkml:definitions>
  <inkml:trace contextRef="#ctx0" brushRef="#br0">384 3 10850,'-29'-1'1397,"15"0"-769,0 1 1,-23 3-1,32-3-532,0 2 0,0-1-1,0 0 1,1 1-1,-1 0 1,0 0-1,1 0 1,0 1 0,-1-1-1,1 1 1,-5 5-1,-3 4 75,0 0-1,1 1 0,1 1 1,0 0-1,1 0 1,-12 27-1,-36 100 575,53-129-680,-15 42 143,2 1-1,2 1 1,3 0 0,-8 106 0,20-141-195,0 0 0,1-1 0,2 1 0,6 31 0,-8-46-11,1 0 0,0 1 1,0-1-1,0 0 0,1 0 0,0-1 1,0 1-1,0 0 0,1-1 0,-1 0 1,1 0-1,1 0 0,-1 0 0,1-1 1,0 0-1,0 0 0,0 0 0,8 4 1,-9-6 0,1-1 0,0 1 0,0-1 0,0 0 0,0-1 0,0 0 0,0 1 0,0-1 0,0-1 1,0 1-1,0-1 0,0 0 0,-1 0 0,1 0 0,7-4 0,2 0-6,-1-1 0,1-1 0,22-16 0,-8 2-257,-2 0-1,40-41 1,39-59-3252,-62 69 980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0.763"/>
    </inkml:context>
    <inkml:brush xml:id="br0">
      <inkml:brushProperty name="width" value="0.1" units="cm"/>
      <inkml:brushProperty name="height" value="0.1" units="cm"/>
      <inkml:brushProperty name="color" value="#FFC114"/>
    </inkml:brush>
  </inkml:definitions>
  <inkml:trace contextRef="#ctx0" brushRef="#br0">359 1 5425,'-55'4'3548,"45"-2"-3291,0 0-1,-1 1 1,1 0-1,0 0 1,1 1-1,-1 1 1,1 0-1,0 0 1,-16 12-1,10-6 11,1 0 0,0 1-1,1 1 1,1 0-1,0 1 1,0 0-1,-15 25 1,17-21-91,0 0 1,2 1-1,0 1 1,1-1-1,-8 32 1,10-27-93,3-19-70,0 0-1,1 1 1,0 0 0,0-1-1,0 1 1,0 0-1,1-1 1,0 1 0,0 0-1,1 0 1,0-1 0,3 12-1,-4-16-12,0-1-1,0 1 1,1 0 0,-1-1-1,0 1 1,1 0-1,-1-1 1,0 1 0,1-1-1,-1 1 1,1-1 0,-1 1-1,1-1 1,0 1-1,-1-1 1,1 1 0,-1-1-1,1 0 1,0 1-1,-1-1 1,1 0 0,0 0-1,-1 1 1,1-1-1,0 0 1,-1 0 0,1 0-1,0 0 1,0 0-1,1 0 1,0-1 2,0 1 1,1-1-1,-1 0 1,0 0-1,0 0 0,0 0 1,1 0-1,-1-1 1,3-2-1,6-6 21,-1 0-1,13-16 1,-21 24-21,21-31 9,-1 0 0,-2-1 1,-1-1-1,17-45 0,-34 75-12,17-26 0,-19 31 0,0 0 0,0 0 0,0 0 0,0-1 0,1 1 0,-1 0 0,0 0 0,0 0 0,0-1 0,0 1 0,1 0 0,-1 0 0,0 0 0,0 0 0,0 0 0,1 0 0,-1-1 0,0 1 0,0 0 0,1 0 0,-1 0 0,0 0 0,0 0 0,1 0 0,-1 0 0,0 0 0,0 0 0,1 0 0,-1 0 0,0 0 0,0 0 0,0 0 0,1 1 0,0 14 2,-12 47 56,7-48 7,1 1 0,0 0 0,1 0 0,1 27-1,1-30-42,1 0 0,1 1 0,0-1 0,1 0 0,0 0 0,1 0 0,0-1 0,1 1 0,0-1 0,1 0 0,0 0 0,1-1 0,8 10 0,-14-18-53,0-1 0,1 1 0,-1-1 0,1 1 0,-1-1 0,1 0 0,0 0 0,0 1-1,-1-1 1,1-1 0,0 1 0,0 0 0,0 0 0,0-1 0,0 1 0,0-1 0,0 1 0,0-1-1,0 0 1,0 0 0,0 0 0,0 0 0,0 0 0,0-1 0,0 1 0,1-1 0,-2 1 0,1-1-1,0 1 1,0-1 0,0 0 0,2-1 0,2-3-264,0 1 0,-1-1 1,1 0-1,-1 0 0,0-1 0,-1 0 0,8-11 1,16-32-1695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1.101"/>
    </inkml:context>
    <inkml:brush xml:id="br0">
      <inkml:brushProperty name="width" value="0.1" units="cm"/>
      <inkml:brushProperty name="height" value="0.1" units="cm"/>
      <inkml:brushProperty name="color" value="#FFC114"/>
    </inkml:brush>
  </inkml:definitions>
  <inkml:trace contextRef="#ctx0" brushRef="#br0">22 1 7698,'-2'6'2864,"-1"18"-2040,-2 9 33,0 31 255,0 16 32,4 15-128,1 6-87,0-15-385,1-7-176,4-20-328,2-9-168,1-15-472,-4-8-529,1-13-935,0-11 2576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1.433"/>
    </inkml:context>
    <inkml:brush xml:id="br0">
      <inkml:brushProperty name="width" value="0.1" units="cm"/>
      <inkml:brushProperty name="height" value="0.1" units="cm"/>
      <inkml:brushProperty name="color" value="#FFC114"/>
    </inkml:brush>
  </inkml:definitions>
  <inkml:trace contextRef="#ctx0" brushRef="#br0">219 4 5321,'-1'1'124,"1"-1"0,0 1 0,0-1-1,0 0 1,0 1 0,0-1 0,-1 0 0,0 2 495,1-2-496,0 0 1,-1 0 0,1 1 0,0-1 0,-1 0 0,1 0-1,0 0 1,-1 0 0,1 1 0,0-1 0,-1 0-1,1 0 1,-1 0 0,1 0 0,0 0 0,-1 0-1,1 0 1,0 0 0,-1 0 0,1 0 0,-1 0 0,1 0-1,0 0 1,-1-1 0,1 1 0,0 0 0,-1 0-1,1 0 1,0 0 0,-2-2 743,1 2-744,1-1 1,0 1 0,0 0 0,0-1 0,-1 1 0,1 0-1,0-1 1,0 1 0,0 0 0,0-1 0,0 1-1,0-1 1,0 1 0,0 0 0,-1-1 0,1 1-1,1-1 1,-36 48 1436,20-28-1095,1 1-1,0 1 0,-15 33 0,1 0 396,10-22-319,-13 36 0,27-59-485,1-1 0,1 1 1,-1 0-1,2 0 0,-1 0 0,1 0 1,0 0-1,1 1 0,1 11 1,-1-17-61,1 1 1,-1-1 0,1 1 0,1-1 0,-1 0 0,0 0 0,1 0 0,0 0 0,0 0 0,0 0 0,1 0 0,-1 0 0,1-1 0,0 1 0,0-1-1,0 0 1,0 0 0,0 0 0,1 0 0,0-1 0,-1 1 0,1-1 0,0 0 0,0 0 0,0 0 0,8 1 0,-5-1-155,0-1 1,0 0 0,1-1 0,-1 0-1,0 0 1,1-1 0,-1 1 0,0-2-1,0 1 1,0-1 0,0 0-1,0 0 1,0-1 0,0 0 0,9-6-1,32-25-1989,1-7-309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1.745"/>
    </inkml:context>
    <inkml:brush xml:id="br0">
      <inkml:brushProperty name="width" value="0.1" units="cm"/>
      <inkml:brushProperty name="height" value="0.1" units="cm"/>
      <inkml:brushProperty name="color" value="#FFC114"/>
    </inkml:brush>
  </inkml:definitions>
  <inkml:trace contextRef="#ctx0" brushRef="#br0">38 0 5993,'-13'49'4859,"6"-30"-3949,2 1-1,1 1 0,0-1 0,-1 24 0,5-26-473,1-1 0,1 0 0,0 1-1,1-1 1,10 32 0,-5-36-361,1-12-73,-7-3-22,0 1 1,0-1 0,0 0-1,0 0 1,0 0 0,-1 0-1,3-4 1,3-2-78,25-31-382,64-74-741,-75 91 1026,1 0 1,43-31-1,-57 47 184,-1 1 0,1 1 0,0-1 0,0 1 0,15-5 0,-21 8 15,-1 1 0,0 0 0,1-1 0,-1 1 0,1 0 0,-1 0 0,1-1-1,-1 1 1,1 1 0,-1-1 0,0 0 0,1 0 0,-1 0 0,1 1-1,-1-1 1,1 1 0,-1-1 0,0 1 0,1-1 0,-1 1 0,0 0 0,0 0-1,0 0 1,1 0 0,-1-1 0,0 2 0,0-1 0,0 0 0,0 0-1,-1 0 1,1 0 0,0 1 0,0-1 0,-1 0 0,1 0 0,-1 1 0,1-1-1,-1 1 1,1-1 0,-1 3 0,3 12 157,-2-1 0,0 1 0,0 0 1,-2-1-1,-3 25 0,2-25-41,1 0 0,0 1 0,1-1 0,1 0 0,3 22 0,-4-36-114,1 1-1,-1-1 1,0 1 0,1-1-1,-1 0 1,1 1 0,0-1-1,0 0 1,-1 1 0,1-1-1,0 0 1,0 0 0,0 0-1,0 0 1,0 0-1,0 0 1,1 0 0,-1 0-1,0 0 1,3 1 0,-1-1-21,-1-1-1,1 1 1,0-1 0,-1 1 0,1-1 0,0 0-1,-1 0 1,1 0 0,0 0 0,5-1 0,-1-1-169,0 0 0,-1 0 0,1-1 0,0 1 1,-1-1-1,0-1 0,1 1 0,6-7 0,-7 5-216,1-1 0,-2 0-1,9-10 1,19-34-1728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2.072"/>
    </inkml:context>
    <inkml:brush xml:id="br0">
      <inkml:brushProperty name="width" value="0.1" units="cm"/>
      <inkml:brushProperty name="height" value="0.1" units="cm"/>
      <inkml:brushProperty name="color" value="#FFC114"/>
    </inkml:brush>
  </inkml:definitions>
  <inkml:trace contextRef="#ctx0" brushRef="#br0">98 1 6217,'-3'14'3209,"-4"16"-368,1 23-1665,-2 15 144,-2 22 56,1 5-175,-7-1-321,0-6-240,2-21-504,6-5-240,11-19-744,3-11-456,10-17-977,3-13-279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7.288"/>
    </inkml:context>
    <inkml:brush xml:id="br0">
      <inkml:brushProperty name="width" value="0.1" units="cm"/>
      <inkml:brushProperty name="height" value="0.1" units="cm"/>
      <inkml:brushProperty name="color" value="#FFC114"/>
    </inkml:brush>
  </inkml:definitions>
  <inkml:trace contextRef="#ctx0" brushRef="#br0">160 0 6905,'-42'24'2714,"29"-15"-2640,1 2 1,0-1 0,0 2 0,1-1 0,-10 15-1,16-19 47,0 0-1,1 0 1,1 0-1,-1 1 0,1-1 1,0 1-1,1 0 1,-3 12-1,5-16-83,-1 0-1,0 0 1,1 0 0,0 0 0,0 1-1,0-1 1,1 0 0,-1 0 0,1 0-1,0 0 1,0 0 0,0 0 0,1 0-1,-1 0 1,1-1 0,0 1 0,0 0-1,5 5 1,-6-8-35,-1-1 0,1 1 0,0-1 1,0 1-1,0-1 0,0 0 0,-1 0 0,1 1 0,0-1 0,0 0 0,0 0 0,0 0 1,0 0-1,0 0 0,0 0 0,-1 0 0,1 0 0,0 0 0,0 0 0,0-1 0,0 1 0,0 0 1,0 0-1,-1-1 0,1 1 0,0-1 0,0 1 0,-1-1 0,1 1 0,0-1 0,0 1 0,0-2 1,25-22 0,-24 22-2,25-31-62,18-18-339,-41 46 326,1 1 1,-1 1 0,1-1 0,0 0 0,0 1 0,0 0 0,1 0 0,8-3 0,-14 6 71,0 0 0,0 0 1,1 0-1,-1 0 1,0 0-1,0 0 1,1-1-1,-1 1 0,0 0 1,1 0-1,-1 0 1,0 0-1,0 0 0,1 0 1,-1 0-1,0 0 1,0 0-1,1 0 1,-1 1-1,0-1 0,0 0 1,1 0-1,-1 0 1,0 0-1,0 0 0,1 0 1,-1 0-1,0 1 1,0-1-1,1 0 0,-1 0 1,0 0-1,0 1 1,0-1-1,0 0 1,1 0-1,-1 0 0,0 1 1,0-1-1,-1 15-60,-16 24-24,13-32 80,-4 13 17,1 1 1,1 0-1,0 0 0,2 0 0,-4 32 1,5 108 67,3-153-73,0 1 0,1-1 0,0 0 0,1 0 0,4 14 0,-9-23-510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2.397"/>
    </inkml:context>
    <inkml:brush xml:id="br0">
      <inkml:brushProperty name="width" value="0.1" units="cm"/>
      <inkml:brushProperty name="height" value="0.1" units="cm"/>
      <inkml:brushProperty name="color" value="#FFC114"/>
    </inkml:brush>
  </inkml:definitions>
  <inkml:trace contextRef="#ctx0" brushRef="#br0">263 47 6345,'0'-4'536,"0"0"-1,-1 0 0,0 0 1,0 1-1,0-1 0,0 0 1,-3-5-1,3 8-485,1 1 1,-1-1-1,0 0 0,1 1 1,-1-1-1,1 0 0,-1 1 1,0-1-1,0 0 0,1 1 1,-1-1-1,0 1 0,0 0 0,0-1 1,0 1-1,1 0 0,-1-1 1,0 1-1,0 0 0,0 0 1,0 0-1,0 0 0,0 0 0,0 0 1,0 0-1,0 0 0,0 0 1,1 0-1,-1 0 0,0 1 1,0-1-1,0 0 0,0 1 0,0-1 1,1 1-1,-2 0 0,-11 7 360,1 0 0,1 1 0,-1 0 0,2 1 0,-1 1 0,1-1 0,-11 17 0,20-26-362,-19 23 430,2 1 0,1 0 0,-18 35 0,30-51-431,0 1 0,1 0 1,0 0-1,1 0 0,0 0 0,1 0 1,0 1-1,0-1 0,1 1 0,1 0 1,0-1-1,0 1 0,2 11 1,-1-16-45,1-1 0,0 0 0,-1-1 0,1 1 1,1 0-1,-1 0 0,1-1 0,0 0 1,0 1-1,7 6 0,-9-9-2,1 0 0,0-1 0,0 1 0,0 0 0,0-1-1,0 0 1,1 1 0,-1-1 0,0 0 0,1 0 0,-1 0 0,0-1 0,1 1 0,-1 0 0,1-1 0,0 0 0,-1 1-1,1-1 1,-1 0 0,1 0 0,-1-1 0,1 1 0,4-2 0,-1 0-14,0-1-1,0 0 1,0 0 0,0 0-1,0-1 1,-1 0 0,0 0-1,9-9 1,1-2-136,18-27-1,-12 9-244,-1-1 0,-2 0 0,-1-2-1,14-41 1,17-39-509,-39 105 887,-11 27 207,-25 86 953,-20 91 917,44-170-1968,0 1 0,1-1 0,2 0 0,0 1 0,2-1 1,5 33-1,-5-48-122,0 1 1,0-1 0,1 0-1,0 0 1,1-1 0,-1 1-1,10 12 1,-12-18-12,0 0 1,1-1-1,-1 1 0,1 0 1,-1-1-1,1 1 0,0-1 1,-1 0-1,1 0 0,0 0 1,0 0-1,0 0 0,0 0 1,0 0-1,0 0 0,0-1 1,0 1-1,1-1 0,-1 0 1,0 1-1,0-1 0,0 0 1,0 0-1,1 0 0,-1-1 1,0 1-1,0-1 0,0 1 1,0-1-1,0 1 0,0-1 1,0 0-1,0 0 0,3-2 1,2-2-211,0 0 1,0 0-1,-1-1 0,0 1 1,0-2-1,-1 1 1,10-13-1,30-57-1690,-37 60 1508,27-52-1350,-4-5-429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2.729"/>
    </inkml:context>
    <inkml:brush xml:id="br0">
      <inkml:brushProperty name="width" value="0.1" units="cm"/>
      <inkml:brushProperty name="height" value="0.1" units="cm"/>
      <inkml:brushProperty name="color" value="#FFC114"/>
    </inkml:brush>
  </inkml:definitions>
  <inkml:trace contextRef="#ctx0" brushRef="#br0">68 1 5273,'0'0'3897,"1"19"-2721,-1 6-64,0 31 129,5 11 55,2 16-112,-3 4-136,-4-10-311,0-7-241,-11-16-320,0-6-32,3 1-240,-3-4-144,1-12-849,-1-12-463,-5-34-768</inkml:trace>
  <inkml:trace contextRef="#ctx0" brushRef="#br0" timeOffset="1">1 420 5865,'6'-2'3393,"7"1"40,6-1-1673,8 2-848,2-2-72,9-4-479,2 4-81,3-7-160,6-1-200,-1 5-761,-5-9-447,-3 3-928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3.049"/>
    </inkml:context>
    <inkml:brush xml:id="br0">
      <inkml:brushProperty name="width" value="0.1" units="cm"/>
      <inkml:brushProperty name="height" value="0.1" units="cm"/>
      <inkml:brushProperty name="color" value="#FFC114"/>
    </inkml:brush>
  </inkml:definitions>
  <inkml:trace contextRef="#ctx0" brushRef="#br0">0 207 4289,'30'18'907,"-9"-3"1629,45 21 0,-58-33-2013,0 1 1,0-1 0,0-1 0,1 0 0,-1 0 0,1 0 0,-1-1 0,1-1-1,10 0 1,-13 0-395,0-1 0,0 0-1,0-1 1,0 0 0,-1 0 0,1 0-1,-1 0 1,1-1 0,-1 0-1,0 0 1,0 0 0,0-1 0,0 0-1,5-5 1,-2-1-112,1 1 0,-1-1-1,-1-1 1,0 0 0,0 0-1,-1 0 1,8-20 0,-12 25-20,0 1 1,0-1-1,0 0 0,-1 1 1,1-1-1,-2 0 1,1 0-1,-1 0 0,1 0 1,-2 0-1,1 0 0,-1 0 1,0 0-1,0 0 1,0 1-1,-1-1 0,0 0 1,-4-8-1,4 12 1,1 0 0,-1-1 0,1 1 0,-1 0 0,0 0 0,0 0 0,0 1 0,0-1 0,-1 0 0,1 1-1,0-1 1,-1 1 0,1 0 0,-1 0 0,1 0 0,-1 0 0,1 0 0,-1 1 0,0-1 0,1 1 0,-1 0 0,0-1 0,0 1 0,1 0 0,-1 1 0,-5 0 0,2 0 29,0 1 0,0 0 0,0 0 0,1 0 0,-1 1 0,1 0 0,-1 0 0,1 0 0,0 1 0,0 0 0,-6 5 0,-8 11 391,2 1-1,0 0 0,-20 34 0,-31 74 1666,63-119-1955,1-1 0,0 1 1,1 1-1,0-1 0,1 0 0,0 1 1,1-1-1,0 1 0,0 0 0,2 15 1,0-18-193,0 0 0,1 1 0,0-1 0,1 0 0,0 0 0,0 0 0,0-1 0,1 1 1,0-1-1,1 0 0,0 0 0,0 0 0,7 7 0,-9-11-137,0 0-1,0-1 1,0 1 0,0-1-1,0 1 1,0-1-1,6 2 1,-6-3-151,0 0-1,0 0 1,1 0-1,-1-1 1,0 0 0,1 1-1,3-2 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3.847"/>
    </inkml:context>
    <inkml:brush xml:id="br0">
      <inkml:brushProperty name="width" value="0.1" units="cm"/>
      <inkml:brushProperty name="height" value="0.1" units="cm"/>
      <inkml:brushProperty name="color" value="#FFC114"/>
    </inkml:brush>
  </inkml:definitions>
  <inkml:trace contextRef="#ctx0" brushRef="#br0">52 626 6449,'12'-8'8752,"15"-7"-7267,-13 6-1252,-1 0 0,1-1-1,-2 0 1,0-1 0,20-24 0,-12 8-53,-1-1 1,-2-1 0,-1-1 0,19-48 0,-18 30-142,-2-1-1,12-65 1,-23 90-34,-1 6 6,0 1-1,1 0 1,8-20 0,-9 35 10,-2 8-7,0 12 3,-3 44 139,12 107-1,-5-140-78,0 0-1,1 0 0,2-1 0,1 0 0,25 53 0,-17-50-20,-8-18-31,-2 2 0,1-1 0,8 27 0,-16-40-24,0-1 0,0 0 0,0 0 0,0 1 0,0-1 0,0 0 0,0 1 0,-1-1 0,1 0 0,0 0 0,0 1 0,0-1 0,0 0 0,0 0 0,-1 1 0,1-1-1,0 0 1,0 0 0,-1 0 0,1 1 0,0-1 0,0 0 0,0 0 0,-1 0 0,1 0 0,0 1 0,-1-1 0,1 0 0,0 0 0,0 0 0,-1 0 0,1 0 0,0 0 0,-1 0 0,1 0 0,0 0 0,0 0 0,-1 0 0,1 0 0,-1 0 0,-17 0 26,13-1-21,-89-2 116,17-1 336,-147 11 0,217-6-417,0 0 1,-1 1 0,1 0-1,0 0 1,0 1 0,-10 5-1,15-7-43,0 0 1,0 0-1,1 0 0,-1 0 0,0 0 0,0 1 0,1-1 1,-1 1-1,1-1 0,-1 1 0,1 0 0,0 0 1,-1-1-1,1 1 0,0 0 0,0 0 0,1 0 0,-1 0 1,0 0-1,1 1 0,-1-1 0,1 0 0,-1 0 1,1 0-1,0 3 0,0-4-39,0 0-1,0 0 1,1 0 0,-1 0 0,0 0 0,0 0-1,1 0 1,-1 0 0,1 0 0,-1 0 0,1 0-1,-1 0 1,1 0 0,0 0 0,-1 0 0,1 0-1,0-1 1,0 1 0,0 0 0,0 0-1,-1-1 1,1 1 0,0-1 0,0 1 0,0-1-1,0 1 1,0-1 0,0 0 0,2 1 0,1 0-249,0-1 0,1 1 0,-1-1 0,0 0 0,0-1 0,0 1 0,8-3 1,33-11-2427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4.194"/>
    </inkml:context>
    <inkml:brush xml:id="br0">
      <inkml:brushProperty name="width" value="0.1" units="cm"/>
      <inkml:brushProperty name="height" value="0.1" units="cm"/>
      <inkml:brushProperty name="color" value="#FFC114"/>
    </inkml:brush>
  </inkml:definitions>
  <inkml:trace contextRef="#ctx0" brushRef="#br0">7 1 7290,'0'8'2920,"-2"20"-1664,2 11-295,3 26 303,-3 13 16,0 22-104,0 5-151,-3-7-465,1-6-256,-1-20-216,3-13-80,0-24-200,0-8-160,2-32-368,3-16-465,6-17-719,8-13-265</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4.516"/>
    </inkml:context>
    <inkml:brush xml:id="br0">
      <inkml:brushProperty name="width" value="0.1" units="cm"/>
      <inkml:brushProperty name="height" value="0.1" units="cm"/>
      <inkml:brushProperty name="color" value="#FFC114"/>
    </inkml:brush>
  </inkml:definitions>
  <inkml:trace contextRef="#ctx0" brushRef="#br0">383 1 8170,'0'20'3168,"-6"46"-1983,7 18 111,-7 19 240,-2 12-95,8-8-377,-8-8-320,-5-21-456,7-7-112,-8-15-280,6-10-288,3-22-840,0-18-529,-1-33-719</inkml:trace>
  <inkml:trace contextRef="#ctx0" brushRef="#br0" timeOffset="1">1 502 11154,'6'2'4321,"1"-2"-3144,23 1-457,5-1 40,22-1-336,10-4-176,13-3-120,-5-5-360,-5-6-1784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5.914"/>
    </inkml:context>
    <inkml:brush xml:id="br0">
      <inkml:brushProperty name="width" value="0.1" units="cm"/>
      <inkml:brushProperty name="height" value="0.1" units="cm"/>
      <inkml:brushProperty name="color" value="#FFC114"/>
    </inkml:brush>
  </inkml:definitions>
  <inkml:trace contextRef="#ctx0" brushRef="#br0">493 125 5385,'-68'-71'2171,"63"66"-1917,-1 0-1,0 0 0,0 0 0,0 1 1,0 0-1,0 0 0,-1 1 0,0-1 1,0 1-1,0 1 0,0 0 1,0 0-1,0 0 0,-12-1 0,12 3-88,0 0 0,1 1 0,-1 0-1,1 0 1,-1 0 0,1 1 0,-1 0 0,1 0-1,0 1 1,0 0 0,0 0 0,0 0-1,1 1 1,-9 5 0,9-4-43,-1 1 0,1-1 0,1 1 0,-1 0 0,1 0 0,0 0 0,0 0 0,0 1 1,1 0-1,0 0 0,-3 10 0,-2 11 289,-6 46 1,11-55-293,-33 268 940,30-227-980,5-57-85,-1 20 32,-8 32-1,9-51-94,0 1 1,0 0-1,-1-1 0,0 0 1,0 1-1,0-1 0,0 0 1,-1 0-1,1 0 0,-1 0 1,0-1-1,0 1 0,-4 3 1,6-6-17,0-1 1,1 1 0,-1 0 0,0-1 0,0 1 0,0 0 0,0-1 0,0 1-1,0-1 1,0 0 0,0 1 0,0-1 0,0 0 0,0 1 0,0-1 0,0 0 0,0 0-1,0 0 1,0 0 0,0 0 0,0 0 0,0 0 0,0 0 0,0-1 0,0 1-1,-2-1 1,-15-7-1569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6.264"/>
    </inkml:context>
    <inkml:brush xml:id="br0">
      <inkml:brushProperty name="width" value="0.1" units="cm"/>
      <inkml:brushProperty name="height" value="0.1" units="cm"/>
      <inkml:brushProperty name="color" value="#FFC114"/>
    </inkml:brush>
  </inkml:definitions>
  <inkml:trace contextRef="#ctx0" brushRef="#br0">1 6 5361,'6'-2'2489,"3"0"-1129,19 2-512,5 2-176,12-2-216,6 0-128,6-3-296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6.600"/>
    </inkml:context>
    <inkml:brush xml:id="br0">
      <inkml:brushProperty name="width" value="0.1" units="cm"/>
      <inkml:brushProperty name="height" value="0.1" units="cm"/>
      <inkml:brushProperty name="color" value="#FFC114"/>
    </inkml:brush>
  </inkml:definitions>
  <inkml:trace contextRef="#ctx0" brushRef="#br0">35 24 4697,'13'-1'389,"-12"0"-270,0 1 1,0 0 0,0 0 0,0 0-1,0-1 1,0 1 0,0 0-1,0 0 1,0 1 0,0-1-1,1 0 1,-1 0 0,0 0-1,1 1 1,-1 0-36,-1 0 0,0 0 1,0 0-1,0 0 0,0 0 0,0 0 0,0 0 0,0 0 1,0 0-1,0 0 0,0 0 0,0 0 0,-1 0 0,1 0 1,0 0-1,-1 0 0,1 0 0,-1 0 0,1 0 0,-1 0 1,-11 26 1044,0 0 166,2 1 0,-12 43 0,20-64-1162,1 1 0,0-1 0,0 1 0,0 0-1,1 0 1,0-1 0,1 1 0,0 0 0,0-1-1,0 1 1,1-1 0,0 1 0,1-1 0,5 13-1,-7-19-126,0 0 0,0 1 0,0-1 0,0 0 0,0 1 0,0-1 0,0 0 0,1 0 0,-1 0 0,0 0 0,1 0 0,-1-1 0,1 1 0,-1 0 0,1 0 0,-1-1-1,1 1 1,-1-1 0,4 1 0,-1-1 0,0 0-1,0 0 1,0 0-1,0 0 1,0-1-1,0 1 1,0-1-1,4-2 1,0 0-4,0 0 1,0 0 0,0-1 0,0-1 0,0 1-1,-1-1 1,7-6 0,-7 4-25,0-1 0,-1 0 0,0-1 0,0 1 0,-1-1 0,0 0 0,0 0 0,-1-1 0,-1 1 0,5-16 0,-2-3-180,0 0 0,1-41 0,-6 64 127,0 0-1,-1 0 1,0 1 0,0-1-1,-1 0 1,1 0 0,-1 0 0,-3-8-1,4 13 30,0-1 0,-1 0 0,1 1 0,-1-1 0,1 1 0,0-1 0,-1 0 0,1 1 0,-1-1 0,0 1 0,1-1 0,-1 1 0,1 0 0,-1-1 0,0 1 0,1-1-1,-1 1 1,0 0 0,0 0 0,1-1 0,-1 1 0,-1 0 0,0 0-96,0 0-1,0 0 1,0 1 0,0-1-1,0 0 1,0 1 0,0 0-1,0-1 1,1 1 0,-1 0-1,-3 2 1,-10 9-1438,3 2-239</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6.952"/>
    </inkml:context>
    <inkml:brush xml:id="br0">
      <inkml:brushProperty name="width" value="0.1" units="cm"/>
      <inkml:brushProperty name="height" value="0.1" units="cm"/>
      <inkml:brushProperty name="color" value="#FFC114"/>
    </inkml:brush>
  </inkml:definitions>
  <inkml:trace contextRef="#ctx0" brushRef="#br0">19 280 5553,'4'4'329,"-1"1"0,0 0 0,-1 0 0,1 0 0,-1 0 0,0 0 0,-1 1 0,1-1 0,-1 1 0,0-1 0,0 1 0,-1-1 0,1 1 0,-1 0 0,-1 6 0,-2 7 236,-1 1 0,0-1 1,-8 20-1,5-20 310,2 1 0,-4 21 0,13-53-436,0 0 0,0 0-1,1 1 1,1 0 0,0 0 0,1 0-1,12-16 1,-8 12-521,1 0 0,1 1 0,0 0 0,1 1 0,24-18 0,-19 19-733,0 1 0,1 2 0,0 0 0,0 1 0,31-8 0,-24 10-1414</inkml:trace>
  <inkml:trace contextRef="#ctx0" brushRef="#br0" timeOffset="1">989 1 6753,'-6'16'2665,"1"27"-1825,-1 9-16,-1 15-23,7 5-65,-6-4-208,-2-5-160,-1-11-296,-3-9-280,6-16-752,-3-8-289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9.016"/>
    </inkml:context>
    <inkml:brush xml:id="br0">
      <inkml:brushProperty name="width" value="0.1" units="cm"/>
      <inkml:brushProperty name="height" value="0.1" units="cm"/>
      <inkml:brushProperty name="color" value="#FFC114"/>
    </inkml:brush>
  </inkml:definitions>
  <inkml:trace contextRef="#ctx0" brushRef="#br0">0 27 4409,'70'-27'7117,"-70"28"-7018,-5 8 105,0 0-1,1 0 1,0 1 0,0 0-1,1 0 1,0 0 0,1 0-1,0 0 1,-1 21 0,4 212 1761,2-100-1698,-3-134-272,0-5-13,0 0 0,0 0-1,0 1 1,-1-1 0,-2 9-1,3-13 5,0 0 0,0 0 0,0 0 0,0 0 0,0 0 0,0 0 0,0 0 0,0 0-1,0 0 1,0 1 0,0-1 0,0 0 0,0 0 0,0 0 0,0 0 0,0 0 0,0 0 0,0 0-1,-1 0 1,1 0 0,0 0 0,0 0 0,0 0 0,0 0 0,0 0 0,0 0 0,0 0 0,0 0-1,0 1 1,-1-1 0,1 0 0,0 0 0,0 0 0,0 0 0,0 0 0,0 0 0,0-1-1,0 1 1,0 0 0,0 0 0,-1 0 0,1 0 0,0 0 0,0 0 0,0 0 0,0 0 0,0 0-1,0 0 1,0 0 0,0 0 0,0 0 0,-6-15-6286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7.668"/>
    </inkml:context>
    <inkml:brush xml:id="br0">
      <inkml:brushProperty name="width" value="0.1" units="cm"/>
      <inkml:brushProperty name="height" value="0.1" units="cm"/>
      <inkml:brushProperty name="color" value="#FFC114"/>
    </inkml:brush>
  </inkml:definitions>
  <inkml:trace contextRef="#ctx0" brushRef="#br0">193 1 5409,'15'5'2129,"21"11"-1353,-2 9-608,-9 21-104,1 7-16,-13 11 256,-9 7 120,-8 15 112,-9 7 8,-9 4-256,-6-10-112,-11-25-144,-3-14 16,-10-26-96,1-1-96,3-21-416,2-5-296</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7.581"/>
    </inkml:context>
    <inkml:brush xml:id="br0">
      <inkml:brushProperty name="width" value="0.1" units="cm"/>
      <inkml:brushProperty name="height" value="0.1" units="cm"/>
      <inkml:brushProperty name="color" value="#FFC114"/>
    </inkml:brush>
  </inkml:definitions>
  <inkml:trace contextRef="#ctx0" brushRef="#br0">1 346 8610,'114'-32'3046,"60"-4"-2683,-13 2-603,-148 31-4,0 0 0,-1-2 0,1 1 0,-1-1 0,0-1 0,11-7 0,-16 8 115,0-1-1,0 1 0,0-1 1,-1 0-1,0-1 1,0 0-1,-1 0 1,0 0-1,0 0 0,4-9 1,10-34 178,-16 40 45,1 0 0,-1 0 0,2 1 0,-1-1 0,12-16 0,-15 45 1008,-31 205 2886,7-65-2456,13-76-745,-38 150-1,44-211-715,4-18-36,-1-1 0,1 1 0,-1-1 0,0 1-1,0-1 1,-3 5 0,258-336-4182,-253 327 4119,74-82-1667,-59 71 1440,-15 12 254,-1 0 0,0 0 1,1-1-1,-1 1 0,0 0 0,1 0 1,-1 0-1,1 0 0,-1 0 0,0 0 1,1 0-1,-1 0 0,0 0 0,1 0 1,-1 0-1,1 1 0,-1-1 1,0 0-1,1 0 0,-1 0 0,0 0 1,1 0-1,-1 1 0,0-1 0,1 1 1,0 1 42,1 0 1,-1 1-1,0-1 1,0 1-1,-1-1 1,1 1-1,0-1 1,-1 1-1,1 4 1,1 8 192,3 8 206,0 1 0,1-1-1,1 0 1,2 0 0,17 33 0,-23-50-357,0 0 1,1 0 0,0-1 0,0 0 0,1 1 0,-1-2-1,1 1 1,0 0 0,1-1 0,-1 0 0,1 0 0,0-1-1,0 0 1,0 0 0,0 0 0,0 0 0,1-1 0,-1 0-1,1-1 1,-1 1 0,1-1 0,0 0 0,-1-1-1,15 0 1,-12-2-52,0 1-1,-1-1 0,1 0 1,0-1-1,-1 0 0,1-1 1,-1 1-1,0-2 0,0 1 1,0-1-1,-1 0 0,0 0 1,0-1-1,0 0 0,-1-1 1,0 1-1,0-1 0,8-12 1,2-6-71,0-1 0,-2-1 0,-1 0-1,12-36 1,-19 48-86,-1-1 0,0 0 0,-1-1-1,1-16 1,-4 31 104,-1 1 0,0-1 0,0 1 1,0-1-1,0 1 0,0-1 0,0 1 0,-1-1 0,1 1 1,-1-1-1,1 1 0,-1-1 0,0-1 0,1 3 15,-1-1-1,1 1 1,-1-1-1,1 1 1,-1-1-1,1 1 0,0 0 1,-1-1-1,0 1 1,1 0-1,-1 0 1,1-1-1,-1 1 1,1 0-1,-1 0 1,0 0-1,1-1 0,-1 1 1,1 0-1,-1 0 1,0 0-1,1 0 1,-2 0-1,-2 1 23,1 1-1,-1-1 1,0 0 0,0 1-1,1 0 1,0 0-1,-1 0 1,1 0 0,0 1-1,-5 4 1,-21 21 451,1 2-1,2 2 1,1 0 0,1 1-1,2 1 1,-25 55 0,41-78-361,1 0 1,1 0-1,0 0 0,0 1 1,1-1-1,0 1 1,-1 19-1,4-27-123,0 0 0,0 0-1,1 0 1,-1-1 0,1 1 0,0 0 0,0 0-1,0 0 1,0-1 0,1 1 0,-1-1-1,1 1 1,0-1 0,0 0 0,0 1 0,1-1-1,-1 0 1,1 0 0,0-1 0,0 1 0,0 0-1,0-1 1,0 0 0,0 0 0,1 0 0,5 3-1,-1-2-248,0 0 0,0-1 1,0 0-1,0 0 0,12 0 0,50 1-2103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8.178"/>
    </inkml:context>
    <inkml:brush xml:id="br0">
      <inkml:brushProperty name="width" value="0.1" units="cm"/>
      <inkml:brushProperty name="height" value="0.1" units="cm"/>
      <inkml:brushProperty name="color" value="#FFC114"/>
    </inkml:brush>
  </inkml:definitions>
  <inkml:trace contextRef="#ctx0" brushRef="#br0">121 209 7498,'0'7'2216,"-3"15"-1987,-1 0 0,0-1 0,-2 0 0,0 0-1,-11 24 1,-56 103 2316,66-127-1660,7-17-141,6-13-103,29-67 566,15-27-796,-23 57-315,1 1 0,53-62-1,-67 90-203,1 1-1,1 1 0,0 1 1,1 0-1,0 1 1,1 0-1,1 2 0,0 0 1,22-9-1,-34 18-301,-1 0 1,1 0 0,1 1-1,-1-1 1,0 2-1,12-1 1,4 1-1427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8.501"/>
    </inkml:context>
    <inkml:brush xml:id="br0">
      <inkml:brushProperty name="width" value="0.1" units="cm"/>
      <inkml:brushProperty name="height" value="0.1" units="cm"/>
      <inkml:brushProperty name="color" value="#FFC114"/>
    </inkml:brush>
  </inkml:definitions>
  <inkml:trace contextRef="#ctx0" brushRef="#br0">98 349 7810,'7'-2'197,"1"-1"1,-1 0 0,1 0-1,-1-1 1,0 0-1,0 0 1,-1-1 0,1 0-1,-1 0 1,0 0-1,0-1 1,-1 0 0,0 0-1,0 0 1,0-1 0,-1 1-1,0-1 1,4-8-1,-1-2-107,-1 0-1,0 0 0,-1 0 0,-1-1 0,-1 0 0,3-35 0,-6 45-52,0 0 0,0 1-1,-1-1 1,0 0 0,-1 0 0,-2-10 0,3 17-29,1 0 0,0 0 0,0 0 0,-1-1 0,1 1 0,-1 0 0,1 0 0,-1 0 0,0 0 0,1 0 0,-1 0-1,0 0 1,0 0 0,0 0 0,0 0 0,1 0 0,-1 1 0,0-1 0,-1 0 0,1 1 0,0-1 0,0 0 0,0 1 0,0-1 0,0 1 0,-1 0 0,1-1 0,0 1 0,0 0 0,0 0 0,-1 0 0,1 0 0,0 0 0,0 0 0,-1 0 0,1 0 0,0 1 0,0-1-1,-1 0 1,1 1 0,0-1 0,0 1 0,0-1 0,0 1 0,0-1 0,0 1 0,0 0 0,0 0 0,-2 1 0,-5 5 138,0 0 0,0 1-1,0 0 1,1 0 0,0 1 0,1 0-1,0 0 1,-5 11 0,-39 86 1058,45-92-1051,-48 128 963,48-125-1026,1 0-1,1 0 1,0 0-1,1 0 1,1 0-1,2 31 1,-1-44-109,1 1 0,0-1 1,0 1-1,0-1 1,0 0-1,1 1 0,-1-1 1,1 0-1,0 0 1,1 0-1,-1 0 0,1 0 1,0-1-1,0 1 0,0-1 1,6 6-1,-5-6-249,1-1 1,0 1-1,-1 0 0,1-1 0,0 0 0,0 0 0,0-1 1,1 1-1,-1-1 0,0 0 0,0-1 0,1 1 0,9-1 0,18-2-2119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8.884"/>
    </inkml:context>
    <inkml:brush xml:id="br0">
      <inkml:brushProperty name="width" value="0.1" units="cm"/>
      <inkml:brushProperty name="height" value="0.1" units="cm"/>
      <inkml:brushProperty name="color" value="#FFC114"/>
    </inkml:brush>
  </inkml:definitions>
  <inkml:trace contextRef="#ctx0" brushRef="#br0">313 70 6625,'8'-15'2453,"-6"11"-2217,0 1-1,0-1 0,-1 0 1,1 0-1,-1 0 0,0 0 1,0 0-1,0 0 0,1-7 1,-3 10-211,1 1-1,0-1 1,0 1 0,0 0 0,0-1-1,-1 1 1,1 0 0,0-1 0,0 1-1,-1-1 1,1 1 0,0 0 0,-1-1-1,1 1 1,0 0 0,-1 0 0,1-1-1,0 1 1,-1 0 0,1 0-1,-1 0 1,1-1 0,-1 1 0,1 0-1,0 0 1,-1 0 0,1 0 0,-1 0-1,1 0 1,-1 0 0,1 0 0,-1 0-1,1 0 1,-20 4 487,4 3-292,0 0 0,1 1 0,0 1 0,0 0 0,1 1 0,0 1-1,1 0 1,0 1 0,1 0 0,-16 22 0,8-8 12,3 0 0,0 1 0,1 1 1,-23 58-1,33-71-180,1 1 0,-5 24 0,9-38-48,1 1-1,-1 0 1,1 0 0,-1 0 0,1 0 0,0 0 0,0 0 0,0 0 0,1 0 0,-1 0-1,1 0 1,0-1 0,-1 1 0,1 0 0,0 0 0,1 0 0,-1-1 0,0 1 0,1-1-1,-1 1 1,5 3 0,-4-4-6,1 0-1,0-1 1,0 0-1,0 0 0,0 0 1,0 0-1,0 0 1,0-1-1,0 1 1,0-1-1,0 0 1,0 0-1,0 0 1,1 0-1,-1-1 1,0 1-1,0-1 0,0 0 1,0 0-1,3-1 1,8-3-84,0-1 0,24-14 0,-19 8-46,-1 0 0,-1-1 0,0-1 0,-1-1 0,28-32 0,-10 3-126,32-53-1,-54 83 263,-12 14-1,0-1 0,0 1 0,0 0 1,0 0-1,0 0 0,1 0 0,-1 0 0,0 0 1,0 0-1,0 0 0,0 0 0,0 0 1,0 0-1,0 0 0,1 0 0,-1 0 0,0 0 1,0 0-1,0 0 0,0 0 0,0 0 0,0 1 1,0-1-1,1 0 0,-1 0 0,0 0 0,0 0 1,0 0-1,0 0 0,0 0 0,0 0 0,0 0 1,0 0-1,0 0 0,0 1 0,0-1 0,0 0 1,1 0-1,-1 0 0,0 0 0,0 0 0,0 0 1,0 0-1,0 1 0,0-1 0,0 0 1,0 0-1,0 0 0,0 0 0,0 0 0,0 0 1,0 0-1,0 1 0,0-1 0,0 0 0,0 0 1,-1 0-1,-3 33 517,1-18-387,-1 10-18,1 0 1,1 0-1,1 0 1,2 1-1,0-1 1,2 0-1,6 30 1,-8-51-251,1 0-1,-1 0 1,1 0 0,0 0 0,0-1-1,0 1 1,0 0 0,0-1 0,1 0-1,4 5 1,-5-6-59,0 0 0,1-1-1,-1 1 1,0-1 0,1 1 0,-1-1-1,1 0 1,-1 0 0,1 0-1,0 0 1,-1-1 0,1 1 0,0-1-1,0 1 1,-1-1 0,6 0 0,26-4-1447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9.217"/>
    </inkml:context>
    <inkml:brush xml:id="br0">
      <inkml:brushProperty name="width" value="0.1" units="cm"/>
      <inkml:brushProperty name="height" value="0.1" units="cm"/>
      <inkml:brushProperty name="color" value="#FFC114"/>
    </inkml:brush>
  </inkml:definitions>
  <inkml:trace contextRef="#ctx0" brushRef="#br0">286 0 6417,'-8'1'437,"0"0"0,0 0 0,1 1 0,-1 0 0,1 0 0,-1 1 0,1 0-1,0 0 1,0 1 0,0 0 0,1 0 0,-1 0 0,1 1 0,0 0 0,0 0-1,1 1 1,-9 9 0,-4 8 306,1 0 0,2 1 0,-20 37 0,23-38-372,1 0 1,0 1-1,2 0 0,1 0 1,-7 33-1,14-50-333,0 0-1,1 0 1,0 0-1,0 0 0,0 0 1,1 1-1,0-1 1,0 0-1,1 0 1,3 9-1,-3-11-44,0-1 0,1 1 0,0-1 0,0 0 0,0 0 0,0 0 0,1 0 0,-1 0 0,1-1 0,0 1 0,0-1 0,0 0 0,1 0 0,-1-1 0,1 1 0,4 1 0,-1-1-190,0-1 1,0 0 0,0 0 0,1-1-1,-1 0 1,0 0 0,0-1 0,1 0-1,-1 0 1,0-1 0,0 0 0,1-1-1,-1 0 1,0 0 0,-1-1 0,1 1 0,10-7-1,-3 2-426,0-1 0,0-1-1,-1-1 1,0 0-1,-1 0 1,0-2 0,18-20-1,-21 19 140,0 0-1,11-22 1,18-41-963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9.562"/>
    </inkml:context>
    <inkml:brush xml:id="br0">
      <inkml:brushProperty name="width" value="0.1" units="cm"/>
      <inkml:brushProperty name="height" value="0.1" units="cm"/>
      <inkml:brushProperty name="color" value="#FFC114"/>
    </inkml:brush>
  </inkml:definitions>
  <inkml:trace contextRef="#ctx0" brushRef="#br0">244 1 6273,'-3'16'3057,"-3"6"-1057,-8 24-727,-4 16-49,-6 16-336,0 16-112,-1 2-296,1-5-72,-2-13-207,-1-11-97,5-26-296,5-9-169,9-18-599,3-14-280,10-5-520,1-14-257</inkml:trace>
  <inkml:trace contextRef="#ctx0" brushRef="#br0" timeOffset="1">170 447 4553,'19'-24'2046,"2"1"0,42-36-1,-37 39-1806,1 0 0,0 2 0,2 0 0,49-21 0,-75 37-199,0 1 1,1 0-1,-1 0 0,0 0 0,0 0 1,1 0-1,-1 1 0,0-1 1,1 1-1,-1 0 0,1 0 0,-1 0 1,0 0-1,7 2 0,-9-1-5,1 0 0,-1 0 0,1 0 0,-1 0 0,1 0 0,-1 1 0,0-1 0,1 0 0,-1 1 0,0-1 0,0 1 0,0-1 0,0 1-1,0 0 1,-1-1 0,1 1 0,0 0 0,-1 0 0,0-1 0,1 1 0,-1 0 0,0 0 0,0 0 0,1-1 0,-2 1 0,1 0 0,0 0 0,-1 2 0,-1 17 244,-1 1 0,-1-1 0,0 0 1,-2 0-1,-15 35 0,3-13 166,-42 66-1,-31 29-548,114-179-3150,1-3 1507</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39.932"/>
    </inkml:context>
    <inkml:brush xml:id="br0">
      <inkml:brushProperty name="width" value="0.1" units="cm"/>
      <inkml:brushProperty name="height" value="0.1" units="cm"/>
      <inkml:brushProperty name="color" value="#FFC114"/>
    </inkml:brush>
  </inkml:definitions>
  <inkml:trace contextRef="#ctx0" brushRef="#br0">3 1 5409,'0'5'2225,"-1"4"-857,-1 6-2832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40.278"/>
    </inkml:context>
    <inkml:brush xml:id="br0">
      <inkml:brushProperty name="width" value="0.1" units="cm"/>
      <inkml:brushProperty name="height" value="0.1" units="cm"/>
      <inkml:brushProperty name="color" value="#FFC114"/>
    </inkml:brush>
  </inkml:definitions>
  <inkml:trace contextRef="#ctx0" brushRef="#br0">3 61 6449,'-2'86'6145,"2"58"-2190,1-135-3826,0 0 0,1-1 1,0 1-1,0-1 0,1 1 1,0-1-1,1 0 0,0 0 1,0 0-1,9 12 0,-10-17-113,-1 1 0,1-1 0,0 0 0,0 0 0,0 0 0,1-1 0,-1 1 0,1-1 0,-1 1 0,1-1 0,0 0 0,0-1 0,0 1 0,0-1 0,0 1 0,0-1 0,0 0 0,0-1 0,1 1 0,-1-1 0,0 0 0,0 0 0,9-1 0,0-2-27,-1-1 0,0 0 0,0 0 1,0-1-1,0-1 0,-1 0 0,0 0 1,0-2-1,0 1 0,-1-1 0,0 0 1,-1-1-1,0-1 0,0 1 0,11-18 1,-13 18-7,-2 0 0,1 0 1,-1-1-1,0 1 1,-1-1-1,0 0 0,-1-1 1,0 1-1,0 0 0,-1-1 1,0 0-1,-1 1 1,-1-1-1,1 0 0,-2 0 1,1 0-1,-2 1 1,1-1-1,-4-10 0,3 15-31,0 1 0,0-1 0,-1 1-1,0 0 1,0 0 0,0 0-1,0 0 1,-1 0 0,0 1-1,0-1 1,0 1 0,0 0-1,-1 0 1,1 1 0,-1 0-1,0-1 1,0 1 0,-1 1-1,1-1 1,-1 1 0,1 0-1,-1 0 1,1 1 0,-1 0-1,0 0 1,0 0 0,0 0-1,0 1 1,0 0 0,0 0-1,1 1 1,-1 0 0,0 0 0,0 0-1,0 1 1,1-1 0,-1 1-1,1 1 1,0-1 0,-1 1-1,1 0 1,0 0 0,0 1-1,1-1 1,-1 1 0,-6 7-1,-13 14-1855</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40.650"/>
    </inkml:context>
    <inkml:brush xml:id="br0">
      <inkml:brushProperty name="width" value="0.1" units="cm"/>
      <inkml:brushProperty name="height" value="0.1" units="cm"/>
      <inkml:brushProperty name="color" value="#FFC114"/>
    </inkml:brush>
  </inkml:definitions>
  <inkml:trace contextRef="#ctx0" brushRef="#br0">0 74 6881,'4'0'153,"-1"1"-1,0 0 1,0 0-1,0-1 1,-1 2-1,1-1 1,0 0-1,0 1 0,-1-1 1,1 1-1,0 0 1,-1 0-1,0 0 1,1 0-1,-1 0 0,0 1 1,0-1-1,0 0 1,-1 1-1,1 0 1,-1-1-1,1 1 0,1 4 1,-2-1-47,0-1 0,-1 0-1,1 0 1,-1 1 0,0-1 0,0 0 0,-1 1-1,0-1 1,0 0 0,0 1 0,0-1 0,-1 0-1,-2 5 1,-45 88 3658,222-281-2953,-161 171-783,3-6-14,1 1-1,22-18 0,-34 31 19,1 1 1,-1 0-1,1 0 0,0 0 0,-1 0 1,1 1-1,1 0 0,-1 0 0,0 0 1,0 1-1,1-1 0,-1 1 0,1 1 0,10-1 1,-14 1 9,0 0 0,0 0 1,0 1-1,0-1 1,0 1-1,0 0 0,0-1 1,0 1-1,0 0 0,-1 0 1,1 0-1,0 0 0,0 0 1,-1 0-1,1 1 1,-1-1-1,1 1 0,-1-1 1,0 1-1,1-1 0,-1 1 1,0 0-1,0 0 1,0-1-1,0 1 0,-1 0 1,1 0-1,0 0 0,-1 0 1,0 0-1,1 0 1,-1 0-1,0 0 0,0 3 1,0 4 129,0 1 0,-1 0 0,0-1 1,0 1-1,-1-1 0,-3 10 0,-6 10 334,-24 51 0,-3 7-141,28-53-325,8-26-225,0-1 0,0 1-1,-1 0 1,0-1 0,0 1-1,-1-1 1,-6 9 0,10-15 45,-1 0 1,0-1-1,1 1 1,-1 0-1,0-1 1,0 1-1,0-1 1,0 1-1,1-1 1,-1 1-1,0-1 1,0 0-1,0 0 0,0 1 1,-1-1-1,-11 1-3139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46.748"/>
    </inkml:context>
    <inkml:brush xml:id="br0">
      <inkml:brushProperty name="width" value="0.1" units="cm"/>
      <inkml:brushProperty name="height" value="0.1" units="cm"/>
      <inkml:brushProperty name="color" value="#FFC114"/>
    </inkml:brush>
  </inkml:definitions>
  <inkml:trace contextRef="#ctx0" brushRef="#br0">4 217 3593,'32'-38'1695,"-16"13"1219,-6 11-1738,10-2-635,1 1-1,1 1 1,0 1 0,42-17 0,-27 12-220,-24 12-236,0 0 0,1 1 0,0 0 0,1 1 0,25-4 0,-39 8-82,0 0-1,0 0 0,0 0 0,0 0 0,0 0 0,-1 0 0,1 0 0,0 0 1,0 1-1,0-1 0,0 0 0,0 0 0,0 1 0,-1-1 0,1 1 1,0-1-1,0 1 0,-1-1 0,1 1 0,0-1 0,0 1 0,-1-1 0,1 1 1,-1 0-1,2 0 0,-1 1 0,0 0 0,-1 0 0,1 0-1,0 0 1,-1 1 0,1-1 0,-1 0 0,0 0 0,1 0 0,-1 3 0,-1 5 4,0 0 0,0 0 0,-4 15 1,0-8 35,-1-1 1,0 1 0,-1-1 0,0 0-1,-15 21 1,3-10 154,-1-1 0,-23 24 0,9-12 89,1 2 1,-42 67-1,58-76-219,0 0 0,2 1 0,1 0-1,-15 54 1,27-78-35,0 1 0,0-1 0,1 0 1,0 1-1,1-1 0,1 18 0,-1-25-3,0 1 0,1 0 1,-1 0-1,0-1 0,1 1 1,-1 0-1,1-1 0,0 1 0,0-1 1,-1 1-1,1-1 0,0 1 1,0-1-1,0 1 0,1-1 1,-1 0-1,0 0 0,0 0 0,1 0 1,-1 1-1,1-2 0,-1 1 1,1 0-1,-1 0 0,1 0 0,0-1 1,-1 1-1,1-1 0,0 1 1,-1-1-1,1 0 0,0 0 0,0 0 1,-1 0-1,1 0 0,0 0 1,-1 0-1,1 0 0,0-1 1,2 0-1,8-1 151,0-2 1,0 0-1,0 0 0,0-1 1,14-9-1,57-37 68,-46 27-205,68-33-575,-45 26-1827,-32 12 239</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8.052"/>
    </inkml:context>
    <inkml:brush xml:id="br0">
      <inkml:brushProperty name="width" value="0.1" units="cm"/>
      <inkml:brushProperty name="height" value="0.1" units="cm"/>
      <inkml:brushProperty name="color" value="#FFC114"/>
    </inkml:brush>
  </inkml:definitions>
  <inkml:trace contextRef="#ctx0" brushRef="#br0">1 1 5281,'9'19'1953,"7"14"-1385,5 17-456,-1 7 48,-5 15 8,-10 4 0,-7-6-48,-6-9-40,-6-21-40,3-10-40,-12-19-344,-2-6-256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47.462"/>
    </inkml:context>
    <inkml:brush xml:id="br0">
      <inkml:brushProperty name="width" value="0.1" units="cm"/>
      <inkml:brushProperty name="height" value="0.1" units="cm"/>
      <inkml:brushProperty name="color" value="#FFC114"/>
    </inkml:brush>
  </inkml:definitions>
  <inkml:trace contextRef="#ctx0" brushRef="#br0">292 136 3513,'87'-41'2199,"-86"41"-2112,0-1 0,0 1 0,-1-1 0,1 1 0,0-1 0,0 0 1,0 1-1,-1-1 0,1 0 0,0 1 0,-1-1 0,1 0 0,-1 0 0,1 1 0,-1-1 0,1 0 1,-1 0-1,0 0 0,1 0 0,-1 0 0,0 0 0,0 0 0,1 0 0,-1 0 0,0 0 0,0 0 0,0 0 1,0 0-1,-1 0 0,1 0 0,0 1 0,0-1 0,0 0 0,-1 0 0,1 0 0,0 0 0,-1 0 1,1 0-1,-1 0 0,1 1 0,-1-1 0,0 0 0,1 0 0,-1 1 0,0-1 0,1 0 0,-1 1 0,-2-2 1,1-1 276,-28-33 2077,29 35-2368,0-1-1,-1 1 1,1 0 0,-1 0-1,1-1 1,-1 1-1,1 0 1,-1 0 0,0 1-1,0-1 1,1 0 0,-1 0-1,0 1 1,0-1 0,0 1-1,0 0 1,0 0 0,0-1-1,0 1 1,0 0-1,-3 1 1,-10 6 68,0 0 1,1 1-1,0 1 1,0 0-1,1 1 1,-23 22-1,15-14 47,3-2 22,1 0 1,0 1 0,1 1 0,-17 23 0,25-29-116,1 0 1,0 1 0,1 0-1,0 0 1,1 0 0,1 0-1,0 1 1,-3 21 0,2-3 87,0 50 0,5-72-162,0 1 1,1-1-1,0 1 0,1-1 0,0 1 0,1-1 1,0 0-1,8 18 0,-9-24-16,1-1-1,-1 0 1,0 0-1,1 0 1,0 0-1,-1 0 1,1-1-1,0 1 1,1-1-1,-1 0 1,0 0-1,1 0 0,-1 0 1,1 0-1,-1-1 1,1 0-1,0 1 1,0-1-1,0-1 1,-1 1-1,1-1 1,0 1-1,0-1 1,5-1-1,4 1 6,1-2 0,-1 0-1,0 0 1,0-2 0,0 1 0,13-7-1,7-5-382,-1-2-1,-1-1 0,0-1 1,-1-2-1,-2-1 1,50-48-1,-32 23-1709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0.880"/>
    </inkml:context>
    <inkml:brush xml:id="br0">
      <inkml:brushProperty name="width" value="0.1" units="cm"/>
      <inkml:brushProperty name="height" value="0.1" units="cm"/>
      <inkml:brushProperty name="color" value="#FFC114"/>
    </inkml:brush>
  </inkml:definitions>
  <inkml:trace contextRef="#ctx0" brushRef="#br0">227 0 3161,'-2'0'1400,"-4"24"-552,-64 54 104,44-22 129,-2 8-17,-1 6-192,4-4-184,1-10-344,9-6-96,14-11-168,1-2-40,6-7-64,1-6-104,-1-8-352,0-3-256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1.263"/>
    </inkml:context>
    <inkml:brush xml:id="br0">
      <inkml:brushProperty name="width" value="0.1" units="cm"/>
      <inkml:brushProperty name="height" value="0.1" units="cm"/>
      <inkml:brushProperty name="color" value="#FFC114"/>
    </inkml:brush>
  </inkml:definitions>
  <inkml:trace contextRef="#ctx0" brushRef="#br0">153 1 3841,'-22'10'1754,"-37"23"1,52-29-1550,0 1 1,0 1 0,0-1-1,1 1 1,0 0 0,0 0-1,0 1 1,-6 10 0,12-16-183,-1 0 0,0 1 0,1-1 0,0 1 1,-1-1-1,1 1 0,0-1 0,0 1 0,-1-1 1,1 1-1,1 0 0,-1-1 0,0 1 0,0-1 1,0 1-1,1-1 0,-1 1 0,1-1 0,-1 0 1,1 1-1,0-1 0,-1 1 0,1-1 0,0 0 0,0 0 1,0 1-1,0-1 0,0 0 0,0 0 0,0 0 1,1 0-1,-1 0 0,0-1 0,3 2 0,6 5 8,0-1-1,1 0 1,16 5-1,-16-6 13,21 7-7,-25-10-26,0 1-1,0-1 1,0 1-1,-1 0 1,8 5-1,-14-8-8,1 1-1,-1-1 1,0 0-1,1 1 1,-1-1-1,0 1 1,0-1-1,1 0 1,-1 1-1,0-1 1,0 1-1,0-1 1,0 1-1,1-1 1,-1 1-1,0-1 1,0 1-1,0-1 1,0 1-1,0-1 1,0 1-1,0-1 1,0 0-1,-1 1 1,1-1-1,0 1 1,0-1-1,0 1 1,0-1-1,-1 1 0,1-1 1,0 0-1,0 1 1,-1-1-1,1 1 1,0-1-1,-1 1 1,-15 14 16,-1-5-85,0-1-1,-2-1 0,1 0 0,-1-2 1,-28 8-1,30-12-672,16-2 679,1 0 0,0 0 0,0-1 0,-1 1 0,1 0 0,0 0 0,0-1 0,0 1 0,-1 0 0,1 0 0,0-1 0,0 1 0,0 0 0,0-1 0,0 1 0,-1 0 0,1-1 0,0 1 0,0 0 0,0-1 0,0 1 0,0 0 0,0-1 0,0 1 0,0 0 1,0-1-1,1 1 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1.577"/>
    </inkml:context>
    <inkml:brush xml:id="br0">
      <inkml:brushProperty name="width" value="0.1" units="cm"/>
      <inkml:brushProperty name="height" value="0.1" units="cm"/>
      <inkml:brushProperty name="color" value="#FFC114"/>
    </inkml:brush>
  </inkml:definitions>
  <inkml:trace contextRef="#ctx0" brushRef="#br0">61 1 4689,'10'31'2048,"4"19"-1063,4 1-137,-2 5-64,-15-10-216,6 0-168,-22-8-240,-1-8-64,-3-7-104,-6-3-112,1-10-424,-3-8-312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1.970"/>
    </inkml:context>
    <inkml:brush xml:id="br0">
      <inkml:brushProperty name="width" value="0.1" units="cm"/>
      <inkml:brushProperty name="height" value="0.1" units="cm"/>
      <inkml:brushProperty name="color" value="#FFC114"/>
    </inkml:brush>
  </inkml:definitions>
  <inkml:trace contextRef="#ctx0" brushRef="#br0">1 34 3081,'76'-34'1720,"-76"55"80,0-2-631,0 4-49,-3 4-96,3-2-376,-1 5-208,-4 2-264,6-2-72,-7 1-320,4-6-408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2.318"/>
    </inkml:context>
    <inkml:brush xml:id="br0">
      <inkml:brushProperty name="width" value="0.1" units="cm"/>
      <inkml:brushProperty name="height" value="0.1" units="cm"/>
      <inkml:brushProperty name="color" value="#FFC114"/>
    </inkml:brush>
  </inkml:definitions>
  <inkml:trace contextRef="#ctx0" brushRef="#br0">26 63 4985,'-26'-42'2481,"49"42"-409,5-5-1248,2 1-64,7 4-240,-2 0-199,3-5-489,1-1-529</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3.911"/>
    </inkml:context>
    <inkml:brush xml:id="br0">
      <inkml:brushProperty name="width" value="0.1" units="cm"/>
      <inkml:brushProperty name="height" value="0.1" units="cm"/>
      <inkml:brushProperty name="color" value="#FFC114"/>
    </inkml:brush>
  </inkml:definitions>
  <inkml:trace contextRef="#ctx0" brushRef="#br0">125 15 5073,'-34'-15'2227,"34"15"-2189,0 0 1,1 0-1,-1 1 0,0-1 0,0 0 0,0 0 0,-1 0 0,1 0 0,0 0 0,0 0 0,0 1 0,0-1 0,0 0 0,0 0 0,0 0 0,0 0 0,0 0 0,0 0 0,0 0 0,0 1 0,0-1 0,0 0 0,0 0 0,0 0 0,-1 0 0,1 0 0,0 0 1,0 0-1,0 0 0,0 0 0,0 0 0,0 0 0,0 0 0,-1 0 0,1 0 0,0 0 0,0 0 0,0 0 0,0 0 0,0 0 0,0 0 0,-1 0 0,1 0 0,0 0 0,0 0 0,0 0 0,0 0 0,0 0 0,0 0 0,0 0 0,-1 0 0,1 0 1,0 0-1,0 0 0,0 0 0,0 0 0,0 0 0,0 0 0,0 0 0,0-1 0,0 10 1253,-3 80-398,-10 139 904,-24-29-1345,6-38-732,29-146 30,2-15 222,0 0 0,0 0-1,0 0 1,0 1 0,0-1-1,0 0 1,0 0 0,-1 0 0,1 1-1,0-1 1,0 0 0,0 0-1,0 0 1,0 1 0,0-1 0,0 0-1,0 0 1,0 1 0,0-1-1,0 0 1,0 0 0,1 0 0,-1 1-1,0-1 1,0 0 0,0 0 0,0 0-1,0 0 1,0 1 0,0-1-1,0 0 1,1 0 0,-1 0 0,0 0-1,0 1 1,0-1 0,0 0-1,1 0 1,-1 0 0,0 0 0,0 0-1,0 0 1,1 0 0,-1 0-1,0 0 1,0 1 0,1-1 0,6-8-1305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4.262"/>
    </inkml:context>
    <inkml:brush xml:id="br0">
      <inkml:brushProperty name="width" value="0.1" units="cm"/>
      <inkml:brushProperty name="height" value="0.1" units="cm"/>
      <inkml:brushProperty name="color" value="#FFC114"/>
    </inkml:brush>
  </inkml:definitions>
  <inkml:trace contextRef="#ctx0" brushRef="#br0">1 18 5697,'97'-17'2313,"-92"63"-1361,-4 0 56,4 2 0,-5 0-95,-8 3-265,2 12-104,-4 14-304,4 1-88,-1-3-208,-2-10-208,3-22-776,-2-16-377</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4.601"/>
    </inkml:context>
    <inkml:brush xml:id="br0">
      <inkml:brushProperty name="width" value="0.1" units="cm"/>
      <inkml:brushProperty name="height" value="0.1" units="cm"/>
      <inkml:brushProperty name="color" value="#FFC114"/>
    </inkml:brush>
  </inkml:definitions>
  <inkml:trace contextRef="#ctx0" brushRef="#br0">0 42 6217,'10'-2'2585,"15"-1"-1249,10-4-704,13-2-272,6 2-32,4 3-168,-4-1-192,-5 0-808</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4.953"/>
    </inkml:context>
    <inkml:brush xml:id="br0">
      <inkml:brushProperty name="width" value="0.1" units="cm"/>
      <inkml:brushProperty name="height" value="0.1" units="cm"/>
      <inkml:brushProperty name="color" value="#FFC114"/>
    </inkml:brush>
  </inkml:definitions>
  <inkml:trace contextRef="#ctx0" brushRef="#br0">22 23 5393,'14'-5'733,"0"0"-1,0 1 1,1 1 0,18-2-1,-27 4-676,1 1-1,-1 0 0,1 1 0,-1-1 0,0 1 1,1 0-1,-1 1 0,0 0 0,0 0 0,0 0 1,0 1-1,6 3 0,-9-5-38,-1 1 1,0-1-1,1 1 0,-1 0 0,0-1 0,0 1 1,0 0-1,-1 0 0,1 1 0,0-1 0,-1 0 1,1 1-1,-1-1 0,0 1 0,0-1 0,2 5 1,-3-2 16,1-1 1,0 1-1,-1-1 1,0 1-1,0-1 1,-1 0-1,1 1 1,-1-1-1,-2 8 1,-2 2 128,0 1-1,-2-1 1,1 0-1,-2-1 1,-9 14 0,2-7 269,0-2 0,-1 0 0,-1-1 0,-24 18 0,-24 26 1234,64-60-1644,0-1 0,0 1 1,1 0-1,-1-1 0,0 1 0,1 0 1,-1-1-1,0 1 0,1 0 1,-1 0-1,1 0 0,-1-1 0,1 1 1,0 0-1,-1 0 0,1 0 0,0 0 1,-1 0-1,1 0 0,0 0 0,0 0 1,0 0-1,0 0 0,0 1 0,1-1-9,0-1 0,0 1 0,-1 0 0,1-1 0,0 0-1,0 1 1,0-1 0,0 1 0,0-1 0,-1 0 0,1 0-1,0 1 1,0-1 0,0 0 0,0 0 0,0 0 0,0 0-1,0 0 1,1-1 0,12 0 31,-1-1 0,17-5-1,-27 7-27,126-33-1317,-94 20 2167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8.441"/>
    </inkml:context>
    <inkml:brush xml:id="br0">
      <inkml:brushProperty name="width" value="0.1" units="cm"/>
      <inkml:brushProperty name="height" value="0.1" units="cm"/>
      <inkml:brushProperty name="color" value="#FFC114"/>
    </inkml:brush>
  </inkml:definitions>
  <inkml:trace contextRef="#ctx0" brushRef="#br0">1 48 4873,'6'-2'2217,"16"1"-937,9-3-320,13 0-352,4 0-136,9-2-272,-7-2-72,-6 2-496,-10-7-432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6.409"/>
    </inkml:context>
    <inkml:brush xml:id="br0">
      <inkml:brushProperty name="width" value="0.1" units="cm"/>
      <inkml:brushProperty name="height" value="0.1" units="cm"/>
      <inkml:brushProperty name="color" value="#FFC114"/>
    </inkml:brush>
  </inkml:definitions>
  <inkml:trace contextRef="#ctx0" brushRef="#br0">293 0 4969,'0'0'2557,"2"10"-969,-5 11-775,2-18-740,0 5 49,-1-1 0,0 0 0,0 0 0,-1 0 0,0 0 0,0 0 0,0 0 0,-1-1 0,-6 9 0,-120 159 1923,104-136-1665,2 2 0,-32 72-1,52-101-340,0 1-1,1-1 1,0 1-1,0-1 1,1 1-1,0 17 1,2-24-32,0-1 0,0 1 0,0 0 0,1 0 0,0 0 0,0-1-1,0 1 1,0 0 0,1-1 0,0 1 0,0-1 0,0 0 0,1 1 0,-1-1 0,1 0 0,0-1 0,0 1 0,6 5 0,-7-7-91,0-1 0,0 0 0,0 1-1,1-1 1,-1 0 0,0-1 0,0 1 0,1 0 0,-1-1 0,1 1 0,-1-1 0,0 1 0,1-1 0,-1 0 0,1 0-1,-1-1 1,1 1 0,-1 0 0,3-1 0,13-6-1438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6.963"/>
    </inkml:context>
    <inkml:brush xml:id="br0">
      <inkml:brushProperty name="width" value="0.1" units="cm"/>
      <inkml:brushProperty name="height" value="0.1" units="cm"/>
      <inkml:brushProperty name="color" value="#FFC114"/>
    </inkml:brush>
  </inkml:definitions>
  <inkml:trace contextRef="#ctx0" brushRef="#br0">216 0 4417,'-8'1'529,"-1"0"-1,1 0 1,0 1-1,0 0 1,0 1-1,0 0 1,0 0 0,1 0-1,-1 1 1,1 0-1,-8 6 1,0 1-228,0 1-1,0 1 1,-23 25 0,35-34-245,-1 0 1,1 1-1,0-1 1,0 1 0,1 0-1,-1-1 1,1 1-1,0 0 1,1 0 0,-3 10-1,4-13-50,0-1 0,0 1 0,0 0 0,0-1 0,0 1 0,0 0 0,0-1 1,0 1-1,1-1 0,-1 1 0,1 0 0,0-1 0,-1 1 0,1-1 0,0 1 0,0-1 0,0 1 0,0-1 0,0 0 0,0 0 0,0 1 0,0-1 0,0 0 0,1 0 0,-1 0 0,0 0 0,1 0 0,-1-1 0,1 1 0,-1 0 0,1-1 1,-1 1-1,1-1 0,0 1 0,-1-1 0,1 0 0,2 1 0,-1-1-19,1 0 1,-1-1-1,0 1 1,0-1-1,1 0 1,-1 1-1,0-1 1,0-1-1,0 1 1,0 0-1,0-1 1,-1 1-1,1-1 1,0 0-1,-1 0 1,1 0-1,-1 0 1,4-4-1,4-5-273,1-1-1,12-18 0,12-30-1548,-33 64 1922,-1 1-1,0 0 1,0-1-1,0 1 1,0 0-1,-1 8 1,3 20 611,-2 0 1,-2 0-1,-5 43 1,-1-44-475,0 0 0,-2 0 1,-1-2-1,-2 1 1,-18 34-1,29-64-220,1 0-1,-1 0 1,0 0-1,1 1 1,-1-1-1,0 0 0,0 0 1,0 0-1,1-1 1,-1 1-1,0 0 1,0 0-1,0 0 0,-1-1 1,0 2-1,1-2-11,0 0 0,0-1-1,1 1 1,-1 0 0,0 0 0,0-1-1,1 1 1,-1 0 0,0-1 0,1 1-1,-1-1 1,1 1 0,-1-1 0,0 1-1,1-1 1,-1 1 0,1-1 0,-1 0-1,1 1 1,0-1 0,-1 0-1,1 1 1,0-1 0,-1 0 0,1 0-1,0 1 1,0-1 0,-1 0 0,1 0-1,0 0 1,-9-34-771,2-7-434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7.295"/>
    </inkml:context>
    <inkml:brush xml:id="br0">
      <inkml:brushProperty name="width" value="0.1" units="cm"/>
      <inkml:brushProperty name="height" value="0.1" units="cm"/>
      <inkml:brushProperty name="color" value="#FFC114"/>
    </inkml:brush>
  </inkml:definitions>
  <inkml:trace contextRef="#ctx0" brushRef="#br0">188 1 5897,'0'31'2425,"0"27"-1289,-2 7-8,-1-1 17,-5-5-113,-8-8-352,-9 1-232,-7-1-304,-1-6 8,-4-1-648,5-12-584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8.980"/>
    </inkml:context>
    <inkml:brush xml:id="br0">
      <inkml:brushProperty name="width" value="0.1" units="cm"/>
      <inkml:brushProperty name="height" value="0.1" units="cm"/>
      <inkml:brushProperty name="color" value="#FFC114"/>
    </inkml:brush>
  </inkml:definitions>
  <inkml:trace contextRef="#ctx0" brushRef="#br0">34 0 6033,'-33'42'2153,"58"-42"-1625,15 0-160,27 0 184,21 1 32,26-1-64,10-1-136,15-3-248,3-2-24,7 1-56,-4 2-104,-14 0-336,-15-2-264,-22-3-32</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09:59.501"/>
    </inkml:context>
    <inkml:brush xml:id="br0">
      <inkml:brushProperty name="width" value="0.1" units="cm"/>
      <inkml:brushProperty name="height" value="0.1" units="cm"/>
      <inkml:brushProperty name="color" value="#FFC114"/>
    </inkml:brush>
  </inkml:definitions>
  <inkml:trace contextRef="#ctx0" brushRef="#br0">494 103 5425,'-139'69'2582,"99"-47"-2007,1 1 1,1 2-1,1 2 0,-40 38 1,75-63-522,0-1-15,0 1 1,0-1-1,0 1 1,0 0-1,1-1 1,-1 1-1,1 0 1,-1 0-1,1 0 1,0 1-1,-2 3 1,18-8 28,36-17-126,65-35 0,-46 21-153,-4 2-9,101-42-136,-166 73 360,-1 0-1,1 0 1,-1 0 0,1 0-1,-1-1 1,1 1 0,-1 0 0,1 0-1,-1 0 1,1-1 0,-1 1-1,1 0 1,-1-1 0,1 1 0,-1 0-1,0-1 1,1 1 0,-1 0-1,1-1 1,-1 1 0,0-1 0,0 1-1,1-1 1,-1 1 0,0-1-1,0 1 1,1-1 0,-1 1-1,0-1 1,-1 0 16,0 0 0,0 0 1,0 1-1,0-1 0,0 0 0,0 1 0,0-1 0,0 1 0,0-1 1,0 1-1,0-1 0,-1 1 0,1 0 0,0 0 0,-2-1 0,-214-34 1943,-12-3-5,212 35-1833,-91-24 477,101 23-691,9 1-307,17-3-344,-12 4 867,29-10 2061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1.309"/>
    </inkml:context>
    <inkml:brush xml:id="br0">
      <inkml:brushProperty name="width" value="0.1" units="cm"/>
      <inkml:brushProperty name="height" value="0.1" units="cm"/>
      <inkml:brushProperty name="color" value="#FFC114"/>
    </inkml:brush>
  </inkml:definitions>
  <inkml:trace contextRef="#ctx0" brushRef="#br0">554 0 4489,'77'30'1543,"-66"-27"-725,-11-5-420,-13-3 1832,4 7-2058,0 1 0,0-1 0,0 2 0,0-1 0,0 1 0,1 1 0,-15 9 0,2-2 48,-209 132 2141,198-122-2070,1-2-20,1 2 1,1 1-1,1 1 1,1 1-1,-25 30 1,44-44-206,1 0 0,-1 0 1,2 0-1,-1 1 0,2 0 1,0 0-1,-6 19 1,9-21-40,0 0 0,1 0 1,0 0-1,0 0 1,1 0-1,1 0 1,-1 1-1,2-1 1,-1 0-1,7 18 0,-6-20-10,1-1-1,0 1 1,1-1-1,-1 0 1,2 0-1,-1 0 1,1 0-1,0-1 1,0 0-1,0 0 1,9 6-1,-5-4 4,0-2 1,1 0-1,0 0 0,0 0 1,0-1-1,1-1 0,12 4 1,6-1 11,1-1 0,-1-1 0,1-2 1,0-1-1,35-2 0,-26-1-372,-1-2 0,0-1 0,0-2 0,0-2 0,-1-1-1,0-2 1,-1-2 0,36-17 0,-9-5-1722</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1.765"/>
    </inkml:context>
    <inkml:brush xml:id="br0">
      <inkml:brushProperty name="width" value="0.1" units="cm"/>
      <inkml:brushProperty name="height" value="0.1" units="cm"/>
      <inkml:brushProperty name="color" value="#FFC114"/>
    </inkml:brush>
  </inkml:definitions>
  <inkml:trace contextRef="#ctx0" brushRef="#br0">1 58 5657,'60'-38'1874,"-54"35"-1661,0 0-1,0 0 1,0 1 0,0 0 0,0 0-1,1 0 1,-1 1 0,1 0 0,-1 1-1,1-1 1,-1 1 0,12 1-1,-6 0 165,-4-1-247,-1 0 0,1 1 0,-1 1 1,1-1-1,-1 1 0,0 0 0,0 1 0,0-1 0,0 2 0,0-1 0,10 7 1,-15-8-107,0 0 1,0 0-1,1 0 0,-1 0 1,-1 0-1,1 1 1,0-1-1,-1 0 1,1 1-1,-1-1 1,1 1-1,-1 0 0,0-1 1,0 1-1,0 0 1,-1 0-1,1-1 1,-1 1-1,0 0 1,1 0-1,-1 0 1,0 0-1,-1 0 0,1 0 1,0 0-1,-1-1 1,0 1-1,0 0 1,1 0-1,-2-1 1,1 1-1,-2 4 0,-6 8 262,-1 1 0,-1-1 0,0-1-1,-1 0 1,0 0 0,-1-2 0,-1 1 0,0-2-1,-1 0 1,-16 10 0,30-20-251,0-1 1,0 1 0,0 0-1,0 0 1,0 0 0,0-1-1,0 1 1,0 0-1,0 0 1,0 0 0,1 0-1,-1 1 1,0-1 0,1 0-1,-2 2 1,2-2-25,0-1 1,0 1-1,0-1 1,0 1 0,0 0-1,0-1 1,0 1-1,1 0 1,-1-1-1,0 1 1,0-1-1,0 1 1,1 0 0,-1-1-1,0 1 1,0-1-1,1 1 1,-1-1-1,1 1 1,-1-1-1,0 1 1,2 0 0,0 0-5,0 1 1,0-1 0,0 0 0,1 1 0,-1-1 0,0 0-1,1 0 1,-1-1 0,1 1 0,0 0 0,-1-1 0,5 1-1,38-2-686,0-1-1,-1-2 0,67-15 0,-53 4-1296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2.114"/>
    </inkml:context>
    <inkml:brush xml:id="br0">
      <inkml:brushProperty name="width" value="0.1" units="cm"/>
      <inkml:brushProperty name="height" value="0.1" units="cm"/>
      <inkml:brushProperty name="color" value="#FFC114"/>
    </inkml:brush>
  </inkml:definitions>
  <inkml:trace contextRef="#ctx0" brushRef="#br0">51 0 5553,'0'11'2273,"3"15"-1049,-4 3-576,1 7 120,0 12 104,-4 3-79,-4 14-305,-1 7-112,-7 3-232,6-2-80,6-19-208,2-12-216,8-27-552,2-15-313</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2.465"/>
    </inkml:context>
    <inkml:brush xml:id="br0">
      <inkml:brushProperty name="width" value="0.1" units="cm"/>
      <inkml:brushProperty name="height" value="0.1" units="cm"/>
      <inkml:brushProperty name="color" value="#FFC114"/>
    </inkml:brush>
  </inkml:definitions>
  <inkml:trace contextRef="#ctx0" brushRef="#br0">4 0 4345,'-2'26'2200,"1"30"-311,1 4-889,6 1 56,1 2 32,-3 6-151,0 4-185,-4 5-368,3 3-184,5-14-128,0-11-208,-4-26-800,0-17-417</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2.816"/>
    </inkml:context>
    <inkml:brush xml:id="br0">
      <inkml:brushProperty name="width" value="0.1" units="cm"/>
      <inkml:brushProperty name="height" value="0.1" units="cm"/>
      <inkml:brushProperty name="color" value="#FFC114"/>
    </inkml:brush>
  </inkml:definitions>
  <inkml:trace contextRef="#ctx0" brushRef="#br0">0 61 6793,'7'0'3321,"7"-5"-736,4-1-2121,7-2-352,5-2-56,23 4 32,9 1 24,2-3-960,-2-5 1272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59.673"/>
    </inkml:context>
    <inkml:brush xml:id="br0">
      <inkml:brushProperty name="width" value="0.1" units="cm"/>
      <inkml:brushProperty name="height" value="0.1" units="cm"/>
      <inkml:brushProperty name="color" value="#FFC114"/>
    </inkml:brush>
  </inkml:definitions>
  <inkml:trace contextRef="#ctx0" brushRef="#br0">378 42 3689,'-65'-11'1685,"61"11"-1583,0 1 0,0-1-1,-1 1 1,1-1-1,0 1 1,0 1-1,0-1 1,0 0-1,0 1 1,1 0-1,-1 0 1,0 0-1,1 0 1,-1 1-1,1-1 1,-4 4-1,-9 6 61,-5 2 163,2 1 0,-1 1 1,2 0-1,0 1 0,1 2 1,1-1-1,1 2 0,-17 26 1,25-33-195,0 0-1,0 0 1,1 0 0,1 1 0,1-1 0,0 1 0,0 1 0,1-1 0,1 0 0,1 1-1,0-1 1,1 1 0,0-1 0,1 1 0,4 21 0,-1-23-104,-1 1 0,2-1 1,0 0-1,0 0 0,1 0 0,1-1 0,0 1 1,13 15-1,-15-22-20,0 0 1,0-1-1,0 1 0,1-1 1,0-1-1,0 1 0,0-1 1,1 0-1,0-1 0,-1 1 1,1-1-1,0-1 1,1 1-1,-1-1 0,0 0 1,1-1-1,11 1 0,-4-2 33,0-1 0,0-1 0,-1 0 0,1-1-1,-1-1 1,0 0 0,0-1 0,24-11 0,-2-3 76,65-44 0,-84 52-106,-1-1 0,0-1 0,-1-1 0,0 0 0,-1-1 0,-1 0 1,20-30-1,-29 38-11,0-1 1,0 1 0,-1-1 0,0 0 0,0 0 0,-1 0 0,0 0 0,-1 0 0,1-1 0,-1 1 0,-1-1 0,0 1 0,0 0-1,-1-1 1,0 1 0,0 0 0,-1-1 0,0 1 0,0 0 0,-1 0 0,-5-11 0,-4-3-3,0 2 0,-1 0 0,-1 0-1,-1 2 1,-1-1 0,0 2 0,-1 0 0,-1 1 0,-1 1 0,0 1 0,-39-23 0,53 35-11,0 0 0,0 0 1,0 0-1,0 1 0,0 0 1,0-1-1,0 2 1,0-1-1,-1 1 0,1-1 1,0 2-1,0-1 1,-1 0-1,1 1 0,0 0 1,0 0-1,0 1 1,-7 2-1,6-1-35,0 1-1,0-1 1,1 1 0,-1 0-1,1 1 1,0-1-1,1 1 1,-1 0 0,1 0-1,0 0 1,0 1 0,0-1-1,-3 9 1,-12 32 1644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4.148"/>
    </inkml:context>
    <inkml:brush xml:id="br0">
      <inkml:brushProperty name="width" value="0.1" units="cm"/>
      <inkml:brushProperty name="height" value="0.1" units="cm"/>
      <inkml:brushProperty name="color" value="#FFC114"/>
    </inkml:brush>
  </inkml:definitions>
  <inkml:trace contextRef="#ctx0" brushRef="#br0">1 0 5817,'18'11'620,"-14"-8"-506,-1-1 0,1 1 0,-1-1 0,1 0 0,0 0 0,-1-1 0,1 1 0,0-1 0,0 0 1,0 0-1,0 0 0,0-1 0,1 1 0,-1-1 0,0 0 0,0 0 0,0 0 0,7-2 1,9-3 515,0 1 0,30-2 0,-44 5-534,0 1 1,1 0 0,-1 0 0,1 0 0,-1 1-1,0 0 1,1 1 0,-1-1 0,0 1-1,0 0 1,10 5 0,-15-6-82,1 0 0,0 1 0,0-1 0,-1 0 0,1 1 0,-1-1 0,1 1 0,-1 0 0,0 0 0,1-1 0,-1 1 0,0 0 0,0 0 0,0 0 0,0 0 0,-1 0 0,1 0 0,-1 0 0,1 3 0,-1-1 8,0-1 0,0 1-1,0 0 1,-1-1 0,1 1-1,-1-1 1,0 1 0,0-1-1,0 1 1,-3 5 0,-1 0 51,0-1 1,-1 1 0,0-1 0,0 0 0,-1-1-1,0 1 1,-10 7 0,-7 2 369,-1-1-1,-53 23 1,45-22 16,31-17-414,0 1 1,0 0-1,0 0 0,0-1 0,1 1 0,-1 0 1,0 1-1,1-1 0,-1 0 0,1 0 0,-1 1 1,1-1-1,0 1 0,-1-1 0,1 1 0,0 0 1,0-1-1,0 1 0,-1 2 0,3-3-33,-1 0 0,1 0 0,-1 0 0,1-1 0,-1 1 0,1 0 0,0 0 0,-1-1 0,1 1 0,0 0 0,0-1 0,-1 1 0,1-1 0,0 1 0,0-1 0,0 1 0,0-1 0,0 0 0,0 1 0,0-1 0,0 0 0,0 0 0,1 1 0,28 4 52,-30-5-60,41 4-407,1-3 0,-1-1 0,51-7 1,-50 0-1274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4.580"/>
    </inkml:context>
    <inkml:brush xml:id="br0">
      <inkml:brushProperty name="width" value="0.1" units="cm"/>
      <inkml:brushProperty name="height" value="0.1" units="cm"/>
      <inkml:brushProperty name="color" value="#FFC114"/>
    </inkml:brush>
  </inkml:definitions>
  <inkml:trace contextRef="#ctx0" brushRef="#br0">221 89 4057,'60'-73'1830,"-55"61"-925,-13 8-306,-13 9 23,20-5-599,-10 4 255,1 0 0,-1 1-1,1 0 1,-1 1 0,1 0-1,1 1 1,-1 0 0,1 0-1,-8 9 1,5-3 42,1 0 0,1 1 0,0 0 0,0 1-1,-10 22 1,5-3 93,2 1 0,1 0-1,2 1 1,-10 72-1,18-95-355,1 0 0,0 0 0,1-1 0,0 1-1,1 0 1,4 18 0,-4-25-79,1 0 0,0 0 0,0 0 0,1 0 0,0 0 0,0 0-1,0 0 1,0-1 0,1 0 0,0 0 0,0 0 0,1 0 0,-1 0 0,8 4 0,-10-7-118,1 0 1,-1 0-1,1-1 1,-1 0-1,1 1 1,0-1-1,0 0 1,0 0-1,0-1 1,-1 1-1,1-1 0,0 1 1,0-1-1,0 0 1,4 0-1,19-4-1695</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5.066"/>
    </inkml:context>
    <inkml:brush xml:id="br0">
      <inkml:brushProperty name="width" value="0.1" units="cm"/>
      <inkml:brushProperty name="height" value="0.1" units="cm"/>
      <inkml:brushProperty name="color" value="#FFC114"/>
    </inkml:brush>
  </inkml:definitions>
  <inkml:trace contextRef="#ctx0" brushRef="#br0">143 1 5017,'-4'0'378,"0"1"-1,0-1 1,0 1 0,1 0-1,-1 1 1,0-1 0,1 1-1,-1-1 1,1 1 0,0 0-1,-1 0 1,1 1 0,0-1-1,-5 5 1,2-1-170,1 1-1,-1-1 1,1 1 0,0 0-1,-7 13 1,9-13-129,0 1 1,0-1-1,1 1 0,0 0 1,0 0-1,1 0 1,0 0-1,0 0 0,1 0 1,0 0-1,0 0 1,2 9-1,-1-16-75,-1 1 0,1 0-1,0 0 1,0-1 0,0 1 0,-1 0 0,2-1-1,-1 1 1,0-1 0,0 1 0,0-1 0,1 0-1,-1 1 1,0-1 0,1 0 0,-1 0 0,1 0-1,0 0 1,-1 0 0,1-1 0,0 1 0,0 0-1,-1-1 1,1 1 0,0-1 0,0 1-1,0-1 1,0 0 0,0 0 0,-1 0 0,1 0-1,0 0 1,0-1 0,2 1 0,2-1 6,0 0 1,0 0-1,-1-1 1,1 0-1,0 0 1,-1 0-1,0 0 1,1-1-1,7-5 0,-7 2-23,0 0-1,0 0 1,-1 0-1,0-1 0,0 0 1,6-13-1,12-16-33,-22 36 47,-1-1-1,0 1 1,1-1 0,-1 1 0,0-1 0,1 1 0,-1-1-1,1 1 1,-1 0 0,1-1 0,-1 1 0,1 0 0,-1-1-1,1 1 1,-1 0 0,1 0 0,0-1 0,-1 1-1,1 0 1,-1 0 0,1 0 0,0 0 0,0 0-3,-1 0 1,0 0 0,1 1 0,-1-1-1,0 0 1,1 0 0,-1 0 0,0 1-1,0-1 1,1 0 0,-1 0-1,0 1 1,0-1 0,1 0 0,-1 1-1,0-1 1,0 0 0,0 1-1,0-1 1,1 0 0,-1 1 0,0-1-1,0 0 1,0 1 0,0-1 0,0 1-1,0-1 1,0 0 0,0 1-1,0 0 1,-1 12 9,0 0-1,-1 1 0,-6 18 1,3-10 2,4-15 7,-6 29 109,-13 46 0,17-74-111,0 1 0,0 0 0,-1-1 0,-1 0 1,1 0-1,-1 0 0,-1-1 0,1 1 0,-1-1 0,-7 6 0,10-10-101,0-1-1,0 1 1,-1-1-1,1 0 0,-1 0 1,1 0-1,-1-1 1,0 1-1,1-1 1,-1 0-1,0 0 1,0 0-1,0-1 0,0 1 1,0-1-1,0 0 1,0 0-1,0 0 1,0-1-1,0 1 1,0-1-1,1 0 0,-1 0 1,0 0-1,-5-3 1,-18-15-791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05.412"/>
    </inkml:context>
    <inkml:brush xml:id="br0">
      <inkml:brushProperty name="width" value="0.1" units="cm"/>
      <inkml:brushProperty name="height" value="0.1" units="cm"/>
      <inkml:brushProperty name="color" value="#FFC114"/>
    </inkml:brush>
  </inkml:definitions>
  <inkml:trace contextRef="#ctx0" brushRef="#br0">163 0 8098,'11'11'2832,"13"31"-2488,-7 14-8,-9 18 233,-6 20 7,-16 4-40,-10-6-144,-24-16-304,-17-12-264,-9-24-960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1.134"/>
    </inkml:context>
    <inkml:brush xml:id="br0">
      <inkml:brushProperty name="width" value="0.1" units="cm"/>
      <inkml:brushProperty name="height" value="0.1" units="cm"/>
      <inkml:brushProperty name="color" value="#FFC114"/>
    </inkml:brush>
  </inkml:definitions>
  <inkml:trace contextRef="#ctx0" brushRef="#br0">562 41 4713,'14'-8'1937,"-13"7"-1850,0 1 0,1-1 0,-1 1 0,0-1 0,0 0 0,0 1 0,0-1 0,0 0 0,0 0 1,0 0-1,0 0 0,0 0 0,0 0 0,-1 0 0,1 0 0,1-2 0,-3 3 48,1-1 0,0 0 1,0 0-1,0 0 0,-1 1 1,1-1-1,0 0 0,-1 0 0,1 1 1,0-1-1,-1 0 0,1 1 1,-1-1-1,1 0 0,-1 1 1,0-1-1,1 1 0,-1-1 0,0 1 1,1-1-1,-1 1 0,0 0 1,1-1-1,-1 1 0,0 0 1,0-1-1,0 1 0,1 0 0,-1 0 1,0 0-1,0 0 0,-1 0 1,-31 3 162,-1 1-1,1 2 1,1 2 0,0 1 0,0 1 0,0 2 0,1 1 0,1 1 0,0 2 0,-48 34-1,61-36-105,0 2 0,1 0-1,1 0 1,1 2 0,0 0-1,1 0 1,-14 27 0,20-32-102,1 1 0,0 0 0,1 0 1,0 0-1,1 0 0,1 1 1,0 0-1,1-1 0,1 1 0,0 0 1,3 29-1,-2-37-63,2 1 0,-1-1 0,1 1 0,1-1-1,-1 0 1,1 0 0,1 0 0,-1 0 0,1 0 0,0-1 0,0 1 0,1-1 0,7 7 0,-4-6-10,0 0 0,0-1 0,0 0 0,1-1 0,0 0 0,0 0 0,0-1 0,0 0 0,11 3 0,6-1-18,-1-1 1,1-1-1,0-1 1,0-2-1,0 0 1,0-2-1,28-3 1,-24 0-692,-1-2 1,46-13 0,-21-5-1439</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1.565"/>
    </inkml:context>
    <inkml:brush xml:id="br0">
      <inkml:brushProperty name="width" value="0.1" units="cm"/>
      <inkml:brushProperty name="height" value="0.1" units="cm"/>
      <inkml:brushProperty name="color" value="#FFC114"/>
    </inkml:brush>
  </inkml:definitions>
  <inkml:trace contextRef="#ctx0" brushRef="#br0">1 63 5985,'101'-50'4251,"-93"47"-4039,0 1 1,0 0 0,0 0 0,0 1-1,0-1 1,0 2 0,1-1 0,-1 1 0,0 1-1,0-1 1,10 3 0,-15-2-168,0 0 1,-1-1-1,1 1 0,0 0 0,0 1 1,-1-1-1,1 0 0,-1 1 0,1-1 1,-1 1-1,0 0 0,1 0 1,-1 0-1,3 4 0,-4-4-26,0 0 0,0 0 0,0 0-1,0 1 1,0-1 0,-1 0 0,1 1 0,-1-1-1,0 1 1,1-1 0,-1 1 0,0-1 0,0 1-1,-1-1 1,1 0 0,0 1 0,-1-1 0,1 1-1,-1-1 1,-1 3 0,-1 2 73,0 1-1,-1-1 1,0 0 0,0 0-1,-1 0 1,0 0 0,-8 8-1,-45 40 661,19-19-251,38-35-485,-6 6 154,0-1 0,0 2 0,1-1 0,1 1 0,-9 13 0,13-20-150,1 1-1,-1 0 0,0-1 0,1 1 1,-1 0-1,1 0 0,-1 0 0,1-1 1,0 1-1,0 0 0,0 0 0,0 0 0,0-1 1,0 1-1,1 0 0,-1 0 0,1 0 1,-1-1-1,1 1 0,-1 0 0,1-1 1,0 1-1,0 0 0,0-1 0,0 1 0,0-1 1,0 0-1,0 1 0,1-1 0,-1 0 1,0 0-1,1 1 0,-1-1 0,1 0 1,-1 0-1,4 1 0,3 2-18,-1-1-1,1 0 1,0 0-1,1 0 1,-1-1-1,0 0 0,1-1 1,-1 0-1,1 0 1,12-1-1,-5-1-263,0 0 0,0-2 0,0 1 0,27-10 0,-7-3 3148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1.934"/>
    </inkml:context>
    <inkml:brush xml:id="br0">
      <inkml:brushProperty name="width" value="0.1" units="cm"/>
      <inkml:brushProperty name="height" value="0.1" units="cm"/>
      <inkml:brushProperty name="color" value="#FFC114"/>
    </inkml:brush>
  </inkml:definitions>
  <inkml:trace contextRef="#ctx0" brushRef="#br0">0 0 6313,'2'3'2345,"9"10"-1513,3 11-280,-6 13 336,3 10 161,-7 20-41,-3 8-248,-1 8-344,-3-7-232,-3-12-304,-2-16-224,1-23-512,-4-10 3440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2.293"/>
    </inkml:context>
    <inkml:brush xml:id="br0">
      <inkml:brushProperty name="width" value="0.1" units="cm"/>
      <inkml:brushProperty name="height" value="0.1" units="cm"/>
      <inkml:brushProperty name="color" value="#FFC114"/>
    </inkml:brush>
  </inkml:definitions>
  <inkml:trace contextRef="#ctx0" brushRef="#br0">1 31 6297,'88'-30'2657,"-84"73"-1417,3 20-160,1 6 33,-2 20-97,0 3-240,-1-4-456,-2-10-128,-3-26-464,0-12-432,-1-25-880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2.678"/>
    </inkml:context>
    <inkml:brush xml:id="br0">
      <inkml:brushProperty name="width" value="0.1" units="cm"/>
      <inkml:brushProperty name="height" value="0.1" units="cm"/>
      <inkml:brushProperty name="color" value="#FFC114"/>
    </inkml:brush>
  </inkml:definitions>
  <inkml:trace contextRef="#ctx0" brushRef="#br0">0 88 8818,'15'-2'3249,"10"-9"-2385,9-5-648,7 2-88,2-1-56,9 3-16,3 4-328,-4-2-648</inkml:trace>
  <inkml:trace contextRef="#ctx0" brushRef="#br0" timeOffset="1">542 18 6817,'49'50'2320,"-47"-48"-2243,0-1 1,0 1 0,0-1 0,1 1-1,-1-1 1,0 0 0,1 0 0,-1 0-1,0 0 1,1 0 0,0-1 0,-1 1-1,1-1 1,-1 0 0,5 0 0,4 1 34,-5 1-15,1 0 1,-1 0-1,1 1 0,-1-1 1,0 1-1,0 1 0,0-1 1,0 1-1,-1 0 1,1 1-1,6 6 0,-10-9-40,0 0 0,0 0 0,-1 0-1,1 1 1,-1-1 0,1 0 0,-1 0 0,0 1-1,0-1 1,0 1 0,0-1 0,0 1 0,-1 0-1,1-1 1,-1 1 0,0 0 0,0-1 0,0 1-1,0 0 1,0-1 0,0 1 0,-1-1 0,1 1-1,-1 0 1,0-1 0,0 1 0,0-1 0,0 1-1,0-1 1,0 0 0,-3 4 0,-8 9 891,-1 0 1,-28 25-1,28-29-223,1 1 1,1 0-1,-1 1 1,-14 22-1,26-34-704,-1-1-1,1 1 1,0-1-1,-1 1 1,1-1 0,0 1-1,-1 0 1,1-1 0,0 1-1,0-1 1,0 1-1,0 0 1,0-1 0,0 1-1,0 0 1,0-1 0,0 1-1,0 0 1,0-1-1,0 1 1,0 0 0,0-1-1,1 1 1,-1-1 0,0 1-1,0 0 1,1-1 0,-1 1-1,0-1 1,1 1-1,-1-1 1,1 1 0,-1-1-1,1 1 1,-1-1 0,1 0-1,-1 1 1,1-1-1,-1 1 1,1-1 0,-1 0-1,1 0 1,0 1 0,-1-1-1,1 0 1,-1 0-1,1 0 1,1 0 0,32 4 159,147-17-713,-115 6-643,-3 1-1253</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4.499"/>
    </inkml:context>
    <inkml:brush xml:id="br0">
      <inkml:brushProperty name="width" value="0.1" units="cm"/>
      <inkml:brushProperty name="height" value="0.1" units="cm"/>
      <inkml:brushProperty name="color" value="#FFC114"/>
    </inkml:brush>
  </inkml:definitions>
  <inkml:trace contextRef="#ctx0" brushRef="#br0">40 1 4441,'-39'84'1832,"40"-74"-799,-1-1 15,0 11 144,0 3 80,3 11-207,-1 6-177,3 3-368,0 3-152,4-5-280,2 2 0,-1-12-104,-4-6-352,-9-9-728,-7-13-369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0.090"/>
    </inkml:context>
    <inkml:brush xml:id="br0">
      <inkml:brushProperty name="width" value="0.1" units="cm"/>
      <inkml:brushProperty name="height" value="0.1" units="cm"/>
      <inkml:brushProperty name="color" value="#FFC114"/>
    </inkml:brush>
  </inkml:definitions>
  <inkml:trace contextRef="#ctx0" brushRef="#br0">0 0 5977,'78'15'2075,"-71"-14"-1886,0-1 0,0 1 0,0-1 0,0 0 0,-1 0 0,9-2 0,14 0-114,-16 2-22,1 2 0,0 0-1,-1 0 1,0 1 0,1 1 0,-1 0 0,18 8-1,-27-10-39,-1 0 0,1 0 0,0 0 0,-1 1 0,1-1-1,-1 1 1,0 0 0,1 0 0,-2 0 0,1 0 0,0 0-1,0 1 1,-1-1 0,0 1 0,0 0 0,0 0-1,0 0 1,-1-1 0,1 2 0,-1-1 0,0 0 0,0 0-1,-1 0 1,1 0 0,-1 1 0,0-1 0,0 8 0,-3-2 9,1-1 0,-1 1 0,0-1 0,-1 0 1,0 0-1,-1 0 0,0 0 0,0-1 1,0 0-1,-1 0 0,-1 0 0,1-1 1,-1 0-1,-13 10 0,-5 3 234,-2 0-1,0-2 1,-33 16 0,28-19 26,24-12-206,0 0-1,0 1 0,1 0 0,-1 0 0,1 1 1,0 0-1,-12 10 0,46-10 32,-13-5-115,46 2-640,82-6-1,-88-4-631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4.887"/>
    </inkml:context>
    <inkml:brush xml:id="br0">
      <inkml:brushProperty name="width" value="0.1" units="cm"/>
      <inkml:brushProperty name="height" value="0.1" units="cm"/>
      <inkml:brushProperty name="color" value="#FFC114"/>
    </inkml:brush>
  </inkml:definitions>
  <inkml:trace contextRef="#ctx0" brushRef="#br0">1 40 5673,'11'1'2313,"3"1"-1073,12 0-920,5-2 0,4 0-16,5 0-80,6-5-128,4-2-96,-6-7-704,1-5-296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5.263"/>
    </inkml:context>
    <inkml:brush xml:id="br0">
      <inkml:brushProperty name="width" value="0.1" units="cm"/>
      <inkml:brushProperty name="height" value="0.1" units="cm"/>
      <inkml:brushProperty name="color" value="#FFC114"/>
    </inkml:brush>
  </inkml:definitions>
  <inkml:trace contextRef="#ctx0" brushRef="#br0">0 40 5089,'83'-33'1933,"-62"26"351,-27 13-1291,2-3 644,-4 62-1025,8-62-589,-1 0 1,1 0-1,0-1 1,1 1-1,-1 0 1,0-1-1,1 1 1,-1 0-1,1-1 0,0 1 1,0-1-1,0 1 1,0-1-1,1 1 1,-1-1-1,0 0 0,1 0 1,0 0-1,-1 0 1,1 0-1,0 0 1,0 0-1,0 0 0,1-1 1,-1 1-1,0-1 1,0 1-1,1-1 1,-1 0-1,4 1 1,7 2-11,-1 0 1,1-1 0,0-1 0,22 2 0,-23-3 12,6 1-20,44 6 10,-56-7-14,0 1 1,0-1-1,0 1 1,-1 0-1,1 1 0,-1-1 1,0 1-1,6 4 1,-11-7-4,1 0 1,0 1-1,0-1 1,0 1-1,-1 0 1,1-1-1,0 1 1,-1-1 0,1 1-1,0 0 1,-1 0-1,1-1 1,-1 1-1,1 0 1,-1 0-1,0 0 1,1 0 0,-1-1-1,0 1 1,1 0-1,-1 0 1,0 0-1,0 0 1,0 0 0,0 0-1,0 0 1,0 0-1,0 0 1,0 0-1,0 0 1,0-1-1,-1 1 1,1 0 0,0 0-1,-1 0 1,1 0-1,-1 0 1,1-1-1,-1 1 1,1 0-1,-1 0 1,1-1 0,-1 1-1,0 0 1,1-1-1,-1 1 1,0 0-1,0-1 1,1 1 0,-2 0-1,-5 3 15,0 0 0,0 0 0,-1 0 0,-10 3 0,18-7-13,-19 6 37,-1 0 1,0-1-1,-30 4 1,38-8-140,1 0 1,0-1-1,-1 0 1,1 0 0,-1-1-1,1-1 1,-20-5-1,12-4 56,4-6 3810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5.648"/>
    </inkml:context>
    <inkml:brush xml:id="br0">
      <inkml:brushProperty name="width" value="0.1" units="cm"/>
      <inkml:brushProperty name="height" value="0.1" units="cm"/>
      <inkml:brushProperty name="color" value="#FFC114"/>
    </inkml:brush>
  </inkml:definitions>
  <inkml:trace contextRef="#ctx0" brushRef="#br0">2 112 4713,'-2'-97'1688,"12"97"-1264,-1 1-15,9-1 191,-4 0 72,10 0-112,6 0-160,5 2-208,8-2-160,2-6-576,1-6 336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6.030"/>
    </inkml:context>
    <inkml:brush xml:id="br0">
      <inkml:brushProperty name="width" value="0.1" units="cm"/>
      <inkml:brushProperty name="height" value="0.1" units="cm"/>
      <inkml:brushProperty name="color" value="#FFC114"/>
    </inkml:brush>
  </inkml:definitions>
  <inkml:trace contextRef="#ctx0" brushRef="#br0">428 0 5489,'65'16'1709,"-64"-16"-1688,-1 0 1,0 0-1,1 1 1,-1-1-1,1 0 1,-1 0-1,0 0 1,1 1-1,-1-1 1,0 0-1,1 0 1,-1 1-1,0-1 1,1 0-1,-1 1 1,0-1-1,0 1 1,0-1-1,1 0 0,-1 1 1,0-1-1,0 1 1,0-1-1,0 0 1,0 1-1,0-1 1,1 1-1,-1-1 1,0 1-1,0-1 1,0 0-1,-1 1 1,1-1-1,0 1 1,0-1-1,0 1 1,0-1-1,-11 18 496,6-11-203,-145 217 4288,2-24-2618,123-161-1708,2 2 0,1 0-1,-21 58 1,-12 63 15,55-161-302,-9 20-347,5-18-375,1-11-1023,1-12-1993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6.423"/>
    </inkml:context>
    <inkml:brush xml:id="br0">
      <inkml:brushProperty name="width" value="0.1" units="cm"/>
      <inkml:brushProperty name="height" value="0.1" units="cm"/>
      <inkml:brushProperty name="color" value="#FFC114"/>
    </inkml:brush>
  </inkml:definitions>
  <inkml:trace contextRef="#ctx0" brushRef="#br0">31 46 6113,'62'-18'4635,"-4"1"-3775,-37 13-641,32-2 1,-48 6-208,0 0 1,0 0-1,0 0 0,0 0 1,-1 1-1,1 0 0,0 0 1,0 0-1,-1 1 1,1-1-1,-1 1 0,1 0 1,4 3-1,-8-4 0,1 1 0,-1-1 0,1 1 0,-1 0-1,0-1 1,0 1 0,0 0 0,0 0 0,0-1 0,0 1 0,0 0 0,-1 0 0,1 0-1,-1 0 1,1 0 0,-1 0 0,0 0 0,0 0 0,0 0 0,0 0 0,0 0 0,0 0-1,-1 1 1,1-1 0,-1 0 0,-1 3 0,-1 4 100,0-1 1,-1 0-1,0 0 0,-10 14 1,-2 1 386,-2 0 0,0-2 1,-38 34-1,-75 46 2786,125-97-3089,0 0-43,1-1 0,0 1 0,0 0 0,-6 6 0,11-9-145,0-1 0,-1 0-1,1 0 1,0 1 0,0-1 0,-1 0-1,1 1 1,0-1 0,0 0 0,0 1-1,0-1 1,-1 0 0,1 1 0,0-1-1,0 0 1,0 1 0,0-1 0,0 0-1,0 1 1,0-1 0,0 1 0,0-1-1,0 0 1,0 1 0,0-1 0,0 0-1,1 1 1,-1-1 0,0 0 0,0 1-1,2 0-2,-1 0 1,0 0-1,0-1 0,0 1 0,0-1 0,1 1 0,-1-1 0,0 1 0,1-1 0,-1 0 0,0 0 1,1 0-1,-1 1 0,2-2 0,26 1-578,0-1-1,-1-2 1,1-1 0,-1-1 0,50-17-1,-32 7-1934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7.048"/>
    </inkml:context>
    <inkml:brush xml:id="br0">
      <inkml:brushProperty name="width" value="0.1" units="cm"/>
      <inkml:brushProperty name="height" value="0.1" units="cm"/>
      <inkml:brushProperty name="color" value="#FFC114"/>
    </inkml:brush>
  </inkml:definitions>
  <inkml:trace contextRef="#ctx0" brushRef="#br0">165 69 6433,'-12'-33'2162,"12"33"-2136,0-1-1,0 1 1,0 0-1,0 0 0,0 0 1,0 0-1,0-1 1,0 1-1,0 0 1,-1 0-1,1 0 1,0 0-1,0-1 1,0 1-1,0 0 1,0 0-1,-1 0 0,1 0 1,0 0-1,0 0 1,0 0-1,0-1 1,0 1-1,-1 0 1,1 0-1,0 0 1,0 0-1,0 0 1,-1 0-1,1 0 0,0 0 1,0 0-1,0 0 1,-1 0-1,1 0 1,0 0-1,0 0 1,0 0-1,0 0 1,-1 0-1,1 0 0,0 0 1,0 1-1,-1-1 1,-5 7 418,3-4-171,-13 16 215,1 0 0,0 1 0,2 1 0,0 0 0,2 0 0,0 1-1,-9 28 1,14-34-388,2 1 0,0-1-1,1 1 1,0-1 0,2 1 0,0 0-1,0 0 1,2 0 0,0 0 0,1 0-1,6 23 1,-7-33-75,1-1 0,1 1 0,-1 0 0,1-1 1,0 0-1,1 0 0,0 0 0,0 0 0,0 0 0,0-1 0,1 1 0,0-1 0,0-1 1,0 1-1,1-1 0,0 0 0,10 6 0,-8-6-12,-1-1-1,1-1 1,-1 1 0,1-1-1,0-1 1,0 0 0,0 0-1,0 0 1,0-1 0,0 0-1,0 0 1,0-1 0,-1 0-1,1-1 1,12-3 0,-5-1-10,1 0 1,-1-1 0,-1-1-1,1 0 1,-1-1-1,-1 0 1,0-1 0,0 0-1,-1-2 1,0 1-1,-1-1 1,0-1 0,10-16-1,-12 16-10,-1 0 0,-1 0 0,0-1 0,0 0 0,-2 0 0,1 0 0,-2-1 0,0 0 0,-1 0 0,0 0 0,-1 0 0,-1 0 0,-1 0 0,-1-20 0,0 26-7,-1 1-1,1-1 0,-2 1 1,1 0-1,-1 0 0,-1 0 1,1 0-1,-1 1 1,0 0-1,-1-1 0,0 1 1,0 1-1,-1-1 1,1 1-1,-2 0 0,1 0 1,-12-8-1,8 7 3,-1 1 0,-1 0-1,1 1 1,-1 0 0,0 0-1,0 2 1,0-1 0,0 1-1,-1 1 1,1 0 0,-18 1-1,16 0-126,1 2 1,-1-1-1,0 2 0,1 0 0,-20 6 0,31-8 54,0 1 1,0 0-1,1 0 1,-1 0-1,0 0 0,1 0 1,-1 0-1,0 0 1,-1 3-1,2-4 35,1 1 1,0-1-1,0 0 1,-1 1-1,1-1 0,0 1 1,0-1-1,-1 1 0,1-1 1,0 0-1,0 1 0,0-1 1,0 1-1,0-1 1,0 1-1,0-1 0,0 1 1,0-1-1,0 1 0,0-1 1,0 1-1,0-1 0,0 1 1,0-1-1,0 1 1,0-1-1,1 1 0,-1-1 1,0 1-1,0-1 0,1 0 1,-1 1-1,0-1 0,1 1 1,-1-1-1,0 0 1,1 1-1,-1-1 0,1 1 1,26 12-3200</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7.445"/>
    </inkml:context>
    <inkml:brush xml:id="br0">
      <inkml:brushProperty name="width" value="0.1" units="cm"/>
      <inkml:brushProperty name="height" value="0.1" units="cm"/>
      <inkml:brushProperty name="color" value="#FFC114"/>
    </inkml:brush>
  </inkml:definitions>
  <inkml:trace contextRef="#ctx0" brushRef="#br0">1 0 6665,'56'26'1129,"50"19"1538,-96-41-2260,0 0 1,-1 0-1,1 1 1,-1 0-1,0 0 1,8 8-1,-14-11-345,-1 0 0,0 1 1,0-1-1,0 1 0,0-1 0,0 1 1,0 0-1,-1 0 0,0-1 0,1 1 0,-1 0 1,0 0-1,0 0 0,-1 1 0,1-1 1,-1 0-1,1 0 0,-1 0 0,0 0 0,0 1 1,0-1-1,-1 0 0,1 0 0,-2 5 1,-1 0 47,0 0 0,0-1 0,-1 1 1,0-1-1,0 0 0,0 0 1,-1 0-1,0-1 0,-8 8 1,-58 51 660,60-55-650,-2 1 24,2-2 84,0 0-1,-11 13 1,20-20-175,0 0 0,0 0 0,1 1 0,-1-1 0,1 0 0,-1 1 0,1-1 0,0 1 0,0-1 0,0 1 0,0 0 0,0-1 0,1 1 0,-1 0 0,1 0 0,0-1 0,0 5 0,0-5-35,1 0 0,-1-1 0,1 1 1,0-1-1,-1 1 0,1-1 0,0 1 0,0-1 1,0 1-1,0-1 0,0 0 0,0 0 0,0 1 1,1-1-1,-1 0 0,0 0 0,1 0 1,-1-1-1,1 1 0,-1 0 0,1 0 0,-1-1 1,1 1-1,-1-1 0,1 1 0,2-1 1,5 2 22,-1-1 1,1 0 0,16-1 0,34-5-442,1-2-1,65-17 1,-48 6-1340</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8.995"/>
    </inkml:context>
    <inkml:brush xml:id="br0">
      <inkml:brushProperty name="width" value="0.1" units="cm"/>
      <inkml:brushProperty name="height" value="0.1" units="cm"/>
      <inkml:brushProperty name="color" value="#FFC114"/>
    </inkml:brush>
  </inkml:definitions>
  <inkml:trace contextRef="#ctx0" brushRef="#br0">1 1 5649,'3'65'2305,"2"-63"-1169,14 1-544,5-1 96,23-1 152,11-1-63,23 2-209,13-4-208,11-1-192,7-2-128,4-1-568,2 0-433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29.427"/>
    </inkml:context>
    <inkml:brush xml:id="br0">
      <inkml:brushProperty name="width" value="0.1" units="cm"/>
      <inkml:brushProperty name="height" value="0.1" units="cm"/>
      <inkml:brushProperty name="color" value="#FFC114"/>
    </inkml:brush>
  </inkml:definitions>
  <inkml:trace contextRef="#ctx0" brushRef="#br0">261 125 5761,'-1'4'182,"0"1"-1,0-1 1,0 1-1,-1-1 1,1 0 0,-1 0-1,0 1 1,-1-1-1,1-1 1,-1 1-1,0 0 1,0 0-1,0-1 1,0 0 0,0 0-1,-1 0 1,0 0-1,1 0 1,-1-1-1,0 1 1,-7 2-1,-87 58 1385,86-54-1333,0 1 0,0 0 0,1 1 1,1 0-1,-15 19 0,24-28-201,0 0 1,-1-1-1,1 1 0,0 0 1,0 0-1,0 0 1,0 0-1,1 1 0,-1-1 1,0 0-1,1 0 0,0 0 1,-1 1-1,1-1 0,0 3 1,1-4-26,-1 0 0,1 0 0,-1 0 0,1 0 1,-1 0-1,1-1 0,-1 1 0,1 0 0,0 0 1,0 0-1,-1-1 0,1 1 0,0 0 0,0-1 0,0 1 1,0-1-1,0 1 0,0-1 0,0 0 0,0 1 0,0-1 1,0 0-1,0 1 0,0-1 0,0 0 0,0 0 1,0 0-1,0 0 0,0 0 0,1 0 0,7-1 3,-1 0 1,0 0-1,1 0 0,-1-1 0,0 0 1,0-1-1,15-6 0,51-30-76,-70 36 58,1 0-3,31-17-109,-1-2 1,-1-2 0,36-30 0,-69 53 117,1-1 0,-1 1 0,1 0 0,-1-1 0,1 1 0,-1 0 0,0-1 0,0 0 0,0 1 0,0-1 0,0 0-1,0 0 1,0 1 0,0-1 0,-1 0 0,1 0 0,-1 0 0,1 0 0,-1 0 0,0 0 0,0 0 0,0 0 0,0 0 0,0 0 0,0 0 0,-2-4 0,1 4 12,-1-1 0,0 1 1,0-1-1,0 1 0,0 0 1,0 0-1,0 0 0,-1 0 1,1 0-1,-1 0 0,0 1 1,1-1-1,-1 1 0,0 0 0,0 0 1,-3-1-1,-126-42 1241,-69-27 493,197 70-1751,-4-4-169,8 5 146,0-1-1,0 1 0,0 0 0,0 0 1,0-1-1,0 1 0,0 0 1,0 0-1,0-1 0,1 1 0,-1 0 1,0 0-1,0-1 0,0 1 0,0 0 1,1 0-1,-1-1 0,0 1 0,0 0 1,1 0-1,-1 0 0,0 0 0,0 0 1,1-1-1,-1 1 0,0 0 1,0 0-1,1 0 0,-1 0 0,0 0 1,0 0-1,1 0 0,-1 0 0,0 0 1,1 0-1,-1 0 0,25-8-1413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1.213"/>
    </inkml:context>
    <inkml:brush xml:id="br0">
      <inkml:brushProperty name="width" value="0.1" units="cm"/>
      <inkml:brushProperty name="height" value="0.1" units="cm"/>
      <inkml:brushProperty name="color" value="#FFC114"/>
    </inkml:brush>
  </inkml:definitions>
  <inkml:trace contextRef="#ctx0" brushRef="#br0">93 14 4201,'-1'1'62,"-9"26"840,8-16-340,2-11-545,0 0 1,0 0 0,0 0-1,0 1 1,0-1-1,0 0 1,0 0-1,0 0 1,0 0 0,0 0-1,0 0 1,0 0-1,0 0 1,0 0-1,0 0 1,0 1 0,0-1-1,0 0 1,0 0-1,0 0 1,0 0-1,0 0 1,0 0 0,0 0-1,0 0 1,0 0-1,0 0 1,0 0-1,0 0 1,0 1-1,0-1 1,0 0 0,0 0-1,0 0 1,1 0-1,-1 0 1,0 0-1,0 0 1,0 0 0,0 0-1,0 0 1,0 0-1,0 0 1,0 0-1,0 0 1,0 0 0,0 0-1,1 0 1,-1 0-1,0 0 1,0 0-1,0 0 1,0 0 0,0 0-1,0 0 1,0 0-1,0 0 1,0 0-1,0 0 1,1 0 0,-1 0-1,7-4 298,1 1 0,0 1 0,0-1-1,0 1 1,13-1 0,9-2 334,-22 3-514,30-8 474,1 2 0,0 2 0,60-1 0,-95 7-594,-1 0 1,0 0-1,1 0 0,-1 1 1,0 0-1,0 0 0,0 0 0,1 0 1,-1 0-1,0 0 0,-1 1 1,1 0-1,4 2 0,-6-3-6,1 1-1,0 0 1,-1 0 0,1 0-1,-1 0 1,1 0-1,-1 0 1,0 0 0,0 0-1,0 0 1,0 1-1,-1-1 1,1 0 0,0 1-1,-1-1 1,0 1-1,1-1 1,-1 5 0,-1 0 34,0 0 0,0 1 0,-1-1 0,1 0 0,-1 0 0,-1 0 0,0 0 0,0-1 0,0 1 0,-1-1 0,1 0 0,-1 1 0,-9 8 0,-4 4 261,-1-1 0,-30 25-1,-98 57 1214,98-70-782,-52 43-1,95-69-677,1 0-1,-1 0 0,1 1 0,0-1 1,1 1-1,-1-1 0,-3 8 1,6-10-43,0 0 0,1 0 0,-1 0 0,0 0 0,1 0 0,-1 0 0,1 0 0,0 0 0,0 0 0,0 0 0,0 0 0,0 0 0,0 0 0,0 0 0,1 0 0,-1 0 0,1 0 0,-1-1-1,1 1 1,0 0 0,0 0 0,0 0 0,0 0 0,2 2 0,2 1 7,0 1-1,0-2 0,0 1 1,1 0-1,0-1 0,0 0 1,0-1-1,0 1 0,1-1 1,0 0-1,-1-1 0,14 4 0,4-1 19,0 0-1,38 1 0,-16-4 24,1-3 1,-2-1-1,54-10 0,131-42-3167,-190 42 1047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0.470"/>
    </inkml:context>
    <inkml:brush xml:id="br0">
      <inkml:brushProperty name="width" value="0.1" units="cm"/>
      <inkml:brushProperty name="height" value="0.1" units="cm"/>
      <inkml:brushProperty name="color" value="#FFC114"/>
    </inkml:brush>
  </inkml:definitions>
  <inkml:trace contextRef="#ctx0" brushRef="#br0">193 0 7122,'-8'7'2592,"-9"12"-2048,-1 9-400,-6 14-80,-3 12-24,-1 14 120,-1 1 144,5 4 152,8-6 81,15-2-113,12-4-216,22 2-664,4-2-113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1.599"/>
    </inkml:context>
    <inkml:brush xml:id="br0">
      <inkml:brushProperty name="width" value="0.1" units="cm"/>
      <inkml:brushProperty name="height" value="0.1" units="cm"/>
      <inkml:brushProperty name="color" value="#FFC114"/>
    </inkml:brush>
  </inkml:definitions>
  <inkml:trace contextRef="#ctx0" brushRef="#br0">317 6 4337,'-4'-1'342,"0"0"0,1 0 0,-1 0 0,0 0 0,1 1 0,-1 0 0,0 0 0,1 0 0,-1 0 0,0 1 0,1-1 0,-1 1 0,0 0 0,1 0 0,-1 0 0,1 0 0,-5 3 0,-8 4 281,-1 1 0,-15 11-1,25-16-196,-7 6-91,0 0 1,1 0-1,0 1 1,0 1-1,1 0 1,1 1-1,0 0 1,1 1-1,0 0 1,-7 16 0,11-18-235,0 2 1,1-1 0,0 1 0,1-1 0,1 1-1,0 0 1,1 1 0,1-1 0,0 0 0,1 1-1,0-1 1,3 18 0,-2-24-93,1 0 0,-1-1 1,2 1-1,-1-1 0,1 0 0,0 0 0,0 0 0,1 0 1,0 0-1,0-1 0,1 1 0,0-1 0,0 0 0,0-1 0,1 1 1,0-1-1,0 0 0,7 4 0,-3-3-13,-1-1 1,1 0-1,1-1 0,-1 0 0,1-1 1,-1 0-1,1 0 0,0-1 0,0-1 1,0 0-1,0 0 0,16-2 0,1-2-410,-1-1 0,1-1 0,34-11 0,21-13-1565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1.997"/>
    </inkml:context>
    <inkml:brush xml:id="br0">
      <inkml:brushProperty name="width" value="0.1" units="cm"/>
      <inkml:brushProperty name="height" value="0.1" units="cm"/>
      <inkml:brushProperty name="color" value="#FFC114"/>
    </inkml:brush>
  </inkml:definitions>
  <inkml:trace contextRef="#ctx0" brushRef="#br0">197 73 6457,'-8'0'361,"0"0"-1,1 1 1,-1 0-1,0 1 1,1 0-1,-1 0 1,1 1-1,0 0 1,-1 0-1,2 0 1,-1 1-1,0 0 1,1 0-1,-1 1 0,1 0 1,0 0-1,1 1 1,0-1-1,-1 1 1,2 0-1,-1 0 1,1 1-1,0 0 1,-6 13-1,4-6-187,0 1-1,1-1 1,1 1 0,0 0-1,2 0 1,-1 0 0,2 0-1,0 0 1,0 1 0,2-1-1,3 27 1,-2-33-143,0-1 0,1 1 1,0-1-1,0 0 0,0 0 0,1 0 0,1-1 0,-1 1 0,1-1 1,0 0-1,1 0 0,-1-1 0,2 0 0,-1 0 0,0 0 1,1-1-1,0 1 0,1-2 0,-1 1 0,1-1 0,0 0 0,10 3 1,-1-2-14,0 0 0,1-1 0,-1-1 0,1-1 0,0 0 0,-1-1 0,1-1 0,0-1 1,0-1-1,0 0 0,-1-1 0,1-1 0,-1-1 0,0 0 0,0-1 0,-1-1 1,25-14-1,-32 15-44,1 0-1,-1-1 1,0 0 0,0 0 0,-1-1 0,0 0 0,-1 0 0,1-1 0,-2 0 0,1-1 0,-1 1 0,-1-1 0,0-1 0,0 1-1,-1 0 1,0-1 0,-1 0 0,0 0 0,-1 0 0,0 0 0,0-1 0,-2 1 0,1 0 0,-1-1 0,-1 1 0,0 0 0,-1-1-1,0 1 1,-1 0 0,0 0 0,0 0 0,-8-15 0,4 13-20,1 0 0,-2 0 0,0 1 0,-1 0 0,0 0 0,0 1 0,-23-20 0,26 26 4,0 0 0,0 0-1,-1 0 1,0 1 0,0 0 0,0 0-1,0 1 1,-1 0 0,1 0-1,-1 0 1,0 1 0,0 1 0,1-1-1,-1 1 1,-16 0 0,22 1-36,1 0 1,0 0-1,0 0 1,0 0-1,0 1 1,-1-1-1,1 0 1,0 1-1,0-1 1,0 1-1,0-1 1,0 1-1,0-1 1,0 1-1,0 0 1,0-1-1,0 1 1,0 0-1,0 0 1,0 0-1,1 0 0,-1 0 1,0-1-1,1 2 1,-1-1-1,1 0 1,-1 0-1,1 0 1,-1 0-1,1 0 1,-1 1-1,9 17-1858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2.429"/>
    </inkml:context>
    <inkml:brush xml:id="br0">
      <inkml:brushProperty name="width" value="0.1" units="cm"/>
      <inkml:brushProperty name="height" value="0.1" units="cm"/>
      <inkml:brushProperty name="color" value="#FFC114"/>
    </inkml:brush>
  </inkml:definitions>
  <inkml:trace contextRef="#ctx0" brushRef="#br0">100 1 6249,'12'0'2004,"-1"-1"-1351,0 1 0,0 1-1,0 0 1,0 0 0,12 4 0,-21-5-648,-1 1 0,1 0 1,0-1-1,0 1 0,0 0 1,-1 0-1,1 0 0,0 0 1,-1 0-1,1 0 0,-1 1 0,1-1 1,-1 1-1,1-1 0,-1 1 1,0-1-1,0 1 0,0 0 1,0-1-1,0 1 0,0 0 1,-1 0-1,1 0 0,0-1 1,-1 1-1,0 0 0,1 0 1,-1 0-1,0 0 0,0 0 1,0 0-1,0 0 0,0 0 1,-1 0-1,1 2 0,-3 6 63,0 0 0,0 1 0,0-2 0,-1 1 0,-1 0 0,0-1 0,0 0 0,-1 0 0,-8 10 0,-10 10 636,-35 31 0,24-25 252,12-14-113,17-17-547,1 0 0,0 1 0,0-1 0,-4 8 0,8-12-290,1 0 1,0 0-1,0 0 0,0 0 1,0 0-1,0 1 0,0-1 1,0 0-1,0 0 0,0 0 1,-1 0-1,1 1 1,0-1-1,0 0 0,0 0 1,0 0-1,0 0 0,0 1 1,0-1-1,0 0 1,0 0-1,0 0 0,0 1 1,0-1-1,0 0 0,0 0 1,1 0-1,-1 0 0,0 1 1,0-1-1,0 0 1,0 0-1,0 0 0,0 0 1,0 1-1,0-1 0,1 0 1,-1 0-1,0 0 1,0 0-1,0 0 0,0 0 1,1 0-1,-1 0 0,0 1 1,0-1-1,0 0 1,0 0-1,1 0 0,-1 0 1,0 0-1,0 0 0,0 0 1,0 0-1,1 0 0,-1 0 1,0 0-1,18 0 71,-12 0-55,308-20-2225,-309 20 2079,58-7-1902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3.878"/>
    </inkml:context>
    <inkml:brush xml:id="br0">
      <inkml:brushProperty name="width" value="0.1" units="cm"/>
      <inkml:brushProperty name="height" value="0.1" units="cm"/>
      <inkml:brushProperty name="color" value="#FFC114"/>
    </inkml:brush>
  </inkml:definitions>
  <inkml:trace contextRef="#ctx0" brushRef="#br0">55 1 5153,'-54'65'1969,"55"-58"-1169,5 2-128,-1 2 240,3 5 144,5 8-48,-5 3-191,1 11-281,-2 2-152,-7 3-240,1-1-8,-1-7-208,-4-8-336,-4-19-696,-3-4-353</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4.263"/>
    </inkml:context>
    <inkml:brush xml:id="br0">
      <inkml:brushProperty name="width" value="0.1" units="cm"/>
      <inkml:brushProperty name="height" value="0.1" units="cm"/>
      <inkml:brushProperty name="color" value="#FFC114"/>
    </inkml:brush>
  </inkml:definitions>
  <inkml:trace contextRef="#ctx0" brushRef="#br0">1 0 5057,'13'0'2065,"4"0"-961,9 3-664,2-1 16,6 1-8,7 0-72,9-3-504,2-1-432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4.646"/>
    </inkml:context>
    <inkml:brush xml:id="br0">
      <inkml:brushProperty name="width" value="0.1" units="cm"/>
      <inkml:brushProperty name="height" value="0.1" units="cm"/>
      <inkml:brushProperty name="color" value="#FFC114"/>
    </inkml:brush>
  </inkml:definitions>
  <inkml:trace contextRef="#ctx0" brushRef="#br0">1 117 7762,'0'16'2680,"0"16"-2128,1 5 96,1 4 185,-2 4 39,3 6-320,-3 4-216,1-1-200,4-6-72,-2-16-248,-3-13-344,-9-27-2249</inkml:trace>
  <inkml:trace contextRef="#ctx0" brushRef="#br0" timeOffset="1">421 1 6313,'0'33'2769,"0"28"-1137,-3-1-639,3-1-1,-2 8-24,2-1-128,7 7-504,-3 0-112,3-11-280,-3-5-296,0-28-920,-4-11-417</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5.364"/>
    </inkml:context>
    <inkml:brush xml:id="br0">
      <inkml:brushProperty name="width" value="0.1" units="cm"/>
      <inkml:brushProperty name="height" value="0.1" units="cm"/>
      <inkml:brushProperty name="color" value="#FFC114"/>
    </inkml:brush>
  </inkml:definitions>
  <inkml:trace contextRef="#ctx0" brushRef="#br0">66 16 4681,'-65'39'4481,"68"-43"-3273,19 3-144,7-4 49,19 0 7,11 2-184,12-3-520,4 2-136,3 0-144,-9-3-120,-7 1-688,-6-4-496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5.781"/>
    </inkml:context>
    <inkml:brush xml:id="br0">
      <inkml:brushProperty name="width" value="0.1" units="cm"/>
      <inkml:brushProperty name="height" value="0.1" units="cm"/>
      <inkml:brushProperty name="color" value="#FFC114"/>
    </inkml:brush>
  </inkml:definitions>
  <inkml:trace contextRef="#ctx0" brushRef="#br0">1 1 6345,'127'61'1867,"-121"-58"-1761,0-1-1,1 1 0,0-1 0,-1-1 1,1 1-1,0-1 0,0 0 0,8 0 1,7 0 263,-14 1-206,23 3 857,35 10 0,-59-13-889,1 1 1,-1-1-1,0 1 0,0 1 0,0-1 1,0 1-1,-1 1 0,1-1 1,-1 1-1,8 8 0,-14-13-112,1 1-1,0 0 1,0 0-1,-1 0 1,1 0 0,-1 0-1,1 0 1,-1 0-1,1 0 1,-1 0-1,0 1 1,0-1-1,1 0 1,-1 0 0,0 0-1,0 0 1,0 0-1,0 0 1,0 1-1,0-1 1,-1 2-1,0-1 36,0 1-1,0-1 0,0 0 0,0 1 0,-1-1 0,1 0 1,-1 0-1,0 0 0,-2 2 0,-4 4 190,-1-1 0,0 0-1,-13 8 1,19-14-189,-14 10 245,5-5-53,1 1 0,-1 1 1,1 0-1,0 0 0,1 1 0,0 0 0,-13 17 0,22-24-228,0-1 0,0 0 0,0 1 0,0-1 0,0 1 0,0-1 0,0 1 0,1-1 0,-1 1 0,0 0 0,1-1 0,0 1 0,-1 0 0,1 0 0,0-1 0,0 1 0,0 0 0,0 0 0,0-1 0,0 1 0,1 0 0,-1-1 0,0 1 0,1 0 0,0-1 0,-1 1 0,1 0-1,0-1 1,0 1 0,0-1 0,0 0 0,0 1 0,0-1 0,0 0 0,0 1 0,0-1 0,1 0 0,2 2 0,1 0-10,0-1-1,0 1 0,0-1 0,1 0 1,-1-1-1,1 1 0,0-1 1,-1 0-1,1 0 0,10-1 1,-9 0 6,20 1-486,-1-1 0,1-1 1,-1-2-1,0 0 0,0-2 1,28-9-1,-8-5-1748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6.184"/>
    </inkml:context>
    <inkml:brush xml:id="br0">
      <inkml:brushProperty name="width" value="0.1" units="cm"/>
      <inkml:brushProperty name="height" value="0.1" units="cm"/>
      <inkml:brushProperty name="color" value="#FFC114"/>
    </inkml:brush>
  </inkml:definitions>
  <inkml:trace contextRef="#ctx0" brushRef="#br0">154 1 5257,'-9'4'631,"0"0"0,0 1 0,1 0 0,-1 0 0,1 1-1,1 0 1,-1 1 0,1 0 0,0 0 0,1 0 0,-12 16 0,11-11-291,1 1 0,0 0 0,0 0 0,2 0-1,-1 0 1,2 1 0,-5 25 0,7-26-179,-1 1 0,1 0 0,1-1 0,1 1 0,0 0 0,4 19 0,-3-26-124,-1 0 1,2-1 0,-1 1 0,1 0 0,0-1 0,0 0-1,1 1 1,-1-2 0,2 1 0,-1 0 0,0-1 0,1 1-1,0-1 1,9 6 0,-3-4-25,0-1-1,1 0 1,0 0-1,1-1 1,-1-1 0,1 0-1,0-1 1,0 0-1,0-1 1,0-1 0,0 0-1,0-1 1,0 0-1,1-1 1,-1 0 0,0-1-1,0 0 1,0-1-1,16-7 1,-21 7-12,-1 0 0,0-1-1,-1 0 1,1-1 0,-1 1-1,1-1 1,-1-1 0,-1 1 0,1-1-1,-1 0 1,0 0 0,0 0-1,6-13 1,-6 9-3,0 0 1,-1 0-1,0-1 0,-1 1 0,0-1 0,-1 0 1,0 0-1,-1 0 0,0-16 0,-1 16-1,0-1 0,-1 1-1,-1 0 1,0 0-1,-1 0 1,0 1 0,0-1-1,-1 1 1,-8-15 0,8 18 0,0 0 0,0 1 1,-1-1-1,0 1 0,0 0 1,-1 0-1,0 1 0,0-1 1,0 1-1,-1 1 0,1-1 1,-1 1-1,-12-5 0,-2 2-206,-1 1 0,0 1 0,0 1 0,0 0 0,-32 1-1,11 1-1018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7.135"/>
    </inkml:context>
    <inkml:brush xml:id="br0">
      <inkml:brushProperty name="width" value="0.1" units="cm"/>
      <inkml:brushProperty name="height" value="0.1" units="cm"/>
      <inkml:brushProperty name="color" value="#FFC114"/>
    </inkml:brush>
  </inkml:definitions>
  <inkml:trace contextRef="#ctx0" brushRef="#br0">1 316 3905,'27'-19'5300,"14"-12"-2527,-11 7-1435,-17 13-1207,0-1-1,-1-1 0,0 0 1,-1-1-1,-1 0 1,0-1-1,13-25 1,-11 19-126,0 0 1,1 1 0,19-20 0,-31 39 0,9-5-3,-7 6 9,-6 8 23,3-7-33,0 1 0,-1-1 0,1 0 0,0 1 0,0-1-1,0 1 1,1-1 0,-1 0 0,0 1 0,0-1 0,1 0 0,-1 1 0,1-1 0,-1 0-1,1 1 1,0 1 0,3 5 6,6 16 51,1 1-1,1-2 0,1 0 1,31 41-1,70 62 292,-76-87-290,-34-34-56,18 20 10,-21-24-13,0 1 1,0-1 0,0 1-1,0 0 1,0 0 0,0-1-1,0 1 1,-1 0 0,1 0-1,-1 0 1,1 0 0,-1 0-1,0 3 1,0-5 0,0 1-1,0-1 1,-1 1 0,1-1 0,0 0-1,-1 1 1,1-1 0,0 1 0,-1-1-1,1 0 1,-1 1 0,1-1 0,0 0-1,-1 0 1,1 1 0,-1-1 0,1 0-1,-1 0 1,1 0 0,-1 1 0,1-1 0,-1 0-1,1 0 1,-1 0 0,1 0 0,-1 0-1,1 0 1,-1 0 0,1 0 0,-1 0-1,1 0 1,-1-1 0,1 1 0,-1 0-1,0 0 1,-26-7 33,19 5-22,-36-4 1,0 2 0,0 2 0,-74 6 0,-63 14 11,129-12-4,49-6-10,7-2-47,20-5-166,34-7-670,1-1-405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0.887"/>
    </inkml:context>
    <inkml:brush xml:id="br0">
      <inkml:brushProperty name="width" value="0.1" units="cm"/>
      <inkml:brushProperty name="height" value="0.1" units="cm"/>
      <inkml:brushProperty name="color" value="#FFC114"/>
    </inkml:brush>
  </inkml:definitions>
  <inkml:trace contextRef="#ctx0" brushRef="#br0">136 1 6697,'-6'6'749,"-2"0"-1,1-1 1,-11 6-1,-19 16-649,30-20 122,0 0-1,1 1 0,0-1 1,0 1-1,1 1 1,-7 11-1,11-16-164,-1-1 0,1 1-1,-1-1 1,1 1 0,0-1 0,0 1-1,0 0 1,1-1 0,0 1 0,-1 0-1,1-1 1,0 1 0,1 0 0,-1 0-1,1-1 1,-1 1 0,1 0 0,0-1-1,1 1 1,1 3 0,-2-5-57,0-1 1,0 1-1,1-1 1,-1 1-1,1-1 1,-1 1-1,1-1 1,-1 0-1,1 0 1,0 0-1,0 0 1,0 0-1,0 0 1,-1-1-1,1 1 1,0 0-1,0-1 1,0 1-1,0-1 1,0 0-1,1 0 1,-1 0-1,0 0 1,0 0-1,0 0 0,0-1 1,0 1-1,0-1 1,0 1-1,0-1 1,2-1-1,3 0-69,1-2 0,0 1-1,-1-1 1,0 0-1,0-1 1,9-6 0,-11 7-24,-1-1 1,0 1-1,0 0 1,0-1 0,-1 0-1,0 0 1,0 0-1,0 0 1,4-10 0,-6 12 68,0 1 0,-1 0 0,1-1 0,0 1 0,-1 0 0,1-1 1,-1 1-1,0-1 0,0 1 0,0-1 0,0 1 0,-1-1 0,1 1 1,0 0-1,-1-1 0,0 1 0,0 0 0,0-1 0,0 1 0,0 0 1,0 0-1,0 0 0,-1-1 0,1 2 0,-4-5 0,6 7 26,-1 0-1,0-1 1,1 1 0,-1 0-1,0 0 1,1-1-1,-1 1 1,0 0 0,0 0-1,0-1 1,0 1 0,0 0-1,0 0 1,0 0-1,0-1 1,0 1 0,0 0-1,0 0 1,-1 0-1,1-1 1,0 1 0,-1 0-1,1 0 1,0-1-1,-1 1 1,1 0 0,-1-1-1,1 1 1,-1 0 0,1-1-1,-1 1 1,1-1-1,-1 1 1,0-1 0,1 1-1,-1-1 1,0 0-1,1 1 1,-1-1 0,0 0-1,0 1 1,1-1-1,-1 0 1,0 0 0,0 0-1,0 0 1,1 1-1,-1-1 1,0 0 0,0-1-1,0 1 1,1 0 0,-1 0-1,0 0 1,0 0-1,0-1 1,1 1 0,-1 0-1,0-1 1,1 1-1,-1 0 1,0-1 0,1 1-1,-1-1 1,0 1-1,1-1 1,-1 1 0,1-1-1,-2-1 1,8 14 85,1 0 0,0-1-1,9 13 1,-6-11 45,-1 0-1,7 15 1,-8-9-50,-1 1 1,-1 0 0,0 1 0,-2-1-1,0 1 1,-1 0 0,-1 24-1,-1 10-96,-11 83 0,9-128-21,1-6 10,0-1 0,0 1 0,0 0 0,-1-1 0,0 1 0,1 0-1,-1-1 1,-1 1 0,1-1 0,0 1 0,-1-1 0,0 0 0,0 0-1,0 1 1,-4 4 0,6-8 7,-1 0-1,0 1 1,1-1 0,-1 0-1,0 0 1,1 1 0,-1-1 0,1 0-1,-1 0 1,0 0 0,0 0-1,1 0 1,-1 0 0,0 0-1,1 0 1,-1 0 0,0 0-1,1 0 1,-1 0 0,0 0-1,1 0 1,-1-1 0,0 1-1,1 0 1,-1-1 0,1 1-1,-1 0 1,1-1 0,-1 1 0,0-1-1,1 1 1,0-1 0,-2 0-1,-14-21-684,15 19 553,-23-42-1768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7.530"/>
    </inkml:context>
    <inkml:brush xml:id="br0">
      <inkml:brushProperty name="width" value="0.1" units="cm"/>
      <inkml:brushProperty name="height" value="0.1" units="cm"/>
      <inkml:brushProperty name="color" value="#FFC114"/>
    </inkml:brush>
  </inkml:definitions>
  <inkml:trace contextRef="#ctx0" brushRef="#br0">9 0 4985,'-2'16'2561,"-3"14"-209,5 18-1432,-1 1 73,2 9 103,3-3-72,2 8-384,-1 3-168,-1 1-288,1-1-64,-3-14-88,-2-10 0,-5-23-368,-1-10-224,3-22-720,3-12-369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7.949"/>
    </inkml:context>
    <inkml:brush xml:id="br0">
      <inkml:brushProperty name="width" value="0.1" units="cm"/>
      <inkml:brushProperty name="height" value="0.1" units="cm"/>
      <inkml:brushProperty name="color" value="#FFC114"/>
    </inkml:brush>
  </inkml:definitions>
  <inkml:trace contextRef="#ctx0" brushRef="#br0">280 0 7922,'1'26'2904,"1"27"-2056,-2 1 161,3 3 103,2 4-48,7 9-456,3-2-224,-1-6-240,-3-8-112,-6-23-680,-5-11-496</inkml:trace>
  <inkml:trace contextRef="#ctx0" brushRef="#br0" timeOffset="1">1 246 8762,'16'0'3113,"16"0"-2657,9-2-328,10 1-48,2-1-56,10-4-24,3-1-232,-9-4-801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8.427"/>
    </inkml:context>
    <inkml:brush xml:id="br0">
      <inkml:brushProperty name="width" value="0.1" units="cm"/>
      <inkml:brushProperty name="height" value="0.1" units="cm"/>
      <inkml:brushProperty name="color" value="#FFC114"/>
    </inkml:brush>
  </inkml:definitions>
  <inkml:trace contextRef="#ctx0" brushRef="#br0">1 18 5681,'49'10'2705,"-31"-10"-1097,2 0-304,4-4-23,14 1-489,-6 2-248,6-1-384,1 0-72,-9-1-432,0 0-520,-6-7-2433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8.836"/>
    </inkml:context>
    <inkml:brush xml:id="br0">
      <inkml:brushProperty name="width" value="0.1" units="cm"/>
      <inkml:brushProperty name="height" value="0.1" units="cm"/>
      <inkml:brushProperty name="color" value="#FFC114"/>
    </inkml:brush>
  </inkml:definitions>
  <inkml:trace contextRef="#ctx0" brushRef="#br0">2 0 7602,'-2'5'2888,"6"3"-1880,8 0-175,17-5-73,9-3-88,15-1-328,1-3-168,-5-2-672,-7-2-520</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9.401"/>
    </inkml:context>
    <inkml:brush xml:id="br0">
      <inkml:brushProperty name="width" value="0.1" units="cm"/>
      <inkml:brushProperty name="height" value="0.1" units="cm"/>
      <inkml:brushProperty name="color" value="#FFC114"/>
    </inkml:brush>
  </inkml:definitions>
  <inkml:trace contextRef="#ctx0" brushRef="#br0">32 0 5369,'-32'40'2145,"50"-40"-1041,1 0-8,5-2 96,3 1-47,1 1-465,-2-2-248,1 1-304,3 1-56,-4-4-496,7 1-512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39.804"/>
    </inkml:context>
    <inkml:brush xml:id="br0">
      <inkml:brushProperty name="width" value="0.1" units="cm"/>
      <inkml:brushProperty name="height" value="0.1" units="cm"/>
      <inkml:brushProperty name="color" value="#FFC114"/>
    </inkml:brush>
  </inkml:definitions>
  <inkml:trace contextRef="#ctx0" brushRef="#br0">83 0 6321,'0'5'2401,"-6"10"-1313,-2 12-152,-3 22 249,0 10 215,3 14-144,1 0-184,1-3-287,0-3-113,3-1-288,-1-1-104,4-5-168,-3-4-48,2-16-88,-4-13-232,2-17-520,7-33-2473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0.213"/>
    </inkml:context>
    <inkml:brush xml:id="br0">
      <inkml:brushProperty name="width" value="0.1" units="cm"/>
      <inkml:brushProperty name="height" value="0.1" units="cm"/>
      <inkml:brushProperty name="color" value="#FFC114"/>
    </inkml:brush>
  </inkml:definitions>
  <inkml:trace contextRef="#ctx0" brushRef="#br0">0 5 7434,'17'-2'657,"-1"0"0,1 2 0,-1 0 0,0 1 0,18 3 0,-29-3-623,-1 0 1,1 0-1,0 1 0,0 0 1,0 0-1,-1 0 1,1 1-1,-1-1 1,0 1-1,0 0 0,0 0 1,0 1-1,0-1 1,-1 1-1,1 0 0,-1 0 1,0 0-1,0 0 1,-1 0-1,4 7 1,-3-4 22,0 0 0,-1 0 1,0 1-1,0-1 1,0 1-1,-1-1 1,0 1-1,0 0 1,-1 0-1,0-1 0,-1 1 1,1 0-1,-1-1 1,-1 1-1,0 0 1,0-1-1,0 0 0,-7 14 1,-4 4 426,-2-2 1,0 0-1,-2 0 0,-19 20 0,-25 35 989,56-70-1406,0 0 0,1 1 0,0-1 0,1 1 0,0 0 0,0 0 0,1 0 0,0 0 0,0 0 0,1 0 0,0 1 0,1-1 0,0 0 0,1 1 0,-1-1 0,2 0 1,3 15-1,-4-22-49,-1 0 0,1-1 0,-1 1 0,1-1 0,0 1 0,-1-1 0,1 1 0,0-1 0,0 0 0,2 3 0,-2-4-13,0 1 0,0-1 0,0 0 0,0 0 0,0 0 0,0 0 0,0 0 0,-1 0 0,1 0 0,0 0 0,0 0 0,0 0-1,0-1 1,0 1 0,0 0 0,0-1 0,-1 1 0,1 0 0,0-1 0,1 0 0,12-7-6,0 0 0,-1-1 0,18-16 0,22-15-652,46-17-2358,-52 33 889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0.680"/>
    </inkml:context>
    <inkml:brush xml:id="br0">
      <inkml:brushProperty name="width" value="0.1" units="cm"/>
      <inkml:brushProperty name="height" value="0.1" units="cm"/>
      <inkml:brushProperty name="color" value="#FFC114"/>
    </inkml:brush>
  </inkml:definitions>
  <inkml:trace contextRef="#ctx0" brushRef="#br0">371 141 4465,'-12'-45'3519,"11"37"-3170,-1-1 0,0 1-1,-6-16 1,6 21-264,1 1-1,-1-1 1,0 0 0,0 1-1,0-1 1,0 1 0,0-1-1,-1 1 1,1 0 0,0 0-1,-1 0 1,0 0 0,0 0-1,-3-1 1,0 1 20,0 0 0,-1 0 0,1 1 0,0 0 0,-1 0 0,1 0 0,0 1-1,-1 0 1,1 0 0,0 1 0,-1 0 0,1 0 0,0 0 0,-1 1 0,1 0 0,0 0 0,0 0 0,-6 4 0,-2 1-2,0 1 0,1 1-1,0 0 1,0 0 0,1 1 0,-14 15 0,17-15-1,0 1 0,1 0 1,0 0-1,1 1 0,-12 25 0,16-29-73,0-1 0,0 1 1,0 0-1,1 1 0,1-1 0,-1 0 0,1 1 0,1-1 0,0 0 0,1 17 0,0-22-25,0 0-1,0 0 0,0 0 0,0 0 0,1-1 0,-1 1 1,1-1-1,0 1 0,0-1 0,0 1 0,0-1 0,0 0 0,0 0 1,1 0-1,-1 0 0,0-1 0,1 1 0,0-1 0,-1 1 1,1-1-1,0 0 0,0 0 0,0 0 0,0 0 0,0-1 1,0 1-1,5 0 0,5 0 9,1 0 1,0-1-1,0 0 1,25-4-1,-26 2-12,-1-1-1,0 0 1,-1-1 0,1 0 0,-1 0-1,1-2 1,-1 1 0,-1-1-1,1-1 1,-1 0 0,0 0-1,-1-1 1,0-1 0,0 1-1,-1-1 1,10-13 0,-11 13-14,0 0 1,1 1 0,11-10-1,-18 17 14,-1 1-1,0 0 0,1-1 0,-1 1 0,1 0 0,-1-1 0,0 1 1,1 0-1,-1-1 0,1 1 0,-1 0 0,1 0 0,-1-1 0,1 1 0,-1 0 1,1 0-1,-1 0 0,1 0 0,-1 0 0,1 0 0,-1 0 0,1 0 1,-1 0-1,1 0 0,-1 0 0,1 0 0,-1 0 0,1 0 0,-1 1 1,1-1-1,0 0 0,0 1-2,0 0 1,-1 0 0,1 0-1,-1 0 1,1 1-1,-1-1 1,1 0-1,-1 0 1,0 0 0,1 0-1,-1 0 1,0 1-1,0 1 1,-3 48 74,2-44-8,-2 10 173,0-1 1,-1 1-1,0-1 1,-2 0-1,-8 20 0,-44 71 1074,7-15-741,-15 74-360,64-160-229,-1-2-644,5-15-219,6-22-1105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1.078"/>
    </inkml:context>
    <inkml:brush xml:id="br0">
      <inkml:brushProperty name="width" value="0.1" units="cm"/>
      <inkml:brushProperty name="height" value="0.1" units="cm"/>
      <inkml:brushProperty name="color" value="#FFC114"/>
    </inkml:brush>
  </inkml:definitions>
  <inkml:trace contextRef="#ctx0" brushRef="#br0">200 56 4169,'5'-9'1420,"-4"7"-1167,0 0 1,1-1-1,-1 1 1,0 0-1,0-1 1,0 1-1,-1-1 1,1 1 0,-1-1-1,1 1 1,-1-1-1,0-4 1,0 6-218,0 1 1,0-1-1,0 1 0,-1-1 1,1 1-1,0-1 1,0 1-1,-1-1 1,1 1-1,0-1 1,-1 1-1,1 0 1,-1-1-1,1 1 1,0 0-1,-1-1 1,1 1-1,-1 0 1,1-1-1,-1 1 1,1 0-1,-1 0 1,1-1-1,-1 1 1,1 0-1,-1 0 1,0 0-1,1 0 1,-1 0-1,1 0 1,-1 0-1,1 0 0,-1 0 1,1 0-1,-1 0 1,0 0-1,1 0 1,-1 1-1,-24 7 774,13-1-633,0 1 0,0 0 0,0 1 0,1 0 0,1 0-1,-1 1 1,2 1 0,-1 0 0,2 0 0,-1 0 0,2 1 0,-1 1 0,2-1 0,-1 1 0,2 0 0,0 1-1,0-1 1,2 1 0,-1 0 0,2 0 0,0 0 0,0 18 0,1-29-173,1-1 1,1 1-1,-1-1 1,0 1 0,1-1-1,-1 1 1,1-1-1,-1 0 1,1 1-1,0-1 1,0 0-1,0 0 1,1 1-1,-1-1 1,0 0-1,1 0 1,0-1-1,-1 1 1,1 0-1,0 0 1,0-1-1,0 1 1,0-1 0,0 1-1,4 1 1,-3-2-5,0 0 0,0-1 0,1 1 0,-1-1 0,0 0-1,0 1 1,1-1 0,-1-1 0,0 1 0,0 0 0,0-1 0,1 0 0,-1 0 0,0 0 0,0 0 0,0 0 0,0-1 0,0 1 0,3-3 0,25-19-549,-1-1-1,-2-1 1,48-54-1,-70 73 461,0-1-44,-4 5 100,-1 0 1,1 0-1,-1 0 0,1 0 0,0 0 0,0 1 1,0-1-1,0 0 0,0 1 0,0 0 1,0-1-1,0 1 0,1 0 0,-1 0 0,4-1 1,-5 2 30,-1 0 0,0 0 1,1 0-1,-1 0 1,1 1-1,-1-1 0,1 0 1,-1 0-1,0 0 0,1 0 1,-1 0-1,0 0 1,1 1-1,-1-1 0,1 0 1,-1 0-1,0 1 1,1-1-1,-1 0 0,0 0 1,0 1-1,1-1 0,-1 0 1,0 1-1,0-1 1,1 0-1,-1 1 0,0-1 1,0 1-1,0-1 1,0 0-1,1 1 0,-1-1 1,0 1-1,0-1 0,0 0 1,0 1-1,0-1 1,0 1-1,-3 19 208,3-18-181,-9 29 917,-2-1 0,-27 58-1,-4 8 866,29-56-1237,-11 68 1,3-10-217,14-82-606,7-16 228,0 0 0,0 0 0,-1 1 0,1-1 0,0 0-1,0 0 1,-1 0 0,1 0 0,0 1 0,-1-1 0,1 0 0,0 0-1,-1 0 1,1 0 0,0 0 0,-1 0 0,1 0 0,-1 0 0,1 0-1,0 0 1,-1 0 0,1 0 0,0 0 0,-1 0 0,1 0 0,0-1-1,-1 1 1,1 0 0,0 0 0,-1 0 0,1 0 0,0-1 0,0 1 0,-1 0-1,1 0 1,0-1 0,0 1 0,-1 0 0,1 0 0,0-1 0,0 1-1,-13-17-1806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2.580"/>
    </inkml:context>
    <inkml:brush xml:id="br0">
      <inkml:brushProperty name="width" value="0.1" units="cm"/>
      <inkml:brushProperty name="height" value="0.1" units="cm"/>
      <inkml:brushProperty name="color" value="#FFC114"/>
    </inkml:brush>
  </inkml:definitions>
  <inkml:trace contextRef="#ctx0" brushRef="#br0">13 1 5169,'67'100'2793,"-80"-95"-25,-3 3-2048,2 8 25,3-7 143,-5 6 16,6-4-200,10-6-464,2 0-136,11-5-40,-1 0-64,6-7-632,1-6-528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1.256"/>
    </inkml:context>
    <inkml:brush xml:id="br0">
      <inkml:brushProperty name="width" value="0.1" units="cm"/>
      <inkml:brushProperty name="height" value="0.1" units="cm"/>
      <inkml:brushProperty name="color" value="#FFC114"/>
    </inkml:brush>
  </inkml:definitions>
  <inkml:trace contextRef="#ctx0" brushRef="#br0">262 0 8698,'13'47'2992,"3"51"-2831,-13 1-41,-27-10-72,-19-8 24,-14-11-56,-6-3-8,6-13-216,8-15-585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3.028"/>
    </inkml:context>
    <inkml:brush xml:id="br0">
      <inkml:brushProperty name="width" value="0.1" units="cm"/>
      <inkml:brushProperty name="height" value="0.1" units="cm"/>
      <inkml:brushProperty name="color" value="#FFC114"/>
    </inkml:brush>
  </inkml:definitions>
  <inkml:trace contextRef="#ctx0" brushRef="#br0">21 13 5049,'1'-1'360,"0"0"0,0 0 0,0 0 0,0 0 0,0 0 0,0 0-1,0 0 1,0 1 0,1-1 0,-1 0 0,0 1 0,2-2 0,-2 2-296,-1 0 0,0 0 0,1 0 1,-1 0-1,1 0 0,-1 0 0,0 0 0,1 0 0,-1 0 0,1-1 1,-1 2-1,0-1 0,1 0 0,-1 0 0,1 0 0,-1 0 1,0 0-1,1 0 0,-1 0 0,0 0 0,1 1 0,-1-1 0,0 0 1,1 0-1,-1 0 0,0 1 0,1-1 0,-1 0 0,0 1 0,1-1 1,-1 0-1,0 0 0,0 1 0,0-1 0,1 1 0,-1-1 1,0 0-1,0 1 0,0-1 0,0 0 0,0 1 0,0-1 0,1 1 1,-1 0-1,0 16 504,0 1 1,0-1 0,-4 20 0,-1 11 42,3-15-230,-12 147 1246,4-125-1359,5-26-170,0 0 0,2 0 0,1 0 0,3 50 0,-1-75-93,0 0 0,1 0 1,0 0-1,0 0 1,0-1-1,0 1 1,1 0-1,0-1 0,0 1 1,-1-1-1,2 0 1,-1 1-1,0-1 1,5 4-1,-5-5-4,0-1 1,1 1-1,-1 0 0,1-1 0,0 0 1,-1 1-1,1-1 0,0 0 0,0-1 1,0 1-1,0 0 0,0-1 0,0 0 1,0 1-1,0-1 0,0 0 0,0-1 1,0 1-1,3-1 0,4-2 8,0 1 0,0-2-1,0 1 1,-1-2 0,1 1-1,-1-1 1,0 0 0,0-1-1,10-9 1,1-2-44,0-1-1,25-31 0,-31 32-52,-1-1-1,12-20 1,-21 31 45,0 0 0,-1 0 0,0 0 0,0 0 0,0-1 0,-1 1 0,0-1 0,-1 1 0,1-11 0,-2 17 40,1 1-1,-1-1 1,0 1-1,0-1 1,0 1-1,0-1 0,0 1 1,0-1-1,-1 0 1,1 1-1,0-1 0,0 1 1,0-1-1,0 1 1,-1-1-1,1 1 1,0-1-1,-1 1 0,1-1 1,0 1-1,-1 0 1,1-1-1,0 1 1,-1-1-1,1 1 0,-1 0 1,1-1-1,-1 1 1,1 0-1,-1 0 0,1-1 1,-1 1-1,1 0 1,-1 0-1,1 0 1,-1 0-1,1 0 0,-1-1 1,1 1-1,-1 0 1,0 0-1,1 0 1,-1 1-1,0-1 0,-29 10 7,22-6 14,-14 6 62,-1 1-1,2 1 1,-26 19-1,35-23-30,1 0 0,1 2 0,0-1 1,0 1-1,1 1 0,0 0 0,-11 17 0,18-24-39,0 0 0,0 0 0,0 1 0,1-1 0,-1 0 0,1 1 0,0-1-1,1 1 1,-1 5 0,1-8-34,0 0-1,0 0 1,0 0-1,0 0 1,0 0-1,1 0 1,-1 0-1,1 0 1,0 0-1,0 0 1,0 0-1,0 0 1,0 0-1,0-1 0,0 1 1,0 0-1,1-1 1,-1 1-1,0 0 1,1-1-1,2 2 1,0-1-242,0 0 1,0 0-1,1 0 1,-1 0-1,7 1 1,-11-3 260</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49.412"/>
    </inkml:context>
    <inkml:brush xml:id="br0">
      <inkml:brushProperty name="width" value="0.1" units="cm"/>
      <inkml:brushProperty name="height" value="0.1" units="cm"/>
      <inkml:brushProperty name="color" value="#FFC114"/>
    </inkml:brush>
  </inkml:definitions>
  <inkml:trace contextRef="#ctx0" brushRef="#br0">508 30 4273,'29'12'2350,"-32"-12"-1671,-14-6 718,-10-7 440,22 11-1645,0-1 0,0 1 0,0 0 0,-1 0-1,1 0 1,0 1 0,-7-1 0,-20-2 298,0 2 1,0 2 0,-1 1-1,1 1 1,-37 8 0,58-8-390,1 0 1,-1 1-1,1 1 1,0 0 0,0 0-1,0 1 1,1 0-1,0 1 1,0 0 0,0 0-1,1 1 1,-1 0-1,2 1 1,-1-1-1,1 2 1,0-1 0,1 1-1,0 0 1,-6 13-1,6-9-28,0 1 1,1 0-1,1 0 0,0 0 0,1 1 0,1-1 0,0 1 0,1 0 1,1-1-1,0 1 0,1 0 0,0 0 0,1-1 0,1 1 0,6 18 0,-6-22-63,1 0 0,1-1 0,0 1-1,0-1 1,1 0 0,1 0 0,-1-1-1,2 0 1,-1 0 0,1-1 0,0 0-1,1 0 1,0-1 0,0 0 0,1 0 0,-1-1-1,1 0 1,1-1 0,-1 0 0,14 3-1,-6-3-201,1-1 0,-1 0 0,1-2 0,0 0 0,0-1-1,0-1 1,0-1 0,0-1 0,0 0 0,0-2 0,-1 0 0,1-1-1,28-11 1,23-19 857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1.062"/>
    </inkml:context>
    <inkml:brush xml:id="br0">
      <inkml:brushProperty name="width" value="0.1" units="cm"/>
      <inkml:brushProperty name="height" value="0.1" units="cm"/>
      <inkml:brushProperty name="color" value="#FFC114"/>
    </inkml:brush>
  </inkml:definitions>
  <inkml:trace contextRef="#ctx0" brushRef="#br0">54 40 3865,'-49'-40'1520,"49"47"-816,3-2-224,0 4 385,-1 9 255,-2 13 168,-5 14-88,4 20-447,-3 1-177,4-1-280,-3-3-128,5-17-112,3-9 24,-5-18-216,11-2-248,-14-13-601,-2-5-351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1.475"/>
    </inkml:context>
    <inkml:brush xml:id="br0">
      <inkml:brushProperty name="width" value="0.1" units="cm"/>
      <inkml:brushProperty name="height" value="0.1" units="cm"/>
      <inkml:brushProperty name="color" value="#FFC114"/>
    </inkml:brush>
  </inkml:definitions>
  <inkml:trace contextRef="#ctx0" brushRef="#br0">4 82 4945,'-4'-45'2121,"24"55"-793,11-9-848,8-1 56,2-5-72,7-3-64,3 2-312,-5-5-328,-5-7-280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1.919"/>
    </inkml:context>
    <inkml:brush xml:id="br0">
      <inkml:brushProperty name="width" value="0.1" units="cm"/>
      <inkml:brushProperty name="height" value="0.1" units="cm"/>
      <inkml:brushProperty name="color" value="#FFC114"/>
    </inkml:brush>
  </inkml:definitions>
  <inkml:trace contextRef="#ctx0" brushRef="#br0">188 41 3857,'-3'-2'455,"0"0"-1,0 0 1,-1 1 0,1 0-1,0-1 1,-1 1 0,1 0 0,0 1-1,-1-1 1,1 1 0,-1-1-1,1 1 1,-6 0 0,4 1-210,0 0 1,0 0-1,-1 0 1,2 1-1,-1-1 1,0 1-1,0 0 1,-7 5-1,6-3-145,0 0 1,0 0-1,1 1 0,0 0 1,-1 0-1,2 0 0,-1 0 0,1 1 1,0 0-1,0 0 0,0 0 1,1 0-1,0 1 0,-2 6 0,1 4 95,0-1 0,2 1 0,0 0 0,1 0 0,0 1 0,4 23 0,0-14 53,1-1-1,1 1 1,12 34-1,-12-47-184,0-1-1,2 1 0,-1-1 0,2-1 0,0 1 0,0-1 0,1 0 0,0-1 0,1 0 0,1-1 0,-1 0 0,25 17 0,-26-21-52,0-1-1,0 0 1,1 0-1,-1-1 1,1-1-1,0 1 1,0-1-1,0-1 1,1 0-1,-1 0 1,0-1-1,1-1 1,-1 0-1,1 0 0,-1-1 1,1 0-1,-1 0 1,18-6-1,-20 4-15,-1 0 1,-1 0-1,1 0 0,0 0 0,-1-1 0,1-1 0,-1 1 0,0-1 0,-1 0 0,1 0 0,-1 0 1,0-1-1,0 0 0,-1 0 0,5-7 0,-4 3-41,0 0 1,-1-1-1,0 0 0,0 1 0,-1-1 1,0 0-1,-1 0 0,-1-1 1,1-14-1,-1 2-74,-2 0 1,0 0-1,-1 0 1,-2 0-1,0 1 0,-2-1 1,0 1-1,-2 0 1,0 1-1,-2 0 0,0 0 1,-2 1-1,-18-28 1,26 44 113,-1-1 1,1 1 0,-1 0 0,0 0 0,0 0 0,-1 1 0,1 0 0,-1 0 0,0 0 0,0 1 0,0 0 0,-1 0 0,1 0 0,-1 1 0,0 0 0,1 0 0,-1 1 0,0 0 0,0 0-1,0 0 1,0 1 0,0 0 0,0 1 0,0-1 0,-12 4 0,18-4-14,0 0 1,-1 1-1,1-1 0,0 1 1,-1-1-1,1 1 0,0-1 0,-1 1 1,1 0-1,0 0 0,0 0 1,0-1-1,0 1 0,0 0 0,0 0 1,0 1-1,0-1 0,0 0 1,0 0-1,0 0 0,1 1 1,-2 1-1,2-1-60,0 0 1,0 0 0,0-1 0,1 1-1,-1 0 1,0 0 0,1 0-1,-1 0 1,1-1 0,0 1-1,-1 0 1,1-1 0,0 1-1,0 0 1,0-1 0,0 1-1,0-1 1,2 2 0,21 22-1598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2.328"/>
    </inkml:context>
    <inkml:brush xml:id="br0">
      <inkml:brushProperty name="width" value="0.1" units="cm"/>
      <inkml:brushProperty name="height" value="0.1" units="cm"/>
      <inkml:brushProperty name="color" value="#FFC114"/>
    </inkml:brush>
  </inkml:definitions>
  <inkml:trace contextRef="#ctx0" brushRef="#br0">125 9 6353,'3'-1'159,"0"-1"0,0 1-1,0 0 1,0 0 0,0 1-1,1-1 1,-1 1 0,0-1 0,0 1-1,1 0 1,-1 0 0,0 0-1,0 1 1,1-1 0,-1 1-1,0 0 1,0 0 0,0 0-1,0 0 1,0 0 0,0 1 0,0-1-1,0 1 1,-1 0 0,1 0-1,-1 0 1,1 0 0,-1 0-1,0 0 1,0 1 0,0-1-1,0 1 1,0 0 0,0 0-1,-1-1 1,1 1 0,1 6 0,-1-4-101,0 1 1,0-1 0,-1 1 0,0-1 0,0 1 0,-1 0 0,1-1 0,-1 1-1,-1 0 1,1-1 0,-1 1 0,0 0 0,0-1 0,0 1 0,-1-1 0,0 0 0,0 1-1,0-1 1,-1 0 0,1 0 0,-5 6 0,-10 6 287,0-1 1,-1 0 0,0-1-1,-2-1 1,-25 15-1,-3 2 301,45-29-584,0 0 0,0 0 0,1 0 0,-1 0 0,1 1 1,0-1-1,-1 1 0,1 0 0,0-1 0,1 1 0,-3 4 0,4-7-44,0 1 0,-1 0 0,1-1 0,0 1 0,0 0-1,0 0 1,0-1 0,0 1 0,0 0 0,0-1 0,0 1 0,0 0-1,0 0 1,0-1 0,1 1 0,-1 0 0,0-1 0,0 1-1,1 0 1,-1-1 0,1 2 0,0-1-2,0 0 1,1 0-1,-1 0 1,0 0-1,0 0 1,1 0-1,-1-1 1,1 1-1,-1 0 0,1-1 1,-1 1-1,1-1 1,1 1-1,21 3 71,0-2 1,0 0-1,0-2 0,39-4 0,-35 3-66,14-2-862,64-10 1,-72 2-115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3.947"/>
    </inkml:context>
    <inkml:brush xml:id="br0">
      <inkml:brushProperty name="width" value="0.1" units="cm"/>
      <inkml:brushProperty name="height" value="0.1" units="cm"/>
      <inkml:brushProperty name="color" value="#FFC114"/>
    </inkml:brush>
  </inkml:definitions>
  <inkml:trace contextRef="#ctx0" brushRef="#br0">0 89 3969,'10'14'2549,"-9"-13"-2388,-1 1 1,1 0 0,0-1-1,0 1 1,1-1 0,-1 1-1,0-1 1,1 1 0,-1-1-1,0 0 1,1 1 0,2 0-1,5 2 201,0 0-1,1-1 0,-1 0 1,1 0-1,0-1 0,-1 0 1,1-1-1,19 0 0,7-2 168,41-8 0,-52 6-265,98-12 158,552-75-1021,-627 79-121,-10-5 1587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4.366"/>
    </inkml:context>
    <inkml:brush xml:id="br0">
      <inkml:brushProperty name="width" value="0.1" units="cm"/>
      <inkml:brushProperty name="height" value="0.1" units="cm"/>
      <inkml:brushProperty name="color" value="#FFC114"/>
    </inkml:brush>
  </inkml:definitions>
  <inkml:trace contextRef="#ctx0" brushRef="#br0">289 190 5961,'1'0'69,"0"1"-1,0-1 0,0 1 0,0 0 0,-1-1 1,1 1-1,0 0 0,0 0 0,-1-1 1,1 1-1,-1 0 0,1 0 0,-1 0 1,1 0-1,-1 0 0,1 0 0,-1 0 1,0 0-1,0 0 0,1 0 0,-1 0 1,0 0-1,0 0 0,0 0 0,0 0 1,0 0-1,0 0 0,-1 0 0,1 0 1,0 0-1,0 0 0,-1 0 0,1 0 1,-1 1-1,-2 1 56,-1 0-1,1 0 1,-1 0 0,1-1 0,-1 0-1,0 0 1,-5 3 0,-18 10 314,-9 8 167,2 2-1,1 2 1,1 1-1,1 1 1,-31 39 0,61-68-585,1 1 0,-1 0 0,0 0 1,0-1-1,1 1 0,-1 0 0,0 0 1,1 0-1,-1 0 0,1 0 0,-1 0 1,1 0-1,0 0 0,-1 0 0,1 0 1,0 0-1,0 0 0,-1 0 0,1 0 1,0 0-1,0 1 0,1-1-11,-1-1 0,1 1 0,0-1-1,-1 0 1,1 1 0,-1-1 0,1 0-1,0 0 1,-1 1 0,1-1 0,0 0-1,0 0 1,-1 0 0,1 0 0,0 0 0,-1 0-1,1 0 1,0 0 0,-1 0 0,1 0-1,0 0 1,1-1 0,8-1 16,1-1-1,16-7 1,-1-2-64,0 0 1,47-33-1,-58 35 16,-1-1 0,0-1 0,-1 0 1,-1-1-1,0 0 0,11-17 0,-20 27 28,-1 0 0,0-1 0,0 1 0,0-1 0,0 0 0,0 1 0,-1-1 0,0 0 0,0 0 0,0 0 0,0 0 0,-1 0 0,1 0 0,-1 0 0,0-1 0,-1-4 0,0 5 43,0 0 1,-1-1-1,0 1 1,0 0-1,0 0 1,0 0-1,0 0 1,-1 1-1,0-1 1,0 1-1,0-1 1,0 1-1,0 0 1,-8-5-1,-19-13 576,-1 2-1,-57-27 1,5 4-340,81 41-320,0 0 0,0 0 0,0 0-1,0 0 1,0-1 0,0 1 0,0 0-1,0-1 1,1 0 0,-1 1 0,1-1-1,-1 0 1,1 0 0,0 0 0,0 1-1,-2-4 1,11-7-1475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5.914"/>
    </inkml:context>
    <inkml:brush xml:id="br0">
      <inkml:brushProperty name="width" value="0.1" units="cm"/>
      <inkml:brushProperty name="height" value="0.1" units="cm"/>
      <inkml:brushProperty name="color" value="#FFC114"/>
    </inkml:brush>
  </inkml:definitions>
  <inkml:trace contextRef="#ctx0" brushRef="#br0">652 18 4889,'-27'-3'4189,"-12"-4"-3235,12 2-502,13 3-52,0 2 1,-1 0 0,1 0 0,0 2-1,-28 5 1,8 2 170,-35 15 0,52-17-371,-8 3 10,-1 1 0,2 1 0,0 2 0,0 0 0,1 2 1,1 0-1,1 2 0,-25 25 0,35-32-130,1 1 0,1 1-1,0 0 1,1 0 0,0 0 0,1 1 0,-6 15 0,10-19-44,-1 0 1,2 0 0,0 1 0,0-1 0,1 0 0,0 1 0,1-1 0,0 1 0,0-1 0,1 1-1,3 12 1,-1-14-22,-1-1 0,2 0 0,-1 1-1,1-1 1,0 0 0,1-1 0,-1 1-1,2-1 1,-1 0 0,1 0 0,0-1-1,0 0 1,1 0 0,0 0 0,0-1-1,0 0 1,12 6 0,5 1 9,0-1 1,1-1-1,0-1 1,44 9-1,-8-5-415,1-4-1,0-2 1,0-3-1,0-3 0,109-11 1,-62-3-1615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6.334"/>
    </inkml:context>
    <inkml:brush xml:id="br0">
      <inkml:brushProperty name="width" value="0.1" units="cm"/>
      <inkml:brushProperty name="height" value="0.1" units="cm"/>
      <inkml:brushProperty name="color" value="#FFC114"/>
    </inkml:brush>
  </inkml:definitions>
  <inkml:trace contextRef="#ctx0" brushRef="#br0">332 73 4465,'-20'4'1094,"1"1"0,0 1 0,0 0-1,1 2 1,-33 17 0,36-16-741,1 1 0,0 1-1,1 0 1,0 1 0,1 0-1,0 1 1,1 0 0,1 1-1,0 0 1,0 1 0,-7 17 0,11-21-232,1 0 1,0 0 0,1 0 0,0 1 0,1 0 0,0 0-1,1-1 1,-1 15 0,3-22-99,0 1 0,1-1 1,-1 1-1,1-1 0,-1 0 0,1 1 0,0-1 0,1 0 1,-1 0-1,1 1 0,0-1 0,0-1 0,0 1 1,1 0-1,-1 0 0,1-1 0,0 1 0,0-1 0,0 0 1,0 0-1,1 0 0,-1-1 0,1 1 0,-1-1 0,8 4 1,-1-2-10,0 0 0,1-1 0,0 0 1,-1-1-1,1 0 0,0-1 0,0 0 1,0 0-1,0-1 0,0-1 0,0 0 1,13-3-1,-6 1-10,0-1 1,0-2 0,0 1-1,0-2 1,-1-1-1,21-12 1,-31 16-9,0 0 1,-1-1-1,0 0 0,0 0 0,-1 0 1,0-1-1,0 0 0,0 0 0,0 0 1,-1-1-1,0 1 0,5-12 0,-5 9-28,-1-1-1,0 0 0,-1 0 0,0 0 0,0-1 0,-1 1 0,-1 0 0,0-18 0,-2 12-48,0 0 1,-1 0-1,-1 0 0,0 0 0,-1 1 0,-1 0 1,0 0-1,-1 0 0,-1 1 0,0 0 1,-1 1-1,-11-14 0,14 20 30,-1 0 0,0 1-1,-1 0 1,1 0 0,-1 1 0,0 0-1,-1 0 1,1 1 0,-1 0 0,0 0-1,-12-2 1,16 4-29,0 1-1,-1 0 1,1 0 0,-1 0-1,1 0 1,0 1 0,-1 0-1,1 0 1,-1 1 0,1 0-1,-1 0 1,1 0 0,0 0 0,-1 1-1,1 0 1,0 0 0,0 0-1,0 1 1,1-1 0,-9 8-1,11-8 516,0 0-1,0 0 0,0 0 1,0 1-1,1-1 1,-1 0-1,0 4 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2.938"/>
    </inkml:context>
    <inkml:brush xml:id="br0">
      <inkml:brushProperty name="width" value="0.1" units="cm"/>
      <inkml:brushProperty name="height" value="0.1" units="cm"/>
      <inkml:brushProperty name="color" value="#FFC114"/>
    </inkml:brush>
  </inkml:definitions>
  <inkml:trace contextRef="#ctx0" brushRef="#br0">100 1 4241,'-100'38'1688,"106"-40"-1048,1 2 25,13 0 47,9 4 40,17-3 48,15-1-104,23 0-224,9-3-112,7 0-184,10 1-80,1-2-40,-1 0-40,-3 3-200,-16-4-264,-16-5-632</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6.762"/>
    </inkml:context>
    <inkml:brush xml:id="br0">
      <inkml:brushProperty name="width" value="0.1" units="cm"/>
      <inkml:brushProperty name="height" value="0.1" units="cm"/>
      <inkml:brushProperty name="color" value="#FFC114"/>
    </inkml:brush>
  </inkml:definitions>
  <inkml:trace contextRef="#ctx0" brushRef="#br0">1 38 4713,'46'-14'5280,"-28"8"-4470,32-6-1,-36 9-622,1 1 1,0 1-1,0 1 1,0 0-1,0 1 1,0 1 0,0 0-1,0 1 1,-1 0-1,1 1 1,-1 1-1,15 7 1,-27-11-179,0 0 0,-1-1 1,1 1-1,0 0 0,0 1 0,-1-1 1,1 0-1,-1 0 0,1 1 1,-1-1-1,1 1 0,-1-1 1,0 1-1,0-1 0,0 1 1,0 0-1,0 0 0,0-1 0,0 3 1,-1-2-2,0 0 0,0 0 0,0-1 0,-1 1 0,1 0 0,-1-1 0,1 1-1,-1-1 1,1 1 0,-1 0 0,0-1 0,0 1 0,0-1 0,0 0 0,0 1 0,0-1 0,0 0 0,-1 0 0,1 0 0,0 1 0,-1-1 0,-1 1 0,-18 11 334,0 0-1,0-2 1,-1 0-1,-1-1 0,-25 7 1,-23 10 1018,67-26-1278,1 1 0,0 0 0,-1 0 0,1-1 0,0 2 0,0-1 0,1 0 0,-1 1 0,0-1 1,-3 6-1,5-7-63,1 0 0,-1 0 1,1 0-1,-1-1 0,1 1 1,0 0-1,0 0 0,-1 0 1,1 0-1,0 0 0,0 0 1,0 0-1,0 0 1,0 0-1,0 0 0,0 0 1,0 0-1,1 1 0,-1 0-7,1-1-1,0 0 0,0 1 0,-1-1 0,1 0 1,0 1-1,1-1 0,-1 0 0,0 0 1,0 0-1,0 0 0,1 0 0,-1 0 1,3 1-1,7 4 20,0-1 1,0-1-1,0 0 1,1 0-1,0-1 0,13 1 1,75 7-8,-95-11-30,130 1-1219,-74-7-820</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9.009"/>
    </inkml:context>
    <inkml:brush xml:id="br0">
      <inkml:brushProperty name="width" value="0.1" units="cm"/>
      <inkml:brushProperty name="height" value="0.1" units="cm"/>
      <inkml:brushProperty name="color" value="#FFC114"/>
    </inkml:brush>
  </inkml:definitions>
  <inkml:trace contextRef="#ctx0" brushRef="#br0">99 260 3425,'-30'96'8411,"50"-105"-7921,-1-1 0,0-1 1,29-20-1,-36 22-327,-1 0 0,0-1 1,-1 0-1,0-1 0,-1 0 0,15-22 0,-20 23-141,1 0-1,-2 0 0,1 0 1,-1-1-1,-1 0 1,2-20-1,-1 15-7,7-30 0,-9 44-12,-1-2 1,1 1 0,0-1 0,1 1 1,-1 0-1,1-1 0,-1 1 0,1 0 0,0 0 0,0 0 0,0 0 0,0 1 0,3-4 0,-4 6-3,0 0 0,-1 0 0,1 0-1,-1 0 1,1 0 0,-1 0 0,1 0 0,-1 0 0,1 0-1,0 0 1,-1 0 0,1 0 0,-1 0 0,1 1-1,-1-1 1,1 0 0,-1 0 0,1 1 0,-1-1-1,1 0 1,-1 0 0,1 1 0,-1-1 0,0 1 0,1-1-1,-1 0 1,1 1 0,-1-1 0,0 1 0,1-1-1,-1 2 1,10 13-6,15 45-5,-17-39 6,1-1 1,0 0-1,16 22 1,-18-32 6,1-1 1,-1 0 0,2 0-1,-1-1 1,1 0-1,11 7 1,4 1 9,35 17 1,-57-32-16,0 0 0,1 1 0,-1-1 0,0 1 0,0-1 0,0 1 0,0 0 0,0-1 0,2 4 0,-4-5 2,0 1 0,0 0 1,0-1-1,1 1 0,-1-1 1,0 1-1,0-1 0,0 1 1,0-1-1,0 1 0,0 0 1,0-1-1,0 1 1,0-1-1,0 1 0,-1-1 1,1 1-1,0 0 0,0-1 1,0 1-1,-1-1 0,1 1 1,0-1-1,-1 1 0,1-1 1,0 1-1,-1-1 0,1 0 1,-1 1-1,1-1 0,0 1 1,-1-1-1,1 0 0,-1 0 1,1 1-1,-1-1 0,1 0 1,-1 0-1,0 1 0,1-1 1,-1 0-1,1 0 1,-1 0-1,1 0 0,-2 0 1,-12 5 11,-1-1 0,0 0 0,0-1 0,-24 2 0,-66-2 76,45-3 0,6 1 12,4-1 77,0 2 1,0 3 0,-68 14-1,117-18-206,12-3-75,23-5-392,23-6-891,10-6-388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9.395"/>
    </inkml:context>
    <inkml:brush xml:id="br0">
      <inkml:brushProperty name="width" value="0.1" units="cm"/>
      <inkml:brushProperty name="height" value="0.1" units="cm"/>
      <inkml:brushProperty name="color" value="#FFC114"/>
    </inkml:brush>
  </inkml:definitions>
  <inkml:trace contextRef="#ctx0" brushRef="#br0">104 0 6177,'-3'10'2281,"-10"12"-1601,-3 9-120,-3 13 336,5 12 120,4 19 17,5 4-241,5 4-392,0-10-160,-1-17-120,-4-11-64,0-18-16,0-7 16,0-13-584,2-7-424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59.794"/>
    </inkml:context>
    <inkml:brush xml:id="br0">
      <inkml:brushProperty name="width" value="0.1" units="cm"/>
      <inkml:brushProperty name="height" value="0.1" units="cm"/>
      <inkml:brushProperty name="color" value="#FFC114"/>
    </inkml:brush>
  </inkml:definitions>
  <inkml:trace contextRef="#ctx0" brushRef="#br0">398 0 8506,'-4'28'2904,"-8"38"-2495,1 8 199,3 10 184,2 1 72,6-12-208,0-13-312,3-17-224,0-8-64,-3-16-368,-1-3-440,-15-16-760</inkml:trace>
  <inkml:trace contextRef="#ctx0" brushRef="#br0" timeOffset="1">0 305 8386,'16'6'2864,"21"0"-2512,1-4 129,13-2 159,6 0-32,12-2-168,1-4-208,-7-5-688,0-10-512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0.216"/>
    </inkml:context>
    <inkml:brush xml:id="br0">
      <inkml:brushProperty name="width" value="0.1" units="cm"/>
      <inkml:brushProperty name="height" value="0.1" units="cm"/>
      <inkml:brushProperty name="color" value="#FFC114"/>
    </inkml:brush>
  </inkml:definitions>
  <inkml:trace contextRef="#ctx0" brushRef="#br0">0 34 8330,'109'-17'2856,"-71"17"-2656,7-4-72,4 3-40,5-2-64,-11-5-864</inkml:trace>
  <inkml:trace contextRef="#ctx0" brushRef="#br0" timeOffset="1">90 351 7562,'16'2'2576,"20"-1"-2200,10-1 24,10-6-16,5 1 0,-1-3-472,-4 0-520</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1.916"/>
    </inkml:context>
    <inkml:brush xml:id="br0">
      <inkml:brushProperty name="width" value="0.1" units="cm"/>
      <inkml:brushProperty name="height" value="0.1" units="cm"/>
      <inkml:brushProperty name="color" value="#FFC114"/>
    </inkml:brush>
  </inkml:definitions>
  <inkml:trace contextRef="#ctx0" brushRef="#br0">77 0 2569,'-77'117'1352,"84"-114"-136,-1 0 88,5-3-31,3 0-73,7-2-240,5-1-184,-1 0-240,2-3-104,0 1-199,0 0-89,7 4-48,2-4-248,-4-10 5337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2.504"/>
    </inkml:context>
    <inkml:brush xml:id="br0">
      <inkml:brushProperty name="width" value="0.1" units="cm"/>
      <inkml:brushProperty name="height" value="0.1" units="cm"/>
      <inkml:brushProperty name="color" value="#FFC114"/>
    </inkml:brush>
  </inkml:definitions>
  <inkml:trace contextRef="#ctx0" brushRef="#br0">1 136 4113,'99'-85'1962,"-92"79"-1538,0 0 0,1 1 0,-1 0 0,1 0 0,1 0 0,8-3 0,-10 6-207,0 1 0,0-1 1,0 1-1,-1 0 0,10 1 0,-1-1 286,23-1-274,-1 1 0,1 2 0,0 2-1,66 13 1,-100-14-226,1-1-1,-1 0 0,0 1 0,0 0 1,7 3-1,-11-4-2,1-1 1,0 1-1,0-1 1,-1 1-1,1-1 0,0 1 1,-1 0-1,1-1 1,-1 1-1,1 0 0,0-1 1,-1 1-1,0 0 0,1 0 1,-1 0-1,1-1 1,-1 1-1,0 0 0,0 0 1,1 0-1,-1 0 1,0 0-1,0 0 0,0-1 1,0 1-1,0 0 0,0 0 1,0 0-1,0 0 1,-1 0-1,1 0 0,0-1 1,0 1-1,-1 0 0,1 0 1,-1 1-1,-2 2 9,0 0-1,0-1 1,0 1-1,0-1 1,-1 1-1,1-1 1,-1 0-1,0 0 1,0-1 0,0 1-1,-7 2 1,-56 21 164,51-20-125,-33 9 107,26-8 1,-1 1 1,1 1-1,-29 15 0,51-23-145,0-1-1,0 1 1,1-1-1,-1 1 0,0-1 1,0 1-1,1-1 0,-1 1 1,0 0-1,1-1 0,-1 1 1,0 0-1,1 0 1,-1 0-1,1-1 0,0 1 1,-1 0-1,1 0 0,-1 0 1,1 0-1,0 0 0,0 0 1,0 0-1,-1 0 0,1 1 1,1-1-1,-1 1 0,1-1 0,-1 1 0,1-1 0,0 1 0,-1-1 0,1 0 0,0 1 0,0-1 0,0 0 0,0 0 0,0 1 0,2 1 0,4 2 9,0 0-1,0 0 0,1 0 1,7 3-1,19 8-15,-11-5-28,38 23 1,-55-30 23,0 0 0,-1 0-1,0 0 1,0 1 0,0 0 0,-1 0 0,1 1 0,-1-1-1,0 1 1,-1 0 0,5 8 0,-7-11 7,1 1 1,-1 0-1,0 0 1,0 0-1,0 0 1,-1 0-1,1 0 1,-1 0-1,0 0 1,0 0-1,-1 0 1,1 0-1,-1 0 1,0-1-1,-1 7 0,-1-4 7,1-1 0,-1 0 0,0 1 0,0-1 0,-1 0 0,0-1-1,0 1 1,0 0 0,-6 4 0,-2 1 9,-1-1-1,0 0 1,0-1 0,-1-1-1,0 0 1,0 0 0,-16 3-1,20-6 8,-1-2 1,1 1-1,-14 0 0,20-2-114,0-1 0,0 0 0,0 0 0,-1-1 0,1 1 0,0-1-1,0 0 1,1 0 0,-1 0 0,0-1 0,-5-2 0,-11-9-1317</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3"/>
    </inkml:context>
    <inkml:brush xml:id="br0">
      <inkml:brushProperty name="width" value="0.1" units="cm"/>
      <inkml:brushProperty name="height" value="0.1" units="cm"/>
      <inkml:brushProperty name="color" value="#FFC114"/>
    </inkml:brush>
  </inkml:definitions>
  <inkml:trace contextRef="#ctx0" brushRef="#br0">310 25 7722,'-1'-2'145,"-1"1"1,1-1 0,-1 0-1,1 0 1,-1 1 0,0-1-1,1 1 1,-1-1 0,0 1-1,0 0 1,0 0 0,0 0-1,-1 0 1,1 0 0,0 0-1,0 1 1,0-1 0,-1 1-1,1-1 1,0 1 0,-1 0-1,1 0 1,0 0 0,-1 0-1,1 0 1,0 1-1,-5 0 1,-5 2 49,1 0-1,-1 0 1,-20 9 0,13-4-33,0 1 1,0 1-1,1 1 0,-30 23 1,43-30-137,0 0 1,0 0-1,1 0 1,0 1-1,0 0 1,0 0-1,0 0 1,1 0-1,0 1 1,0-1-1,1 1 1,-1 0-1,1 0 1,0 0-1,1 0 1,-1 0-1,1 0 1,0 0-1,1 0 0,0 10 1,0-13-24,0 0 1,0-1-1,1 1 1,-1-1-1,1 1 1,0 0-1,0-1 1,0 1-1,0-1 1,0 0-1,0 1 1,1-1-1,-1 0 1,1 0-1,-1 0 1,1 0-1,0 0 1,0 0-1,0 0 1,0-1-1,0 1 1,0-1-1,0 1 1,1-1-1,-1 0 1,1 0-1,3 2 1,-1-3 1,-1 1 1,0 0 0,1-1-1,-1 0 1,0 0 0,1-1-1,-1 1 1,0-1-1,0 0 1,1 0 0,-1 0-1,0 0 1,0-1 0,0 0-1,0 0 1,5-3-1,27-21-31,46-40-1,-5 3-245,-66 57 169,-8 11 29,-9 17 39,-159 406 2275,161-416-2207,-1-2-18,1 0 1,1 0-1,0 1 1,0-1-1,1 1 1,1 0-1,-1 16 0,2-26-28,0 0 0,0 0-1,0 0 1,0 0-1,0 0 1,1 0 0,-1 0-1,0 0 1,1 0-1,-1 0 1,0-1-1,1 1 1,-1 0 0,1 0-1,0-1 1,-1 1-1,2 1 1,-2-2-41,1 0 0,-1 0 0,1 1 0,0-1 1,-1 0-1,1 0 0,-1 0 0,1 0 0,-1 0 0,1 0 0,-1 0 0,1 0 1,0 0-1,-1 0 0,1 0 0,-1 0 0,1 0 0,-1-1 0,1 1 0,-1 0 1,1 0-1,-1-1 0,1 1 0,-1 0 0,1-1 0,-1 1 0,1 0 0,-1-1 1,1 0-1,13-14-1597</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3.460"/>
    </inkml:context>
    <inkml:brush xml:id="br0">
      <inkml:brushProperty name="width" value="0.1" units="cm"/>
      <inkml:brushProperty name="height" value="0.1" units="cm"/>
      <inkml:brushProperty name="color" value="#FFC114"/>
    </inkml:brush>
  </inkml:definitions>
  <inkml:trace contextRef="#ctx0" brushRef="#br0">41 11 5409,'35'-4'1905,"-22"2"-1573,1 0 0,-1 0-1,1 1 1,-1 1-1,1 1 1,-1 0-1,1 0 1,23 7-1,-36-8-313,0 0-1,1 1 1,-1-1 0,0 0-1,0 1 1,1 0 0,-1-1-1,0 1 1,0 0 0,0-1-1,0 1 1,0 0-1,0 0 1,0 0 0,0 0-1,0 0 1,0 0 0,-1 0-1,1 0 1,0 0 0,-1 1-1,1-1 1,-1 0-1,1 0 1,-1 1 0,1-1-1,-1 0 1,0 1 0,0-1-1,0 0 1,0 1 0,0-1-1,0 0 1,0 1 0,0-1-1,0 0 1,-1 1-1,1-1 1,0 0 0,-1 0-1,1 1 1,-1-1 0,0 0-1,1 0 1,-1 0 0,0 0-1,0 0 1,-1 2-1,-3 4 159,-1 1 0,-1-1 0,1-1 0,-1 1-1,-11 7 1,-27 17 460,20-14-121,-26 23 0,50-39-503,1-1 0,-1 1 0,0-1 1,1 1-1,-1 0 0,0-1 0,1 1 0,-1 0 0,1 0 1,-1 0-1,1-1 0,-1 1 0,1 0 0,-1 0 0,1 0 1,0 0-1,0 0 0,-1 0 0,1 0 0,0 0 0,0 0 0,0 0 1,0-1-1,0 1 0,0 0 0,1 0 0,-1 0 0,0 0 1,0 0-1,1 0 0,-1 0 0,0 0 0,1 0 0,-1-1 1,1 1-1,-1 0 0,1 0 0,-1 0 0,1-1 0,0 1 0,1 1 1,3 2 10,0 0 0,1 0 0,0 0 0,11 5 0,-8-4 11,43 22 30,41 24-55,-85-46-10,1 1 0,-1 1 1,0-1-1,-1 2 0,0-1 0,0 1 1,11 14-1,-16-19 0,0 0 0,0 1 1,-1-1-1,1 0 0,-1 0 0,0 1 1,0-1-1,0 0 0,0 1 0,0-1 1,-1 1-1,0 0 0,0-1 0,0 1 1,0-1-1,0 1 0,-2 6 1,1-6 24,-1-1 0,0 1 0,0 0 0,0 0 0,0-1 0,0 1 0,-1-1 0,0 0 0,0 0 0,0 0 0,0 0 0,0 0 1,-4 2-1,-6 3 165,0-1 1,-1 0-1,0 0 1,-1-2 0,1 0-1,-31 7 1,-127 13 929,167-26-1801,9-2-30,-4 3 623,14-8-1861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4.913"/>
    </inkml:context>
    <inkml:brush xml:id="br0">
      <inkml:brushProperty name="width" value="0.1" units="cm"/>
      <inkml:brushProperty name="height" value="0.1" units="cm"/>
      <inkml:brushProperty name="color" value="#FFC114"/>
    </inkml:brush>
  </inkml:definitions>
  <inkml:trace contextRef="#ctx0" brushRef="#br0">4 1 6201,'0'13'2225,"-2"7"-1569,2-4-64,0-1 120,0-9-24,-1-1-256,1 0-119,0-7-217,0 0-377,0 1-391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3.402"/>
    </inkml:context>
    <inkml:brush xml:id="br0">
      <inkml:brushProperty name="width" value="0.1" units="cm"/>
      <inkml:brushProperty name="height" value="0.1" units="cm"/>
      <inkml:brushProperty name="color" value="#FFC114"/>
    </inkml:brush>
  </inkml:definitions>
  <inkml:trace contextRef="#ctx0" brushRef="#br0">308 229 3977,'16'1'292,"-13"-2"-142,-1 1 0,1 0 0,-1 0 0,0 1 0,1-1 0,-1 1 0,1-1 0,-1 1 0,0 0 0,4 1 0,-6-2-123,0 0-1,0 0 0,0 1 1,0-1-1,0 0 0,0 1 0,0-1 1,0 0-1,0 1 0,0-1 0,0 0 1,0 0-1,0 1 0,0-1 0,0 0 1,0 0-1,-1 1 0,1-1 0,0 0 1,0 0-1,0 1 0,0-1 0,0 0 1,-1 0-1,1 1 0,0-1 1,0 0-1,-1 0 0,1 0 0,0 1 1,-20 14 459,-51 31 698,17-12-266,2 1 0,-75 68 0,123-99-896,2-2-11,0 0 1,0 0 0,0 0-1,0 1 1,0-1-1,0 1 1,0-1-1,1 1 1,-1-1-1,1 1 1,-1 3-1,2-6-10,0 0-1,0 0 0,0 0 1,0 0-1,0 0 0,0 1 1,0-1-1,0 0 0,0 0 1,0 0-1,0 0 0,0 0 1,0 0-1,0 0 0,0 0 1,0 0-1,0 0 0,0 1 1,0-1-1,0 0 0,0 0 0,0 0 1,0 0-1,0 0 0,0 0 1,0 0-1,0 0 0,1 0 1,-1 0-1,0 0 0,0 0 1,0 0-1,0 0 0,0 0 1,0 0-1,0 0 0,0 0 1,0 0-1,0 0 0,1 0 1,-1 0-1,0 0 0,0 0 1,0 0-1,0 0 0,0 0 0,0 0 1,0 0-1,0 0 0,0 0 1,0 0-1,1 0 0,-1 0 1,0 0-1,0 0 0,0 0 1,0 0-1,10-4 6,13-8 3,52-33-568,122-52 0,-191 95 520,4-2-35,1-1 0,-2 0 1,1 0-1,-1-1 0,13-10 0,-21 15 74,1 0 0,-1-1 0,0 1-1,0 0 1,0-1 0,1 1 0,-1-1 0,-1 1 0,1-1-1,0 1 1,0-1 0,-1 0 0,1 1 0,-1-1 0,1 0-1,-1 0 1,0 0 0,1 1 0,-1-1 0,0 0-1,0 0 1,0 1 0,-1-1 0,1 0 0,0 0 0,-1 0-1,1 1 1,-1-1 0,0 0 0,1 1 0,-1-1 0,0 1-1,0-1 1,0 1 0,0-1 0,0 1 0,0-1-1,-1 1 1,1 0 0,0 0 0,-3-2 0,-6-6 103,-1 0 1,0 0-1,-1 1 1,0 0-1,-21-9 0,-72-25 665,28 12-325,66 25-438,-3-1 112,0 0-1,-22-14 0,34 18-161,-1 0 0,1 0 0,-1 0 0,1 0-1,-1 0 1,1 0 0,0 0 0,0-1 0,0 1-1,0-1 1,1 0 0,-1 1 0,1-1 0,-1 0-1,1 0 1,0 0 0,0 0 0,1 0 0,-2-5-1,3-13-946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5.363"/>
    </inkml:context>
    <inkml:brush xml:id="br0">
      <inkml:brushProperty name="width" value="0.1" units="cm"/>
      <inkml:brushProperty name="height" value="0.1" units="cm"/>
      <inkml:brushProperty name="color" value="#FFC114"/>
    </inkml:brush>
  </inkml:definitions>
  <inkml:trace contextRef="#ctx0" brushRef="#br0">73 1 6169,'-13'9'4611,"-1"13"-4181,8-13-192,-20 38 70,24-43-225,0 0 0,0 0 1,0 0-1,1 0 0,-3 9 0,4-12-50,0 1-1,0-1 0,0 1 0,0-1 0,0 1 0,0-1 0,0 1 0,1-1 0,-1 0 0,0 1 0,1-1 1,-1 1-1,2 1 0,0 0 7,0-1 0,1 1 0,-1-1 1,1 1-1,0-1 0,-1 0 0,1 0 1,0 0-1,0-1 0,1 1 0,-1-1 1,4 2-1,-1 0-26,-1 1 0,1 1 0,-1-1 0,0 1 0,0 0 0,-1 0 0,1 1 0,-1-1 0,0 1 0,0 0 0,-1 0 0,3 7 0,10 14 7,95 125 148,-104-143-165,-5-7-2,-1-1 0,1 1-1,-1 0 1,0 0 0,1 0 0,-1 1 0,0-1 0,-1 0-1,1 0 1,0 1 0,-1-1 0,1 0 0,0 5 0,-2-6 4,1 0 0,0 0 0,0 0 0,-1 0 0,1 0 0,-1 0 0,1 0 0,-1 0 0,0 0 0,1 0 0,-1 0 0,0 0 0,1 0 0,-1 0 0,0-1 0,0 1 0,0 0 0,0-1 0,0 1 1,0-1-1,0 1 0,0-1 0,0 1 0,0-1 0,0 1 0,0-1 0,0 0 0,0 0 0,0 0 0,-2 0 0,-63 6 110,49-6-104,0 2 0,-28 4 0,38-4-25,6-1-16,-1 0 1,1-1-1,-1 1 1,0-1-1,1 1 0,-1-1 1,0 0-1,0 1 1,1-1-1,-1 0 1,0 0-1,0 0 0,1-1 1,-1 1-1,0 0 1,1-1-1,-1 1 0,0-1 1,1 1-1,-1-1 1,1 0-1,-1 1 0,-2-3 1,-5-15-1151</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5.787"/>
    </inkml:context>
    <inkml:brush xml:id="br0">
      <inkml:brushProperty name="width" value="0.1" units="cm"/>
      <inkml:brushProperty name="height" value="0.1" units="cm"/>
      <inkml:brushProperty name="color" value="#FFC114"/>
    </inkml:brush>
  </inkml:definitions>
  <inkml:trace contextRef="#ctx0" brushRef="#br0">1 120 7914,'49'-103'2912,"-33"98"-2160,6 2-399,7-2-49,4 2-16,17 3-56,1 1-112,5 3-184,-5-3-288,-16-4-2329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7.931"/>
    </inkml:context>
    <inkml:brush xml:id="br0">
      <inkml:brushProperty name="width" value="0.1" units="cm"/>
      <inkml:brushProperty name="height" value="0.1" units="cm"/>
      <inkml:brushProperty name="color" value="#FFC114"/>
    </inkml:brush>
  </inkml:definitions>
  <inkml:trace contextRef="#ctx0" brushRef="#br0">56 9 3249,'-8'-8'4744,"8"8"-4689,-1 0 0,1 0 0,0 0 0,-1 1 0,1-1 0,0 0 0,0 0 0,-1 0 0,1 0 0,0 1 0,0-1 1,-1 0-1,1 0 0,0 1 0,0-1 0,0 0 0,0 1 0,-1-1 0,1 0 0,0 0 0,0 1 0,0-1 0,0 0 0,0 1 1,0-1-1,0 0 0,0 1 0,0-1 0,0 0 0,0 1 0,0-1 0,0 0 0,0 1 0,0-1 0,0 1 0,-3 150 1738,3-72-1080,0-4-347,-4 0 0,-2-1 1,-19 81-1,20-137-749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8.359"/>
    </inkml:context>
    <inkml:brush xml:id="br0">
      <inkml:brushProperty name="width" value="0.1" units="cm"/>
      <inkml:brushProperty name="height" value="0.1" units="cm"/>
      <inkml:brushProperty name="color" value="#FFC114"/>
    </inkml:brush>
  </inkml:definitions>
  <inkml:trace contextRef="#ctx0" brushRef="#br0">18 1 5241,'-2'8'2385,"-7"14"-697,2 10-976,7 14 56,0 12 217,8 28 95,4 11-80,3 13-304,3-4-200,-7-18-240,2-15-96,-7-20-88,-4-14-48,-1-15-144,-2-5-304,-17-17-968,2-10 3728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8.777"/>
    </inkml:context>
    <inkml:brush xml:id="br0">
      <inkml:brushProperty name="width" value="0.1" units="cm"/>
      <inkml:brushProperty name="height" value="0.1" units="cm"/>
      <inkml:brushProperty name="color" value="#FFC114"/>
    </inkml:brush>
  </inkml:definitions>
  <inkml:trace contextRef="#ctx0" brushRef="#br0">88 128 8714,'-88'-43'3177,"112"28"-2537,8 6-464,16-6-128,6-1-40,16 8 40,5-1-224,-6-4-969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9.230"/>
    </inkml:context>
    <inkml:brush xml:id="br0">
      <inkml:brushProperty name="width" value="0.1" units="cm"/>
      <inkml:brushProperty name="height" value="0.1" units="cm"/>
      <inkml:brushProperty name="color" value="#FFC114"/>
    </inkml:brush>
  </inkml:definitions>
  <inkml:trace contextRef="#ctx0" brushRef="#br0">1 1 4521,'53'83'2174,"-53"-83"-2106,1 1 1,-1 0 0,1 0-1,0 0 1,-1 0-1,1 0 1,0-1-1,0 1 1,-1 0 0,1 0-1,0-1 1,0 1-1,0-1 1,0 1-1,0-1 1,0 1 0,0-1-1,0 0 1,0 1-1,0-1 1,0 0 0,0 0-1,0 0 1,0 0-1,0 0 1,0 0-1,1 0 1,-1 0 0,0 0-1,0 0 1,0-1-1,0 1 1,0 0-1,1-2 1,8 0 362,22-2 824,52 0 1,-72 4-1107,0 1 1,1 0 0,-1 1-1,0 1 1,1 0-1,-1 0 1,14 7-1,-24-9-124,1 0-1,0 1 1,0-1-1,-1 1 0,1 0 1,0 0-1,-1 0 1,0 0-1,0 0 0,1 0 1,2 5-1,-5-6-7,1 0-1,-1 1 1,1-1-1,-1 0 1,1 1 0,-1-1-1,0 0 1,0 1-1,0-1 1,0 1-1,0-1 1,0 0 0,0 1-1,0-1 1,0 1-1,-1-1 1,1 0-1,0 1 1,-1-1 0,1 0-1,-1 1 1,0-1-1,0 0 1,1 0 0,-1 0-1,-2 3 1,-13 14 444,-1 0 1,-1-1-1,-39 29 0,37-32-113,1 2-1,1 0 0,0 0 0,-18 24 1,33-36-275,0 1-1,1-1 1,-1 1 0,1-1 0,-3 9 0,4-12-66,1 0-1,0 0 1,-1 0 0,1 0 0,0 0 0,0-1-1,0 1 1,0 0 0,-1 0 0,1 0-1,0 0 1,1 0 0,-1 0 0,0 0 0,0 0-1,0 0 1,0 0 0,1-1 0,-1 1 0,0 0-1,1 0 1,-1 0 0,1 0 0,-1-1-1,1 1 1,-1 0 0,1 0 0,0-1 0,-1 1-1,1-1 1,0 1 0,0 0 0,-1-1-1,1 1 1,0-1 0,0 0 0,1 1 0,5 0 6,-1 0 1,1-1 0,-1 0 0,1 0 0,-1-1 0,1 0 0,-1 0 0,0-1 0,1 1 0,5-4 0,7 0-10,235-40-141,-153 30-701,-41 7 593</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09.715"/>
    </inkml:context>
    <inkml:brush xml:id="br0">
      <inkml:brushProperty name="width" value="0.1" units="cm"/>
      <inkml:brushProperty name="height" value="0.1" units="cm"/>
      <inkml:brushProperty name="color" value="#FFC114"/>
    </inkml:brush>
  </inkml:definitions>
  <inkml:trace contextRef="#ctx0" brushRef="#br0">15 37 6113,'-14'-37'2337,"15"42"-1513,-1 6-264,3 10 128,-1 3 120,1 16 65,-1 9-89,-1 8-248,-1 4-136,5-5-168,0-7-120,-7-16-88,5-7 8,-6-12-304,0-4-328,-14-15-2161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0.143"/>
    </inkml:context>
    <inkml:brush xml:id="br0">
      <inkml:brushProperty name="width" value="0.1" units="cm"/>
      <inkml:brushProperty name="height" value="0.1" units="cm"/>
      <inkml:brushProperty name="color" value="#FFC114"/>
    </inkml:brush>
  </inkml:definitions>
  <inkml:trace contextRef="#ctx0" brushRef="#br0">55 122 5129,'-54'-40'2457,"78"40"-585,11 1-1392,13-4-264,2-5 0,8-6-32,2 0-24,-1-7-248,-1-1-480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1.577"/>
    </inkml:context>
    <inkml:brush xml:id="br0">
      <inkml:brushProperty name="width" value="0.1" units="cm"/>
      <inkml:brushProperty name="height" value="0.1" units="cm"/>
      <inkml:brushProperty name="color" value="#FFC114"/>
    </inkml:brush>
  </inkml:definitions>
  <inkml:trace contextRef="#ctx0" brushRef="#br0">76 48 4649,'-63'-36'1584,"62"36"-1476,0 0-1,0-1 0,1 1 0,-1 0 0,0-1 1,1 1-1,-1-1 0,0 1 0,1-1 0,-1 0 0,0 1 1,1-1-1,-1 1 0,1-1 0,-1 0 0,1 0 1,0 1-1,-1-2 0,1 2 0,1 0-1,-1 0 0,0 1 1,1-1-1,-1 0 1,0 1-1,1-1 1,-1 0-1,0 0 1,1 1-1,-1-1 1,0 1-1,1-1 1,-1 0-1,0 1 1,0-1-1,0 1 1,1-1-1,-1 0 1,0 1-1,0-1 0,0 1 1,0-1-1,0 1 1,0 0-1,7 25 269,-2 0-1,0 0 0,-2 1 0,0 45 0,-4-10-68,-1-22-185,3-1 1,6 53 0,1-62-412,0-21-43,-8-9 325,0 0 1,1 0 0,-1 0 0,1 0-1,-1 0 1,0 0 0,1 0-1,-1 0 1,0 0 0,1 0 0,-1 0-1,0 0 1,1-1 0,-1 1-1,0 0 1,1 0 0,-1 0 0,0-1-1,0 1 1,1 0 0,-1 0-1,0 0 1,0-1 0,1 1-1,-1 0 1,0-1 0,0 1 0,0 0-1,1-1 1,-1 1 0,8-19 3776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2.017"/>
    </inkml:context>
    <inkml:brush xml:id="br0">
      <inkml:brushProperty name="width" value="0.1" units="cm"/>
      <inkml:brushProperty name="height" value="0.1" units="cm"/>
      <inkml:brushProperty name="color" value="#FFC114"/>
    </inkml:brush>
  </inkml:definitions>
  <inkml:trace contextRef="#ctx0" brushRef="#br0">281 1 6913,'-14'15'2593,"-20"20"-1713,1 8-120,-12 18 161,2 4 7,5 10-280,4-3-184,14-13-280,4-10-112,13-14-32,3-6 16,6-13-552,4-4-320,-4-15-817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9.380"/>
    </inkml:context>
    <inkml:brush xml:id="br0">
      <inkml:brushProperty name="width" value="0.1" units="cm"/>
      <inkml:brushProperty name="height" value="0.1" units="cm"/>
      <inkml:brushProperty name="color" value="#FFC114"/>
    </inkml:brush>
  </inkml:definitions>
  <inkml:trace contextRef="#ctx0" brushRef="#br0">0 10 8162,'2'2'592,"4"-2"-128,7 1 512,-2-1-72,7 0-247,-1 2-33,5 9-240,5-3-104,5 6-112,5-7-128,12-9-40,4 2-128,15-16-424,-6 7-208,-11-6-641,-9 3-1319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5.018"/>
    </inkml:context>
    <inkml:brush xml:id="br0">
      <inkml:brushProperty name="width" value="0.1" units="cm"/>
      <inkml:brushProperty name="height" value="0.1" units="cm"/>
      <inkml:brushProperty name="color" value="#FFC114"/>
    </inkml:brush>
  </inkml:definitions>
  <inkml:trace contextRef="#ctx0" brushRef="#br0">3 148 5769,'0'-1'105,"0"1"1,-1-1-1,1 1 0,0-1 0,0 1 0,-1-1 1,1 1-1,0-1 0,0 1 0,0-1 0,0 1 1,0-1-1,0 1 0,0-1 0,0 1 0,0-1 1,0 0-1,0 1 0,0-1 0,0 1 0,0-1 1,0 1-1,1-1 0,-1 1 0,0-1 0,0 1 1,1-1-1,-1 0 0,18-21 36,-7 11-92,0 1 1,1 0-1,1 0 1,-1 1-1,28-14 1,-26 16 118,0 2 1,0-1-1,0 2 1,0 0-1,1 0 1,-1 1-1,18 0 1,-25 2-122,0 1 1,0 1 0,-1-1-1,1 1 1,0 1 0,0-1-1,-1 1 1,1 0 0,-1 0-1,0 1 1,0 0 0,0 0-1,0 1 1,0-1 0,0 1-1,-1 0 1,10 10 0,-10-8-28,0-1 1,0 1 0,-1 1-1,1-1 1,-1 1-1,0 0 1,-1 0 0,0 0-1,0 0 1,-1 1-1,0-1 1,0 1-1,0-1 1,-1 1 0,0 0-1,-1-1 1,0 1-1,0 0 1,0 0 0,-1 0-1,0-1 1,-1 1-1,0-1 1,-5 15 0,-1-4 43,0-1 1,-1 1-1,-1-1 1,0-1 0,-1 0-1,-1 0 1,-1-2-1,-28 27 1,-32 20 237,39-34 58,-55 56 0,80-74-312,2 0 0,-1 0 0,1 1 1,1 0-1,0 0 0,0 1 0,1 0 0,1 0 0,0 0 0,0 0 0,-3 16 0,7-25-45,-1 1 0,1-1 0,0 0 1,-1 1-1,1-1 0,0 0 0,0 1 0,1-1 0,-1 0 0,0 1 1,1-1-1,0 0 0,-1 0 0,1 0 0,0 1 0,0-1 0,0 0 0,0 0 1,1 0-1,1 3 0,-1-4-1,1 0 0,-1 1 0,0-1 0,1 0 0,-1 0 0,0 0 0,1 0 1,-1 0-1,1-1 0,0 1 0,-1-1 0,1 0 0,-1 1 0,1-1 0,0 0 0,-1-1 0,1 1 0,3-1 0,16-3 1,1-2-1,-1 0 1,-1-1-1,24-11 1,8-3-13,191-58-1390,-164 56 103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2.479"/>
    </inkml:context>
    <inkml:brush xml:id="br0">
      <inkml:brushProperty name="width" value="0.1" units="cm"/>
      <inkml:brushProperty name="height" value="0.1" units="cm"/>
      <inkml:brushProperty name="color" value="#FFC114"/>
    </inkml:brush>
  </inkml:definitions>
  <inkml:trace contextRef="#ctx0" brushRef="#br0">39 49 7146,'9'-7'803,"1"1"1,0 1-1,0 0 1,17-7 0,-17 9-701,0 0 0,0 1 1,0 0-1,0 0 0,1 1 1,-1 1-1,0 0 0,1 0 0,-1 0 1,0 2-1,0-1 0,1 1 1,-1 1-1,16 6 0,-23-8-94,0 0 1,0 0-1,0 1 0,-1-1 0,1 1 0,0 0 0,0 0 0,-1 0 0,0 0 0,1 1 0,-1-1 0,0 1 0,0-1 1,0 1-1,0 0 0,-1 0 0,1-1 0,1 6 0,-2-4 26,0 0-1,0 0 1,-1 0 0,0 0 0,0 0-1,0 1 1,0-1 0,0 0-1,-1 0 1,0 0 0,0 0 0,-2 7-1,-2 0 103,0 0 0,0-1-1,-1 0 1,0 0 0,-1 0 0,0-1-1,-1 0 1,0 0 0,-10 9-1,-15 7 501,-71 40 0,39-26 53,60-37-614,1 1 0,0 1 0,-1-1 0,2 0 0,-1 1 0,-6 8 0,9-12-69,1 1 1,-1 0-1,1 0 0,-1-1 1,1 1-1,0 0 1,-1 0-1,1 0 1,0 0-1,0 0 1,-1-1-1,1 1 1,0 0-1,0 0 1,0 0-1,0 0 1,0 0-1,0 0 1,1 0-1,-1 0 1,0-1-1,0 1 1,1 0-1,-1 0 1,0 0-1,1 0 1,-1-1-1,1 1 1,-1 0-1,1 0 1,-1-1-1,1 1 1,0 0-1,-1-1 1,1 1-1,0-1 1,-1 1-1,1-1 1,0 1-1,0-1 1,0 1-1,-1-1 1,1 0-1,0 1 1,0-1-1,1 0 1,8 3 7,-1 0 1,1-1-1,-1 0 1,1 0-1,0-1 1,0-1-1,-1 0 1,16-1-1,83-15 48,142-34-287,-85 12-2779,-122 26 839</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2.895"/>
    </inkml:context>
    <inkml:brush xml:id="br0">
      <inkml:brushProperty name="width" value="0.1" units="cm"/>
      <inkml:brushProperty name="height" value="0.1" units="cm"/>
      <inkml:brushProperty name="color" value="#FFC114"/>
    </inkml:brush>
  </inkml:definitions>
  <inkml:trace contextRef="#ctx0" brushRef="#br0">170 0 5025,'-10'3'522,"1"1"-1,-1 0 1,1 1 0,0 0-1,0 0 1,1 1 0,-1 0-1,1 0 1,0 1 0,1 0-1,0 0 1,0 1 0,-6 8-1,7-5-270,0-1-1,1 1 1,-1 0-1,2 0 1,0 0-1,0 1 0,1-1 1,1 1-1,0 0 1,-1 22-1,2-21-110,1 2 1,0-1-1,1-1 0,1 1 0,0 0 1,1 0-1,1-1 0,8 23 0,-8-28-112,-1-1 0,1 0 0,1 0 0,-1-1 0,1 1 0,0-1 0,1 0 0,-1 0 0,1-1 0,1 1 0,-1-1 0,1-1 0,-1 1 0,1-1 0,0 0 0,11 3 0,0-1 0,-1-1-1,1 0 1,0-2 0,0 0-1,0-1 1,0-1 0,25-1-1,-29 0-19,0-2-1,0 0 1,0 0-1,-1-1 0,1-1 1,-1 0-1,0-1 1,0 0-1,0-1 0,12-8 1,-21 11-10,0 0 0,0 0 0,-1 0 0,1-1 0,-1 1 0,0-1 0,0 0 0,0 0 0,0 0 0,-1 0 0,0 0 0,0-1 0,0 1 0,0-1 0,-1 1 0,1-1 0,-1 0 0,-1 1 0,1-1 0,0 0 0,-1 0 0,0 0 0,0 0 0,-1 1 0,1-1 0,-1 0 0,0 0 0,-2-5 0,-1-3-29,0 1 0,-1 0 1,-1 0-1,0 0 0,0 1 0,-1 0 1,-1 0-1,0 0 0,-10-10 0,9 13-25,1-1 0,-1 2 0,-1-1 0,0 2 0,0-1 0,0 1 1,-1 1-1,1-1 0,-1 2 0,-1 0 0,1 0 0,0 1 0,-1 0 0,0 1 0,0 1 0,0 0 0,1 0 0,-1 1 0,0 0 0,0 1 0,0 1 0,0 0 0,1 1 0,-21 6 0,6 7-1332,16-2-500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3.314"/>
    </inkml:context>
    <inkml:brush xml:id="br0">
      <inkml:brushProperty name="width" value="0.1" units="cm"/>
      <inkml:brushProperty name="height" value="0.1" units="cm"/>
      <inkml:brushProperty name="color" value="#FFC114"/>
    </inkml:brush>
  </inkml:definitions>
  <inkml:trace contextRef="#ctx0" brushRef="#br0">16 10 3921,'12'0'1209,"13"0"632,38-4 1,-44 1-1411,0 1 0,0 1 0,0 1 1,0 1-1,0 0 0,0 1 0,20 6 1,-38-8-413,0 0 1,0 0 0,0 1-1,0-1 1,0 0 0,0 1-1,0-1 1,0 1 0,0-1 0,0 1-1,0 0 1,0-1 0,0 1-1,0 0 1,0 0 0,-1 0-1,1 0 1,1 1 0,-2-1-2,0 0 1,0-1-1,0 1 0,0 0 1,0-1-1,0 1 0,0 0 1,0-1-1,0 1 1,0 0-1,-1 0 0,1-1 1,0 1-1,0-1 0,-1 1 1,1 0-1,0-1 1,-1 1-1,1-1 0,-1 1 1,1-1-1,-1 2 0,-5 3 139,0 0-1,0 0 1,-1-1-1,-8 6 1,12-9-119,-42 23 1234,-96 36-1,121-52-992,16-7-204,-26 13 284,29-14-337,0 1 0,0-1 0,-1 1 0,1 0 0,0 0 0,0-1 0,0 1 0,0 0 0,0 0 0,0 0 0,1 0 0,-1 0 0,0 0 0,0 0 0,1 1 0,-1-1 0,1 0 0,-1 0 0,1 0 0,-1 3 0,2-3-11,-1 0 0,1 1-1,0-1 1,0 0 0,-1 0-1,1 0 1,0 0 0,0-1-1,0 1 1,0 0 0,0 0-1,1 0 1,-1-1 0,0 1-1,0-1 1,0 1 0,1-1-1,-1 1 1,0-1 0,1 0-1,-1 1 1,0-1 0,2 0-1,12 2 19,0 0 0,0-1 0,0-1 0,21-2 0,64-12 3,-38 5-88,73-7-1706,-78 4-48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5.110"/>
    </inkml:context>
    <inkml:brush xml:id="br0">
      <inkml:brushProperty name="width" value="0.1" units="cm"/>
      <inkml:brushProperty name="height" value="0.1" units="cm"/>
      <inkml:brushProperty name="color" value="#FFC114"/>
    </inkml:brush>
  </inkml:definitions>
  <inkml:trace contextRef="#ctx0" brushRef="#br0">0 119 4457,'34'9'3530,"-26"-6"-3106,0 0 0,0-1-1,0 0 1,13 1 0,162-9 1436,-92 0-1473,-40 4-226,408-37 390,-435 35-725,0-1 0,-1-2 0,0 0 0,0-1 0,0-1 0,32-19 0,-28 9 2162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5.565"/>
    </inkml:context>
    <inkml:brush xml:id="br0">
      <inkml:brushProperty name="width" value="0.1" units="cm"/>
      <inkml:brushProperty name="height" value="0.1" units="cm"/>
      <inkml:brushProperty name="color" value="#FFC114"/>
    </inkml:brush>
  </inkml:definitions>
  <inkml:trace contextRef="#ctx0" brushRef="#br0">285 225 6785,'1'3'189,"-1"1"-1,0-1 0,0 0 1,0 1-1,-1-1 0,1 1 1,-1-1-1,0 0 0,0 1 0,-2 3 1,1-4-105,0-1-1,0 1 1,0-1 0,0 0 0,0 0 0,-1 0 0,1 0 0,-1 0 0,1-1 0,-1 1 0,0-1 0,-3 1-1,-32 17 759,1 2-1,1 1 1,1 1 0,-50 45-1,84-68-821,0 1 0,0 0 0,0 0 1,0 0-1,0-1 0,0 1 0,0 0 0,0 0 0,1 0 0,-1 0 1,0 0-1,1 1 0,-1-1 0,1 0 0,-1 0 0,1 0 1,0 0-1,-1 2 0,1-2-12,1-1 0,-1 0 0,0 1 0,1-1 0,-1 1 0,1-1 0,-1 0 0,1 1 0,-1-1 0,1 0 0,-1 1 0,1-1 0,-1 0 0,1 0 0,-1 1 0,1-1 0,-1 0 0,1 0 0,-1 0 0,1 0 0,0 0 0,-1 0 0,1 0 0,-1 0 0,1 0 0,0 0 0,11-1 36,0 0 1,17-5-1,-27 5-42,27-5 14,-2-1 0,1-1 0,-1-2 0,0-1 1,26-15-1,-44 21-16,1-1 1,-1-1-1,-1 0 0,1 0 1,-1-1-1,14-16 0,-18 18 1,1-1 0,-2 1-1,1 0 1,-1-1 0,0 0-1,0 0 1,-1 0 0,0 0-1,0 0 1,-1 0 0,1-12 0,-1 14 7,-1 0 0,-1 0 0,1 0 0,-1 0 0,0 0 0,0 0 0,0 0 0,0 1 0,-1-1 0,0 0 0,0 1 0,0 0 0,-1-1 0,1 1 0,-1 0 0,0 0 0,0 0 0,-1 1 0,1-1 0,-1 1 0,-4-3 0,-7-5 92,-1 1-1,-1 0 1,0 1 0,-20-7 0,11 4-2,-3 1-30,21 8-82,0 0 0,0 0 0,0 0 0,1-1 0,-10-7 0,16 10-41,0 0-1,0 0 1,0 0-1,0 1 1,1-1-1,-1 0 1,0 0-1,1 0 1,-1 0-1,1 0 1,-1-1-1,0-1 1,0-14-1239</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6.210"/>
    </inkml:context>
    <inkml:brush xml:id="br0">
      <inkml:brushProperty name="width" value="0.1" units="cm"/>
      <inkml:brushProperty name="height" value="0.1" units="cm"/>
      <inkml:brushProperty name="color" value="#FFC114"/>
    </inkml:brush>
  </inkml:definitions>
  <inkml:trace contextRef="#ctx0" brushRef="#br0">45 1 5705,'-1'0'2313,"-3"8"-1177,3 33-696,-1 61 120,2-42 136,3 1 64,-11-9-271,8-2-145,0-7-136,-11-5-112,-1-9 0,5-7-184,6-14-592,4-13-377</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6.636"/>
    </inkml:context>
    <inkml:brush xml:id="br0">
      <inkml:brushProperty name="width" value="0.1" units="cm"/>
      <inkml:brushProperty name="height" value="0.1" units="cm"/>
      <inkml:brushProperty name="color" value="#FFC114"/>
    </inkml:brush>
  </inkml:definitions>
  <inkml:trace contextRef="#ctx0" brushRef="#br0">306 0 7082,'2'11'2440,"1"18"-2096,2 8 88,3 9 288,4 16 89,6 18-9,4 6-192,0 0-336,-2-4-80,-9-26-96,-3-8-208,-5-21-752,-3-11-393</inkml:trace>
  <inkml:trace contextRef="#ctx0" brushRef="#br0" timeOffset="1">0 521 8898,'23'-5'3201,"13"2"-2633,9-7-480,3-2 80,10-1-48,8-1 72,7-2-280,-3-2-704</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7.085"/>
    </inkml:context>
    <inkml:brush xml:id="br0">
      <inkml:brushProperty name="width" value="0.1" units="cm"/>
      <inkml:brushProperty name="height" value="0.1" units="cm"/>
      <inkml:brushProperty name="color" value="#FFC114"/>
    </inkml:brush>
  </inkml:definitions>
  <inkml:trace contextRef="#ctx0" brushRef="#br0">38 3 6345,'61'-1'3993,"-30"-1"-3141,1 2-1,0 1 0,0 1 1,58 13-1,-88-14-820,0-1 0,0 1 0,0 0 1,0 0-1,0 0 0,0 0 0,0 0 0,0 0 0,-1 1 0,3 1 0,-4-3-21,1 1-1,-1 0 1,1-1-1,-1 1 0,0 0 1,1 0-1,-1-1 1,0 1-1,0 0 1,1 0-1,-1-1 0,0 1 1,0 0-1,0 0 1,0-1-1,0 1 1,0 0-1,0 0 0,-1 0 1,1-1-1,0 1 1,0 0-1,0 0 1,-1-1-1,1 1 0,0 0 1,-1-1-1,1 1 1,-1 0-1,1-1 0,-1 1 1,1 0-1,-1-1 1,1 1-1,-2 0 1,-6 7 56,0-1 0,-1 0 0,0 0 1,0-1-1,-16 8 0,-57 24 246,46-22-144,-3 1 54,23-11-38,0 1 1,0 1-1,1 0 1,-17 12-1,31-19-163,0 0-1,0-1 0,0 1 0,0 0 1,0 0-1,0 0 0,0 0 0,1 0 0,-1 0 1,0 0-1,0 0 0,1 0 0,-1 0 1,1 0-1,-1 0 0,1 1 0,-1-1 1,1 0-1,0 0 0,0 1 0,-1 0 0,2-1-8,-1 0 0,0 0 0,1 0-1,-1 0 1,1 0 0,-1 0 0,1 0-1,-1 0 1,1 0 0,0 0 0,-1 0-1,1 0 1,0 0 0,0-1 0,0 1-1,0 0 1,0-1 0,1 2 0,5 1 17,1 0 1,-1 0 0,0 0 0,1-1-1,13 2 1,49 4-269,-1-4 0,1-3 0,134-16 0,-21-15-2862,-109 10 968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7.512"/>
    </inkml:context>
    <inkml:brush xml:id="br0">
      <inkml:brushProperty name="width" value="0.1" units="cm"/>
      <inkml:brushProperty name="height" value="0.1" units="cm"/>
      <inkml:brushProperty name="color" value="#FFC114"/>
    </inkml:brush>
  </inkml:definitions>
  <inkml:trace contextRef="#ctx0" brushRef="#br0">199 1 8026,'-10'2'404,"0"2"0,0-1 0,1 1 1,-1 1-1,1 0 0,0 0 0,0 1 0,1 0 1,-1 0-1,1 1 0,1 0 0,-1 0 1,1 1-1,1 0 0,-1 1 0,-7 13 0,7-8-162,-1 1 0,2 0 0,0 0 0,1 0 0,1 1 0,0 0 0,1 0 0,0 0 0,1 30 0,1-39-199,1 1-1,0-1 1,1 0-1,0 1 1,0-1-1,1 0 1,-1 0 0,2 0-1,-1 0 1,1 0-1,0 0 1,0-1-1,1 1 1,0-1-1,0 0 1,0 0 0,1-1-1,0 1 1,0-1-1,1 0 1,-1 0-1,10 6 1,-1-4-10,-1-1 1,0-1-1,1 0 1,0 0 0,0-1-1,1-1 1,-1-1-1,17 2 1,-11-3-8,0-1 0,0 0 0,0-1 0,0-1 1,25-7-1,-38 8-25,-1-1-1,1 1 1,-1-1 0,0-1 0,0 0 0,0 1 0,0-2 0,0 1 0,-1-1-1,1 0 1,-1 0 0,0 0 0,0-1 0,0 0 0,-1 0 0,0 0 0,0 0-1,0-1 1,-1 1 0,0-1 0,0 0 0,0 0 0,0 0 0,-1-1 0,0 1-1,-1 0 1,0-1 0,1 0 0,-2 1 0,1-1 0,-1 1 0,0-1 0,-1 0-1,-1-7 1,0-5 6,-2 1-1,-1 1 0,0-1 1,-1 0-1,0 1 0,-2 1 1,0-1-1,-1 1 0,-1 0 1,-14-17-1,18 24-20,-1 2 1,-1-1 0,0 1-1,0 0 1,0 0-1,-1 1 1,1 0 0,-16-6-1,18 9-31,-1 0 0,0 1 0,-1 0 0,1 0 0,0 1 0,-1 0-1,1 0 1,0 0 0,-1 1 0,1 1 0,-1-1 0,1 1 0,-8 2 0,7-1-106,1 0 1,-1 1 0,1 0 0,0 0-1,-9 6 1,-27 20-1192</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9.395"/>
    </inkml:context>
    <inkml:brush xml:id="br0">
      <inkml:brushProperty name="width" value="0.1" units="cm"/>
      <inkml:brushProperty name="height" value="0.1" units="cm"/>
      <inkml:brushProperty name="color" value="#FFC114"/>
    </inkml:brush>
  </inkml:definitions>
  <inkml:trace contextRef="#ctx0" brushRef="#br0">63 325 4409,'-56'80'1256,"55"-79"-1228,0 0 0,1 1 0,-1-1-1,0 0 1,1 1 0,-1-1 0,1 0 0,-1 1-1,1-1 1,0 1 0,0-1 0,-1 1 0,1 1-1,1-2-4,-1 0-1,0-1 1,0 1 0,0 0-1,1-1 1,-1 1-1,0-1 1,1 1-1,-1 0 1,0-1-1,1 1 1,-1-1 0,1 1-1,-1-1 1,1 1-1,-1-1 1,1 0-1,-1 1 1,1 0-1,1-1 109,0 1 0,-1 0 0,1-1-1,0 1 1,0-1 0,-1 1-1,1-1 1,0 0 0,0 0-1,3 0 1,-2-1 70,0 1 1,-1-1-1,1-1 0,0 1 0,0 0 1,-1-1-1,1 1 0,-1-1 0,1 0 1,-1 0-1,0 0 0,1 0 0,-1 0 1,0 0-1,-1-1 0,1 1 0,3-6 1,2-5 255,0-1 1,6-18-1,-9 23-342,93-215 211,-86 194-307,-8 20-18,0 0 0,1-1 0,0 1 0,1 1 0,9-15 0,-14 23-2,1 1 0,-1-1 0,0 1 0,1-1 0,-1 1 0,0-1 0,1 1 0,-1-1 0,1 1 0,-1-1 0,1 1 0,-1-1 0,1 1 0,-1 0 0,1-1 0,-1 1 0,1 0 0,-1 0 0,1-1 0,0 1 0,-1 0 0,1 0 0,-1 0 0,1 0 0,0 0 0,-1-1 0,1 1 0,0 1 0,-1-1 0,1 0 0,0 0 0,-1 0 0,1 0 0,-1 0 0,1 0 0,0 1 0,-1-1 0,1 0 0,-1 1 0,1-1 0,-1 0 0,1 1 0,-1-1 0,1 0 0,-1 1 0,1-1 0,-1 1 0,0-1 0,1 1 0,-1-1 0,0 1 0,1 0 0,3 5 0,-1 0-1,0 1 0,5 13 1,-4-11 12,8 15 4,1-1-1,1 0 1,1-1-1,1-1 0,28 30 1,-17-20-39,6 13 20,-31-41 13,0 0 0,0 1 0,-1-1 1,1 1-1,-1-1 0,0 1 0,0 0 1,0 0-1,-1 0 0,1-1 0,-1 8 1,0-10-7,-1 1 1,1-1-1,-1 0 1,0 1 0,1-1-1,-1 0 1,0 0-1,0 0 1,0 0 0,0 0-1,0 0 1,0 0-1,0 0 1,0 0 0,0 0-1,-1-1 1,1 1-1,0 0 1,-1-1-1,1 1 1,0-1 0,-1 0-1,1 1 1,-2-1-1,-42 9 36,37-8-37,-75 15 269,1 3 0,-103 40-1,151-49-166,31-10-147,5-3-125,8-3-350,6-5-378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5.418"/>
    </inkml:context>
    <inkml:brush xml:id="br0">
      <inkml:brushProperty name="width" value="0.1" units="cm"/>
      <inkml:brushProperty name="height" value="0.1" units="cm"/>
      <inkml:brushProperty name="color" value="#FFC114"/>
    </inkml:brush>
  </inkml:definitions>
  <inkml:trace contextRef="#ctx0" brushRef="#br0">1 0 6105,'6'4'2209,"7"5"-1793,0 7-176,1 19-176,0 6 24,2 25 160,3 1 88,-3 4 56,-1 1-32,1-10-168,-4 2-104,-2-7-64,-2-4-112,-8-7-472,-3-8-328</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19.827"/>
    </inkml:context>
    <inkml:brush xml:id="br0">
      <inkml:brushProperty name="width" value="0.1" units="cm"/>
      <inkml:brushProperty name="height" value="0.1" units="cm"/>
      <inkml:brushProperty name="color" value="#FFC114"/>
    </inkml:brush>
  </inkml:definitions>
  <inkml:trace contextRef="#ctx0" brushRef="#br0">48 0 6713,'2'16'2297,"-1"29"-1929,-1 10 192,0 25 296,-3 1 73,-3-4-137,1-7-200,-2-14-328,3-2-88,2-14-80,-1-10-80,-3-16-216,-1-7-312,-1-22 5273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0.280"/>
    </inkml:context>
    <inkml:brush xml:id="br0">
      <inkml:brushProperty name="width" value="0.1" units="cm"/>
      <inkml:brushProperty name="height" value="0.1" units="cm"/>
      <inkml:brushProperty name="color" value="#FFC114"/>
    </inkml:brush>
  </inkml:definitions>
  <inkml:trace contextRef="#ctx0" brushRef="#br0">524 0 7186,'7'16'2536,"1"27"-2216,0 7-80,0 16 376,-8 5 72,1 0 121,1-1-161,-2-14-424,5-5-40,-7-13-120,-1-8-240,-7-10-816,-6-11-1977</inkml:trace>
  <inkml:trace contextRef="#ctx0" brushRef="#br0" timeOffset="1">1 504 6225,'12'0'3041,"23"-5"-464,10 2-2233,17-9-232,8 0-56,13-3-32,11-2 24,3-2-264,-5-2-569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0.758"/>
    </inkml:context>
    <inkml:brush xml:id="br0">
      <inkml:brushProperty name="width" value="0.1" units="cm"/>
      <inkml:brushProperty name="height" value="0.1" units="cm"/>
      <inkml:brushProperty name="color" value="#FFC114"/>
    </inkml:brush>
  </inkml:definitions>
  <inkml:trace contextRef="#ctx0" brushRef="#br0">12 10 4785,'-12'40'1992,"16"-38"-767,2-2-97,3 3 152,7-3 57,10-5-409,3 2-232,4-7-384,0 6-160,-4-4 0,-3 3-192,-9-1-1064,-4-7 744</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1.225"/>
    </inkml:context>
    <inkml:brush xml:id="br0">
      <inkml:brushProperty name="width" value="0.1" units="cm"/>
      <inkml:brushProperty name="height" value="0.1" units="cm"/>
      <inkml:brushProperty name="color" value="#FFC114"/>
    </inkml:brush>
  </inkml:definitions>
  <inkml:trace contextRef="#ctx0" brushRef="#br0">0 24 7610,'8'2'2680,"8"-2"-2008,2-2 64,12-3 129,5 2-49,11-2-384,2 2-216,-3 0-264,-9-2-472</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1.629"/>
    </inkml:context>
    <inkml:brush xml:id="br0">
      <inkml:brushProperty name="width" value="0.1" units="cm"/>
      <inkml:brushProperty name="height" value="0.1" units="cm"/>
      <inkml:brushProperty name="color" value="#FFC114"/>
    </inkml:brush>
  </inkml:definitions>
  <inkml:trace contextRef="#ctx0" brushRef="#br0">33 1 5353,'-32'111'2145,"49"-108"-961,7 0-408,5-3 72,4 0 8,4 0-271,3-1-225,-4-1-264,-4-4-88,-6 1-809,-4-4-143</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2.086"/>
    </inkml:context>
    <inkml:brush xml:id="br0">
      <inkml:brushProperty name="width" value="0.1" units="cm"/>
      <inkml:brushProperty name="height" value="0.1" units="cm"/>
      <inkml:brushProperty name="color" value="#FFC114"/>
    </inkml:brush>
  </inkml:definitions>
  <inkml:trace contextRef="#ctx0" brushRef="#br0">0 136 5977,'132'-84'1786,"-121"77"-1594,0 0 1,0 1-1,0 1 0,1 0 1,0 0-1,0 1 0,1 0 0,-1 2 1,1-1-1,0 1 0,-1 1 1,1 0-1,18 2 0,-20-1-41,-1 0-43,0 0 0,-1 1 0,1 0 0,-1 1-1,1 0 1,-1 0 0,1 1 0,-1 1 0,12 5-1,-18-7-77,0 0 0,0 0-1,1 0 1,-2 0-1,1 1 1,0-1-1,0 1 1,-1 0-1,1 0 1,-1 0 0,0 0-1,0 0 1,0 1-1,-1-1 1,1 0-1,-1 1 1,1-1-1,-1 1 1,0 0 0,-1-1-1,1 1 1,-1 0-1,1 0 1,-1-1-1,0 1 1,-1 0-1,0 5 1,-2 5 39,0 0 0,-1-1 0,0 1-1,-1-1 1,-1 0 0,0-1 0,-1 1 0,0-1 0,0 0 0,-2-1-1,1 0 1,-2 0 0,1-1 0,-17 13 0,-15 9 371,0-1 1,-74 39-1,59-37 148,51-30-516,-5 2 50,1 1 0,1 0 0,-14 11 1,21-15-108,0-1 1,0 0-1,-1 0 1,1 1 0,0-1-1,1 0 1,-1 1-1,0-1 1,0 1 0,1-1-1,-1 1 1,1-1 0,-1 3-1,1-3-7,0 0-1,0 0 0,0 0 1,0 0-1,1 0 1,-1 0-1,0 0 0,0 0 1,1 0-1,-1 0 1,1 0-1,-1-1 0,1 1 1,-1 0-1,1 0 1,0-1-1,-1 1 0,1 0 1,0-1-1,0 1 1,-1 0-1,1-1 0,0 1 1,1 0-1,5 2 8,0-1-1,0 1 0,0-1 1,1 0-1,-1-1 1,0 0-1,1 0 1,-1-1-1,0 1 1,15-3-1,77-13 48,-97 15-63,220-57-3974,-177 42 1866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2.570"/>
    </inkml:context>
    <inkml:brush xml:id="br0">
      <inkml:brushProperty name="width" value="0.1" units="cm"/>
      <inkml:brushProperty name="height" value="0.1" units="cm"/>
      <inkml:brushProperty name="color" value="#FFC114"/>
    </inkml:brush>
  </inkml:definitions>
  <inkml:trace contextRef="#ctx0" brushRef="#br0">305 0 5753,'-22'0'1225,"0"1"-1,-27 5 1,40-4-976,1 0 1,-1 0-1,1 1 1,0 0-1,0 0 1,0 1-1,0 0 0,-11 8 1,16-10-185,1 0 0,0 0 0,0 0 1,0 0-1,0 1 0,0-1 0,0 0 1,0 1-1,1 0 0,0-1 0,-1 1 0,1 0 1,0 0-1,0-1 0,1 1 0,-1 0 0,0 0 1,1 0-1,0 0 0,0 0 0,0 0 0,0 0 1,0 0-1,0 0 0,1 0 0,1 5 1,3 7 35,0-1 0,1 0 0,1-1 0,10 18 0,4 7 3,-11-18-58,-2 0 0,0 1 0,-1 0 0,-2 0 1,0 0-1,-1 1 0,-1 0 0,-1 0 0,-1 0 1,-2 24-1,0-40-33,0 0-1,-1-1 1,0 1 0,0-1 0,0 1-1,-1-1 1,1 0 0,-1 0 0,-1 0-1,1 0 1,-1 0 0,0-1 0,0 0 0,0 1-1,0-1 1,-1-1 0,1 1 0,-1-1-1,0 0 1,-6 3 0,7-4 38,0 1 0,-1-1 1,1 0-1,-1-1 0,1 1 0,-1-1 0,1 0 1,-1 0-1,0 0 0,0-1 0,1 0 0,-1 0 1,0 0-1,0 0 0,0-1 0,1 1 0,-1-1 1,0-1-1,1 1 0,-1-1 0,1 1 0,0-1 1,-1 0-1,-5-5 0,8 5-20,0 1-1,0-1 0,1 0 1,-1 0-1,1 0 1,0 0-1,-1 0 1,1 0-1,0 0 1,0 0-1,0 0 1,1-1-1,-1 1 0,0 0 1,1 0-1,0-1 1,-1 1-1,1-1 1,0 1-1,0 0 1,0-1-1,1 1 0,-1 0 1,1-1-1,0-3 1,2-1-8,-1-1 0,1 0 0,1 1 0,-1 0-1,1 0 1,7-9 0,23-25 1,1 2 0,63-54-1,-7 6-32,-82 79-103,-1-1 0,0-1 0,-1 0 1,9-14-1,-14 21-16,0-1 0,-1 1 0,1-1 0,-1 1 0,0-1 0,0 1 0,0-1 0,0 0 0,-1 0 0,1 0 0,-1 1 0,0-1 0,0 0 1,-1 0-1,1 0 0,-1 0 0,-1-6 0,-12-13-975</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3.025"/>
    </inkml:context>
    <inkml:brush xml:id="br0">
      <inkml:brushProperty name="width" value="0.1" units="cm"/>
      <inkml:brushProperty name="height" value="0.1" units="cm"/>
      <inkml:brushProperty name="color" value="#FFC114"/>
    </inkml:brush>
  </inkml:definitions>
  <inkml:trace contextRef="#ctx0" brushRef="#br0">120 1 7210,'-22'10'2181,"11"-5"-1575,-1 1-1,1 0 1,1 0-1,-20 15 1,27-19-543,1 0 1,0 0 0,1 0 0,-1 0 0,0 0 0,1 1 0,-1-1 0,1 0 0,-1 1 0,1 0 0,0-1 0,0 1 0,0-1 0,1 1 0,-1 0 0,1 0 0,-1-1 0,1 1 0,0 0 0,0 0 0,0 0 0,0-1 0,1 1 0,-1 0 0,1 0 0,0-1 0,1 5 0,1-1 3,0 0 0,0 0 1,0 0-1,1 0 1,0 0-1,0-1 0,0 1 1,1-1-1,0 0 1,0-1-1,6 5 0,9 5 317,41 21-1,-49-29-325,0 0 0,0 1 0,0 0 0,-1 1 0,0 0 0,0 1 0,-1 0 0,16 18 0,-22-21-55,0 0 0,-1 1 0,0-1 0,-1 0 0,1 1-1,-1 0 1,-1-1 0,1 1 0,-1 0 0,0 0 0,-1 0-1,1 0 1,-2 11 0,0-8 2,-1 1 0,0-1 0,0 0 0,-1 0 0,0-1 1,-1 1-1,0-1 0,-8 14 0,11-21-2,-1 1-1,0-1 1,1 0 0,-1 1-1,0-1 1,0 0 0,-1 0-1,1-1 1,0 1 0,-1 0-1,1-1 1,-1 1 0,1-1-1,-1 0 1,0 0 0,1 0-1,-1 0 1,0 0 0,0-1 0,0 1-1,0-1 1,0 0 0,0 0-1,1 0 1,-1 0 0,0 0-1,-4-2 1,-4 0-49,1-1 1,-1 0-1,1-1 0,-1 0 1,-16-11-1,21 12-116,1 0 0,0-1-1,0 1 1,0-1 0,1 0 0,-1 0-1,1-1 1,0 1 0,0-1 0,0 0-1,-4-8 1,-12-30-1354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3.513"/>
    </inkml:context>
    <inkml:brush xml:id="br0">
      <inkml:brushProperty name="width" value="0.1" units="cm"/>
      <inkml:brushProperty name="height" value="0.1" units="cm"/>
      <inkml:brushProperty name="color" value="#FFC114"/>
    </inkml:brush>
  </inkml:definitions>
  <inkml:trace contextRef="#ctx0" brushRef="#br0">1 17 7298,'29'0'2840,"23"3"-1744,4-3-864,-5-5-200,-3 2 40,-1-2-136,1-1-336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4.593"/>
    </inkml:context>
    <inkml:brush xml:id="br0">
      <inkml:brushProperty name="width" value="0.1" units="cm"/>
      <inkml:brushProperty name="height" value="0.1" units="cm"/>
      <inkml:brushProperty name="color" value="#FFC114"/>
    </inkml:brush>
  </inkml:definitions>
  <inkml:trace contextRef="#ctx0" brushRef="#br0">18 1 7122,'1'6'2496,"-1"8"-1904,-3 2 0,-2 6 329,-3 1 63,5-3-144,3 1-240,0-10-320,2 0-80,3-11-88,3-3 0,8-14-936,-1-4-576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5.771"/>
    </inkml:context>
    <inkml:brush xml:id="br0">
      <inkml:brushProperty name="width" value="0.1" units="cm"/>
      <inkml:brushProperty name="height" value="0.1" units="cm"/>
      <inkml:brushProperty name="color" value="#FFC114"/>
    </inkml:brush>
  </inkml:definitions>
  <inkml:trace contextRef="#ctx0" brushRef="#br0">411 0 5225,'7'7'2337,"7"8"-769,7 16-1176,3 24-264,0 14 32,-7 22 120,-3 6 72,-6 0 160,-8-5-64,2-7-119,-2 2-89,0-5-208,2-11-88,-1-21-377,-1-15-287,-8-26 736</inkml:trace>
  <inkml:trace contextRef="#ctx0" brushRef="#br0" timeOffset="1">1 564 8586,'25'0'2944,"29"0"-2631,18-2-241,11 1-56,-2-1-16,6 2-72,-10 2-145,-5 1-703,-12-2 1280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25.212"/>
    </inkml:context>
    <inkml:brush xml:id="br0">
      <inkml:brushProperty name="width" value="0.1" units="cm"/>
      <inkml:brushProperty name="height" value="0.1" units="cm"/>
      <inkml:brushProperty name="color" value="#FFC114"/>
    </inkml:brush>
  </inkml:definitions>
  <inkml:trace contextRef="#ctx0" brushRef="#br0">280 0 5017,'-12'2'841,"0"-1"-1,-1 1 1,1 1-1,0 0 1,-20 9-1,3-2 206,21-8-818,-68 26 1631,69-25-1673,0 0 0,0 1 0,1 0 0,-1 0 0,1 0 0,0 1 0,1 0 0,-8 7 0,12-10-163,0 0 0,-1 0 1,1 0-1,0 0 0,1 0 0,-1 0 0,0 0 0,1 0 0,-1 1 0,1-1 0,0 0 1,-1 0-1,1 0 0,0 1 0,0-1 0,1 0 0,-1 0 0,0 1 0,1-1 1,-1 0-1,1 0 0,0 0 0,0 0 0,0 0 0,0 0 0,0 0 0,1 2 0,3 3 1,0 0 0,0-1 0,0 0 0,1 0 0,12 11 0,9 2 76,58 32-1,-51-33 38,33 25 1,-57-35-74,0-1 1,-1 1 0,0 1-1,-1 0 1,0 0 0,-1 0-1,11 18 1,-16-25-46,0 1 0,0 1 1,0-1-1,-1 0 0,0 0 0,1 0 1,-1 1-1,0-1 0,-1 1 0,1-1 1,-1 1-1,1-1 0,-1 1 0,0-1 1,0 1-1,-1-1 0,1 1 0,-1-1 1,1 1-1,-1-1 0,0 0 0,-1 1 1,1-1-1,0 0 0,-1 0 0,0 0 1,0 0-1,0 0 0,0 0 0,0 0 1,-1-1-1,1 1 0,-1-1 0,1 1 0,-1-1 1,0 0-1,-4 2 0,-1 0 65,0 1-1,-1-1 0,0-1 1,1 0-1,-1 0 1,0-1-1,0 0 0,-1 0 1,1-1-1,0 0 1,0-1-1,-1 0 1,-10-2-1,1 0 41,-35-12 1,48 12-111,-1 0-1,1-1 1,0 1-1,0-2 1,0 1-1,1-1 1,-1 1-1,-9-10 1,13 11-12,1 0-1,-1 1 1,1-1 0,0 0 0,0 0 0,0 1 0,0-1 0,0 0 0,1 0 0,-1 0 0,0 0-1,1-1 1,-1 1 0,1 0 0,0 0 0,0 0 0,0 0 0,0 0 0,0 0 0,0 0-1,1-1 1,-1 1 0,1 0 0,-1 0 0,1 0 0,0 0 0,0 0 0,1-3 0,3-3-7,1 0 0,-1 1 0,1-1 0,0 1 0,9-8 0,41-36 24,-27 26-22,36-41 0,-57 57-24,-1-1 1,1-1-1,-2 1 0,1-1 0,-1 0 0,-1-1 0,0 1 0,4-18 0,3-11-3293,-6 22 936</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1.313"/>
    </inkml:context>
    <inkml:brush xml:id="br0">
      <inkml:brushProperty name="width" value="0.1" units="cm"/>
      <inkml:brushProperty name="height" value="0.1" units="cm"/>
      <inkml:brushProperty name="color" value="#FFC114"/>
    </inkml:brush>
  </inkml:definitions>
  <inkml:trace contextRef="#ctx0" brushRef="#br0">461 0 4081,'37'67'1715,"-37"-67"-1658,0 1 0,0-1 0,0 1 0,1-1 0,-1 0 0,0 1 0,0-1 0,1 1-1,-1-1 1,0 0 0,1 1 0,-1-1 0,0 0 0,1 0 0,-1 1 0,1-1 0,-1 0 0,1 0 0,-1 1 0,0-1 0,1 0 0,0 0 0,4-6 624,-1-13 731,-4 18-1357,0-1-1,-1 1 0,1 0 0,0-1 0,-1 1 1,1 0-1,-1 0 0,1-1 0,-1 1 0,0 0 1,1 0-1,-1 0 0,0 0 0,0 0 0,0 0 1,0 0-1,0 0 0,0 0 0,0 0 0,0 0 1,0 1-1,-2-2 0,0 1-3,0 0 0,0 0 0,0 0 1,-1 0-1,1 1 0,0-1 0,-1 1 0,-6 0 1,0 1 12,-1 0 0,0 1-1,0 0 1,-18 6 0,-13 9 279,0 2-1,1 2 0,1 2 0,-53 39 0,82-52-257,-1 0-1,2 0 0,0 1 0,0 1 0,1 0 0,0 0 0,1 0 0,1 1 1,0 0-1,0 1 0,2 0 0,-1 0 0,2 0 0,0 1 0,-4 29 0,6-30-55,1 0-1,0 0 1,1 0 0,1 0-1,0 0 1,1 0-1,0 0 1,2 0-1,-1 0 1,1-1-1,1 0 1,1 0-1,0 0 1,0 0-1,1-1 1,17 22-1,-18-27-22,1 0-1,-1-1 1,1 0-1,0-1 1,1 1-1,-1-1 1,1-1-1,0 1 1,0-2-1,1 1 1,-1-1-1,1 0 1,13 3-1,-15-5-18,-1 0 0,1-1-1,0 1 1,0-1 0,0-1 0,-1 1 0,1-1-1,0 0 1,0-1 0,-1 1 0,1-1-1,-1-1 1,1 1 0,-1-1 0,0 0-1,0-1 1,0 1 0,8-8 0,1-4-309,-1 0 1,0-1-1,-1-1 0,20-35 1,-17 25-481,24-27 0,-23 35 186,0 1 0,2 1-1,38-27 1,-57 44 621,0 0 1,1 0 0,-1 0 0,0 0 0,0 0 0,1 0-1,-1 0 1,0 0 0,0 0 0,1 0 0,-1 0 0,0 1-1,0-1 1,0 0 0,1 0 0,-1 0 0,0 0 0,0 0-1,0 1 1,1-1 0,-1 0 0,0 0 0,0 0-1,0 1 1,0-1 0,0 0 0,0 0 0,1 1 0,-1-1-1,0 0 1,0 0 0,0 0 0,0 1 0,0-1 0,0 0-1,0 0 1,0 1 0,0-1 0,0 0 0,0 0 0,0 1-1,0-1 1,0 0 0,-1 1 0,3 21 402,0-4-26,7 15-63,1-1 1,1 0-1,23 44 0,-32-74-371,-1 0-1,0 0 1,1 1-1,-1-1 1,-1 1-1,1-1 1,0 1-1,-1-1 1,1 1-1,-1-1 0,0 1 1,1-1-1,-1 1 1,-1 4-1,-4-4-867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1.669"/>
    </inkml:context>
    <inkml:brush xml:id="br0">
      <inkml:brushProperty name="width" value="0.1" units="cm"/>
      <inkml:brushProperty name="height" value="0.1" units="cm"/>
      <inkml:brushProperty name="color" value="#FFC114"/>
    </inkml:brush>
  </inkml:definitions>
  <inkml:trace contextRef="#ctx0" brushRef="#br0">63 145 6905,'-62'-64'2449,"79"66"-2145,9-2-136,13-10 48,14 2-32,11-6 0,1 0-40,3-1-552,-7-1-304</inkml:trace>
  <inkml:trace contextRef="#ctx0" brushRef="#br0" timeOffset="1">472 0 5809,'97'38'2465,"-92"-12"-929,1 6-1392,1-4-72,-4 4-16,-2 0-32,1-3-168,-2-7-336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2.044"/>
    </inkml:context>
    <inkml:brush xml:id="br0">
      <inkml:brushProperty name="width" value="0.1" units="cm"/>
      <inkml:brushProperty name="height" value="0.1" units="cm"/>
      <inkml:brushProperty name="color" value="#FFC114"/>
    </inkml:brush>
  </inkml:definitions>
  <inkml:trace contextRef="#ctx0" brushRef="#br0">1 2 4329,'59'-2'1392,"-57"2"-1290,1 1-1,-1 0 1,1-1 0,-1 1-1,0 0 1,1 0 0,-1 0-1,0 1 1,0-1-1,0 0 1,0 1 0,0 0-1,0-1 1,0 1 0,0 0-1,-1 0 1,1 0-1,0 0 1,-1 0 0,0 0-1,0 0 1,2 4-1,2 3 351,13 20 178,-1 1 0,-1 1 0,-2 0 0,-1 1 0,-1 0 1,-2 1-1,8 44 0,3 14-117,-13-69-145,-8-22-354,0 0 0,1 0-1,-1 1 1,0-1 0,0 0-1,0 0 1,0 1 0,1-1-1,-1 0 1,0 0 0,0 0-1,0 0 1,1 1 0,-1-1-1,0 0 1,0 0 0,1 0-1,-1 0 1,0 0 0,0 0-1,1 0 1,-1 0 0,0 0-1,0 0 1,1 0 0,-1 0-1,0 0 1,0 0 0,1 0-1,7-12 575,25-97 458,-25 76-887,2 0 1,19-44-1,-25 67-456,1 0 0,1 0 0,0 1-1,0 0 1,1 0 0,0 1 0,1-1 0,0 2 0,0-1 0,0 1-1,16-10 1,-8 8-1697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2.414"/>
    </inkml:context>
    <inkml:brush xml:id="br0">
      <inkml:brushProperty name="width" value="0.1" units="cm"/>
      <inkml:brushProperty name="height" value="0.1" units="cm"/>
      <inkml:brushProperty name="color" value="#FFC114"/>
    </inkml:brush>
  </inkml:definitions>
  <inkml:trace contextRef="#ctx0" brushRef="#br0">18 53 6377,'23'14'1034,"30"16"-1,-51-29-962,1 0-1,0-1 1,-1 1-1,1-1 0,0 1 1,0-1-1,-1 0 0,1 0 1,0-1-1,-1 1 0,1 0 1,0-1-1,-1 0 0,1 0 1,0 1-1,-1-1 1,1-1-1,-1 1 0,0 0 1,1-1-1,-1 1 0,0-1 1,0 0-1,0 1 0,0-1 1,3-4-1,-2 3 79,2-2 1,0 0 0,-1-1 0,1 1 0,3-8 0,-7 11-133,0 0 1,0 1-1,0-1 1,-1 0-1,1 0 1,-1 1-1,1-1 1,-1 0-1,1-3 0,-1 4-15,0 1 0,0-1 0,0 0 0,-1 1-1,1-1 1,0 1 0,0-1 0,0 0-1,-1 1 1,1-1 0,0 1 0,-1-1 0,1 1-1,0-1 1,-1 1 0,1-1 0,-1 1-1,1-1 1,0 1 0,-1 0 0,1-1 0,-1 1-1,0 0 1,1-1 0,-1 1 0,1 0 0,-1 0-1,-1-1 1,-4 0 8,0 0 0,0 0 1,-1 1-1,1 0 0,0 0 0,0 0 0,-1 1 1,1 0-1,0 0 0,0 1 0,0-1 0,0 1 1,-9 5-1,7-4 58,1 1 1,-1 0-1,1 0 0,0 1 1,0 0-1,0 0 1,1 0-1,0 1 1,-9 11-1,13-15-13,0 1-1,0 0 1,1-1 0,-1 1 0,1 0 0,0 0-1,0 0 1,0 0 0,0 0 0,1 1-1,-1-1 1,1 0 0,0 0 0,-1 0-1,2 1 1,-1-1 0,1 3 0,0-1-1,0-1 1,0 1-1,1-1 1,0 0-1,0 0 1,0 0-1,1 0 0,-1 0 1,1 0-1,6 6 1,-3-4-20,0 0 0,0-1 0,1 1 0,0-1 0,0-1-1,1 0 1,-1 1 0,1-2 0,0 1 0,0-2 0,0 1 0,10 2 0,-8-4-123,-1 0 0,1-1 0,16 0 0,-24 0-40,0-1 0,0 1-1,0 0 1,0 0 0,1-1-1,-1 1 1,0-1 0,0 0-1,0 0 1,-1 0 0,1 0-1,0 0 1,0 0 0,0 0-1,-1 0 1,1-1 0,0 1-1,-1-1 1,0 1 0,1-1-1,-1 0 1,2-2 0,1-13-1710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2.778"/>
    </inkml:context>
    <inkml:brush xml:id="br0">
      <inkml:brushProperty name="width" value="0.1" units="cm"/>
      <inkml:brushProperty name="height" value="0.1" units="cm"/>
      <inkml:brushProperty name="color" value="#FFC114"/>
    </inkml:brush>
  </inkml:definitions>
  <inkml:trace contextRef="#ctx0" brushRef="#br0">0 0 3833,'6'2'465,"0"1"0,-1 0 0,1 0 0,-1 0 0,0 0 0,0 1 1,0 0-1,-1 0 0,6 6 0,-6-5-312,-1-1 0,0 1 0,0 0 0,-1 0 0,0 0-1,1 0 1,-2 0 0,1 1 0,-1-1 0,1 1 0,-1-1 0,-1 1 0,1-1 0,-1 1 0,0-1 0,-2 11 0,-2 15 432,-17 54 1,0 3 150,22-75-376,5-17 41,10-22 26,-2-1-384,-2 3-4,1 1 0,1 0-1,31-38 1,-40 56-36,0 0 0,0 0 0,1 0 0,-1 0 0,1 1 0,0 0 0,0 0-1,1 1 1,-1-1 0,1 2 0,-1-1 0,1 1 0,0 0 0,0 0 0,0 0 0,0 1-1,0 0 1,0 1 0,11 0 0,-16 0 1,0 0 1,0 1-1,-1-1 1,1 0-1,0 1 0,0 0 1,0-1-1,0 1 0,0 0 1,-1 0-1,1 0 1,0 0-1,-1 0 0,1 1 1,-1-1-1,1 0 0,-1 1 1,0-1-1,1 1 1,-1-1-1,0 1 0,0 0 1,0-1-1,0 1 0,0 0 1,-1 0-1,1 0 1,0 3-1,1 4 41,0 0 1,-1 1-1,0-1 1,-2 16-1,1-10 7,1 1 41,-1 0 1,6 29 0,-5-42-130,0 1 0,0 0-1,1 0 1,-1 0-1,1-1 1,-1 1-1,1 0 1,1-1 0,-1 0-1,0 1 1,1-1-1,-1 0 1,1 0-1,0-1 1,0 1 0,5 3-1,24 9-999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3.414"/>
    </inkml:context>
    <inkml:brush xml:id="br0">
      <inkml:brushProperty name="width" value="0.1" units="cm"/>
      <inkml:brushProperty name="height" value="0.1" units="cm"/>
      <inkml:brushProperty name="color" value="#FFC114"/>
    </inkml:brush>
  </inkml:definitions>
  <inkml:trace contextRef="#ctx0" brushRef="#br0">108 136 3041,'-33'-123'1200,"20"111"-640,4 12-240,-6 1 112,6 12 352,-1 1 129,4 10 63,-4 2-16,7 1-272,3 3-128,3-1-272,10-2-96,-5-2-96,0 4-8,-3-2-64,-4-2-240,-2-6-688,-10-9-296</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3.770"/>
    </inkml:context>
    <inkml:brush xml:id="br0">
      <inkml:brushProperty name="width" value="0.1" units="cm"/>
      <inkml:brushProperty name="height" value="0.1" units="cm"/>
      <inkml:brushProperty name="color" value="#FFC114"/>
    </inkml:brush>
  </inkml:definitions>
  <inkml:trace contextRef="#ctx0" brushRef="#br0">1 9 7354,'11'2'2624,"13"-2"-2224,9 0-248,12 3-48,7-3 0,20 0-16,8 0-56,6-3-592,-5-7-368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4.153"/>
    </inkml:context>
    <inkml:brush xml:id="br0">
      <inkml:brushProperty name="width" value="0.1" units="cm"/>
      <inkml:brushProperty name="height" value="0.1" units="cm"/>
      <inkml:brushProperty name="color" value="#FFC114"/>
    </inkml:brush>
  </inkml:definitions>
  <inkml:trace contextRef="#ctx0" brushRef="#br0">64 11 3425,'-1'-11'1940,"0"20"79,0 37-1003,0-3-279,-2-1 0,-9 51 1,-7-14 11,-5 25 62,23-100-778,1 0 1,0 1-1,0-1 0,0 0 1,0 1-1,1-1 0,-1 0 0,1 1 1,0-1-1,2 5 0,-2-8-28,-1 0 0,1 0 0,-1 0-1,1 0 1,0 0 0,-1 0 0,1 0-1,0 0 1,0 0 0,-1 0 0,1 0-1,0-1 1,0 1 0,0 0 0,0-1-1,0 1 1,0 0 0,0-1 0,1 1-1,-1-1 1,0 0 0,0 1 0,0-1-1,0 0 1,1 0 0,-1 0 0,0 0-1,0 0 1,0 0 0,0 0 0,1 0-1,-1 0 1,0-1 0,0 1 0,0 0-1,0-1 1,1 1 0,-1-1 0,0 1-1,0-1 1,0 1 0,1-2 0,16-9 30,-1-1 0,-1-1 0,17-16 1,-15 12-117,2 1 0,22-14 1,-36 26 16,0 0 1,0 1-1,1 0 1,-1 0-1,1 1 1,0 0-1,0 0 1,0 1-1,0-1 1,0 1-1,12 1 1,-17 0 55,-1 0 1,1 0-1,-1 0 1,1 0-1,-1 1 1,1-1 0,-1 1-1,1-1 1,-1 1-1,0 0 1,1 0-1,-1-1 1,0 1-1,0 0 1,1 0-1,-1 0 1,0 0-1,0 0 1,0 0-1,0 1 1,-1-1-1,1 0 1,0 0-1,0 1 1,-1-1 0,1 1-1,-1-1 1,1 0-1,-1 1 1,1-1-1,-1 3 1,2 6 64,-2 0 0,1 0 0,-1 0 1,-2 11-1,1 9 244,1-27-282,1-1-1,-1 1 1,0 0 0,1 0-1,-1 0 1,1 0-1,0 0 1,0-1 0,0 1-1,0 0 1,0-1 0,1 1-1,-1-1 1,1 1 0,0-1-1,0 0 1,0 0 0,0 0-1,0 0 1,0 0-1,0 0 1,1 0 0,-1-1-1,1 1 1,-1-1 0,1 0-1,0 0 1,-1 0 0,1 0-1,0 0 1,0 0-1,0-1 1,0 1 0,-1-1-1,1 0 1,0 0 0,0 0-1,0 0 1,0-1 0,0 1-1,0-1 1,0 1 0,-1-1-1,1 0 1,4-3-1,14-4 20,0-1 0,-1-1 0,34-22 0,-47 27-51,0 0-1,-1 0 0,0 0 1,0-1-1,0 0 0,-1 0 0,0-1 1,0 1-1,0-1 0,-1 0 1,0 0-1,0-1 0,4-13 0,-6 1-97,-6 14 61,-7 10 34,6 0 42,1-1 0,0 1 0,0 0 0,0 0 0,1 0 0,0 1 0,-1-1 0,-2 7 0,5-9-11,0 0 0,0 0 0,-1 0 1,2 0-1,-1 0 0,0 0 0,0 1 0,1-1 1,-1 0-1,1 1 0,0-1 0,0 0 1,0 1-1,0-1 0,0 0 0,0 1 0,1-1 1,-1 0-1,1 0 0,-1 1 0,1-1 0,0 0 1,1 3-1,3 0-15,0 1 1,0-1-1,1 0 0,0-1 1,0 1-1,0-1 1,0 0-1,1-1 0,0 1 1,-1-1-1,1-1 1,0 1-1,0-1 0,15 2 1,-1 0-265,-1-1 1,1-1 0,0-1-1,25-3 1,19-6-411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4.530"/>
    </inkml:context>
    <inkml:brush xml:id="br0">
      <inkml:brushProperty name="width" value="0.1" units="cm"/>
      <inkml:brushProperty name="height" value="0.1" units="cm"/>
      <inkml:brushProperty name="color" value="#FFC114"/>
    </inkml:brush>
  </inkml:definitions>
  <inkml:trace contextRef="#ctx0" brushRef="#br0">301 5 4937,'-1'0'17,"-19"-2"766,0 1-1,0 0 1,0 1 0,-27 5 0,42-5-665,-1 2 1,1-1 0,0 0-1,0 1 1,1 0-1,-1 0 1,0 0 0,1 1-1,-1 0 1,1-1-1,0 2 1,0-1 0,0 0-1,0 1 1,0 0 0,1 0-1,0 0 1,0 0-1,0 0 1,0 1 0,1-1-1,-4 9 1,-1 11 246,0 1 0,2-1 1,-5 46-1,3-13-18,-6 20 27,3-20-167,2 1 0,-2 107 0,11-153-406,0-1 0,0 1 1,1-1-1,0 1 0,1-1 0,0 0 0,1 0 0,5 11 0,-2-11-1200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6.171"/>
    </inkml:context>
    <inkml:brush xml:id="br0">
      <inkml:brushProperty name="width" value="0.1" units="cm"/>
      <inkml:brushProperty name="height" value="0.1" units="cm"/>
      <inkml:brushProperty name="color" value="#FFC114"/>
    </inkml:brush>
  </inkml:definitions>
  <inkml:trace contextRef="#ctx0" brushRef="#br0">0 0 7698,'23'15'977,"-18"-12"-785,0 0-1,0 0 1,0 0 0,0-1-1,0 1 1,0-1-1,1 0 1,-1-1 0,1 1-1,0-1 1,-1 0 0,7 0-1,6 0-68,-8-1-176,1 1 0,-1 0 0,1 1 1,-1 0-1,0 0 0,1 1 0,11 5 0,-20-6 61,0-1 0,-1 0 0,1 0 0,-1 1 0,1-1-1,-1 1 1,0 0 0,1-1 0,-1 1 0,0 0 0,0-1-1,0 1 1,0 0 0,-1 0 0,1 0 0,0 0 0,-1 0 0,0 0-1,1 0 1,-1 0 0,0 0 0,0 0 0,0 0 0,0 0-1,0 0 1,-1 3 0,-1 7 79,0-1 0,-1 1 0,-5 13 0,6-20-103,-1 2 30,0 0 0,0-1-1,-1 1 1,0-1-1,-1 0 1,1 0 0,-8 7-1,7-8 70,0 0 0,1 0 0,0 0 0,0 1 0,1-1 0,-1 1 0,1 0 0,0 0 0,1 0 0,-3 10 0,3-9 17,1 0-1,0 0 1,1 0-1,0 0 1,0 0-1,0 0 1,1 0-1,1 7 1,-1-12-91,-1 0 1,1 0-1,-1-1 1,1 1-1,0 0 1,-1 0-1,1-1 1,0 1-1,0-1 1,0 1-1,0-1 1,1 1-1,-1-1 1,0 0-1,1 0 1,-1 0-1,1 1 1,-1-1-1,1 0 1,-1-1-1,1 1 1,-1 0-1,1 0 1,0-1-1,0 1 1,-1-1-1,1 1 1,0-1-1,0 0 0,0 0 1,-1 0-1,1 0 1,0 0-1,0 0 1,0 0-1,2-1 1,179-35-403,-130 27-413,-3-5-608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4.900"/>
    </inkml:context>
    <inkml:brush xml:id="br0">
      <inkml:brushProperty name="width" value="0.1" units="cm"/>
      <inkml:brushProperty name="height" value="0.1" units="cm"/>
      <inkml:brushProperty name="color" value="#FFC114"/>
    </inkml:brush>
  </inkml:definitions>
  <inkml:trace contextRef="#ctx0" brushRef="#br0">0 8 6617,'219'9'3948,"-125"-3"-4562,161-9 0,-164-13 616,-78 13 36,-27 7 618,0 2 0,-22 11 0,12-5 32,18-9-521,0 0 0,0 1 0,0 0-1,1 0 1,0 0 0,0 0 0,0 1 0,0 0 0,1 0-1,0 0 1,0 0 0,-5 10 0,8-13-138,0 0 0,0 0 0,0 1 0,0-1 1,1 0-1,-1 1 0,1-1 0,-1 0 0,1 1 0,0-1 1,0 0-1,0 1 0,0-1 0,0 1 0,1-1 0,-1 0 1,1 1-1,0-1 0,-1 0 0,1 1 0,0-1 0,0 0 1,0 0-1,1 0 0,-1 0 0,1 0 0,-1 0 0,1 0 0,-1-1 1,1 1-1,0 0 0,0-1 0,0 0 0,0 1 0,0-1 1,0 0-1,4 2 0,0-1-14,0 0 1,-1 0-1,1 0 1,0-1-1,0 0 1,-1 0-1,1-1 1,0 0-1,0 0 1,0 0-1,0 0 0,0-1 1,0 0-1,-1-1 1,1 1-1,0-1 1,-1 0-1,7-3 1,-4 1-34,0 1 1,-1-1 0,0-1-1,0 1 1,0-1 0,0 0-1,-1-1 1,0 0-1,0 0 1,0 0 0,-1-1-1,6-9 1,-10 14-36,0 0 0,0 0 1,0 0-1,0 0 0,-1 0 0,1 0 0,-1 0 0,0 0 1,1 0-1,-1 0 0,0 0 0,0 0 0,0 0 1,-1 0-1,1 0 0,0 0 0,-1 0 0,-1-3 1,0-1-343,-1 1 1,0 0-1,0-1 1,-1 2-1,-4-7 1,-2 0-988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5.285"/>
    </inkml:context>
    <inkml:brush xml:id="br0">
      <inkml:brushProperty name="width" value="0.1" units="cm"/>
      <inkml:brushProperty name="height" value="0.1" units="cm"/>
      <inkml:brushProperty name="color" value="#FFC114"/>
    </inkml:brush>
  </inkml:definitions>
  <inkml:trace contextRef="#ctx0" brushRef="#br0">0 53 4809,'6'7'1968,"14"18"-935,-6 5 47,7 10 104,2 5-64,-11 3-455,7-1-193,-15 0-224,0-1-160,-3-7-112,-1-3-136,-6-16-392,6-10-177,0-18-399,5-10-192</inkml:trace>
  <inkml:trace contextRef="#ctx0" brushRef="#br0" timeOffset="1">355 5 5305,'54'-4'2617,"-58"59"-873,2 12-528,2 2-199,3-10-257,-1-5-184,4-3-360,0-10-72,6-7-232,4-6-192,-1-17-912,3-4-313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5.663"/>
    </inkml:context>
    <inkml:brush xml:id="br0">
      <inkml:brushProperty name="width" value="0.1" units="cm"/>
      <inkml:brushProperty name="height" value="0.1" units="cm"/>
      <inkml:brushProperty name="color" value="#FFC114"/>
    </inkml:brush>
  </inkml:definitions>
  <inkml:trace contextRef="#ctx0" brushRef="#br0">143 0 4553,'-2'2'197,"0"-1"0,1 1 0,-1-1 0,0 1 0,1 0 0,-1 0 1,1 0-1,0 0 0,0 0 0,-1 0 0,1 0 0,1 0 0,-1 0 0,0 0 0,0 1 0,1-1 0,-1 0 0,1 1 1,0-1-1,0 0 0,0 1 0,0-1 0,0 0 0,0 1 0,1-1 0,-1 0 0,1 0 0,-1 1 0,1-1 0,0 0 1,0 0-1,0 0 0,0 0 0,0 0 0,3 3 0,4 6 137,0-1 0,0 0 1,1-1-1,1 0 0,10 8 1,-16-14-233,0 0 1,1 0 0,-1-1-1,1 1 1,0-1 0,0 0-1,0 0 1,0-1-1,0 1 1,0-1 0,0 0-1,1-1 1,-1 1 0,7-1-1,-8 0-74,-1 0 0,1-1 0,0 1-1,-1-1 1,1 0 0,0 0-1,-1 0 1,1 0 0,-1-1 0,1 1-1,-1-1 1,0 0 0,0 0-1,0 0 1,0-1 0,0 1 0,0-1-1,-1 1 1,1-1 0,3-6-1,-5 8-24,0 0 0,0-1 0,-1 1 0,1 0 0,-1-1 0,1 1 0,-1-1 0,1 1 0,-1-1 0,0 1 0,0-1 0,0 1 0,0-1-1,0 1 1,0-1 0,0 1 0,0-1 0,-1 1 0,1-1 0,0 1 0,-1-1 0,1 1 0,-1-1 0,0 1 0,0 0 0,1-1 0,-1 1 0,0 0-1,0 0 1,0 0 0,0-1 0,0 1 0,0 0 0,-1 0 0,0 0 0,-4-3-20,1 0 0,-1 1 1,0 0-1,0 0 0,0 0 0,-13-3 0,-9 1-234,0 1 0,-1 1 0,1 2-1,-1 0 1,0 2 0,1 1 0,-55 12 0,82-14-292,4 0 149,17-1 420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6.037"/>
    </inkml:context>
    <inkml:brush xml:id="br0">
      <inkml:brushProperty name="width" value="0.1" units="cm"/>
      <inkml:brushProperty name="height" value="0.1" units="cm"/>
      <inkml:brushProperty name="color" value="#FFC114"/>
    </inkml:brush>
  </inkml:definitions>
  <inkml:trace contextRef="#ctx0" brushRef="#br0">0 1 4025,'0'2'438,"1"0"1,-1 0-1,1 0 1,-1 0-1,1 0 1,0 0-1,-1 0 1,1 0-1,2 3 0,24 30 1574,-17-23-1232,8 13 36,-12-17-636,-1 0-1,1 0 1,0 0 0,1-1-1,13 12 1,-19-19-171,-1 0 0,1 0 0,0 1 1,-1-1-1,1 0 0,0 0 0,0 0 1,0 0-1,-1 0 0,1 0 0,0 0 0,0 0 1,-1 0-1,1 0 0,0 0 0,0-1 1,-1 1-1,1 0 0,0 0 0,0-1 0,0 0 1,21-12-26,-5 3-2,-3 1 24,4-2-58,0 1-1,1 0 1,0 1-1,24-7 1,-38 15 47,-1-1-1,1 1 1,-1 0 0,1 1 0,-1-1 0,1 1 0,0-1 0,-1 1 0,1 1-1,0-1 1,-1 1 0,1 0 0,0 0 0,-1 0 0,1 0 0,-1 1 0,0 0 0,1 0-1,-1 0 1,0 0 0,0 1 0,-1 0 0,1 0 0,0 0 0,-1 0 0,4 4-1,59 85 1183,-64-90-1110,-1 0 0,1 0 0,-1 0 0,1 0 0,0 0 0,-1 0 0,1-1 0,0 1 0,0-1 0,0 1 0,1-1 0,-1 0 0,0 0 0,0 0 0,1 0 1,-1 0-1,1 0 0,-1-1 0,1 1 0,-1-1 0,1 0 0,-1 1 0,1-1 0,-1 0 0,1-1 0,-1 1 0,1 0 0,-1-1 0,1 1 0,-1-1 0,1 0 0,-1 0 0,0 0 0,1 0 1,-1 0-1,0-1 0,2-1 0,4-2 38,-1-1 1,1 0 0,-2 0 0,1-1-1,-1 0 1,0 0 0,0-1-1,8-14 1,22-40-2413,-21 40 552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6.415"/>
    </inkml:context>
    <inkml:brush xml:id="br0">
      <inkml:brushProperty name="width" value="0.1" units="cm"/>
      <inkml:brushProperty name="height" value="0.1" units="cm"/>
      <inkml:brushProperty name="color" value="#FFC114"/>
    </inkml:brush>
  </inkml:definitions>
  <inkml:trace contextRef="#ctx0" brushRef="#br0">14 1 6417,'0'8'2465,"10"12"-1601,-7 1 40,2 3 0,-2-2-135,-6-6-353,-5 2-168,-3-12-184,4-1-184,1-7-576,11-4-425</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6.794"/>
    </inkml:context>
    <inkml:brush xml:id="br0">
      <inkml:brushProperty name="width" value="0.1" units="cm"/>
      <inkml:brushProperty name="height" value="0.1" units="cm"/>
      <inkml:brushProperty name="color" value="#FFC114"/>
    </inkml:brush>
  </inkml:definitions>
  <inkml:trace contextRef="#ctx0" brushRef="#br0">1 52 4425,'101'34'1668,"-99"-33"-1589,1 0 0,-2 0 0,1 0 0,0 0 0,0 0 0,0 1 0,0-1 0,-1 1 0,1-1-1,-1 1 1,1-1 0,-1 1 0,0 0 0,1 0 0,-1-1 0,0 1 0,0 0 0,0 0 0,-1 0 0,1 0 0,0 1-1,-1-1 1,1 0 0,-1 0 0,0 0 0,6 16 5950,2-33-5201,4-5-772,-6 10-7,-2 2-27,0 1 0,1 0 0,0 0 0,0 1 0,1-1-1,-1 1 1,1 0 0,1 1 0,8-7 0,-6 8-14,0-1-1,1 1 1,0 0-1,-1 1 1,1 0-1,1 1 1,-1 0 0,0 1-1,20-1 1,-22 2 3,0 0 0,0 0 1,0 1-1,0 0 1,-1 1-1,1 0 0,0 0 1,-1 0-1,1 1 0,-1 0 1,0 1-1,0 0 0,9 6 1,-11-5 20,0 0 0,-1 0 1,0 1-1,0 0 1,-1 0-1,1-1 0,-1 2 1,-1-1-1,1 0 1,-1 1-1,2 10 0,-1-8-67,0 0 0,0 0-1,1 0 1,5 9 0,-8-16-44,0-1 1,0 0 0,0 0-1,0 1 1,0-1 0,0 0-1,0 0 1,1 0 0,-1 0-1,0 0 1,1 0 0,-1-1-1,0 1 1,1 0-1,-1-1 1,1 1 0,-1-1-1,1 1 1,-1-1 0,1 0-1,0 0 1,-1 1 0,3-1-1,20-5-1530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7.177"/>
    </inkml:context>
    <inkml:brush xml:id="br0">
      <inkml:brushProperty name="width" value="0.1" units="cm"/>
      <inkml:brushProperty name="height" value="0.1" units="cm"/>
      <inkml:brushProperty name="color" value="#FFC114"/>
    </inkml:brush>
  </inkml:definitions>
  <inkml:trace contextRef="#ctx0" brushRef="#br0">174 36 4225,'-2'-2'201,"0"-1"0,0 0-1,0 1 1,0 0 0,0-1 0,0 1 0,-1 0-1,1 0 1,-1 0 0,0 1 0,0-1 0,1 0-1,-1 1 1,0 0 0,0 0 0,0 0 0,-1 0-1,1 0 1,0 1 0,0-1 0,0 1 0,0 0 0,-1 0-1,1 0 1,-4 1 0,0-1 1,0 1 1,0 0-1,0 1 0,1-1 1,-1 1-1,0 1 0,1-1 1,-1 1-1,1 0 0,-11 7 1,17-9-181,-1-1-1,0 1 1,0-1 0,0 1-1,0-1 1,0 1 0,1 0-1,-1-1 1,0 1 0,1 0 0,-1 0-1,0-1 1,1 1 0,-1 0-1,1 0 1,-1 0 0,1 0 0,-1 0-1,1 0 1,0 0 0,0 0-1,-1 0 1,1 0 0,0 0-1,0 0 1,0 0 0,0 0 0,0 0-1,0 0 1,0 0 0,1 0-1,-1 0 1,0 0 0,0 0 0,1 0-1,-1 0 1,1 0 0,-1 0-1,1-1 1,-1 1 0,1 0-1,-1 0 1,1 0 0,0-1 0,-1 1-1,2 1 1,2 0-6,0 1-1,-1-1 0,1 1 1,0-1-1,1 0 1,-1 0-1,0-1 1,1 1-1,6 0 1,7 1-1,0-1 1,0-1-1,0 0 1,25-3 0,73-16 23,-113 17-28,1 0 0,0 1 0,0-1-1,0 1 1,0 0 0,0 0 0,-1 0 0,1 1 0,0-1 0,0 1-1,0 0 1,0 0 0,6 3 0,-8-3 36,0 1 1,0 0-1,0 0 1,-1-1-1,1 1 1,0 0-1,-1 1 0,1-1 1,-1 0-1,0 0 1,0 1-1,0-1 1,0 0-1,0 1 1,0-1-1,-1 1 0,1-1 1,-1 1-1,0 0 1,1-1-1,-1 1 1,-1 3-1,1 20 330,-1 1 0,-1 0 0,-2-1 0,0 0 0,-2 0 0,-1 0 0,-1 0-1,-1-1 1,-1-1 0,-17 31 0,23-49-430,0 1 0,-1-1-1,0 0 1,0 0 0,0 0-1,-1-1 1,1 0 0,-1 0 0,-1 0-1,1-1 1,-1 0 0,1 0-1,-1 0 1,0-1 0,-1 0-1,1-1 1,0 1 0,-1-2 0,0 1-1,1-1 1,-1 0 0,0 0-1,1-1 1,-1 0 0,0 0 0,0-1-1,-13-3 1,-36-10-1837</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7.594"/>
    </inkml:context>
    <inkml:brush xml:id="br0">
      <inkml:brushProperty name="width" value="0.1" units="cm"/>
      <inkml:brushProperty name="height" value="0.1" units="cm"/>
      <inkml:brushProperty name="color" value="#FFC114"/>
    </inkml:brush>
  </inkml:definitions>
  <inkml:trace contextRef="#ctx0" brushRef="#br0">0 27 6289,'15'1'495,"-9"-1"-267,-1 0 1,1 1 0,-1 0 0,10 2 0,-13-2-182,0 0 0,0 0 0,0 0 0,0 0 0,-1 1 0,1-1 0,0 0 0,0 1 0,-1-1 0,1 1 0,-1 0 0,1-1 0,-1 1 0,0 0 0,2 3 1,8 16 453,0 1 1,-2 0-1,-1 0 1,0 1 0,-2 0-1,-1 0 1,4 32-1,-8-42 175,-2-18-23,-2-22 182,-7-13-207,5 27-500,2-1 0,0 0 0,0 0 0,1-1 0,0-16 0,3 27-117,-1 1 1,0-1-1,1 0 1,0 0-1,0 1 1,0-1-1,0 1 1,1-1-1,-1 1 1,1-1-1,0 1 0,0 0 1,0 0-1,0 0 1,1 0-1,-1 0 1,1 0-1,0 1 1,0-1-1,0 1 1,0 0-1,0 0 1,0 0-1,6-2 1,5-2-41,1 0 0,-1 2 0,1-1 0,0 2 0,0 0 0,0 1 0,22 0 0,-16 1-632,0 2 1,0 1-1,0 1 0,39 9 0,-23-1-1053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7.948"/>
    </inkml:context>
    <inkml:brush xml:id="br0">
      <inkml:brushProperty name="width" value="0.1" units="cm"/>
      <inkml:brushProperty name="height" value="0.1" units="cm"/>
      <inkml:brushProperty name="color" value="#FFC114"/>
    </inkml:brush>
  </inkml:definitions>
  <inkml:trace contextRef="#ctx0" brushRef="#br0">0 45 3689,'61'-41'1232,"-55"41"-1008,0-4 136,2 9 656,2 5 321,1 3 111,3 6-56,5 1-592,1 3-231,5 4-345,1-2-72,-1-3-96,1-1-8,-3-5-136,1-3-360,-1-10-697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8.364"/>
    </inkml:context>
    <inkml:brush xml:id="br0">
      <inkml:brushProperty name="width" value="0.1" units="cm"/>
      <inkml:brushProperty name="height" value="0.1" units="cm"/>
      <inkml:brushProperty name="color" value="#FFC114"/>
    </inkml:brush>
  </inkml:definitions>
  <inkml:trace contextRef="#ctx0" brushRef="#br0">402 88 5121,'31'-88'2321,"-82"108"-809,-6 5-776,-11 4-128,-6-4 40,4 2-176,11-6-103,23-7-185,18-3-288,28-11-753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6.591"/>
    </inkml:context>
    <inkml:brush xml:id="br0">
      <inkml:brushProperty name="width" value="0.1" units="cm"/>
      <inkml:brushProperty name="height" value="0.1" units="cm"/>
      <inkml:brushProperty name="color" value="#FFC114"/>
    </inkml:brush>
  </inkml:definitions>
  <inkml:trace contextRef="#ctx0" brushRef="#br0">170 1 5433,'-7'6'257,"1"-1"0,0 1 0,0 1 0,0-1 0,1 1-1,0 0 1,0 1 0,1-1 0,-5 12 0,-3 1 211,-3 8 108,0 1 1,2 0-1,2 1 1,0 0-1,2 0 1,1 1 0,2 0-1,-3 34 1,8-49-399,1 0 0,0 0 0,1 1 0,1-1 1,1 0-1,0 0 0,9 24 0,-8-28-168,1-1 1,1 0-1,-1-1 0,2 1 0,0-1 1,0 0-1,0-1 0,2 0 0,-1 0 1,1-1-1,11 9 0,-14-13-6,0 1 0,1-1 0,-1 0-1,1-1 1,0 1 0,0-2 0,1 1 0,-1-1-1,0 0 1,1 0 0,0-1 0,-1 0 0,1 0-1,0-1 1,-1 0 0,1 0 0,0-1 0,-1 0-1,1 0 1,-1-1 0,1 0 0,12-5 0,-12 3-3,1 0-1,-1-1 1,0 0 0,0-1 0,0 1 0,-1-2 0,0 1 0,0-1 0,0 0 0,-1 0 0,0-1 0,-1 1 0,0-1 0,0-1-1,0 1 1,-1-1 0,6-17 0,-7 13-10,-1 1-1,0-1 1,-1 0-1,0 0 0,-1 1 1,-1-1-1,0 0 1,0 0-1,-1 1 1,-1-1-1,0 1 0,-1 0 1,0 0-1,-9-18 1,-7-9-109,-1 2 0,-50-68 0,61 92 95,-1-1 0,0 1 0,-1 1 0,-19-17 0,28 27 6,-1-1 0,0 1 0,0-1 0,0 1 0,0 0 0,0 1 0,0-1 0,-1 1 0,-5-2 0,7 3-24,1 0-1,-1 0 1,0 0 0,0 0-1,0 0 1,1 1-1,-1-1 1,0 1 0,0 0-1,1 0 1,-1 0 0,1 0-1,-1 0 1,1 0-1,-1 1 1,-2 1 0,-21 19-1054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8.762"/>
    </inkml:context>
    <inkml:brush xml:id="br0">
      <inkml:brushProperty name="width" value="0.1" units="cm"/>
      <inkml:brushProperty name="height" value="0.1" units="cm"/>
      <inkml:brushProperty name="color" value="#FFC114"/>
    </inkml:brush>
  </inkml:definitions>
  <inkml:trace contextRef="#ctx0" brushRef="#br0">1 0 6281,'4'52'5402,"0"-2"-4637,-3-33-474,0 0 0,1 0 0,8 28 0,-10-48-266,1-1 0,-1 1-1,1 0 1,0-1-1,-1 1 1,2 0 0,-1-1-1,0 1 1,1 0 0,-1 0-1,1 0 1,0 0-1,3-3 1,0-2-4,-1 1-33,1-2-10,0 1 0,1-1-1,-1 1 1,2 1 0,-1-1 0,1 1 0,0 0-1,1 0 1,0 1 0,10-7 0,-5 6-15,-1 2 0,1-1 0,0 2 1,0-1-1,1 2 0,-1 0 0,28-3 1,-34 6 36,1-1-1,-1 1 1,0 0 0,0 1 0,1 0 0,-1 0 0,0 1 0,0-1 0,0 2-1,0-1 1,-1 1 0,1 0 0,-1 0 0,1 1 0,-1 0 0,11 8 0,-11-4 99,0 1 1,0-1-1,0 1 1,-1 0 0,-1 1-1,0-1 1,0 1-1,0 0 1,2 15 0,-6-24-100,3 8-4,-2-3 30,1 0 1,-1-1-1,2 1 0,3 9 0,-5-14-51,-1-1-1,1 1 0,-1 0 1,1 0-1,-1 0 0,1-1 1,0 1-1,-1 0 0,1-1 1,0 1-1,0-1 0,-1 1 1,1-1-1,0 1 0,0-1 1,0 1-1,0-1 0,-1 0 1,1 1-1,0-1 0,0 0 1,0 0-1,0 0 0,0 0 1,0 0-1,0 0 0,0 0 1,0 0-1,0 0 1,0 0-1,0 0 0,0 0 1,0-1-1,-1 1 0,3-1 1,18-11-1086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0:19.111"/>
    </inkml:context>
    <inkml:brush xml:id="br0">
      <inkml:brushProperty name="width" value="0.1" units="cm"/>
      <inkml:brushProperty name="height" value="0.1" units="cm"/>
      <inkml:brushProperty name="color" value="#FFC114"/>
    </inkml:brush>
  </inkml:definitions>
  <inkml:trace contextRef="#ctx0" brushRef="#br0">345 8 7138,'-79'14'5035,"28"-5"-3183,-77 23 1,124-31-1755,1 0-1,-1 0 1,1 0-1,0 1 1,-1 0 0,1 0-1,0 0 1,0 0-1,0 0 1,0 1-1,-3 3 1,6-5-78,-1 0 0,1-1 0,-1 1 0,1 0 0,-1 0 0,1 0 0,0 0 0,0-1 0,-1 1 0,1 0 0,0 0 0,0 0 0,0 0 0,0 0 0,0 0 0,0 0 0,0 0 0,0-1 0,1 2 0,0 0-9,0 0-1,-1 0 1,1 0 0,1-1-1,-1 1 1,0 0-1,0-1 1,1 1-1,-1-1 1,1 1-1,2 1 1,13 8 10,0 0 1,1-2 0,0 0-1,1-1 1,0-1-1,25 6 1,49 22 1,-64-20-1,-29-15-22,1 1 0,-1-1 1,1 0-1,-1 0 0,0 1 0,1-1 1,-1 0-1,1 1 0,-1-1 0,0 0 1,1 1-1,-1-1 0,0 0 0,1 1 1,-1-1-1,0 1 0,0-1 0,0 1 1,1-1-1,-1 1 0,0-1 0,0 1 1,0-1-1,0 1 0,0-1 0,0 1 1,0-1-1,0 1 0,0-1 0,0 1 1,0-1-1,0 1 0,0-1 0,0 1 1,0-1-1,-1 1 0,1-1 1,0 1-1,0-1 0,0 0 0,-1 1 1,1-1-1,0 1 0,-1-1 0,1 0 1,0 1-1,-1-1 0,1 0 0,-1 1 1,1-1-1,0 0 0,-1 1 0,1-1 1,-1 0-1,1 0 0,-1 0 0,1 0 1,-1 1-1,1-1 0,-1 0 0,-31 8 23,-144 8 44,74-8-126,85-8-222,17 0 268,0 0 1,0 0-1,0 0 0,0 0 0,0 0 1,0 0-1,0 0 0,-1 0 1,1 0-1,0 0 0,0 0 1,0 0-1,0 0 0,0 0 1,0 0-1,0 0 0,0 0 0,0 0 1,0 0-1,0 0 0,-1 0 1,1 0-1,0 0 0,0 0 1,0 0-1,0 0 0,0-1 0,0 1 1,0 0-1,0 0 0,0 0 1,0 0-1,0 0 0,0 0 1,0 0-1,0 0 0,0 0 1,0 0-1,0 0 0,0 0 0,0-1 1,0 1-1,0 0 0,0 0 1,0 0-1,0 0 0,0 0 1,0 0-1,0 0 0,0 0 1,0 0-1,0 0 0,0 0 0,0-1 1,0 1-1,0 0 0,0 0 1,0 0-1,0 0 0,0 0 1,0 0-1,0 0 0,0 0 0,21-12-1682,17-6-427</inkml:trace>
  <inkml:trace contextRef="#ctx0" brushRef="#br0" timeOffset="1">601 34 10082,'89'-34'3449,"-87"41"-3297,3 5-64,1-4-384,2 0-496</inkml:trace>
  <inkml:trace contextRef="#ctx0" brushRef="#br0" timeOffset="2">732 241 9906,'-3'0'3497,"-5"1"-2849,8-6-584,0 4 64,0-1-720</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38.308"/>
    </inkml:context>
    <inkml:brush xml:id="br0">
      <inkml:brushProperty name="width" value="0.1" units="cm"/>
      <inkml:brushProperty name="height" value="0.1" units="cm"/>
      <inkml:brushProperty name="color" value="#FFC114"/>
    </inkml:brush>
  </inkml:definitions>
  <inkml:trace contextRef="#ctx0" brushRef="#br0">54 493 3529,'-54'15'1107,"249"-58"1092,186-24-1282,-341 62-669,21-1-45,1 2 0,0 4 1,71 7-1,-102-5-190,-1-2 0,53-7 0,61-18 8,-5 0 25,-35 15-16,177 4 0,-159 4-11,37 1-32,22 24-340,-2 0-218,-140-21 461,0-1 0,66-7 0,248-10 84,-182 13 11,352-27 30,-248 11 134,92 20 239,-2 30-260,-275-23-182,0-4 0,1-4 1,116-14-1,-113 4 331,1 3 0,-1 5-1,148 16 1,-118-2-331,236-9 0,-192-9 58,-64 5 8,0-5-1,112-22 1,-126 11-16,1 3 1,0 5 0,108 1-1,-68 9-17,171-21 0,-208 13 19,148 7 0,-138 3 9,104-10-1,157-22-30,-263 25 24,162 17 0,-155-3-31,0-5 0,0-4-1,1-5 1,108-18 0,-131 11 47,125 0 0,-132 7-29,116-19 0,35-4 78,75 18 40,230-14-60,-499 19-94,1-1 0,-1-2 0,-1-2 0,61-21 0,-50 12-339</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59.292"/>
    </inkml:context>
    <inkml:brush xml:id="br0">
      <inkml:brushProperty name="width" value="0.1" units="cm"/>
      <inkml:brushProperty name="height" value="0.1" units="cm"/>
      <inkml:brushProperty name="color" value="#FFC114"/>
    </inkml:brush>
  </inkml:definitions>
  <inkml:trace contextRef="#ctx0" brushRef="#br0">289 11 4497,'-15'2'7712,"14"-2"-7675,0 1 0,0 0 0,0-1 0,0 1 0,0 0 0,0 0 0,0 0-1,0 0 1,0 0 0,1 0 0,-1 0 0,0 2 0,-15 17 213,-6 4-180,-27 30 212,43-48-234,1 1 0,1 0 0,-1 0 0,1 1 0,0-1 0,-4 12 0,8 4-24,0-22-25,0-1 0,0 1-1,0-1 1,0 1 0,0-1 0,0 1-1,0-1 1,0 1 0,0-1 0,0 1-1,0-1 1,0 1 0,1-1-1,-1 1 1,0-1 0,0 1 0,1-1-1,-1 0 1,0 1 0,1-1 0,-1 1-1,0-1 1,1 0 0,-1 1-1,0-1 1,1 0 0,-1 1 0,1-1-1,-1 0 1,1 0 0,-1 0 0,1 1-1,-1-1 1,0 0 0,1 0 0,0 0-1,5-37-553,-1 20 117,0-1-1,1 1 1,1 0-1,1 0 1,10-17-1,-17 32 360,-1 1 65,1 0 1,-1 1-1,0-1 0,1 0 0,-1 0 1,0 1-1,1-1 0,-1 0 1,1 1-1,-1-1 0,1 0 0,-1 1 1,1-1-1,-1 1 0,1-1 0,0 1 1,-1-1-1,1 1 0,0 0 1,-1-1-1,1 1 0,0 0 0,0 0 1,-1-1-1,2 1 0,0-4 425,-1 0-1,0 0 1,0-1-1,0 1 1,-1 0 0,0-6-1,0 10-364,0-1 0,-1 0 1,1 0-1,0 1 0,-1-1 0,1 0 0,-1 1 1,1-1-1,-1 1 0,1-1 0,-1 0 0,1 1 1,-1-1-1,0 1 0,1-1 0,-1 1 0,0 0 1,0-1-1,1 1 0,-1 0 0,0-1 0,0 1 1,1 0-1,-3 0 0,0-1-22,0 1 1,-1-1-1,1 1 1,0 0-1,-1 0 0,-5 1 1,5 0 12,-1-1 1,1 1-1,-1 0 1,1 0-1,0 1 1,-1-1-1,1 1 1,0 0-1,0 0 1,0 0-1,0 1 1,0-1-1,1 1 1,-1 0-1,1 0 1,-5 5-1,5-4 19,0 1 1,0-1-1,1 1 0,-1-1 1,1 1-1,0 0 0,1 0 0,-1 0 1,1 0-1,0 0 0,-1 7 0,2-5-39,1 0-1,-1-1 1,1 1-1,0-1 0,1 1 1,0-1-1,0 1 1,4 9-1,21 47 101,-2 2 0,-4 1 0,-3 0 0,19 132 0,-34-172-99,-2 0 0,0 0-1,-2 0 1,-1 0 0,0-1-1,-10 36 1,10-51-60,-1-1 1,0 0-1,-1 0 1,0 0-1,-1 0 0,1-1 1,-1 0-1,-1 0 0,0 0 1,0 0-1,0-1 0,-1 0 1,0 0-1,-1-1 0,1 0 1,-1 0-1,-1-1 0,1 0 1,-17 7-1,23-11-41,0-1-1,0 1 1,1 0 0,-1-1-1,0 1 1,-1-1 0,1 0-1,0 1 1,0-1-1,0 0 1,0 0 0,0-1-1,0 1 1,0 0 0,0-1-1,0 1 1,0-1 0,0 0-1,0 1 1,0-1 0,1 0-1,-1 0 1,0 0 0,0 0-1,1-1 1,-1 1 0,-2-3-1,-20-23-1786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59.666"/>
    </inkml:context>
    <inkml:brush xml:id="br0">
      <inkml:brushProperty name="width" value="0.1" units="cm"/>
      <inkml:brushProperty name="height" value="0.1" units="cm"/>
      <inkml:brushProperty name="color" value="#FFC114"/>
    </inkml:brush>
  </inkml:definitions>
  <inkml:trace contextRef="#ctx0" brushRef="#br0">56 1 5921,'-3'22'4416,"-9"13"-2682,5-14-1054,-2 12-70,1 1 0,-5 41 0,11-58-469,1 0 1,0 0 0,2 0 0,0-1 0,1 1 0,6 28 0,-6-40-125,-1 0 0,1 0-1,0 0 1,0-1 0,1 1 0,-1 0 0,1-1-1,0 0 1,1 0 0,-1 0 0,1 0 0,-1 0 0,6 4-1,-6-7-10,0 1-1,0 0 1,0-1 0,0 1-1,0-1 1,0 0-1,0 0 1,0 0-1,0-1 1,0 1-1,1-1 1,-1 1-1,0-1 1,1 0-1,-1 0 1,0-1 0,0 1-1,1-1 1,-1 1-1,0-1 1,0 0-1,5-2 1,-3 0-10,0 0 1,0 0-1,-1 0 1,1 0-1,0-1 1,-1 0-1,0 0 1,0 0-1,0 0 1,-1-1 0,1 0-1,-1 1 1,0-1-1,-1 0 1,1-1-1,-1 1 1,0 0-1,2-9 1,1-5-13,-1 1 1,-1-2-1,-1 1 0,0-23 1,-1 19-37,-2 0 0,0 0-1,-6-30 1,6 47 3,-1 0 0,1 0-1,-1 0 1,0 0 0,0 0-1,-1 0 1,0 0 0,0 0-1,0 1 1,-1 0 0,0 0-1,0 0 1,0 0 0,-1 0-1,1 1 1,-9-7 0,10 10-18,-1-1-1,1 1 1,0-1 0,0 1-1,-1 0 1,1 0 0,-1 0 0,1 1-1,-1-1 1,1 1 0,-1 0 0,1 0-1,-1 0 1,1 1 0,-4 0-1,0 0-141,1 1 0,0 0 0,0 0 0,0 1 0,0-1 0,1 1 0,-7 5 0,-11 12-1290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1:59.978"/>
    </inkml:context>
    <inkml:brush xml:id="br0">
      <inkml:brushProperty name="width" value="0.1" units="cm"/>
      <inkml:brushProperty name="height" value="0.1" units="cm"/>
      <inkml:brushProperty name="color" value="#FFC114"/>
    </inkml:brush>
  </inkml:definitions>
  <inkml:trace contextRef="#ctx0" brushRef="#br0">0 0 7474,'2'15'3048,"-2"21"-1888,1 12-143,9 20-65,-7 4-200,2 17-312,1 7-80,-11 3-168,5-1-208,-3-20-496,2-9-376,4-21-896,0-15-345</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0.393"/>
    </inkml:context>
    <inkml:brush xml:id="br0">
      <inkml:brushProperty name="width" value="0.1" units="cm"/>
      <inkml:brushProperty name="height" value="0.1" units="cm"/>
      <inkml:brushProperty name="color" value="#FFC114"/>
    </inkml:brush>
  </inkml:definitions>
  <inkml:trace contextRef="#ctx0" brushRef="#br0">2 66 5665,'0'63'4700,"-2"-9"-3658,3 0 0,2 0 0,14 71 1,-15-117-1011,0 0 0,0 0 1,1 0-1,0 0 0,0 0 0,7 10 1,-9-17-33,0 1 1,0-1-1,0 0 0,0 0 1,0 1-1,0-1 1,0 0-1,1 0 1,-1 0-1,0 0 0,1-1 1,-1 1-1,0 0 1,1 0-1,-1-1 1,1 1-1,-1-1 0,1 0 1,0 1-1,-1-1 1,1 0-1,-1 0 1,1 0-1,-1 0 0,1 0 1,0 0-1,-1 0 1,1 0-1,-1-1 1,1 1-1,-1-1 1,1 1-1,-1-1 0,1 0 1,-1 1-1,0-1 1,1 0-1,-1 0 1,0 0-1,0 0 0,2-2 1,3-2-22,0-1 1,-1 1-1,0-1 1,0 0-1,-1-1 1,0 1-1,0-1 0,0 0 1,-1 0-1,5-12 1,1-9-112,7-42 0,-11 49 94,6-33-51,-2 8 82,1 1 0,3 0-1,18-43 1,-24 78 130,-3 15 71,1 18 180,-5-18-320,15 148 990,-10-91-1071,1-1-1,23 92 0,-28-150-95,0 0-1,0 1 1,0-1-1,0 0 1,1 1 0,-1-1-1,1 0 1,0 0 0,0 0-1,0 0 1,0-1-1,5 5 1,-7-6 58,1-1 0,-1 0 0,1 1 0,0-1 0,-1 0 0,1 0-1,-1 0 1,1 1 0,0-1 0,-1 0 0,1 0 0,0 0 0,-1 0 0,1 0 0,0 0 0,-1 0 0,1-1 0,-1 1-1,1 0 1,0 0 0,-1 0 0,1-1 0,0 1 0,0-1 0,1 0-88,0-1 1,0 1-1,-1-1 0,1 0 0,0 0 1,-1 0-1,1 0 0,-1 0 0,2-3 1,14-35-1595,0-12-312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0.842"/>
    </inkml:context>
    <inkml:brush xml:id="br0">
      <inkml:brushProperty name="width" value="0.1" units="cm"/>
      <inkml:brushProperty name="height" value="0.1" units="cm"/>
      <inkml:brushProperty name="color" value="#FFC114"/>
    </inkml:brush>
  </inkml:definitions>
  <inkml:trace contextRef="#ctx0" brushRef="#br0">0 0 9066,'8'5'384,"0"0"-1,-1 0 1,0 1-1,0 0 1,0 0-1,-1 1 1,11 13 0,-12-10-201,-1 0 1,-1-1-1,0 1 0,0 0 1,-1 0-1,2 18 1,-3-22-141,40 381 1834,-36-131-4204,-5-250 1978,0-1-1,0 1 0,-1-1 1,0 0-1,-2 10 0,3-15 322,0 0 0,0 0 0,0 0 0,0 0 0,0 1 0,0-1 0,-1 0-1,1 0 1,0 0 0,0 0 0,0 0 0,0 1 0,0-1 0,0 0 0,0 0 0,-1 0-1,1 0 1,0 0 0,0 0 0,0 1 0,0-1 0,0 0 0,-1 0 0,1 0-1,0 0 1,0 0 0,0 0 0,0 0 0,-1 0 0,1 0 0,0 0 0,0 0 0,0 0-1,0 0 1,-1 0 0,1 0 0,0 0 0,0 0 0,0 0 0,-1 0 0,1 0-1,0 0 1,0 0 0,0 0 0,0-1 0,0 1 0,-1 0 0,1 0 0,0 0 0,0 0-1,-11-21-833,0-15 376,2 0-1,2-1 1,-4-49 0,1 11 500,8 62 124,1 0 0,0 0 0,0 0 0,2 0 0,-1 0 0,6-25 0,-4 32-20,-1 0 0,1 0 1,1 0-1,-1 0 0,1 1 0,0-1 1,0 1-1,1 0 0,-1 0 1,1 0-1,1 0 0,-1 0 0,0 1 1,1 0-1,0 0 0,9-5 0,32-24 810,-29 20-556,26-16 1,-38 27-317,0-1 0,0 1 0,0 0 1,0 0-1,1 0 0,-1 1 0,0-1 1,1 1-1,-1 1 0,8-1 1,-9 1 39,-1 1 0,1 0 0,0 0 0,-1 0 0,1 1 0,-1-1 0,0 1 0,1-1 0,-1 1 0,0 0 0,0 1 0,0-1 0,-1 0 0,1 1 1,0 0-1,-1-1 0,1 1 0,-1 0 0,0 0 0,0 0 0,0 1 0,-1-1 0,2 4 0,3 7 268,0 0 0,-1 1 0,-1-1 1,3 18-1,-1-3-470,-1 1 0,-2 0 0,-1 1 0,-1-1 0,-4 35 0,3-64-54,0 0 0,0 0 1,0 0-1,0 0 1,-1 0-1,1 0 1,0 0-1,0 0 0,-1 0 1,1 0-1,-1-1 1,1 1-1,-1 0 0,1 0 1,-1 0-1,1-1 1,-1 1-1,1 0 0,-1-1 1,-1 2-1,-4-7-1443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1.178"/>
    </inkml:context>
    <inkml:brush xml:id="br0">
      <inkml:brushProperty name="width" value="0.1" units="cm"/>
      <inkml:brushProperty name="height" value="0.1" units="cm"/>
      <inkml:brushProperty name="color" value="#FFC114"/>
    </inkml:brush>
  </inkml:definitions>
  <inkml:trace contextRef="#ctx0" brushRef="#br0">34 1 4817,'-8'14'2641,"-8"15"-289,6 3-1616,10 0-1480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1.511"/>
    </inkml:context>
    <inkml:brush xml:id="br0">
      <inkml:brushProperty name="width" value="0.1" units="cm"/>
      <inkml:brushProperty name="height" value="0.1" units="cm"/>
      <inkml:brushProperty name="color" value="#FFC114"/>
    </inkml:brush>
  </inkml:definitions>
  <inkml:trace contextRef="#ctx0" brushRef="#br0">91 229 4665,'-19'33'5016,"0"24"-2948,7-16-1076,5-22-706,-1 1-47,2 0-1,0 0 0,1 0 1,-3 25-1,8-42-226,0 1 0,0-1 0,0 0 1,0 0-1,1 0 0,0 0 0,-1 0 0,1 0 0,0 0 0,0 0 1,1 0-1,-1 0 0,0 0 0,1-1 0,0 1 0,2 2 0,-3-4-11,0 1 0,1-1 0,-1 1 0,1-1 0,-1 0 0,1 0 0,0 0-1,-1 0 1,1 0 0,0 0 0,0-1 0,0 1 0,-1-1 0,1 1 0,0-1 0,0 1-1,0-1 1,0 0 0,0 0 0,0 0 0,0 0 0,0 0 0,0-1 0,0 1 0,3-2-1,-1 1 3,-1-1-1,0 1 1,1-1-1,-1 0 0,0 0 1,0 0-1,0-1 0,0 1 1,-1-1-1,5-4 1,21-34 41,-22 32-35,14-23 88,-2 0 0,24-55 0,-37 75-118,-1 0-1,-1 0 1,0-1-1,-1 1 1,0 0-1,0-1 1,-2 0 0,1 1-1,-2-1 1,0 1-1,-3-20 1,-1 13-487,-1 2 1,0-1 0,-2 1-1,0-1 1,-1 2 0,-13-20-1,-1 4-1340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6.987"/>
    </inkml:context>
    <inkml:brush xml:id="br0">
      <inkml:brushProperty name="width" value="0.1" units="cm"/>
      <inkml:brushProperty name="height" value="0.1" units="cm"/>
      <inkml:brushProperty name="color" value="#FFC114"/>
    </inkml:brush>
  </inkml:definitions>
  <inkml:trace contextRef="#ctx0" brushRef="#br0">255 0 6009,'-13'8'2385,"-12"8"-1393,-2 5-688,-5 6 40,0 2 152,-3 10 400,6 11 225,4 17 15,2 8-120,14 9-432,4-1-248,13-10-224,10-6-144,10-16-72,9-10-344,4-18-728,-2-14-464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1.829"/>
    </inkml:context>
    <inkml:brush xml:id="br0">
      <inkml:brushProperty name="width" value="0.1" units="cm"/>
      <inkml:brushProperty name="height" value="0.1" units="cm"/>
      <inkml:brushProperty name="color" value="#FFC114"/>
    </inkml:brush>
  </inkml:definitions>
  <inkml:trace contextRef="#ctx0" brushRef="#br0">1 138 3865,'5'19'790,"2"0"0,0-1 0,12 24 0,9 17 275,-13-20-199,-1 2 0,-2 0 0,-2 0 0,-1 1 0,3 53 0,-12-76-60,24-275 1145,-20 222-1927,2 0-1,2 0 1,1 1-1,2 0 1,1 1-1,23-45 0,-29 67 73,0 1 0,0 0-1,1 0 1,0 1 0,10-10-1,-15 16-35,1 0 0,-1 1 0,0-1 0,0 1 0,1-1-1,-1 1 1,1 0 0,-1 0 0,1 0 0,5-1-1,-7 2-2,1 0-1,-1 0 1,1 0-1,-1 0 0,1 0 1,-1 1-1,1-1 1,-1 0-1,1 1 0,-1-1 1,1 1-1,-1-1 1,1 1-1,-1 0 1,0 0-1,1 0 0,-1 0 1,0 0-1,0 0 1,2 1-1,2 5 103,-1 0 0,1 0-1,-1 1 1,-1-1 0,1 1 0,-1 0 0,0 0 0,-1 0-1,0 0 1,0 1 0,0 8 0,1-2-17,13 90-137,3 194-1,-15-198-1646,0-32-1009</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2.164"/>
    </inkml:context>
    <inkml:brush xml:id="br0">
      <inkml:brushProperty name="width" value="0.1" units="cm"/>
      <inkml:brushProperty name="height" value="0.1" units="cm"/>
      <inkml:brushProperty name="color" value="#FFC114"/>
    </inkml:brush>
  </inkml:definitions>
  <inkml:trace contextRef="#ctx0" brushRef="#br0">81 1241 9170,'-20'4'1696,"-34"3"1,53-7-1667,1 0 0,0 0 0,0 0 0,0 0 0,-1 0 0,1 0 0,0 0 0,0 0 0,0 0 0,-1 0 0,1 0 0,0 0 0,0 0 0,0 0 1,-1 0-1,1 0 0,0-1 0,0 1 0,0 0 0,0 0 0,-1 0 0,1 0 0,0 0 0,0 0 0,0-1 0,0 1 0,0 0 0,-1 0 0,1 0 0,0 0 0,0-1 0,0 1 0,0 0 1,0 0-1,0 0 0,0-1 0,0 1 0,0 0 0,0 0 0,0 0 0,0-1 0,0 1 0,0 0 0,0 0 0,0 0 0,0 0 0,0-1 0,0 1 0,9-13 886,19-11 82,-3 8-470,1 1 0,1 1 0,39-15 0,97-27 650,-158 55-1152,1568-553 1835,-583 123-7610,-801 338 3223</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02.576"/>
    </inkml:context>
    <inkml:brush xml:id="br0">
      <inkml:brushProperty name="width" value="0.1" units="cm"/>
      <inkml:brushProperty name="height" value="0.1" units="cm"/>
      <inkml:brushProperty name="color" value="#FFC114"/>
    </inkml:brush>
  </inkml:definitions>
  <inkml:trace contextRef="#ctx0" brushRef="#br0">1 948 9818,'46'-21'3849,"76"-33"-2705,33-13-16,58-27-247,25-8-353,56-7-536,1-5-192,22-8-849,4-4-623,9-13 1640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2.463"/>
    </inkml:context>
    <inkml:brush xml:id="br0">
      <inkml:brushProperty name="width" value="0.1" units="cm"/>
      <inkml:brushProperty name="height" value="0.1" units="cm"/>
      <inkml:brushProperty name="color" value="#E71224"/>
    </inkml:brush>
  </inkml:definitions>
  <inkml:trace contextRef="#ctx0" brushRef="#br0">38 181 4033,'-6'-10'6477,"6"-1"-4970,2 8-1488,-1 0-1,1 0 0,0 0 1,1 0-1,-1 0 0,0 1 1,1-1-1,3-3 1,12-9 169,1 1 1,0 1 0,1 0-1,0 2 1,39-16 0,-32 16 148,48-9-1,-64 18-262,0 0-1,-1 1 0,1 0 1,0 0-1,0 2 0,0-1 1,18 4-1,-27-3-65,-1-1-1,1 0 1,0 1 0,0 0-1,-1-1 1,1 1 0,0 0-1,-1 0 1,1 0-1,-1 0 1,1 0 0,-1 0-1,1 0 1,-1 1 0,0-1-1,0 0 1,0 1 0,0-1-1,0 1 1,0-1-1,0 1 1,0 0 0,0-1-1,-1 1 1,1 0 0,-1 0-1,1-1 1,-1 1-1,0 0 1,1 0 0,-1 0-1,0-1 1,0 1 0,-1 0-1,1 0 1,0 0 0,0-1-1,-2 3 1,0 4 51,0-1 1,-1 1 0,0-1-1,0 1 1,-1-1 0,1 0-1,-9 10 1,-18 19 324,-36 34 0,-7 8 86,31-28-281,3 2 0,2 2 1,3 1-1,-39 84 0,70-134-185,0 3 6,-1 0 0,1 0 0,0 0 1,1 0-1,-3 13 0,5-19-6,0-1 0,0 1-1,0-1 1,0 1-1,0-1 1,0 1 0,1 0-1,-1-1 1,0 1 0,1-1-1,0 0 1,-1 1-1,1-1 1,0 1 0,-1-1-1,1 0 1,0 1-1,0-1 1,0 0 0,0 0-1,0 0 1,0 0 0,1 0-1,-1 0 1,0 0-1,0 0 1,1 0 0,-1-1-1,1 1 1,-1 0-1,0-1 1,1 1 0,-1-1-1,1 0 1,-1 1-1,4-1 1,15 1 23,-1 0 0,1-1 0,0-1 1,0-1-1,37-8 0,-23 4-5,45-9-18,60-8-1861,-102 19 51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3.064"/>
    </inkml:context>
    <inkml:brush xml:id="br0">
      <inkml:brushProperty name="width" value="0.1" units="cm"/>
      <inkml:brushProperty name="height" value="0.1" units="cm"/>
      <inkml:brushProperty name="color" value="#E71224"/>
    </inkml:brush>
  </inkml:definitions>
  <inkml:trace contextRef="#ctx0" brushRef="#br0">579 78 6337,'0'-2'206,"1"0"0,-1 0 0,0 0 0,0 0 0,0 0 0,0 0 0,0 0-1,-1 0 1,1 0 0,0 0 0,-1 0 0,0 0 0,1 0 0,-1 0 0,0 0-1,0 1 1,0-1 0,0 0 0,0 1 0,0-1 0,-1 0 0,1 1 0,0 0 0,-1-1-1,1 1 1,-1 0 0,-2-2 0,-1 0-35,1 0 0,-1 0 0,0 0 0,0 1 0,-1-1 0,1 1-1,0 0 1,-11-1 0,1 1 99,0 2-1,0 0 0,0 0 0,0 2 1,1 0-1,-1 0 0,0 2 0,-22 7 0,10-1 33,0 1 0,0 2 0,-36 23-1,48-26-158,0 0 0,0 1 0,1 1 0,1 1 0,0 0 0,1 0-1,0 1 1,1 1 0,0 0 0,2 1 0,0 0 0,0 0 0,2 1 0,0 0-1,0 0 1,2 0 0,0 1 0,1 0 0,1 0 0,1 0 0,1 1 0,0 20-1,1-30-105,0 0-1,1 1 0,1-1 1,-1 0-1,1 0 0,1 0 1,0 0-1,0-1 0,0 1 1,1-1-1,1 0 0,-1 0 0,1 0 1,1 0-1,-1-1 0,1 0 1,1 0-1,-1-1 0,1 0 1,0 0-1,9 5 0,-2-2-6,1-2 1,0 0-1,1-1 0,0 0 0,0-1 0,0-1 0,27 3 1,-6-3 5,1-1 1,48-4-1,-52-1-366,-1-2 0,1-1 0,-1-1 1,0-2-1,39-15 0,-50 12 2384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4.607"/>
    </inkml:context>
    <inkml:brush xml:id="br0">
      <inkml:brushProperty name="width" value="0.1" units="cm"/>
      <inkml:brushProperty name="height" value="0.1" units="cm"/>
      <inkml:brushProperty name="color" value="#E71224"/>
    </inkml:brush>
  </inkml:definitions>
  <inkml:trace contextRef="#ctx0" brushRef="#br0">83 85 2361,'-71'-41'1293,"70"41"-1229,0-1-1,0 0 0,1 1 1,-1-1-1,0 1 1,1-1-1,-1 0 0,0 0 1,1 1-1,-1-1 1,1 0-1,-1 0 0,1 0 1,0 0-1,-1 0 1,1 1-1,0-1 0,-1 0 1,1 0-1,0 0 1,0 0-1,0 0 1,0 0-1,0 0 0,0 0 1,0 0-1,0 0 1,1 0-1,-1 0 0,0 0 1,0 0-1,1 1 1,-1-1-1,1 0 0,-1 0 1,1 0-1,-1 0 1,2-1-1,-2 2 6,0-1 0,1 0-1,-1 1 1,1-1 0,-1 0 0,1 1 0,-1-1-1,1 1 1,0-1 0,-1 1 0,1-1 0,0 1-1,-1 0 1,1-1 0,0 1 0,-1 0 0,1 0-1,0-1 1,0 1 0,-1 0 0,1 0-1,0 0 1,0 0 0,0 0 0,-1 0 0,1 0-1,0 0 1,0 0 0,-1 0 0,1 0 0,0 0-1,0 1 1,-1-1 0,1 0 0,0 1 0,-1-1-1,1 0 1,1 1 0,0 3 21,0-1 0,0 1-1,0-1 1,-1 1 0,1 0 0,-1 0 0,0-1-1,0 1 1,0 0 0,0 8 0,0 45 511,-1-47-471,-17 258 1084,16-263-1231,1 2-143,-1 0 0,-1 0 0,-3 14 0,-2-8-844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4.944"/>
    </inkml:context>
    <inkml:brush xml:id="br0">
      <inkml:brushProperty name="width" value="0.1" units="cm"/>
      <inkml:brushProperty name="height" value="0.1" units="cm"/>
      <inkml:brushProperty name="color" value="#E71224"/>
    </inkml:brush>
  </inkml:definitions>
  <inkml:trace contextRef="#ctx0" brushRef="#br0">0 144 6185,'18'-8'2433,"14"-7"-1577,22-5-456,10-4-40,7 0-104,6 1-48,-6 6-72,3 4-480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5.277"/>
    </inkml:context>
    <inkml:brush xml:id="br0">
      <inkml:brushProperty name="width" value="0.1" units="cm"/>
      <inkml:brushProperty name="height" value="0.1" units="cm"/>
      <inkml:brushProperty name="color" value="#E71224"/>
    </inkml:brush>
  </inkml:definitions>
  <inkml:trace contextRef="#ctx0" brushRef="#br0">1 40 6289,'119'-40'2393,"-109"53"-1489,0 6-488,-3 13 288,1 5 168,-1 18 89,-2 7 47,1 4-296,-3-1-184,-3-9-272,0-10-96,-5-8-88,2-6-48,2-15-8,-1 3 16,0-16-656,-1-2-376,3-15-1209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5.618"/>
    </inkml:context>
    <inkml:brush xml:id="br0">
      <inkml:brushProperty name="width" value="0.1" units="cm"/>
      <inkml:brushProperty name="height" value="0.1" units="cm"/>
      <inkml:brushProperty name="color" value="#E71224"/>
    </inkml:brush>
  </inkml:definitions>
  <inkml:trace contextRef="#ctx0" brushRef="#br0">1 0 6209,'4'0'2289,"6"2"-1585,-2 4-336,0 9 320,0 7 160,0 15 113,-2 9-49,4 17-304,-2 6-160,1 7-216,2-1-56,-3-11-128,-1-5 16,-6-21-216,-1-3-344,-11-16-848,-6-6-377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5.957"/>
    </inkml:context>
    <inkml:brush xml:id="br0">
      <inkml:brushProperty name="width" value="0.1" units="cm"/>
      <inkml:brushProperty name="height" value="0.1" units="cm"/>
      <inkml:brushProperty name="color" value="#E71224"/>
    </inkml:brush>
  </inkml:definitions>
  <inkml:trace contextRef="#ctx0" brushRef="#br0">1 102 8642,'17'-4'3097,"31"-3"-2609,9-2-224,21-7 32,8 6-56,2-4-48,6 3 16,-13-2-776,-7-4-689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7.387"/>
    </inkml:context>
    <inkml:brush xml:id="br0">
      <inkml:brushProperty name="width" value="0.1" units="cm"/>
      <inkml:brushProperty name="height" value="0.1" units="cm"/>
      <inkml:brushProperty name="color" value="#FFC114"/>
    </inkml:brush>
  </inkml:definitions>
  <inkml:trace contextRef="#ctx0" brushRef="#br0">244 3 6633,'-1'-1'119,"-1"1"-1,1 0 0,-1-1 0,0 1 0,1 0 0,-1 0 0,0 0 0,1 0 0,-1 0 1,1 0-1,-1 1 0,0-1 0,1 1 0,-1-1 0,1 1 0,-1-1 0,1 1 1,-1 0-1,1 0 0,-1 0 0,1-1 0,0 2 0,-3 1 0,-28 30-40,31-32-9,-10 11 205,1 1 0,0 1 0,1-1 0,0 2 0,1-1 0,1 1 0,0 0 0,1 1 0,0 0 0,2 0 0,0 0 0,0 0 0,-1 32 0,5-46-271,-1 0 0,1 0 0,1-1 0,-1 1-1,0 0 1,0 0 0,1 0 0,-1-1 0,0 1 0,1 0 0,0 0 0,0-1 0,-1 1 0,1 0 0,0-1-1,0 1 1,0-1 0,1 1 0,-1-1 0,0 0 0,0 1 0,1-1 0,-1 0 0,1 0 0,-1 0 0,1 0 0,-1 0-1,1 0 1,0-1 0,0 1 0,-1 0 0,1-1 0,0 1 0,0-1 0,0 0 0,-1 0 0,1 1 0,0-1-1,0 0 1,3-1 0,2 0-18,0 0 0,-1 0 0,1-1 0,0 1 0,-1-2 0,0 1 0,1-1 0,-1 0 0,0 0 1,6-5-1,-7 4-63,0 0 1,0-1 0,0 0-1,-1 0 1,0 0 0,0 0-1,0-1 1,0 0-1,-1 0 1,4-10 0,-5 11-47,0 1 1,-1-1-1,1 0 1,-1 0-1,-1 0 1,1 0-1,-1-1 1,1 1-1,-1 0 1,-1 0-1,1 0 1,-1 0-1,0 0 1,-2-8-1,3 12 115,0 1-1,0-1 1,0 1-1,0 0 0,-1-1 1,1 1-1,0-1 1,0 1-1,0 0 0,0-1 1,-1 1-1,1 0 1,0-1-1,0 1 0,-1 0 1,1-1-1,0 1 1,0 0-1,-1-1 1,1 1-1,0 0 0,-1 0 1,1-1-1,0 1 1,-1 0-1,1 0 0,-1 0 1,1 0-1,0 0 1,-1-1-1,1 1 1,-1 0-1,1 0 0,0 0 1,-1 0-1,1 0 1,-1 0-1,1 0 0,0 0 1,-1 1-1,1-1 1,-1 0-1,1 0 0,0 0 1,-1 0-1,1 0 1,0 1-1,-1-1 1,1 0-1,0 0 0,-1 1 1,1-1-1,-2 1 11,1 0 0,0 1-1,0-1 1,0 0 0,0 0 0,1 1 0,-1-1-1,0 0 1,1 1 0,-1-1 0,1 1-1,-1-1 1,0 2 0,1 5 56,0 1 1,0-1 0,1 0-1,0 0 1,1 0-1,0 0 1,2 8 0,6 28 416,-7-27-277,-2-1 1,0 0-1,-1 1 1,-1-1-1,0 0 1,-4 18 0,4-28-168,-1 0 1,0 0-1,0 0 1,0 0 0,-1 0-1,1-1 1,-1 1-1,-1-1 1,1 0 0,-1 0-1,0 0 1,0 0-1,-1 0 1,1-1 0,-1 0-1,0 0 1,0 0 0,-11 5-1,8-5-111,0-1 0,-1 0-1,1-1 1,-1 0 0,0 0 0,0-1-1,0 0 1,0 0 0,0-1 0,0-1-1,0 1 1,-11-3 0,-20-11-1141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6.292"/>
    </inkml:context>
    <inkml:brush xml:id="br0">
      <inkml:brushProperty name="width" value="0.1" units="cm"/>
      <inkml:brushProperty name="height" value="0.1" units="cm"/>
      <inkml:brushProperty name="color" value="#E71224"/>
    </inkml:brush>
  </inkml:definitions>
  <inkml:trace contextRef="#ctx0" brushRef="#br0">0 0 4841,'171'6'5520,"-130"-6"-4733,-16-1-227,0 1 0,0 1 0,38 7 0,-62-8-535,1 0 0,0 0-1,0 1 1,-1-1 0,1 1-1,0-1 1,-1 1-1,1-1 1,-1 1 0,1 0-1,-1 0 1,1 0 0,-1 0-1,1 0 1,-1 0 0,0 1-1,0-1 1,1 0 0,-1 1-1,0-1 1,0 0 0,0 1-1,-1-1 1,1 1 0,0 0-1,0 1 1,-1-1-2,0 1 1,0-1-1,-1 1 1,1-1-1,-1 0 1,0 1-1,1-1 0,-1 0 1,0 0-1,0 0 1,0 0-1,-1 1 1,1-2-1,0 1 0,-1 0 1,0 0-1,1 0 1,-4 2-1,-14 12 447,-1 0 0,0-2 1,-1 0-1,-1-1 0,-44 19 0,20-10 797,26-9-640,20-13-618,0 0-1,-1 1 0,1-1 0,0 0 0,0 1 1,-1-1-1,1 0 0,0 1 0,0-1 0,-1 0 1,1 1-1,0-1 0,0 1 0,0-1 0,0 0 1,0 1-1,0-1 0,0 1 0,0-1 0,0 1 1,0-1-1,0 0 0,0 1 0,0-1 0,0 1 1,0-1-1,0 0 0,0 1 0,1-1 0,-1 1 1,0-1-1,0 0 0,0 1 0,1-1 0,-1 0 1,0 1-1,0-1 0,1 0 0,-1 1 0,0-1 1,1 0-1,-1 0 0,0 1 0,1-1 0,-1 0 1,1 0-1,-1 0 0,0 0 0,1 1 0,-1-1 1,1 0-1,-1 0 0,0 0 0,1 0 1,8 3 50,1 0 1,-1-1-1,0 0 1,0 0-1,1-1 1,17 0-1,63-7 138,-71 5-166,170-25-1153,-154 20-742</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7.677"/>
    </inkml:context>
    <inkml:brush xml:id="br0">
      <inkml:brushProperty name="width" value="0.1" units="cm"/>
      <inkml:brushProperty name="height" value="0.1" units="cm"/>
      <inkml:brushProperty name="color" value="#E71224"/>
    </inkml:brush>
  </inkml:definitions>
  <inkml:trace contextRef="#ctx0" brushRef="#br0">1 134 3361,'-1'0'209,"1"-1"1,0 0 0,0 0 0,0 1-1,0-1 1,0 0 0,0 1 0,0-1-1,0 0 1,1 0 0,-1 1 0,0-1-1,0 0 1,0 1 0,1-1 0,-1 0-1,0 1 1,2-2 0,19-2 942,53 2-191,78-5 402,141-36-448,-36 4-695,11 15-695,-207 23-437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8.128"/>
    </inkml:context>
    <inkml:brush xml:id="br0">
      <inkml:brushProperty name="width" value="0.1" units="cm"/>
      <inkml:brushProperty name="height" value="0.1" units="cm"/>
      <inkml:brushProperty name="color" value="#E71224"/>
    </inkml:brush>
  </inkml:definitions>
  <inkml:trace contextRef="#ctx0" brushRef="#br0">359 172 5553,'3'2'157,"-1"0"0,0 0 1,0 0-1,0 1 0,0-1 0,-1 0 0,1 1 0,-1-1 0,1 1 1,-1-1-1,2 6 0,-3-6-94,-1 0 0,1 0 0,-1 0 0,1 0 0,-1 0 0,0 0 0,1 0 0,-1-1 0,0 1 0,0 0-1,0 0 1,-1-1 0,1 1 0,0-1 0,-1 1 0,1-1 0,-1 0 0,-1 2 0,-29 28 483,0-2 1,-2-2-1,-1-1 0,-1-2 1,-1-1-1,-1-2 0,-57 23 0,73-36-8,25-12-140,36-14-187,162-49-159,-100 36-24,113-52-1,-213 83-23,0 0 0,0-1 0,0 1-1,0 0 1,0-1 0,0 1 0,0-1 0,0 1 0,0-1 0,-1 1-1,1-1 1,0 0 0,0 0 0,0 1 0,-1-1 0,1 0 0,0 0-1,-1 0 1,1 0 0,-1 0 0,1 0 0,0-1 0,-2 1 13,0-1-1,-1 0 1,1 1 0,0 0 0,-1-1 0,1 1 0,-1 0 0,1 0-1,-1 0 1,0 0 0,1 0 0,-1 0 0,0 0 0,-3 0-1,-64-29 985,-89-26 0,-10-3-105,164 57-904,-7-2 69,1-1-1,-1 0 1,-9-7-1,18 11-73,1-1 0,-1 1 0,1 0 0,-1 0 0,1-1 0,-1 1 0,1-1 0,0 0 0,0 1 0,-2-4 0,3 4-16,0 1 0,0-1 0,-1 0 0,1 0-1,0 0 1,0 0 0,0 1 0,0-1 0,0 0 0,0 0 0,0 0 0,1 0-1,-1 1 1,0-1 0,0 0 0,1 0 0,-1 0 0,0 1 0,1-1 0,-1 0-1,1 0 1,-1 1 0,1-1 0,0-1 0,26-20-1341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8.660"/>
    </inkml:context>
    <inkml:brush xml:id="br0">
      <inkml:brushProperty name="width" value="0.1" units="cm"/>
      <inkml:brushProperty name="height" value="0.1" units="cm"/>
      <inkml:brushProperty name="color" value="#E71224"/>
    </inkml:brush>
  </inkml:definitions>
  <inkml:trace contextRef="#ctx0" brushRef="#br0">480 137 5217,'83'-80'2181,"-82"80"-2107,0-1 1,0 1-1,0-1 1,0 0-1,0 0 1,-1 1-1,1-1 1,0 0-1,-1 0 1,1 0-1,0 0 1,-1 0-1,1 0 1,-1 0-1,0 0 1,1 0-1,-1 0 1,0 0-1,0 0 1,1 0-1,-1 0 1,0 0-1,0-1 1,0 1-1,0 0 1,0 0-1,-1 0 1,1-1-1,-1 1-16,0 0 1,0 0-1,0 0 0,0 0 0,0 1 1,0-1-1,0 0 0,0 1 0,0-1 1,0 1-1,0-1 0,0 1 0,-2-1 1,0 0 135,-5-2 30,0 0 0,0 0 0,0 1 0,-1 0 0,1 0 0,-1 1 1,1 0-1,-1 0 0,1 1 0,-1 1 0,1-1 0,-18 4 0,9 0 61,0 1-1,0 0 0,0 1 1,0 1-1,-19 10 0,5 2 112,0 0 0,2 2 0,-42 37 0,53-41-241,1 1-1,0 1 1,1 0 0,1 1 0,-23 43 0,33-55-112,2 1 0,-1-1 0,1 1 0,0 0 0,1 0 0,0 0 0,1 0 0,-1 0 0,2 1 0,-1-1 0,2 16 0,0-18-25,1-1 1,-1 1 0,1-1-1,0 1 1,1-1 0,-1 0-1,1 0 1,1 0 0,-1 0-1,1 0 1,0-1 0,0 0 0,0 0-1,1 0 1,0 0 0,0 0-1,6 3 1,10 6 13,0-2-1,1 0 1,0-1-1,1-2 1,42 13 0,-23-11-143,0-2 0,65 5 0,-11-12-873,2-9-614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9.045"/>
    </inkml:context>
    <inkml:brush xml:id="br0">
      <inkml:brushProperty name="width" value="0.1" units="cm"/>
      <inkml:brushProperty name="height" value="0.1" units="cm"/>
      <inkml:brushProperty name="color" value="#E71224"/>
    </inkml:brush>
  </inkml:definitions>
  <inkml:trace contextRef="#ctx0" brushRef="#br0">127 19 5393,'143'-19'6003,"-129"20"-4587,-27 1 334,12-2-1740,-2 1 21,0-1-1,0 1 0,-1 0 1,1 0-1,0 0 1,0 1-1,1-1 0,-5 3 1,-27 20 121,14-9 20,-30 17 0,23-18 5,-33 19 264,55-30-354,1 0 0,-1 1 0,1-1 0,-1 1 0,1 0-1,1 0 1,-1 0 0,-6 10 0,10-13-65,-1-1 0,1 1-1,-1 0 1,1 0 0,0 0-1,-1 0 1,1-1 0,0 1-1,0 0 1,-1 0 0,1 0-1,0 0 1,0 0 0,0 0-1,0 0 1,0 0 0,1 0-1,-1 0 1,0 0 0,0 0-1,0-1 1,1 1 0,-1 0-1,1 1 1,0-1 0,0 0 1,0 1-1,1-1 0,-1 0 1,0 0-1,0 0 1,1 0-1,-1-1 1,1 1-1,-1 0 0,1 0 1,2 0-1,7 2 37,-1-1 1,1-1-1,16 1 0,-19-1-17,393 4-2018,-340-12-587</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9.380"/>
    </inkml:context>
    <inkml:brush xml:id="br0">
      <inkml:brushProperty name="width" value="0.1" units="cm"/>
      <inkml:brushProperty name="height" value="0.1" units="cm"/>
      <inkml:brushProperty name="color" value="#E71224"/>
    </inkml:brush>
  </inkml:definitions>
  <inkml:trace contextRef="#ctx0" brushRef="#br0">23 1 8434,'-4'32'3152,"-4"23"-2191,5 16-761,-2 0 64,2-2 152,3-6-24,3-12-56,4-4-112,-1-16-184,1-7-16,-4-14-728,0-10-416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29.732"/>
    </inkml:context>
    <inkml:brush xml:id="br0">
      <inkml:brushProperty name="width" value="0.1" units="cm"/>
      <inkml:brushProperty name="height" value="0.1" units="cm"/>
      <inkml:brushProperty name="color" value="#E71224"/>
    </inkml:brush>
  </inkml:definitions>
  <inkml:trace contextRef="#ctx0" brushRef="#br0">437 0 6521,'7'18'2985,"4"27"-664,5 17-1489,-2 19-104,2 8 144,2 0-192,4-1-72,-3-17-280,2-10-160,-10-10-96,-6-6-72,-4-12-912,-10-11-320</inkml:trace>
  <inkml:trace contextRef="#ctx0" brushRef="#br0" timeOffset="1">1 470 7434,'21'2'3160,"36"1"-1407,4 3-1017,12-6-360,6 0-88,12-1-200,5-4 16,2 5-688,-8-8 5321</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30.108"/>
    </inkml:context>
    <inkml:brush xml:id="br0">
      <inkml:brushProperty name="width" value="0.1" units="cm"/>
      <inkml:brushProperty name="height" value="0.1" units="cm"/>
      <inkml:brushProperty name="color" value="#E71224"/>
    </inkml:brush>
  </inkml:definitions>
  <inkml:trace contextRef="#ctx0" brushRef="#br0">47 1 7162,'50'5'3427,"-25"-3"-3052,0 1 1,-1 0 0,0 2 0,0 1 0,42 16 0,-64-21-328,0 0 0,0 0 0,0 0 0,0 0 0,0 0 0,0 1-1,0-1 1,0 0 0,0 1 0,-1 0 0,1-1 0,-1 1 0,1 0 0,-1 0 0,2 3 0,-3-4-19,0 1 0,0-1 0,0 1 0,0-1 0,0 0 1,0 1-1,-1-1 0,1 0 0,0 1 0,-1-1 0,1 0 1,-1 1-1,1-1 0,-1 0 0,0 0 0,0 1 0,1-1 0,-1 0 1,0 0-1,0 0 0,0 0 0,0 0 0,0 0 0,0-1 1,-1 1-1,1 0 0,-2 1 0,-35 22 849,-2-1 1,0-2-1,-2-2 0,-60 20 1,72-25 262,30-14-1124,0 0 1,0 0-1,-1 1 0,1-1 1,0 0-1,0 0 1,-1 0-1,1 0 1,0 1-1,0-1 0,0 0 1,0 0-1,0 0 1,-1 1-1,1-1 1,0 0-1,0 0 0,0 1 1,0-1-1,0 0 1,0 0-1,0 1 1,0-1-1,0 0 0,0 0 1,0 1-1,0-1 1,0 0-1,0 0 1,0 1-1,0-1 1,0 0-1,0 0 0,0 1 1,1 0 0,0-1 1,0 1-1,0 0 1,0-1-1,0 1 1,0-1-1,0 1 1,0-1-1,0 0 1,0 1-1,1-1 1,-1 0-1,2 0 0,52 7 130,58-1-1,-5 0-116,-65-3-681,0 2 0,0 1 0,61 19 1,-57-9-1951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30.640"/>
    </inkml:context>
    <inkml:brush xml:id="br0">
      <inkml:brushProperty name="width" value="0.1" units="cm"/>
      <inkml:brushProperty name="height" value="0.1" units="cm"/>
      <inkml:brushProperty name="color" value="#E71224"/>
    </inkml:brush>
  </inkml:definitions>
  <inkml:trace contextRef="#ctx0" brushRef="#br0">153 42 12107,'-14'-5'760,"-4"2"-232,-10-5 408,-3-1-160,7 5-488,12 1-120,4 3-376,0-1-616,-2-7-752</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32.660"/>
    </inkml:context>
    <inkml:brush xml:id="br0">
      <inkml:brushProperty name="width" value="0.1" units="cm"/>
      <inkml:brushProperty name="height" value="0.1" units="cm"/>
      <inkml:brushProperty name="color" value="#E71224"/>
    </inkml:brush>
  </inkml:definitions>
  <inkml:trace contextRef="#ctx0" brushRef="#br0">145 389 7034,'-1'-2'298,"0"0"0,0 1 0,1-1 0,-1 0 1,1 0-1,0 0 0,0 0 0,-1 0 1,1 0-1,0 0 0,1 0 0,-1 0 0,0 0 1,0 0-1,1 0 0,0 0 0,-1 0 1,1 0-1,0 0 0,0 0 0,0 0 0,2-2 1,5-9-32,0 0 0,11-12 0,-3 6-115,-2-5-128,0 0 1,-2-1-1,13-35 1,-15 34-9,1 0 1,29-48 0,-30 62-19,-10 12 2,0 0 0,0 0-1,0 0 1,0 0 0,1 0-1,-1 0 1,0 0 0,0 0-1,0 0 1,0 0 0,0 0-1,0 0 1,0 0 0,0 0 0,0 0-1,0 0 1,1 0 0,-1 0-1,0 0 1,0 0 0,0 0-1,0 0 1,0 0 0,0 0-1,0 0 1,0 0 0,0 0 0,0 0-1,0 1 1,0-1 0,0 0-1,0 0 1,0 0 0,0 0-1,1 0 1,-1 0 0,0 0-1,0 0 1,0 0 0,0 0 0,0 0-1,0 1 1,0-1 0,0 0-1,0 0 1,0 0 0,0 0-1,0 0 1,0 0 0,0 0-1,0 0 1,0 0 0,-1 0-1,1 0 1,0 1 0,0-1 0,0 0-1,0 0 1,0 0 0,0 0-1,0 0 1,0 0 0,0 0-1,0 0 1,0 0 0,0 0-1,0 0 1,-10 28-29,8-21 41,0-1 0,0 1 0,1-1 0,-1 1 1,2 0-1,-1-1 0,1 1 0,0 0 0,0-1 0,1 1 1,-1 0-1,2-1 0,-1 1 0,1-1 0,0 1 0,0-1 0,1 0 1,0 1-1,0-1 0,0-1 0,1 1 0,-1 0 0,7 5 0,9 11 86,1-2 0,1 0 0,1-2 0,28 19 0,-26-19-52,7 5 4,-15-13-36,-2 1 1,1 0 0,-2 1 0,1 0 0,19 25-1,-33-37-13,0 0 0,0 0-1,0 1 1,1-1-1,-1 0 1,0 1 0,0-1-1,0 0 1,0 0 0,0 1-1,0-1 1,1 0-1,-1 1 1,0-1 0,0 0-1,0 1 1,0-1-1,0 0 1,0 1 0,0-1-1,0 0 1,0 1-1,-1-1 1,1 0 0,0 1-1,0-1 1,0 0 0,0 1-1,0-1 1,0 0-1,-1 0 1,1 1 0,0-1-1,-1 0 1,-12 6 26,-22-5 34,33-1-52,-247-24 1109,182 13-648,0 4 0,-1 2 0,-79 6 0,222 3-3591,-38-11 2245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07.787"/>
    </inkml:context>
    <inkml:brush xml:id="br0">
      <inkml:brushProperty name="width" value="0.1" units="cm"/>
      <inkml:brushProperty name="height" value="0.1" units="cm"/>
      <inkml:brushProperty name="color" value="#FFC114"/>
    </inkml:brush>
  </inkml:definitions>
  <inkml:trace contextRef="#ctx0" brushRef="#br0">134 1 7458,'21'29'2968,"13"18"-1599,-3 27-1281,-8 5-16,-28 4-40,-17 3 8,-23-9-16,-8-9 8,-9-3 0,7-1-473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32.996"/>
    </inkml:context>
    <inkml:brush xml:id="br0">
      <inkml:brushProperty name="width" value="0.1" units="cm"/>
      <inkml:brushProperty name="height" value="0.1" units="cm"/>
      <inkml:brushProperty name="color" value="#E71224"/>
    </inkml:brush>
  </inkml:definitions>
  <inkml:trace contextRef="#ctx0" brushRef="#br0">0 1 4945,'5'0'2281,"1"3"-417,-3 13-1320,-1 13 160,-5 18 424,0 8 1,3 10-41,-2-1-208,4-9-408,1-7-144,3-11-184,2-4-64,-1-12-40,-3-2-168,-2-16-736,3-6-416,1-21-865</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33.360"/>
    </inkml:context>
    <inkml:brush xml:id="br0">
      <inkml:brushProperty name="width" value="0.1" units="cm"/>
      <inkml:brushProperty name="height" value="0.1" units="cm"/>
      <inkml:brushProperty name="color" value="#E71224"/>
    </inkml:brush>
  </inkml:definitions>
  <inkml:trace contextRef="#ctx0" brushRef="#br0">578 0 6001,'4'23'3193,"2"37"-64,7 24-2073,3 17-320,-7 1 136,4-15-152,-2-10-128,5-10-247,0-4-185,-3-5-104,-5-6-432,-8-22-1265</inkml:trace>
  <inkml:trace contextRef="#ctx0" brushRef="#br0" timeOffset="1">0 481 10338,'11'-3'3977,"34"-2"-2737,27 2-824,63 8-240,29 4 161,21 12-3458</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49.809"/>
    </inkml:context>
    <inkml:brush xml:id="br0">
      <inkml:brushProperty name="width" value="0.1" units="cm"/>
      <inkml:brushProperty name="height" value="0.1" units="cm"/>
      <inkml:brushProperty name="color" value="#E71224"/>
    </inkml:brush>
  </inkml:definitions>
  <inkml:trace contextRef="#ctx0" brushRef="#br0">42 0 4833,'-41'34'9650,"64"-34"-8978,51-2-232,-31 2-280,5 5-48,6-3-624,-2 1-680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50.158"/>
    </inkml:context>
    <inkml:brush xml:id="br0">
      <inkml:brushProperty name="width" value="0.1" units="cm"/>
      <inkml:brushProperty name="height" value="0.1" units="cm"/>
      <inkml:brushProperty name="color" value="#E71224"/>
    </inkml:brush>
  </inkml:definitions>
  <inkml:trace contextRef="#ctx0" brushRef="#br0">1 55 8426,'0'0'3609,"14"-3"-1849,10-5-984,18-2-568,7-1 0,8 3-24,4 2 8,-4 1-704,-1 2-720</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50.526"/>
    </inkml:context>
    <inkml:brush xml:id="br0">
      <inkml:brushProperty name="width" value="0.1" units="cm"/>
      <inkml:brushProperty name="height" value="0.1" units="cm"/>
      <inkml:brushProperty name="color" value="#E71224"/>
    </inkml:brush>
  </inkml:definitions>
  <inkml:trace contextRef="#ctx0" brushRef="#br0">0 111 8042,'22'-14'1160,"1"0"1,0 2 0,0 0 0,1 2-1,26-8 1,-22 10-874,0 1 0,1 2 0,-1 0 0,1 2 0,0 1 0,0 2 0,44 4 0,-64-3-227,1 0 0,-1 1 0,0 1 0,1-1 0,-1 1 0,-1 1 0,18 9 0,-24-12-23,0 0 0,0 0 0,0 1 1,0 0-1,0-1 0,0 1 0,-1 0 0,1 0 1,-1 0-1,1 0 0,-1 0 0,0 0 0,0 0 1,1 0-1,-2 1 0,1-1 0,0 0 1,0 1-1,-1-1 0,1 1 0,-1-1 0,0 0 1,0 1-1,0-1 0,0 1 0,0-1 0,0 1 1,-1-1-1,1 1 0,-1-1 0,0 0 0,1 1 1,-1-1-1,-2 4 0,-5 7 244,1-1 0,-1-1 1,-1 0-1,0 0 0,0 0 0,-21 17 0,18-18-189,0 1-1,1 1 1,1 0 0,0 0-1,-12 21 1,15-19-285,0 0 0,2 1 0,0-1 0,0 2 0,2-1 0,0 0 0,-2 23 0,2 15-2109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2:50.843"/>
    </inkml:context>
    <inkml:brush xml:id="br0">
      <inkml:brushProperty name="width" value="0.1" units="cm"/>
      <inkml:brushProperty name="height" value="0.1" units="cm"/>
      <inkml:brushProperty name="color" value="#E71224"/>
    </inkml:brush>
  </inkml:definitions>
  <inkml:trace contextRef="#ctx0" brushRef="#br0">18 32 12915,'-2'-5'5057,"-10"-8"-3409,8 7-1144,6 1-128,-2 2-248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0.106"/>
    </inkml:context>
    <inkml:brush xml:id="br0">
      <inkml:brushProperty name="width" value="0.1" units="cm"/>
      <inkml:brushProperty name="height" value="0.1" units="cm"/>
      <inkml:brushProperty name="color" value="#FFC114"/>
    </inkml:brush>
  </inkml:definitions>
  <inkml:trace contextRef="#ctx0" brushRef="#br0">432 114 3841,'0'0'1959,"0"-9"403,2 1-2208,0 1 0,-1-1 1,0 0-1,0 0 0,-1 0 1,0-9-1,0 16-130,-1-1 0,1 0-1,0 0 1,-1 1 0,1-1 0,-1 1 0,1-1-1,-1 0 1,0 1 0,0-1 0,0 1 0,0 0-1,0-1 1,0 1 0,0 0 0,0 0 0,-1-1-1,1 1 1,0 0 0,-1 0 0,1 0 0,-1 1-1,1-1 1,-1 0 0,1 0 0,-1 1 0,-1-1-1,-3-1 9,0 1-1,0 0 0,0 0 0,0 1 0,-9 0 0,3 1 40,1 1-1,-1 0 0,1 1 0,-1 0 1,1 1-1,0 0 0,-12 7 0,-70 42 710,78-44-639,1 1-1,0 1 0,0 0 1,1 1-1,1 0 0,0 1 1,1 0-1,-16 24 1,22-29-98,0 1 1,1 1 0,0-1 0,0 1-1,1-1 1,0 1 0,1 0 0,0 0-1,0 0 1,1 0 0,1 1 0,0-1-1,0 0 1,1 0 0,0 0-1,3 12 1,1-4 9,1 0-1,1 0 1,1-1-1,1 1 1,0-2-1,1 1 1,0-1-1,2-1 1,0 0-1,1-1 1,0 0-1,1-1 0,0 0 1,29 18-1,-28-21-160,-1 0-1,2-2 0,-1 0 0,2 0 0,-1-2 0,0 0 0,1-1 0,0 0 0,1-2 0,-1 0 0,0-1 1,1 0-1,0-2 0,-1 0 0,1-1 0,23-4 0,29-15-1509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0.614"/>
    </inkml:context>
    <inkml:brush xml:id="br0">
      <inkml:brushProperty name="width" value="0.1" units="cm"/>
      <inkml:brushProperty name="height" value="0.1" units="cm"/>
      <inkml:brushProperty name="color" value="#FFC114"/>
    </inkml:brush>
  </inkml:definitions>
  <inkml:trace contextRef="#ctx0" brushRef="#br0">0 61 5657,'65'0'1779,"-65"0"-1756,1 0-1,-1 1 1,1-1-1,0 0 1,-1 0-1,1 0 1,-1 0-1,1 0 1,0 0-1,-1 0 1,1 0-1,-1-1 1,1 1-1,0 0 1,-1 0-1,1 0 1,-1-1-1,1 1 1,-1 0-1,1-1 1,-1 1-1,1 0 1,-1-1-1,1 1 1,-1-1-1,1 1 1,-1 0-1,0-1 1,1 1 0,-1-1-1,0 0 1,1 0-1,2-4 213,2 0-62,0 1 1,0 0-1,1 0 0,-1 0 1,1 1-1,0-1 1,0 2-1,0-1 0,1 1 1,-1-1-1,13-1 0,-9 2-97,0 0 0,0 1-1,0 1 1,1-1 0,-1 2-1,0-1 1,14 4 0,-21-4-74,0 1 0,0 0 1,0 0-1,-1 0 0,1 0 1,0 0-1,-1 0 0,1 1 1,-1-1-1,0 1 0,1 0 1,-1 0-1,0 0 0,0 0 1,0 0-1,0 0 0,0 1 1,-1-1-1,3 4 0,-3-2-1,1 0 0,-1 1 0,1-1 1,-1 1-1,-1-1 0,1 1 0,0 0 0,-1-1 0,0 1 0,0 0 0,-1 4 0,-1 2 6,0 0 0,-1 0 1,0 0-1,-1-1 0,0 1 1,0-1-1,-1 0 0,-1 0 0,-8 12 1,2-8 185,0-1 1,-22 17-1,-13 15 970,47-45-1155,-1 0 1,1 0-1,0 0 1,-1 1 0,1-1-1,0 0 1,0 0-1,0 0 1,-1 0-1,1 1 1,0-1 0,0 0-1,0 0 1,-1 1-1,1-1 1,0 0-1,0 0 1,0 1 0,0-1-1,0 0 1,0 1-1,0-1 1,0 0-1,0 0 1,-1 1-1,1-1 1,0 0 0,0 1-1,1-1 1,-1 0-1,0 0 1,0 1-1,0-1 1,0 0 0,0 1-1,0-1 1,0 0-1,0 0 1,0 1-1,1-1 1,-1 0 0,0 0-1,0 1 1,0-1-1,1 0 1,-1 0-1,0 0 1,0 1 0,0-1-1,1 0 1,-1 0-1,0 0 1,1 0-1,-1 0 1,0 1-1,0-1 1,1 0 0,-1 0-1,0 0 1,1 0-1,-1 0 1,0 0-1,1 0 1,26 0 86,-23 0-99,228-24-2186,-174 12 544</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1.026"/>
    </inkml:context>
    <inkml:brush xml:id="br0">
      <inkml:brushProperty name="width" value="0.1" units="cm"/>
      <inkml:brushProperty name="height" value="0.1" units="cm"/>
      <inkml:brushProperty name="color" value="#FFC114"/>
    </inkml:brush>
  </inkml:definitions>
  <inkml:trace contextRef="#ctx0" brushRef="#br0">2 0 7354,'-1'0'288,"2"8"208,1 3 296,4 13 24,1 3-48,-1 7-224,-4 7-64,3 13-191,-4 8-49,-1 16-96,0-1-72,-5-12-16,2-8-112,3-25-344,2-11-241,4-21-391,1-18 2344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1.369"/>
    </inkml:context>
    <inkml:brush xml:id="br0">
      <inkml:brushProperty name="width" value="0.1" units="cm"/>
      <inkml:brushProperty name="height" value="0.1" units="cm"/>
      <inkml:brushProperty name="color" value="#FFC114"/>
    </inkml:brush>
  </inkml:definitions>
  <inkml:trace contextRef="#ctx0" brushRef="#br0">2 0 5865,'0'15'2129,"-2"13"-1721,2 11-192,2 4 128,-2 9 176,3 4 112,3 11-72,5 4-88,4 11-224,4-7-88,-3-13-96,0-11-112,-10-24-272,-3-8-240,-14-30-1736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0.839"/>
    </inkml:context>
    <inkml:brush xml:id="br0">
      <inkml:brushProperty name="width" value="0.1" units="cm"/>
      <inkml:brushProperty name="height" value="0.1" units="cm"/>
      <inkml:brushProperty name="color" value="#FFC114"/>
    </inkml:brush>
  </inkml:definitions>
  <inkml:trace contextRef="#ctx0" brushRef="#br0">573 3 3745,'-15'-2'433,"1"1"1,-1 1-1,0 1 1,1 0-1,-1 1 0,1 0 1,-1 1-1,1 1 1,0 0-1,0 1 1,1 0-1,-20 12 1,-3 3 53,2 1 0,0 2 0,-39 35 0,-25 31 393,84-75-685,1 1 0,1 1-1,0-1 1,-16 30-1,26-41-155,0 0-1,0 1 0,0-1 0,1 0 0,0 1 0,0-1 1,0 0-1,0 1 0,0-1 0,1 1 0,0 0 0,0-1 1,0 1-1,2 5 0,-1-6-26,0-1 1,0 0-1,1 0 1,-1 0-1,1 0 1,0 0 0,0 0-1,0 0 1,0 0-1,0-1 1,1 1-1,-1-1 1,1 1-1,-1-1 1,1 0-1,0 0 1,0 0-1,0-1 1,5 3-1,8 2-18,0 0 1,0-1-1,1-1 0,0-1 0,0 0 0,21 0 1,103-3-1001,-131 0 885,80-5-1082</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1.744"/>
    </inkml:context>
    <inkml:brush xml:id="br0">
      <inkml:brushProperty name="width" value="0.1" units="cm"/>
      <inkml:brushProperty name="height" value="0.1" units="cm"/>
      <inkml:brushProperty name="color" value="#FFC114"/>
    </inkml:brush>
  </inkml:definitions>
  <inkml:trace contextRef="#ctx0" brushRef="#br0">1 39 5809,'17'-5'1977,"21"-1"-1825,4-2-80,-1 0-64,2 5 24,3-3-168,1 4-280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2.109"/>
    </inkml:context>
    <inkml:brush xml:id="br0">
      <inkml:brushProperty name="width" value="0.1" units="cm"/>
      <inkml:brushProperty name="height" value="0.1" units="cm"/>
      <inkml:brushProperty name="color" value="#FFC114"/>
    </inkml:brush>
  </inkml:definitions>
  <inkml:trace contextRef="#ctx0" brushRef="#br0">1 0 4569,'105'79'1546,"-103"-78"-1499,0 1 0,1-1 0,-1 1 0,0-1 0,1 0 0,-1 0 0,1 0 0,-1 0 1,1-1-1,-1 1 0,1-1 0,-1 0 0,1 1 0,0-1 0,-1 0 0,1 0 0,0-1 0,-1 1 1,1 0-1,-1-1 0,1 0 0,-1 0 0,1 0 0,3-2 0,6-1 176,-5 2-81,17-6 539,0 2 1,39-5-1,-57 10-612,-1 1 0,1-1 0,0 1 0,-1 0 0,1 1 0,0-1 0,-1 1 0,1 0 0,-1 1 0,1-1 0,-1 1 0,0 0 0,0 1 1,0-1-1,0 1 0,0 0 0,7 5 0,-10-6-59,0 0 0,-1 0 0,1 0 0,-1 0 0,1 0 0,-1 0 0,0 1 0,1-1 0,-1 0 0,0 1 0,-1-1 0,1 1 0,0-1 0,-1 1 0,1-1 1,-1 1-1,0 3 0,0-1 21,-1 0 1,0 0 0,0 0 0,0-1 0,0 1 0,-1 0-1,0-1 1,-4 8 0,-1 1 150,-1-1 1,-1 0-1,0-1 1,-1 0-1,-14 13 0,-29 18 816,39-32-646,1 0 1,0 1-1,0 0 0,1 1 0,-21 27 1,33-39-341,0 1 1,0-1 0,0 1 0,0-1-1,-1 1 1,1-1 0,0 1 0,0-1-1,0 1 1,0-1 0,0 1 0,0-1-1,0 1 1,0-1 0,1 1 0,-1-1-1,0 1 1,0-1 0,0 1 0,0-1-1,1 1 1,-1-1 0,0 1 0,0-1-1,1 0 1,-1 1 0,0-1 0,1 1-1,-1-1 1,1 0 0,-1 1 0,0-1-1,1 0 1,-1 0 0,1 1-1,-1-1 1,1 0 0,-1 0 0,1 0-1,-1 1 1,1-1 0,25 8 271,-22-7-226,28 6-220,0-1 0,1-2 0,-1-2 0,35 0-1,-36-4-1509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3.696"/>
    </inkml:context>
    <inkml:brush xml:id="br0">
      <inkml:brushProperty name="width" value="0.1" units="cm"/>
      <inkml:brushProperty name="height" value="0.1" units="cm"/>
      <inkml:brushProperty name="color" value="#FFC114"/>
    </inkml:brush>
  </inkml:definitions>
  <inkml:trace contextRef="#ctx0" brushRef="#br0">43 0 7066,'0'4'48,"-3"0"120,3 8 136,-5 2 232,4 3 80,1 7 0,3-1-56,-3 4-240,0 1-80,0 7-152,-6 7-40,1-1-16,-3 4-80,-3-7-400,4-5-344</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4.029"/>
    </inkml:context>
    <inkml:brush xml:id="br0">
      <inkml:brushProperty name="width" value="0.1" units="cm"/>
      <inkml:brushProperty name="height" value="0.1" units="cm"/>
      <inkml:brushProperty name="color" value="#FFC114"/>
    </inkml:brush>
  </inkml:definitions>
  <inkml:trace contextRef="#ctx0" brushRef="#br0">40 91 5409,'-40'-91'1897,"43"91"-1713,2 0-64,0 4 928,22 4-824,45 15-40,-34-16-480,3-4-104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4.708"/>
    </inkml:context>
    <inkml:brush xml:id="br0">
      <inkml:brushProperty name="width" value="0.1" units="cm"/>
      <inkml:brushProperty name="height" value="0.1" units="cm"/>
      <inkml:brushProperty name="color" value="#FFC114"/>
    </inkml:brush>
  </inkml:definitions>
  <inkml:trace contextRef="#ctx0" brushRef="#br0">128 1 4089,'-1'0'95,"0"0"1,1 0-1,-1 0 0,1 0 1,-1 0-1,1 0 0,-1 0 1,0 0-1,1 0 1,-1 0-1,1 0 0,-1 1 1,1-1-1,-1 0 0,1 0 1,-1 1-1,1-1 1,-1 0-1,1 1 0,-1-1 1,1 0-1,-1 1 0,1-1 1,0 1-1,-1-1 1,1 1-1,0-1 0,-1 1 1,1-1-1,0 1 1,-1 23 662,1-16-628,1 0-66,-1 1 63,1 1 1,-1-1-1,-1 0 1,1 0 0,-2 0-1,1 0 1,-1 0-1,-5 13 1,2-11 16,0 0 0,0 1 1,1-1-1,1 1 0,0-1 0,0 1 0,0 16 1,3-28-138,0 0 1,0 0 0,0 0 0,-1 0 0,1 1 0,0-1-1,0 0 1,0 0 0,0 0 0,0 0 0,0 0 0,0 1 0,1-1-1,-1 0 1,0 0 0,0 0 0,0 0 0,0 0 0,0 1-1,0-1 1,0 0 0,0 0 0,0 0 0,0 0 0,0 0 0,0 0-1,0 0 1,1 1 0,-1-1 0,0 0 0,0 0 0,0 0-1,0 0 1,0 0 0,0 0 0,1 0 0,-1 0 0,0 0 0,0 0-1,0 0 1,0 0 0,0 0 0,1 0 0,-1 0 0,0 0-1,0 0 1,10-4 559,4-3-589,1 1 38,0 1 1,0 1-1,27-5 0,-35 8-15,0 0 1,1 1-1,-1-1 0,0 1 1,0 1-1,0 0 1,0 0-1,0 0 0,0 1 1,0 0-1,0 0 0,8 4 1,-6-1 8,0 0 1,-1 0-1,1 1 1,-1 1-1,0-1 1,-1 1-1,9 10 1,-14-15-9,0 1 0,-1 0 0,1-1 0,-1 1 0,1 0 0,-1 0 0,0 0 0,0 0 0,0 0 0,-1 0 1,1 0-1,-1 0 0,1 0 0,-1 0 0,0 0 0,0 0 0,-1 0 0,1 1 0,-1-1 0,1 0 0,-1 0 0,0 0 0,0 0 0,0 0 1,-1-1-1,1 1 0,-1 0 0,-1 2 0,-2 1 13,0 0 0,0-1 1,0 0-1,0 0 0,-1 0 1,0-1-1,0 0 0,0 0 0,-1 0 1,1-1-1,-1 0 0,-11 4 1,-12 2 86,-47 10-1,73-18-95,-8 1 16,-1 1 0,1-2 0,-1 0 0,0 0 0,-20-2 0,30 1-49,0-1 0,1 1 0,-1-1 0,0 0 0,0 1 1,0-1-1,0-1 0,1 1 0,-1 0 0,1-1 0,-1 1 0,1-1 0,-1 0 0,1 1 1,0-1-1,0 0 0,0-1 0,0 1 0,0 0 0,0-1 0,1 1 0,-1-1 1,1 1-1,-1-1 0,1 0 0,0 1 0,0-1 0,1 0 0,-1 0 0,0-4 0,-2-28-533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5.062"/>
    </inkml:context>
    <inkml:brush xml:id="br0">
      <inkml:brushProperty name="width" value="0.1" units="cm"/>
      <inkml:brushProperty name="height" value="0.1" units="cm"/>
      <inkml:brushProperty name="color" value="#FFC114"/>
    </inkml:brush>
  </inkml:definitions>
  <inkml:trace contextRef="#ctx0" brushRef="#br0">1 124 3537,'84'-98'1480,"-62"102"-752,-4 0-88,12-3 1,0-1-81,9-1-192,10-7-136,-1-2-296,-2-6-264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6.060"/>
    </inkml:context>
    <inkml:brush xml:id="br0">
      <inkml:brushProperty name="width" value="0.1" units="cm"/>
      <inkml:brushProperty name="height" value="0.1" units="cm"/>
      <inkml:brushProperty name="color" value="#FFC114"/>
    </inkml:brush>
  </inkml:definitions>
  <inkml:trace contextRef="#ctx0" brushRef="#br0">556 0 5545,'-6'15'496,"-1"-1"1,0 0-1,-1-1 0,0 1 0,-20 22 1,3-2 87,-48 65 771,-106 154 734,142-194-1879,3 2 0,-39 91-1,55-107-164,2 0 0,-19 89 0,33-86-211,3-42-410,5-6-299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6.476"/>
    </inkml:context>
    <inkml:brush xml:id="br0">
      <inkml:brushProperty name="width" value="0.1" units="cm"/>
      <inkml:brushProperty name="height" value="0.1" units="cm"/>
      <inkml:brushProperty name="color" value="#FFC114"/>
    </inkml:brush>
  </inkml:definitions>
  <inkml:trace contextRef="#ctx0" brushRef="#br0">108 1 5321,'3'0'159,"14"0"343,-1 0 0,1 1-1,0 1 1,0 0 0,17 5 0,-31-6-448,1 1 0,0-1 1,0 1-1,-1-1 0,1 1 0,-1 0 1,0 1-1,0-1 0,1 0 0,-1 1 1,-1 0-1,1 0 0,0 0 1,-1 0-1,1 0 0,-1 0 0,0 1 1,0-1-1,0 1 0,-1-1 0,1 1 1,-1 0-1,0-1 0,0 1 0,0 0 1,-1 0-1,1 5 0,-1-4-22,0 0 1,0 0-1,-1 0 0,0 0 0,0 0 0,0 0 1,-1 0-1,1 0 0,-1 0 0,0-1 0,0 1 0,-1-1 1,0 1-1,1-1 0,-2 0 0,1 0 0,0 0 1,-1 0-1,1-1 0,-5 4 0,-10 7 212,0-1-1,-1-1 0,-24 12 1,31-17-84,-13 6 159,-68 41 968,91-52-1246,0-1 0,0 1 0,-1 0 1,1 0-1,0 0 0,1 0 0,-1 0 1,0 0-1,-1 3 0,3-5-34,0 1-1,-1-1 1,1 1-1,0 0 0,0-1 1,0 1-1,0-1 1,0 1-1,0 0 1,0-1-1,0 1 0,0 0 1,1-1-1,-1 1 1,0-1-1,0 1 1,0 0-1,1-1 0,-1 1 1,0-1-1,1 1 1,-1-1-1,0 1 1,1-1-1,-1 1 0,1-1 1,-1 0-1,1 1 1,-1-1-1,1 1 1,-1-1-1,1 0 0,-1 0 1,1 1-1,-1-1 1,1 0-1,0 0 1,-1 0-1,1 1 1,-1-1-1,2 0 0,7 3 18,-1-1 1,1 0-1,0-1 0,0 0 0,0 0 0,1 0 0,10-2 0,66-9-9,-65 6-60,24-2-218,87-17-3168,-95 13 1520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6.940"/>
    </inkml:context>
    <inkml:brush xml:id="br0">
      <inkml:brushProperty name="width" value="0.1" units="cm"/>
      <inkml:brushProperty name="height" value="0.1" units="cm"/>
      <inkml:brushProperty name="color" value="#FFC114"/>
    </inkml:brush>
  </inkml:definitions>
  <inkml:trace contextRef="#ctx0" brushRef="#br0">207 92 5809,'-5'2'340,"-1"0"-1,1 0 1,0 0 0,0 1-1,-1 0 1,2 0 0,-1 0-1,0 0 1,1 1 0,-1 0-1,1 0 1,-6 8-1,-4 5 249,-21 35 0,21-29-223,2 0 0,1 0 0,1 1 0,1 0 0,1 1 0,1 0 0,-5 31 0,10-39-267,0-1 0,1 0 0,1 0-1,0 1 1,2-1 0,-1 0 0,2 1-1,0-1 1,1-1 0,1 1 0,0 0 0,11 20-1,-14-31-77,1 0 0,-1 0 0,1-1 0,0 1 0,1-1 0,-1 0 0,1 0 0,0 0 0,0 0-1,0-1 1,0 1 0,1-1 0,0 0 0,-1-1 0,1 1 0,0-1 0,0 0 0,0 0 0,0 0 0,1-1-1,-1 0 1,0 0 0,1 0 0,-1 0 0,1-1 0,-1 0 0,1 0 0,5-2 0,1 0-3,-1-1 0,0-1 0,0 0 0,0 0 1,0-1-1,-1-1 0,0 0 0,0 0 0,-1-1 0,1 0 1,-1 0-1,-1-1 0,0 0 0,0-1 0,0 0 0,7-12 1,1-3-16,-1 0 0,-2 0 0,0-2 0,-2 1 0,15-47 0,-19 47-51,-1-1 1,-1 1-1,-1-1 1,1-40 0,-5 50 17,-1 1 1,0 0 0,-1 0 0,-1 1 0,0-1-1,-1 0 1,-1 1 0,0 0 0,-9-16 0,11 24 27,0 0-1,-1 0 1,0 0 0,0 0 0,-1 1 0,0-1 0,0 1-1,0 1 1,0-1 0,-1 1 0,0-1 0,0 2 0,0-1-1,0 1 1,-1 0 0,1 0 0,-1 0 0,0 1 0,1 0 0,-1 1-1,0-1 1,0 1 0,-1 1 0,1-1 0,0 1 0,-8 1-1,1 0-10,1 1 0,-1 1 0,1 0 0,-1 1 0,1 0 0,0 1-1,-19 10 1,25-12-81,-1 1 0,1 1 0,0-1 0,1 1 0,-1 1 0,1-1 0,0 1 0,0 0 0,1 1 0,0-1 0,0 1 0,0 0 0,-5 12 0,8-16-28,1 1-1,0-1 1,1 0-1,-1 1 1,1-1-1,-1 1 1,1-1-1,0 0 1,0 1-1,1 4 0,9 32-1515</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17.348"/>
    </inkml:context>
    <inkml:brush xml:id="br0">
      <inkml:brushProperty name="width" value="0.1" units="cm"/>
      <inkml:brushProperty name="height" value="0.1" units="cm"/>
      <inkml:brushProperty name="color" value="#FFC114"/>
    </inkml:brush>
  </inkml:definitions>
  <inkml:trace contextRef="#ctx0" brushRef="#br0">94 1 6865,'55'7'3232,"-43"-6"-2978,0 0 0,0 1 1,0 0-1,22 8 0,-33-10-234,0 0 1,0 1-1,0-1 1,-1 1 0,1-1-1,0 1 1,0-1-1,0 1 1,0 0-1,0 0 1,-1-1 0,1 1-1,0 0 1,-1 0-1,1 0 1,0 0 0,-1 0-1,1 0 1,-1 0-1,0 0 1,1 0-1,-1 1 1,1 0 2,-1 0 1,0 1-1,-1-1 0,1 0 1,0 0-1,0 0 1,-1 0-1,1 0 0,-1 0 1,0 0-1,-1 2 1,-3 7 72,-1-1 0,-1 0 1,-11 13-1,12-15 17,-57 69 690,39-51-379,2 0 1,0 2-1,3 1 0,-28 50 1,47-78-414,-1 0 0,1-1-1,0 1 1,-1 0 0,1 0 0,0-1 0,0 1 0,0 0 0,-1 0 0,1 0 0,0-1 0,0 1 0,0 0 0,0 0 0,0 0 0,0-1 0,0 1-1,1 0 1,-1 0 0,0-1 0,0 1 0,1 0 0,-1 0 0,0-1 0,1 1 0,-1 0 0,1-1 0,-1 1 0,1 0 0,-1-1 0,1 1 0,-1-1-1,1 1 1,-1-1 0,1 1 0,0-1 0,-1 1 0,1-1 0,0 0 0,0 1 0,-1-1 0,1 0 0,0 0 0,1 1 0,4 0 25,1 0 1,0 0 0,-1 0-1,11-1 1,-6 0 0,37 0-632,1-1-1,82-14 1,-74 3 3128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1.243"/>
    </inkml:context>
    <inkml:brush xml:id="br0">
      <inkml:brushProperty name="width" value="0.1" units="cm"/>
      <inkml:brushProperty name="height" value="0.1" units="cm"/>
      <inkml:brushProperty name="color" value="#FFC114"/>
    </inkml:brush>
  </inkml:definitions>
  <inkml:trace contextRef="#ctx0" brushRef="#br0">119 6 6921,'-20'13'2644,"-7"20"-2892,16-20 418,4-3 42,-1 0 0,2 0 0,-1 0 0,1 1 0,1 0-1,0 0 1,1 0 0,-4 15 0,7-23-151,0 0 1,0 1 0,1-1-1,-1 0 1,1 0-1,0 1 1,0-1 0,0 0-1,0 0 1,1 1-1,-1-1 1,1 0-1,0 0 1,0 0 0,0 0-1,0 0 1,1 0-1,-1 0 1,1 0 0,0 0-1,0-1 1,0 1-1,0 0 1,0-1-1,0 0 1,1 0 0,-1 0-1,1 0 1,-1 0-1,1 0 1,0 0 0,0-1-1,0 1 1,0-1-1,6 1 1,2 1-49,0 0 0,1-1 1,0-1-1,-1 0 0,1 0 0,0-2 0,-1 1 1,1-1-1,0-1 0,14-3 0,-16 2-47,0 0-1,1 0 0,-1-1 1,0 0-1,0-1 0,-1 0 1,0 0-1,0-1 0,0 0 1,0-1-1,10-10 0,-17 14-21,1 0 0,0-1 0,0 1 0,-1-1 0,0 0 0,0 0 0,0 0 0,0 0 0,-1 0 0,1 0 0,-1 0 0,0 0 0,-1-1 0,1 1 1,0 0-1,-1 0 0,0-1 0,0 1 0,-1-1 0,1 1 0,-1 0 0,0 0 0,0-1 0,0 1 0,-1 0 0,1 0 0,-1 0 0,0 0 0,0 0 0,-1 1 0,1-1 0,-1 1 0,1-1 0,-6-3 0,3 1-77,-1 0-1,0 1 1,0 0-1,0 0 1,-1 0-1,0 1 1,0 0 0,0 0-1,0 1 1,-1 0-1,1 0 1,-1 1-1,0 0 1,0 0 0,0 1-1,0 0 1,0 0-1,-8 1 1,-27 6-967</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0.041"/>
    </inkml:context>
    <inkml:brush xml:id="br0">
      <inkml:brushProperty name="width" value="0.1" units="cm"/>
      <inkml:brushProperty name="height" value="0.1" units="cm"/>
      <inkml:brushProperty name="color" value="#FFC114"/>
    </inkml:brush>
  </inkml:definitions>
  <inkml:trace contextRef="#ctx0" brushRef="#br0">56 58 864,'-55'35'5329,"65"-35"-2999,3-1-2382,595-17 2752,-417 10-2230,584-53-981,-766 60 309,-3-1-113,-1 2 0,0-1 0,0 1 0,0 0 0,0 0 0,1 0 0,-1 1-1,7 1 1</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0.443"/>
    </inkml:context>
    <inkml:brush xml:id="br0">
      <inkml:brushProperty name="width" value="0.1" units="cm"/>
      <inkml:brushProperty name="height" value="0.1" units="cm"/>
      <inkml:brushProperty name="color" value="#FFC114"/>
    </inkml:brush>
  </inkml:definitions>
  <inkml:trace contextRef="#ctx0" brushRef="#br0">295 195 4033,'-7'5'196,"-1"2"74,0-1 0,-1 1 0,0-2 0,0 1 0,-1-1 0,1-1 0,-12 4 0,-5 1 362,1 1 0,-30 16 0,45-20-405,-1 1 0,1-1 1,0 2-1,1-1 0,0 2 0,0-1 0,-9 13 0,16-19-180,1 0 0,-1 0 0,1 0 0,0 0 0,0 0 0,0 1 0,0-1 0,0 1 0,0 3 0,1-5-35,-1-1-1,1 1 1,0 0 0,1 0 0,-1-1 0,0 1-1,0 0 1,0 0 0,0-1 0,0 1 0,1 0 0,-1 0-1,0-1 1,1 1 0,-1 0 0,1-1 0,-1 1-1,0-1 1,1 1 0,-1-1 0,1 1 0,0 0-1,-1-1 1,1 0 0,-1 1 0,1-1 0,0 1 0,-1-1-1,1 0 1,0 1 0,-1-1 0,1 0 0,0 0-1,0 0 1,1 1 0,7 0 28,-1 0 1,1 0-1,0-1 1,0 0-1,0-1 0,0 0 1,0 0-1,0-1 1,0 0-1,9-4 0,6-3-6,-1 0-1,31-19 0,-31 16-11,-1-1 1,-1-1-1,0-1 0,-1-1 0,31-32 0,-50 47-3,0 0 0,0 0 0,0 0-1,-1 0 1,1 1 0,-1-1-1,1 0 1,-1 0 0,1 0-1,-1 0 1,1 0 0,-1-1-1,0 1 1,1 0 0,-1 0-1,0 0 1,0 0 0,0 0-1,0 0 1,0 0 0,0 0-1,0-1 1,-1 1 0,1 0-1,0 0 1,0 0 0,-1 0-1,1 0 1,-1 0 0,1 0-1,-1 0 1,1 0 0,-1 0-1,0 0 1,1 1 0,-3-2 0,-1-2 67,-1 0 0,0 0 1,0 1-1,-1 0 1,-8-3-1,5 1-9,-66-28 418,54 26-293,1-2 1,-1 0 0,2-2-1,-1 0 1,2-1-1,-24-19 1,41 31-197,0-1-1,1 1 1,-1-1 0,0 0-1,1 1 1,-1-1 0,1 0-1,-1 1 1,0-1 0,1 0-1,0 0 1,-1 0 0,1 1-1,-1-1 1,1 0 0,0 0-1,0 0 1,-1 0 0,1 0 0,0 0-1,0 0 1,0 1 0,0-1-1,0 0 1,1-2 0,-1 2-39,1 0 0,0 0 0,-1 0 1,1 0-1,0 0 0,0 0 0,0 0 1,0 0-1,0 1 0,0-1 0,0 0 1,1 0-1,-1 1 0,0-1 1,2 0-1,23-10-870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2.425"/>
    </inkml:context>
    <inkml:brush xml:id="br0">
      <inkml:brushProperty name="width" value="0.1" units="cm"/>
      <inkml:brushProperty name="height" value="0.1" units="cm"/>
      <inkml:brushProperty name="color" value="#FFC114"/>
    </inkml:brush>
  </inkml:definitions>
  <inkml:trace contextRef="#ctx0" brushRef="#br0">125 50 3889,'8'-5'591,"0"1"-1,0 0 1,1 0 0,-1 1 0,1 0 0,0 1-1,12-3 1,69-3 194,-43 4-564,-24 2-144,49-3 160,-64 5-194,0 0-1,-1 0 1,1 1-1,0 1 1,0-1-1,13 6 1,-19-7-35,-1 1 0,1 0 0,0-1 0,-1 1 0,1 0 0,-1 0 0,1 0 0,-1 0 0,0 0 0,1 0 0,-1 1 0,0-1 0,0 0 1,0 1-1,0-1 0,0 1 0,0-1 0,0 1 0,0-1 0,-1 1 0,1-1 0,0 1 0,0 2 0,-1-1 8,0 0 1,-1 0-1,1 0 0,0 0 0,-1 0 1,0 0-1,1 0 0,-1 0 1,0-1-1,0 1 0,-1 0 0,-2 3 1,-4 6 81,0 0 0,-1 0 0,-1-2 0,-14 15 0,-20 11 361,0-2 0,-84 48 0,79-53-38,1 2 1,-61 53 0,104-80-364,1 0 0,0 1 0,0-1 0,0 1 0,0 0 0,1 0 0,-6 11-1,8-14-43,1-1-1,-1 1 0,1-1 0,0 1 1,-1-1-1,1 0 0,0 1 0,0-1 1,0 1-1,0-1 0,0 1 0,0-1 1,0 1-1,0-1 0,1 1 0,-1-1 0,0 1 1,1-1-1,0 0 0,-1 1 0,1-1 1,0 0-1,-1 1 0,1-1 0,0 0 1,0 0-1,0 0 0,0 0 0,0 0 1,1 0-1,-1 0 0,0 0 0,0 0 0,1 0 1,-1-1-1,3 2 0,3 1 53,0 0 0,1-1 0,-1 0 1,1 0-1,0-1 0,-1 0 0,16 1 0,58-7 267,-70 4-296,91-10-1133,198-51 0,-265 52-876</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2.807"/>
    </inkml:context>
    <inkml:brush xml:id="br0">
      <inkml:brushProperty name="width" value="0.1" units="cm"/>
      <inkml:brushProperty name="height" value="0.1" units="cm"/>
      <inkml:brushProperty name="color" value="#FFC114"/>
    </inkml:brush>
  </inkml:definitions>
  <inkml:trace contextRef="#ctx0" brushRef="#br0">293 1 4929,'-33'14'1759,"16"-9"-1310,1 2 0,0 0 1,0 1-1,1 1 0,0 0 0,1 1 0,-25 21 0,26-17-89,0 0-1,1 1 1,1 0 0,0 1 0,1 0 0,1 1-1,-10 22 1,17-32-307,-1-1-1,1 1 1,0 0-1,1 0 1,-1-1 0,1 1-1,1 0 1,-1 0-1,1 1 1,1-1-1,-1 0 1,1 0 0,0-1-1,1 1 1,0 0-1,0 0 1,0-1 0,1 1-1,0-1 1,0 1-1,0-1 1,8 9-1,-4-7-53,0 1-1,1-1 0,1 0 0,-1-1 0,1 0 1,1 0-1,-1-1 0,1 0 0,0-1 1,1 0-1,-1 0 0,1-1 0,0-1 0,0 0 1,0 0-1,0-1 0,0 0 0,13-1 1,3 0-502,0-3 1,0 0-1,-1-1 0,1-2 1,-1-1-1,42-15 1,-4-3-1249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3.158"/>
    </inkml:context>
    <inkml:brush xml:id="br0">
      <inkml:brushProperty name="width" value="0.1" units="cm"/>
      <inkml:brushProperty name="height" value="0.1" units="cm"/>
      <inkml:brushProperty name="color" value="#FFC114"/>
    </inkml:brush>
  </inkml:definitions>
  <inkml:trace contextRef="#ctx0" brushRef="#br0">186 81 4401,'-1'-2'215,"-1"1"0,1 0 1,-1-1-1,0 1 0,1 0 1,-1 0-1,0 0 0,0 0 0,0 1 1,1-1-1,-1 0 0,0 1 0,0-1 1,0 1-1,0 0 0,0 0 1,0 0-1,0 0 0,-2 0 0,-1 1-8,1 0 0,-1 0 0,1 0 0,0 1 0,0-1 0,0 1 0,0 0 0,-5 3 0,-2 3 138,0 0 0,0 1 0,1 0 0,-15 19-1,20-22-258,1 0 0,0 0-1,1 0 1,-1 1 0,1-1-1,1 1 1,-1 0 0,1 0-1,0 0 1,1 0 0,0 1-1,0-1 1,0 0 0,1 0-1,0 1 1,0-1 0,1 0-1,0 1 1,0-1 0,1 0-1,0 0 1,0 0 0,1 0-1,0-1 1,0 1 0,4 6-1,-3-6-68,-1-1 0,1 0 0,0-1 0,1 1-1,0-1 1,-1 0 0,2 0 0,-1 0 0,1 0-1,-1-1 1,1 0 0,0-1 0,0 1 0,1-1 0,-1 0-1,1-1 1,0 1 0,0-1 0,0-1 0,-1 1 0,2-1-1,-1 0 1,0-1 0,0 0 0,0 0 0,13-2 0,-10 0-55,0 0 0,0-1 0,-1 0 0,1 0 0,-1-1 0,0 0 0,1-1 0,-2 0 0,1-1 0,-1 0 0,0 0 0,0 0 0,0-1 0,-1-1 0,0 1 0,-1-1 0,1 0 0,-2-1 0,1 1 0,-1-1 0,0 0 0,-1 0 0,0-1 0,-1 1 0,0-1 0,0 0 1,-1 0-1,0 0 0,0-13 0,-1 3-235,-1 1-1,-1-1 1,-4-22 0,4 35 187,-1 0 0,1-1 0,-1 1 0,-1 0 0,1 1-1,-1-1 1,0 0 0,-1 1 0,0-1 0,0 1 0,-7-9 0,10 14 38,-1 0 1,1 0-1,0 0 1,-1 0-1,1 0 1,0 0 0,-1 0-1,1 0 1,-1 1-1,0-1 1,1 0-1,-1 1 1,0 0-1,1-1 1,-1 1-1,0 0 1,1 0-1,-1 0 1,0 0-1,1 0 1,-1 0-1,0 0 1,1 0-1,-1 1 1,0-1-1,1 1 1,-1 0 0,1-1-1,-3 2 1,-20 14 477</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4.474"/>
    </inkml:context>
    <inkml:brush xml:id="br0">
      <inkml:brushProperty name="width" value="0.1" units="cm"/>
      <inkml:brushProperty name="height" value="0.1" units="cm"/>
      <inkml:brushProperty name="color" value="#FFC114"/>
    </inkml:brush>
  </inkml:definitions>
  <inkml:trace contextRef="#ctx0" brushRef="#br0">1 1 3601,'86'33'1559,"-83"-32"-1392,0 0 1,0 0-1,0 0 1,1 0-1,-1-1 0,0 1 1,4-1-1,6-5 284,-4 0-154,9 0 143,-1 1 1,1 2-1,-1-1 1,1 2 0,0 0-1,0 2 1,-1-1-1,32 7 1,-48-7-423,1 1 0,0-1-1,0 1 1,-1-1 0,1 1 0,0 0 0,-1 0 0,1 0 0,-1 0 0,1 0-1,1 2 1,-3-3-12,1 1-1,-1-1 1,1 1-1,-1 0 1,0-1-1,1 1 1,-1-1-1,0 1 1,0 0-1,1 0 1,-1-1-1,0 1 1,0 0-1,0-1 1,0 1-1,0 0 1,0 0-1,0-1 1,0 1-1,0 1 1,-2 1 12,1 0 1,0 0 0,-1 0-1,0 0 1,0 0-1,0 0 1,0 0 0,0-1-1,-1 1 1,-2 2 0,-79 68 864,57-52-249,2 2 0,-41 43 0,65-65-615,1 0 0,-1 0 0,0 0 0,1 0 0,-1 0 0,0 0 0,1 0 0,-1 0 0,1 0 0,-1 0 0,1 0 0,0 0 0,-1 1 0,1-1 0,0 0 0,0 2 0,0-3-7,0 1 1,1 0 0,-1-1-1,0 1 1,0 0 0,1-1-1,-1 1 1,0-1 0,1 1-1,-1 0 1,1-1 0,-1 1-1,1-1 1,-1 1 0,1-1-1,-1 0 1,1 1-1,-1-1 1,1 0 0,1 1-1,3 1 33,0 0-1,0-1 1,0 1-1,0-1 1,10 0-1,-10 0-44,95 5 35,-87-6-510,-1 0 0,1-1-1,0-1 1,0 0 0,20-7 0,-10-2-1286</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5.541"/>
    </inkml:context>
    <inkml:brush xml:id="br0">
      <inkml:brushProperty name="width" value="0.1" units="cm"/>
      <inkml:brushProperty name="height" value="0.1" units="cm"/>
      <inkml:brushProperty name="color" value="#FFC114"/>
    </inkml:brush>
  </inkml:definitions>
  <inkml:trace contextRef="#ctx0" brushRef="#br0">46 39 4153,'-36'-38'1720,"39"41"-1032,-1 5-95,-2 4-25,-4 9 56,1 6 72,0 0-16,0 3-168,1-2-80,2 0-200,3 2-72,-1-1-56,1-3-64,-1-6-152,-2-2-240,0-9-592,-3-5-48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5.893"/>
    </inkml:context>
    <inkml:brush xml:id="br0">
      <inkml:brushProperty name="width" value="0.1" units="cm"/>
      <inkml:brushProperty name="height" value="0.1" units="cm"/>
      <inkml:brushProperty name="color" value="#FFC114"/>
    </inkml:brush>
  </inkml:definitions>
  <inkml:trace contextRef="#ctx0" brushRef="#br0">84 61 6545,'-83'-45'2433,"105"40"-1777,16 0-400,4 2-24,5 3-16,1-3 8,6 5-112,5-2-200,-3 0-736,-3-2-1176</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6.246"/>
    </inkml:context>
    <inkml:brush xml:id="br0">
      <inkml:brushProperty name="width" value="0.1" units="cm"/>
      <inkml:brushProperty name="height" value="0.1" units="cm"/>
      <inkml:brushProperty name="color" value="#FFC114"/>
    </inkml:brush>
  </inkml:definitions>
  <inkml:trace contextRef="#ctx0" brushRef="#br0">7 0 4729,'5'5'1928,"-2"6"-999,0 13-169,-3 9 48,-3 18 208,-3 8 24,-1 10-255,6-4-113,2-3-256,2-6-152,4-12-160,-2-1-48,1-6-48,-5-8-256,-1-13-720,0-10-369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6.598"/>
    </inkml:context>
    <inkml:brush xml:id="br0">
      <inkml:brushProperty name="width" value="0.1" units="cm"/>
      <inkml:brushProperty name="height" value="0.1" units="cm"/>
      <inkml:brushProperty name="color" value="#FFC114"/>
    </inkml:brush>
  </inkml:definitions>
  <inkml:trace contextRef="#ctx0" brushRef="#br0">327 0 5865,'-3'37'2265,"3"32"-1521,-1 12-256,-1 2 32,4-5 16,-1-10-16,15-3-248,-2-10-80,7-6-136,-2-8-296,-11-12-760,-1-13-1688</inkml:trace>
  <inkml:trace contextRef="#ctx0" brushRef="#br0" timeOffset="1">1 432 6857,'9'0'2617,"14"0"-1913,4-2-352,11 1-128,5-4-24,11 3-8,11 4-32,7 0-624,-2-2 3457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15.544"/>
    </inkml:context>
    <inkml:brush xml:id="br0">
      <inkml:brushProperty name="width" value="0.1" units="cm"/>
      <inkml:brushProperty name="height" value="0.1" units="cm"/>
      <inkml:brushProperty name="color" value="#FFC114"/>
    </inkml:brush>
  </inkml:definitions>
  <inkml:trace contextRef="#ctx0" brushRef="#br0">10 47 5169,'-8'36'2107,"8"-36"-2037,0 0 0,0 1 0,0-1 0,0 0 0,-1 0 0,1 0 0,0 1 0,0-1-1,0 0 1,0 0 0,0 1 0,0-1 0,0 0 0,0 0 0,0 1 0,0-1 0,0 0 0,0 0 0,0 1 0,0-1-1,0 0 1,0 0 0,0 1 0,0-1 0,0 0 0,0 0 0,0 0 0,1 1 0,-1-1 0,0 0 0,0 0-1,0 0 1,0 1 0,1-1 0,-1 0 0,0 0 0,0 0 0,0 0 0,0 1 0,1-1 0,-1 0 0,0 0 0,0 0-1,1 0 1,-1 0 0,0 0 0,0 0 0,1 0 0,-1 0 0,12-5 1699,-6 3-979,24-8 66,-9 3-182,0 2 1,30-6-1,-27 9-323,-1 2-1,0 0 1,40 5 0,-35-2-254,51 0-1,-74-3-246,-1-1-1,1 1 0,0-1 0,-1 0 0,1 0 0,-1-1 1,1 1-1,-1-1 0,0 0 0,0 0 0,0 0 0,0-1 1,0 0-1,0 1 0,0-1 0,-1-1 0,0 1 0,1 0 1,3-7-1,2-4-2036</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1.655"/>
    </inkml:context>
    <inkml:brush xml:id="br0">
      <inkml:brushProperty name="width" value="0.1" units="cm"/>
      <inkml:brushProperty name="height" value="0.1" units="cm"/>
      <inkml:brushProperty name="color" value="#FFC114"/>
    </inkml:brush>
  </inkml:definitions>
  <inkml:trace contextRef="#ctx0" brushRef="#br0">1 235 5665,'24'-50'4164,"-16"29"-3571,0 1 1,-1-1-1,8-37 1,-14 48-357,1 0 0,1 1 0,6-17 0,-7 26-266,0 5-1,2 15-16,-1-1 40,2 1 3,1 0 1,0-1-1,12 25 0,-15-39 4,-1 0-1,0-1 1,1 1-1,0-1 1,0 1 0,0-1-1,1 0 1,-1 0-1,1 0 1,0-1 0,0 1-1,0-1 1,1 0-1,-1 0 1,1 0 0,0-1-1,0 0 1,-1 0-1,1 0 1,7 1-1,-10-3 4,0 0-1,1 0 1,-1 0-1,0 0 1,0-1-1,1 1 1,-1-1-1,0 0 0,0 0 1,0 0-1,0 0 1,0 0-1,0 0 1,0 0-1,0 0 1,0-1-1,0 1 0,-1-1 1,1 0-1,-1 1 1,1-1-1,-1 0 1,1 0-1,-1 0 1,1-2-1,4-8 8,0 0 1,0 0-1,4-15 0,-7 17-43,2-2-2,-1-1-17,0 0 0,2 1 1,-1-1-1,2 1 0,0 0 0,10-14 1,-15 24 50,0 1 0,-1 0 0,1-1 0,0 1 0,0 0 0,0 0 0,0 0 0,0 0 0,0 0 0,0 1-1,0-1 1,0 1 0,1-1 0,-1 1 0,0 0 0,0 0 0,1 0 0,-1 0 0,0 0 0,0 0 0,0 1 0,1-1 0,-1 1 0,0-1 0,0 1 0,0 0 0,0 0 0,0 0 0,2 2 0,8 3 14,0 1 0,-1 1 0,16 13 0,-25-19-17,21 18-597,-1 1 1,32 40 0,-37-39-920</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6.956"/>
    </inkml:context>
    <inkml:brush xml:id="br0">
      <inkml:brushProperty name="width" value="0.1" units="cm"/>
      <inkml:brushProperty name="height" value="0.1" units="cm"/>
      <inkml:brushProperty name="color" value="#FFC114"/>
    </inkml:brush>
  </inkml:definitions>
  <inkml:trace contextRef="#ctx0" brushRef="#br0">0 10 5049,'70'-5'2618,"-54"3"-2213,0 1 1,1 0-1,-1 1 0,1 1 1,22 3-1,-38-4-367,0 0-1,0 0 0,0 0 0,0 1 0,0-1 0,-1 0 0,1 1 0,0-1 0,0 0 0,0 1 0,0-1 0,0 1 0,0-1 0,0 1 0,-1 0 0,1-1 0,0 1 0,-1 0 0,1 0 0,0-1 0,-1 1 0,1 1 0,-1-1-9,0 0 1,0-1-1,0 1 0,0 0 0,0 0 0,0 0 0,-1-1 1,1 1-1,0 0 0,-1 0 0,1-1 0,0 1 0,-1 0 1,1-1-1,-1 1 0,1 0 0,-1-1 0,1 1 0,-1-1 0,-1 2 1,-6 4 161,0 0 0,-1-1 0,-11 6 0,15-8-64,-1 0-56,0 0-1,1 0 0,0 0 0,0 1 0,0 0 1,0 0-1,0 0 0,1 0 0,0 1 0,0 0 1,0 0-1,0 0 0,1 0 0,0 0 0,0 1 1,1 0-1,-1 0 0,1-1 0,0 1 0,1 0 1,-1 0-1,1 1 0,1-1 0,-1 0 0,1 0 1,0 1-1,1 6 0,-1-12-62,0 8 45,1-1-1,0 0 0,0 0 1,4 13-1,-4-20-43,-1 1-1,1-1 1,-1 0-1,1 1 1,-1-1-1,1 0 1,0 1-1,0-1 1,0 0-1,0 0 1,0 1-1,0-1 1,0 0-1,0 0 1,0 0-1,0-1 1,1 1 0,-1 0-1,0 0 1,1-1-1,-1 1 1,1-1-1,-1 1 1,0-1-1,1 1 1,-1-1-1,1 0 1,-1 0-1,1 0 1,-1 0-1,1 0 1,1 0-1,28-6-251,0-1-1,-1-2 0,32-14 1,-10 5-821,21-9-713</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27.311"/>
    </inkml:context>
    <inkml:brush xml:id="br0">
      <inkml:brushProperty name="width" value="0.1" units="cm"/>
      <inkml:brushProperty name="height" value="0.1" units="cm"/>
      <inkml:brushProperty name="color" value="#FFC114"/>
    </inkml:brush>
  </inkml:definitions>
  <inkml:trace contextRef="#ctx0" brushRef="#br0">152 2 4817,'-5'0'886,"2"-1"-767,1 1 0,0 0-1,0 0 1,0 0 0,0 0-1,0 0 1,-1 1 0,1-1 0,0 0-1,0 1 1,0 0 0,0 0-1,0-1 1,0 1 0,0 0 0,1 1-1,-1-1 1,0 0 0,0 0 0,1 1-1,-1-1 1,1 1 0,-1-1-1,1 1 1,-2 2 0,-5 8 196,0 0-1,0 0 1,2 1-1,-1 0 1,1 0 0,1 0-1,-5 24 1,5-18-45,1 0-1,1 1 1,1-1-1,1 1 1,1 21-1,1-32-213,1 0 0,0 0-1,0 0 1,1 0 0,0 0 0,1 0 0,0-1-1,0 1 1,1-1 0,0 0 0,0-1 0,0 1-1,1-1 1,1 0 0,-1-1 0,11 9 0,-12-11-42,1 1 1,0-1 0,0 0 0,1 0 0,-1 0 0,1-1-1,0 0 1,0-1 0,0 1 0,0-2 0,0 1 0,1-1 0,-1 1-1,1-2 1,-1 1 0,0-1 0,1-1 0,-1 1 0,1-1 0,11-3-1,-13 2-11,-1 0 0,1-1 0,-1 1-1,0-1 1,0 0 0,0 0-1,-1-1 1,1 0 0,-1 0 0,0 0-1,0 0 1,0 0 0,0-1-1,-1 0 1,0 1 0,0-1 0,0-1-1,0 1 1,-1 0 0,0-1 0,0 1-1,0-1 1,-1 1 0,0-1-1,0 0 1,-1 0 0,1-7 0,-1 2-3,0 1 0,-1-1 1,0 1-1,-1-1 1,0 1-1,0 0 1,-1 0-1,-1 0 0,1 0 1,-2 1-1,1-1 1,-1 1-1,-1 0 1,-10-13-1,8 13-42,-1 0 1,0 0-1,-1 1 0,0 0 1,-1 1-1,1 1 0,-1-1 0,0 2 1,-1-1-1,1 1 0,-1 1 1,0 0-1,0 1 0,-1 1 0,1-1 1,-1 2-1,1 0 0,-1 0 1,1 1-1,-1 1 0,-18 3 1,-1 5-1050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0.010"/>
    </inkml:context>
    <inkml:brush xml:id="br0">
      <inkml:brushProperty name="width" value="0.1" units="cm"/>
      <inkml:brushProperty name="height" value="0.1" units="cm"/>
      <inkml:brushProperty name="color" value="#FFC114"/>
    </inkml:brush>
  </inkml:definitions>
  <inkml:trace contextRef="#ctx0" brushRef="#br0">68 130 6417,'0'0'260,"2"7"1421,-6 22-1509,0-1 1,-2 0 0,-1 0 0,-1 0-1,-13 29 1,19-53-157,-1 3 15,0 0 0,0 1 0,1 0 0,0 0-1,0 0 1,1 0 0,-1 14 0,2-25 46,1-1 0,-1 1 0,1 0 1,-1 0-1,1-1 0,0 1 0,0 0 0,1 0 1,-1 0-1,3-3 0,22-37-189,-14 23 167,24-54-79,-28 56 3,0 0 0,15-22 0,-9 20-9,21-21 0,-24 29 21,0 0 0,-1-1 0,0 0 1,-1 0-1,9-20 0,-18 27 15,-3 15 4,3 0-7,0 1 1,1 0-1,1-1 1,-1 1-1,1-1 1,1 0 0,0 1-1,0-1 1,1 0-1,0-1 1,1 1-1,7 11 1,8 8 46,1-1 0,26 26 1,-44-50-44,14 14 83,1-1-1,1 0 1,0-2-1,34 20 1,-41-25-60,-11-3 1,-24 0 41,15-5-54,-176 13 615,131-13-83,1 2 0,-89 18 0,140-20-537,0-1 0,-1 0 0,1 0 0,0 1 1,0-1-1,0 0 0,0 1 0,0 0 0,0-1 0,-1 1 1,1-1-1,0 1 0,0 0 0,0 1 0,1-2-13,0 0 0,0 0-1,0 1 1,0-1 0,0 0-1,0 1 1,0-1 0,0 0-1,0 0 1,0 1 0,0-1-1,0 0 1,1 0 0,-1 1-1,0-1 1,0 0 0,0 0 0,0 1-1,1-1 1,-1 0 0,0 0-1,0 0 1,0 1 0,1-1-1,-1 0 1,0 0 0,0 0-1,1 0 1,-1 0 0,0 1-1,1-1 1,-1 0 0,1 0 0,32 8-859,-1-6-346</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0.377"/>
    </inkml:context>
    <inkml:brush xml:id="br0">
      <inkml:brushProperty name="width" value="0.1" units="cm"/>
      <inkml:brushProperty name="height" value="0.1" units="cm"/>
      <inkml:brushProperty name="color" value="#FFC114"/>
    </inkml:brush>
  </inkml:definitions>
  <inkml:trace contextRef="#ctx0" brushRef="#br0">5 0 5353,'-2'5'1993,"-1"8"-1385,3 14-168,0 8 152,3 16 312,4 1 40,9 9-144,-4-4-151,3-6-305,-1-2-80,-3-9-168,0-5-64,-8-11-64,4-6-176,-9-12-584</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0.725"/>
    </inkml:context>
    <inkml:brush xml:id="br0">
      <inkml:brushProperty name="width" value="0.1" units="cm"/>
      <inkml:brushProperty name="height" value="0.1" units="cm"/>
      <inkml:brushProperty name="color" value="#FFC114"/>
    </inkml:brush>
  </inkml:definitions>
  <inkml:trace contextRef="#ctx0" brushRef="#br0">64 1 4777,'-3'14'1968,"-8"19"-1063,-4 12-521,6 19-32,-5 3 104,4 3 128,8 1-48,2-9-192,10-6-112,3-7-152,-2-6 8,-3-14-416,-7-7-256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1.095"/>
    </inkml:context>
    <inkml:brush xml:id="br0">
      <inkml:brushProperty name="width" value="0.1" units="cm"/>
      <inkml:brushProperty name="height" value="0.1" units="cm"/>
      <inkml:brushProperty name="color" value="#FFC114"/>
    </inkml:brush>
  </inkml:definitions>
  <inkml:trace contextRef="#ctx0" brushRef="#br0">20 134 5065,'-19'-47'1848,"58"47"-1367,12 0-449,-1 0 16,4 0-24,-6 0-80,-7 0-240,2-3-1553</inkml:trace>
  <inkml:trace contextRef="#ctx0" brushRef="#br0" timeOffset="1">614 5 5945,'17'-4'2217,"9"5"-1553,4-1-592,0 0-48,2 8-184,0-5-208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1.460"/>
    </inkml:context>
    <inkml:brush xml:id="br0">
      <inkml:brushProperty name="width" value="0.1" units="cm"/>
      <inkml:brushProperty name="height" value="0.1" units="cm"/>
      <inkml:brushProperty name="color" value="#FFC114"/>
    </inkml:brush>
  </inkml:definitions>
  <inkml:trace contextRef="#ctx0" brushRef="#br0">0 7 6401,'22'0'2369,"40"0"-1817,16-2-384,18 2-200,0-4-312</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3.508"/>
    </inkml:context>
    <inkml:brush xml:id="br0">
      <inkml:brushProperty name="width" value="0.1" units="cm"/>
      <inkml:brushProperty name="height" value="0.1" units="cm"/>
      <inkml:brushProperty name="color" value="#FFC114"/>
    </inkml:brush>
  </inkml:definitions>
  <inkml:trace contextRef="#ctx0" brushRef="#br0">88 1 2545,'-87'8'5873,"88"-8"-5337,19 5-112,46 12-176,-37-17-80,14 0-128,5-1-136,4-4-528,3-5 624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3.865"/>
    </inkml:context>
    <inkml:brush xml:id="br0">
      <inkml:brushProperty name="width" value="0.1" units="cm"/>
      <inkml:brushProperty name="height" value="0.1" units="cm"/>
      <inkml:brushProperty name="color" value="#FFC114"/>
    </inkml:brush>
  </inkml:definitions>
  <inkml:trace contextRef="#ctx0" brushRef="#br0">12 70 4401,'-12'-70'1648,"16"83"-1208,2 6-120,2 13 201,-2 11 135,1 8 56,4 5-96,-5-1-304,1-1-144,4-1-104,-3-4-24,3 1-168,2-6-184,-4-5-584,4-12-1337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4.259"/>
    </inkml:context>
    <inkml:brush xml:id="br0">
      <inkml:brushProperty name="width" value="0.1" units="cm"/>
      <inkml:brushProperty name="height" value="0.1" units="cm"/>
      <inkml:brushProperty name="color" value="#FFC114"/>
    </inkml:brush>
  </inkml:definitions>
  <inkml:trace contextRef="#ctx0" brushRef="#br0">0 6 5009,'13'-2'245,"-1"0"0,1 1 0,0 0 0,0 1-1,0 1 1,0 0 0,0 1 0,-1 0 0,1 0 0,-1 2 0,1 0 0,14 6-1,-18-6-177,0 1 0,0 0 0,0 0 0,-1 1 0,1 0 0,-1 0-1,-1 1 1,10 10 0,-15-14-37,1 1 0,-1-1 0,0 1 0,0 0 1,0 0-1,0 0 0,-1 0 0,1 0 0,-1 0 0,0 0 0,-1 0 0,1 0 0,-1 1 0,1-1 0,-1 0 0,-1 1 1,1-1-1,0 0 0,-1 0 0,0 1 0,0-1 0,-2 5 0,-5 10 215,-1-1 0,0 0 0,-1-1 0,-20 26 0,12-16 102,16-25-327,1-1-1,0 0 1,0 1-1,0-1 1,0 1-1,0 0 1,0-1-1,1 1 1,-1 0-1,0 0 1,1-1-1,-1 1 1,1 0-1,0 0 1,0 0-1,0-1 0,0 1 1,0 0-1,0 0 1,0 0-1,0 0 1,1 0-1,-1-1 1,1 1-1,-1 0 1,1 0-1,0-1 1,0 1-1,-1-1 1,1 1-1,0 0 1,1-1-1,-1 0 1,0 1-1,0-1 1,1 0-1,2 3 1,11 9 87,1 0 0,1 0 0,0-2 0,1 0 0,0-1 0,31 12 0,-46-21-107,1 0 1,0-1-1,0 1 0,-1-1 0,1 1 0,0-1 1,0 0-1,-1-1 0,1 1 0,0-1 1,0 1-1,-1-1 0,7-3 0,4-1-121,0-1 0,14-10 0,-13 8-120,20-12-557,2-3-261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2.075"/>
    </inkml:context>
    <inkml:brush xml:id="br0">
      <inkml:brushProperty name="width" value="0.1" units="cm"/>
      <inkml:brushProperty name="height" value="0.1" units="cm"/>
      <inkml:brushProperty name="color" value="#FFC114"/>
    </inkml:brush>
  </inkml:definitions>
  <inkml:trace contextRef="#ctx0" brushRef="#br0">1 194 7098,'27'-16'910,"-18"11"-614,-1 1 0,0-2 1,0 1-1,0-1 1,-1-1-1,0 1 1,0-1-1,9-12 1,18-21 106,-19 24-536,19-28 0,-25 32 64,-2 11 114,-6 2-33,0 1 0,0-1 0,0 1-1,-1 0 1,1-1 0,-1 1 0,1 0 0,-1-1 0,1 1 0,-1 0 0,0 3 0,6 44 126,-4-29 46,0 0 0,1-1 0,1 0 0,7 20 0,-9-34-139,-1 0 0,2 0 1,-1-1-1,0 1 0,1-1 1,0 0-1,0 0 1,0 0-1,1 0 0,0 0 1,-1 0-1,1-1 1,0 0-1,0 0 0,1 0 1,-1 0-1,1-1 1,-1 0-1,1 0 0,7 2 1,-10-3-31,1 0-1,0-1 1,0 1 0,-1-1 0,1 0-1,0 0 1,0 0 0,0 0 0,-1 0 0,1-1-1,0 1 1,0-1 0,-1 0 0,1 0-1,0 0 1,-1 0 0,1 0 0,-1 0 0,1-1-1,-1 1 1,0-1 0,1 0 0,-1 1-1,3-5 1,3-3-22,-1-1 1,0 0-1,-1 0 0,9-17 0,7-12-363,-17 32 263,-1 1 0,1 0 1,1 0-1,-1 0 0,1 1 0,0 0 0,10-7 0,-12 10 95,0 0 0,0 0 0,0 0 0,0 1-1,1 0 1,-1 0 0,0 0 0,1 0 0,-1 0 0,1 1-1,-1 0 1,1 0 0,-1 0 0,0 1 0,6 0 0,0 3 66,0-1 1,0 1 0,0 0 0,-1 1 0,0 0 0,0 1 0,0 0 0,-1 0 0,11 11-1,-4-5 16,26 17 0,-35-25-239,0 0 0,1 0 0,-1-1 0,1 0 0,0 0 1,0-1-1,0 0 0,0 0 0,0-1 0,1 1 0,-1-2 0,15 1 1,-6-6-1134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4.723"/>
    </inkml:context>
    <inkml:brush xml:id="br0">
      <inkml:brushProperty name="width" value="0.1" units="cm"/>
      <inkml:brushProperty name="height" value="0.1" units="cm"/>
      <inkml:brushProperty name="color" value="#FFC114"/>
    </inkml:brush>
  </inkml:definitions>
  <inkml:trace contextRef="#ctx0" brushRef="#br0">234 1 3449,'-7'0'162,"1"0"-1,0 0 1,-1 0 0,1 1 0,0 0 0,0 0 0,-1 0 0,1 1 0,0 0 0,0 0-1,1 1 1,-1-1 0,0 1 0,1 1 0,0-1 0,0 1 0,0 0 0,0 0-1,0 0 1,-6 8 0,-3 5 143,0 0 0,0 1 1,2 1-1,-15 29 0,23-39-200,0 0 0,0 1 0,1-1 1,0 1-1,1 0 0,-2 10 0,4-17-84,-1 1 0,1-1-1,0 0 1,0 0 0,0 1 0,0-1-1,0 0 1,1 0 0,-1 0 0,1 1-1,0-1 1,0 0 0,0 0 0,1 0-1,-1 0 1,1 0 0,-1-1 0,1 1-1,0 0 1,0-1 0,0 1 0,4 2-1,-4-4-12,0 0 0,0 0 0,0 0-1,0 0 1,1 0 0,-1 0 0,0-1-1,0 1 1,1-1 0,-1 0 0,1 0-1,-1 0 1,0 0 0,3 0 0,33-8 34,-32 6-37,24-6-2,0-2 0,52-23 0,-72 28-7,0-1-1,0 0 1,-1 0 0,1-1-1,-2 0 1,1 0-1,-1-1 1,0 0 0,-1-1-1,0 0 1,8-12-1,-11 7 9,-3 12 4,-1 6 16,-2 22 299,-2 0-1,-1 0 0,-1 0 1,-1-1-1,-1 1 1,-13 26-1,-5 2 218,18-39-443,1 0-1,0 0 1,-7 23 0,14-36-90,-1 1 1,1-1-1,-1 1 1,1-1-1,0 1 1,0-1 0,0 1-1,1 2 1,-1-4-25,0-1-1,0 1 1,1-1 0,-1 1 0,0-1 0,0 1 0,0-1 0,0 0 0,1 1 0,-1-1 0,0 1-1,0-1 1,1 0 0,-1 1 0,0-1 0,1 0 0,-1 1 0,1-1 0,-1 0 0,0 1 0,1-1-1,-1 0 1,1 0 0,-1 0 0,0 1 0,1-1 0,-1 0 0,1 0 0,-1 0 0,1 0-1,-1 0 1,1 0 0,-1 0 0,1 0 0,-1 0 0,1 0 0,-1 0 0,1 0 0,-1 0 0,0 0-1,1 0 1,-1-1 0,1 1 0,-1 0 0,1-1 0,10-6-965</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5.210"/>
    </inkml:context>
    <inkml:brush xml:id="br0">
      <inkml:brushProperty name="width" value="0.1" units="cm"/>
      <inkml:brushProperty name="height" value="0.1" units="cm"/>
      <inkml:brushProperty name="color" value="#FFC114"/>
    </inkml:brush>
  </inkml:definitions>
  <inkml:trace contextRef="#ctx0" brushRef="#br0">406 31 5665,'-2'-3'182,"0"1"1,0 0-1,0-1 0,-1 1 0,1 0 1,-1 0-1,1 1 0,-1-1 0,0 1 0,0-1 1,0 1-1,0 0 0,0 0 0,0 0 1,0 0-1,0 0 0,-4 1 0,-7-2-53,1 2 0,-22 0-1,19 3-44,0-1 0,0 2 0,0 0-1,1 1 1,0 0 0,0 1-1,0 1 1,1 1 0,0 0 0,1 0-1,-1 1 1,2 1 0,-1 1 0,1-1-1,1 2 1,0 0 0,1 0 0,-16 24-1,23-32-59,1 0 0,0 1-1,0-1 1,0 0-1,1 1 1,-1-1 0,1 0-1,0 1 1,1 0-1,-1-1 1,1 1 0,0-1-1,0 8 1,1-10-17,-1 0 0,1 1 0,0-1-1,-1 0 1,1 0 0,0 0 0,0 0 0,0-1 0,0 1 0,1 0 0,-1 0 0,0-1-1,1 1 1,0 0 0,-1-1 0,1 0 0,0 1 0,-1-1 0,1 0 0,0 0 0,0 0-1,0 0 1,0 0 0,0 0 0,0-1 0,0 1 0,1-1 0,-1 1 0,0-1 0,3 0-1,3 1-2,1-1-1,-1-1 0,0 0 0,0 0 0,1 0 0,-1-1 0,13-4 0,56-26-123,-55 22 74,0-1 15,-15 7 23,0 1 1,0-1-1,1 1 1,-1 1-1,1-1 0,0 1 1,12-2-1,-19 5 10,0-1-1,-1 0 1,1 0-1,0 0 0,-1 1 1,1-1-1,0 0 1,-1 1-1,1-1 1,0 0-1,-1 1 1,1-1-1,0 1 1,-1-1-1,1 1 1,-1-1-1,1 1 1,-1-1-1,0 1 1,1 0-1,-1-1 1,1 1-1,-1 0 1,0-1-1,0 1 0,1 0 1,-1-1-1,0 1 1,0 0-1,0 0 1,0-1-1,0 1 1,0 1-1,0 31 226,0-24-96,-1 4 88,0 0 0,0 0-1,-2 0 1,1-1 0,-2 1-1,0-1 1,0 0 0,-1 0 0,0 0-1,-11 16 1,6-10-119,1 0 1,1 1-1,0 0 0,-8 35 0,13-41-508,-1-13-561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38.574"/>
    </inkml:context>
    <inkml:brush xml:id="br0">
      <inkml:brushProperty name="width" value="0.1" units="cm"/>
      <inkml:brushProperty name="height" value="0.1" units="cm"/>
      <inkml:brushProperty name="color" value="#FFC114"/>
    </inkml:brush>
  </inkml:definitions>
  <inkml:trace contextRef="#ctx0" brushRef="#br0">369 20 3833,'-16'-17'7760,"15"16"-7748,-1 1 0,0-1 0,1 1 0,-1 0 0,1-1 0,-1 1 0,0 0 0,1 0 0,-1 0 0,0 0 0,1 0 0,-1 1 0,1-1 0,-1 0 0,-2 2 0,-4-1 19,-5 1 51,1 1-1,-1 0 1,1 1 0,0 0 0,0 1-1,0 0 1,0 1 0,1 0-1,0 1 1,0 0 0,1 1 0,0 0-1,-10 11 1,2 2 140,2 1 0,0 1 1,1 0-1,1 1 0,2 0 0,0 1 0,2 1 1,0 0-1,-7 34 0,15-52-158,1 0 0,0 0 0,0 0 0,1 0 0,-1 0 0,2 0 0,1 11 0,-1-15-10,0 0 1,0 1-1,1-1 0,-1 0 0,1 0 0,0 1 1,1-2-1,-1 1 0,1 0 0,-1 0 0,1-1 1,0 1-1,0-1 0,1 0 0,-1 0 0,8 4 1,8 4-15,1 0 1,0-2 0,1 0 0,0-2 0,1 0-1,-1-1 1,1-1 0,36 3 0,20-2 15,91-5 1,59-11-1455,-141-1-401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0.862"/>
    </inkml:context>
    <inkml:brush xml:id="br0">
      <inkml:brushProperty name="width" value="0.1" units="cm"/>
      <inkml:brushProperty name="height" value="0.1" units="cm"/>
      <inkml:brushProperty name="color" value="#FFC114"/>
    </inkml:brush>
  </inkml:definitions>
  <inkml:trace contextRef="#ctx0" brushRef="#br0">1 1 3537,'0'0'3448,"8"12"-2535,5 22 39,7 53-160,-15-32-136,0-1-320,3 1-80,0-10-192,-2-7-16,1-6-72,-3-10-184,-4-10-344,-4-5-256,-8-10-1697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1.244"/>
    </inkml:context>
    <inkml:brush xml:id="br0">
      <inkml:brushProperty name="width" value="0.1" units="cm"/>
      <inkml:brushProperty name="height" value="0.1" units="cm"/>
      <inkml:brushProperty name="color" value="#FFC114"/>
    </inkml:brush>
  </inkml:definitions>
  <inkml:trace contextRef="#ctx0" brushRef="#br0">97 94 4329,'-97'-58'1680,"99"66"-984,1-5-159,15 0 127,-1 0 152,13-6 16,10-2-128,6-4-344,12-1-128,5-1-600,4-3-456</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1.690"/>
    </inkml:context>
    <inkml:brush xml:id="br0">
      <inkml:brushProperty name="width" value="0.1" units="cm"/>
      <inkml:brushProperty name="height" value="0.1" units="cm"/>
      <inkml:brushProperty name="color" value="#FFC114"/>
    </inkml:brush>
  </inkml:definitions>
  <inkml:trace contextRef="#ctx0" brushRef="#br0">257 48 4649,'89'-35'1672,"-80"28"-498,-16 3-640,-14 3-7,7 2-366,0 0-1,0 2 1,0 0-1,0 0 1,0 1-1,1 1 0,-1 0 1,1 1-1,1 0 1,-1 1-1,1 1 0,0 0 1,1 0-1,0 1 1,0 1-1,1 0 0,0 0 1,1 1-1,0 0 1,1 1-1,0-1 0,0 2 1,2-1-1,-10 24 1,8-17-23,2 1 1,0-1 0,1 1-1,1 0 1,1 1 0,0-1 0,2 0-1,0 1 1,4 29 0,-3-45-109,1 0 0,0 1 1,0-1-1,1 0 0,0 0 1,0 0-1,0-1 0,0 1 1,1 0-1,0-1 0,0 1 1,0-1-1,0 0 0,1 0 1,-1 0-1,1-1 0,0 1 1,5 3-1,-2-3 6,1 0-1,-1 0 1,1-1 0,0 0-1,0-1 1,0 1-1,1-1 1,-1-1 0,0 0-1,15 1 1,-7-2-15,-1 0 1,1-1-1,0 0 1,-1-2-1,1 0 1,-1 0-1,0-2 1,0 0-1,-1 0 1,1-1 0,-1-1-1,16-10 1,-20 10-60,0-1 1,0 0 0,-1 0-1,0-1 1,0 0 0,-1-1-1,0 0 1,-1 0 0,0 0-1,-1-1 1,0 0 0,0-1-1,-2 1 1,1-1 0,4-21-1,-5 19-60,-2-1-1,0 1 0,-1 0 0,0-1 0,-1 1 0,-1 0 1,0-1-1,-1 1 0,0 0 0,-9-28 0,8 34 63,0 1 0,-1-1 0,0 0 0,0 1 0,-1 0 0,0 0-1,0 0 1,0 1 0,-1 0 0,0 0 0,0 0 0,-1 0 0,0 1 0,0 0-1,0 1 1,0 0 0,-1 0 0,1 0 0,-1 1 0,-10-3 0,3 2-21,-1 1 1,1 1-1,-1 0 1,1 1-1,-18 1 1,24 0-96,-1 0 0,0 1 0,1 1 0,-1 0 0,1 0 0,-1 1 0,1 0 0,0 0 0,-10 6 0,0 8 14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2.098"/>
    </inkml:context>
    <inkml:brush xml:id="br0">
      <inkml:brushProperty name="width" value="0.1" units="cm"/>
      <inkml:brushProperty name="height" value="0.1" units="cm"/>
      <inkml:brushProperty name="color" value="#FFC114"/>
    </inkml:brush>
  </inkml:definitions>
  <inkml:trace contextRef="#ctx0" brushRef="#br0">2 1 5321,'39'0'1968,"69"2"69,-96-1-1888,0 1 0,-1 0 0,1 1 0,-1 0 0,0 1 0,21 9 0,-31-12-130,0-1 1,1 1-1,-1 0 1,0-1 0,0 1-1,0 0 1,0 0-1,0 0 1,0-1-1,0 1 1,0 0-1,0 1 1,0-1-1,-1 0 1,1 0-1,0 0 1,-1 0 0,1 1-1,0-1 1,0 2-1,-2-2 10,1 0 0,0 1 0,0-1 1,0 0-1,-1 0 0,1 0 0,0 0 0,-1 0 0,1 1 0,-1-1 1,1 0-1,-1 0 0,0 0 0,1 0 0,-1 0 0,0-1 0,0 1 0,-1 1 1,-5 4 177,-1 0 1,0-1-1,-1 0 1,-12 6-1,19-10-185,-163 73 2428,163-73-2375,-1 0 1,0 1-1,1-1 0,-1 1 1,0-1-1,1 1 1,0 0-1,-1 0 0,1 0 1,0 0-1,0 0 0,0 0 1,1 1-1,-1-1 1,0 1-1,-1 3 0,3-5-55,0-1-1,0 1 0,0 0 1,1 0-1,-1 0 0,0-1 0,0 1 1,1 0-1,-1 0 0,0-1 0,1 1 1,-1 0-1,1-1 0,-1 1 0,1 0 1,-1-1-1,1 1 0,0-1 1,-1 1-1,1-1 0,0 1 0,-1-1 1,1 0-1,0 1 0,-1-1 0,1 0 1,0 1-1,0-1 0,0 0 0,-1 0 1,1 0-1,0 0 0,0 1 1,0-1-1,32 5 125,-33-5-141,205 0-9,-125-2-564,13 1-650,-5-3-630</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4.057"/>
    </inkml:context>
    <inkml:brush xml:id="br0">
      <inkml:brushProperty name="width" value="0.1" units="cm"/>
      <inkml:brushProperty name="height" value="0.1" units="cm"/>
      <inkml:brushProperty name="color" value="#FFC114"/>
    </inkml:brush>
  </inkml:definitions>
  <inkml:trace contextRef="#ctx0" brushRef="#br0">1 34 2689,'3'2'288,"-1"0"1,1-1-1,0 1 1,0-1 0,0 0-1,0 0 1,0 0-1,0 0 1,0 0 0,4 0-1,5 1 45,56 10 959,0-2 1,135 0-1,-174-9-1167,368-11 597,-1-22-777,-297 23-30,86-11-1008,-121 9 48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4.455"/>
    </inkml:context>
    <inkml:brush xml:id="br0">
      <inkml:brushProperty name="width" value="0.1" units="cm"/>
      <inkml:brushProperty name="height" value="0.1" units="cm"/>
      <inkml:brushProperty name="color" value="#FFC114"/>
    </inkml:brush>
  </inkml:definitions>
  <inkml:trace contextRef="#ctx0" brushRef="#br0">402 174 4753,'-10'1'424,"0"1"0,0 0 0,0 1 1,1 0-1,-1 0 0,1 1 0,0 0 0,0 1 0,-10 7 0,-7 1 344,12-6-440,5-3-134,0 1 0,1 0 0,-1 0 1,1 1-1,1 0 0,-10 8 0,17-14-188,-1 0-1,1 1 1,-1-1-1,0 1 1,1-1-1,-1 1 1,1-1-1,-1 1 1,1 0-1,0-1 1,-1 1-1,1-1 1,0 1-1,-1 0 1,1-1-1,0 1 1,0 0-1,0-1 1,-1 1-1,1 0 1,0 0-1,0-1 1,0 1-1,0 0 1,0 0-1,0-1 1,0 1-1,1 0 1,-1-1-1,0 1 1,0 0-1,0-1 1,1 1-1,-1 0 1,0-1-1,1 1 1,-1 0 0,1-1-1,-1 1 1,1-1-1,-1 1 1,1-1-1,-1 1 1,1-1-1,0 1 1,2 1 4,-1-1 1,1 0 0,-1 0 0,1 0 0,-1 0-1,1 0 1,0 0 0,-1-1 0,1 1-1,4-1 1,9 0 3,0-2 1,1 0-1,-1-1 0,0-1 0,30-11 1,-45 15-16,0 0 1,0 0-1,0 0 0,0-1 1,0 1-1,0 0 1,0-1-1,0 1 1,0-1-1,0 1 1,0-1-1,-1 1 1,1-1-1,0 0 1,0 1-1,0-1 1,-1 0-1,1 1 1,0-1-1,-1 0 1,1 0-1,-1 0 1,1 0-1,-1 0 0,1 0 1,-1 0-1,1 0 1,-1 0-1,0 0 1,0 0-1,0 0 1,1 0-1,-1 0 1,0 0-1,0 0 1,-1 0-1,1 0 1,0 0-1,0 0 1,0 0-1,-1 0 1,1 0-1,0 0 1,-1 0-1,1 0 1,-1 0-1,1 0 0,-2-1 1,-3-5 3,0 0 1,-1 1-1,0 0 1,-12-10-1,12 11 15,-116-94 1323,103 85-1168,-1 2-1,-1 0 1,0 1 0,-36-12-1,47 19-174,6 3-45,-1 0 1,1-1-1,0 1 0,0-1 0,0 0 1,1 0-1,-5-4 0,-6-6-646</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6.559"/>
    </inkml:context>
    <inkml:brush xml:id="br0">
      <inkml:brushProperty name="width" value="0.1" units="cm"/>
      <inkml:brushProperty name="height" value="0.1" units="cm"/>
      <inkml:brushProperty name="color" value="#FFC114"/>
    </inkml:brush>
  </inkml:definitions>
  <inkml:trace contextRef="#ctx0" brushRef="#br0">547 19 2497,'-2'-2'597,"0"0"0,0 1 1,0-1-1,0 1 0,0 0 1,-1-1-1,1 1 0,-5-1 1,-20-2 640,-17 8-1236,38-2 73,-1-1-1,1 1 1,0 1 0,0-1 0,0 1 0,0 0 0,-5 4 0,-5 2 79,-45 22 390,-81 46 692,122-64-1006,0 1 0,1 0-1,1 2 1,-28 29 0,40-38-198,0 0 0,1 1 0,-1-1-1,2 1 1,-1 0 0,1 0 0,0 1 0,1 0 0,0-1 0,1 1 0,-1 0 0,2 0 0,-1 0 0,1 0 0,1 1 0,0-1 0,0 0 0,0 0 0,1 1-1,1-1 1,0 0 0,0 0 0,0-1 0,1 1 0,1 0 0,0-1 0,0 1 0,0-1 0,1-1 0,0 1 0,1 0 0,-1-1 0,1 0 0,1-1 0,-1 1-1,1-1 1,13 8 0,-6-6-39,1 0-1,0-2 1,0 1-1,1-2 1,0 0-1,-1-1 1,2-1 0,-1 0-1,0-1 1,1-1-1,20-1 1,-5-1-302,0-2 1,0-1-1,-1-1 1,57-18-1,-2-12 400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2.468"/>
    </inkml:context>
    <inkml:brush xml:id="br0">
      <inkml:brushProperty name="width" value="0.1" units="cm"/>
      <inkml:brushProperty name="height" value="0.1" units="cm"/>
      <inkml:brushProperty name="color" value="#FFC114"/>
    </inkml:brush>
  </inkml:definitions>
  <inkml:trace contextRef="#ctx0" brushRef="#br0">69 1 4929,'-2'0'123,"1"0"-1,-1 0 1,0 0 0,0 0 0,1 1-1,-1-1 1,0 1 0,0-1-1,1 1 1,-1 0 0,1-1-1,-1 1 1,0 0 0,1 0 0,0 0-1,-1 0 1,1 1 0,0-1-1,-1 0 1,1 0 0,0 1-1,0-1 1,0 1 0,0-1 0,0 1-1,0-1 1,1 1 0,-1 0-1,0-1 1,1 1 0,0 0-1,-1 0 1,1-1 0,0 1 0,0 0-1,0 0 1,0 0 0,0 1-1,0 7 240,1-1 0,0 1-1,1-1 1,0 0-1,6 18 1,-5-18-179,0 0 0,1 0 0,0 0 0,0-1 0,1 0 0,0 0 0,1 0 0,11 12 0,-13-16-169,1-1 0,-1 1-1,1-1 1,0 0-1,0-1 1,0 1-1,0-1 1,1 0-1,-1 0 1,1 0-1,-1-1 1,1 0-1,0 0 1,-1-1 0,1 1-1,6-1 1,0-1 4,-1 0-1,1 0 1,0-1 0,-1 0 0,1-1 0,-1-1 0,0 0 0,17-8 0,-22 9-42,0 0 1,0-1 0,0 0 0,0 0 0,-1 0-1,1-1 1,-1 1 0,-1-1 0,1-1-1,-1 1 1,1-1 0,-1 1 0,-1-1-1,1 0 1,4-13 0,-8 17 6,1 1 1,-1-1 0,1 1-1,-1-1 1,0 0-1,0 0 1,0 1-1,0-1 1,0 0-1,0 1 1,0-1-1,-1 0 1,1 1-1,-1-1 1,1 0 0,-1 1-1,1-1 1,-1 1-1,0-1 1,0 1-1,0-1 1,0 1-1,0 0 1,0-1-1,0 1 1,-1 0-1,1 0 1,0 0-1,-1 0 1,1 0 0,0 0-1,-1 0 1,1 0-1,-1 1 1,0-1-1,1 1 1,-1-1-1,-1 0 1,-9-2-82,0 0 1,1 1-1,-1 0 1,-14 0-1,25 2 94,-63 0-1123,-124 13-1,155-9 136</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6.960"/>
    </inkml:context>
    <inkml:brush xml:id="br0">
      <inkml:brushProperty name="width" value="0.1" units="cm"/>
      <inkml:brushProperty name="height" value="0.1" units="cm"/>
      <inkml:brushProperty name="color" value="#FFC114"/>
    </inkml:brush>
  </inkml:definitions>
  <inkml:trace contextRef="#ctx0" brushRef="#br0">173 79 5001,'-9'-1'398,"1"0"0,0 1 1,-1 0-1,1 0 0,-1 1 0,1 0 0,0 1 0,0-1 1,0 2-1,0-1 0,0 1 0,0 0 0,-7 5 0,11-6-301,1 1 0,-1-1 0,1 1 0,-1 0 0,1 0 0,0 1 0,0-1 0,0 0 0,1 1 0,-1 0 0,1 0 0,0-1 0,0 1 0,0 1 0,1-1 0,-1 0 0,1 0 0,0 1 0,0-1 0,0 0 0,1 1 0,0-1 0,0 1 0,0-1 0,1 7 0,0-2-68,1-1 1,-1 1-1,2-1 0,-1 1 0,1-1 0,1 0 0,-1 0 0,1-1 0,1 1 0,-1-1 0,1 0 0,1 0 0,-1 0 0,1-1 0,0 0 0,1 0 0,0 0 0,-1-1 0,2 0 0,-1 0 0,0-1 0,1 0 0,0 0 0,0-1 0,0 0 0,1 0 0,-1-1 0,1 0 0,-1-1 0,1 0 0,-1 0 0,1 0 1,0-1-1,0-1 0,-1 0 0,1 0 0,-1 0 0,9-4 0,-6 2-29,-1 0 0,0-1 0,0-1 1,0 1-1,-1-2 0,0 1 0,0-1 0,0-1 1,-1 0-1,1 0 0,-2 0 0,1-1 0,-1 0 1,0-1-1,10-17 0,-13 19-28,-1 1 0,1-1 0,-1 0 0,0 0 0,-1 0-1,0 0 1,0 0 0,-1-1 0,0 1 0,0-1 0,0 1 0,-1-1 0,0 1 0,-1 0 0,0-1 0,0 1-1,0-1 1,-1 1 0,0 0 0,-1 0 0,1 0 0,-1 0 0,-7-10 0,6 11 7,-1 0 1,0 0-1,-1 0 0,0 1 1,1 0-1,-2 0 0,1 1 1,0-1-1,-1 1 0,0 1 1,0-1-1,0 1 0,-1 0 1,1 1-1,-1 0 0,1 0 1,-1 1-1,-10-1 0,6 0-240,1 2 0,-1 0-1,1 0 1,0 1 0,-1 0-1,1 1 1,0 0 0,0 1-1,0 0 1,0 1 0,-20 10-1,17-3-1838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7.345"/>
    </inkml:context>
    <inkml:brush xml:id="br0">
      <inkml:brushProperty name="width" value="0.1" units="cm"/>
      <inkml:brushProperty name="height" value="0.1" units="cm"/>
      <inkml:brushProperty name="color" value="#FFC114"/>
    </inkml:brush>
  </inkml:definitions>
  <inkml:trace contextRef="#ctx0" brushRef="#br0">0 0 4577,'42'17'615,"-23"-9"-125,0-1-1,31 6 0,-18-4 727,39 14-1,-57-18-884,-1 1 0,0 1 0,0 0 0,0 1 0,14 11 0,-25-18-296,-1 0 0,0 0 0,1 0 0,-1 1 0,0-1-1,0 0 1,0 1 0,0-1 0,0 0 0,0 1 0,0-1 0,0 1 0,-1 0 0,1-1-1,-1 1 1,1 0 0,-1-1 0,1 1 0,-1 0 0,0-1 0,0 4 0,-1-2 19,1-1 0,-1 0 0,0 1 0,0-1 0,0 0 0,-1 1 0,1-1 0,0 0 0,-1 0 0,0 0 0,1 0 0,-1 0 0,0-1 0,-3 3 0,-13 9 350,0-1 1,0 0-1,-1-2 1,-37 15-1,33-16 92,-1 2 0,-40 26 0,60-34-431,0 0 0,1 1 0,-1-1 0,1 1 1,0 0-1,0 0 0,0 0 0,-4 8 0,6-11-56,1 0 0,-1 0 1,1 0-1,-1 0 0,1 1 0,-1-1 0,1 0 0,0 0 1,0 0-1,0 1 0,0-1 0,-1 0 0,1 0 0,1 0 1,-1 1-1,0-1 0,0 0 0,0 0 0,1 0 0,-1 0 1,0 1-1,1-1 0,-1 0 0,1 0 0,0 0 0,-1 0 1,1 0-1,0 0 0,0 0 0,-1 0 0,1 0 0,0-1 0,0 1 1,0 0-1,0 0 0,0-1 0,0 1 0,0-1 0,0 1 1,0-1-1,1 1 0,-1-1 0,1 1 0,9 1 17,0 0 0,0-1 0,0 0 0,0 0 0,0-2 0,0 1 0,19-4 0,-8 2-12,226-27-1857,-174 14-143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8.846"/>
    </inkml:context>
    <inkml:brush xml:id="br0">
      <inkml:brushProperty name="width" value="0.1" units="cm"/>
      <inkml:brushProperty name="height" value="0.1" units="cm"/>
      <inkml:brushProperty name="color" value="#FFC114"/>
    </inkml:brush>
  </inkml:definitions>
  <inkml:trace contextRef="#ctx0" brushRef="#br0">32 356 5617,'-25'62'1024,"19"-44"-122,10-28 1993,13-28-1590,3-7-884,14-51 0,-22 54-308,-2 6-88,14-37 0,-20 63 41,0 1 0,1-1 0,1 0 1,-1 1-1,1 0 0,1 1 1,0-1-1,10-8 0,-17 16-60,1 1 0,0-1 0,0 1 0,0-1-1,0 1 1,0-1 0,0 1 0,0 0 0,0 0 0,0 0-1,1 0 1,-1-1 0,0 1 0,0 0 0,0 1 0,0-1-1,0 0 1,0 0 0,0 0 0,0 1 0,0-1 0,0 0 0,0 1-1,0-1 1,0 1 0,0 0 0,0-1 0,0 1 0,-1-1-1,1 1 1,0 0 0,0 0 0,-1 0 0,1-1 0,0 1-1,0 2 1,26 36-5,-25-36 14,192 390 113,-194-392-130,0-1 1,0 0-1,0 1 0,1-1 0,-1 1 0,0-1 0,0 0 1,0 1-1,0-1 0,0 1 0,0-1 0,0 1 0,0-1 1,0 0-1,0 1 0,0-1 0,0 1 0,0-1 0,0 1 1,0-1-1,0 1 0,0-1 0,-1 0 0,1 1 0,0-1 0,0 0 1,-1 1-1,1-1 0,0 1 0,0-1 0,-1 0 0,1 1 1,0-1-1,-1 0 0,1 0 0,0 1 0,-1-1 0,1 0 1,-1 0-1,1 0 0,0 1 0,-1-1 0,1 0 0,-1 0 1,1 0-1,-1 0 0,1 0 0,0 0 0,-1 0 0,1 0 1,-1 0-1,0 0 0,-31-2-58,23 0 55,-80-6 6,24 1 151,-1 3 1,-89 6-1,168-3-842,0-2-1,16-4 0,4-6-851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9.225"/>
    </inkml:context>
    <inkml:brush xml:id="br0">
      <inkml:brushProperty name="width" value="0.1" units="cm"/>
      <inkml:brushProperty name="height" value="0.1" units="cm"/>
      <inkml:brushProperty name="color" value="#FFC114"/>
    </inkml:brush>
  </inkml:definitions>
  <inkml:trace contextRef="#ctx0" brushRef="#br0">16 1 5681,'-3'4'2001,"-2"14"-1601,1 1 32,0 14 272,4 4 152,2 5 48,4 5-175,1 7-353,-3 4-88,0-1-192,2-8-48,-6-15-48,0-10-184,-6-21-304,-2-3-249,6-25-759,0-14-1056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49.597"/>
    </inkml:context>
    <inkml:brush xml:id="br0">
      <inkml:brushProperty name="width" value="0.1" units="cm"/>
      <inkml:brushProperty name="height" value="0.1" units="cm"/>
      <inkml:brushProperty name="color" value="#FFC114"/>
    </inkml:brush>
  </inkml:definitions>
  <inkml:trace contextRef="#ctx0" brushRef="#br0">418 0 6241,'-2'21'2281,"4"22"-1721,-5-2 16,-4 5 160,4 5 48,-3 11-31,6 12-145,6 5-320,4-1-64,4-16-280,0-12-248,-6-26-560,-1-12-593</inkml:trace>
  <inkml:trace contextRef="#ctx0" brushRef="#br0" timeOffset="1">1 269 7066,'9'0'2616,"5"2"-1896,18-2-272,2-2 136,9-1 9,6-3-33,13 2-280,10 1-248,-4-3-864,-4 1-569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0.329"/>
    </inkml:context>
    <inkml:brush xml:id="br0">
      <inkml:brushProperty name="width" value="0.1" units="cm"/>
      <inkml:brushProperty name="height" value="0.1" units="cm"/>
      <inkml:brushProperty name="color" value="#FFC114"/>
    </inkml:brush>
  </inkml:definitions>
  <inkml:trace contextRef="#ctx0" brushRef="#br0">1 1 4881,'0'0'3953,"4"3"-2929,22 7-88,45 6-376,-37-20-167,-2 1-321,-4 0 16,-2-2-401,-5 4-335,-5-6-1864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0.714"/>
    </inkml:context>
    <inkml:brush xml:id="br0">
      <inkml:brushProperty name="width" value="0.1" units="cm"/>
      <inkml:brushProperty name="height" value="0.1" units="cm"/>
      <inkml:brushProperty name="color" value="#FFC114"/>
    </inkml:brush>
  </inkml:definitions>
  <inkml:trace contextRef="#ctx0" brushRef="#br0">0 13 5569,'8'2'2305,"4"-1"-1169,10-1-320,3 0 120,7-4-48,2 2-71,2 1-481,1-1-248,-4-1-728,-6 0-417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2.810"/>
    </inkml:context>
    <inkml:brush xml:id="br0">
      <inkml:brushProperty name="width" value="0.1" units="cm"/>
      <inkml:brushProperty name="height" value="0.1" units="cm"/>
      <inkml:brushProperty name="color" value="#FFC114"/>
    </inkml:brush>
  </inkml:definitions>
  <inkml:trace contextRef="#ctx0" brushRef="#br0">78 1 5121,'-78'40'2073,"89"-40"-1217,7 0-144,2 0 24,4 1-96,5 1-168,1 1-304,-1-3-64,0-1-400,-2-3-248,-2 0-1240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3.360"/>
    </inkml:context>
    <inkml:brush xml:id="br0">
      <inkml:brushProperty name="width" value="0.1" units="cm"/>
      <inkml:brushProperty name="height" value="0.1" units="cm"/>
      <inkml:brushProperty name="color" value="#FFC114"/>
    </inkml:brush>
  </inkml:definitions>
  <inkml:trace contextRef="#ctx0" brushRef="#br0">139 39 5481,'18'-8'1074,"1"1"0,0 0 0,34-7 0,-48 13-1029,0 1 1,-1-1-1,1 1 1,0 0-1,0 0 1,0 0-1,0 0 0,0 1 1,0 0-1,-1 0 1,1 0-1,0 1 1,-1 0-1,1 0 1,-1 0-1,1 0 1,-1 1-1,0-1 1,0 1-1,7 6 1,-9-7-44,-1 0 0,1 0 0,-1-1 0,1 1 1,-1 0-1,0 0 0,0 0 0,1 1 1,-2-1-1,1 0 0,0 0 0,0 1 0,-1-1 1,1 0-1,-1 1 0,0-1 0,1 0 0,-1 1 1,0-1-1,-1 4 0,0-2 0,0 0 0,-1 0 0,1 0 0,-1 0 0,0-1 0,0 1-1,0-1 1,-1 1 0,1-1 0,-1 0 0,-3 3 0,-4 4 9,0-1 0,-1-1 0,0 0-1,0 0 1,-1-2 0,-14 8 0,3-5 34,14-6 33,0 0 1,1 1-1,-1 1 0,-13 8 0,22-13-75,0 1 0,-1-1 0,1 0 1,0 0-1,0 1 0,0-1 0,0 0 0,0 0 0,0 1 0,-1-1 0,1 0 1,0 0-1,0 1 0,0-1 0,0 0 0,0 1 0,0-1 0,0 0 0,0 0 1,0 1-1,0-1 0,0 0 0,0 0 0,1 1 0,-1-1 0,0 0 0,0 0 1,0 1-1,0-1 0,0 0 0,0 0 0,1 1 0,-1-1 0,0 0 0,0 0 0,0 0 1,1 1-1,-1-1 0,0 0 0,0 0 0,1 0 0,-1 0 0,14 9 95,-6-6-95,-1 0 1,0 1-1,0 0 0,0 0 1,0 0-1,-1 1 0,7 6 0,-3-3 2,-7-5-4,0 0 1,0 0 0,0 0-1,0 0 1,0 0 0,0 0-1,-1 1 1,0 0 0,1-1-1,-1 1 1,-1 0 0,1 0-1,0 0 1,-1 0 0,0 0-1,0 0 1,0 6 0,-1-5 4,0 0 0,0 0 0,-1 0 0,0 0 0,0 0 0,-1 0 0,1 0 0,-1 0 0,0-1 0,0 1 0,0 0 0,-5 5 0,-3 3 24,0 0 0,-1-1-1,0-1 1,-1 0-1,0 0 1,-1-1 0,-19 11-1,18-12-148,-1-1 0,0-1 0,0-1-1,-1 0 1,1 0 0,-1-2 0,-26 4 0,24-8-983</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3.832"/>
    </inkml:context>
    <inkml:brush xml:id="br0">
      <inkml:brushProperty name="width" value="0.1" units="cm"/>
      <inkml:brushProperty name="height" value="0.1" units="cm"/>
      <inkml:brushProperty name="color" value="#FFC114"/>
    </inkml:brush>
  </inkml:definitions>
  <inkml:trace contextRef="#ctx0" brushRef="#br0">224 33 5649,'-20'-20'2878,"18"18"-2835,0 1 1,-1-1-1,1 1 0,0 0 1,-1 0-1,1 0 1,-1 0-1,1 1 1,-1-1-1,0 0 0,1 1 1,-1 0-1,1 0 1,-1 0-1,0 0 0,1 0 1,-1 0-1,0 1 1,1-1-1,-1 1 1,-3 1-1,0 1 53,-1 0-1,1 0 1,0 0 0,0 1 0,0 0-1,0 0 1,0 1 0,1-1-1,0 1 1,0 0 0,1 1-1,-1-1 1,1 1 0,-4 8-1,-5 8 162,2 0 0,-15 40 0,24-57-233,0 1 1,0-1-1,1 1 1,0-1-1,0 1 1,1 0-1,-1 0 1,2 10-1,-1-14-21,0-1-1,1 1 0,-1-1 0,1 0 1,-1 1-1,1-1 0,-1 0 1,1 0-1,-1 0 0,1 1 0,0-1 1,0 0-1,0 0 0,0 0 0,0 0 1,0 0-1,1 1 0,0-1-4,-1-1 0,1 1 1,-1-1-1,1 1 0,0-1 0,0 1 0,-1-1 0,1 0 0,0 0 1,-1 0-1,1 0 0,0 0 0,0 0 0,-1 0 0,1-1 1,0 1-1,2-1 0,8-4-167,0 1 0,0-2 1,0 1-1,0-2 0,16-11 1,54-47-2038,-63 50 1480,-2-1 92,31-22-920,-54 57 2687,-32 57 2104,-28 84-1,56-128-3044,0 1 1,2 0-1,1 0 1,2 0-1,-1 54 0,7-49-142,1-24-244,-2-1 0,-1 22 0,-1-38-681,-2-13-403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2.872"/>
    </inkml:context>
    <inkml:brush xml:id="br0">
      <inkml:brushProperty name="width" value="0.1" units="cm"/>
      <inkml:brushProperty name="height" value="0.1" units="cm"/>
      <inkml:brushProperty name="color" value="#FFC114"/>
    </inkml:brush>
  </inkml:definitions>
  <inkml:trace contextRef="#ctx0" brushRef="#br0">1 60 6249,'121'97'3196,"-108"-86"-2847,0 1 1,16 20-1,-26-28 133,1-1 0,-1 1 1,0 0-1,-1 0 0,1 0 0,-1 0 0,1 1 0,-1-1 0,0 1 1,1 6-1,0-27-471,0 1 1,1 0 0,0 0 0,13-27-1,-12 32-21,0 0 0,1 0 0,0 1 0,0-1 0,1 1 0,1 1 0,0-1 0,0 1 0,0 1 0,1 0 0,0 0-1,0 0 1,16-7 0,-14 8 6,1 1-1,0 0 0,0 0 1,0 2-1,1-1 0,-1 2 0,1 0 1,0 0-1,-1 1 0,1 1 1,16 1-1,-20 0 29,1 1 0,-1 0 0,0 1 0,1 0 0,-1 0-1,0 1 1,-1 0 0,1 0 0,-1 1 0,0 1 0,0-1 0,0 1 0,-1 1 0,0-1-1,0 1 1,0 0 0,-1 1 0,0 0 0,-1 0 0,0 0 0,0 0 0,-1 1 0,0 0 0,3 9-1,1 7-357,-1 0-1,4 27 0,-10-42-110,5 13-1286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4.666"/>
    </inkml:context>
    <inkml:brush xml:id="br0">
      <inkml:brushProperty name="width" value="0.1" units="cm"/>
      <inkml:brushProperty name="height" value="0.1" units="cm"/>
      <inkml:brushProperty name="color" value="#FFC114"/>
    </inkml:brush>
  </inkml:definitions>
  <inkml:trace contextRef="#ctx0" brushRef="#br0">0 77 5817,'151'-54'3212,"-134"49"-2626,1 0 1,0 1 0,0 1 0,21-1 0,74 2 410,-76 3-873,-37-1-123,0 0-1,0 0 0,0 0 1,-1 0-1,1 0 1,0 0-1,0 1 1,0-1-1,0 0 0,0 0 1,0 0-1,0 1 1,0-1-1,-1 0 1,1 0-1,0 0 1,0 0-1,0 1 0,0-1 1,0 0-1,0 0 1,0 1-1,0-1 1,0 0-1,0 0 0,0 0 1,0 1-1,0-1 1,0 0-1,1 0 1,-1 0-1,0 0 1,0 1-1,0-1 0,0 0 1,0 0-1,0 0 1,0 0-1,1 1 1,-1-1-1,0 0 0,0 0 1,0 0-1,0 0 1,1 0-1,-1 0 1,0 1-1,0-1 1,0 0-1,0 0 0,1 0 1,-1 0-1,0 0 1,0 0-1,0 0 1,1 0-1,-1 0 0,0 0 1,-17 11 41,-26 2 109,36-11-107,-1 0-1,1 0 1,-1 1 0,1 0-1,0 0 1,0 1 0,-7 4-1,31 11 98,-5-8-138,30 34-4,-39-41 2,0 0 1,-1 0-1,1 0 1,-1 0-1,0 0 1,0 1-1,0-1 1,-1 1-1,1-1 1,-1 1-1,0-1 1,0 1-1,-1 0 1,0 0-1,0 0 1,0-1-1,0 1 0,0 0 1,-1 0-1,0-1 1,0 1-1,-1-1 1,1 1-1,-1-1 1,0 1-1,-4 7 1,1-5 58,1 0 1,-1 0-1,0-1 1,-1 1-1,0-1 1,0-1-1,0 1 1,0-1-1,-1 0 1,0 0-1,0-1 1,0 0-1,-13 5 1,10-6 39,0-1 0,1 0 0,-1 0 0,0-1 0,0 0 0,-18-2 0,22 1-85,0-1-1,0 1 0,1-1 0,-1 0 0,0-1 0,1 0 1,0 0-1,-1 0 0,1 0 0,0-1 0,0 0 0,0 0 1,-5-4-1,-1-8-565,6-1-564</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5.045"/>
    </inkml:context>
    <inkml:brush xml:id="br0">
      <inkml:brushProperty name="width" value="0.1" units="cm"/>
      <inkml:brushProperty name="height" value="0.1" units="cm"/>
      <inkml:brushProperty name="color" value="#FFC114"/>
    </inkml:brush>
  </inkml:definitions>
  <inkml:trace contextRef="#ctx0" brushRef="#br0">10 0 7146,'-2'2'2888,"-4"0"-1816,4-1-1224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5.425"/>
    </inkml:context>
    <inkml:brush xml:id="br0">
      <inkml:brushProperty name="width" value="0.1" units="cm"/>
      <inkml:brushProperty name="height" value="0.1" units="cm"/>
      <inkml:brushProperty name="color" value="#FFC114"/>
    </inkml:brush>
  </inkml:definitions>
  <inkml:trace contextRef="#ctx0" brushRef="#br0">54 0 5737,'-1'2'363,"1"1"1,-1-1-1,0 0 0,1 1 0,-1-1 0,0 0 0,0 0 1,0 0-1,-3 4 0,-3 8 61,0 2-138,0 1 1,2 0-1,0 0 1,1 1-1,1 0 1,1-1-1,0 1 1,1 0-1,1 0 1,1 0-1,4 27 1,-4-41-234,0-1-1,0 0 1,0 1 0,0-1 0,1 0-1,-1 0 1,1 0 0,0 0 0,0 0-1,0 0 1,0 0 0,0 0 0,1-1-1,-1 1 1,1-1 0,0 0 0,-1 0-1,1 0 1,0 0 0,5 2 0,1-1 48,0 0 1,1-1-1,-1 0 1,1-1-1,17 1 1,-16-2-91,-1 1-3,0 0 1,0 1-1,0 0 0,0 0 1,-1 1-1,1 0 0,-1 0 1,0 1-1,14 9 0,-18-10-8,-1 0 0,0 0-1,0 1 1,0 0 0,0 0-1,0 0 1,-1 0 0,0 0 0,0 1-1,0 0 1,0-1 0,-1 1-1,0 0 1,0 0 0,0 0 0,0 1-1,-1-1 1,0 0 0,0 6 0,0 3 3,-2-1 1,1 0 0,-2 1-1,0-1 1,0 0 0,-2 0-1,1 0 1,-2 0 0,1-1-1,-2 0 1,0 0 0,0 0-1,-1-1 1,0 1 0,-15 15-1,20-25-5,0 0 0,0 0 1,-1 0-1,1-1 0,0 1 0,-1-1 0,1 1 0,-1-1 0,0 0 0,1 0 0,-1 0 1,0 0-1,0-1 0,1 1 0,-1-1 0,0 0 0,0 1 0,0-1 0,0-1 0,0 1 0,1 0 1,-1-1-1,0 1 0,0-1 0,0 0 0,1 0 0,-5-2 0,2 1-128,0-1 1,0 0-1,0 0 0,0 0 0,0-1 0,1 0 1,0 0-1,-1 0 0,2 0 0,-1-1 0,0 1 1,-4-9-1,-10-24-1374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5.861"/>
    </inkml:context>
    <inkml:brush xml:id="br0">
      <inkml:brushProperty name="width" value="0.1" units="cm"/>
      <inkml:brushProperty name="height" value="0.1" units="cm"/>
      <inkml:brushProperty name="color" value="#FFC114"/>
    </inkml:brush>
  </inkml:definitions>
  <inkml:trace contextRef="#ctx0" brushRef="#br0">1 56 7122,'11'-5'2520,"8"-9"-2016,0 1-104,10 4-16,0-3 24,7 11-168,4-1-111,-5 4-154,0 3-231,-6-2-632,-2-6-160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3:57.207"/>
    </inkml:context>
    <inkml:brush xml:id="br0">
      <inkml:brushProperty name="width" value="0.1" units="cm"/>
      <inkml:brushProperty name="height" value="0.1" units="cm"/>
      <inkml:brushProperty name="color" value="#FFC114"/>
    </inkml:brush>
  </inkml:definitions>
  <inkml:trace contextRef="#ctx0" brushRef="#br0">1 301 3153,'0'0'158,"1"-1"1,-1 1 0,1-1 0,-1 1 0,1-1 0,-1 1-1,1 0 1,0-1 0,-1 1 0,1 0 0,-1-1 0,1 1-1,0 0 1,-1 0 0,1-1 0,0 1 0,-1 0-1,1 0 1,0 0 0,0 0 0,0 0 0,20-2 1550,-19 2-1662,22-1 428,0 0 224,40-7 0,-13 0 440,-31 6-655,-1-1 0,30-9 0,-41 11-421,-3-1 17,-8-9 47,-7-10-77,-1 1-1,-1 0 1,0 1 0,-2 1-1,-22-25 1,25 31-23,0 1 1,-1 0 0,0 1 0,-1 0-1,0 1 1,0 0 0,-1 1 0,-27-11-1,24 16-325,6 4-381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0.456"/>
    </inkml:context>
    <inkml:brush xml:id="br0">
      <inkml:brushProperty name="width" value="0.1" units="cm"/>
      <inkml:brushProperty name="height" value="0.1" units="cm"/>
      <inkml:brushProperty name="color" value="#FFC114"/>
    </inkml:brush>
  </inkml:definitions>
  <inkml:trace contextRef="#ctx0" brushRef="#br0">1 0 4553,'1'9'625,"1"1"0,0-1-1,1-1 1,0 1 0,6 11 0,-1-1 89,-1-1 1,0 1-1,-2 1 0,7 35 1,1 81 540,-8-70-822,-4 0 0,-11 99 0,0-124-587</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0.859"/>
    </inkml:context>
    <inkml:brush xml:id="br0">
      <inkml:brushProperty name="width" value="0.1" units="cm"/>
      <inkml:brushProperty name="height" value="0.1" units="cm"/>
      <inkml:brushProperty name="color" value="#FFC114"/>
    </inkml:brush>
  </inkml:definitions>
  <inkml:trace contextRef="#ctx0" brushRef="#br0">1 34 4297,'92'-34'1808,"-88"74"-976,0 24 169,3 6 319,-7 10 200,4-2-71,12-3-409,-1-1-272,2 3-416,-1 2-80,0-4-176,0-11-16,-5-21-24,0-14-40,-11-20-464,-3-9-216,-16-17-1152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1.239"/>
    </inkml:context>
    <inkml:brush xml:id="br0">
      <inkml:brushProperty name="width" value="0.1" units="cm"/>
      <inkml:brushProperty name="height" value="0.1" units="cm"/>
      <inkml:brushProperty name="color" value="#FFC114"/>
    </inkml:brush>
  </inkml:definitions>
  <inkml:trace contextRef="#ctx0" brushRef="#br0">1 47 7818,'19'-2'2688,"30"-4"-2480,7-4-128,13 1 40,-4-1-40,-5 5-32,-5 1-360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1.642"/>
    </inkml:context>
    <inkml:brush xml:id="br0">
      <inkml:brushProperty name="width" value="0.1" units="cm"/>
      <inkml:brushProperty name="height" value="0.1" units="cm"/>
      <inkml:brushProperty name="color" value="#FFC114"/>
    </inkml:brush>
  </inkml:definitions>
  <inkml:trace contextRef="#ctx0" brushRef="#br0">78 11 6121,'85'-5'3186,"-61"2"-3015,1 1 0,-1 2-1,34 3 1,-56-3-149,-1 0 0,0 0-1,1 0 1,-1 0 0,0 0-1,1 1 1,-1-1 0,0 0 0,1 1-1,-1-1 1,0 1 0,1 0-1,-1-1 1,0 1 0,0 0 0,0 0-1,0 0 1,0 0 0,0 0 0,0 0-1,0 0 1,0 0 0,0 0-1,-1 0 1,1 0 0,0 1 0,-1-1-1,1 0 1,-1 0 0,1 3-1,-1-2 21,0 0 0,0 0-1,-1 1 1,1-1 0,-1 0-1,0 0 1,1 1 0,-1-1-1,0 0 1,0 0 0,-1 0-1,1 0 1,0 0 0,-1-1-1,1 1 1,-1 0-1,-2 1 1,-6 7 167,-1-1 1,0-1-1,0 0 0,-1-1 0,-18 9 0,-71 26 938,46-21-303,40-15-504,11-4-181,-1-1-1,1 1 0,0-1 0,0 1 0,0 0 1,0 1-1,0-1 0,1 1 0,-1 0 0,-5 5 1,8-7-140,1-1 0,0 0 0,0 1 0,0-1 0,0 1 0,-1-1 0,1 0 0,0 1 0,0-1 1,0 1-1,0-1 0,0 1 0,0-1 0,0 1 0,0-1 0,0 0 0,0 1 0,0-1 0,0 1 0,0-1 1,1 1-1,-1-1 0,0 0 0,0 1 0,0-1 0,1 0 0,-1 1 0,0-1 0,0 1 0,1-1 1,-1 0-1,0 1 0,1-1 0,-1 0 0,0 0 0,1 1 0,-1-1 0,0 0 0,1 0 0,21 9 214,23-2-136,0-2 0,0-2 0,58-2 1,-60-2-214,45 0-633,-3-4-532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2.093"/>
    </inkml:context>
    <inkml:brush xml:id="br0">
      <inkml:brushProperty name="width" value="0.1" units="cm"/>
      <inkml:brushProperty name="height" value="0.1" units="cm"/>
      <inkml:brushProperty name="color" value="#FFC114"/>
    </inkml:brush>
  </inkml:definitions>
  <inkml:trace contextRef="#ctx0" brushRef="#br0">43 2 5265,'-41'-2'2169,"39"9"-1241,2 4-104,0 6 8,4 6 16,4 7 17,1 0-81,2 5-272,4-1-88,-4 2-272,2 3-88,-5-6-272,-4 2-352,-4-11-689,-3-11-463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3.342"/>
    </inkml:context>
    <inkml:brush xml:id="br0">
      <inkml:brushProperty name="width" value="0.1" units="cm"/>
      <inkml:brushProperty name="height" value="0.1" units="cm"/>
      <inkml:brushProperty name="color" value="#FFC114"/>
    </inkml:brush>
  </inkml:definitions>
  <inkml:trace contextRef="#ctx0" brushRef="#br0">379 237 6385,'-10'-104'2189,"10"97"-2059,-1 1 1,0-1-1,0 0 1,0 1-1,-1-1 1,0 1-1,-1 0 1,1 0-1,-1-1 1,0 2-1,-1-1 0,-6-9 1,6 11-93,0 1 0,0 0-1,-1-1 1,1 1 0,-1 1 0,1-1 0,-1 1 0,0 0-1,0 0 1,0 0 0,0 1 0,-1-1 0,-6 0 0,-8-1 177,1 1 1,-1 1-1,-37 1 1,48 1-160,0 0 1,0 0-1,1 1 1,-1 0-1,0 1 0,1-1 1,-1 2-1,1-1 1,0 1-1,-14 10 1,18-11-44,1 0 1,-1 1 0,1-1-1,0 1 1,0 0 0,1 0-1,-1 0 1,1 1 0,0-1-1,0 0 1,0 1 0,1 0-1,-1-1 1,1 1 0,0 0 0,1-1-1,-1 1 1,1 6 0,0 9 122,1 1 1,7 39 0,-8-59-135,19 83 250,38 112 1,-18-72-2431,-35-98 813,-7-7 874</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2.499"/>
    </inkml:context>
    <inkml:brush xml:id="br0">
      <inkml:brushProperty name="width" value="0.1" units="cm"/>
      <inkml:brushProperty name="height" value="0.1" units="cm"/>
      <inkml:brushProperty name="color" value="#FFC114"/>
    </inkml:brush>
  </inkml:definitions>
  <inkml:trace contextRef="#ctx0" brushRef="#br0">119 160 6257,'-118'-109'2745,"126"109"-1097,8 0-976,16 0-207,7 0 15,17-3-64,11-5-136,14-1-352,5-4-456,-11-5-2105</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3.874"/>
    </inkml:context>
    <inkml:brush xml:id="br0">
      <inkml:brushProperty name="width" value="0.1" units="cm"/>
      <inkml:brushProperty name="height" value="0.1" units="cm"/>
      <inkml:brushProperty name="color" value="#FFC114"/>
    </inkml:brush>
  </inkml:definitions>
  <inkml:trace contextRef="#ctx0" brushRef="#br0">54 33 4625,'-51'-32'1992,"49"48"-783,5 11-737,2 3 192,1 15 216,2 1 16,-3 2-216,-2-4-223,-3-12-249,0-3-80,2-7-104,-2-9-96,0-8-657,0-2-167,-2-16-1704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4.275"/>
    </inkml:context>
    <inkml:brush xml:id="br0">
      <inkml:brushProperty name="width" value="0.1" units="cm"/>
      <inkml:brushProperty name="height" value="0.1" units="cm"/>
      <inkml:brushProperty name="color" value="#FFC114"/>
    </inkml:brush>
  </inkml:definitions>
  <inkml:trace contextRef="#ctx0" brushRef="#br0">349 1 5609,'-10'20'2257,"-4"19"-1209,-11 15-128,-9 5 192,-2 14 233,-12 2-25,6-4-392,3-5-256,5-12-312,7 5-128,11-7-176,5 2-64,5-14-432,1-11-352,3-18-784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4.678"/>
    </inkml:context>
    <inkml:brush xml:id="br0">
      <inkml:brushProperty name="width" value="0.1" units="cm"/>
      <inkml:brushProperty name="height" value="0.1" units="cm"/>
      <inkml:brushProperty name="color" value="#FFC114"/>
    </inkml:brush>
  </inkml:definitions>
  <inkml:trace contextRef="#ctx0" brushRef="#br0">59 20 5873,'13'-3'966,"60"-12"1045,-65 14-1747,0 1 1,1-1-1,-1 1 1,0 1-1,0 0 1,16 3-1,-23-4-236,1 0-1,-1 1 1,0-1-1,1 1 1,-1-1-1,0 1 1,0-1 0,0 1-1,1 0 1,-1 0-1,0-1 1,0 1 0,0 0-1,0 0 1,0 0-1,0 0 1,-1 0-1,1 0 1,0 0 0,0 1-1,-1-1 1,1 0-1,-1 0 1,1 1 0,-1-1-1,1 0 1,-1 1-1,0-1 1,0 0 0,0 1-1,0-1 1,0 0-1,0 2 1,0 0 5,-1 0 0,0 0-1,0 0 1,0 0 0,0 0 0,0 0 0,-1 0 0,0 0-1,1 0 1,-1-1 0,0 1 0,0-1 0,-3 4 0,-18 13 664,-41 29 0,46-36-293,0 0 0,1 2 0,0 0 1,-28 32-1,43-43-346,0-1 0,0 0-1,0 1 1,1-1 0,-1 1 0,1 0 0,-1 0 0,1-1 0,0 1-1,0 0 1,1 0 0,-1 0 0,1 0 0,-1 0 0,1 0-1,0 0 1,0 0 0,1 6 0,0-7-24,0 0 1,0 0 0,0 1-1,0-1 1,1 0-1,-1 0 1,1-1-1,-1 1 1,1 0 0,0 0-1,-1-1 1,1 1-1,0-1 1,0 1-1,1-1 1,-1 0-1,0 0 1,0 0 0,0 0-1,1 0 1,-1-1-1,0 1 1,6 0-1,8 1-29,0 0-1,0-1 1,0 0-1,0-1 1,28-5-1,81-20-2091,-75 12 268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5.074"/>
    </inkml:context>
    <inkml:brush xml:id="br0">
      <inkml:brushProperty name="width" value="0.1" units="cm"/>
      <inkml:brushProperty name="height" value="0.1" units="cm"/>
      <inkml:brushProperty name="color" value="#FFC114"/>
    </inkml:brush>
  </inkml:definitions>
  <inkml:trace contextRef="#ctx0" brushRef="#br0">273 178 5921,'-11'0'351,"1"1"-1,-1 1 0,1-1 0,-1 2 1,1 0-1,0 0 0,0 0 1,0 2-1,0-1 0,1 1 0,-1 0 1,1 1-1,1 0 0,-1 1 1,1 0-1,0 0 0,1 0 1,-8 10-1,5-4-38,0 0 0,1 1 1,0 0-1,1 0 0,1 1 1,1 0-1,0 0 0,0 1 1,2 0-1,0 0 0,-2 18 1,5-25-283,0-1-1,1 0 1,0 1 0,1-1 0,-1 0 0,2 0-1,-1 1 1,1-1 0,0 0 0,1 0-1,0-1 1,0 1 0,1-1 0,0 1 0,0-1-1,1 0 1,0 0 0,0-1 0,0 0 0,1 0-1,0 0 1,0 0 0,1-1 0,-1 0-1,1 0 1,0-1 0,0 0 0,1 0 0,-1-1-1,1 0 1,0 0 0,0-1 0,0 0-1,0 0 1,0-1 0,1 0 0,-1 0 0,0-1-1,1 0 1,-1-1 0,13-1 0,-9-1-125,0 0 0,0 0 0,-1-1 0,1 0 0,-1-1 0,0-1 0,0 0 0,0 0 0,-1-1 0,0 0 0,-1-1 0,1 0-1,-1 0 1,-1-1 0,0 0 0,0-1 0,-1 0 0,0 0 0,0 0 0,-1-1 0,-1 0 0,0 0 0,0-1 0,-1 1 0,-1-1 0,0 0 0,2-21 0,-4 18-143,-2-1 1,0 0-1,-1 1 0,0 0 0,-2-1 0,-9-27 0,0 8-402,-32-58-1,33 70 418,-2 1 1,-20-27-1,28 42 194,0-1 0,-1 2 0,0-1 0,0 1 0,0-1 0,-1 2-1,0-1 1,0 1 0,-13-5 0,19 9 1,-1 0-1,1 0 1,0 1-1,-1-1 1,1 1-1,-1-1 0,1 1 1,-1 0-1,1 0 1,-1 0-1,-4 1 1,-22 9-590</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5.481"/>
    </inkml:context>
    <inkml:brush xml:id="br0">
      <inkml:brushProperty name="width" value="0.1" units="cm"/>
      <inkml:brushProperty name="height" value="0.1" units="cm"/>
      <inkml:brushProperty name="color" value="#FFC114"/>
    </inkml:brush>
  </inkml:definitions>
  <inkml:trace contextRef="#ctx0" brushRef="#br0">1 30 7050,'28'-3'3724,"13"-9"-2356,-30 9-1361,0-1 1,1 2-1,16-3 1,-21 4 70,1 1 0,0 1 0,0-1 0,0 1 0,-1 0 0,1 1 0,0 0 0,-1 0 0,12 6 0,-17-7-61,0 0 0,0 0 0,0 0 0,0 0 0,0 0 1,0 1-1,0-1 0,0 1 0,0 0 0,-1 0 0,1-1 0,-1 1 0,0 0 1,1 0-1,-1 0 0,0 0 0,0 0 0,0 1 0,0-1 0,-1 0 0,1 0 1,-1 1-1,1-1 0,-1 0 0,0 1 0,0-1 0,0 1 0,0-1 0,0 0 1,0 1-1,-1-1 0,1 0 0,-1 1 0,1-1 0,-3 3 0,-1 6 141,-2 0 0,1-1 1,-2 1-1,1-1 0,-1 0 0,-15 15 0,-59 52 1433,45-45-805,25-22-518,-20 19 306,29-27-525,1 0 0,-1-1 0,0 1 0,1 0 0,0 1 0,-1-1 0,1 0 0,0 0 0,0 0 0,0 1 0,0-1 0,0 3 0,1-4-39,0 0 0,1-1 0,-1 1 0,0-1 0,1 1 0,-1 0 0,0-1 0,1 1 0,-1-1 0,1 1 0,-1-1 0,1 1 0,-1-1 0,1 0 0,0 1 1,-1-1-1,1 1 0,-1-1 0,1 0 0,0 0 0,-1 1 0,1-1 0,0 0 0,-1 0 0,1 0 0,0 0 0,-1 0 0,1 0 0,0 0 0,0 0 0,0 0 0,29 1 101,-25-2-86,280 10-1409,-188-2-425</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5.893"/>
    </inkml:context>
    <inkml:brush xml:id="br0">
      <inkml:brushProperty name="width" value="0.1" units="cm"/>
      <inkml:brushProperty name="height" value="0.1" units="cm"/>
      <inkml:brushProperty name="color" value="#FFC114"/>
    </inkml:brush>
  </inkml:definitions>
  <inkml:trace contextRef="#ctx0" brushRef="#br0">14 23 3633,'-13'0'6417,"18"0"-5097,36 3 41,104 8-297,-25-11-264,40-3-368,17-4-168,8-1-160,-2 5-32,-24-2-240,-15 4-304,-35-1-984,-21-6-1041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6.310"/>
    </inkml:context>
    <inkml:brush xml:id="br0">
      <inkml:brushProperty name="width" value="0.1" units="cm"/>
      <inkml:brushProperty name="height" value="0.1" units="cm"/>
      <inkml:brushProperty name="color" value="#FFC114"/>
    </inkml:brush>
  </inkml:definitions>
  <inkml:trace contextRef="#ctx0" brushRef="#br0">386 417 6785,'-93'59'3914,"56"-37"-3172,2 0 1,-55 48 0,83-62-369,13-8-200,18-11-101,-19 9-46,240-97-1322,-167 69 1058,-70 27 231,-1 0 1,0 0 0,0 0 0,-1-1 0,9-6 0,-13 9 22,-1 0-1,0 0 0,0 0 1,0 0-1,0 0 1,0 0-1,0 0 1,0-1-1,-1 1 1,1 0-1,0 0 1,-1-1-1,1 1 1,0 0-1,-1-1 1,0 1-1,1 0 0,-1-1 1,0 1-1,0-1 1,0 1-1,0-1 1,0 1-1,0 0 1,0-1-1,0 1 1,0-1-1,-1 1 1,1 0-1,-1-1 1,1 1-1,-1-1 0,1 1 1,-1 0-1,0 0 1,-1-2-1,-3-4 161,-1 1-1,0 0 0,0 0 1,-1 1-1,1-1 0,-1 1 1,0 1-1,-1-1 0,-8-3 1,-79-31 1174,69 30-1049,-42-16 280,-50-19 38,98 35-561,0-1-1,1-1 1,-29-21-1,42 28-89,1 0-1,0 0 0,0-1 1,0 0-1,1 0 0,-1 0 0,-4-10 1,7 13-9,1 0 1,0-1 0,0 1 0,1 0-1,-1-1 1,1 1 0,-1-1 0,1 1-1,0-1 1,-1 0 0,2 1-1,-1-1 1,0 1 0,0-1 0,1 1-1,-1-1 1,1 1 0,0-1 0,0 1-1,0 0 1,2-5 0,21-32 2934</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7.679"/>
    </inkml:context>
    <inkml:brush xml:id="br0">
      <inkml:brushProperty name="width" value="0.1" units="cm"/>
      <inkml:brushProperty name="height" value="0.1" units="cm"/>
      <inkml:brushProperty name="color" value="#FFC114"/>
    </inkml:brush>
  </inkml:definitions>
  <inkml:trace contextRef="#ctx0" brushRef="#br0">125 1 5905,'-18'5'624,"1"1"0,-26 13-1,42-19-587,0 1 1,-1 0-1,1 0 0,0 0 0,0 0 0,0 0 0,0 0 1,0 0-1,0 1 0,1-1 0,-1 0 0,0 0 0,1 1 1,-1-1-1,0 0 0,1 1 0,0-1 0,-1 1 0,1 1 0,2 28 245,0-16-102,2 115 1247,-6 0 0,-25 180-1,23-291-1402,4-19-28,0 0 0,0 0 1,0 0-1,0 0 0,0-1 0,0 1 0,0 0 0,-1 0 0,1 0 1,0 0-1,0 0 0,0 0 0,0 0 0,0 0 0,0 0 0,0 0 1,0 0-1,0 0 0,0 0 0,0 0 0,0 0 0,0 0 0,-1 0 1,1 0-1,0 0 0,0 0 0,0 0 0,0 0 0,0 0 0,0 0 1,0 0-1,0 0 0,0 0 0,0 0 0,0 0 0,0 0 0,-1 0 1,1 0-1,0 0 0,0 0 0,0 0 0,0 0 0,0 0 0,0 1 1,0-1-1,0 0 0,0 0 0,0 0 0,0 0 0,0 0 0,0 0 0,0 0 1,0 0-1,0 0 0,0 0 0,0 0 0,0 0 0,0 0 0,0 1 1,0-1-1,0 0 0,0 0 0,0 0 0,0 0 0,-3-31-1225,6-14-233,2-15-545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8.062"/>
    </inkml:context>
    <inkml:brush xml:id="br0">
      <inkml:brushProperty name="width" value="0.1" units="cm"/>
      <inkml:brushProperty name="height" value="0.1" units="cm"/>
      <inkml:brushProperty name="color" value="#FFC114"/>
    </inkml:brush>
  </inkml:definitions>
  <inkml:trace contextRef="#ctx0" brushRef="#br0">1 0 7322,'14'26'2824,"10"17"-1712,6 22-407,-3 8 127,-1 15 320,2 1 16,-2-6-336,-7-7-119,2-14-409,-16-3-80,-7-5-112,7-3-144,-13-16-448,-5-9-505,-1-25-991,-5-10-161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3.786"/>
    </inkml:context>
    <inkml:brush xml:id="br0">
      <inkml:brushProperty name="width" value="0.1" units="cm"/>
      <inkml:brushProperty name="height" value="0.1" units="cm"/>
      <inkml:brushProperty name="color" value="#FFC114"/>
    </inkml:brush>
  </inkml:definitions>
  <inkml:trace contextRef="#ctx0" brushRef="#br0">0 189 6521,'99'-16'3810,"51"6"-4828,-65 6 903,60 3 4,-74 2-166,-57-1 29,-9 0 120,-9 0 319,-3 7 393,2-1-475,0 1 1,1 0-1,0 1 1,0-1-1,1 1 1,0-1-1,-3 10 1,5-12-50,0-3-25,0 0 1,1 0 0,-1 0-1,1 0 1,-1 0 0,1 0-1,0 0 1,0 0 0,0 0-1,0 0 1,0 0 0,0 0-1,0 0 1,1 0 0,-1 0-1,1 0 1,0 0 0,-1 0-1,1 0 1,0 0 0,0 0-1,0-1 1,0 1 0,1 0-1,-1-1 1,0 1 0,1 0-1,-1-1 1,1 0 0,0 1-1,-1-1 1,1 0 0,0 0-1,0 0 1,-1 0 0,1 0-1,4 1 1,1 0-6,1 0 0,-1-1-1,0 0 1,1 0 0,-1-1 0,1 1-1,-1-2 1,12 0 0,-5-2-46,-1 0 1,0-1-1,0-1 0,0 0 0,0 0 1,-1-2-1,0 1 0,0-1 1,0-1-1,-1 0 0,-1-1 1,1 0-1,-1-1 0,-1 0 1,16-20-1,-22 25-12,-1 1 1,0 0-1,1-1 0,-1 1 1,-1-1-1,1 0 0,-1 1 1,1-1-1,-2 0 0,1 0 1,0 0-1,-1 0 0,0 0 1,-1-8-1,1 9 14,-1 0-1,0 1 1,-1-1 0,1 0 0,-1 0-1,1 1 1,-1-1 0,0 1 0,0 0-1,-1 0 1,1-1 0,-1 1 0,1 1-1,-1-1 1,0 0 0,0 1 0,0-1-1,-1 1 1,-3-2 0,-5-2-115,0 1 0,0 0 0,-1 1 0,0 0 0,0 1 0,0 0 0,-26-1 0,1 2-886</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8.478"/>
    </inkml:context>
    <inkml:brush xml:id="br0">
      <inkml:brushProperty name="width" value="0.1" units="cm"/>
      <inkml:brushProperty name="height" value="0.1" units="cm"/>
      <inkml:brushProperty name="color" value="#FFC114"/>
    </inkml:brush>
  </inkml:definitions>
  <inkml:trace contextRef="#ctx0" brushRef="#br0">1 21 7082,'9'2'3072,"4"1"-1367,11-3-1177,5 3-24,10-1-88,14-2-56,23 0-224,6-8-360,7-3-1040,0 0-257</inkml:trace>
  <inkml:trace contextRef="#ctx0" brushRef="#br0" timeOffset="1">869 49 6121,'69'-2'4109,"-38"0"-3457,-1 2 0,0 1 0,0 1 1,59 12-1,-84-13-575,0 1 1,1 0-1,-1 0 0,-1 0 1,1 0-1,7 5 0,-11-6-69,-1 0 0,1-1 0,0 1 0,0 0 0,-1-1 0,1 1 0,0 0 0,-1 0 0,1-1 0,-1 1 0,1 0 0,-1 0 0,1 0 0,-1 0 0,0 0 0,1 0 0,-1 0 0,0 0 0,0 0 0,0 0 0,0 0 0,0 0 0,0 0 0,0 0 0,0 0 0,0 0 0,0 0 0,0 0 0,-1 0 0,1 0 0,0-1 0,-1 1 0,1 0 0,-1 0 0,1 0 0,-1 0 0,1 0 0,-1-1 0,0 1 0,-1 1 0,-3 4 58,-1-1 0,1 1 0,-2-1 0,1-1 0,0 1 0,-13 6 0,-47 19 608,44-21-373,-10 5 128,10-6-24,0 2 1,1 0 0,-29 19 0,50-28-392,-1-1 0,1 0 0,-1 0 0,1 0 0,0 1 0,-1-1 0,1 0 0,-1 1 0,1-1 0,-1 0 0,1 1 0,0-1 0,-1 1 0,1-1 0,0 0 0,0 1-1,-1-1 1,1 1 0,0-1 0,0 1 0,0-1 0,-1 1 0,1-1 0,0 1 0,0-1 0,0 1 0,0 0 0,0-1 0,0 1 0,0 0 0,1 0 0,0-1 0,-1 1 0,1 0 0,0-1 1,0 1-1,0-1 0,0 1 0,-1-1 0,1 1 0,0-1 0,0 0 0,0 1 1,0-1-1,0 0 0,1 0 0,50 3 164,-46-3-143,78 0-257,89-13 0,-4-17-3176,-110 12 1274</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08.908"/>
    </inkml:context>
    <inkml:brush xml:id="br0">
      <inkml:brushProperty name="width" value="0.1" units="cm"/>
      <inkml:brushProperty name="height" value="0.1" units="cm"/>
      <inkml:brushProperty name="color" value="#FFC114"/>
    </inkml:brush>
  </inkml:definitions>
  <inkml:trace contextRef="#ctx0" brushRef="#br0">208 0 5201,'-17'3'1177,"0"1"0,1 1-1,-19 7 1,29-9-939,0 0 1,0 1-1,0-1 1,1 1-1,-1 0 1,1 1-1,0 0 1,0-1-1,1 1 0,-1 1 1,-3 5-1,1 1 134,0 0-1,0 0 0,1 1 0,1 0 1,0 0-1,0 0 0,2 1 0,0-1 0,-3 20 1,6-26-289,-1 0 0,1 0 1,0 0-1,0 0 0,1 0 1,0 0-1,0 0 0,1-1 1,0 1-1,0 0 0,0-1 1,1 1-1,0-1 0,0 0 1,1 0-1,0 0 1,0 0-1,0-1 0,0 0 1,11 10-1,0-5-44,0-1 1,1 0-1,0-1 1,1-1 0,-1 0-1,1-1 1,1-1-1,-1-1 1,1 0-1,20 1 1,-28-4-30,0-1 0,0 1 1,1-2-1,-1 0 0,0 0 1,0 0-1,0-1 0,-1-1 1,1 0-1,0 0 0,11-6 1,-17 6-19,0 1 1,0 0 0,0-1 0,0 0-1,-1 0 1,1 0 0,-1 0 0,0-1-1,0 1 1,0-1 0,0 0 0,-1 0-1,1 0 1,-1 0 0,0 0-1,-1-1 1,1 1 0,0-1 0,-1 1-1,0-1 1,0 1 0,-1-1 0,1 0-1,-1 1 1,0-1 0,-1-7 0,-1 1-110,0 1 1,0-1 0,-2 1 0,1-1 0,-1 1-1,0 0 1,-1 0 0,-1 1 0,1 0-1,-1-1 1,-1 2 0,0-1 0,0 1 0,0 0-1,-10-7 1,3 3-111,0 1 0,0 1 0,-1 1 0,0 0 0,-1 0 0,0 2 0,0 0 0,-28-8 0,26 11-154,0 0-1,-22-1 0,-26 7-1178</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0.941"/>
    </inkml:context>
    <inkml:brush xml:id="br0">
      <inkml:brushProperty name="width" value="0.1" units="cm"/>
      <inkml:brushProperty name="height" value="0.1" units="cm"/>
      <inkml:brushProperty name="color" value="#FFC114"/>
    </inkml:brush>
  </inkml:definitions>
  <inkml:trace contextRef="#ctx0" brushRef="#br0">0 506 4545,'0'-3'965,"3"-12"5791,-1 10-5791,8-14 79,-9 17-1261,8-14 419,-4 8-79,0-1 0,0 0 0,-1 0 0,-1 0 0,6-18 0,2-31 94,6-98 0,-13 105-186,-1-56 69,-3 105-79,2 2-1,3 5-1,42 67 60,26 44 52,-42-60-4,3-2 1,3 0 0,72 80-1,-108-133-124,1 1 0,-1-1-1,1 1 1,-1 0 0,1 0-1,-1-1 1,0 1-1,0 0 1,0 0 0,0 0-1,0 4 1,-1-6-2,0 0 1,0 1-1,0-1 0,0 0 0,0 1 1,0-1-1,0 1 0,0-1 1,0 0-1,0 1 0,-1-1 1,1 0-1,0 0 0,0 1 1,0-1-1,-1 0 0,1 1 0,0-1 1,0 0-1,-1 0 0,1 1 1,0-1-1,-1 0 0,1 0 1,-1 1-1,-18 2 52,-111-8 314,90 1-120,0 3-1,-66 5 1,67 5-110,50-15-3432,14-1 1351</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1.342"/>
    </inkml:context>
    <inkml:brush xml:id="br0">
      <inkml:brushProperty name="width" value="0.1" units="cm"/>
      <inkml:brushProperty name="height" value="0.1" units="cm"/>
      <inkml:brushProperty name="color" value="#FFC114"/>
    </inkml:brush>
  </inkml:definitions>
  <inkml:trace contextRef="#ctx0" brushRef="#br0">4 1 4945,'-2'27'4080,"1"-21"-3744,0 0 1,1 0-1,0 0 0,0 1 1,1-1-1,2 12 1,11 31 797,-2-10-277,12 71-1,-8 130 158,-13-159-917,-1-36-917,-4-56-378,-1-8-375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1.741"/>
    </inkml:context>
    <inkml:brush xml:id="br0">
      <inkml:brushProperty name="width" value="0.1" units="cm"/>
      <inkml:brushProperty name="height" value="0.1" units="cm"/>
      <inkml:brushProperty name="color" value="#FFC114"/>
    </inkml:brush>
  </inkml:definitions>
  <inkml:trace contextRef="#ctx0" brushRef="#br0">171 39 5993,'57'-38'2201,"-39"78"-1625,-2 4 96,0 7 288,-1 7 56,1 13-135,0 4-169,0-3-432,-1-5-120,-6-18-96,2-11-184,-11-14-728,-4-11-361</inkml:trace>
  <inkml:trace contextRef="#ctx0" brushRef="#br0" timeOffset="1">0 334 6481,'15'1'2569,"25"1"-1673,4-4-272,1-9-32,4 0-23,-4-3-49,1-1-144,-6 4-848,-7-1-441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2.506"/>
    </inkml:context>
    <inkml:brush xml:id="br0">
      <inkml:brushProperty name="width" value="0.1" units="cm"/>
      <inkml:brushProperty name="height" value="0.1" units="cm"/>
      <inkml:brushProperty name="color" value="#FFC114"/>
    </inkml:brush>
  </inkml:definitions>
  <inkml:trace contextRef="#ctx0" brushRef="#br0">0 1 5377,'58'41'2121,"-31"-36"-1417,6-5-136,4 1-56,-4-1-104,1 0-88,-10 0-200,-5 0-168,-10 0-576,-7-8-496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2.929"/>
    </inkml:context>
    <inkml:brush xml:id="br0">
      <inkml:brushProperty name="width" value="0.1" units="cm"/>
      <inkml:brushProperty name="height" value="0.1" units="cm"/>
      <inkml:brushProperty name="color" value="#FFC114"/>
    </inkml:brush>
  </inkml:definitions>
  <inkml:trace contextRef="#ctx0" brushRef="#br0">1 39 6057,'9'3'2737,"3"2"-1337,10-5-136,2 0 49,8-3-345,3-5-240,-5 1-504,0-1-296,-12-1-1024,-1-2-336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3.480"/>
    </inkml:context>
    <inkml:brush xml:id="br0">
      <inkml:brushProperty name="width" value="0.1" units="cm"/>
      <inkml:brushProperty name="height" value="0.1" units="cm"/>
      <inkml:brushProperty name="color" value="#FFC114"/>
    </inkml:brush>
  </inkml:definitions>
  <inkml:trace contextRef="#ctx0" brushRef="#br0">38 1 3313,'-38'52'4169,"49"-52"-3057,0-1-24,-3-6-136,13 6-128,0-4-375,4 2-121,13-1-184,1 1-40,4-2-240,-2-1-384,-6-2 2248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4.056"/>
    </inkml:context>
    <inkml:brush xml:id="br0">
      <inkml:brushProperty name="width" value="0.1" units="cm"/>
      <inkml:brushProperty name="height" value="0.1" units="cm"/>
      <inkml:brushProperty name="color" value="#FFC114"/>
    </inkml:brush>
  </inkml:definitions>
  <inkml:trace contextRef="#ctx0" brushRef="#br0">1 75 4361,'45'-47'3057,"-41"45"-2801,1 0 0,-1 0 1,1 0-1,0 0 0,-1 1 1,1 0-1,0 0 0,0 0 1,0 1-1,9 0 0,1-2 28,-1 1-139,95-9 648,-92 9-631,-1 2 1,1 0 0,0 0-1,24 7 1,-40-8-151,1 0-1,-1 0 1,0 1-1,0-1 1,1 0 0,-1 1-1,0-1 1,0 1 0,0 0-1,0-1 1,0 1-1,0 0 1,0 0 0,0 0-1,0 0 1,0 0-1,0-1 1,0 2 0,1 0-1,-2-1-6,0 0 0,0 0 0,0 0 0,0 0 1,0 0-1,0 0 0,0 0 0,0 0 0,0 0 0,0 0 0,0 0 0,-1-1 0,1 1 0,0 0 0,-1 0 0,1 0 0,-1 0 0,1 0 0,-2 1 0,-4 5 3,0 0 1,0-1-1,-1 1 0,-11 7 0,8-6 15,-25 22 58,-7 5 309,-69 72 0,100-94-299,0 0 1,1 1-1,1 0 0,0 1 1,1 0-1,0 0 1,1 1-1,1 0 0,1 0 1,-5 21-1,9-32-44,1-1 0,-1 1 0,1 0 0,0 0 0,0 0 0,0 0-1,1 0 1,1 7 0,-1-10-21,-1 0-1,1 1 0,0-1 0,0 0 1,0 0-1,0 0 0,1 0 0,-1 0 0,0-1 1,1 1-1,0 0 0,-1-1 0,1 1 1,0-1-1,0 1 0,0-1 0,0 0 1,0 0-1,0 0 0,2 1 0,5 1 3,1-1 0,0 0-1,-1 0 1,1-1 0,0 0-1,0-1 1,-1 0 0,1-1-1,0 0 1,0 0 0,9-4-1,17-4-1110,52-22 1,-47 16-882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4.515"/>
    </inkml:context>
    <inkml:brush xml:id="br0">
      <inkml:brushProperty name="width" value="0.1" units="cm"/>
      <inkml:brushProperty name="height" value="0.1" units="cm"/>
      <inkml:brushProperty name="color" value="#FFC114"/>
    </inkml:brush>
  </inkml:definitions>
  <inkml:trace contextRef="#ctx0" brushRef="#br0">162 1 4465,'-9'1'655,"0"0"-39,0 1-1,0 0 1,0 0-1,0 1 1,0 0 0,-11 5-1,19-7-524,-1 0 0,1 0 0,0 0 0,-1 0-1,1 0 1,0 1 0,-1-1 0,1 0 0,0 1-1,0-1 1,0 1 0,0-1 0,0 1 0,1-1-1,-1 1 1,0 1 0,1 0-9,-1 0-1,1-1 1,0 1 0,0-1-1,0 1 1,1-1 0,-1 1 0,0-1-1,1 1 1,0-1 0,0 1-1,0-1 1,0 0 0,1 4 0,61 98 1082,-43-74-928,-1 2 0,16 35 0,-30-56-208,-1 0 1,0 0-1,-1 1 0,-1-1 1,1 1-1,-2 0 1,0-1-1,0 1 0,-1 0 1,-2 17-1,2-24-8,-1-1 1,-1 1-1,1-1 1,0 1-1,-1-1 0,0 1 1,0-1-1,-1 0 0,1 0 1,-1 0-1,0 0 0,0-1 1,0 1-1,0-1 0,0 0 1,-1 0-1,0 0 1,0 0-1,0-1 0,0 1 1,0-1-1,0 0 0,0 0 1,-1 0-1,1-1 0,-1 0 1,1 0-1,-1 0 1,0 0-1,-5 0 0,5-1 11,1 0 0,-1 1 0,0-2-1,1 1 1,-1 0 0,1-1-1,-1 0 1,1 0 0,-1 0 0,1-1-1,0 0 1,-1 1 0,1-1 0,0-1-1,0 1 1,1-1 0,-1 1 0,0-1-1,1 0 1,0 0 0,-1-1 0,1 1-1,1-1 1,-1 0 0,0 1 0,1-1-1,0 0 1,0 0 0,0-1 0,-2-5-1,2-1-14,0 0-1,0 0 0,2 0 0,-1 0 1,1 0-1,1 0 0,-1 0 0,2 0 0,0 1 1,0-1-1,1 0 0,4-10 0,-1 7-15,1 0 0,-1 0 0,2 1-1,0 0 1,1 1 0,0 0 0,1 0 0,13-12-1,97-78-2488,-98 85 738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4.170"/>
    </inkml:context>
    <inkml:brush xml:id="br0">
      <inkml:brushProperty name="width" value="0.1" units="cm"/>
      <inkml:brushProperty name="height" value="0.1" units="cm"/>
      <inkml:brushProperty name="color" value="#FFC114"/>
    </inkml:brush>
  </inkml:definitions>
  <inkml:trace contextRef="#ctx0" brushRef="#br0">0 387 8506,'5'-8'3329,"6"-6"-2417,2-8-248,-5-13-152,-4-8-16,4-12 80,2 1 0,1 2-168,8 7-296,2 13-1056,3 5-656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4.947"/>
    </inkml:context>
    <inkml:brush xml:id="br0">
      <inkml:brushProperty name="width" value="0.1" units="cm"/>
      <inkml:brushProperty name="height" value="0.1" units="cm"/>
      <inkml:brushProperty name="color" value="#FFC114"/>
    </inkml:brush>
  </inkml:definitions>
  <inkml:trace contextRef="#ctx0" brushRef="#br0">68 10 4489,'27'-6'652,"-2"2"1198,-28 7-1592,0 0 0,1-1 0,-1 1 1,0-1-1,0 0 0,-1 0 0,-4 3 1,-16 9 928,-19 12 660,41-25-1764,0 0 0,0 1-1,1-1 1,-1 1-1,0-1 1,1 1-1,0 0 1,-1 0-1,1 0 1,0 0 0,0 0-1,0 0 1,0 0-1,0 0 1,0 0-1,0 4 1,1-5-57,0 1 1,0 0 0,0-1-1,0 1 1,0 0-1,1-1 1,-1 1 0,1-1-1,-1 1 1,1-1-1,0 1 1,0-1-1,-1 0 1,1 1 0,0-1-1,0 0 1,0 1-1,0-1 1,1 0 0,-1 0-1,0 0 1,0 0-1,1 0 1,-1 0-1,0 0 1,3 0 0,4 3 95,1 0 0,0-1 1,13 3-1,-12-3-34,6 2-50,0 0-1,0 1 1,-1 0 0,0 2 0,-1 0-1,1 0 1,16 14 0,-25-17-35,0 0 0,0 1 0,-1 0 0,1 0 0,-1 1 0,-1 0 1,1-1-1,-1 2 0,0-1 0,-1 0 0,0 1 0,0-1 0,0 1 0,-1 0 0,0 0 0,1 16 1,-2-15 6,-1 0 0,0 0 0,0 0 0,-1 0 0,0 0 0,-1 0 0,0 0 0,0 0 0,-4 9 0,4-14-6,0 1 0,-1-1 0,1 0 0,-1 0 0,0 0 0,0 0 0,0 0 0,-1-1 0,1 1 0,-1-1 0,0 0 0,0 0 0,0-1 0,0 1 0,-1-1 0,1 0 0,-1 0 0,-7 2 0,3-1-32,0-1 1,0 0 0,-1-1-1,1 0 1,-1-1-1,1 0 1,-1 0 0,-12-3-1,18 3-35,0-1-1,0 0 0,-1 0 0,1 0 0,0 0 1,0-1-1,0 0 0,1 0 0,-1 0 1,0 0-1,1 0 0,-1-1 0,1 0 0,0 1 1,0-1-1,0 0 0,0-1 0,0 1 0,1 0 1,-4-7-1,-6-32 3149</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5.359"/>
    </inkml:context>
    <inkml:brush xml:id="br0">
      <inkml:brushProperty name="width" value="0.1" units="cm"/>
      <inkml:brushProperty name="height" value="0.1" units="cm"/>
      <inkml:brushProperty name="color" value="#FFC114"/>
    </inkml:brush>
  </inkml:definitions>
  <inkml:trace contextRef="#ctx0" brushRef="#br0">1 113 8850,'140'-95'3057,"-91"96"-2697,10 5-272,0-9 48,-3-1-24,3-1-280,-4-8-296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6.458"/>
    </inkml:context>
    <inkml:brush xml:id="br0">
      <inkml:brushProperty name="width" value="0.1" units="cm"/>
      <inkml:brushProperty name="height" value="0.1" units="cm"/>
      <inkml:brushProperty name="color" value="#FFC114"/>
    </inkml:brush>
  </inkml:definitions>
  <inkml:trace contextRef="#ctx0" brushRef="#br0">17 1 7538,'4'6'2560,"0"7"-2432,-8-3 144,4-6 144,-6 1 16,1-5 25,4-1-201,-1-1-793,-4-20-2423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4:16.992"/>
    </inkml:context>
    <inkml:brush xml:id="br0">
      <inkml:brushProperty name="width" value="0.1" units="cm"/>
      <inkml:brushProperty name="height" value="0.1" units="cm"/>
      <inkml:brushProperty name="color" value="#FFC114"/>
    </inkml:brush>
  </inkml:definitions>
  <inkml:trace contextRef="#ctx0" brushRef="#br0">215 3 4113,'-29'-2'1380,"-1"1"0,1 1 0,-1 2 0,-42 7 0,71-9-1313,0 0 0,0 1 0,-1-1 0,1 0-1,0 0 1,0 1 0,0-1 0,-1 1 0,1-1 0,0 1 0,0 0 0,0-1-1,0 1 1,0 0 0,0-1 0,0 1 0,0 0 0,0 0 0,1 0 0,-1 0-1,-1 2 1,2-1-13,0-1 0,0 0-1,-1 0 1,2 1 0,-1-1-1,0 0 1,0 1-1,0-1 1,1 0 0,-1 0-1,0 1 1,1-1 0,-1 0-1,1 0 1,0 0 0,-1 0-1,1 1 1,0-1 0,0 0-1,1 1 1,47 54 1041,-33-38-982,0 0-1,-1 1 1,-1 0-1,12 23 1,-17-24-44,0 1 0,-2-1 0,0 1 0,-1 1 0,-1-1 0,-1 1 0,0 0 0,-2 0 0,0 0 0,-1 1 0,-2-1 0,-3 31 0,4-47-23,-1-1 0,0 1 0,0-1 0,0 1 0,0-1 0,0 1-1,-1-1 1,1 1 0,-1-1 0,0 0 0,0 0 0,0 0 0,-1 0 0,1-1 0,-1 1 0,1 0 0,-1-1-1,0 0 1,0 0 0,0 1 0,0-2 0,-1 1 0,1 0 0,0-1 0,-1 0 0,1 1 0,-1-1-1,1-1 1,-1 1 0,0 0 0,1-1 0,-1 0 0,0 0 0,1 0 0,-1 0 0,0-1 0,-5 0-1,6 0-32,1 0-1,-1 1 0,1-1 0,0 0 0,-1 0 0,1 0 0,0 0 0,0 0 1,0-1-1,0 1 0,0-1 0,0 1 0,0-1 0,0 0 0,0 0 0,1 0 1,-1 0-1,1 0 0,-2-3 0,1 1-5,0-1 1,1 0-1,-1 1 1,1-1-1,0 0 1,1 0-1,-1 0 1,1 0-1,0-6 0,2-7 10,0-1-1,1 1 0,1 0 0,7-18 0,-3 7 13,38-107 21,-38 115-64,1 1 0,1 0 1,1 1-1,17-24 1,-21 34-29,1 1 1,-1 0 0,2 1 0,-1 0 0,17-11 0,-18 13-96,-5 4 49,7-7-427,-9 8 475,0 0-1,0 0 1,0-1 0,1 1-1,-1 0 1,0 0 0,0-1-1,0 1 1,0 0-1,0 0 1,0-1 0,0 1-1,0 0 1,0-1 0,0 1-1,0 0 1,0 0-1,-1-1 1,1 1 0,0 0-1,0 0 1,0-1 0,0 1-1,0 0 1,0 0 0,-1-1-1,1 1 1,0 0-1,0 0 1,0 0 0,-1-1-1,1 1 1,0 0 0,0 0-1,0 0 1,-1 0-1,1-1 1,-16-7-835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2.005"/>
    </inkml:context>
    <inkml:brush xml:id="br0">
      <inkml:brushProperty name="width" value="0.2" units="cm"/>
      <inkml:brushProperty name="height" value="0.2" units="cm"/>
      <inkml:brushProperty name="color" value="#33CCFF"/>
    </inkml:brush>
  </inkml:definitions>
  <inkml:trace contextRef="#ctx0" brushRef="#br0">387 1 3377,'1'1'5774,"-2"8"-4861,-10 20-1432,-7 0 540,0-1 0,-2 0 0,-2-2 0,-29 29 0,25-26 76,1 1-1,1 0 1,1 2 0,2 1 0,2 0-1,1 2 1,1 0 0,2 1-1,2 1 1,1 0 0,1 0-1,3 1 1,-5 49 0,12-75-42,0 1 1,1-1-1,1 1 0,0-1 1,1 0-1,0 1 1,1-1-1,0 0 1,1 0-1,1 0 1,0-1-1,0 1 1,1-1-1,0-1 0,1 1 1,0-1-1,1 0 1,14 14-1,58 61 489,106 150 0,-180-227-528,-5-7-14,0 1-1,0-1 0,1 1 1,-1 0-1,0-1 0,-1 1 1,1 0-1,0 0 0,0 0 1,-1 0-1,1 0 0,0 4 1,-3-1-281,-7-8-602</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2.525"/>
    </inkml:context>
    <inkml:brush xml:id="br0">
      <inkml:brushProperty name="width" value="0.2" units="cm"/>
      <inkml:brushProperty name="height" value="0.2" units="cm"/>
      <inkml:brushProperty name="color" value="#33CCFF"/>
    </inkml:brush>
  </inkml:definitions>
  <inkml:trace contextRef="#ctx0" brushRef="#br0">1 363 3825,'9'7'427,"15"10"420,-23-17-805,0 1 0,0-1 1,-1 0-1,1 0 0,0 1 1,0-1-1,0 0 1,0 0-1,-1 0 0,1 0 1,0 0-1,0 0 0,0-1 1,0 1-1,-1 0 1,1 0-1,0-1 0,0 1 1,0 0-1,-1-1 0,1 1 1,0-1-1,0 1 0,-1-1 1,1 1-1,0-1 1,-1 1-1,1-1 0,-1 0 1,1 0-1,44-56 1996,50-86 0,-93 140-2006,0 0-1,-1 0 1,0-1 0,1 1 0,-1-1 0,0 1 0,-1-1 0,1 1 0,-1-1 0,1 1 0,-1-1 0,0 0 0,0 1 0,-1-1 0,0-5 0,-2-1-14,0 0 0,-1 1 0,-9-19 0,8 19-24,0 0-1,1 0 1,-5-18-1,10 19 313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2.939"/>
    </inkml:context>
    <inkml:brush xml:id="br0">
      <inkml:brushProperty name="width" value="0.2" units="cm"/>
      <inkml:brushProperty name="height" value="0.2" units="cm"/>
      <inkml:brushProperty name="color" value="#33CCFF"/>
    </inkml:brush>
  </inkml:definitions>
  <inkml:trace contextRef="#ctx0" brushRef="#br0">405 1 2897,'-18'24'3472,"3"-7"-3209,6-4-131,6-8-66,0-1 0,-1 1 0,0 0 0,0-1 0,-1 0 0,1 0 0,-1 0 0,0 0 0,-8 4 0,-106 56 1039,-42 26-876,142-77-252,5-4-110</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5.489"/>
    </inkml:context>
    <inkml:brush xml:id="br0">
      <inkml:brushProperty name="width" value="0.2" units="cm"/>
      <inkml:brushProperty name="height" value="0.2" units="cm"/>
      <inkml:brushProperty name="color" value="#33CCFF"/>
    </inkml:brush>
  </inkml:definitions>
  <inkml:trace contextRef="#ctx0" brushRef="#br0">39 13 2160,'-39'-13'729,"43"16"-593,-1 7-224,0 0 16,3 4 176,-1 2 112,2 1 176,1 2 32,3 4-56,0 2-88,5 4-160,-2-2-24,-3 0-40,0 3 24,-7-1-16,-1 0-16,-3-5-568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5.921"/>
    </inkml:context>
    <inkml:brush xml:id="br0">
      <inkml:brushProperty name="width" value="0.2" units="cm"/>
      <inkml:brushProperty name="height" value="0.2" units="cm"/>
      <inkml:brushProperty name="color" value="#33CCFF"/>
    </inkml:brush>
  </inkml:definitions>
  <inkml:trace contextRef="#ctx0" brushRef="#br0">73 256 2449,'-72'-81'944,"80"70"-608,8 3-184,3-6 176,0 0 136,2-1 144,-1 4-48,1 0-272,1 5-64,1-1-104,-3-1-56,3 2-24,-3-5-16,4 0 0,3-2-16,-4 0-192,-3-3-1376</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16.375"/>
    </inkml:context>
    <inkml:brush xml:id="br0">
      <inkml:brushProperty name="width" value="0.2" units="cm"/>
      <inkml:brushProperty name="height" value="0.2" units="cm"/>
      <inkml:brushProperty name="color" value="#33CCFF"/>
    </inkml:brush>
  </inkml:definitions>
  <inkml:trace contextRef="#ctx0" brushRef="#br0">1 53 3569,'0'1'2272,"3"-1"-2232,-3-1-8,0-1 40,0 0 72,22-4 48,42-16-32,-32 12-48,3-1-32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4.574"/>
    </inkml:context>
    <inkml:brush xml:id="br0">
      <inkml:brushProperty name="width" value="0.1" units="cm"/>
      <inkml:brushProperty name="height" value="0.1" units="cm"/>
      <inkml:brushProperty name="color" value="#FFC114"/>
    </inkml:brush>
  </inkml:definitions>
  <inkml:trace contextRef="#ctx0" brushRef="#br0">1 240 4545,'1'1'354,"0"0"1,0 0-1,0 0 1,0 0-1,0 0 1,1 0-1,-1-1 1,0 1-1,1-1 1,-1 1-1,0-1 1,1 1-1,1-1 1,-2 0-290,1 0 1,-1 0-1,0 0 1,1 0-1,-1 0 1,0 0-1,1 0 1,-1 0-1,0-1 1,1 1 0,-1-1-1,0 1 1,0-1-1,1 1 1,-1-1-1,0 0 1,0 0-1,0 0 1,0 1-1,0-1 1,0 0 0,0 0-1,0 0 1,0 0-1,0-1 1,-1 1-1,1 0 1,0 0-1,-1 0 1,1-1-1,-1 1 1,1-2-1,4-19 640,0 1-1,1 0 0,1 0 0,15-29 0,-18 43-709,0-1-1,0 1 0,1 1 1,0-1-1,1 1 0,8-9 1,-10 12 11,0 0 1,0 1 0,0-1-1,0 1 1,0-1 0,0 1-1,0 1 1,1-1-1,-1 1 1,1-1 0,0 1-1,6 0 1,-7 0-5,0 1 0,0 0 0,0 1-1,0-1 1,1 1 0,-1 0 0,0 0 0,0 0 0,0 0 0,0 1 0,-1-1-1,1 1 1,0 0 0,-1 0 0,1 1 0,-1-1 0,0 1 0,0 0 0,1-1-1,-2 2 1,1-1 0,0 0 0,-1 0 0,1 1 0,2 6 0,4 7 9,-2 0 1,0 1-1,-1 0 1,5 24-1,-9-33 0,4 21 4,-5-23 18,0 1 0,1 0 0,0-1-1,0 1 1,1-1 0,0 0 0,5 10 0,-7-16-14,-1-1 0,1 1 0,-1-1 0,0 1 1,1-1-1,-1 1 0,1-1 0,0 0 0,-1 1 0,1-1 1,-1 1-1,1-1 0,-1 0 0,1 0 0,0 1 0,-1-1 1,1 0-1,0 0 0,-1 0 0,1 0 0,0 0 1,-1 0-1,1 0 0,0 0 0,-1 0 0,1 0 0,0 0 1,-1 0-1,1 0 0,-1-1 0,1 1 0,0 0 0,-1 0 1,1-1-1,-1 1 0,1 0 0,0-1 0,-1 1 0,1-1 1,-1 1-1,0-1 0,1 1 0,-1-1 0,1 1 1,0-2-1,18-27 340,-18 29-357,23-45 63,-5 9-68,26-37 1,-38 63-3,1 0 0,0 1-1,0 0 1,1 0 0,0 1 0,0 0-1,1 1 1,12-7 0,-18 12 6,0 0 0,0 0-1,0 0 1,0 0 0,0 1 0,1 0 0,-1 0-1,0 0 1,1 1 0,-1-1 0,1 1 0,-1 0-1,1 0 1,-1 1 0,1 0 0,-1-1 0,0 1-1,1 0 1,-1 1 0,0-1 0,0 1 0,0 0-1,0 0 1,7 5 0,4 4 66,-1 1-1,0 1 1,0 1-1,19 24 1,3 3 96,-19-23-489,1-1 0,1-1 0,0-1 0,29 18 0,-8-13 802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39.421"/>
    </inkml:context>
    <inkml:brush xml:id="br0">
      <inkml:brushProperty name="width" value="0.2" units="cm"/>
      <inkml:brushProperty name="height" value="0.2" units="cm"/>
      <inkml:brushProperty name="color" value="#33CCFF"/>
    </inkml:brush>
  </inkml:definitions>
  <inkml:trace contextRef="#ctx0" brushRef="#br0">1 16 3377,'3'-13'3727,"0"11"-3050,1 11-478,20 74 232,-16-59-303,-2 0 0,0 0-1,4 38 1,23 156 588,-13-100-475,-18-106-219,-1 1 40,0-11-189,-1-6-199,0-10-358</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39.858"/>
    </inkml:context>
    <inkml:brush xml:id="br0">
      <inkml:brushProperty name="width" value="0.2" units="cm"/>
      <inkml:brushProperty name="height" value="0.2" units="cm"/>
      <inkml:brushProperty name="color" value="#33CCFF"/>
    </inkml:brush>
  </inkml:definitions>
  <inkml:trace contextRef="#ctx0" brushRef="#br0">1 92 4201,'52'-92'1520,"-58"102"-1216,3 4-176,4 5-56,4 7 120,9 12 112,4 10 97,3 10 15,-1 5-64,4 0-144,-5-4-72,-3-9-88,0-4-24,-13-13-16,-6-3-8,-8-9-424,-11-5-416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0.272"/>
    </inkml:context>
    <inkml:brush xml:id="br0">
      <inkml:brushProperty name="width" value="0.2" units="cm"/>
      <inkml:brushProperty name="height" value="0.2" units="cm"/>
      <inkml:brushProperty name="color" value="#33CCFF"/>
    </inkml:brush>
  </inkml:definitions>
  <inkml:trace contextRef="#ctx0" brushRef="#br0">42 161 4329,'-42'-49'1560,"68"44"-1312,9-3-128,0-11-56,8 0-8,5 3 32,-2-3-56,5 7-168,-8-2-992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0.687"/>
    </inkml:context>
    <inkml:brush xml:id="br0">
      <inkml:brushProperty name="width" value="0.2" units="cm"/>
      <inkml:brushProperty name="height" value="0.2" units="cm"/>
      <inkml:brushProperty name="color" value="#33CCFF"/>
    </inkml:brush>
  </inkml:definitions>
  <inkml:trace contextRef="#ctx0" brushRef="#br0">0 1 4145,'93'61'1288,"-64"-47"-804,-15-13-361,-3 0-34,10 2 202,157 31 1029,-173-33-1312,0 1-1,1 0 0,-1 0 0,9 6 0,-14-8-6,1 0 0,-1 1 0,1-1 0,-1 0 0,1 0 0,-1 1-1,1-1 1,-1 0 0,1 1 0,-1-1 0,1 0 0,-1 1 0,0-1-1,1 1 1,-1-1 0,0 1 0,1-1 0,-1 1 0,0-1 0,0 1 0,1-1-1,-1 1 1,0-1 0,0 1 0,0-1 0,0 1 0,0 0 0,0-1-1,0 1 1,0-1 0,0 1 0,0-1 0,0 1 0,0-1 0,0 1 0,0 0-1,0-1 1,-1 1 0,1-1 0,0 1 0,0-1 0,-1 1 0,1-1-1,0 1 1,-1-1 0,1 0 0,0 1 0,-1-1 0,1 1 0,-1-1 0,1 0-1,-1 1 1,1-1 0,-1 0 0,1 0 0,-1 1 0,1-1 0,-1 0-1,0 0 1,-19 10 107,-28 8 0,31-12 56,1 0 1,0 1-1,-19 12 1,33-18-141,1 1 0,-1 0 0,1-1 0,-1 1 0,1 0 0,0 0 0,0 0 0,0 0 0,0 0 0,0 0 0,0 0 0,1 0 0,-1 0 0,1 0 0,-1 0 0,1 1 0,0-1 0,0 0 0,0 3 0,0-3-7,0 1 1,0-1 0,0 1-1,0-1 1,1 0 0,-1 1-1,1-1 1,-1 1 0,1-1-1,0 0 1,0 1 0,0-1-1,0 0 1,1 0 0,-1 0-1,3 4 1,0-4-5,0 1 0,0-1 0,1 0 0,-1 0 1,0-1-1,0 1 0,1-1 0,-1 0 0,1 0 0,-1-1 0,1 1 0,8-1 0,5-1 44,35-4 0,-2-5-189,68-24 0,-64 16-384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1.126"/>
    </inkml:context>
    <inkml:brush xml:id="br0">
      <inkml:brushProperty name="width" value="0.2" units="cm"/>
      <inkml:brushProperty name="height" value="0.2" units="cm"/>
      <inkml:brushProperty name="color" value="#33CCFF"/>
    </inkml:brush>
  </inkml:definitions>
  <inkml:trace contextRef="#ctx0" brushRef="#br0">24 125 3385,'20'-27'1115,"-19"24"-549,-10 15-20,5-7-497,1 0 0,0 0 1,0 1-1,1-1 0,0 1 0,0 0 1,0 0-1,1 0 0,-1 0 0,2 0 0,-1 0 1,1 0-1,-1 0 0,2 0 0,-1 0 1,1 0-1,0 0 0,1 6 0,3 9 324,1 0-1,1 0 0,16 34 0,-18-45-269,0-1 0,0 0-1,1 0 1,0 0 0,1 0-1,0-1 1,0 0-1,1-1 1,0 0 0,10 7-1,-13-10-79,1-1 0,0 1 0,-1-1 0,1-1 0,1 1 0,-1-1 0,0 0 0,0-1 0,1 0 0,-1 0 0,1 0-1,-1 0 1,1-1 0,0 0 0,-1-1 0,1 1 0,10-4 0,-12 3-12,-1 0 0,0-1 0,1 0 0,-1 1 0,0-2 0,0 1 0,0 0 0,0-1 0,0 0 0,-1 0 1,1 0-1,-1 0 0,6-8 0,-5 5-3,0 0 0,0 0 0,-1-1 0,0 0 0,0 1 0,0-1 1,-1 0-1,1-9 0,0-1-3,-1-1 1,-1 0-1,0 1 0,-2-1 1,0 0-1,-6-28 0,5 33-4,-2 0 0,1 0-1,-2 0 1,1 1-1,-2 0 1,0 0-1,0 0 1,-1 0-1,-12-15 1,14 21 3,0 1 0,0 0-1,-1 0 1,0 0 0,1 1 0,-2-1-1,1 1 1,0 1 0,-1-1 0,0 1 0,1 0-1,-1 1 1,-1 0 0,1 0 0,0 0-1,0 1 1,-1 0 0,-11 0 0,8 0-10,-1 1 0,1 1 0,0-1 0,0 2 0,-1 0 1,1 0-1,0 1 0,0 0 0,-12 6 0,-4 8-459,27-17 434,0 0 1,0 1 0,0-1 0,0 0 0,-1 0-1,1 0 1,0 1 0,0-1 0,0 0 0,0 0-1,0 1 1,0-1 0,0 0 0,0 1 0,0-1-1,0 0 1,0 0 0,0 1 0,0-1 0,0 0-1,0 0 1,0 1 0,0-1 0,0 0-1,0 0 1,1 1 0,-1-1 0,0 0 0,0 0-1,0 1 1,0-1 0,0 0 0,1 0 0,-1 0-1,0 1 1,0-1 0,0 0 0,1 0 0,-1 0-1,0 0 1,0 0 0,1 1 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2.438"/>
    </inkml:context>
    <inkml:brush xml:id="br0">
      <inkml:brushProperty name="width" value="0.2" units="cm"/>
      <inkml:brushProperty name="height" value="0.2" units="cm"/>
      <inkml:brushProperty name="color" value="#33CCFF"/>
    </inkml:brush>
  </inkml:definitions>
  <inkml:trace contextRef="#ctx0" brushRef="#br0">42 69 3161,'-19'-68'1408,"11"82"-312,3 18-1024,0 1 64,2 12 208,1 4 56,2-1 105,2 0-81,3-3-120,0-12-80,-1-4-128,4-1 8,-5-9-72,-1 0 16,-4-4-128,-2-6-384</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2.893"/>
    </inkml:context>
    <inkml:brush xml:id="br0">
      <inkml:brushProperty name="width" value="0.2" units="cm"/>
      <inkml:brushProperty name="height" value="0.2" units="cm"/>
      <inkml:brushProperty name="color" value="#33CCFF"/>
    </inkml:brush>
  </inkml:definitions>
  <inkml:trace contextRef="#ctx0" brushRef="#br0">41 92 4625,'-41'-42'1624,"62"38"-1336,6-2-80,6 1 153,2 2 39,5-3-72,0 2-24,6 1-176,5-3-56,8 0-72,0-1-200</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8.087"/>
    </inkml:context>
    <inkml:brush xml:id="br0">
      <inkml:brushProperty name="width" value="0.2" units="cm"/>
      <inkml:brushProperty name="height" value="0.2" units="cm"/>
      <inkml:brushProperty name="color" value="#33CCFF"/>
    </inkml:brush>
  </inkml:definitions>
  <inkml:trace contextRef="#ctx0" brushRef="#br0">1 1 3825,'37'34'1255,"-36"-33"-1212,1-1 0,0 1 0,-1 0 1,1-1-1,0 1 0,0-1 0,-1 0 0,1 0 1,0 0-1,0 0 0,-1 0 0,1 0 1,0 0-1,0 0 0,-1-1 0,1 1 0,0 0 1,-1-1-1,1 0 0,0 1 0,-1-1 1,3-1-1,3-1 108,25-6 304,1 3-1,51-5 0,-80 11-434,1 0 0,-1 1-1,1-1 1,0 1-1,-1 0 1,1 0 0,-1 1-1,1-1 1,-1 1 0,0 0-1,6 3 1,-8-4-16,-1 0 0,1 0-1,0 0 1,-1 1 0,1-1 0,-1 0 0,1 1-1,-1-1 1,0 1 0,1-1 0,-1 1 0,0-1 0,0 1-1,0 0 1,0 0 0,0 0 0,-1-1 0,1 1 0,-1 0-1,1 0 1,-1 0 0,0 0 0,1 0 0,-1 0 0,0 0-1,0 0 1,-1 4 0,-1 1 13,-1 1 0,0 0 0,0-1 0,-1 0 0,0 0 0,-8 12 0,-36 37 161,25-30-68,-17 19 84,-38 47 289,69-80-380,1 1-1,0 0 1,0 0-1,2 0 1,-10 25-1,15-35-77,0 1 0,0-1 0,0 0 0,0 1-1,1-1 1,0 1 0,-1-1 0,1 1 0,0-1 0,1 0 0,-1 1 0,0-1 0,1 1-1,0-1 1,0 0 0,2 4 0,-2-4 7,1-1-1,-1 0 0,1 0 1,0 0-1,0-1 0,0 1 1,0 0-1,0-1 1,1 0-1,-1 1 0,0-1 1,1 0-1,-1 0 1,1 0-1,-1 0 0,1-1 1,-1 1-1,1-1 0,0 1 1,-1-1-1,5 0 1,40 0 55,0-3 0,-1-1 0,56-13 0,-67 11-263,67-15-1231,-59 9 268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8.518"/>
    </inkml:context>
    <inkml:brush xml:id="br0">
      <inkml:brushProperty name="width" value="0.2" units="cm"/>
      <inkml:brushProperty name="height" value="0.2" units="cm"/>
      <inkml:brushProperty name="color" value="#33CCFF"/>
    </inkml:brush>
  </inkml:definitions>
  <inkml:trace contextRef="#ctx0" brushRef="#br0">228 1 1872,'-19'-1'516,"0"2"-1,0 0 0,0 1 0,0 0 0,1 2 0,-1 0 0,-26 11 0,42-14-449,-1 1 0,1 1-1,0-1 1,0 1 0,0-1-1,0 1 1,0 0 0,0 0-1,0 0 1,1 0 0,0 0-1,0 1 1,0-1 0,0 1-1,0 0 1,1-1 0,-1 1-1,1 0 1,0 0 0,0 0-1,1 0 1,-1 0 0,1 8-1,0 5 120,1 1 0,1-1-1,0 1 1,6 19-1,-2-10 58,1-1 0,21 48-1,-25-65-214,1-1-1,0-1 1,1 1-1,0 0 0,0-1 1,1 0-1,0 0 1,0-1-1,0 0 0,1 0 1,0 0-1,14 9 1,-15-13-31,0 0 1,1 0-1,-1 0 0,0-1 1,0 0-1,1 0 1,-1-1-1,1 1 0,-1-1 1,1-1-1,7 0 1,4-2-229,1-1 0,28-10 0,-24 6-480,0-2 0,32-17-1,-11-3-1107</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8.963"/>
    </inkml:context>
    <inkml:brush xml:id="br0">
      <inkml:brushProperty name="width" value="0.2" units="cm"/>
      <inkml:brushProperty name="height" value="0.2" units="cm"/>
      <inkml:brushProperty name="color" value="#33CCFF"/>
    </inkml:brush>
  </inkml:definitions>
  <inkml:trace contextRef="#ctx0" brushRef="#br0">169 124 2056,'-3'-2'208,"0"1"0,0 0 0,0-1-1,-1 1 1,1 0 0,-1 1-1,1-1 1,0 0 0,-1 1 0,1 0-1,-1 0 1,0 0 0,1 0-1,-1 1 1,1-1 0,0 1-1,-1 0 1,-6 2 0,6 0-137,0-1-1,0 1 1,0-1 0,0 1-1,0 1 1,1-1 0,-1 0-1,1 1 1,0 0 0,0 0-1,0 0 1,1 0-1,-4 6 1,-2 7 119,0 0-1,2 1 1,0-1 0,1 1-1,0 0 1,-1 20 0,4-28-111,2 1 0,-1-1-1,1 0 1,1 0 0,0 1 0,0-1 0,1 0 0,0 0 0,1 0 0,0 0 0,0-1 0,8 15 0,-9-21-58,0 1 0,0-1 1,1 0-1,-1 0 0,1 0 0,0 0 0,0 0 1,0 0-1,0-1 0,0 0 0,0 1 0,1-1 1,-1 0-1,1-1 0,0 1 0,-1-1 0,1 1 1,0-1-1,0 0 0,0-1 0,0 1 0,0-1 1,0 1-1,0-1 0,0 0 0,7-2 0,-3 1-6,0-1-1,-1 0 1,1 0-1,-1-1 0,0 0 1,0-1-1,0 1 0,0-1 1,-1-1-1,1 1 0,-1-1 1,0 0-1,5-6 1,1-3-9,-1 0 1,-1-1 0,0 0 0,0 0 0,-2-1-1,0-1 1,-1 1 0,0-1 0,-2 0 0,5-23 0,-8 28-11,0-1 1,0 0 0,-2 0 0,0 0-1,0 0 1,-4-21 0,3 26-3,-1 0 0,-1-1 0,1 1 0,-2 0 0,1 0 0,-1 0 0,0 1 0,0-1 0,-1 1 0,-9-10 0,9 11 3,0 1 1,-1 1-1,1-1 0,-1 1 0,0 0 0,-1 0 1,1 1-1,0 0 0,-9-3 0,12 5-23,0-1-1,0 1 1,0 1 0,-1-1-1,1 0 1,0 1-1,0 0 1,0-1 0,-1 1-1,1 1 1,0-1-1,0 0 1,0 1 0,0-1-1,-1 1 1,1 0-1,0 0 1,0 1 0,0-1-1,1 0 1,-1 1-1,0 0 1,-3 2 0,-3 11-936,5 1-608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8.069"/>
    </inkml:context>
    <inkml:brush xml:id="br0">
      <inkml:brushProperty name="width" value="0.1" units="cm"/>
      <inkml:brushProperty name="height" value="0.1" units="cm"/>
      <inkml:brushProperty name="color" value="#FFC114"/>
    </inkml:brush>
  </inkml:definitions>
  <inkml:trace contextRef="#ctx0" brushRef="#br0">269 139 4809,'-2'0'132,"0"1"1,1 0-1,-1 1 0,1-1 1,-1 0-1,1 0 1,-1 1-1,1-1 0,0 1 1,0-1-1,-1 1 0,1 0 1,0-1-1,1 1 1,-1 0-1,0 0 0,0-1 1,1 1-1,-1 2 0,-4 6 199,-44 129 1840,9-22-755,22-73-1182,6-15 76,-16 53-1,35-128 231,-2 0 1,-2-77-1,1-25-838,-2 119 250,1 0 1,14-52 0,-15 72 41,1 1-1,0 0 1,1 0 0,0 0-1,6-9 1,-8 15 5,-1 0 0,1-1 1,-1 1-1,1 0 0,0 1 0,-1-1 0,1 0 1,0 0-1,0 1 0,1-1 0,-1 1 0,0 0 0,0 0 1,1 0-1,-1 0 0,1 0 0,-1 0 0,1 0 1,-1 1-1,1-1 0,3 1 0,-4 0 2,-1 0 0,1 1-1,-1-1 1,1 1 0,0-1-1,-1 1 1,1 0 0,-1 0-1,1-1 1,-1 1 0,0 0-1,1 0 1,-1 0-1,0 1 1,1-1 0,-1 0-1,0 0 1,0 1 0,0-1-1,0 2 1,16 34 23,-15-33-19,29 85 130,-13-37 46,30 62 0,-40-96-127,2-2 0,0 1 0,1-1 0,1-1 0,0 0 0,1 0 0,21 17 0,-21-22-25,0-1-1,0 0 0,1-1 1,0 0-1,0-1 0,1-1 1,0 0-1,0-1 0,0 0 1,1-2-1,31 4 0,-82 2 193,-446 66 1563,334-55-1660,142-20-267,4-1-15,11-5-188,18-5-383,18-3-605,7-3-610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49.375"/>
    </inkml:context>
    <inkml:brush xml:id="br0">
      <inkml:brushProperty name="width" value="0.2" units="cm"/>
      <inkml:brushProperty name="height" value="0.2" units="cm"/>
      <inkml:brushProperty name="color" value="#33CCFF"/>
    </inkml:brush>
  </inkml:definitions>
  <inkml:trace contextRef="#ctx0" brushRef="#br0">119 0 3185,'9'6'586,"0"0"1,0-1-1,16 5 1,-19-8-405,0 0 1,0 1-1,-1-1 1,1 1-1,0 1 1,-1-1-1,0 1 1,0 0-1,0 0 1,0 0-1,0 0 1,-1 1-1,5 6 1,-9-9-153,1 0 1,0 0-1,0 0 1,-1 0 0,0 0-1,1 0 1,-1 1-1,0-1 1,0 0 0,0 0-1,0 0 1,0 0-1,-1 0 1,1 0-1,-1 1 1,1-1 0,-1 0-1,0 0 1,1 0-1,-1 0 1,0-1-1,-1 1 1,1 0 0,0 0-1,0-1 1,-1 1-1,1 0 1,-3 1-1,-5 6 103,0-2-1,0 1 1,-18 10-1,-40 17 512,51-28-352,0 0-1,1 2 0,-29 19 1,42-26-269,1-1 1,-1 0-1,1 0 1,-1 0-1,1 1 1,-1-1 0,1 1-1,0-1 1,-1 1-1,1-1 1,0 1-1,0 0 1,1 0-1,-1-1 1,0 1-1,0 0 1,1 0-1,-1 0 1,1 0 0,0 0-1,-1 2 1,2-3-13,-1 1 1,1-1-1,0 0 1,-1 1 0,1-1-1,0 0 1,0 0-1,0 1 1,0-1 0,0 0-1,0 0 1,0 0-1,1 0 1,-1-1 0,0 1-1,0 0 1,1 0-1,-1-1 1,0 1 0,3 0-1,8 2 18,-1 0 0,0 0 1,1-1-1,0-1 0,16 0 0,42-4-65,97-16 1,-129 13-203,22-2-443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52.490"/>
    </inkml:context>
    <inkml:brush xml:id="br0">
      <inkml:brushProperty name="width" value="0.2" units="cm"/>
      <inkml:brushProperty name="height" value="0.2" units="cm"/>
      <inkml:brushProperty name="color" value="#33CCFF"/>
    </inkml:brush>
  </inkml:definitions>
  <inkml:trace contextRef="#ctx0" brushRef="#br0">1 97 1928,'11'58'1185,"-11"-57"-1154,0-1-1,0 1 1,0 0 0,0-1 0,0 1 0,0-1 0,1 1 0,-1 0 0,0-1-1,0 1 1,1-1 0,-1 1 0,0-1 0,1 1 0,-1-1 0,0 1 0,1-1-1,-1 1 1,1-1 0,-1 1 0,1-1 0,-1 0 0,1 1 0,-1-1 0,1 0-1,-1 0 1,1 1 0,-1-1 0,1 0 0,0 0 0,-1 0 0,2 1 0,20-1 519,0 0 1,1-2-1,-1 0 1,37-10-1,-31 6-283,59-11 414,4-2-53,113-8-1,473-43-1760,-606 55-876</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7:52.970"/>
    </inkml:context>
    <inkml:brush xml:id="br0">
      <inkml:brushProperty name="width" value="0.2" units="cm"/>
      <inkml:brushProperty name="height" value="0.2" units="cm"/>
      <inkml:brushProperty name="color" value="#33CCFF"/>
    </inkml:brush>
  </inkml:definitions>
  <inkml:trace contextRef="#ctx0" brushRef="#br0">486 198 2248,'-92'123'749,"6"-22"261,62-75-139,-40 56 0,64-81-865,-1 0 27,0 1-1,-1 0 1,1-1-1,0 1 1,0 0-1,1 0 1,-1 0-1,0 0 1,1 0 0,-1 0-1,1 0 1,-1 0-1,1 5 1,1-9 120,0 0 0,0 0 1,1 0-1,-1 0 0,1 0 1,-1 0-1,1 1 0,0-1 0,-1 1 1,1-1-1,4-1 0,13-13-148,75-79 31,-62 62-14,-17 19 57,-1-1 0,0 0 0,22-34-1,-34 46-13,-1 0-1,1 0 0,-1 0 0,0 0 0,0 0 1,0-1-1,0 1 0,0 0 0,-1-1 1,1 1-1,-1 0 0,0-1 0,0 1 0,0 0 1,-1-1-1,0-4 0,-1 3 12,0 0-1,0 0 1,0 1 0,-1-1-1,1 1 1,-1 0 0,0-1 0,0 1-1,-7-7 1,-3 0 41,-1 0 0,1 1 0,-2 1 0,1 0 1,-23-10-1,-31-9 377,-117-33 0,130 45-401,51 15-109,4 1-17,-1 0-1,0 0 1,0 0 0,0 0-1,0-1 1,1 1-1,-1 0 1,0-1 0,0 1-1,1-1 1,-1 1-1,0 0 1,0-1-1,1 0 1,-1 1 0,1-1-1,-2-1 1,3-5-177</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37.455"/>
    </inkml:context>
    <inkml:brush xml:id="br0">
      <inkml:brushProperty name="width" value="0.2" units="cm"/>
      <inkml:brushProperty name="height" value="0.2" units="cm"/>
      <inkml:brushProperty name="color" value="#33CCFF"/>
    </inkml:brush>
  </inkml:definitions>
  <inkml:trace contextRef="#ctx0" brushRef="#br0">476 32 1248,'56'-21'4800,"-57"21"-4730,1-1 8,-1 0 1,0 0 0,1 0-1,-1 1 1,0-1 0,0 0-1,0 1 1,1-1 0,-1 1-1,0-1 1,0 1 0,0-1-1,0 1 1,0 0 0,0-1-1,-2 1 1,-18 1 3,-1 1 0,1 1 1,-1 2-1,-40 12 0,18-1 211,-57 29-1,83-35-166,0 1-1,1 0 0,0 1 1,1 0-1,0 2 1,1 0-1,-22 26 0,29-30-63,1 0-1,0 0 1,0 0-1,1 1 1,1 0-1,0 1 1,0-1 0,1 1-1,0 0 1,1 0-1,1 0 1,0 1-1,-1 22 1,3-29-33,1-1 0,-1 0 0,1 0 0,0 1 0,0-1 0,1 0 0,0 0 0,-1 0 0,2 0 0,-1 0 0,0-1 0,1 1 0,0-1 0,4 5 0,-1-3 23,-1 0 0,2-1-1,-1 1 1,1-1 0,-1-1 0,1 1-1,0-1 1,11 4 0,5 1 68,1-2 1,0 0 0,1-1-1,48 4 1,-39-7-241,-1 0 1,1-3-1,0-1 1,-1-1-1,44-9 0,-32 0-892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38.054"/>
    </inkml:context>
    <inkml:brush xml:id="br0">
      <inkml:brushProperty name="width" value="0.2" units="cm"/>
      <inkml:brushProperty name="height" value="0.2" units="cm"/>
      <inkml:brushProperty name="color" value="#33CCFF"/>
    </inkml:brush>
  </inkml:definitions>
  <inkml:trace contextRef="#ctx0" brushRef="#br0">11 15 3041,'21'-4'1183,"-6"1"-912,0 0 0,0 1-1,0 0 1,0 1-1,0 1 1,29 3 0,-43-3-239,1 1 0,0-1 0,0 0 0,-1 1 1,1-1-1,0 1 0,-1 0 0,1 0 0,-1-1 0,1 1 1,-1 0-1,1 0 0,-1 0 0,0 1 0,1-1 0,-1 0 1,0 0-1,0 1 0,0-1 0,0 1 0,0-1 1,0 1-1,0-1 0,-1 1 0,1-1 0,-1 1 0,1 0 1,-1 0-1,1-1 0,-1 1 0,0 0 0,0-1 0,0 1 1,0 2-1,0 0 25,-1 0 1,0 0-1,0 0 0,0 0 1,0-1-1,-1 1 1,0 0-1,0-1 0,1 1 1,-2-1-1,1 0 1,0 0-1,-1 0 0,-4 4 1,-8 6 197,-1-1 0,0-1 1,-23 12-1,19-12 84,1 1 1,-21 16-1,40-28-331,-1 1 0,1-1 1,0 0-1,-1 0 0,1 1 1,-1-1-1,1 0 0,-1 1 1,1-1-1,0 1 0,-1-1 1,1 1-1,0-1 0,-1 1 1,1-1-1,0 0 0,0 1 1,-1 0-1,1-1 0,0 1 1,0-1-1,0 1 0,0-1 1,0 1-1,0-1 0,0 1 1,0-1-1,0 1 0,0 0 1,0-1-1,0 1 0,0-1 1,0 1-1,0-1 0,1 1 1,-1-1-1,0 1 0,0-1 1,1 1-1,-1-1 0,0 1 1,1-1-1,-1 1 0,0-1 1,1 0-1,-1 1 0,1-1 1,-1 0-1,0 1 0,1-1 1,-1 0-1,1 1 0,-1-1 0,1 0 1,0 0-1,-1 0 0,1 0 1,-1 1-1,1-1 0,0 0 1,34 7 191,11-4-39,0-1-1,59-8 1,14 1-1458,-96 4 254,0-5-702</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38.489"/>
    </inkml:context>
    <inkml:brush xml:id="br0">
      <inkml:brushProperty name="width" value="0.2" units="cm"/>
      <inkml:brushProperty name="height" value="0.2" units="cm"/>
      <inkml:brushProperty name="color" value="#33CCFF"/>
    </inkml:brush>
  </inkml:definitions>
  <inkml:trace contextRef="#ctx0" brushRef="#br0">3 53 3617,'-2'2'1504,"2"4"-552,0 4-896,2 4 80,1 15 240,-2 2 57,4 22 119,2 4-80,0 16-224,0-1-64,2-8-136,-1-7-32,2-23-240,1-9-272</inkml:trace>
  <inkml:trace contextRef="#ctx0" brushRef="#br0" timeOffset="1">409 21 5409,'97'-21'1921,"-97"56"-1545,1 10-312,-1 8 48,0 12 160,0 3 48,0 15 56,0 0-40,-1-13-144,-1-5-72,-1-20-248,1-13-312,-6-18-1905</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38.908"/>
    </inkml:context>
    <inkml:brush xml:id="br0">
      <inkml:brushProperty name="width" value="0.2" units="cm"/>
      <inkml:brushProperty name="height" value="0.2" units="cm"/>
      <inkml:brushProperty name="color" value="#33CCFF"/>
    </inkml:brush>
  </inkml:definitions>
  <inkml:trace contextRef="#ctx0" brushRef="#br0">0 13 5889,'15'0'2081,"5"0"-1721,7 0-272,7-2 0,-1-1 8,5 0-16,9 3-8,-1-3-72,-3 1-584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39.359"/>
    </inkml:context>
    <inkml:brush xml:id="br0">
      <inkml:brushProperty name="width" value="0.2" units="cm"/>
      <inkml:brushProperty name="height" value="0.2" units="cm"/>
      <inkml:brushProperty name="color" value="#33CCFF"/>
    </inkml:brush>
  </inkml:definitions>
  <inkml:trace contextRef="#ctx0" brushRef="#br0">0 1 4153,'34'20'2587,"-25"-15"-2168,0 1 1,0-1-1,0-1 0,19 7 1,-7-6 64,27 9 356,-45-13-809,0 0 1,0 0 0,0 0-1,0 1 1,-1 0-1,1-1 1,0 1 0,-1 0-1,1 0 1,-1 0-1,0 1 1,3 3 0,-4-5-25,-1 1 1,1-1 0,0 1 0,-1-1 0,0 1 0,1 0 0,-1-1-1,0 1 1,0-1 0,0 1 0,0 0 0,0-1 0,0 1 0,-1-1-1,1 1 1,0 0 0,-1-1 0,1 1 0,-1-1 0,0 1 0,1-1-1,-1 0 1,0 1 0,0-1 0,0 0 0,0 1 0,0-1 0,0 0-1,0 0 1,-3 2 0,-1 2 62,-1 0 0,0-1 0,0 0 0,-1 0 0,-9 5-1,-32 9 447,32-13-222,1 1 0,0 0 1,-15 10-1,29-16-271,0 1 1,0-1-1,0 1 0,0-1 1,0 1-1,0 0 1,0-1-1,1 1 0,-1 0 1,0 0-1,0 0 1,1 0-1,-1 0 0,0 0 1,1 0-1,-1 0 1,1 0-1,-1 0 0,1 0 1,-1 2-1,2-2-6,-1-1 0,0 1 0,0 0-1,0 0 1,1 0 0,-1-1 0,1 1-1,-1 0 1,0 0 0,1-1 0,-1 1 0,1 0-1,0-1 1,-1 1 0,1-1 0,-1 1 0,1 0-1,0-1 1,-1 0 0,2 1 0,4 2 71,0 0 0,0 0 1,0-1-1,1 0 0,7 1 0,19 3-211,0-1-1,0-2 1,0-1-1,1-2 1,-1-1-1,0-1 1,34-8-1,-30 1-1369</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0.301"/>
    </inkml:context>
    <inkml:brush xml:id="br0">
      <inkml:brushProperty name="width" value="0.2" units="cm"/>
      <inkml:brushProperty name="height" value="0.2" units="cm"/>
      <inkml:brushProperty name="color" value="#33CCFF"/>
    </inkml:brush>
  </inkml:definitions>
  <inkml:trace contextRef="#ctx0" brushRef="#br0">58 2 2929,'-54'-1'2832,"54"2"-2792,0 6 288,-2 1 40,1 32 169,1 50 31,1-34-144,2-5-88,7 0-144,-2-11-104,-2-10-64,-1-6-152,-5-11-480,-5-5 680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0.736"/>
    </inkml:context>
    <inkml:brush xml:id="br0">
      <inkml:brushProperty name="width" value="0.2" units="cm"/>
      <inkml:brushProperty name="height" value="0.2" units="cm"/>
      <inkml:brushProperty name="color" value="#33CCFF"/>
    </inkml:brush>
  </inkml:definitions>
  <inkml:trace contextRef="#ctx0" brushRef="#br0">0 72 5033,'8'3'1784,"10"-3"-1551,12 2-57,7-2 96,4-7 16,2-4 32,-3 3-64,1-2-112,-4 3-64,3-5-576,3-10-1497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8.501"/>
    </inkml:context>
    <inkml:brush xml:id="br0">
      <inkml:brushProperty name="width" value="0.1" units="cm"/>
      <inkml:brushProperty name="height" value="0.1" units="cm"/>
      <inkml:brushProperty name="color" value="#FFC114"/>
    </inkml:brush>
  </inkml:definitions>
  <inkml:trace contextRef="#ctx0" brushRef="#br0">0 88 4609,'26'-87'2320,"-28"106"-615,2 16-761,8 13 8,2 8 16,3 9-23,-1-1-49,1-2-136,-2-2-280,-3-3-160,-3-2-216,0-4-72,-4-10-248,1-11-256,-1-20-640,-2-42-2713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1.170"/>
    </inkml:context>
    <inkml:brush xml:id="br0">
      <inkml:brushProperty name="width" value="0.2" units="cm"/>
      <inkml:brushProperty name="height" value="0.2" units="cm"/>
      <inkml:brushProperty name="color" value="#33CCFF"/>
    </inkml:brush>
  </inkml:definitions>
  <inkml:trace contextRef="#ctx0" brushRef="#br0">34 14 3265,'26'-14'1094,"-27"20"-626,-13 12-122,8-12-146,0 1 24,1-1 1,-1 1-1,1 0 0,-7 13 0,12-19-193,-1 0 0,1 0 0,-1 0 0,1 1 0,-1-1 0,1 0 1,0 0-1,-1 0 0,1 0 0,0 0 0,0 1 0,0-1 0,0 0 0,0 0 0,0 0 0,0 0 0,1 1 0,-1-1 0,0 0 0,0 0 0,1 0 0,-1 0 0,1 0 0,-1 0 0,1 0 0,0 0 1,-1 0-1,1 0 0,0 0 0,0 0 0,-1 0 0,1 0 0,0-1 0,0 1 0,0 0 0,0-1 0,0 1 0,0-1 0,0 1 0,0-1 0,1 1 0,-1-1 0,2 1 0,16 0 553,5-1-530,-11 1-40,1 1 1,-1 0 0,0 1-1,0 1 1,0 0 0,24 11 0,-9-2 83,-18-9-46,-1 0 0,0 1 0,1 0 0,-2 0 0,1 1 0,9 8 1,-17-13-49,1 1 0,0 0 0,-1 0 0,1 0 1,-1 0-1,0 1 0,0-1 0,0 0 0,0 0 1,0 1-1,0-1 0,-1 1 0,1-1 0,-1 1 1,1-1-1,-1 1 0,0-1 0,0 1 0,0-1 1,-1 1-1,1-1 0,0 1 0,-1-1 1,0 0-1,0 1 0,1-1 0,-1 0 0,0 1 1,-1-1-1,-2 4 0,2-2 0,-1-1 0,0 1 0,0 0 0,0-1 0,0 0 0,-1 0 0,0 0 0,1 0 0,-1-1 0,0 1 0,0-1 0,0 0 0,-1 0 0,1-1 0,0 1 0,-1-1 0,1 0 0,-6 1 0,4-1-35,-1 0 0,1-1-1,0 0 1,0 0 0,0 0-1,-1-1 1,1 0-1,0 0 1,0 0 0,0-1-1,0 0 1,1 0 0,-11-5-1,-9-12 75</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1.620"/>
    </inkml:context>
    <inkml:brush xml:id="br0">
      <inkml:brushProperty name="width" value="0.2" units="cm"/>
      <inkml:brushProperty name="height" value="0.2" units="cm"/>
      <inkml:brushProperty name="color" value="#33CCFF"/>
    </inkml:brush>
  </inkml:definitions>
  <inkml:trace contextRef="#ctx0" brushRef="#br0">0 74 5089,'2'0'2025,"8"-2"-1217,6 2-568,12 0-208,4 0 16,11-4-104,2-4-32,7 0-200,6 1-216</inkml:trace>
  <inkml:trace contextRef="#ctx0" brushRef="#br0" timeOffset="1">881 1 4721,'-1'8'1712,"-9"16"-1288,-3 9-15,-6 7 231,-16 11 48,-8 14-40,-5 12-96,-1 12-208,9 0-96,15-9-136,4-9-32,10-21-48,4-7-16,1-12-16,3-8-40,5-9-328,4-4-176,3-17-736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2.044"/>
    </inkml:context>
    <inkml:brush xml:id="br0">
      <inkml:brushProperty name="width" value="0.2" units="cm"/>
      <inkml:brushProperty name="height" value="0.2" units="cm"/>
      <inkml:brushProperty name="color" value="#33CCFF"/>
    </inkml:brush>
  </inkml:definitions>
  <inkml:trace contextRef="#ctx0" brushRef="#br0">1 36 5353,'65'-16'2524,"-52"12"-2490,-1 0 1,2 1 0,-1 0 0,0 1-1,1 0 1,-1 1 0,0 1 0,1 0 0,14 2-1,-26-2-19,0 1 0,0-1-1,0 0 1,0 1-1,0 0 1,0-1 0,-1 1-1,1 0 1,0 0-1,0 0 1,-1 0 0,1 0-1,-1 0 1,1 1-1,-1-1 1,0 0 0,1 1-1,-1-1 1,0 1-1,0 0 1,0-1 0,0 1-1,0 0 1,0-1-1,0 1 1,-1 0-1,1 0 1,-1 0 0,1 0-1,-1 0 1,0 0-1,0 0 1,0 0 0,0-1-1,0 1 1,0 0-1,0 0 1,-1 0 0,1 0-1,-1 0 1,1 0-1,-2 2 1,-1 4 17,-1 0 0,1 0-1,-1 0 1,-1-1 0,0 1 0,0-1-1,0 0 1,-8 7 0,-8 5 234,-1-1 0,-47 28 0,1 0 502,66-44-728,-1 0 1,1 0-1,0 0 1,0 0-1,0 1 1,0-1-1,-3 5 1,5-6-26,-1 0 0,1-1-1,-1 1 1,1 0 0,0 0 0,0 0-1,-1 0 1,1-1 0,0 1 0,0 0 0,0 0-1,0 0 1,0 0 0,0 0 0,0 0 0,0-1-1,1 1 1,-1 0 0,0 1 0,2 0 5,-1-1 1,0 0 0,1 1 0,-1-1 0,1 0-1,-1 1 1,1-1 0,0 0 0,-1 0 0,1 0-1,0-1 1,0 1 0,0 0 0,0-1 0,0 1-1,0-1 1,0 1 0,0-1 0,-1 0 0,1 0-1,4 0 1,45-1-116,1-3 1,0-1-1,65-17 0,-112 21 34,54-11-978,-4 0-357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2.453"/>
    </inkml:context>
    <inkml:brush xml:id="br0">
      <inkml:brushProperty name="width" value="0.2" units="cm"/>
      <inkml:brushProperty name="height" value="0.2" units="cm"/>
      <inkml:brushProperty name="color" value="#33CCFF"/>
    </inkml:brush>
  </inkml:definitions>
  <inkml:trace contextRef="#ctx0" brushRef="#br0">113 11 4577,'-10'7'259,"2"0"0,-1 1 0,1 0 0,0 0-1,1 1 1,-1 0 0,2 0 0,-1 0 0,2 1 0,-1 0 0,1 1 0,1-1 0,0 1 0,-6 21-1,7-12-11,1 0 0,0 0-1,2 0 1,0 0-1,1 0 1,1-1-1,1 1 1,8 29-1,-7-35-148,0 0 1,1 0-1,0 0 0,2-1 0,-1 0 0,2 0 1,-1-1-1,2 0 0,0 0 0,0-1 0,1 0 1,16 14-1,-21-22-84,0 1 1,0-1-1,0 0 1,0 0 0,1 0-1,-1-1 1,1 1-1,0-1 1,-1-1-1,1 1 1,0-1-1,0 0 1,0-1-1,0 1 1,0-1-1,0 0 1,0-1-1,0 1 1,0-1-1,0 0 1,11-4-1,-9 1-13,0 1 0,0-2 0,-1 1 0,1-1 0,-1 0-1,0 0 1,0-1 0,0 0 0,-1-1 0,0 1 0,0-1-1,-1 0 1,0-1 0,6-11 0,-1 0-65,-1-1-1,-1-1 1,-1 1 0,-1-1-1,0-1 1,-2 1 0,-1-1 0,0 0-1,-2 0 1,0 0 0,-1 1-1,-2-1 1,-7-40 0,7 53 48,-1 0 1,0 1 0,-1 0-1,0-1 1,0 2-1,-1-1 1,1 0-1,-2 1 1,1 0 0,-1 0-1,0 0 1,-8-6-1,9 9 9,0 0-1,-1 0 1,1 1-1,0-1 1,-1 1-1,0 0 1,0 1-1,0 0 1,0 0-1,0 0 0,0 0 1,0 1-1,-1 0 1,1 1-1,-1-1 1,1 1-1,-11 1 1,15-1-58,0 1 1,1-1-1,-1 0 1,0 1-1,0-1 1,1 1-1,-1-1 1,0 1-1,1 0 1,-1 0-1,0-1 1,1 1-1,0 1 1,-1-1-1,1 0 1,-1 0-1,1 0 1,0 1-1,0-1 1,0 0-1,0 1 1,0-1-1,0 1 1,0 0-1,0-1 1,1 1-1,-1 0 1,1-1-1,-1 1 1,1 0-1,-1 0 1,1 2-1,6 22-2313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2.922"/>
    </inkml:context>
    <inkml:brush xml:id="br0">
      <inkml:brushProperty name="width" value="0.2" units="cm"/>
      <inkml:brushProperty name="height" value="0.2" units="cm"/>
      <inkml:brushProperty name="color" value="#33CCFF"/>
    </inkml:brush>
  </inkml:definitions>
  <inkml:trace contextRef="#ctx0" brushRef="#br0">74 1 5137,'8'0'625,"6"0"2,0 0-1,1 1 1,19 4-1,-31-5-576,1 1-1,-1 0 0,1 0 0,-1 1 0,0-1 1,0 1-1,0-1 0,0 1 0,0 0 0,0 0 1,0 0-1,0 1 0,-1-1 0,1 1 1,-1-1-1,0 1 0,0 0 0,0 0 0,2 4 1,-3-6-36,-1 0 1,1 0-1,-1 1 1,0-1-1,1 0 1,-1 0-1,0 0 1,0 1 0,0-1-1,0 0 1,0 0-1,0 0 1,0 1-1,-1-1 1,1 0-1,0 0 1,-1 0-1,1 0 1,-1 1-1,1-1 1,-1 0 0,1 0-1,-1 0 1,0 0-1,0 0 1,1 0-1,-3 1 1,-1 2 42,-1 0 0,0 0 1,0-1-1,-7 5 0,7-6-5,-38 23 338,24-15-85,0 1-1,1 0 0,0 2 0,-27 24 0,44-36-263,0 0 0,0 0 0,0 0 0,0 1 0,0-1 0,0 0 0,0 0 0,1 1 1,-1-1-1,0 1 0,1-1 0,-2 3 0,3-3-22,-1 0 1,0 0-1,0 0 0,0 0 1,1-1-1,-1 1 1,0 0-1,1 0 1,-1-1-1,0 1 1,1 0-1,-1-1 1,1 1-1,-1 0 0,1-1 1,0 1-1,-1-1 1,1 1-1,0-1 1,-1 1-1,1-1 1,0 1-1,-1-1 1,1 0-1,0 1 0,0-1 1,0 0-1,0 1 1,18 4 109,-1-1 0,1-1 0,-1 0 0,1-1 0,0-1-1,30-2 1,1 0-98,30 3-379,4-2-441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7.117"/>
    </inkml:context>
    <inkml:brush xml:id="br0">
      <inkml:brushProperty name="width" value="0.2" units="cm"/>
      <inkml:brushProperty name="height" value="0.2" units="cm"/>
      <inkml:brushProperty name="color" value="#33CCFF"/>
    </inkml:brush>
  </inkml:definitions>
  <inkml:trace contextRef="#ctx0" brushRef="#br0">1 423 2152,'0'-6'7983,"14"-7"-8938,-8 8 1552,17-16-513,0-1 0,-2-1 0,32-45 0,-28 26 28,-3-2 1,20-52-1,-18 39 82,-23 55-177,-1 0 0,1 1 1,0-1-1,0 1 0,-1-1 1,1 1-1,0-1 0,0 1 1,1-1-1,-1 1 0,0 0 1,0 0-1,1 0 0,-1-1 1,0 1-1,1 1 0,1-2 1,-1 2-16,0-1 1,0 1-1,0 1 1,0-1-1,0 0 1,0 0 0,0 1-1,0-1 1,0 1-1,0-1 1,0 1-1,-1 0 1,1 0-1,0 0 1,0 0-1,-1 0 1,1 0-1,-1 1 1,1-1-1,1 3 1,5 2-4,0 2 1,-1-1-1,0 1 0,0 0 1,-1 1-1,0-1 0,-1 1 1,0 0-1,6 15 0,1 10 14,14 63 0,-19-65-4,1-1 0,23 57-1,-25-70-17,-6-17 10,0-1-1,0 0 1,0 1 0,0-1 0,0 0-1,0 1 1,0-1 0,0 1 0,0-1-1,0 0 1,0 1 0,0-1 0,0 0-1,-1 1 1,1-1 0,0 0 0,0 1-1,0-1 1,-1 0 0,1 1 0,0-1-1,0 0 1,-1 0 0,1 1 0,-1-1-1,-2 1 6,0 0-1,0-1 0,0 0 0,-1 1 0,1-1 0,0 0 0,0-1 0,-6 0 0,-4 0-7,10 1 3,-300-11 228,299 11-226,0 0 0,-1 1 0,1-1-1,0 1 1,0 0 0,-4 2 0,7-3-6,0 0 1,1 1-1,-1-1 1,0 1-1,1-1 1,-1 0-1,1 1 1,-1-1-1,0 1 1,1 0-1,-1-1 1,1 1-1,0-1 1,-1 1-1,1 0 0,-1-1 1,1 1-1,0 0 1,-1-1-1,1 1 1,0 0-1,0 0 1,0-1-1,0 1 1,-1 0-1,1 0 1,0-1-1,0 1 1,0 0-1,1 0 1,-1-1-1,0 1 1,0 0-1,0 0 1,0-1-1,1 1 1,-1 0-1,1 0 1,0 1-59,-1-1-1,1 0 1,0 0 0,0 1 0,0-1 0,0 0 0,0 0-1,0 0 1,0 0 0,0 0 0,1 0 0,-1 0 0,0-1-1,0 1 1,1 0 0,-1-1 0,1 1 0,-1-1 0,0 1-1,1-1 1,1 0 0,24 2-2211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7.575"/>
    </inkml:context>
    <inkml:brush xml:id="br0">
      <inkml:brushProperty name="width" value="0.2" units="cm"/>
      <inkml:brushProperty name="height" value="0.2" units="cm"/>
      <inkml:brushProperty name="color" value="#33CCFF"/>
    </inkml:brush>
  </inkml:definitions>
  <inkml:trace contextRef="#ctx0" brushRef="#br0">2 0 3089,'-2'3'1568,"2"5"-104,3 13-1248,0 8 0,4 20 120,-2 8 17,1 15 15,0 3-40,-2-5-160,-3-9-24,-1-15-96,2-10-80,-1-17-280,1-6-296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8.002"/>
    </inkml:context>
    <inkml:brush xml:id="br0">
      <inkml:brushProperty name="width" value="0.2" units="cm"/>
      <inkml:brushProperty name="height" value="0.2" units="cm"/>
      <inkml:brushProperty name="color" value="#33CCFF"/>
    </inkml:brush>
  </inkml:definitions>
  <inkml:trace contextRef="#ctx0" brushRef="#br0">372 1 4857,'-10'6'1816,"2"18"-1335,-8 5-321,2 9-88,8 18 16,-9 12 104,10 13 104,12 4 48,-2-6-24,14-10-112,0-12-80,-6-17-216,2-8-224</inkml:trace>
  <inkml:trace contextRef="#ctx0" brushRef="#br0" timeOffset="1">1 426 5353,'8'0'2073,"4"0"-1337,15-5-608,10 5 40,9-5 72,10-3 8,11 12-32,-5-9-88,-2-5-248,-9 2-336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48.469"/>
    </inkml:context>
    <inkml:brush xml:id="br0">
      <inkml:brushProperty name="width" value="0.2" units="cm"/>
      <inkml:brushProperty name="height" value="0.2" units="cm"/>
      <inkml:brushProperty name="color" value="#33CCFF"/>
    </inkml:brush>
  </inkml:definitions>
  <inkml:trace contextRef="#ctx0" brushRef="#br0">1 2 4689,'73'14'1680,"-35"-10"-1392,7-4-184,7 0-56,4-4-40,-10 0 16,-4 2-48,-9-7-1528</inkml:trace>
  <inkml:trace contextRef="#ctx0" brushRef="#br0" timeOffset="1">95 317 5401,'17'0'1865,"21"-1"-1673,7-4-64,1-1 16,-3-2-64,2 0-168,-6 3-72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52.140"/>
    </inkml:context>
    <inkml:brush xml:id="br0">
      <inkml:brushProperty name="width" value="0.2" units="cm"/>
      <inkml:brushProperty name="height" value="0.2" units="cm"/>
      <inkml:brushProperty name="color" value="#33CCFF"/>
    </inkml:brush>
  </inkml:definitions>
  <inkml:trace contextRef="#ctx0" brushRef="#br0">103 4 3465,'-12'-4'2833,"10"5"-2644,1-1-132,1 1 0,-1 0-1,0-1 1,1 1 0,-1 0 0,1 0 0,-1-1 0,1 1 0,-1 0 0,1 0 0,0 0 0,-1 0 0,1 0 0,0 0 0,0 0 0,-1 1 0,-3 11 99,0 0 1,-1 0-1,0 0 0,-8 12 1,-9 23 118,16-27-119,1 1 0,1-1 0,0 1-1,1 33 1,1-26-25,-2 26 167,5 58 0,0-92-251,1-1 0,1 1 0,1-1 0,1 0-1,0 0 1,11 24 0,-12-39-41,-3-6-138,0-9 90,-1 10 53,1-15 1354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5.243"/>
    </inkml:context>
    <inkml:brush xml:id="br0">
      <inkml:brushProperty name="width" value="0.1" units="cm"/>
      <inkml:brushProperty name="height" value="0.1" units="cm"/>
      <inkml:brushProperty name="color" value="#FFC114"/>
    </inkml:brush>
  </inkml:definitions>
  <inkml:trace contextRef="#ctx0" brushRef="#br0">7 88 4769,'73'-69'2136,"-70"51"1836,-3 17-3836,-1 1-1,1 0 1,-1 0 0,1 0-1,0 0 1,-1 0-1,1 0 1,-1 0 0,1 1-1,-1-1 1,1 0-1,-1 0 1,1 0 0,-1 0-1,1 1 1,0-1-1,-1 0 1,1 0-1,-1 1 1,1-1 0,0 0-1,-1 1 1,1-1-1,0 0 1,-1 1 0,1-1-1,0 1 1,0-1-1,-1 0 1,1 1 0,0-1-1,0 1 1,0-1-1,-1 1 1,1-1-1,0 1 1,0-1 0,0 0-1,0 2 1,-2 23 122,1 1 1,2 26-1,0-2-44,-16 298 812,2-121-959,-7 85-1171,-1 51-3322,23-249 2313,7-16-17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8.913"/>
    </inkml:context>
    <inkml:brush xml:id="br0">
      <inkml:brushProperty name="width" value="0.1" units="cm"/>
      <inkml:brushProperty name="height" value="0.1" units="cm"/>
      <inkml:brushProperty name="color" value="#FFC114"/>
    </inkml:brush>
  </inkml:definitions>
  <inkml:trace contextRef="#ctx0" brushRef="#br0">0 0 8690,'5'8'3225,"9"13"-2441,4 4-512,1 14-256,7 7 168,-6 22 392,-4 17 208,3 23 200,-1 2-111,1-8-377,5-13-208,-7-21-208,2-5-128,-9-12-208,-5-8-176,-10-7-441,-13-6-759,-2-20 2760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52.624"/>
    </inkml:context>
    <inkml:brush xml:id="br0">
      <inkml:brushProperty name="width" value="0.2" units="cm"/>
      <inkml:brushProperty name="height" value="0.2" units="cm"/>
      <inkml:brushProperty name="color" value="#33CCFF"/>
    </inkml:brush>
  </inkml:definitions>
  <inkml:trace contextRef="#ctx0" brushRef="#br0">69 0 4401,'10'1'223,"1"-1"0,-1 1 0,0 1 0,0 0 0,0 0 1,0 1-1,0 1 0,0-1 0,-1 1 0,0 1 0,0 0 0,0 0 0,15 13 0,-12-8-122,-2 0-1,1 1 1,-1 0 0,-1 1-1,0 0 1,-1 1 0,0 0-1,12 27 1,-17-34-57,-1 1-1,0-1 1,0 1 0,0-1 0,-1 1-1,0 0 1,0-1 0,-1 1 0,1 0-1,-2 0 1,1 0 0,-1 0 0,-2 10-1,0-9 6,0 0-1,0 1 0,-1-2 1,0 1-1,0 0 0,-1-1 1,0 0-1,0 0 0,-9 9 1,-9 5 125,0-2 0,-1 0 0,-1-2 0,-51 27 0,60-35-82,2-2 18,2 0-1,-1 1 1,1 0-1,-18 17 1,29-25-104,1 0 1,-1 1-1,1-1 1,-1 1-1,0-1 1,1 1-1,-1-1 1,1 1-1,0-1 0,-1 1 1,1-1-1,-1 1 1,1 0-1,0-1 1,-1 1-1,1 0 1,0-1-1,0 1 1,-1 0-1,1-1 1,0 1-1,0 0 1,0-1-1,0 1 1,0 0-1,0-1 1,0 1-1,0 0 1,0 0-1,0-1 1,1 1-1,-1 0 1,0-1-1,1 2 0,1-1 5,-1 0 0,1 0 0,-1 0 0,1 0 0,0 0 0,-1 0 0,1-1 0,0 1 0,0-1 0,0 1 1,0-1-1,3 1 0,9 0 40,1-1 0,17-1 1,139-17-1083,-125 14 96</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53.151"/>
    </inkml:context>
    <inkml:brush xml:id="br0">
      <inkml:brushProperty name="width" value="0.2" units="cm"/>
      <inkml:brushProperty name="height" value="0.2" units="cm"/>
      <inkml:brushProperty name="color" value="#33CCFF"/>
    </inkml:brush>
  </inkml:definitions>
  <inkml:trace contextRef="#ctx0" brushRef="#br0">201 1 4257,'-12'-1'427,"0"2"0,0-1-1,0 2 1,0-1 0,-16 6 0,23-6-396,1 1-1,-1 0 1,1 0 0,0 1 0,0-1-1,0 1 1,0 0 0,0 0-1,0 1 1,1-1 0,0 1 0,-1-1-1,1 1 1,1 0 0,-1 0 0,-2 5-1,-3 8 24,0 0-1,2 1 1,0 0-1,0 0 1,2 0-1,0 0 0,2 1 1,0 0-1,1-1 1,1 23-1,0-37-50,0-1 0,1 0 1,-1 1-1,1-1 0,0 0 0,0 1 0,0-1 0,0 0 0,1 0 0,-1 0 0,1 0 0,0 0 0,0 0 0,4 4 0,-4-6-1,-1 1 0,1-1 0,0 0-1,1 0 1,-1 0 0,0 0 0,0 0 0,0 0-1,1-1 1,-1 1 0,0-1 0,1 1 0,-1-1-1,0 0 1,1 0 0,-1 0 0,1 0 0,-1 0-1,0-1 1,1 1 0,3-2 0,2-1-4,1 0 0,-1 0 0,0-1 0,0 0 0,-1 0 0,9-7 0,43-37-132,-31 25 15,101-88-1169,-128 110 1268,0 0-1,0 0 1,0 0 0,1 0 0,-1 0 0,1 0 0,-1 0 0,0 0 0,1 0-1,-1 1 1,1-1 0,0 0 0,1 1 0,-2 0 20,-1 0 0,0 0 0,0 1 0,1-1 0,-1 0 0,0 1 0,0-1 0,0 0 0,1 1 1,-1-1-1,0 0 0,0 1 0,0-1 0,0 0 0,0 1 0,0-1 0,0 1 0,0-1 0,0 0 0,0 1 0,0-1 0,0 0 0,0 1 0,0-1 0,0 1 0,0-1 0,0 0 1,0 1-1,0-1 0,-1 0 0,1 1 0,0 0 0,-20 42 362,-63 122 1069,67-129-1021,2 1-1,-15 65 1,28-94-370,0 0 0,0 0 1,0 0-1,2 10 0,-1-6 1744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8:53.658"/>
    </inkml:context>
    <inkml:brush xml:id="br0">
      <inkml:brushProperty name="width" value="0.2" units="cm"/>
      <inkml:brushProperty name="height" value="0.2" units="cm"/>
      <inkml:brushProperty name="color" value="#33CCFF"/>
    </inkml:brush>
  </inkml:definitions>
  <inkml:trace contextRef="#ctx0" brushRef="#br0">254 32 5521,'-5'-3'662,"0"-2"-236,-1 1 1,0 0-1,0 1 1,-8-4-1,11 6-406,0 0-1,0 0 0,0 0 0,0 1 0,0-1 0,0 1 1,-1 0-1,1 0 0,0 0 0,0 0 0,0 1 0,-5 0 0,1 2 46,0-1 0,-1 1 0,1 1 0,1-1 0,-1 1 0,0 0 0,1 1 0,0 0 0,0 0 0,0 0 0,1 1 0,-1-1-1,1 1 1,1 1 0,-8 11 0,3-2 6,0 0 0,1 0 1,1 1-1,1 0 0,-8 30 0,12-36-52,0 0 0,0-1-1,1 1 1,0 0 0,0 0 0,2 12-1,0-21-14,-1 1 0,1-1 0,-1 1 0,1-1 0,0 1 0,0-1 1,0 1-1,0-1 0,0 0 0,0 0 0,1 0 0,-1 1 0,1-1 0,0 0 0,-1-1 0,1 1 0,0 0 0,0-1 0,0 1 0,0-1 0,1 1 0,-1-1 0,0 0 0,1 0 0,-1 0 0,0 0 0,1 0 0,-1-1 0,1 1 0,-1-1 0,1 0 0,2 1 0,6-1-6,-1 0 0,0-1 0,0 0 0,0 0 0,0-1 0,0 0 0,-1-1 0,1 0 0,-1-1 0,1 0 0,-1 0 0,0-1 0,0 0 0,-1-1 0,11-8 0,11-12-280,-1-1-1,41-51 0,-42 47-85,-21 22 288,-9 10 50,-13 15 88,-4 11 228,1 0 0,1 1 0,1 1 1,2 1-1,1 0 0,2 1 0,0 0 0,2 0 0,2 1 1,1 1-1,-3 48 0,8-70-241,2 0 0,-1 0 0,2 0-1,-1-1 1,2 1 0,-1 0 0,9 19 0,-9-20-381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9:10.087"/>
    </inkml:context>
    <inkml:brush xml:id="br0">
      <inkml:brushProperty name="width" value="0.2" units="cm"/>
      <inkml:brushProperty name="height" value="0.2" units="cm"/>
      <inkml:brushProperty name="color" value="#33CCFF"/>
    </inkml:brush>
  </inkml:definitions>
  <inkml:trace contextRef="#ctx0" brushRef="#br0">0 0 6281,'13'31'2433,"-11"-30"-2247,-1 0 1,1-1 0,0 1-1,-1-1 1,1 1 0,0-1-1,0 0 1,0 0 0,-1 0-1,1 0 1,3-1-1,5 2 83,0 1-90,0 2 0,0-1-1,0 1 1,-1 1-1,0 0 1,0 0 0,0 1-1,0 0 1,-1 0-1,0 1 1,-1 0 0,13 15-1,3 7 52,0 1 1,22 40-1,21 53-96,-40-71-1321,38 57 0</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9:10.521"/>
    </inkml:context>
    <inkml:brush xml:id="br0">
      <inkml:brushProperty name="width" value="0.2" units="cm"/>
      <inkml:brushProperty name="height" value="0.2" units="cm"/>
      <inkml:brushProperty name="color" value="#33CCFF"/>
    </inkml:brush>
  </inkml:definitions>
  <inkml:trace contextRef="#ctx0" brushRef="#br0">631 1 3921,'-3'9'1888,"-19"4"-455,-8 24-657,-4 6 56,-23 12 168,-1 12-24,-12 10-200,-3 9-247,5 8-305,1-5-88,16-6-152,9-15-88,9-23-440,11-12-401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19:10.968"/>
    </inkml:context>
    <inkml:brush xml:id="br0">
      <inkml:brushProperty name="width" value="0.2" units="cm"/>
      <inkml:brushProperty name="height" value="0.2" units="cm"/>
      <inkml:brushProperty name="color" value="#33CCFF"/>
    </inkml:brush>
  </inkml:definitions>
  <inkml:trace contextRef="#ctx0" brushRef="#br0">242 0 7138,'0'16'2456,"0"32"-2280,2 20-64,1 28 304,2 12 32,3 7 32,3-5-64,3-5-303,-1 5-137,-10 1-497,-4-7-311,-14-28 2561</inkml:trace>
  <inkml:trace contextRef="#ctx0" brushRef="#br0" timeOffset="1">0 747 12939,'53'-16'-24,"12"2"-8,55-13 32,2 4-152,4 8-232,-3-5 1712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0.135"/>
    </inkml:context>
    <inkml:brush xml:id="br0">
      <inkml:brushProperty name="width" value="0.2" units="cm"/>
      <inkml:brushProperty name="height" value="0.2" units="cm"/>
      <inkml:brushProperty name="color" value="#33CCFF"/>
    </inkml:brush>
  </inkml:definitions>
  <inkml:trace contextRef="#ctx0" brushRef="#br0">345 0 4873,'-21'31'764,"-44"70"1083,-49 114 751,92-165-2125,2 1 0,-19 77 0,19-39-252,3 0-1,4 2 0,-1 150 1,15-216-226,0 0 1,2-1 0,0 1 0,2 0 0,1-1-1,1 0 1,17 40 0,-16-49-87,0 1 0,1-2-1,1 1 1,0-1 0,1-1 0,0 0 0,1 0-1,0-1 1,1-1 0,1 0 0,27 17-1,47 18-848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0.906"/>
    </inkml:context>
    <inkml:brush xml:id="br0">
      <inkml:brushProperty name="width" value="0.2" units="cm"/>
      <inkml:brushProperty name="height" value="0.2" units="cm"/>
      <inkml:brushProperty name="color" value="#33CCFF"/>
    </inkml:brush>
  </inkml:definitions>
  <inkml:trace contextRef="#ctx0" brushRef="#br0">185 145 4265,'-80'-80'1395,"79"79"-1369,1 0 0,-1 1 0,0-1 0,0 0 0,1 0 0,-1 1 0,0-1 0,1 0 0,-1 0 0,1 0 0,-1 0 0,1 0 0,-1 0 0,1 0 0,0 0 0,-1 0 0,1 0 0,0 0 0,0 0 0,0-2 0,0 3-18,1 0 0,-1-1-1,0 1 1,1 0 0,-1-1 0,1 1 0,-1 0-1,1-1 1,-1 1 0,1 0 0,-1 0 0,1-1 0,-1 1-1,1 0 1,-1 0 0,1 0 0,-1 0 0,1 0 0,0 0-1,4-1 62,12-7 74,1 0 1,36-8 0,-46 14-33,0 0-1,0 1 1,0 0 0,0 1-1,0-1 1,1 1-1,-1 1 1,0 0 0,14 3-1,-19-3-80,-1 0-1,1 1 0,0-1 0,-1 1 1,1-1-1,-1 1 0,1 0 0,-1 0 1,0 0-1,0 1 0,0-1 0,0 0 1,0 1-1,0-1 0,-1 1 0,1 0 1,-1-1-1,1 1 0,-1 0 0,0 0 1,-1 0-1,2 5 0,0 4 32,0-1 0,-1 0 0,-1 1-1,0-1 1,-2 12 0,-1 5 83,-2 0 0,-1 0 1,-2 0-1,0-1 0,-2 0 0,-1-1 1,-25 43-1,-13 10 415,-60 74-1,97-137-479,-7 9 74,-20 37 0,35-55-139,0 0 1,1 0 0,0 1 0,0-1-1,1 1 1,0 0 0,0 0 0,0 0-1,1 0 1,0 10 0,1-16-12,1 1 1,-1-1-1,0 0 1,1 1-1,-1-1 1,1 0-1,0 0 1,-1 0-1,1 1 0,0-1 1,0 0-1,1 0 1,-1 0-1,0-1 1,1 1-1,-1 0 1,1 0-1,-1-1 1,1 1-1,0-1 0,0 1 1,0-1-1,0 0 1,0 0-1,0 0 1,0 0-1,0 0 1,0 0-1,1 0 1,3 0-1,3 0 13,0 0 1,0-1-1,0 1 0,0-2 1,0 1-1,13-4 0,242-66 222,-85 19-650,-77 29-446,-30 5-697</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4.549"/>
    </inkml:context>
    <inkml:brush xml:id="br0">
      <inkml:brushProperty name="width" value="0.2" units="cm"/>
      <inkml:brushProperty name="height" value="0.2" units="cm"/>
      <inkml:brushProperty name="color" value="#33CCFF"/>
    </inkml:brush>
  </inkml:definitions>
  <inkml:trace contextRef="#ctx0" brushRef="#br0">12 0 5785,'35'42'2257,"26"26"-1561,-1 25-248,-12-1 16,-31 16-184,-17 10-80,-28 8-80,-7-2-48,-7-20-24,-2-14-24,2-19-224,1-5-344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6.051"/>
    </inkml:context>
    <inkml:brush xml:id="br0">
      <inkml:brushProperty name="width" value="0.2" units="cm"/>
      <inkml:brushProperty name="height" value="0.2" units="cm"/>
      <inkml:brushProperty name="color" value="#33CCFF"/>
    </inkml:brush>
  </inkml:definitions>
  <inkml:trace contextRef="#ctx0" brushRef="#br0">284 37 5865,'85'-37'2401,"-68"82"-1529,5 43-88,1 21 128,-9 38-168,-8 1-159,-10-3-225,-14-8-152,-23-8-184,-12 0-136,-18-19-488,-12-15-257,-5-29-639,-4-17 888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19.353"/>
    </inkml:context>
    <inkml:brush xml:id="br0">
      <inkml:brushProperty name="width" value="0.1" units="cm"/>
      <inkml:brushProperty name="height" value="0.1" units="cm"/>
      <inkml:brushProperty name="color" value="#FFC114"/>
    </inkml:brush>
  </inkml:definitions>
  <inkml:trace contextRef="#ctx0" brushRef="#br0">1 0 7538,'12'0'3696,"27"0"-535,10 3-2889,18 2-760,8 2-288,1-6-320,9 1 39,-3-4-23,-11-9 1408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5.428"/>
    </inkml:context>
    <inkml:brush xml:id="br0">
      <inkml:brushProperty name="width" value="0.2" units="cm"/>
      <inkml:brushProperty name="height" value="0.2" units="cm"/>
      <inkml:brushProperty name="color" value="#33CCFF"/>
    </inkml:brush>
  </inkml:definitions>
  <inkml:trace contextRef="#ctx0" brushRef="#br0">426 0 6705,'-61'89'2529,"-47"48"-1969,17 19-288,10 7-16,30-15-256,18-5-32,41-11-88,24-11-24,39-24-8,30-3-16,59-1-48,20-9-264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4:47.062"/>
    </inkml:context>
    <inkml:brush xml:id="br0">
      <inkml:brushProperty name="width" value="0.2" units="cm"/>
      <inkml:brushProperty name="height" value="0.2" units="cm"/>
      <inkml:brushProperty name="color" value="#33CCFF"/>
    </inkml:brush>
  </inkml:definitions>
  <inkml:trace contextRef="#ctx0" brushRef="#br0">158 65 4929,'0'0'1462,"7"1"-1032,42 1-235,-16-4-54,0-1-1,0-1 0,59-17 1,-60 12 75,0 0 0,1 2 0,0 2 0,0 1 0,53 0 0,-80 5-175,0-1-1,0 1 1,1 1 0,-1-1 0,0 1 0,0 0-1,0 0 1,7 4 0,-11-5-34,-1 0 1,1 0 0,-1 0-1,1 1 1,-1-1-1,0 0 1,0 0-1,1 1 1,-1-1-1,0 1 1,0-1-1,0 1 1,-1-1-1,1 1 1,0 0-1,-1-1 1,1 1 0,-1 0-1,1 0 1,-1-1-1,0 1 1,1 0-1,-1 0 1,0 0-1,-1-1 1,1 1-1,0 0 1,0 0-1,-1 0 1,1-1 0,-1 1-1,1 0 1,-1-1-1,-1 4 1,-3 4 13,0-1 1,0 1 0,-1-1-1,0-1 1,0 1 0,-1-1-1,-14 13 1,-63 42 164,76-56-168,-225 140 614,-29 21 344,251-159-923,-37 30 149,46-37-188,0 1 0,0 0 0,0 0 0,0 0 0,0 0 0,1 0 0,-1 0 1,1 0-1,-1 0 0,1 1 0,0-1 0,0 1 0,0-1 0,0 1 0,-1 4 1,3-6-9,-1 0 0,1 1 1,-1-1-1,1 0 0,0 0 1,0 0-1,-1 1 0,1-1 1,0 0-1,0 0 0,0 0 1,0 0-1,0 0 0,0-1 1,0 1-1,1 0 0,-1 0 1,0-1-1,0 1 1,1-1-1,-1 1 0,0-1 1,1 0-1,1 1 0,16 4 28,1-1 1,-1 0-1,1-2 0,0 0 0,36-2 0,-42-1-19,244-7-197,-117 1-391</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08.131"/>
    </inkml:context>
    <inkml:brush xml:id="br0">
      <inkml:brushProperty name="width" value="0.2" units="cm"/>
      <inkml:brushProperty name="height" value="0.2" units="cm"/>
      <inkml:brushProperty name="color" value="#33CCFF"/>
    </inkml:brush>
  </inkml:definitions>
  <inkml:trace contextRef="#ctx0" brushRef="#br0">6 23 2256,'-4'-5'1442,"3"4"-1339,1 1 0,0-1 0,0 1 0,0-1 0,0 1 0,0-1 0,0 1 0,0-1 0,0 1 0,0-1 0,0 1 0,0-1 0,0 1 0,0-1 0,0 1 0,1-1 0,-1 0 0,1-6 1298,1 12-1300,6 18 30,0 0 0,-2 0 0,0 0 1,-2 1-1,-1 0 0,1 36 0,-4-46 4,1 0 0,1 1 0,0-1 0,1 0 0,0 0 0,6 14 0,-6-21-77,0 0 1,1 0 0,0-1-1,0 0 1,0 1-1,1-2 1,0 1-1,0 0 1,0-1-1,1 0 1,0-1 0,0 1-1,9 5 1,5-1 31,1 0 0,-1-1 0,2-1 0,-1-1 0,1-1 0,40 4 0,43 11-180,-93-15-553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08.664"/>
    </inkml:context>
    <inkml:brush xml:id="br0">
      <inkml:brushProperty name="width" value="0.2" units="cm"/>
      <inkml:brushProperty name="height" value="0.2" units="cm"/>
      <inkml:brushProperty name="color" value="#33CCFF"/>
    </inkml:brush>
  </inkml:definitions>
  <inkml:trace contextRef="#ctx0" brushRef="#br0">322 427 3441,'-108'92'1729,"-103"83"1293,208-174-2803,4-2-53,9-10 43,18-14-61,241-191-115,-262 211-32,0 0 0,0-1 0,-1 1-1,1-2 1,7-8 0,-13 13 0,1 0 1,-1 0 0,0 0-1,0 0 1,0-1-1,0 1 1,0 0-1,-1 0 1,1-1-1,0 1 1,-1-1 0,0 1-1,0 0 1,0-1-1,0 1 1,0-1-1,0 1 1,0 0-1,-1-1 1,0-2 0,-6-17 165,0 1 0,-2-1 0,0 2 0,-2-1 0,0 2 0,-21-28 0,20 31-96,1 2 70,0-1-1,-16-28 1,25 40-146,0 0 0,1 0-1,-1 0 1,1-1 0,0 1 0,0 0-1,0-1 1,0 1 0,1 0 0,0-1-1,-1 1 1,1-1 0,0 1 0,1-1-1,-1 1 1,1 0 0,-1-1 0,1 1-1,0-1 1,0 1 0,2-4 0,6-4-497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09.744"/>
    </inkml:context>
    <inkml:brush xml:id="br0">
      <inkml:brushProperty name="width" value="0.2" units="cm"/>
      <inkml:brushProperty name="height" value="0.2" units="cm"/>
      <inkml:brushProperty name="color" value="#33CCFF"/>
    </inkml:brush>
  </inkml:definitions>
  <inkml:trace contextRef="#ctx0" brushRef="#br0">0 212 3921,'13'-15'486,"-4"5"48,-1 0 1,0 0 0,10-19-1,-15 24-405,1 0-1,-1 0 0,1 0 1,0 1-1,0-1 0,1 1 0,-1 0 1,9-6-1,47-25 524,-31 19-426,-19 10-126,1 1 0,0 0 0,0 0 0,0 1-1,0 0 1,1 1 0,24-3 0,-33 6-84,0-1-1,0 1 0,0 0 1,0 0-1,0 0 0,1 1 1,-1-1-1,0 1 1,0 0-1,0 0 0,0 0 1,0 0-1,0 0 0,-1 0 1,1 1-1,0 0 0,-1-1 1,1 1-1,-1 0 0,1 0 1,-1 1-1,0-1 0,0 0 1,0 1-1,0-1 1,0 1-1,-1 0 0,1-1 1,-1 1-1,0 0 0,1 0 1,-1 0-1,-1 0 0,1 0 1,0 4-1,0 0 18,-1 1 0,1-1-1,-2 1 1,1 0 0,-1-1 0,0 0-1,-1 1 1,1-1 0,-2 0 0,1 0-1,-1 0 1,0 0 0,-7 12 0,-4 3 154,0 0 1,-29 31 0,7-11 39,-12 13-8,2 2 0,-42 67 0,84-117-195,0 1 0,0 0-1,1-1 1,0 1 0,0 0 0,0 1 0,-1 9 0,4-14-12,0-1-1,0 1 1,0 0 0,0 0 0,0-1-1,0 1 1,1 0 0,0-1 0,0 1 0,0 0-1,0-1 1,1 1 0,-1-1 0,1 0-1,0 1 1,0-1 0,0 0 0,3 3 0,0-1-2,0 0 1,0 0 0,0 0-1,1-1 1,0 0 0,0 0-1,0 0 1,0-1 0,0 0 0,1 0-1,9 3 1,-6-4 2,0 0 1,1 0-1,-1-1 1,0-1-1,0 0 0,0 0 1,12-2-1,11-4-25,0-2 1,-1-1-1,55-24 0,-81 31 0,128-49-962,-75 31-5</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0.201"/>
    </inkml:context>
    <inkml:brush xml:id="br0">
      <inkml:brushProperty name="width" value="0.2" units="cm"/>
      <inkml:brushProperty name="height" value="0.2" units="cm"/>
      <inkml:brushProperty name="color" value="#33CCFF"/>
    </inkml:brush>
  </inkml:definitions>
  <inkml:trace contextRef="#ctx0" brushRef="#br0">265 1 4001,'-23'2'986,"0"1"1,1 1-1,-1 1 1,-22 8-1,38-10-799,0-1 0,1 1 1,-1 0-1,1 1 0,0 0 0,0 0 0,0 0 1,1 1-1,-1 0 0,1 0 0,0 0 0,1 0 1,-1 1-1,1 0 0,0 0 0,1 0 0,-5 8 1,2 5 42,0-1 0,1 1 0,1 0 0,1 1 1,1-1-1,0 1 0,2-1 0,0 1 0,4 29 0,-3-43-212,-1 0 0,1 0 0,1 0 0,-1 0 0,1 0 0,0 0 0,0 0 0,1 0 0,0-1 0,0 1 0,0-1 0,1 0 0,-1 0-1,1 0 1,1 0 0,-1-1 0,1 0 0,-1 0 0,1 0 0,0 0 0,1-1 0,-1 0 0,0 0 0,1 0 0,0 0 0,7 1 0,9 3 8,1-2 1,0 0 0,0-2 0,24 1 0,96-3-20,-94-3-647,86-14 1,-57-2-805</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0.864"/>
    </inkml:context>
    <inkml:brush xml:id="br0">
      <inkml:brushProperty name="width" value="0.2" units="cm"/>
      <inkml:brushProperty name="height" value="0.2" units="cm"/>
      <inkml:brushProperty name="color" value="#33CCFF"/>
    </inkml:brush>
  </inkml:definitions>
  <inkml:trace contextRef="#ctx0" brushRef="#br0">66 39 3593,'-40'-38'1488,"37"44"-848,0 5-168,-5 5-32,1 7 89,2 8 111,5 11-16,7 12-128,-1 5-112,12 6-176,-1 1-104,-2-12-104,-3-7-208,-10-16-448,-5-12-304</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1.348"/>
    </inkml:context>
    <inkml:brush xml:id="br0">
      <inkml:brushProperty name="width" value="0.2" units="cm"/>
      <inkml:brushProperty name="height" value="0.2" units="cm"/>
      <inkml:brushProperty name="color" value="#33CCFF"/>
    </inkml:brush>
  </inkml:definitions>
  <inkml:trace contextRef="#ctx0" brushRef="#br0">0 97 6449,'19'-6'2353,"29"-7"-1841,13-1-184,12 1-136,5 3-32,-6 2-88,-1 0-40,-4-3-528,-6-3-216</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1.827"/>
    </inkml:context>
    <inkml:brush xml:id="br0">
      <inkml:brushProperty name="width" value="0.2" units="cm"/>
      <inkml:brushProperty name="height" value="0.2" units="cm"/>
      <inkml:brushProperty name="color" value="#33CCFF"/>
    </inkml:brush>
  </inkml:definitions>
  <inkml:trace contextRef="#ctx0" brushRef="#br0">1 47 4441,'139'-36'2439,"-116"32"-2406,0 1-1,0 1 0,0 1 0,26 2 1,-46-1 4,0 0 1,0 0-1,0 0 1,0 1-1,0-1 1,0 1 0,0 0-1,-1 0 1,1 0-1,0 0 1,0 1-1,-1-1 1,1 1 0,-1 0-1,1-1 1,-1 1-1,0 0 1,1 1 0,-1-1-1,0 0 1,0 0-1,-1 1 1,1-1-1,0 1 1,-1 0 0,0 0-1,0-1 1,2 7-1,-2-5 3,-1 1 0,1-1 0,-1 1-1,0-1 1,-1 1 0,1-1 0,-1 1 0,0-1-1,0 1 1,0-1 0,-1 0 0,1 0 0,-1 0-1,0 1 1,0-2 0,-1 1 0,1 0-1,-5 5 1,-15 15 299,-1-1 0,-29 23 0,28-27 126,1 2-1,-29 34 1,46-47-368,-1 1-1,1 0 0,1 0 0,0 1 1,0-1-1,1 1 0,0 0 0,1 1 1,0-1-1,-3 21 0,5-23-72,0-1-1,0 0 1,1 1-1,0-1 1,1 0-1,1 10 1,-1-14-19,0 0 1,0-1 0,0 1-1,0 0 1,0-1 0,1 0 0,-1 1-1,1-1 1,0 0 0,-1 1-1,1-1 1,0 0 0,0-1-1,0 1 1,1 0 0,-1 0 0,0-1-1,1 1 1,-1-1 0,4 1-1,1 1 5,0-1-1,1 0 0,-1 0 1,1-1-1,-1 0 0,1-1 1,0 1-1,-1-2 0,9 0 1,73-14 42,-65 10-44,191-42-1443,-147 29 149</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2.260"/>
    </inkml:context>
    <inkml:brush xml:id="br0">
      <inkml:brushProperty name="width" value="0.2" units="cm"/>
      <inkml:brushProperty name="height" value="0.2" units="cm"/>
      <inkml:brushProperty name="color" value="#33CCFF"/>
    </inkml:brush>
  </inkml:definitions>
  <inkml:trace contextRef="#ctx0" brushRef="#br0">133 39 6289,'-8'2'346,"0"0"0,0 1 0,0 0 0,0 1 0,0-1-1,1 1 1,-1 1 0,1 0 0,0 0 0,1 0 0,-1 1-1,-9 11 1,12-13-277,1 0-1,1 1 1,-1-1-1,1 1 1,-1 0-1,1 0 1,1 0-1,-1 0 1,1 0-1,0 0 1,0 0 0,0 0-1,1 1 1,0-1-1,0 0 1,0 0-1,0 1 1,1-1-1,0 0 1,0 0-1,1 0 1,2 7-1,2 4 10,2-1 0,0 1 0,0-1 0,2-1 0,0 0 0,0 0 0,1-1 0,1 0 0,0-1 0,1 0 0,21 14 0,-16-13-59,1 0 1,1-2-1,0 0 0,0-2 1,1 0-1,1-1 0,-1-1 1,27 5-1,-39-10-17,-1-1 1,1 0-1,-1 0 0,1-1 1,0 0-1,-1-1 0,1 0 1,-1 0-1,1 0 0,11-5 1,-17 5-6,0-1 1,0 1 0,0-1-1,0 0 1,0 0 0,0 0-1,0 0 1,-1-1 0,1 1-1,-1-1 1,0 1-1,0-1 1,0 0 0,0 0-1,0 0 1,-1 0 0,1 0-1,-1 0 1,0-1 0,0 1-1,0 0 1,0-1 0,0 1-1,-1-1 1,0 1 0,1-1-1,-2-4 1,0-5-10,0 0 0,-1 0 0,-1 0 0,0 0 0,0 1-1,-2-1 1,1 1 0,-2 0 0,1 1 0,-2-1 0,1 1 0,-10-11 0,-14-17-178,-65-63-1,62 68 73,23 24 78,4 4-53,1 0 0,-1 0 0,1 0-1,-9-15 1,14 21 70,0 0 1,-1 0-1,1-1 0,0 1 0,0 0 0,0 0 0,0-1 1,0 1-1,0 0 0,0 0 0,-1 0 0,1-1 0,0 1 0,0 0 1,0 0-1,0-1 0,0 1 0,0 0 0,0-1 0,0 1 1,0 0-1,0 0 0,0-1 0,1 1 0,-1 0 0,0 0 1,0 0-1,0-1 0,0 1 0,0 0 0,0 0 0,0-1 0,1 1 1,-1 0-1,0 0 0,0 0 0,0-1 0,1 1 0,11-1-1169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0.625"/>
    </inkml:context>
    <inkml:brush xml:id="br0">
      <inkml:brushProperty name="width" value="0.1" units="cm"/>
      <inkml:brushProperty name="height" value="0.1" units="cm"/>
      <inkml:brushProperty name="color" value="#FFC114"/>
    </inkml:brush>
  </inkml:definitions>
  <inkml:trace contextRef="#ctx0" brushRef="#br0">0 43 4977,'0'45'3705,"7"-45"-2681,4 0-112,3-6-32,8-1-111,7-6-49,5 1-176,2 4-136,9 0-240,-7 1-64,-3-1-256,-3 1-208,-10 0-704,-3 2-425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2.733"/>
    </inkml:context>
    <inkml:brush xml:id="br0">
      <inkml:brushProperty name="width" value="0.2" units="cm"/>
      <inkml:brushProperty name="height" value="0.2" units="cm"/>
      <inkml:brushProperty name="color" value="#33CCFF"/>
    </inkml:brush>
  </inkml:definitions>
  <inkml:trace contextRef="#ctx0" brushRef="#br0">0 145 6969,'1'-6'175,"1"-1"-1,-1 1 0,1-1 0,1 1 1,-1 0-1,1 0 0,0 0 0,0 0 0,1 0 1,0 1-1,0-1 0,0 1 0,1 0 0,-1 0 1,1 1-1,0-1 0,1 1 0,-1 0 1,1 1-1,0-1 0,0 1 0,8-3 0,-3 1-98,0 1-1,0 0 0,1 1 0,-1 1 0,1-1 0,0 2 1,0 0-1,0 0 0,-1 1 0,1 1 0,21 3 1,-29-4-67,0 1 0,0 0 0,0 0 0,0 1 0,0-1 1,0 1-1,-1 0 0,1 0 0,-1 0 0,0 1 0,1-1 1,-1 1-1,0 0 0,0-1 0,-1 1 0,1 1 0,0-1 1,-1 0-1,4 7 0,-4-5-8,-1-1-1,1 1 1,-1 0 0,0 0 0,0 0-1,-1 0 1,0 0 0,1 0 0,-1 0-1,-1-1 1,1 1 0,-1 0 0,0 0-1,0 0 1,0 0 0,-3 5 0,-7 15 10,-1-1 0,-1-1 0,-2 0 0,-33 42 1,27-37 169,0 1 1,-17 32 0,37-58-124,-1-1 0,1 1 0,0-1 0,0 1 1,0 0-1,0-1 0,0 1 0,1 0 0,-1 0 0,1 0 0,0-1 0,0 1 0,0 0 1,0 0-1,0 0 0,1 0 0,0 3 0,0-4-21,0-1 0,0 1 0,0 0 0,1 0 0,-1 0 0,1-1 0,-1 1 0,1-1 0,-1 1 0,1-1 0,0 0 0,0 0 0,0 0 0,0 0 0,0 0 0,0 0 0,0 0 0,0 0 0,0-1 0,0 1 0,3-1 0,33 6 4,1-3 0,-1-1-1,0-2 1,52-6-1,-80 5-101,80-7-1007,1-4-1404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3.199"/>
    </inkml:context>
    <inkml:brush xml:id="br0">
      <inkml:brushProperty name="width" value="0.2" units="cm"/>
      <inkml:brushProperty name="height" value="0.2" units="cm"/>
      <inkml:brushProperty name="color" value="#33CCFF"/>
    </inkml:brush>
  </inkml:definitions>
  <inkml:trace contextRef="#ctx0" brushRef="#br0">2 114 5433,'-2'-5'2225,"15"-4"-1225,114-37-704,-29 38-64,8-2-80,3-1-40,-8-2-64,-3 5-16,-8 7-80,-2 1-152,-12 0-448,-9-2-256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3.682"/>
    </inkml:context>
    <inkml:brush xml:id="br0">
      <inkml:brushProperty name="width" value="0.2" units="cm"/>
      <inkml:brushProperty name="height" value="0.2" units="cm"/>
      <inkml:brushProperty name="color" value="#33CCFF"/>
    </inkml:brush>
  </inkml:definitions>
  <inkml:trace contextRef="#ctx0" brushRef="#br0">271 228 4025,'-13'14'414,"0"-1"0,-1-1 0,0 0 0,-1-1 0,0-1 0,-1 0 0,-25 12 0,-19 12 441,52-29-734,-29 20 463,35-23-524,0 0-1,-1 0 1,1 0-1,0 0 0,0 1 1,0-1-1,0 1 1,1-1-1,-1 1 0,1 0 1,-2 4-1,3-6-44,-1 0-1,1 0 1,1-1-1,-1 1 1,0 0-1,0 0 1,0 0-1,0-1 1,0 1-1,1 0 1,-1 0-1,0-1 1,1 1-1,-1 0 1,1-1-1,-1 1 1,1 0-1,-1-1 1,1 1-1,-1 0 1,1-1-1,-1 1 1,1-1-1,0 1 1,-1-1-1,1 0 1,0 1-1,0-1 1,-1 0-1,1 1 1,0-1-1,0 0 1,-1 0-1,1 0 1,0 1-1,0-1 1,1 0-1,34 3 178,-34-2-167,43-1 18,-1-1-1,1-2 0,-1-2 1,0-2-1,-1-2 0,1-1 1,52-22-1,-93 31-43,2-1-1,0 0 0,1 0 0,-1-1 0,7-5 0,-11 8 3,0-1 0,-1 1-1,1-1 1,0 0-1,-1 1 1,1-1 0,-1 1-1,1-1 1,-1 0 0,1 1-1,-1-1 1,1 0 0,-1 0-1,0 1 1,0-1-1,1 0 1,-1 0 0,0 0-1,0 0 1,0 1 0,0-1-1,0 0 1,0 0-1,0 0 1,0 0 0,0 1-1,0-1 1,0 0 0,0 0-1,-1 0 1,1 1-1,0-1 1,-1 0 0,1 0-1,0 1 1,-1-1 0,0-1-1,-6-6 9,0 1-1,-1 0 0,0 0 0,0 0 0,0 1 1,-1 0-1,0 1 0,-15-7 0,-6-4 18,-84-44 282,60 33 319,-72-48 0,123 73-605,0 0 1,1 0-1,-1-1 0,0 1 1,1-1-1,-1 1 0,1-1 1,0 0-1,-4-6 0,6 8-42,-1 0-1,1-1 0,0 1 1,-1 0-1,1-1 1,0 1-1,0 0 0,0-1 1,0 1-1,0-1 1,0 1-1,1 0 0,-1-1 1,0 1-1,1-1 1,-1 1-1,1 0 0,-1 0 1,1-1-1,0 1 1,-1 0-1,1 0 0,0 0 1,0 0-1,0 0 1,0 0-1,0 0 0,0 0 1,2-1-1,34-26-1126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4.212"/>
    </inkml:context>
    <inkml:brush xml:id="br0">
      <inkml:brushProperty name="width" value="0.2" units="cm"/>
      <inkml:brushProperty name="height" value="0.2" units="cm"/>
      <inkml:brushProperty name="color" value="#33CCFF"/>
    </inkml:brush>
  </inkml:definitions>
  <inkml:trace contextRef="#ctx0" brushRef="#br0">0 75 4929,'8'-2'3061,"19"-2"-2665,79-18 69,-46 4-95,-39 11 36,-1 1 0,1 1 1,42-5-1,-63 10-396,1 0 0,0-1 1,-1 1-1,1 0 0,0 0 0,-1 0 0,1 0 0,0 0 0,-1 0 0,1 0 0,-1 0 0,1 0 0,0 0 1,-1 1-1,1-1 0,0 0 0,-1 0 0,1 1 0,-1-1 0,1 0 0,0 1 0,-1-1 0,1 0 0,-1 1 0,1-1 1,-1 1-1,0-1 0,1 1 0,-1-1 0,1 1 0,-1-1 0,0 1 0,1 0 0,-1-1 0,0 1 0,0-1 0,1 1 1,-1 0-1,0-1 0,0 1 0,0 0 0,0-1 0,0 1 0,0 0 0,0-1 0,0 1 0,0-1 0,0 1 0,0 0 1,-1-1-1,1 1 0,0 0 0,0-1 0,-1 1 0,1 0 0,-2 4 2,-1-1 1,1 1-1,-1-1 0,1 0 1,-1 0-1,-5 5 0,-84 75 177,61-57 208,-41 45 1,62-61-263,1 0-1,1 1 1,0 0 0,1 0 0,0 1-1,0 0 1,2 1 0,-5 13 0,5-9 9,1 0-1,-3 30 1,6-41-126,1 1 0,0-1 0,0 1-1,1 0 1,0-1 0,0 1 0,0-1 0,1 1-1,3 7 1,-3-13-13,-1 1 0,1-1 0,-1 0-1,1 1 1,0-1 0,-1 0 0,1 0 0,0 0 0,1 0-1,-1-1 1,0 1 0,0-1 0,1 1 0,-1-1-1,1 0 1,-1 1 0,1-1 0,0-1 0,-1 1 0,1 0-1,0-1 1,4 1 0,7 0 8,-1-1 0,1 0-1,21-4 1,-21 3-14,136-17-1335,178-43 0,-278 48-262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4.668"/>
    </inkml:context>
    <inkml:brush xml:id="br0">
      <inkml:brushProperty name="width" value="0.2" units="cm"/>
      <inkml:brushProperty name="height" value="0.2" units="cm"/>
      <inkml:brushProperty name="color" value="#33CCFF"/>
    </inkml:brush>
  </inkml:definitions>
  <inkml:trace contextRef="#ctx0" brushRef="#br0">309 104 3809,'-6'-22'427,"5"14"-249,-1 0-1,-1 0 1,1 0 0,-1 0-1,-6-10 1,8 16-118,0 1 0,-1-1 0,1 0 0,0 1 0,-1-1 0,1 1 0,-1 0 0,0-1-1,1 1 1,-1 0 0,0 0 0,0 0 0,1 0 0,-1 0 0,0 0 0,0 1 0,0-1 0,0 1 0,0-1 0,0 1 0,0 0 0,-1 0-1,1 0 1,0 0 0,0 0 0,-3 1 0,-11 1 242,0 2-1,1-1 0,0 2 1,-1 0-1,2 1 0,-1 0 1,-22 14-1,31-15-167,-1-1 0,1 1 0,0 0 0,0 0 0,0 1 0,1-1 0,0 1 0,0 1 0,0-1 0,1 1 0,0 0 0,0 0 0,1 0 0,0 0 0,0 0 0,0 1 0,-1 11 0,2-5-49,1-1 1,1 1 0,1-1-1,-1 1 1,2 0 0,0-1-1,1 0 1,0 1 0,1-1-1,0 0 1,1-1 0,1 1-1,0-1 1,0 0 0,1-1-1,1 1 1,12 13 0,-7-9-80,1-1 1,1 0-1,0-1 0,1-1 1,1 0-1,0-1 0,1-1 1,0-1-1,0 0 0,35 12 1,-42-18-139,0 0 0,0-1 0,1-1 1,-1 1-1,1-2 0,0 0 0,0 0 0,-1-1 0,1 0 1,0-1-1,0-1 0,21-4 0,15-17-1331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5.112"/>
    </inkml:context>
    <inkml:brush xml:id="br0">
      <inkml:brushProperty name="width" value="0.2" units="cm"/>
      <inkml:brushProperty name="height" value="0.2" units="cm"/>
      <inkml:brushProperty name="color" value="#33CCFF"/>
    </inkml:brush>
  </inkml:definitions>
  <inkml:trace contextRef="#ctx0" brushRef="#br0">100 1 4681,'-3'0'342,"0"0"-1,1 0 1,-1 0 0,0 0 0,0 1-1,1 0 1,-1-1 0,0 1 0,1 0-1,-1 0 1,0 0 0,1 1 0,-4 1-1,2 1-235,1-1-1,0 1 0,0-1 0,0 1 0,0 0 0,0 0 0,-2 6 0,-1 2 102,1 0 0,1 1 1,0 0-1,0-1 0,1 1 0,1 1 0,0-1 0,0 17 1,2-4 2,1 0 0,1 0 0,6 32 0,-5-44-170,1 1 1,0-1-1,1 0 1,10 20-1,-13-29-36,0-1-1,1 1 0,0-1 0,0 0 0,0 0 0,0 0 0,0 0 1,1-1-1,0 1 0,0-1 0,0 0 0,0 0 0,0 0 0,0-1 1,1 0-1,6 3 0,-9-4-2,0-1 1,0 1-1,0-1 1,0 0-1,0 0 1,0 0-1,0 0 1,0 0-1,0 0 1,0 0-1,0-1 0,0 1 1,0-1-1,0 1 1,0-1-1,0 0 1,-1 0-1,1 0 1,0 0-1,0 0 1,-1 0-1,1 0 1,-1 0-1,1-1 1,-1 1-1,1-1 0,-1 1 1,0-1-1,0 0 1,0 1-1,0-1 1,0 0-1,1-3 1,2-4-3,-1-1 1,0 1-1,0-1 1,-1 0-1,1-18 1,0-173-449,-4 155 256,1 34 33,0 6-52,0-1 1,0 0-1,-1 0 0,0 0 0,0 0 0,0 1 1,-1-1-1,0 1 0,-3-7 0,-1 1-1932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5.600"/>
    </inkml:context>
    <inkml:brush xml:id="br0">
      <inkml:brushProperty name="width" value="0.2" units="cm"/>
      <inkml:brushProperty name="height" value="0.2" units="cm"/>
      <inkml:brushProperty name="color" value="#33CCFF"/>
    </inkml:brush>
  </inkml:definitions>
  <inkml:trace contextRef="#ctx0" brushRef="#br0">1 65 4625,'20'-11'363,"2"2"0,0 0 1,0 1-1,0 1 0,1 1 0,0 1 0,0 1 0,33-2 1,-51 6-302,0 1 0,-1-1 0,1 0 0,-1 1 0,1 0 0,-1 0 0,1 1 0,-1-1 0,1 1 0,-1 0 0,0 0 0,0 0 0,5 4 0,-7-4-32,-1-1 0,1 1 0,0 0 1,-1 0-1,1 0 0,-1 0 0,0 0 0,1 0 0,-1 0 0,0 1 0,0-1 0,-1 0 0,1 1 0,0-1 1,-1 1-1,0-1 0,1 0 0,-1 1 0,0-1 0,0 1 0,0-1 0,-1 1 0,1-1 0,0 1 0,-1-1 1,0 0-1,-1 4 0,-2 3 112,0 0 1,0 0-1,-1-1 1,0 0-1,-1 0 0,0 0 1,0 0-1,-11 10 1,-67 53 1734,63-55-1329,12-8-292,-5 3 322,-24 23 1,36-32-529,0 1-1,0-1 1,0 1 0,0-1 0,0 1-1,0 0 1,0 0 0,1 0 0,0 0 0,-1 0-1,1 0 1,0 0 0,1 0 0,-1 0-1,0 0 1,1 1 0,0 2 0,0-4-42,1 0 1,-1-1 0,1 1-1,-1-1 1,1 1 0,0-1-1,0 0 1,-1 1-1,1-1 1,0 0 0,0 1-1,1-1 1,-1 0 0,0 0-1,0 0 1,0 0 0,1 0-1,-1 0 1,0-1 0,1 1-1,-1 0 1,1-1-1,-1 1 1,1-1 0,0 1-1,-1-1 1,3 1 0,7 1 7,0-1 0,0 0 1,11-1-1,-20 0-13,298-21-1443,-297 21 1413,122-14-1610</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7.701"/>
    </inkml:context>
    <inkml:brush xml:id="br0">
      <inkml:brushProperty name="width" value="0.2" units="cm"/>
      <inkml:brushProperty name="height" value="0.2" units="cm"/>
      <inkml:brushProperty name="color" value="#33CCFF"/>
    </inkml:brush>
  </inkml:definitions>
  <inkml:trace contextRef="#ctx0" brushRef="#br0">57 314 4473,'-56'84'4871,"60"-97"-3447,-4 11-1598,20-49 324,-11 28-142,-1 0 1,8-36-1,-8 19-12,-6 20 6,2 0 0,0 0 0,1 1 0,2 0 0,13-31 0,-18 47 0,-1 1-1,1-1 1,0 0-1,-1 1 1,1 0-1,1-1 1,-1 1-1,0 0 1,0 0-1,1 0 1,-1 0-1,1 1 1,0-1-1,-1 1 1,1 0 0,0-1-1,0 1 1,0 0-1,4 0 1,-6 1-3,0 0 1,0 0-1,0 1 1,0-1 0,0 0-1,0 1 1,-1-1 0,1 1-1,0-1 1,0 1-1,0-1 1,-1 1 0,1-1-1,0 1 1,-1 0-1,1-1 1,-1 1 0,1 0-1,0 0 1,-1 0 0,0-1-1,1 1 1,-1 0-1,1 1 1,11 30-21,-8-21 13,11 21 21,1 0 0,2-1 0,25 34 0,74 80 0,-56-86 10,-61-59-22,0 0 0,1 0 0,-1 0 0,0 1 0,0-1 0,1 0 0,-1 0 0,0 0 0,1 0 0,-1 1 0,0-1 0,0 0 0,0 0-1,1 1 1,-1-1 0,0 0 0,0 0 0,0 1 0,0-1 0,1 0 0,-1 1 0,0-1 0,0 0 0,0 0 0,0 1 0,0-1 0,0 0 0,0 1 0,0-1 0,0 0 0,0 1 0,0-1 0,0 0 0,0 1 0,0-1 0,0 0 0,0 1 0,0-1 0,0 0 0,-1 0 0,1 1 0,0-1-1,0 0 1,0 1 0,0-1 0,-1 0 0,1 0 0,0 0 0,0 1 0,-1-1 0,1 0 0,0 0 0,0 0 0,-1 1 0,1-1 0,0 0 0,-1 0 0,1 0 0,0 0 0,0 0 0,-1 0 0,1 0 0,0 0 0,-1 0 0,0 0 0,-32 2 64,15-2-46,-204 26 280,133-14-153,84-11-203,-12-1 202,17 0-174,0 0 0,-1 0 0,1-1 0,-1 1 0,1 0 0,-1 0 0,1-1 0,0 1-1,-1-1 1,1 1 0,0 0 0,-1-1 0,1 1 0,0-1 0,0 1 0,-1 0-1,1-1 1,0 1 0,0-1 0,0 1 0,0-1 0,-1 1 0,1-1 0,0 1 0,0-1-1,0 1 1,0-1 0,0 1 0,1-2 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8.173"/>
    </inkml:context>
    <inkml:brush xml:id="br0">
      <inkml:brushProperty name="width" value="0.2" units="cm"/>
      <inkml:brushProperty name="height" value="0.2" units="cm"/>
      <inkml:brushProperty name="color" value="#33CCFF"/>
    </inkml:brush>
  </inkml:definitions>
  <inkml:trace contextRef="#ctx0" brushRef="#br0">2 1 4425,'-2'17'1656,"5"29"-1304,0 10 48,5 17-15,0 10 55,-3-2-8,3-7-72,-5-14-120,4-9-96,-4-14-72,-3-4-8,0-14-168,-10-11-160,1-12-432,1-11-761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8.627"/>
    </inkml:context>
    <inkml:brush xml:id="br0">
      <inkml:brushProperty name="width" value="0.2" units="cm"/>
      <inkml:brushProperty name="height" value="0.2" units="cm"/>
      <inkml:brushProperty name="color" value="#33CCFF"/>
    </inkml:brush>
  </inkml:definitions>
  <inkml:trace contextRef="#ctx0" brushRef="#br0">131 1 4393,'11'9'1656,"8"17"-1192,8 9 49,-5 25 151,1 12-24,-4 12-64,-5-1-96,0-10-200,-4-11-64,-4-12-144,-1-7-32,-11-11-280,3-4-296,-18-18-1945</inkml:trace>
  <inkml:trace contextRef="#ctx0" brushRef="#br0" timeOffset="1">16 517 5385,'-16'-71'1857,"69"75"-1721,9-3-32,11-9-64,2-3 0,-7-10 0,1-6-24,-7-1-192,-3-7-705</inkml:trace>
  <inkml:trace contextRef="#ctx0" brushRef="#br0" timeOffset="2">604 260 4105,'114'6'1680,"-98"6"-824,-3-9-952,0 0-232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1.054"/>
    </inkml:context>
    <inkml:brush xml:id="br0">
      <inkml:brushProperty name="width" value="0.1" units="cm"/>
      <inkml:brushProperty name="height" value="0.1" units="cm"/>
      <inkml:brushProperty name="color" value="#FFC114"/>
    </inkml:brush>
  </inkml:definitions>
  <inkml:trace contextRef="#ctx0" brushRef="#br0">1 58 5065,'5'3'2369,"3"-1"-809,12-2-616,4-5 56,10-3-15,5 2-177,8-4-304,8 5-136,1-6-616,5 5-416,-4-5-1041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19.079"/>
    </inkml:context>
    <inkml:brush xml:id="br0">
      <inkml:brushProperty name="width" value="0.2" units="cm"/>
      <inkml:brushProperty name="height" value="0.2" units="cm"/>
      <inkml:brushProperty name="color" value="#33CCFF"/>
    </inkml:brush>
  </inkml:definitions>
  <inkml:trace contextRef="#ctx0" brushRef="#br0">0 17 6025,'11'3'2281,"10"3"-1521,14-4-664,11-4-24,20-3-16,5-1-128,14-8-1768</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21.313"/>
    </inkml:context>
    <inkml:brush xml:id="br0">
      <inkml:brushProperty name="width" value="0.2" units="cm"/>
      <inkml:brushProperty name="height" value="0.2" units="cm"/>
      <inkml:brushProperty name="color" value="#33CCFF"/>
    </inkml:brush>
  </inkml:definitions>
  <inkml:trace contextRef="#ctx0" brushRef="#br0">29 1 3889,'-29'81'1328,"50"-76"-1216,3-4 32,0-1 24,-4 0 96,3-3 24,-3 0-120,7-2 8,4-3-200,0-1 801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21.863"/>
    </inkml:context>
    <inkml:brush xml:id="br0">
      <inkml:brushProperty name="width" value="0.2" units="cm"/>
      <inkml:brushProperty name="height" value="0.2" units="cm"/>
      <inkml:brushProperty name="color" value="#33CCFF"/>
    </inkml:brush>
  </inkml:definitions>
  <inkml:trace contextRef="#ctx0" brushRef="#br0">1 153 3321,'37'-80'1245,"-25"63"-560,-4 15-211,-3 2-176,33-8 772,0 1 1,77-2-1,12-2-897,-90 5-149,-1 1 3,54-3 1,-73 10-17,-16-2-11,-1 0 1,0 0-1,0 0 0,0 0 0,0 0 0,0 0 0,0 0 1,0 0-1,1 0 0,-1 0 0,0 0 0,0 0 1,0 0-1,0 1 0,0-1 0,0 0 0,0 0 0,0 0 1,0 0-1,0 0 0,1 0 0,-1 0 0,0 0 1,0 1-1,0-1 0,0 0 0,0 0 0,0 0 1,0 0-1,0 0 0,0 0 0,0 0 0,0 1 0,0-1 1,0 0-1,0 0 0,0 0 0,0 0 0,0 0 1,0 0-1,0 1 0,0-1 0,0 0 0,0 0 0,-1 0 1,1 0-1,0 0 0,0 0 0,0 0 0,0 0 1,0 1-1,0-1 0,-25 15 16,6-4-6,4-1 14,1 1 1,1 1-1,0 0 1,0 1 0,1 1-1,1 0 1,0 0-1,1 1 1,-15 32-1,-1 9 414,-28 95 0,5-12 301,43-127-689,1 1 0,0 0-1,1 0 1,0 0 0,-3 17 3199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22.516"/>
    </inkml:context>
    <inkml:brush xml:id="br0">
      <inkml:brushProperty name="width" value="0.2" units="cm"/>
      <inkml:brushProperty name="height" value="0.2" units="cm"/>
      <inkml:brushProperty name="color" value="#33CCFF"/>
    </inkml:brush>
  </inkml:definitions>
  <inkml:trace contextRef="#ctx0" brushRef="#br0">336 26 3649,'-5'-3'282,"-1"-1"1,-1 1 0,1 1-1,0-1 1,-1 1-1,1 0 1,-1 0 0,0 1-1,0 0 1,-11-1 0,-5 2 180,-41 3 0,58-2-387,-1-1-1,1 2 0,0-1 0,0 1 0,0 0 1,0 0-1,0 0 0,0 1 0,0 0 0,1 0 1,0 0-1,-1 1 0,1 0 0,0 0 0,1 0 1,-1 1-1,1-1 0,0 1 0,0 0 0,0 1 1,1-1-1,0 0 0,0 1 0,-3 7 0,3-3-30,0 0-1,0 0 0,1 0 0,1 0 0,0 1 0,0-1 0,1 0 0,0 1 0,0-1 0,2 1 0,-1-1 0,1 0 0,1 0 0,3 11 0,6 8 48,22 40 0,-18-40-52,14 38 0,-26-57-32,-1 0-1,0 0 1,-1 0-1,0 1 1,-1-1-1,0 0 1,-1 1-1,0 10 1,0-19-6,-1 0 0,1 0-1,0 0 1,-1 0 0,0-1 0,1 1 0,-1 0 0,0-1 0,0 1-1,0 0 1,0-1 0,0 1 0,0-1 0,0 1 0,-1-1 0,1 0-1,0 1 1,-1-1 0,1 0 0,-1 0 0,0 0 0,1 0 0,-1 0-1,0-1 1,1 1 0,-1 0 0,0-1 0,0 1 0,0-1 0,0 0-1,1 0 1,-1 0 0,0 0 0,-4 0 0,-1 0 5,-1-1 1,1 1-1,-1-1 0,1-1 1,-1 0-1,1 0 1,-11-5-1,15 6-3,1 0 0,1-1-1,-1 1 1,0-1 0,0 1 0,0-1 0,1 0 0,-1 1-1,1-1 1,-1 0 0,1 0 0,0 0 0,0 0 0,0-1-1,0 1 1,0 0 0,0 0 0,1-1 0,-1 1 0,1 0-1,0-1 1,-1 1 0,1 0 0,0-1 0,0 1 0,1-3-1,-1 0 4,1 0 0,0 0 0,0 0 0,0 0 0,0 0 0,1 1 0,0-1 0,0 0 0,0 1 0,0-1 0,6-6 0,5-3 18,2 0 0,-1 1 0,25-16 0,-21 16-15,0-2 1,19-18 0,-24 19-64,-1 0 1,-1-1-1,0 0 1,-1-1-1,-1 0 0,0 0 1,-1-1-1,-1 0 1,-1-1-1,0 0 1,-1 1-1,-1-2 1,-1 1-1,2-31 1,-5 35-774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5:23.035"/>
    </inkml:context>
    <inkml:brush xml:id="br0">
      <inkml:brushProperty name="width" value="0.2" units="cm"/>
      <inkml:brushProperty name="height" value="0.2" units="cm"/>
      <inkml:brushProperty name="color" value="#33CCFF"/>
    </inkml:brush>
  </inkml:definitions>
  <inkml:trace contextRef="#ctx0" brushRef="#br0">0 45 3513,'27'-8'1215,"0"2"0,0 0 1,41-2-1,87 3 1209,-56 3-2210,-48-2-126,-35 1-73,-1 2 1,1 0 0,0 1 0,0 0 0,17 3-1,-32-2-14,0-1 0,0 0 0,-1 0 0,1 1 0,0-1 0,-1 1 0,1-1 0,0 1 0,-1-1 0,1 1 1,-1-1-1,1 1 0,-1-1 0,1 1 0,-1 0 0,1-1 0,-1 1 0,1 0 0,-1-1 0,0 1 0,0 0 0,1 0 0,-1-1 0,0 1 0,0 0 0,0 0 0,0-1 0,0 1 0,0 0 0,0 0 0,0 0 0,0-1 0,0 1 0,0 0 0,0 0 0,-1 0 0,-10 35 16,9-32-14,-18 36 122,-1-1 0,-2 0 1,-49 60-1,13-17 258,57-80-375,-26 38 351,-39 78-1,61-105-355,0-1-1,1 1 0,1 0 1,0 1-1,1-1 0,0 1 1,1-1-1,1 1 0,0 0 1,1 0-1,2 16 0,1-8-608,-3-13-387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5.802"/>
    </inkml:context>
    <inkml:brush xml:id="br0">
      <inkml:brushProperty name="width" value="0.2" units="cm"/>
      <inkml:brushProperty name="height" value="0.2" units="cm"/>
      <inkml:brushProperty name="color" value="#33CCFF"/>
    </inkml:brush>
  </inkml:definitions>
  <inkml:trace contextRef="#ctx0" brushRef="#br0">92 0 5833,'-92'29'2129,"116"-26"-1561,6 2-80,15 0 8,6-2-88,16-3-208,9 0-104,10-2-280,0-7-448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6.446"/>
    </inkml:context>
    <inkml:brush xml:id="br0">
      <inkml:brushProperty name="width" value="0.2" units="cm"/>
      <inkml:brushProperty name="height" value="0.2" units="cm"/>
      <inkml:brushProperty name="color" value="#33CCFF"/>
    </inkml:brush>
  </inkml:definitions>
  <inkml:trace contextRef="#ctx0" brushRef="#br0">374 29 4577,'-3'-3'105,"0"0"-1,0 1 1,-1-1-1,1 1 1,0 0 0,-1 0-1,0 0 1,1 0-1,-1 1 1,0-1 0,0 1-1,0 0 1,0 0-1,0 1 1,0-1-1,0 1 1,0 0 0,0 0-1,0 0 1,0 1-1,0-1 1,0 1 0,0 0-1,0 0 1,0 0-1,0 1 1,-6 3 0,2-2-38,0 2 1,0-1-1,0 1 1,1 1 0,0-1-1,0 1 1,0 0-1,1 1 1,-1 0 0,-8 12-1,-2 7 373,-24 50 1,29-52-181,3-6-70,-14 26 481,-29 78-1,48-108-616,-1 0 0,2 0 0,0 1 0,1-1-1,0 1 1,1 0 0,1-1 0,0 1 0,1 0-1,4 17 1,-1-16-43,0 0 0,1-1 0,1 0 1,0 0-1,1 0 0,1-1 0,15 22 0,-18-30-18,0 0 0,0 0 1,1-1-1,-1 0 0,1 0 0,0 0 1,1-1-1,6 4 0,-8-5-17,0-1 1,-1 0-1,1-1 0,0 1 0,0-1 1,0 0-1,0-1 0,0 1 1,0-1-1,0 0 0,0 0 0,0 0 1,7-2-1,-4 0-83,0 0-1,1-1 1,-1 0-1,10-5 1,36-22-723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6.961"/>
    </inkml:context>
    <inkml:brush xml:id="br0">
      <inkml:brushProperty name="width" value="0.2" units="cm"/>
      <inkml:brushProperty name="height" value="0.2" units="cm"/>
      <inkml:brushProperty name="color" value="#33CCFF"/>
    </inkml:brush>
  </inkml:definitions>
  <inkml:trace contextRef="#ctx0" brushRef="#br0">377 11 2336,'-2'-2'216,"-1"1"-1,1 0 1,-1 0-1,1 0 1,-1 0-1,0 0 1,1 0-1,-1 1 1,0-1-1,0 1 1,1 0-1,-1-1 1,0 1-1,0 1 0,1-1 1,-1 0-1,0 1 1,-2 0-1,-8 3-28,0 0 0,-19 9 0,13-4 285,-11 2-43,2 2 1,0 0 0,-44 31-1,65-40-365,0 2 0,0-1 0,1 1 0,0 0 0,0 0 0,0 0 0,1 1-1,0 0 1,1 0 0,-1 1 0,1-1 0,0 1 0,1 0 0,0 0 0,0 0 0,1 0 0,0 0 0,-1 15 0,2-19-56,1 0 1,0-1-1,0 1 1,0 0-1,1 0 1,-1-1-1,1 1 1,0 0-1,0-1 1,0 1 0,1-1-1,-1 0 1,1 1-1,0-1 1,0 0-1,0 0 1,0 0-1,0 0 1,1 0-1,-1 0 1,1-1 0,4 4-1,-3-4-2,0 0-1,0 0 1,1 0 0,-1 0-1,1 0 1,0-1 0,-1 0 0,1 0-1,0-1 1,0 1 0,0-1-1,-1 0 1,1 0 0,0 0-1,0-1 1,0 0 0,5-1-1,9-4 7,0-1 0,-1 0 0,0-1 0,0-1 0,-1-1 0,0 0 0,-1-1 0,0-1 0,17-16 1,12-15-15,61-77 1,-93 108-6,-10 10 2,-6 8 13,-4 6 23,1 0 0,0 1 0,1 0 0,1 0 0,0 0 1,1 0-1,0 1 0,1-1 0,0 1 0,1 19 0,2-27-44,-1-1 0,1 1 0,0-1 0,0 0 0,1 0 0,0 1 0,0-1 0,0 0 0,0-1 0,1 1 0,0 0 0,0-1 0,0 1 0,0-1 0,1 0 0,0 0 0,-1 0 0,2-1 0,-1 1 0,0-1 0,1 0 0,-1 0-1,1-1 1,0 1 0,0-1 0,0 0 0,0 0 0,0-1 0,1 0 0,-1 0 0,0 0 0,1 0 0,-1-1 0,1 0 0,7 0 0,29-7-770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7.411"/>
    </inkml:context>
    <inkml:brush xml:id="br0">
      <inkml:brushProperty name="width" value="0.2" units="cm"/>
      <inkml:brushProperty name="height" value="0.2" units="cm"/>
      <inkml:brushProperty name="color" value="#33CCFF"/>
    </inkml:brush>
  </inkml:definitions>
  <inkml:trace contextRef="#ctx0" brushRef="#br0">1 0 4833,'27'63'3031,"-18"-39"-2679,0 1 0,-2-1 0,8 51 1,-11-36-125,-3-27-149,0 1 0,0-1 0,2 1 0,-1-1 0,6 15 0,0-17 91,-2-13 83,6-19 200,-9 14-398,5-10-3,2-1 0,0 1 0,1 1 0,0-1 0,2 2 0,0 0 0,17-15 0,-22 23-54,0 1 1,1 0 0,0 0 0,0 1-1,0 0 1,1 1 0,0 0-1,0 0 1,1 1 0,-1 1 0,1 0-1,0 0 1,0 1 0,21-2-1,-30 4 2,1 0 0,0 0 0,0 1 0,-1-1 0,1 0 0,0 1 0,0 0 0,-1 0 0,1 0 0,-1 0 0,1 0 0,-1 0 0,1 0 0,-1 1 0,0-1 0,0 1 0,1 0 0,-1 0 0,0 0 0,-1 0 0,1 0 0,0 0 0,-1 0 0,1 1 0,-1-1 0,1 0 0,-1 1 0,0 0 0,0-1 0,1 6 0,1 5 4,-1 1 0,0 0 0,-1-1 0,0 26-1,-1-28 8,-1 13-27,3 48-45,-1-67-70,-1 0 0,1 0 0,0 0 1,1 1-1,-1-1 0,1 0 1,0-1-1,0 1 0,1 0 0,5 7 1,-7-10-104,1 0 1,0-1-1,0 1 1,0-1-1,0 1 1,0-1-1,0 0 1,3 2-1,-5-3 209</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7.847"/>
    </inkml:context>
    <inkml:brush xml:id="br0">
      <inkml:brushProperty name="width" value="0.2" units="cm"/>
      <inkml:brushProperty name="height" value="0.2" units="cm"/>
      <inkml:brushProperty name="color" value="#33CCFF"/>
    </inkml:brush>
  </inkml:definitions>
  <inkml:trace contextRef="#ctx0" brushRef="#br0">175 217 6481,'-23'17'903,"1"1"0,1 1 0,-22 24 0,36-35-777,0 0 0,0 1 0,1 0 0,0 0-1,1 1 1,0-1 0,1 1 0,-1 0 0,2 0 0,0 1 0,-3 13 0,5-20-99,1 0 0,0-1 0,-1 1 0,1 0 0,0-1 0,1 1 0,-1-1 0,1 1 0,-1 0 0,1-1-1,0 1 1,1-1 0,-1 1 0,0-1 0,1 0 0,0 0 0,0 0 0,0 0 0,0 0 0,0 0 0,1 0 0,-1 0 0,1-1 0,0 0 0,0 1 0,0-1 0,0 0 0,0 0 0,0-1 0,0 1 0,6 2 0,3-1-8,0 0-1,0 0 1,1-1 0,-1 0 0,0-1 0,1-1-1,-1 0 1,14-1 0,-10-1-13,1 0-1,-1-1 1,1-1-1,-1-1 1,0 0 0,-1-1-1,1 0 1,-1-1-1,14-10 1,-12 6-8,-1 0 1,-1-2-1,0 0 1,-1-1 0,-1 0-1,0-1 1,15-22-1,-20 26-13,-4 7 9,-1 0 0,0 1 0,-1-1 0,1 0 0,-1-1 0,1 1 0,-1 0 0,0-1 0,-1 1 0,1-1 0,-1 1 0,0-1 0,0 0 0,0-7 0,-1 11 5,0 0 0,0 1 1,0-1-1,-1 0 1,1 1-1,0-1 0,0 0 1,-1 1-1,1-1 1,0 0-1,-1 1 0,1-1 1,-1 1-1,1-1 1,-1 0-1,1 1 0,-1-1 1,1 1-1,-1 0 1,1-1-1,-1 1 0,0-1 1,1 1-1,-1 0 0,0 0 1,1-1-1,-2 1 1,-1-1-1,1 1 0,0 0-1,-1 0 1,1 0 0,0 0 0,-1 0 0,1 1 0,-5 0 0,2 1-1,0-1-1,0 1 1,0 0 0,0 1 0,0-1-1,-9 7 1,12-6 5,-1 0 1,1 0-1,-1 1 0,1-1 0,0 1 1,0-1-1,1 1 0,-1 0 0,1-1 1,0 1-1,-1 0 0,2 0 0,-1 0 1,0 0-1,1 0 0,0 0 0,0 0 1,0 1-1,1-1 0,-1 0 0,1 0 1,2 7-1,1 2 0,0 0 0,1-1-1,1 1 1,0-1 0,11 17 0,-10-19-9,0-1-1,0 0 1,0 0-1,1-1 1,1 0-1,14 11 1,-17-15-98,0 0 0,0-1 0,1 1 0,-1-1 0,1 0 0,0-1 0,0 0 0,0 0 0,0 0 0,0-1-1,12 0 1,26-6-1192</inkml:trace>
  <inkml:trace contextRef="#ctx0" brushRef="#br0" timeOffset="1">984 1 8330,'2'38'2968,"-7"35"-2503,-3-3-361,-3-8-48,1-1-24,4-4-473,12 0-503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1.435"/>
    </inkml:context>
    <inkml:brush xml:id="br0">
      <inkml:brushProperty name="width" value="0.1" units="cm"/>
      <inkml:brushProperty name="height" value="0.1" units="cm"/>
      <inkml:brushProperty name="color" value="#FFC114"/>
    </inkml:brush>
  </inkml:definitions>
  <inkml:trace contextRef="#ctx0" brushRef="#br0">5 10 5601,'-5'42'2057,"9"-44"-1385,4-1-8,11 0 248,3-2 112,7 2-39,3-2-153,6 0-400,0 2-120,7-2-720,-2 1-480,-2-9 207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8.312"/>
    </inkml:context>
    <inkml:brush xml:id="br0">
      <inkml:brushProperty name="width" value="0.2" units="cm"/>
      <inkml:brushProperty name="height" value="0.2" units="cm"/>
      <inkml:brushProperty name="color" value="#33CCFF"/>
    </inkml:brush>
  </inkml:definitions>
  <inkml:trace contextRef="#ctx0" brushRef="#br0">429 16 4329,'-40'-14'4060,"36"13"-3978,-1 1-1,1-1 1,-1 1-1,1 0 1,-1 0-1,1 1 1,-1-1-1,1 1 1,-1 0-1,1 0 1,-8 4-1,-5 3 76,0 0-1,1 1 0,0 1 1,1 1-1,0 0 1,-19 19-1,-75 85 1131,109-115-1279,-13 14 160,2 0-1,-1 1 1,2 1-1,-17 31 1,24-41-154,1 0 0,0-1 0,0 1 1,0 0-1,1 1 0,0-1 0,0 0 0,0 0 0,1 1 1,0-1-1,0 0 0,0 0 0,1 1 0,0-1 0,1 0 1,-1 0-1,1 0 0,4 8 0,-3-8-16,0 0 1,0 0-1,1 0 1,0 0-1,1 0 1,-1-1-1,1 0 0,0 0 1,0 0-1,1-1 1,-1 0-1,12 7 0,-8-7-48,0 0 0,0 0 1,0-1-1,0-1 0,1 0 0,-1 0 0,1-1 0,13 1 0,4-3-349,-1 0 1,0-3 0,0 0-1,-1-1 1,1-1-1,24-11 1,23-9-1093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8.779"/>
    </inkml:context>
    <inkml:brush xml:id="br0">
      <inkml:brushProperty name="width" value="0.2" units="cm"/>
      <inkml:brushProperty name="height" value="0.2" units="cm"/>
      <inkml:brushProperty name="color" value="#33CCFF"/>
    </inkml:brush>
  </inkml:definitions>
  <inkml:trace contextRef="#ctx0" brushRef="#br0">253 47 2745,'-10'-3'563,"1"1"1,-1 0 0,0 0 0,0 1 0,0 0 0,0 0 0,-12 2 0,-2 1 316,-43 10 1,62-11-722,-1 0-1,1 1 1,0-1 0,0 1 0,0 1 0,1-1 0,-1 1 0,-7 5 0,10-7-108,1 0 0,-1 1 0,1 0-1,-1-1 1,1 1 0,0 0 0,0 0 0,0-1 0,0 1 0,0 0-1,0 0 1,0 0 0,1 0 0,-1 0 0,1 1 0,-1-1 0,1 0 0,0 0-1,0 0 1,0 0 0,0 0 0,0 1 0,0-1 0,1 2 0,1 2 0,0 1 0,0-1 1,1 0-1,0-1 1,0 1-1,1 0 1,-1-1-1,1 0 0,0 0 1,1 0-1,-1 0 1,1 0-1,0-1 1,10 7-1,-6-5-27,0 0-1,0-1 1,0 0 0,1-1-1,-1 0 1,1-1-1,0 1 1,16 1 0,-14-3-14,-1-2 0,1 0 1,-1 0-1,1-1 1,-1 0-1,0-1 0,1 0 1,-1-1-1,0-1 0,0 1 1,-1-2-1,1 1 1,11-8-1,-17 9-6,0 0 0,0-1 0,0 0 0,0 0 0,0 0 0,-1 0 0,0-1 0,0 1 0,0-1 0,0 0 0,-1-1 0,0 1 0,0 0 0,0-1 0,-1 0 0,1 0 0,-1 1 0,-1-1 0,1 0 0,-1-1 0,0 1 0,-1 0 0,1 0 0,-1 0 0,-2-11 0,2 14-22,-1-1-1,0 1 0,0-1 1,0 1-1,0 0 1,-1-1-1,1 1 1,-1 0-1,0 0 1,0 0-1,0 0 1,0 1-1,0-1 1,-1 0-1,0 1 0,1 0 1,-1-1-1,0 1 1,0 0-1,0 1 1,0-1-1,0 0 1,0 1-1,-1 0 1,1 0-1,-5-2 1,3 2-145,0 0 1,-1 1 0,1-1 0,0 1 0,0 0 0,0 0-1,0 0 1,0 1 0,0 0 0,0 0 0,0 0 0,0 0-1,0 1 1,0 0 0,0 0 0,1 0 0,-7 5 0,-6 8-841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9.237"/>
    </inkml:context>
    <inkml:brush xml:id="br0">
      <inkml:brushProperty name="width" value="0.2" units="cm"/>
      <inkml:brushProperty name="height" value="0.2" units="cm"/>
      <inkml:brushProperty name="color" value="#33CCFF"/>
    </inkml:brush>
  </inkml:definitions>
  <inkml:trace contextRef="#ctx0" brushRef="#br0">0 258 4257,'4'1'233,"0"0"0,0-1 0,0 0 0,0 0-1,0 0 1,0 0 0,0-1 0,0 1 0,0-1 0,0 0 0,0 0 0,-1-1 0,1 1 0,0-1 0,-1 0-1,1 0 1,-1 0 0,0 0 0,1 0 0,-1-1 0,0 0 0,0 1 0,-1-1 0,1 0 0,-1-1-1,1 1 1,1-4 0,30-43 680,-9 12-761,1 2 0,42-46 0,-68 82-153,1-1 1,-1 1 0,0 0 0,1-1-1,-1 1 1,0-1 0,1 1 0,-1 0 0,1-1-1,-1 1 1,0 0 0,1-1 0,-1 1 0,1 0-1,-1-1 1,1 1 0,-1 0 0,1 0-1,-1 0 1,1 0 0,0 0 0,-1 0 0,1-1-1,-1 1 1,1 0 0,-1 0 0,1 1-1,-1-1 1,1 0 0,-1 0 0,1 0 0,-1 0-1,1 0 1,-1 1 0,1-1 0,-1 0-1,1 0 1,-1 1 0,1-1 0,-1 0 0,1 1-1,-1-1 1,1 0 0,-1 1 0,0-1-1,1 1 1,-1-1 0,0 1 0,0-1 0,1 1-1,9 30 18,-9-26-17,4 20 9,2 0-1,1 0 1,1-1 0,14 29-1,-19-45-5,0-1 0,0 0 0,0 0 0,1-1 0,0 0 0,0 1 0,1-1 0,-1-1 0,1 1 0,1-1 0,-1 0-1,1-1 1,0 0 0,0 0 0,0 0 0,0-1 0,14 5 0,-17-7-1,-1-1 0,1 0 0,-1 1 0,0-1 0,1-1 0,-1 1 1,1 0-1,-1-1 0,1 0 0,-1 1 0,0-2 0,1 1 0,-1 0 0,0 0 0,0-1 0,0 0 0,0 0 1,0 0-1,0 0 0,0 0 0,-1 0 0,1-1 0,-1 1 0,4-6 0,4-6 15,0-1 0,-1 0 0,12-30 0,-4 10-6,-10 22-14,1 1-1,17-23 1,-24 33 3,1 0-1,0 0 0,-1 0 1,1 0-1,0 0 0,0 1 0,0-1 1,0 0-1,0 1 0,0 0 1,1-1-1,-1 1 0,0 0 1,1 0-1,-1 0 0,1 1 1,-1-1-1,1 0 0,-1 1 0,1 0 1,-1-1-1,1 1 0,0 0 1,4 1-1,-5 0 1,0 0 0,0 1 0,0-1 0,-1 0 1,1 1-1,0-1 0,0 1 0,-1 0 0,1-1 0,-1 1 0,0 0 0,0 0 0,1 0 1,-1 0-1,0 0 0,-1 0 0,1 1 0,0-1 0,-1 0 0,1 3 0,7 49 56,-7-49-46,-1 5 1,2 1-1,-1-1 1,1 0 0,1 0-1,0 0 1,0-1 0,1 1-1,0-1 1,1 0 0,5 9 0,-5-12-60,-1 0 1,1 0 0,1-1 0,-1 0 0,1 0-1,0 0 1,0-1 0,0 0 0,0 0 0,1 0-1,0-1 1,0 0 0,-1 0 0,11 2 0,24 4-861</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29.697"/>
    </inkml:context>
    <inkml:brush xml:id="br0">
      <inkml:brushProperty name="width" value="0.2" units="cm"/>
      <inkml:brushProperty name="height" value="0.2" units="cm"/>
      <inkml:brushProperty name="color" value="#33CCFF"/>
    </inkml:brush>
  </inkml:definitions>
  <inkml:trace contextRef="#ctx0" brushRef="#br0">1 259 5145,'99'-40'2033,"-71"25"-856,-21 4-694,-3 4-223,23-34 646,-10 16-750,0 0 1,35-36-1,-51 59-153,0 0 0,1 1 1,-1 0-1,1-1 0,-1 1 0,1 0 1,0 0-1,0 0 0,-1 0 0,1 0 0,0 0 1,0 0-1,0 0 0,0 1 0,0-1 1,0 1-1,0 0 0,2-1 0,-1 2 8,0 0-1,0 0 0,0 0 0,-1 0 1,1 0-1,0 0 0,-1 1 0,1-1 1,-1 1-1,0 0 0,0-1 0,4 5 1,13 12 101,-1 1 1,0 1-1,-1 0 1,25 42-1,-42-61-90,0 0 0,1 0 0,-1 0 0,1 0 0,0 0 0,-1 0 0,1-1 0,-1 1-1,1 0 1,0 0 0,0-1 0,0 1 0,-1 0 0,1-1 0,0 1 0,0-1 0,0 1 0,0-1-1,0 0 1,0 1 0,0-1 0,0 0 0,0 1 0,0-1 0,0 0 0,0 0 0,0 0-1,0 0 1,0 0 0,0 0 0,0 0 0,0-1 0,0 1 0,0 0 0,0-1 0,0 1 0,0 0-1,0-1 1,0 1 0,0-1 0,-1 1 0,1-1 0,0 0 0,0 1 0,1-2 0,4-5 68,1 0 0,-2 0 0,1 0 0,6-12 0,-1 3-81,2-1-1,2 1 0,24-22 0,-32 31-5,0 1 0,1 1 1,-1 0-1,1 0 0,0 0 1,1 1-1,-1 0 0,13-3 1,-20 6-5,0 1 1,0 0 0,0 0 0,1 0-1,-1 0 1,0 0 0,0 0 0,0 0-1,0 1 1,1-1 0,-1 0 0,0 1-1,0-1 1,0 1 0,0-1-1,0 1 1,0-1 0,0 1 0,0 0-1,0-1 1,0 1 0,0 0 0,-1 0-1,1 0 1,0 0 0,0 0 0,-1 0-1,1 0 1,-1 0 0,1 0-1,-1 0 1,1 0 0,-1 0 0,1 0-1,-1 0 1,0 2 0,2 5 3,0 0-1,0 0 1,0 15 0,-2-20-3,1 16 5,0 1-1,2-1 1,0 1-1,12 33 0,-14-48-80,2 0 0,-1 1 0,0-1 0,1-1-1,0 1 1,0 0 0,1-1 0,-1 1-1,1-1 1,0 0 0,0-1 0,0 1-1,0 0 1,1-1 0,0 0 0,-1 0-1,1-1 1,0 1 0,1-1 0,-1 0-1,9 2 1,-8-3-169,0 0 1,0-1-1,0 0 1,12-1-1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30.195"/>
    </inkml:context>
    <inkml:brush xml:id="br0">
      <inkml:brushProperty name="width" value="0.2" units="cm"/>
      <inkml:brushProperty name="height" value="0.2" units="cm"/>
      <inkml:brushProperty name="color" value="#33CCFF"/>
    </inkml:brush>
  </inkml:definitions>
  <inkml:trace contextRef="#ctx0" brushRef="#br0">8 234 6441,'6'-9'447,"15"-25"997,-19 29-710,-11 17 94,5-6-638,1 0-1,0 0 1,0 0 0,0 0-1,0 0 1,1 1 0,0 0-1,0-1 1,0 12 0,1-15-141,1 1 0,0-1 1,0 1-1,1-1 0,-1 1 0,1-1 1,-1 1-1,1-1 0,1 1 0,-1-1 1,0 0-1,1 1 0,-1-1 1,1 0-1,0 0 0,0 0 0,0 0 1,1-1-1,-1 1 0,5 4 0,1-2-18,0 0-1,0 0 0,0 0 1,1-1-1,0-1 0,-1 1 0,1-1 1,1-1-1,-1 0 0,0 0 0,1-1 1,-1 0-1,0 0 0,12-1 1,-3-1-25,0-1 1,-1 0 0,1-1 0,-1-1-1,0-1 1,30-11 0,-31 9-50,-1-1 0,0-1 0,0 0 0,19-17 0,-28 22-17,-1-1 1,0 0-1,0 0 0,-1-1 0,0 1 1,5-8-1,-8 11 0,0-1 0,1 0 0,-1 0-1,0 0 1,0 0 0,0 0 0,-1 0 0,1 0 0,-1 0 0,0 0-1,1 0 1,-2 0 0,1 0 0,-1-5 0,0 4-29,-1 0 1,0 0-1,0 0 0,0 0 1,0 0-1,-1 0 1,0 0-1,1 1 0,-1 0 1,-1-1-1,1 1 1,0 0-1,-1 0 0,1 1 1,-1-1-1,0 1 0,0 0 1,0 0-1,0 0 1,-6-1-1,-12-5-226,-1 1 0,-36-6 0,50 11 222,-18-3-234,0 0 0,-1 2 0,1 2 0,-54 2 0,59 5-380,17 2-723</inkml:trace>
  <inkml:trace contextRef="#ctx0" brushRef="#br0" timeOffset="1">666 272 5129,'15'19'5017,"-14"-19"-4875,3-24 1910,-3 13-2026,0 0 0,0 1 0,2-1 0,-1 1 0,1 0 0,1 0 0,0 0 0,0 0 1,1 0-1,10-15 0,-2 8-35,1 0 1,0 0-1,24-20 1,-32 32-3,1-1 0,0 1 0,0 0 0,0 1 0,0 0 1,1 0-1,0 1 0,0-1 0,0 2 0,0-1 0,14-2 1,-19 5 9,0 0 0,0 0 0,0 0 1,0 0-1,-1 0 0,1 1 0,0 0 0,0-1 1,0 1-1,-1 0 0,1 0 0,0 0 1,-1 0-1,1 1 0,-1-1 0,0 1 0,1 0 1,-1-1-1,0 1 0,0 0 0,0 0 0,0 1 1,0-1-1,-1 0 0,1 0 0,0 1 1,-1-1-1,2 4 0,2 8 36,0 0 0,-1 0 0,0 1 0,2 20 0,0-5 70,-3-16-61,0-1 1,1 1-1,1-1 0,10 23 0,-13-32-66,0-1 0,0 1-1,1-1 1,-1 0 0,1 0-1,0 0 1,0 0-1,0-1 1,0 1 0,0-1-1,0 0 1,1 0 0,-1 0-1,1 0 1,-1 0 0,1-1-1,0 0 1,0 1-1,-1-1 1,1-1 0,5 1-1,16-2-706,-3-13-477</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6:30.664"/>
    </inkml:context>
    <inkml:brush xml:id="br0">
      <inkml:brushProperty name="width" value="0.2" units="cm"/>
      <inkml:brushProperty name="height" value="0.2" units="cm"/>
      <inkml:brushProperty name="color" value="#33CCFF"/>
    </inkml:brush>
  </inkml:definitions>
  <inkml:trace contextRef="#ctx0" brushRef="#br0">167 0 5593,'-12'3'671,"1"0"-1,0 0 1,-1 1-1,2 0 0,-1 1 1,0 1-1,1-1 1,0 2-1,-13 10 1,19-13-586,0-1 1,0 1 0,0 0 0,1 1-1,-1-1 1,1 0 0,1 1 0,-1 0-1,0 0 1,1 0 0,0 0 0,0 0-1,1 0 1,0 1 0,-1-1 0,2 0-1,-1 1 1,1-1 0,-1 1-1,1-1 1,1 1 0,1 7 0,-1-8-28,0 1 0,1-1 0,0 0 0,0 0 0,1 0 0,-1 0 0,1 0 0,0 0 0,1-1 0,-1 1 0,1-1 0,0 0 0,0 0 0,7 5 0,6 4 69,1-1 0,27 14-1,-28-17-77,-8-4-18,6 2-2,-1 1 0,0 1 0,-1 1 0,1 0 0,12 12 0,-24-20-27,0 1-1,1 0 1,-1-1-1,0 1 1,0 0 0,0 0-1,-1 0 1,1 0-1,-1 0 1,1 0-1,-1 0 1,0 1 0,-1-1-1,1 0 1,0 1-1,-1-1 1,0 1 0,0-1-1,0 1 1,0-1-1,0 0 1,-1 1-1,1-1 1,-1 1 0,0-1-1,0 0 1,0 0-1,-1 1 1,1-1 0,-1 0-1,-2 3 1,-3 4-38,-1-1 0,0 1 0,0-2 0,-1 1 0,0-1 0,-1 0 0,0-1 1,0 0-1,-1-1 0,1 0 0,-22 8 0,-25 8-867</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27:13.242"/>
    </inkml:context>
    <inkml:brush xml:id="br0">
      <inkml:brushProperty name="width" value="0.2" units="cm"/>
      <inkml:brushProperty name="height" value="0.2" units="cm"/>
      <inkml:brushProperty name="color" value="#33CCFF"/>
    </inkml:brush>
  </inkml:definitions>
  <inkml:trace contextRef="#ctx0" brushRef="#br0">12 64 3777,'-12'-63'6257,"28"68"-6041,59 22-48,-33-23-32,15-5-88,7 1-16,10-7 0,5 3 8,-1 2 16,-13-6-368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38:31.468"/>
    </inkml:context>
    <inkml:brush xml:id="br0">
      <inkml:brushProperty name="width" value="0.2" units="cm"/>
      <inkml:brushProperty name="height" value="0.2" units="cm"/>
      <inkml:brushProperty name="color" value="#33CCFF"/>
    </inkml:brush>
  </inkml:definitions>
  <inkml:trace contextRef="#ctx0" brushRef="#br0">66 24 6281,'13'0'2854,"191"-19"-1684,-176 17-1067,40-1 153,-62 3-227,1 1 1,-1-1 0,0 1 0,0 1 0,0-1-1,1 1 1,-1 0 0,6 3 0,-11-5-26,0 1 1,1 0-1,-1 0 1,1 0-1,-1 0 1,0 1-1,0-1 1,0 0-1,0 1 1,0-1 0,0 0-1,0 1 1,0-1-1,0 1 1,-1-1-1,1 1 1,0 0-1,-1-1 1,0 1-1,1-1 1,-1 1-1,0 0 1,0 0-1,0-1 1,0 1 0,0 0-1,0-1 1,0 1-1,-1 0 1,1-1-1,-1 1 1,1 0-1,-2 1 1,-2 7 8,0-1 1,0 0 0,-1 1-1,-7 8 1,12-18-14,-27 38 149,0-3-1,-2 0 0,-37 34 0,-113 80 937,168-141-1011,0 0-1,1 1 0,0 0 1,0 1-1,1 0 1,-14 21-1,21-28-60,0 1 0,0-1-1,0 1 1,1 0 0,-1-1 0,1 1 0,0 0-1,1 0 1,-1 0 0,0 0 0,1 0-1,0-1 1,0 1 0,0 0 0,1 0-1,-1 0 1,1 0 0,0 0 0,0 0-1,0-1 1,1 1 0,-1 0 0,1-1-1,0 1 1,0-1 0,0 0 0,0 1-1,5 3 1,1 2-2,0 0-1,1-1 0,0 0 1,1-1-1,0 0 1,0 0-1,0-1 0,1-1 1,0 0-1,0 0 1,1-1-1,-1 0 0,1-1 1,19 3-1,-12-4-49,-1 0-1,1-2 1,0 0 0,-1-1-1,1 0 1,-1-2-1,0 0 1,35-12 0,26-13-1756,-56 15 250</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2:58.272"/>
    </inkml:context>
    <inkml:brush xml:id="br0">
      <inkml:brushProperty name="width" value="0.2" units="cm"/>
      <inkml:brushProperty name="height" value="0.2" units="cm"/>
      <inkml:brushProperty name="color" value="#33CCFF"/>
    </inkml:brush>
  </inkml:definitions>
  <inkml:trace contextRef="#ctx0" brushRef="#br0">111 32 5881,'-24'-32'2113,"8"55"-1585,5 5-64,0 15 200,-4 3 40,6 4-64,-6-1-88,9-11-255,3-1-81,3-11-144,6-7-80,-1-7-224,-2-2-177,-3-4-543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2:59.049"/>
    </inkml:context>
    <inkml:brush xml:id="br0">
      <inkml:brushProperty name="width" value="0.2" units="cm"/>
      <inkml:brushProperty name="height" value="0.2" units="cm"/>
      <inkml:brushProperty name="color" value="#33CCFF"/>
    </inkml:brush>
  </inkml:definitions>
  <inkml:trace contextRef="#ctx0" brushRef="#br0">401 0 5409,'1'2'2129,"4"9"-1369,-7 8-136,-7 21-24,-9 6 96,-14 19 64,1 8-7,-12 9-81,-4-1-96,-2-1-232,1-1-136,12 7-192,2 0-64,12-5-360,3-4-280,9-25-561,4-10-271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3.295"/>
    </inkml:context>
    <inkml:brush xml:id="br0">
      <inkml:brushProperty name="width" value="0.1" units="cm"/>
      <inkml:brushProperty name="height" value="0.1" units="cm"/>
      <inkml:brushProperty name="color" value="#FFC114"/>
    </inkml:brush>
  </inkml:definitions>
  <inkml:trace contextRef="#ctx0" brushRef="#br0">50 2 5377,'1'-2'2771,"-1"6"-1177,-20 143 480,14-115-1654,-4 20 990,-5 104-1,15-156-1395,1 1 0,-1-1 1,0 0-1,0 1 0,0-1 0,0 0 0,1 0 0,-1 1 0,0-1 0,0 0 0,1 0 1,-1 1-1,0-1 0,0 0 0,1 0 0,-1 0 0,0 0 0,1 1 0,-1-1 0,0 0 0,1 0 1,-1 0-1,0 0 0,1 0 0,-1 0 0,0 0 0,1 0 0,-1 0 0,0 0 0,1 0 1,-1 0-1,0 0 0,1 0 0,-1 0 0,0 0 0,1 0 0,-1-1 0,0 1 0,1 0 0,-1 0 1,1-1-1,24-8 42,-10 4-47,124-39-75,57-20-4697,-174 53 4697</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2:59.569"/>
    </inkml:context>
    <inkml:brush xml:id="br0">
      <inkml:brushProperty name="width" value="0.2" units="cm"/>
      <inkml:brushProperty name="height" value="0.2" units="cm"/>
      <inkml:brushProperty name="color" value="#33CCFF"/>
    </inkml:brush>
  </inkml:definitions>
  <inkml:trace contextRef="#ctx0" brushRef="#br0">22 64 5913,'20'-7'1483,"17"-6"-682,0 1 0,1 2 0,1 2 0,44-5 0,-79 13-763,20 2 212,-24-2-242,1 0-1,-1 1 1,1-1 0,0 0 0,-1 1-1,1-1 1,-1 1 0,0-1-1,1 1 1,-1-1 0,1 1 0,-1-1-1,0 1 1,1-1 0,-1 1-1,0 0 1,1-1 0,-1 1 0,0 0-1,0-1 1,0 1 0,0 0-1,0-1 1,0 1 0,0 0-1,0-1 1,0 1 0,0 0 0,0-1-1,0 1 1,0 0 0,0-1-1,-1 1 1,1 0 0,-1 0 0,-1 5 56,0 0 1,0-1 0,-1 1 0,0-1 0,0 0-1,-1 0 1,1 0 0,-1 0 0,-7 6 0,-6 5 353,-23 16 0,14-12-29,-5 6 162,0 1-1,1 1 1,2 1-1,-27 37 1,54-64-519,-1 0 0,1 0 0,-1 0 0,1 0 0,0 0 0,0 1 0,0-1 0,0 0 0,0 1 0,0-1 0,1 0 0,-1 1 0,1-1 0,0 1 0,-1-1 0,1 1 0,1 3 0,-1-5-17,1 1-1,0-1 1,-1 0-1,1 0 1,0 0-1,0 1 1,0-1-1,0 0 1,0 0-1,0 0 1,0 0-1,0-1 1,0 1-1,0 0 0,1 0 1,-1-1-1,0 1 1,0-1-1,1 1 1,-1-1-1,3 1 1,7 1 9,-1-1 0,1 0 0,0-1 1,-1 0-1,1-1 0,11-2 0,34-7-272,74-24 0,-35 8-1280,-23 8-334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1.915"/>
    </inkml:context>
    <inkml:brush xml:id="br0">
      <inkml:brushProperty name="width" value="0.2" units="cm"/>
      <inkml:brushProperty name="height" value="0.2" units="cm"/>
      <inkml:brushProperty name="color" value="#33CCFF"/>
    </inkml:brush>
  </inkml:definitions>
  <inkml:trace contextRef="#ctx0" brushRef="#br0">226 11 5193,'-6'-2'320,"0"0"0,-1 0 0,1 1 1,-1-1-1,0 2 0,1-1 0,-1 1 0,-13 1 0,17 0-176,-1-1-1,1 2 0,-1-1 1,1 0-1,0 1 1,0-1-1,0 1 1,0 0-1,0 0 1,0 0-1,0 0 0,1 1 1,-1-1-1,1 1 1,-1-1-1,1 1 1,0 0-1,0 0 0,0 0 1,-1 4-1,-13 24 210,1 1 0,1 0 0,2 1-1,1 1 1,-9 45 0,18-66-294,0 0 0,1 1 0,0-1 0,1 0 0,0 1 0,1-1 0,0 0 0,2 0 0,-1 0 0,1 0 0,1 0 0,1-1 0,-1 1 1,2-1-1,0 0 0,0-1 0,11 15 0,-11-18-51,1 0 1,1 0 0,-1-1-1,1 0 1,0 0 0,1 0-1,-1-1 1,1-1-1,1 1 1,14 5 0,-19-9-7,0 0 0,0-1 0,1 0 0,-1 0-1,0 0 1,1-1 0,-1 1 0,1-1 0,-1-1 0,1 1 0,-1-1 0,0 0 0,1 0 0,-1 0 0,0-1 0,0 0 0,0 0 0,0 0 0,0-1 0,0 1 0,-1-1 0,7-6 0,-2 1-5,0 0-1,-1-1 1,-1 0 0,0-1 0,0 0 0,0 0 0,-2 0-1,1-1 1,-1 0 0,-1 0 0,0 0 0,0-1-1,-1 1 1,2-16 0,-2 4-41,0 0 1,-1 0-1,-2-1 0,0 1 1,-2-1-1,-6-33 0,5 40 29,-1 0 0,-1 0-1,-1 1 1,-1 0-1,-10-21 1,14 32 14,1 0 0,-1 1 0,0-1 0,0 1 0,-1 0 0,1 0 0,-1 0 0,0 0 0,0 1 0,0-1 1,-1 1-1,1 0 0,-1 1 0,1-1 0,-1 1 0,0 0 0,0 0 0,0 0 0,-1 0 0,1 1 0,-7-1 0,5 3 0,0-1 1,1 1-1,-1 0 0,1 1 1,-1 0-1,1 0 0,0 0 0,0 1 1,0-1-1,0 2 0,0-1 1,1 1-1,-1-1 0,1 2 1,-9 8-1,2-2-72,1 1-1,1 0 1,0 0 0,1 1-1,-11 21 1,15-25-143,1 1-1,0 0 0,-4 13 0,0 23-1002</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2.404"/>
    </inkml:context>
    <inkml:brush xml:id="br0">
      <inkml:brushProperty name="width" value="0.2" units="cm"/>
      <inkml:brushProperty name="height" value="0.2" units="cm"/>
      <inkml:brushProperty name="color" value="#33CCFF"/>
    </inkml:brush>
  </inkml:definitions>
  <inkml:trace contextRef="#ctx0" brushRef="#br0">33 1 5641,'22'4'1766,"35"1"-1,-44-5-1732,1 1 0,0 0 0,-1 1 0,0 1 0,1 0 1,-1 1-1,17 7 0,-29-11-17,0 1-1,0-1 1,0 1 0,0-1 0,0 1 0,0 0-1,-1-1 1,1 1 0,0 0 0,0 0 0,0 0 0,-1 0-1,1 0 1,0 0 0,-1 0 0,1 0 0,-1 0-1,1 0 1,-1 0 0,0 0 0,1 0 0,-1 1 0,0-1-1,0 0 1,0 0 0,0 0 0,0 0 0,0 1 0,0-1-1,0 0 1,0 0 0,-1 0 0,1 0 0,0 0-1,-1 0 1,1 0 0,-1 1 0,1-1 0,-1 0 0,1 0-1,-1-1 1,0 1 0,0 0 0,0 1 0,-5 5 165,0 0 0,-1 0 0,1-1 0,-10 7 0,14-11-129,-33 25 557,8-6-9,2 0 0,-33 35 0,52-50-473,0 0-1,1 1 1,0 0-1,1 0 1,-1 0-1,1 1 1,1-1-1,-1 1 1,1 0-1,1 0 1,0 0-1,0 1 1,0-1-1,0 15 1,2-19-98,0-1 0,0 1 1,0 0-1,1 0 0,0 0 1,0-1-1,0 1 1,0 0-1,1-1 0,-1 1 1,1-1-1,0 1 0,0-1 1,0 0-1,0 0 1,1 0-1,3 3 0,-2-2-6,1 0-1,0-1 1,-1 0-1,2 0 1,-1 0-1,0-1 1,1 1-1,-1-1 1,1 0-1,8 1 0,-1-1-138,1 0 0,0-1 0,0-1 0,0 0 0,0 0 0,0-2 0,-1 0-1,28-7 1,-30 5-143,-1 0 0,1 0 0,11-8 0,29-23-213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2.904"/>
    </inkml:context>
    <inkml:brush xml:id="br0">
      <inkml:brushProperty name="width" value="0.2" units="cm"/>
      <inkml:brushProperty name="height" value="0.2" units="cm"/>
      <inkml:brushProperty name="color" value="#33CCFF"/>
    </inkml:brush>
  </inkml:definitions>
  <inkml:trace contextRef="#ctx0" brushRef="#br0">99 69 5433,'-3'-11'409,"0"1"-1,0-1 1,-1 1 0,-6-12-1,9 22-373,1 0 0,0-1 0,-1 1 0,1-1 0,-1 1 0,1 0-1,-1-1 1,1 1 0,-1 0 0,1 0 0,-1-1 0,1 1 0,-1 0 0,1 0-1,-1 0 1,1-1 0,-1 1 0,0 0 0,1 0 0,-1 0 0,1 0 0,-1 0-1,0 0 1,1 0 0,-1 1 0,1-1 0,-1 0 0,0 0 0,-20 13 562,16-8-379,0 1 0,0-1 0,0 0-1,-6 11 1,10-13-136,-1 0 0,1 0 0,0 0 0,1 0 0,-1 1 0,0-1 0,1 0 0,0 0 0,0 1 1,0-1-1,0 0 0,0 1 0,1-1 0,-1 0 0,1 0 0,0 1 0,0-1 0,0 0 0,1 0 0,-1 0 0,1 0 0,-1 0 0,1-1 0,0 1 0,0 0 0,3 2 0,2 3-21,0-1-1,1 1 1,0-2 0,0 1 0,0-1-1,1 0 1,11 5 0,-11-7-85,1-1 1,-1 0-1,1 0 0,0-1 1,0 0-1,0-1 1,0 0-1,0-1 1,1 0-1,-1 0 1,0-1-1,14-3 0,-20 3-18,1 0 0,-1-1 0,1 1 0,-1-1 0,1 0 0,-1 0 0,0-1 0,0 1 0,0-1 0,0 0 0,-1 0 0,6-5 0,-7 5 7,0 0 0,0 0 1,0 0-1,-1 0 0,1 0 1,-1 0-1,0-1 1,0 1-1,0 0 0,0-1 1,0 1-1,-1-1 0,0 1 1,1-1-1,-1 1 1,-1-1-1,1 1 0,-2-7 1,2 7 18,-1 0 1,0-1 0,0 1-1,0 0 1,-1 0 0,1 0-1,-1 0 1,1 0 0,-1 0-1,0 0 1,0 1 0,-1-1-1,1 1 1,-3-3 0,0 1 4,0 0 0,0 1 0,-1 0 0,1 0 0,-1 0 1,0 1-1,-6-3 0,-6 1-1,0 0 0,0 0 0,0 2 1,-23 0-1,23 1-215,-1 1 1,-22 4 0,25 0-617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3.417"/>
    </inkml:context>
    <inkml:brush xml:id="br0">
      <inkml:brushProperty name="width" value="0.2" units="cm"/>
      <inkml:brushProperty name="height" value="0.2" units="cm"/>
      <inkml:brushProperty name="color" value="#33CCFF"/>
    </inkml:brush>
  </inkml:definitions>
  <inkml:trace contextRef="#ctx0" brushRef="#br0">23 87 7162,'-1'1'1441,"-14"6"393,15-7-1805,0 0 1,0 1-1,0-1 0,0 0 0,0 0 0,-1 0 1,1 0-1,0 0 0,0 0 0,0 0 0,-1 0 0,1 0 1,0 0-1,0 0 0,0 0 0,0 0 0,-1 0 1,1 0-1,0 0 0,0 0 0,0 0 0,-1 0 0,1 0 1,0 0-1,0 0 0,0 0 0,0 0 0,-1 0 1,1 0-1,0 0 0,0-1 0,0 1 0,0 0 30,-1 0-30,1 0 0,0 0 0,0 0 0,0-1 1,0 1-1,0 0 0,0 0 0,0 0 0,0 0 0,-1-1 1,1 1-1,0 0 0,0 0 0,0 0 0,0-1 1,0 1-1,0 0 0,0 0 0,0 0 0,0-1 0,0 1 1,0 0-1,0 0 0,0 0 0,1 0 0,-1-1 1,0 1-1,0 0 0,0 0 0,0 0 0,0 0 0,0-1 1,0 1-1,1 0 0,-1-2-21,1 1 1,0 0-1,0-1 0,0 1 1,0 0-1,0-1 0,0 1 1,0 0-1,0 0 1,0 0-1,1 0 0,-1 0 1,0 0-1,1 0 0,-1 1 1,3-2-1,6-4 7,-1 0-6,1-1-5,1 0 1,-1 1-1,1 0 1,0 1-1,0 1 0,1 0 1,-1 0-1,13-2 0,-21 6-2,54-7-3,-52 6 7,1 1 0,-1 0 0,1 1 0,0-1 0,-1 1 0,1 0 1,9 3-1,-13-3 19,-1 0 1,0-1 0,0 1 0,1 0-1,-1 0 1,0 0 0,0 0-1,0 0 1,0 0 0,0 0-1,0 0 1,0 0 0,-1 0-1,1 0 1,0 1 0,-1-1 0,1 0-1,-1 1 1,1-1 0,-1 0-1,1 3 1,-1 32 815,-1-19-476,1-10-298,0 1 1,1-1-1,0 0 1,0 0-1,1 1 1,0-1-1,0 0 0,3 7 1,-3-11-170,0 1 1,0-1 0,0 1-1,0-1 1,1 0-1,-1 0 1,1 0-1,0-1 1,0 1-1,0 0 1,0-1-1,0 0 1,1 0 0,-1 0-1,0 0 1,7 2-1,22 3-147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3.884"/>
    </inkml:context>
    <inkml:brush xml:id="br0">
      <inkml:brushProperty name="width" value="0.2" units="cm"/>
      <inkml:brushProperty name="height" value="0.2" units="cm"/>
      <inkml:brushProperty name="color" value="#33CCFF"/>
    </inkml:brush>
  </inkml:definitions>
  <inkml:trace contextRef="#ctx0" brushRef="#br0">201 166 3441,'0'-7'4110,"11"0"-3788,-9 6-17,8-4-147,-1-1 0,1 1 0,-1-2-1,10-8 1,30-22 165,-18 15-135,-30 21-170,1-1 1,0 1-1,-1-1 1,1 0-1,-1 1 0,0-1 1,0 0-1,1 0 1,-1 0-1,0 1 0,0-1 1,-1 0-1,1-1 1,0-2-1,-1 4-6,0 0 1,0 0-1,-1 0 1,1 0-1,0 0 0,-1 0 1,1 0-1,-1 0 0,0 0 1,1 0-1,-1 1 0,0-1 1,1 0-1,-1 0 0,0 1 1,0-1-1,0 0 1,0 1-1,1-1 0,-1 1 1,0-1-1,0 1 0,0-1 1,0 1-1,0 0 0,0-1 1,0 1-1,-1 0 0,1 0 1,0 0-1,-1 0 1,-39-4 157,39 4-152,-17 0 214,0 1-1,0 0 1,0 2-1,0 0 1,0 1-1,1 1 1,0 1 0,0 0-1,0 1 1,1 1-1,0 1 1,-27 18-1,41-24-167,0-1 1,0 1-1,0-1 0,0 1 0,0 0 1,1 0-1,-1 0 0,1 0 0,0 1 1,0-1-1,0 0 0,1 1 1,-3 6-1,4-7-42,-1 1 0,1-1 1,1 0-1,-1 0 0,0 1 1,1-1-1,-1 0 0,1 0 1,0 0-1,0 1 0,1-1 1,-1 0-1,0-1 0,1 1 1,0 0-1,0 0 0,0-1 1,0 1-1,0-1 0,5 5 0,7 7-278,1-1 0,1 0-1,0-2 1,0 1-1,1-2 1,0 0-1,1-1 1,0-1-1,26 8 1,-32-14-236,0 0 0,1-1 0,13 0 0,-24-1 406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4.399"/>
    </inkml:context>
    <inkml:brush xml:id="br0">
      <inkml:brushProperty name="width" value="0.2" units="cm"/>
      <inkml:brushProperty name="height" value="0.2" units="cm"/>
      <inkml:brushProperty name="color" value="#33CCFF"/>
    </inkml:brush>
  </inkml:definitions>
  <inkml:trace contextRef="#ctx0" brushRef="#br0">112 91 4721,'48'-74'2112,"-48"74"-2088,0-1 0,1 1 0,-1 0 0,0 0 0,0-1 0,0 1 0,1 0 0,-1-1 0,0 1 0,0 0 0,0-1 0,0 1 0,0 0 0,0-1 0,0 1 0,1 0 0,-1-1 0,0 1 0,0 0 0,0-1 0,0 1 0,0 0 0,-1-1 0,1 1 0,0 0 0,0-1 0,0 1 0,0 0 0,0 0 0,0-1-1,0 1 1,-1 0 0,1-1 0,0 1 0,0 0 0,0 0 0,-1-1 0,1 1 0,0 0 0,0 0 0,-1-1 0,1 1 0,0 0 0,-1 0 0,1 0 0,0 0 0,-1 0 0,1-1 0,0 1 0,-1 0 0,1 0 0,0 0 0,-1 0 0,1 0 0,0 0 0,-1 0 0,1 0 0,0 0 0,-1 0 0,1 0 0,0 0 0,-1 1-1,1-1 1,0 0 0,-1 0 0,-24 8 1013,22-7-852,-9 4 366,-1 1-1,2 0 1,-1 0 0,1 1 0,-14 12 0,21-17-465,1 0 0,1 1 0,-1-1 0,0 1 0,0 0 0,1 0 0,0 0 0,0 0 0,-1 1 0,2-1 0,-1 0 0,0 1 0,1 0 0,0-1 0,-1 1 0,2 0 0,-1-1 0,0 1 0,1 0 0,-1 0 0,1 0 1,1 5-1,-1-7-77,1 1 0,0-1 1,-1 0-1,1 1 1,0-1-1,1 0 1,-1 0-1,0 0 1,0 0-1,1 0 0,0 0 1,-1 0-1,1 0 1,0-1-1,0 1 1,0-1-1,0 1 1,0-1-1,0 0 0,0 1 1,0-1-1,1 0 1,-1-1-1,0 1 1,1 0-1,-1-1 1,1 1-1,-1-1 1,5 0-1,4 1-10,0-1-1,0-1 1,0 0-1,-1 0 1,16-4-1,12-6-380,-1-1 1,0-1-1,42-23 0,-78 36 381,11-6-74,-15 9 162,-13 13 165,15-15-257,0 1 0,0-1-1,0 1 1,1-1 0,-1 1 0,0 0 0,0-1 0,1 1-1,-1 0 1,1-1 0,0 1 0,0 0 0,-1 0 0,1-1-1,0 1 1,0 0 0,0 0 0,1-1 0,-1 1 0,0 0-1,1 0 1,-1-1 0,1 1 0,0 0 0,-1-1 0,1 1-1,0-1 1,0 1 0,0-1 0,0 1 0,0-1 0,0 0 0,1 1-1,-1-1 1,0 0 0,1 0 0,-1 0 0,1 0 0,1 1-1,4 2-239,1 0 1,-1-1-1,0 0 0,1 0 0,-1-1 0,1 0 0,12 1 0,25-1-1398</inkml:trace>
  <inkml:trace contextRef="#ctx0" brushRef="#br0" timeOffset="1">865 0 5401,'-13'2'2337,"-11"1"-1097,-6 6-136,-3 3 112,-4 2-39,5 2-153,4 8-384,9 0-184,19-1-224,7 4-72,24-6-104,10-2-40,7-4-248,1-1-280,-1-8-784,-10-4-353,-4-5-1663</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4.832"/>
    </inkml:context>
    <inkml:brush xml:id="br0">
      <inkml:brushProperty name="width" value="0.2" units="cm"/>
      <inkml:brushProperty name="height" value="0.2" units="cm"/>
      <inkml:brushProperty name="color" value="#33CCFF"/>
    </inkml:brush>
  </inkml:definitions>
  <inkml:trace contextRef="#ctx0" brushRef="#br0">0 7 7026,'21'-3'565,"-14"2"-313,0 0 1,1 0-1,-1 1 1,1 0-1,-1 0 1,11 2-1,-16-1-191,0-1-1,-1 1 0,1 0 0,0 0 1,0 0-1,-1 0 0,1 0 0,-1 0 0,1 0 1,-1 1-1,0-1 0,1 0 0,-1 1 1,0-1-1,0 1 0,0-1 0,0 1 0,0 0 1,0-1-1,0 1 0,-1 0 0,1 0 1,-1 0-1,1-1 0,-1 1 0,0 0 0,0 0 1,1 0-1,-2 2 0,5 59 1203,-3-33-635,0 0 1,2-1-1,2 1 1,12 43-1,-17-71-612,1 0 0,-1-1 0,1 1 0,0-1 1,-1 1-1,1-1 0,0 1 0,0-1 0,0 1 0,0-1 0,1 0 0,-1 0 1,0 1-1,0-1 0,3 1 0,-3-1-2,0-1 1,0 0 0,0 0-1,0 1 1,0-1-1,0 0 1,0 0-1,0 0 1,0 0-1,0 0 1,1 0-1,-1 0 1,0 0-1,0-1 1,0 1-1,0 0 1,0-1-1,1 0 1,4-2 52,0-1 1,0 0 0,0-1 0,-1 1-1,10-11 1,-7 6-33,12-10 13,-9 6-28,1 1-1,1 0 1,-1 2 0,2-1-1,0 1 1,0 1 0,21-10-1,-33 18-20,1 1 0,0-1-1,-1 0 1,1 1 0,0 0-1,-1 0 1,1 0 0,0 0-1,0 0 1,-1 0 0,1 1-1,0-1 1,-1 1 0,1 0-1,-1-1 1,1 1 0,0 1 0,2 1-1,5 3-27,0 0-1,-1 1 0,10 10 1,6 4-116,-4-6-741,1-1-1,1-1 1,27 13-1,-13-11-1315</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5.288"/>
    </inkml:context>
    <inkml:brush xml:id="br0">
      <inkml:brushProperty name="width" value="0.2" units="cm"/>
      <inkml:brushProperty name="height" value="0.2" units="cm"/>
      <inkml:brushProperty name="color" value="#33CCFF"/>
    </inkml:brush>
  </inkml:definitions>
  <inkml:trace contextRef="#ctx0" brushRef="#br0">127 19 4817,'-3'1'517,"-9"3"754,1-1 1,0 1 0,0 1 0,-16 9-1,25-13-1165,0 0-1,0 0 0,0 1 0,1-1 0,-1 1 1,0-1-1,0 1 0,1 0 0,-1 0 0,1 0 1,0 0-1,0 0 0,-1 0 0,1 0 0,0 0 1,1 0-1,-1 0 0,0 1 0,1-1 0,-1 0 1,1 1-1,0-1 0,-1 0 0,1 1 1,0-1-1,1 0 0,-1 1 0,0-1 0,1 4 1,2 0-47,0 0 0,1 0 1,-1-1-1,1 1 1,0-1-1,0 0 1,1 0-1,-1 0 1,1 0-1,0-1 1,1 0-1,10 7 1,-7-5-42,0 1 1,-1 0-1,11 12 0,-18-18-16,1 1 0,-1 0 0,1 0 0,-1-1 0,0 1 0,0 0 0,0 0 0,0 1 0,0-1-1,0 0 1,0 0 0,-1 0 0,1 0 0,-1 1 0,0-1 0,1 0 0,-1 1 0,0-1 0,-1 3 0,0-3 0,1 0 1,-1 1 0,0-1 0,-1 0 0,1 0 0,0 0 0,-1 0 0,1-1 0,-1 1 0,1 0 0,-1-1 0,0 1 0,0-1 0,0 1 0,0-1 0,0 0 0,0 0 0,-2 1 0,-8 5 0,-1-1-1,1 0 0,-1-1 1,0-1-1,0 0 1,-19 3-1,31-6-20,1-1 0,0 0 0,-1 0 0,1 0-1,0 0 1,0 0 0,-1 0 0,1 0 0,0 0-1,-1 0 1,1 0 0,0 0 0,-1 0 0,1 0-1,0 0 1,-1 0 0,1 0 0,0 0 0,-1 0-1,1 0 1,0 0 0,-1 0 0,1 0 0,0-1-1,0 1 1,-1 0 0,1 0 0,0 0 0,0-1-1,-1 1 1,1 0 0,0 0 0,0-1 0,0 1-1,-1 0 1,1 0 0,0-1 0,0 1 0,0 0 0,0-1-1,0 1 1,0 0 0,-1 0 0,1-1 0,0 1-1,0 0 1,0-1 0,0 1 0,0 0 0,0-1-1,0 1 1,0 0 0,1-1 0,-1 1 0,0 0-1,0-1 1,0 1 0,0 0 0,0-1 0,0 1-1,1 0 1,-1-1 0,14-15-1568,13-3-407</inkml:trace>
  <inkml:trace contextRef="#ctx0" brushRef="#br0" timeOffset="1">383 140 7009,'5'7'2993,"0"4"-1513,1 5-479,2 3 95,-4 8-328,2 0-192,-3 10-584,-1-2-400,-4-7-896,1-4-409</inkml:trace>
  <inkml:trace contextRef="#ctx0" brushRef="#br0" timeOffset="2">532 5 7746,'8'-3'2664,"3"1"-2624,-2 2-280,7 13-696</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5.801"/>
    </inkml:context>
    <inkml:brush xml:id="br0">
      <inkml:brushProperty name="width" value="0.2" units="cm"/>
      <inkml:brushProperty name="height" value="0.2" units="cm"/>
      <inkml:brushProperty name="color" value="#33CCFF"/>
    </inkml:brush>
  </inkml:definitions>
  <inkml:trace contextRef="#ctx0" brushRef="#br0">194 434 8122,'-4'-4'509,"0"0"0,0 1 0,0-1 0,0 1 0,-1 0 0,1 0 0,-1 0 0,0 1 0,0 0 0,0 0 0,0 0 0,0 0 1,0 1-1,-1 0 0,-5-1 0,6 2-449,1 1 0,-1-1 0,1 1 0,0 0 1,-1 0-1,1 0 0,0 0 0,0 1 0,-1 0 1,1 0-1,1 0 0,-1 0 0,0 1 0,0-1 1,1 1-1,0 0 0,-1 0 0,-4 6 0,5-5-51,0 0-1,0-1 1,0 1-1,0 0 0,0 1 1,1-1-1,0 0 0,0 1 1,0-1-1,1 1 1,-1 0-1,1 0 0,-1 6 1,2-7-4,0-1 0,1 0 0,-1 0 1,1 0-1,-1 0 0,1 1 0,0-1 0,0 0 1,0 0-1,1 0 0,-1-1 0,1 1 1,0 0-1,-1 0 0,1-1 0,0 1 0,1-1 1,-1 0-1,0 0 0,1 0 0,2 3 0,0-2-41,0 0-1,-1 0 0,1 0 0,0 0 1,1-1-1,-1 1 0,0-1 0,1-1 0,-1 1 1,1-1-1,-1 0 0,1 0 0,0-1 1,-1 0-1,1 0 0,0 0 0,0 0 0,-1-1 1,12-3-1,-10 2-59,0-1 0,0 0 0,-1 0 0,1-1 0,-1 1 0,0-1 0,0-1 0,0 1 0,-1-1 0,1 0 0,-1-1 0,0 1 0,-1-1 0,1 0 0,3-8 0,1-2-164,-1 0 0,-1-1 0,-1 0 0,-1 0 0,7-32 0,5-91-2343,-15 116 2023,4-47-1198,6-53-2120,-9 109 3631,-1 14 684,1 20 938,-4 188 3956,0 13-1078,1-207-4054,1 1 0,1-1 0,0 0 0,1 0 0,0 0 0,1-1 0,1 1 0,8 16 1,-11-24-167,1 0 1,0 0 0,0 0 0,1-1 0,-1 1 0,1-1 0,0 0 0,1 0 0,-1 0 0,1-1 0,-1 1-1,1-1 1,0 0 0,0 0 0,0-1 0,1 0 0,-1 0 0,1 0 0,-1 0 0,1-1 0,7 1 0,-2-2-30,0 0 1,0-1-1,0 0 1,0-1-1,-1 0 1,1-1-1,-1 0 1,0-1 0,0 0-1,0 0 1,0-1-1,11-8 1,1-1-184,-2-1 0,0-1-1,0 0 1,19-23 0,-26 26-208,-1-2-1,20-29 1,-29 40 332,0-1-1,-1 0 1,0 0 0,1 0 0,-2 0-1,1 0 1,-1 0 0,1-1 0,-1 1-1,-1-1 1,1 1 0,-1 0 0,0-1-1,-1-8 1,1 13 73,0 0 0,0 0 0,0 0 0,-1-1 0,1 1 0,0 0 0,-1 0 0,1 0 0,-1 0 0,1 0 0,-1 0 0,1 0 0,-1 0-1,0 0 1,1 0 0,-1 0 0,0 0 0,0 0 0,0 0 0,0 1 0,0-1 0,0 0 0,-1 0 0,1 1 41,0 0 0,-1 0 1,1 0-1,0 0 0,0 0 0,0 0 0,-1 0 0,1 1 1,0-1-1,0 0 0,0 1 0,0-1 0,0 1 0,0-1 1,0 1-1,0 0 0,0-1 0,-2 2 0,-1 2 208,0 0 1,0 0-1,0 0 0,1 0 0,-1 0 0,1 1 0,0 0 0,-4 9 0,4-5-47,1-1 0,0 1 0,1-1 0,-1 1-1,2 0 1,-1 0 0,1-1 0,1 1 0,0 0 0,0 0-1,0-1 1,5 15 0,-2-10-163,1-1 0,0-1 0,1 1 0,0-1 0,1 0 0,0 0-1,1-1 1,9 10 0,-14-17-201,0 0-1,0 0 1,0 0-1,1 0 1,-1-1-1,1 1 1,-1-1-1,1 0 1,0 0-1,0 0 1,0-1-1,0 0 1,0 1-1,1-1 1,-1-1-1,0 1 0,0-1 1,1 1-1,-1-1 1,0 0-1,9-2 1,22-11-2554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3.719"/>
    </inkml:context>
    <inkml:brush xml:id="br0">
      <inkml:brushProperty name="width" value="0.1" units="cm"/>
      <inkml:brushProperty name="height" value="0.1" units="cm"/>
      <inkml:brushProperty name="color" value="#FFC114"/>
    </inkml:brush>
  </inkml:definitions>
  <inkml:trace contextRef="#ctx0" brushRef="#br0">2 0 4905,'-2'13'2185,"2"-7"-969,0 2-120,0 38-8,4 8-80,-1 16-71,6-9-9,-1 11-256,-3 1-120,1-3-312,-2-3-112,-4-15-360,0-10-8,0-18-408,0-12-280,0-21-417</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7.002"/>
    </inkml:context>
    <inkml:brush xml:id="br0">
      <inkml:brushProperty name="width" value="0.2" units="cm"/>
      <inkml:brushProperty name="height" value="0.2" units="cm"/>
      <inkml:brushProperty name="color" value="#33CCFF"/>
    </inkml:brush>
  </inkml:definitions>
  <inkml:trace contextRef="#ctx0" brushRef="#br0">0 0 5769,'102'40'2057,"-78"-41"-1793,3-4-416,8-2-136,2-1-200</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7.507"/>
    </inkml:context>
    <inkml:brush xml:id="br0">
      <inkml:brushProperty name="width" value="0.2" units="cm"/>
      <inkml:brushProperty name="height" value="0.2" units="cm"/>
      <inkml:brushProperty name="color" value="#33CCFF"/>
    </inkml:brush>
  </inkml:definitions>
  <inkml:trace contextRef="#ctx0" brushRef="#br0">87 0 6161,'-86'115'2417,"103"-107"-1457,18 0-424,5-3 72,3-2-72,10 2-56,1-2-624,-5-3-424,-7-2-1024</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7.984"/>
    </inkml:context>
    <inkml:brush xml:id="br0">
      <inkml:brushProperty name="width" value="0.2" units="cm"/>
      <inkml:brushProperty name="height" value="0.2" units="cm"/>
      <inkml:brushProperty name="color" value="#33CCFF"/>
    </inkml:brush>
  </inkml:definitions>
  <inkml:trace contextRef="#ctx0" brushRef="#br0">62 26 5817,'-6'5'344,"1"0"0,0 0-1,0 1 1,0-1 0,1 1-1,0 0 1,0 1-1,0-1 1,1 1 0,0-1-1,0 1 1,1 0 0,-1 0-1,2 0 1,-3 12 0,3-10-232,1-1 0,0 0 0,0 1 1,1-1-1,0 1 0,1-1 0,0 0 1,0 0-1,0 0 0,1 0 0,7 13 0,-8-18-99,0 1-1,0 0 0,1-1 1,-1 0-1,1 1 0,0-1 1,0 0-1,1-1 0,-1 1 1,0 0-1,1-1 0,0 0 1,-1 0-1,1 0 0,0 0 1,0 0-1,0-1 0,0 0 1,0 0-1,1 0 0,-1 0 1,0-1-1,0 0 0,9 0 1,-7-1 7,1 0 0,-1 0 0,0-1 0,9-3 0,-11 3-16,-1 0 1,1 1-1,0-1 1,0 1-1,-1 0 1,1 0-1,0 1 1,0-1-1,0 1 1,0 0-1,0 0 1,0 0-1,0 1 0,0-1 1,0 1-1,6 2 1,-2 1-4,0 1 0,0 1-1,-1-1 1,0 1 0,0 0 0,-1 1 0,10 11 0,-6-5 6,-1-1 0,0 2 0,12 24-1,-20-36-7,0 1-1,1-1 0,-2 1 0,1 0 0,0-1 0,0 1 1,-1 0-1,1-1 0,-1 1 0,0 0 0,0 0 0,0-1 0,0 1 1,-1 0-1,1 0 0,-1-1 0,0 4 0,-1-4-2,1 1 0,-1-1 0,0 1 0,0-1 1,0 1-1,0-1 0,0 0 0,0 0 0,0 0 0,-1 0 0,1 0 0,-1-1 0,0 1 0,1-1 0,-5 2 0,-7 3-132,-1-1-1,0 0 1,0-2-1,-1 1 1,1-2-1,-1 0 1,1-1-1,-1 0 0,-18-2 1,-2-3-942</inkml:trace>
  <inkml:trace contextRef="#ctx0" brushRef="#br0" timeOffset="1">188 44 7938,'14'-4'2744,"21"-2"-2504,7 1-160,5-1-104,9 0-240,0-1-608,0-2-368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8.485"/>
    </inkml:context>
    <inkml:brush xml:id="br0">
      <inkml:brushProperty name="width" value="0.2" units="cm"/>
      <inkml:brushProperty name="height" value="0.2" units="cm"/>
      <inkml:brushProperty name="color" value="#33CCFF"/>
    </inkml:brush>
  </inkml:definitions>
  <inkml:trace contextRef="#ctx0" brushRef="#br0">401 0 6401,'-4'22'2785,"-11"17"-1433,-15 27-71,-5 19 103,-18 18-144,1 7-200,1-14-544,5-10-200,9-10-224,5 4 1,10 1-105,4-3-193,14-17-559,2-20-464,10-28-856</inkml:trace>
  <inkml:trace contextRef="#ctx0" brushRef="#br0" timeOffset="1">400 645 5017,'12'-10'817,"1"1"0,-1 0-1,2 1 1,14-6 0,-23 11-674,1 0 1,0 1 0,-1 0-1,1 0 1,0 1 0,0 0-1,0 0 1,1 0 0,-1 1-1,0 0 1,0 0-1,0 0 1,7 2 0,-12-2-105,1 0 1,-1 1 0,0-1-1,1 1 1,-1-1 0,1 1-1,-1-1 1,0 1-1,1 0 1,-1 0 0,0 0-1,0 0 1,0 0 0,1 0-1,-1 0 1,0 0-1,1 2 1,-1-2-11,-1 1-1,0-1 0,1 0 1,-1 0-1,0 0 1,0 0-1,0 1 1,0-1-1,0 0 0,0 0 1,0 0-1,0 1 1,0-1-1,-1 0 1,1 0-1,0 0 1,-2 2-1,-2 4 118,0 0 0,0-1 0,-1 1-1,0-1 1,-7 8 0,8-10-3,-40 38 876,26-25-398,-22 25-1,35-37-469,1 0 0,0 1 0,1-1 0,0 1-1,-1 0 1,2 0 0,-1 0 0,1 0 0,-3 12 0,4-15-107,1 0 0,-1-1 0,1 1 1,0-1-1,0 1 0,0 0 1,0-1-1,1 1 0,-1 0 0,1-1 1,0 1-1,-1-1 0,1 1 0,0-1 1,0 0-1,1 1 0,-1-1 0,3 4 1,-1-3-19,0 0 0,0-1 0,0 1 0,0-1 0,0 0 0,1 0 0,-1 0 0,1 0 0,-1-1 0,1 1 0,5 0 0,5 1-53,1 0 1,-1-1-1,0-1 0,1-1 1,25-2-1,-18 0-587,-1-2 0,1 0 0,-1-1 1,0-1-1,32-15 0,-8 0-1737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09.002"/>
    </inkml:context>
    <inkml:brush xml:id="br0">
      <inkml:brushProperty name="width" value="0.2" units="cm"/>
      <inkml:brushProperty name="height" value="0.2" units="cm"/>
      <inkml:brushProperty name="color" value="#33CCFF"/>
    </inkml:brush>
  </inkml:definitions>
  <inkml:trace contextRef="#ctx0" brushRef="#br0">151 0 6425,'-7'2'408,"1"1"-1,0 0 0,-1 0 0,1 0 0,0 1 0,1-1 0,-1 1 1,1 1-1,-1-1 0,1 1 0,1 0 0,-1 0 0,1 0 0,-1 1 0,2 0 1,-1 0-1,-3 8 0,-3 5 60,2 1 0,1-1 1,0 2-1,-5 26 0,9-35-356,1 0-1,0 0 0,1 0 1,0 0-1,1 0 1,0 1-1,1-1 0,0 0 1,1 0-1,1 0 1,-1 0-1,2 0 0,0-1 1,0 1-1,1-1 1,1 0-1,-1 0 0,2-1 1,0 0-1,0 0 1,0 0-1,15 12 0,-14-14-87,-1-1-1,2 0 0,-1-1 1,1 0-1,0 0 0,1-1 1,-1 0-1,1 0 0,13 3 1,-19-6-17,1-1-1,-1 0 1,1-1 0,-1 1-1,1-1 1,-1 0 0,1 0-1,-1 0 1,0-1 0,1 1-1,-1-1 1,1 0 0,-1 0-1,0-1 1,0 1 0,0-1-1,0 0 1,0 0 0,0-1-1,0 1 1,0-1 0,-1 0-1,0 0 1,5-4 0,-3 1-7,0-1 0,-1 1 0,0-1 0,0 0 0,-1 0 1,1 0-1,-2-1 0,1 1 0,-1-1 0,0 1 0,0-1 0,-1 0 0,0 0 1,-1 0-1,0 0 0,0 0 0,0 1 0,-3-11 0,0-2-17,-1-1-1,-2 1 1,0 0 0,-1 1-1,-16-33 1,13 32-68,0 1 0,-15-20-1,22 35-3,-1-1 0,1 1 0,-1 0 0,0 0-1,0 1 1,0-1 0,0 1 0,-1 0-1,0 0 1,1 0 0,-1 0 0,0 1 0,-10-3-1,13 4 62,0 1-1,-1-1 0,1 1 0,-1 0 1,1 0-1,0 0 0,-1 0 0,1 0 1,-1 0-1,1 1 0,0-1 0,-3 2 1,0 0 501,1 0 1,0 1 0,0 0 0,0 0-1,-5 4 1</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10.615"/>
    </inkml:context>
    <inkml:brush xml:id="br0">
      <inkml:brushProperty name="width" value="0.2" units="cm"/>
      <inkml:brushProperty name="height" value="0.2" units="cm"/>
      <inkml:brushProperty name="color" value="#33CCFF"/>
    </inkml:brush>
  </inkml:definitions>
  <inkml:trace contextRef="#ctx0" brushRef="#br0">157 1 5233,'-60'27'8181,"81"-30"-7855,-1 1 1,31 0-1,-27 2-205,-18-1-97,0 1 1,1 0-1,-1 0 0,0 1 1,0 0-1,1 0 0,6 2 1,-11-2-24,-1-1 0,0 1-1,0 0 1,1-1 0,-1 1 0,0 0 0,0 0 0,0 0 0,0 0 0,0 0 0,0 0 0,0 0 0,0 0 0,-1 1 0,1-1-1,0 0 1,-1 0 0,1 1 0,-1-1 0,1 0 0,-1 1 0,0-1 0,1 1 0,-1-1 0,0 0 0,0 1 0,0-1 0,0 1-1,0-1 1,0 0 0,-1 1 0,0 2 0,-1 5 7,-1 0 0,0 0-1,0-1 1,-1 1 0,0-1 0,-1 0 0,1 0-1,-10 11 1,-53 57 80,62-70-80,-80 71 329,13-13 482,71-62-782,-1-1 1,1 1-1,-1-1 1,1 1-1,0-1 1,-1 1-1,1 0 0,0 0 1,0-1-1,0 1 1,1 0-1,-1 0 1,0 0-1,1 0 1,-1 4-1,1-5-17,0 0 0,0 0 0,0 0 1,1 0-1,-1 0 0,0 0 0,1 0 0,-1 0 0,1 0 0,-1 0 0,1 0 0,0 0 0,-1 0 0,1 0 0,0-1 1,-1 1-1,1 0 0,0 0 0,0-1 0,0 1 0,1 0 0,3 2 19,1-1 0,0 1 1,-1-1-1,1 0 0,0-1 0,0 0 0,0 0 0,10 1 0,56-1-831,135-14-1,-134 5-873</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19.802"/>
    </inkml:context>
    <inkml:brush xml:id="br0">
      <inkml:brushProperty name="width" value="0.2" units="cm"/>
      <inkml:brushProperty name="height" value="0.2" units="cm"/>
      <inkml:brushProperty name="color" value="#33CCFF"/>
    </inkml:brush>
  </inkml:definitions>
  <inkml:trace contextRef="#ctx0" brushRef="#br0">0 18 7450,'64'0'2552,"84"-7"-2384,31 4 24,47 0 384,21-2 184,49 8 257,2 4-65,25 10-344,5 7-176,11-2-288,5 4-48,-1-9-104,-6 1-128,-12-5-232,-6-2-208,-33-2-680,-13-1-393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25.734"/>
    </inkml:context>
    <inkml:brush xml:id="br0">
      <inkml:brushProperty name="width" value="0.2" units="cm"/>
      <inkml:brushProperty name="height" value="0.2" units="cm"/>
      <inkml:brushProperty name="color" value="#33CCFF"/>
    </inkml:brush>
  </inkml:definitions>
  <inkml:trace contextRef="#ctx0" brushRef="#br0">316 192 3577,'-78'-7'2084,"57"-1"1118,21 8-3153,0 0 0,0-1 1,0 1-1,0 0 0,0 0 0,0 0 0,0-1 0,0 1 1,0 0-1,0 0 0,0-1 0,0 1 0,0 0 0,0 0 0,0-1 1,0 0 195,1 1-195,-1-1 89,1 0 1,0 0-1,0 0 1,0 0 0,0 0-1,0 0 1,0 0-1,1 0 1,-1 1 0,0-1-1,3 0 1,3-1-59,1-1 0,0 1 1,-1-1-1,1-1 0,-1 1 0,0-1 1,0-1-1,-1 1 0,9-7 0,-2 0 78,2 1-1,17-9 0,3 0 285,58-21 0,-80 35-365,-1 1 0,1 1 0,0 0 0,0 1-1,0 0 1,0 1 0,0 0 0,22 2 0,-32 0-65,0-1 0,0 0 0,0 1 1,0 0-1,0 0 0,-1 0 0,1 0 0,0 0 0,0 1 1,-1-1-1,1 1 0,-1 0 0,1 0 0,-1-1 1,0 2-1,0-1 0,0 0 0,4 5 0,-4-3 5,-1-1-1,1 1 1,-1 0-1,0 0 0,0 0 1,0 0-1,0 0 1,0 0-1,-1 0 0,0 0 1,0 0-1,-1 7 1,-1-1 31,0 1 0,0 0 0,-1-1 0,-1 0 0,0 0 0,0 0 0,-1 0 0,0 0 0,-1-1 0,-7 9 0,-27 27 382,-91 77 0,72-71-166,-278 271 1897,328-313-2075,-3 2 15,1 0 1,0 1 0,1 1 0,-10 16-1,18-26-79,1 0 0,-1 0-1,1 0 1,0 0 0,0 0-1,0 0 1,0 1-1,0-1 1,1 0 0,0 1-1,-1 3 1,2-5-7,-1 0 0,0 1-1,1-1 1,0 0 0,-1 0 0,1 0 0,0 0-1,0 0 1,0 0 0,0 0 0,1 0-1,-1-1 1,0 1 0,1 0 0,-1-1 0,1 1-1,0-1 1,2 3 0,2-1 14,-1 0-1,1 0 1,-1 0 0,1-1 0,0 0-1,0 0 1,0 0 0,0-1 0,0 0-1,9 0 1,10 0 72,32-2-1,-42 0-70,356-32-730,-230 18-1961,-86 10-6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26.252"/>
    </inkml:context>
    <inkml:brush xml:id="br0">
      <inkml:brushProperty name="width" value="0.2" units="cm"/>
      <inkml:brushProperty name="height" value="0.2" units="cm"/>
      <inkml:brushProperty name="color" value="#33CCFF"/>
    </inkml:brush>
  </inkml:definitions>
  <inkml:trace contextRef="#ctx0" brushRef="#br0">0 93 6969,'56'-17'2079,"112"-31"-26,-128 39-1692,0 2-1,50-4 1,-82 11-312,0 0 1,0 0 0,1 0 0,-1 1-1,0 0 1,0 1 0,0 0-1,0 0 1,0 1 0,-1 0 0,1 0-1,-1 1 1,13 7 0,-16-8-4,0 1 0,-1-1 0,1 1 0,-1 0-1,1 0 1,-1 0 0,0 0 0,-1 1 0,1-1 0,-1 1 0,0-1 0,0 1 0,0 0 0,-1 0 0,0 0 0,0 0-1,0 0 1,0 0 0,-1 0 0,0 1 0,0-1 0,-1 10 0,-1-3 126,-1 0 0,0 0-1,-1 0 1,0-1 0,0 1 0,-1-1 0,-13 20-1,-56 71 810,64-90-859,-38 43 749,-3-2 1,-107 84 0,91-81-276,58-49-503,0 1 1,1 1-1,0-1 1,1 1-1,-8 11 0,14-18-73,-1 1-1,1-1 0,0 1 0,0 0 0,0-1 1,0 1-1,0 0 0,0 0 0,1 0 0,0 0 1,-1 4-1,1-6-11,1 1 0,-1 0 1,1 0-1,-1 0 0,1-1 1,-1 1-1,1 0 0,0-1 1,0 1-1,0 0 0,0-1 1,0 1-1,0-1 0,0 1 1,0-1-1,1 0 0,-1 0 1,1 1-1,2 0 0,1 2 2,0-1 0,0-1 0,1 1 0,0-1 0,-1 0 0,1 0-1,0-1 1,9 2 0,50 1 26,-58-3-34,77-2-376,118-16-1,-12-12-3014,-124 16 1673,-12-2 1610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26.784"/>
    </inkml:context>
    <inkml:brush xml:id="br0">
      <inkml:brushProperty name="width" value="0.2" units="cm"/>
      <inkml:brushProperty name="height" value="0.2" units="cm"/>
      <inkml:brushProperty name="color" value="#33CCFF"/>
    </inkml:brush>
  </inkml:definitions>
  <inkml:trace contextRef="#ctx0" brushRef="#br0">170 0 7426,'-25'24'4234,"-6"19"-2877,17-22-552,1-1-264,1 0 1,2 1 0,0 0-1,1 0 1,1 1 0,1 0 0,-6 30-1,6-9-46,2 0 0,0 87 0,5-113-440,1 0 0,1 0 0,0 0 1,2-1-1,0 1 0,0-1 0,2 1 0,0-2 0,8 17 0,-8-22-41,0 0 0,1-1 0,0 0 0,0 0 0,1 0 0,0-1 0,0 0 0,1-1 0,0 0 0,0 0 1,1-1-1,0 0 0,0-1 0,14 6 0,-10-6-26,1-1 0,0 0 1,-1-1-1,1-1 0,0-1 1,1 0-1,-1 0 0,0-2 0,0 0 1,0 0-1,0-1 0,0-1 1,0-1-1,18-7 0,-24 7-34,1 0-1,-1 0 1,0-1 0,0 0-1,-1-1 1,0 0-1,0-1 1,0 1-1,12-15 1,-16 15-7,1 0 0,0-1-1,-1 0 1,-1 0 0,1 0 0,-1-1 0,0 1 0,-1-1-1,0 1 1,0-1 0,0 0 0,-1 0 0,0-12-1,-1 9 49,-1 1 1,0 0-1,0-1 0,-1 1 0,0 0 0,-1 0 0,-1 0 0,1 1 0,-1-1 0,-1 1 0,0 0 0,0 0 0,-1 0 0,0 1 0,0 0 0,-1 0 1,0 0-1,0 1 0,-1 0 0,0 1 0,0-1 0,-1 2 0,0-1 0,0 1 0,0 0 0,0 1 0,-1 0 0,0 1 0,0 0 0,0 0 0,0 1 1,0 1-1,0-1 0,-1 2 0,1-1 0,0 2 0,-1-1 0,1 1 0,-12 3 0,5 1 28,0 1 0,0 1 0,0 1 0,1 0 0,1 1 1,-1 1-1,1 1 0,1 0 0,0 0 0,1 2 0,0-1 0,0 2 0,2 0 0,0 0 0,-17 29 0,26-38-31,0-1-1,0 1 1,0 0-1,1 0 1,-1 0-1,1 0 1,1 0-1,-1 0 1,1 1-1,0-1 1,0 0-1,0 0 1,1 0-1,-1 0 1,1 0-1,2 6 1,0-5-114,-1 0-1,1 1 1,1-2 0,-1 1-1,1 0 1,0-1 0,0 1-1,1-1 1,0 0 0,-1-1-1,9 7 1,48 30-1996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4.139"/>
    </inkml:context>
    <inkml:brush xml:id="br0">
      <inkml:brushProperty name="width" value="0.1" units="cm"/>
      <inkml:brushProperty name="height" value="0.1" units="cm"/>
      <inkml:brushProperty name="color" value="#FFC114"/>
    </inkml:brush>
  </inkml:definitions>
  <inkml:trace contextRef="#ctx0" brushRef="#br0">132 42 5737,'-4'-1'274,"1"0"-1,-1 1 0,0 0 1,1-1-1,-1 1 0,1 0 1,-1 1-1,0-1 0,1 1 1,-1-1-1,-4 3 0,-39 15 366,41-15-189,4-2-339,0-1-1,0 1 1,0 0 0,0 1-1,0-1 1,0 0-1,0 0 1,1 1 0,-1-1-1,1 1 1,-1-1-1,1 1 1,0 0 0,-1 0-1,1 0 1,0-1-1,-1 5 1,1-5-69,1 1 0,0-1 0,0 1 0,0 0 0,0-1-1,0 1 1,1-1 0,-1 1 0,0-1 0,1 1 0,-1 0 0,1-1 0,-1 1 0,1-1 0,0 0 0,0 1 0,0-1-1,-1 0 1,1 1 0,0-1 0,1 0 0,-1 0 0,0 0 0,0 0 0,3 2 0,23 18 107,35 19 0,-42-28-88,-1 0 0,0 2 0,-1 0 0,0 1 0,20 22 0,-25-21-45,-1 1 0,-1 0 0,-1 0 0,0 1 0,-1 0 1,-1 1-1,-1 0 0,0 0 0,-2 1 0,0 0 0,-1 0 0,-1 0 0,-1 0 0,-1 39 0,-1-57-13,0 0 0,0 1 0,-1-1-1,1 0 1,-1 1 0,0-1-1,0 0 1,1 1 0,-1-1 0,-1 0-1,1 0 1,0 0 0,-1 0-1,1 0 1,-1 0 0,1-1 0,-1 1-1,0 0 1,0-1 0,1 1 0,-1-1-1,0 0 1,-1 1 0,1-1-1,0 0 1,0 0 0,0-1 0,-1 1-1,1 0 1,0-1 0,-1 1 0,-3-1-1,-9 1 13,0 0 0,0-1 0,1-1-1,-21-4 1,12 2 1,21 3-14,-67-10 33,63 9-33,-1 0 1,1-1-1,-1 0 1,1-1-1,0 1 1,0-1-1,-11-7 0,16 9-1,0 0 0,0-1-1,0 1 1,0 0-1,0 0 1,0-1 0,0 1-1,1-1 1,-1 1 0,1-1-1,-1 1 1,1-1-1,-1 1 1,1-1 0,0 1-1,-1-1 1,1 1-1,0-1 1,0 1 0,0-1-1,0 0 1,1 1-1,-1-1 1,0 1 0,1-1-1,-1 1 1,1-1 0,1-2-1,2-5 7,1-1-1,0 1 1,8-11 0,-6 10-4,55-80 19,-35 52-116,0-1 0,28-58 0,-49 84 66,-1 0 1,0 0 0,-1-1 0,0 0-1,-1 1 1,0-1 0,-1 0 0,-1 0 0,0-1-1,-1 1 1,-1 0 0,-3-18 0,3 19-86,0 8-86,1 1 1,-1-1-1,0 1 1,0-1 0,-1 1-1,1 0 1,-4-7-1,-3 3-1180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29.536"/>
    </inkml:context>
    <inkml:brush xml:id="br0">
      <inkml:brushProperty name="width" value="0.2" units="cm"/>
      <inkml:brushProperty name="height" value="0.2" units="cm"/>
      <inkml:brushProperty name="color" value="#33CCFF"/>
    </inkml:brush>
  </inkml:definitions>
  <inkml:trace contextRef="#ctx0" brushRef="#br0">81 0 6441,'-79'24'12051,"77"-24"-11851</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30.069"/>
    </inkml:context>
    <inkml:brush xml:id="br0">
      <inkml:brushProperty name="width" value="0.2" units="cm"/>
      <inkml:brushProperty name="height" value="0.2" units="cm"/>
      <inkml:brushProperty name="color" value="#33CCFF"/>
    </inkml:brush>
  </inkml:definitions>
  <inkml:trace contextRef="#ctx0" brushRef="#br0">488 24 8434,'-26'-7'1139,"1"2"-1,-1 0 1,-1 2 0,-28-1-1,40 5-862,1 0-1,-1 0 1,1 1-1,0 1 1,0 0-1,0 1 1,0 1-1,1 0 1,-15 7-1,25-10-238,1-1-1,-1 0 1,0 1-1,1 0 0,-1-1 1,1 1-1,0 0 1,-1 1-1,1-1 1,0 0-1,0 0 1,1 1-1,-1-1 0,0 1 1,1 0-1,-1-1 1,1 1-1,0 0 1,0 0-1,0 0 1,0 0-1,1 0 0,-1 0 1,1 0-1,0 0 1,0 0-1,0 0 1,0 0-1,0 0 0,1 0 1,-1 0-1,1 0 1,0 0-1,0 0 1,0 0-1,0 0 1,0-1-1,1 1 0,3 4 1,8 11-12,2-1 1,0 0-1,29 23 1,-27-24-11,0 0-1,0 0 1,23 33 0,-33-37-15,0-1-1,0 2 0,-1-1 0,-1 1 1,0-1-1,-1 1 0,0 1 0,-1-1 1,0 1-1,0 17 0,-2-23 5,-1 0 0,-1-1 0,1 1 0,-1 0 0,-1 0 0,1 0 0,-1-1 0,-1 1 0,1-1 0,-1 1 0,-1-1-1,1 0 1,-1 0 0,0-1 0,-1 1 0,0-1 0,0 0 0,0 0 0,-8 7 0,1-4 30,-1 0-1,1-1 1,-2-1 0,1 0-1,-1 0 1,0-1 0,-27 7-1,21-8 100,-1-1-1,1 0 0,-1-2 1,-41 1-1,60-3-113,0 0 0,1 0 0,-1 0 1,0-1-1,0 1 0,0 0 0,1-1 0,-1 1 1,0-1-1,1 1 0,-1-1 0,0 0 0,1 0 1,-1 0-1,1 0 0,-1 0 0,1 0 0,-3-2 1,3 2-10,1 0 0,-1-1 0,1 1 0,-1 0 0,1 0 0,0-1 0,0 1 0,-1 0 0,1 0 1,0-1-1,0 1 0,0 0 0,0-1 0,1 1 0,-1 0 0,0 0 0,0-1 0,1 1 0,-1 0 0,1-2 1,4-6 9,-1 1 0,1-1 1,1 1-1,0 0 0,11-13 1,40-36-16,93-75 0,-29 30-3,-91 74-20,62-59 74,-82 77-93,-1-1 0,0 0 0,-1-1 0,0 0 1,-1 0-1,8-17 0,-15 28-27,1-1 1,0 1 0,-1-1 0,1 1 0,-1-1 0,0 1-1,0-1 1,1 1 0,-1-1 0,0 1 0,0-1 0,-1 0-1,1 1 1,0-1 0,0 1 0,-1-1 0,1 1 0,-1-1-1,1 1 1,-1-1 0,0 1 0,1 0 0,-1-1 0,0 1-1,0 0 1,0-1 0,0 1 0,0 0 0,0 0 0,-1 0-1,1 0 1,-2-1 0,-32-8-2371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30.934"/>
    </inkml:context>
    <inkml:brush xml:id="br0">
      <inkml:brushProperty name="width" value="0.2" units="cm"/>
      <inkml:brushProperty name="height" value="0.2" units="cm"/>
      <inkml:brushProperty name="color" value="#33CCFF"/>
    </inkml:brush>
  </inkml:definitions>
  <inkml:trace contextRef="#ctx0" brushRef="#br0">114 87 5897,'-35'-86'5444,"36"96"-3373,5 30-1148,-3-27-785,-2 0-1,1 0 0,-1 0 1,-1-1-1,-3 26 0,-2 6-415,-2 0-1,-2 0 0,-1-1 0,-3 0 1,-22 50-1,31-86-115,3-6 282,0 0 1,1 0 0,-1 0-1,1 0 1,-1 0 0,1 0-1,-1 0 1,1 0 0,0 0 0,0 0-1,-1 0 1,1 0 0,0 0-1,0 0 1,0 2 0,1-3 33,-1 0 0,1 0 0,-1 0 0,1 0 0,-1 0 0,1 0 1,0 0-1,-1 0 0,1 0 0,-1-1 0,1 1 0,-1 0 0,1 0 0,-1-1 0,1 1 1,-1 0-1,1-1 0,-1 1 0,1 0 0,-1-1 0,0 1 0,1-1 0,-1 1 0,1-1 0,-1 1 1,0-1-1,1 0 0,14-15-582,32-41-521,-33 38 1261,2-1-1,0 2 1,2 0 0,28-23-1,15 2 442,1 2 0,97-43 0,-183 92 743,0 0 0,-35 25 0,52-33-1118,1 0 0,0 1-1,0 0 1,1 0 0,0 1 0,0-1-1,0 1 1,0 0 0,1 0 0,0 1-1,0-1 1,1 1 0,0 0-1,0 0 1,1 0 0,-3 11 0,5-12-120,0 0 1,0 0 0,1-1-1,-1 1 1,1 0 0,1 0-1,-1-1 1,1 1 0,0-1-1,1 1 1,-1-1 0,1 0-1,0 0 1,0 0 0,1 0 0,6 7-1,-5-6-244,1 0 1,0-1-1,0 1 0,1-1 0,-1 0 0,1-1 0,0 1 1,0-2-1,1 1 0,-1-1 0,12 4 0,16-2-1748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31.419"/>
    </inkml:context>
    <inkml:brush xml:id="br0">
      <inkml:brushProperty name="width" value="0.2" units="cm"/>
      <inkml:brushProperty name="height" value="0.2" units="cm"/>
      <inkml:brushProperty name="color" value="#33CCFF"/>
    </inkml:brush>
  </inkml:definitions>
  <inkml:trace contextRef="#ctx0" brushRef="#br0">300 40 6953,'13'-11'1147,"27"-17"0,-39 28-1122,-1 0 0,0 0 0,1 0 0,-1 0-1,1 0 1,-1 0 0,0 0 0,1 0 0,-1 0-1,0 0 1,1 0 0,-1 0 0,0 0 0,1 0-1,-1 0 1,0 1 0,1-1 0,-1 0 0,0 0-1,1 0 1,-1 0 0,0 1 0,1-1 0,-1 0-1,0 0 1,0 1 0,1-1 0,-1 0 0,0 0-1,0 1 1,0-1 0,1 0 0,-1 1 0,0-1-1,0 0 1,0 1 0,0-1 0,0 0 0,0 1-1,1-1 1,-1 0 0,0 1 0,3 23 536,-1-12-210,4 26 340,-1 0 0,-2 0 1,-1 0-1,-3 0 0,-5 50 0,4-77-621,0-1 0,0 1 1,-1-1-1,0 1 1,0-1-1,-10 17 0,10-21-54,-1-1 0,1 1 0,-1-1 0,0 0 0,-1 0 0,1-1 0,-1 1 0,0-1 0,0 0 0,0 0 0,-1-1 0,-9 5 0,-3 1-8,-1-2 0,0 0 0,0-2 0,0 0 1,-1 0-1,0-2 0,0-1 0,-32 0 0,47-2-55,0 0 0,0-1-1,1 1 1,-1-1 0,0 0 0,0-1-1,-7-2 1,10 3-38,0 0-1,0-1 0,0 1 1,1 0-1,-1-1 1,0 1-1,1-1 0,-1 1 1,1-1-1,-1 0 1,1 0-1,0 0 1,0 0-1,0 0 0,0 0 1,0 0-1,0 0 1,1 0-1,-2-4 0,0-32-1839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5:53:31.917"/>
    </inkml:context>
    <inkml:brush xml:id="br0">
      <inkml:brushProperty name="width" value="0.2" units="cm"/>
      <inkml:brushProperty name="height" value="0.2" units="cm"/>
      <inkml:brushProperty name="color" value="#33CCFF"/>
    </inkml:brush>
  </inkml:definitions>
  <inkml:trace contextRef="#ctx0" brushRef="#br0">1 83 8586,'25'-4'3040,"40"-6"-2495,5 0-489,7-1-360,-7-1-257,-13-4-703,5-3 1416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6:43.568"/>
    </inkml:context>
    <inkml:brush xml:id="br0">
      <inkml:brushProperty name="width" value="0.1" units="cm"/>
      <inkml:brushProperty name="height" value="0.1" units="cm"/>
      <inkml:brushProperty name="color" value="#FFC114"/>
    </inkml:brush>
  </inkml:definitions>
  <inkml:trace contextRef="#ctx0" brushRef="#br0">8 30 4537,'-2'-11'1520,"-3"-7"-1520,17 22-128</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18.775"/>
    </inkml:context>
    <inkml:brush xml:id="br0">
      <inkml:brushProperty name="width" value="0.1" units="cm"/>
      <inkml:brushProperty name="height" value="0.1" units="cm"/>
      <inkml:brushProperty name="color" value="#FFC114"/>
    </inkml:brush>
  </inkml:definitions>
  <inkml:trace contextRef="#ctx0" brushRef="#br0">44 56 3993,'-38'-43'1520,"32"30"2085,21 308-712,-5-148-2161,1 128-98,1 28-747,-4-227-1439,-8-68 98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19.115"/>
    </inkml:context>
    <inkml:brush xml:id="br0">
      <inkml:brushProperty name="width" value="0.1" units="cm"/>
      <inkml:brushProperty name="height" value="0.1" units="cm"/>
      <inkml:brushProperty name="color" value="#FFC114"/>
    </inkml:brush>
  </inkml:definitions>
  <inkml:trace contextRef="#ctx0" brushRef="#br0">76 827 4457,'-72'-91'2032,"68"91"-1055,4-2-289,6-1 32,-6 1-128,2 0 32,34-11 176,56-32 65,-46-9-81,3-13-136,-1-22-264,0-4-128,0-1-248,-2 2-104,-10 12-512,-5 13-368,-13 34 1016</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19.769"/>
    </inkml:context>
    <inkml:brush xml:id="br0">
      <inkml:brushProperty name="width" value="0.1" units="cm"/>
      <inkml:brushProperty name="height" value="0.1" units="cm"/>
      <inkml:brushProperty name="color" value="#FFC114"/>
    </inkml:brush>
  </inkml:definitions>
  <inkml:trace contextRef="#ctx0" brushRef="#br0">0 7 3609,'4'-6'3239,"-4"6"-3172,1 0 0,-1 0 0,0 0 1,1 0-1,-1 0 0,0 0 0,1 0 1,-1 0-1,0 0 0,1 0 0,-1 0 1,0 0-1,1 0 0,-1 1 0,0-1 1,1 0-1,-1 0 0,0 0 0,0 1 0,1-1 1,-1 0-1,0 0 0,0 1 0,1-1 1,-1 0-1,0 0 0,0 1 0,0-1 1,0 0-1,1 1 0,-1-1 0,0 0 1,0 1-1,0-1 0,0 0 0,0 1 1,0-1-1,0 1 0,9 19 286,-2 1 1,0 0-1,-2 1 1,0 0-1,-1-1 0,1 32 1,9 379 1830,-15-410-2171,-1-4-7,2 0-1,0 1 1,3 19-1,1-29-25,0-8-31,6-18-90,25-97-325,20-58-68,-43 141 481,2 0 1,0 1-1,26-37 0,-37 63 52,0-1 0,1 1 1,0-1-1,0 1 0,0 0 0,6-4 1,-9 7 0,0 1 0,-1-1 0,1 1 1,-1 0-1,1-1 0,0 1 0,0 0 1,-1 0-1,1-1 0,0 1 0,-1 0 1,1 0-1,0 0 0,0 0 1,-1 0-1,1 0 0,0 0 0,0 0 1,-1 0-1,1 0 0,1 1 0,-1-1 0,0 1 0,-1 0-1,1 0 1,0 0 0,-1-1-1,1 1 1,0 0 0,-1 0-1,1 0 1,-1 0 0,0 0-1,1 0 1,-1 0-1,0 0 1,1 0 0,-1 0-1,0 0 1,0 1 0,0 1-1,2 37 64,-2 0 0,-6 41-1,2-31-6,-17 171-61,20-194-170,1-27 116,0 1-1,0 0 0,0 0 0,0-1 1,0 1-1,0 0 0,0 0 0,0-1 0,0 1 1,0 0-1,1 0 0,-1-1 0,0 1 1,1 0-1,-1-1 0,0 1 0,1 0 0,-1-1 1,1 1-1,-1 0 0,1-1 0,-1 1 1,1-1-1,-1 1 0,1-1 0,-1 1 0,2 0 1,-1-2-38,0 1 1,0 0-1,-1-1 1,1 1-1,0-1 1,-1 1-1,1-1 1,0 1-1,-1-1 1,1 1-1,0-1 1,-1 0-1,1 1 1,-1-1 0,1 0-1,-1 0 1,0 1-1,1-1 1,-1 0-1,0 0 1,0 0-1,1 1 1,-1-1-1,0 0 1,0-2-1,1-1-415,8-25-2014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0.215"/>
    </inkml:context>
    <inkml:brush xml:id="br0">
      <inkml:brushProperty name="width" value="0.1" units="cm"/>
      <inkml:brushProperty name="height" value="0.1" units="cm"/>
      <inkml:brushProperty name="color" value="#FFC114"/>
    </inkml:brush>
  </inkml:definitions>
  <inkml:trace contextRef="#ctx0" brushRef="#br0">0 94 4745,'6'-11'6154,"-5"11"-5983,5 15-47,0 0 0,0 0 0,-1 0-1,-1 1 1,-1 0 0,0-1 0,-1 1-1,-1 0 1,0 28 0,-6 56 64,2-42-5,4 64-1,-1-121-177,0-1 0,0 1 0,0 0 0,0-1 0,0 1-1,0 0 1,1 0 0,-1-1 0,0 1 0,0 0 0,0-1-1,1 1 1,-1 0 0,0-1 0,1 1 0,-1 0 0,0-1-1,1 1 1,-1-1 0,1 1 0,-1-1 0,2 1-1,-2-1 0,1 0 0,-1 0-1,1 0 1,0 0-1,-1 0 1,1 0-1,-1 0 1,1 0 0,-1 0-1,1 0 1,-1-1-1,1 1 1,-1 0-1,1 0 1,-1-1-1,1 1 1,-1 0 0,1-1-1,-1 1 1,0-1-1,1 0 1,22-29 56,-6-6-246,-2 1 0,13-45 0,2-6-283,-27 77 413,58-132-582,-52 123 565,1 0 0,1 1-1,0 1 1,1 0 0,23-24-1,-16 27-31,-12 12 43,-9 12 47,-12 18 162,1 1 1,2 0 0,1 1 0,2 1-1,1-1 1,1 1 0,1 0 0,2 1 0,2 39-1,1-62-122,1 1 0,0-1 0,1 1 0,0-1 0,0 0 0,8 20 0,-8-27-38,-1-1 1,1 1 0,-1 0 0,1-1 0,0 1 0,0-1-1,0 1 1,0-1 0,0 0 0,1 0 0,-1 0-1,1 0 1,-1 0 0,1 0 0,0-1 0,-1 0-1,1 1 1,0-1 0,0 0 0,0 0 0,0-1 0,0 1-1,0 0 1,0-1 0,1 0 0,5 0 0,-2 0-124,0-1 1,0 0 0,1 0-1,-1-1 1,0 1 0,-1-2-1,1 1 1,0-1 0,-1 0 0,8-4-1,23-22-1112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4.670"/>
    </inkml:context>
    <inkml:brush xml:id="br0">
      <inkml:brushProperty name="width" value="0.1" units="cm"/>
      <inkml:brushProperty name="height" value="0.1" units="cm"/>
      <inkml:brushProperty name="color" value="#FFC114"/>
    </inkml:brush>
  </inkml:definitions>
  <inkml:trace contextRef="#ctx0" brushRef="#br0">0 17 5857,'189'-14'4412,"-173"12"-4214,0 2 0,1 0 1,-1 1-1,0 0 0,1 1 1,-1 1-1,0 1 0,0 0 1,-1 1-1,1 1 0,-1 0 0,21 13 1,-34-18-196,-1 0 0,1 0 1,-1 0-1,1 0 0,-1 0 1,0 0-1,1 0 0,-1 1 0,0-1 1,0 0-1,0 1 0,0-1 1,0 1-1,0-1 0,-1 1 1,1-1-1,0 1 0,-1 0 0,0-1 1,1 1-1,-1 2 0,0-2 0,0 1-1,0-1 0,-1 0 0,1 1 0,-1-1 0,0 0 0,0 0 1,0 1-1,0-1 0,0 0 0,0 0 0,0 0 0,-3 3 1,-4 4 8,-1-1 0,1 0 1,-1 0-1,-1-1 0,-10 7 0,-5 0 17,-36 16-1,3-2 94,58-28-118,0 0 0,0 0-1,0 0 1,0 0-1,0 0 1,0 0 0,0 0-1,0 0 1,0 0-1,0 0 1,1 0 0,-1 0-1,0 0 1,0 0-1,0 0 1,0 0 0,0 0-1,0 0 1,0 0-1,0 0 1,0 0 0,0 0-1,0 0 1,0 0-1,0 0 1,0 0 0,0 0-1,0 0 1,0 0-1,0 1 1,0-1 0,0 0-1,0 0 1,1 0-1,-1 0 1,0 0 0,0 0-1,0 0 1,0 0-1,0 0 1,0 0 0,0 0-1,0 0 1,0 0-1,0 0 1,0 0 0,0 0-1,0 1 1,0-1-1,0 0 1,0 0 0,-1 0-1,1 0 1,0 0-1,0 0 1,0 0 0,0 0-1,0 0 1,0 0-1,0 0 1,12 1 67,23 0-51,-18-1 7,-3 1-13,1-1-1,-1 2 1,0 0-1,0 1 1,0 0 0,20 9-1,-30-11 21,1 1-1,-1 0 1,0 0-1,-1 0 1,1 1-1,0-1 1,-1 1-1,1 0 1,-1 0 0,0 0-1,0 1 1,0-1-1,0 1 1,-1-1-1,1 1 1,-1 0-1,0 0 1,0 0-1,0 1 1,-1-1-1,0 0 1,1 0-1,-1 1 1,0 6-1,-1 2 75,0 0-1,-1 0 0,-1 0 1,0 0-1,-1 0 0,0-1 0,-1 1 1,0-1-1,-1 0 0,0 0 0,-1-1 1,0 1-1,-16 20 0,14-22-97,0 0 0,-1-1 0,0 0-1,0 0 1,-1-1 0,0 0 0,0-1-1,-1 0 1,0 0 0,0-1-1,0-1 1,-1 0 0,0 0 0,-16 3-1,3-5-607,24-3 565,1 0-1,0 1 0,-1-1 0,1 0 0,0 0 1,-1 0-1,1 0 0,-1 0 0,1 0 0,0 0 1,-1 0-1,1 0 0,0 0 0,-1 0 0,1 0 1,0-1-1,-1 1 0,1 0 0,0 0 1,-1 0-1,1 0 0,0-1 0,-1 1 0,1 0 1,0 0-1,-1 0 0,1-1 0,0 1 0,0 0 1,0-1-1,-1 1 0,1 0 0,0 0 0,0-1 1,0 1-1,0 0 0,-1-1 0,1 1 1,0 0-1,0-1 0,0 1 0,0-1 0,0 1 1,0 0-1,0-1 0,0 1 0,0 0 0,0-1 1,0 1-1,0 0 0,0-1 0,0 1 0,1 0 1,-1-1-1,9-12 491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0.576"/>
    </inkml:context>
    <inkml:brush xml:id="br0">
      <inkml:brushProperty name="width" value="0.1" units="cm"/>
      <inkml:brushProperty name="height" value="0.1" units="cm"/>
      <inkml:brushProperty name="color" value="#FFC114"/>
    </inkml:brush>
  </inkml:definitions>
  <inkml:trace contextRef="#ctx0" brushRef="#br0">26 169 5457,'1'-10'556,"2"-14"941,-3 24-1484,0 0-1,0 0 1,-1 0-1,1 0 1,0 0-1,0 0 1,0 1 0,0-1-1,0 0 1,0 0-1,0 0 1,0 0 0,0 0-1,0 0 1,0 0-1,0 0 1,0 0 0,0 0-1,0 0 1,0 0-1,0 0 1,0 0 0,0 0-1,0 0 1,0 0-1,-1 0 1,1 0 0,0 0-1,0 0 1,0 0-1,0-1 1,0 1-1,0 0 1,0 0 0,0 0-1,0 0 1,0 0-1,0 0 1,0 0 0,0 0-1,0 0 1,0 0-1,0 0 1,0 0 0,0 0-1,0 0 1,0 0-1,0 0 1,0 0 0,0 0-1,0 0 1,0 0-1,0 0 1,0 0-1,0 0 1,0-1 0,-6 14 677,0 8-321,1 1 0,1 0 0,1 0 0,0 0 0,2 0 0,3 42 0,-1-14 422,-1-40-551,0 1 0,1-1 0,1 1-1,0-1 1,0 1 0,7 17 0,-9-27-227,0-1 0,0 1 0,0 0 0,1-1 0,-1 1 0,0 0 0,0-1 0,1 1 0,-1-1 0,0 1 0,1 0 0,-1-1 0,0 1 0,1-1 0,-1 1 0,1-1 0,-1 1 0,1-1 0,-1 0 0,1 1 0,0-1 0,-1 1 0,1-1 0,-1 0 0,1 0 0,1 1 0,-2-1-6,1-1-1,0 1 1,0-1-1,-1 1 1,1-1-1,0 1 1,-1-1-1,1 1 1,-1-1-1,1 0 1,-1 1-1,1-1 1,-1 0-1,1 1 1,-1-1-1,0 0 1,1 0-1,-1 0 1,15-46 3,-14 42 12,25-111 46,-14 60-694,2 0 1,26-70-1,-37 118 190,1 0-1,0 1 0,0-1 0,0 1 0,1 0 0,9-11 0,1 3-2084</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0.930"/>
    </inkml:context>
    <inkml:brush xml:id="br0">
      <inkml:brushProperty name="width" value="0.1" units="cm"/>
      <inkml:brushProperty name="height" value="0.1" units="cm"/>
      <inkml:brushProperty name="color" value="#FFC114"/>
    </inkml:brush>
  </inkml:definitions>
  <inkml:trace contextRef="#ctx0" brushRef="#br0">220 1 3433,'11'2'4935,"-12"-2"-4843,0 1-1,1-1 0,-1 1 1,0 0-1,0-1 1,1 1-1,-1 0 0,0 0 1,1 0-1,-1 0 0,1-1 1,-1 1-1,1 0 0,-1 2 1,-5 8 262,-50 74 1453,47-72-1501,0 1 1,1 0-1,1 1 1,-10 28-1,14-33-272,0 1 1,1-1-1,0 1 1,0-1-1,1 1 0,1-1 1,0 1-1,2 15 1,-2-23-24,1 0 0,0 0 0,-1 0 0,1 1 0,1-1 0,-1-1 0,0 1 1,1 0-1,-1 0 0,1 0 0,0-1 0,0 1 0,0-1 0,0 1 0,1-1 0,-1 0 1,0 0-1,1 0 0,4 2 0,2 1 50,1-1 0,0 0 0,0-1-1,17 4 1,-18-6-29,-1 1 0,0 0-1,0 1 1,0 0-1,0 0 1,0 1-1,-1-1 1,12 10-1,-17-12-26,0 1-1,0-1 1,-1 1-1,1 0 1,-1 0 0,1-1-1,-1 1 1,0 0-1,1 0 1,-1 1-1,0-1 1,-1 0-1,1 0 1,0 0-1,-1 1 1,1-1-1,-1 0 1,1 5-1,-2-4 0,1 1-1,-1-1 0,1 0 1,-1 0-1,0 1 1,0-1-1,-1 0 1,1 0-1,-1 0 1,1 0-1,-1-1 0,-2 4 1,-3 2 0,0-1 1,0 1-1,-1-1 0,0-1 1,0 1-1,-1-1 0,-16 8 1,16-10-192,1 0 0,-1-1 0,0 0 0,0-1 0,-1 0-1,1 0 1,0-1 0,-1 0 0,1-1 0,-1 0 0,1 0 0,0-1 0,-1 0 0,1-1 0,0 0 0,0 0 0,0-1 0,-15-7 0,10 0-1146,8 2-56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1.375"/>
    </inkml:context>
    <inkml:brush xml:id="br0">
      <inkml:brushProperty name="width" value="0.1" units="cm"/>
      <inkml:brushProperty name="height" value="0.1" units="cm"/>
      <inkml:brushProperty name="color" value="#FFC114"/>
    </inkml:brush>
  </inkml:definitions>
  <inkml:trace contextRef="#ctx0" brushRef="#br0">3 71 6137,'43'-70'2489,"-46"97"-1585,-5 4-80,5 17-32,-3 10-39,1 19 23,-4 6 56,3 9-152,1 1-128,5-14-272,0-4-128,5-25-288,3-6-192,-7-20-640,5-12-368,-13-21-233</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1.732"/>
    </inkml:context>
    <inkml:brush xml:id="br0">
      <inkml:brushProperty name="width" value="0.1" units="cm"/>
      <inkml:brushProperty name="height" value="0.1" units="cm"/>
      <inkml:brushProperty name="color" value="#FFC114"/>
    </inkml:brush>
  </inkml:definitions>
  <inkml:trace contextRef="#ctx0" brushRef="#br0">0 75 4617,'4'0'2328,"5"-2"-135,7-3-1825,8-6-16,7 0-128,1 2-160,3 0-24,1 5-8,-3-1-32,1-1-8,-5 1-376,-7-2-320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2.100"/>
    </inkml:context>
    <inkml:brush xml:id="br0">
      <inkml:brushProperty name="width" value="0.1" units="cm"/>
      <inkml:brushProperty name="height" value="0.1" units="cm"/>
      <inkml:brushProperty name="color" value="#FFC114"/>
    </inkml:brush>
  </inkml:definitions>
  <inkml:trace contextRef="#ctx0" brushRef="#br0">1 209 5761,'5'-4'2321,"11"-3"-1281,4-11-384,13-15-80,7 0-184,11-6-288,7 2-80,5 14-136,0 10-168,1 11-584,-1 6 1392</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2.446"/>
    </inkml:context>
    <inkml:brush xml:id="br0">
      <inkml:brushProperty name="width" value="0.1" units="cm"/>
      <inkml:brushProperty name="height" value="0.1" units="cm"/>
      <inkml:brushProperty name="color" value="#FFC114"/>
    </inkml:brush>
  </inkml:definitions>
  <inkml:trace contextRef="#ctx0" brushRef="#br0">0 150 3553,'45'100'1664,"-35"-82"-976,-4-15-149,1-3-336,0-1 1,1 0-1,-1 0 0,0 0 0,0-1 1,0 0-1,0 0 0,-1-1 0,1 0 1,-1 0-1,1-1 0,-1 0 0,0 0 1,-1 0-1,1-1 0,-1 0 1,1 0-1,7-10 0,-6 7-159,-1 0 0,0-1 0,0 0-1,-1 0 1,0 0 0,0 0 0,-1-1 0,-1 0-1,1 0 1,-2 0 0,1 0 0,1-20 0,-4 27-52,0 1 0,0-1 0,0 0 1,0 1-1,-1-1 0,1 1 0,-1-1 1,0 1-1,0-1 0,0 1 0,0-1 1,0 1-1,0 0 0,0 0 0,-1-1 0,0 1 1,1 0-1,-1 0 0,0 0 0,0 1 1,0-1-1,0 0 0,0 1 0,0-1 1,-3 0-1,2 0 21,0 1 0,0 0 1,0 0-1,0 1 0,0-1 1,0 1-1,0 0 0,0-1 1,0 1-1,0 0 0,0 1 0,0-1 1,0 1-1,0-1 0,0 1 1,0 0-1,0 0 0,0 0 0,0 0 1,0 1-1,-4 2 0,-1 2 101,1 1 1,-1-1-1,1 1 0,0 1 0,1-1 0,0 1 0,0 0 0,0 1 0,1-1 0,1 1 1,-1 0-1,-2 10 0,2-6 83,1 1 0,0-1 0,1 1 0,0 0 1,1 0-1,1 1 0,1 25 0,1-33-139,0 0 1,1 0-1,0 1 0,0-1 1,1-1-1,-1 1 0,1 0 1,1-1-1,0 1 0,0-1 1,0 0-1,0 0 0,8 7 0,3 2-177,1-1-1,1 0 0,22 15 0,-36-27 101,21 11-1087,-23-12 1040,1-1 0,-1 0-1,0 1 1,0-1-1,0 0 1,1 0-1,-1 0 1,0 0-1,0 0 1,1 0-1,-1 0 1,0 0-1,0-1 1,0 1-1,1 0 1,-1-1 0,0 1-1,0-1 1,0 1-1,0-1 1,2-1-1,13-17 1629</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2.793"/>
    </inkml:context>
    <inkml:brush xml:id="br0">
      <inkml:brushProperty name="width" value="0.1" units="cm"/>
      <inkml:brushProperty name="height" value="0.1" units="cm"/>
      <inkml:brushProperty name="color" value="#FFC114"/>
    </inkml:brush>
  </inkml:definitions>
  <inkml:trace contextRef="#ctx0" brushRef="#br0">73 494 5369,'15'0'812,"1"1"0,-1 0 0,0 1 0,18 4 0,-26-4-709,-1 1 1,1-1-1,0 1 1,-1 0-1,0 0 1,0 1-1,0 0 0,0 0 1,-1 1-1,1-1 1,6 8-1,1 3 209,-1 1-1,0 0 0,-1 0 0,-1 1 1,13 28-1,-19-36-242,-1 0 0,0 0 0,0 1 0,-1-1 1,0 1-1,0 0 0,-1-1 0,-1 1 0,1 0 0,-2 0 0,1 0 0,-1 0 0,-3 10 1,0-6 50,-1-1 1,0 0-1,-1 0 1,-1-1 0,0 1-1,-10 13 1,0-5 185,0-1 0,-26 26 1,36-41-246,1 1 0,0-1 1,-1 0-1,0-1 0,0 1 1,-11 3-1,16-7-50,-1 1-1,0-1 1,0-1 0,0 1 0,1 0 0,-1-1-1,0 1 1,0-1 0,0 0 0,0 0 0,0 0-1,0 0 1,0-1 0,0 1 0,0-1 0,0 0 0,0 0-1,0 0 1,1 0 0,-5-2 0,1-2-9,1 1 1,0-1-1,0 0 1,0-1 0,1 1-1,0-1 1,0 1-1,0-1 1,1-1 0,0 1-1,-4-10 1,-1-7-3,1 0 0,-5-26 1,7 21 4,2 0-1,1-1 1,1 1 0,1 0 0,2-1 0,1 1 0,8-37-1,65-190 273,-39 144 36,-29 87-256,-1 0 1,-1-1 0,-1 1-1,-1-1 1,0-40-1,-4 63-59,1-3-12,-1-1 0,-1 1 0,1 0 0,-1 0 1,-2-8-1,3 11-11,-1 1 1,1 0 0,-1 0 0,1 0-1,-1 0 1,0 0 0,1 0 0,-1 0-1,0 0 1,0 0 0,0 0 0,1 0-1,-1 0 1,0 0 0,0 1 0,-1-1-1,1 0 1,0 1 0,0-1 0,0 1-1,0-1 1,0 1 0,-1-1 0,1 1-1,0 0 1,0 0 0,-1 0 0,1 0-1,0 0 1,-2 0 0,-3 1-97,-1 0 0,1 1 1,0 0-1,0 0 0,-1 0 0,2 1 0,-1 0 1,0 0-1,0 1 0,-8 7 0,-31 28 3409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29.910"/>
    </inkml:context>
    <inkml:brush xml:id="br0">
      <inkml:brushProperty name="width" value="0.1" units="cm"/>
      <inkml:brushProperty name="height" value="0.1" units="cm"/>
      <inkml:brushProperty name="color" value="#FFC114"/>
    </inkml:brush>
  </inkml:definitions>
  <inkml:trace contextRef="#ctx0" brushRef="#br0">65 1 1128,'0'0'244,"-1"0"-1,0 0 1,1 0 0,-1 0-1,0 0 1,1 0-1,-1 0 1,0 0-1,1 0 1,-1 0 0,0 0-1,1 1 1,-1-1-1,0 0 1,1 0-1,-1 1 1,1-1 0,-1 0-1,0 1 1,0 0-1,3 15 4822,1-2-6256,-3-13 1202,2 7 113,0 1 0,-1-1 0,0 0 1,0 1-1,-1-1 0,0 0 0,-1 1 1,0-1-1,0 1 0,-3 10 0,3-18-110,-38 99 1824,36-94-1756,0 0 0,1-1 0,0 1 0,1 0 0,-1 0 0,1 0 0,0 0 0,1 1 0,0-1 1,0 0-1,1 9 0,-1-13-71,0 0-1,1 0 1,-1 1 0,1-1 0,0 0-1,0 0 1,0 0 0,0 0 0,0 0-1,0 0 1,1 0 0,-1-1 0,1 1-1,-1 0 1,1-1 0,0 1 0,-1-1-1,1 1 1,0-1 0,0 0 0,0 0-1,0 0 1,0 0 0,0 0 0,0 0-1,1-1 1,-1 1 0,0-1 0,0 1-1,0-1 1,1 0 0,-1 0 0,4 0-1,26-2 212,45-7 0,18-2-114,-82 10-176,-1 1 1,1 1-1,-1 0 1,0 1 0,22 6-1,-19-3-241,-7-2-315,0 0 0,1-1 0,0 0 1,-1 0-1,1-1 0,10 0 1,-4-2-1591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0.266"/>
    </inkml:context>
    <inkml:brush xml:id="br0">
      <inkml:brushProperty name="width" value="0.1" units="cm"/>
      <inkml:brushProperty name="height" value="0.1" units="cm"/>
      <inkml:brushProperty name="color" value="#FFC114"/>
    </inkml:brush>
  </inkml:definitions>
  <inkml:trace contextRef="#ctx0" brushRef="#br0">134 0 5689,'2'0'2137,"5"10"-1513,6 11 40,0 21 152,-8 11 56,-9 19 65,-8 11-89,-8 22-272,-9 2-120,0 6-272,-4-12-80,6-26-160,11-12-216,12-34-616,4-11-305</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3.063"/>
    </inkml:context>
    <inkml:brush xml:id="br0">
      <inkml:brushProperty name="width" value="0.1" units="cm"/>
      <inkml:brushProperty name="height" value="0.1" units="cm"/>
      <inkml:brushProperty name="color" value="#FFC114"/>
    </inkml:brush>
  </inkml:definitions>
  <inkml:trace contextRef="#ctx0" brushRef="#br0">122 4 3801,'-4'-4'5993,"8"17"-5233,3 29-16,-9 39-87,-10-37-209,-5-4-112,1-2-176,0 0-80,-4-8-320,0-6-184,5-20-489,5-4-295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6.311"/>
    </inkml:context>
    <inkml:brush xml:id="br0">
      <inkml:brushProperty name="width" value="0.1" units="cm"/>
      <inkml:brushProperty name="height" value="0.1" units="cm"/>
      <inkml:brushProperty name="color" value="#FFC114"/>
    </inkml:brush>
  </inkml:definitions>
  <inkml:trace contextRef="#ctx0" brushRef="#br0">87 1 7338,'-87'78'9658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3.611"/>
    </inkml:context>
    <inkml:brush xml:id="br0">
      <inkml:brushProperty name="width" value="0.1" units="cm"/>
      <inkml:brushProperty name="height" value="0.1" units="cm"/>
      <inkml:brushProperty name="color" value="#FFC114"/>
    </inkml:brush>
  </inkml:definitions>
  <inkml:trace contextRef="#ctx0" brushRef="#br0">0 112 5385,'52'-36'3530,"-16"15"-2740,58-24 1,-90 43-712,0 0 0,0 1 1,0 0-1,0 0 1,1 0-1,-1 0 1,0 1-1,0-1 0,1 1 1,-1 0-1,0 1 1,1-1-1,-1 1 0,0-1 1,5 3-1,-6-2-40,0 1 0,0-1 0,0 1 1,-1-1-1,1 1 0,-1 0 0,1 0 0,-1 0 0,0 0 0,1 1 0,-1-1 0,-1 1 0,1-1 0,0 1 0,0-1 0,-1 1 0,0 0 0,1 0 0,-1 0 0,0 0 0,0 5 0,1 1 29,-1 0-1,-1 0 0,1 0 0,-1 0 1,-1 0-1,0 1 0,0-2 0,-1 1 1,-3 11-1,-6 13 309,-16 34 0,16-42-140,-5 12 364,-2 0 1,-32 48-1,49-83-586,-14 25 289,14-25-296,1-1 0,0 0 0,-1 0 0,1 1 0,0-1 0,0 0 0,0 1 0,0-1 0,0 0 0,0 1 0,0-1 0,0 0 0,0 1 0,0-1 0,1 0-1,-1 1 1,1-1 0,-1 0 0,1 0 0,0 2 0,0-2 36,7 0-38,0 0-1,0 1 1,0 0 0,-1 0-1,1 1 1,-1 0 0,1 0 0,-1 1-1,9 6 1,9 3-13,-21-12-37,0 0 1,0-1-1,0 1 1,0-1 0,1 1-1,-1-1 1,0 0 0,0-1-1,0 1 1,0-1 0,0 0-1,0 0 1,0 0-1,0 0 1,4-3 0,22-4-919,4 7-656,0 1-327</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3.976"/>
    </inkml:context>
    <inkml:brush xml:id="br0">
      <inkml:brushProperty name="width" value="0.1" units="cm"/>
      <inkml:brushProperty name="height" value="0.1" units="cm"/>
      <inkml:brushProperty name="color" value="#FFC114"/>
    </inkml:brush>
  </inkml:definitions>
  <inkml:trace contextRef="#ctx0" brushRef="#br0">75 44 4873,'-2'0'218,"-1"0"0,1 0 0,-1 0 0,1 1 1,-1-1-1,1 1 0,-1 0 0,1 0 0,0 0 0,-1 0 0,1 0 0,0 0 0,0 1 0,0-1 0,0 1 1,0-1-1,0 1 0,0 0 0,0 0 0,1 0 0,-1 0 0,1 0 0,-1 0 0,1 0 0,0 0 0,0 1 1,-1 1-1,-2 7 92,1 1 1,0-1 0,1 0 0,-1 19 0,2-24-128,0 4 13,0 1-1,1 0 1,0 0-1,1 0 0,0-1 1,0 1-1,1 0 1,1-1-1,0 1 1,8 17-1,-8-22-156,0-1-1,0 0 1,1 0 0,-1 0 0,1 0-1,0 0 1,1-1 0,-1 0 0,1 0-1,0 0 1,0-1 0,0 1 0,1-1-1,-1 0 1,1-1 0,-1 1 0,1-1-1,0 0 1,0 0 0,9 0 0,-6 0-21,0-1 0,-1-1 0,1 1 1,0-2-1,0 1 0,13-3 0,-18 2-15,0 0 0,0 0 0,-1 0-1,1 0 1,0-1 0,-1 0 0,1 0-1,-1 0 1,1 0 0,-1 0 0,0-1-1,0 1 1,0-1 0,0 0 0,0 0 0,-1 0-1,3-4 1,-1 0-3,-1-1 0,1-1 1,-2 1-1,1 0 0,-1-1 0,1-9 0,5-55-10,-7 53-46,0 1 1,-1-1-1,-1 1 1,-1 0 0,-1-1-1,-8-30 1,10 48 24,1 1 1,-1-1 0,1 0 0,-1 1-1,0-1 1,0 1 0,0-1 0,0 1-1,0-1 1,0 1 0,0 0 0,0 0 0,0-1-1,0 1 1,-1 0 0,-1-1 0,0 1-41,1 0 0,0 1 0,-1-1 1,1 1-1,-1-1 0,1 1 0,-1 0 1,1 0-1,-1 0 0,1 1 0,-4-1 1,-3 2-305,0 0 0,0 1 1,1 0-1,-1 0 1,0 1-1,1 0 0,0 1 1,0 0-1,0 0 0,-8 7 1,-15 14-1825</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4.548"/>
    </inkml:context>
    <inkml:brush xml:id="br0">
      <inkml:brushProperty name="width" value="0.1" units="cm"/>
      <inkml:brushProperty name="height" value="0.1" units="cm"/>
      <inkml:brushProperty name="color" value="#FFC114"/>
    </inkml:brush>
  </inkml:definitions>
  <inkml:trace contextRef="#ctx0" brushRef="#br0">1 24 2561,'28'-3'565,"29"-5"141,3-2 2648,-51 8-2963,0 2 1,-1-1 0,1 1 0,0 1-1,0 0 1,-1 0 0,1 1 0,0 0-1,-1 0 1,1 1 0,10 5 0,7 0 79,-22-7-401,0-1 0,0 2 0,-1-1 0,1 0-1,0 1 1,-1 0 0,1 0 0,3 3 0,-5-4-47,-1 1 1,0-1 0,0 1-1,0-1 1,0 1-1,0 0 1,0-1-1,0 1 1,-1 0-1,1 0 1,-1 0-1,1 0 1,-1-1-1,0 1 1,1 0-1,-1 0 1,0 0 0,0 0-1,-1 0 1,1 0-1,0 0 1,-1 2-1,-5 18 195,0 0 0,-1 0-1,-1-1 1,-21 39 0,3-7 186,-52 141 873,77-192-1264,1 0-1,-1-1 1,0 1-1,0 0 1,1 0-1,0 0 1,-1 0-1,1 0 1,0 0-1,0 0 1,0 0-1,0 0 1,0 0-1,0 0 1,0 0-1,1 0 1,-1 0-1,1 0 1,0 0-1,1 3 1,-1-4 3,0 0-1,1 0 1,-1 0-1,1-1 1,-1 1-1,0 0 1,1-1 0,0 1-1,-1-1 1,1 1-1,-1-1 1,1 0 0,-1 0-1,1 0 1,0 0-1,-1 0 1,1 0 0,0 0-1,-1 0 1,1-1-1,-1 1 1,1 0 0,-1-1-1,1 0 1,2-1-1,140-44 493,-134 42-701,-1 1 0,0-2 0,0 1 0,13-9 0,-13 6-695,-1 1 0,0-1 0,0 0-1,9-11 1,-10 7 2503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4.913"/>
    </inkml:context>
    <inkml:brush xml:id="br0">
      <inkml:brushProperty name="width" value="0.1" units="cm"/>
      <inkml:brushProperty name="height" value="0.1" units="cm"/>
      <inkml:brushProperty name="color" value="#FFC114"/>
    </inkml:brush>
  </inkml:definitions>
  <inkml:trace contextRef="#ctx0" brushRef="#br0">11 30 8074,'0'0'148,"-1"0"0,1-1 1,-1 0-1,1 1 0,-1-1 1,1 1-1,0-1 0,0 1 1,-1-1-1,1 0 0,0 1 1,0-1-1,-1 1 0,1-1 1,0 0-1,0 1 0,0-1 1,0 0-1,0 1 0,0-1 1,0 0-1,0 1 0,1-1 1,-1 0-1,0 1 0,0-1 1,0 1-1,1-1 0,-1 0 1,0 1-1,1-1 0,-1 1 1,0-1-1,1 1 0,-1-1 0,1 1 1,-1-1-1,1 0 0,0 0-125,0 1 0,0-1 0,-1 1 0,1-1 0,0 0 0,0 1 0,0 0 0,0-1 0,0 1 0,0-1-1,0 1 1,0 0 0,0 0 0,0 0 0,0-1 0,0 1 0,0 0 0,0 0 0,-1 0 0,1 1-1,0-1 1,0 0 0,0 0 0,2 1 0,-1 1 37,0 0 1,0 0-1,0 0 1,0 0-1,-1 0 0,1 1 1,-1-1-1,0 1 0,0-1 1,0 1-1,0-1 1,0 1-1,0 0 0,-1-1 1,1 5-1,1-1 61,6 42 612,-2-1 1,-2 1-1,-4 71 1,0-74-514,2 283 243,-3-316-591,-1 33-192,2-43 210,0 1 0,-1-1 0,1 0 0,-1 1-1,1-1 1,-1 0 0,0 0 0,0 0 0,0 0-1,0 0 1,-1 0 0,1 0 0,0 0-1,-3 2 1,3-3 63,1-1 0,0 0 0,-1 0 0,1 0 0,0 0 0,-1 1 0,1-1 0,0 0 0,-1 0 0,1 0 0,0 0-1,-1 0 1,1 0 0,-1 0 0,1 0 0,0 0 0,-1 0 0,1 0 0,0 0 0,-1 0 0,1 0 0,0-1 0,-1 1 0,1 0 0,0 0 0,-1 0-1,1 0 1,0-1 0,-1 1 0,1 0 0,0 0 0,0-1 0,-1 1 0,-22-24-2068,-4-13 142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37.081"/>
    </inkml:context>
    <inkml:brush xml:id="br0">
      <inkml:brushProperty name="width" value="0.1" units="cm"/>
      <inkml:brushProperty name="height" value="0.1" units="cm"/>
      <inkml:brushProperty name="color" value="#FFC114"/>
    </inkml:brush>
  </inkml:definitions>
  <inkml:trace contextRef="#ctx0" brushRef="#br0">44 282 3489,'-38'-47'1887,"38"47"-1824,-1-1 0,0 0 0,1 0 0,-1 0 1,1 0-1,-1 0 0,1 0 0,0 0 0,-1 0 0,1-1 1,0 1-1,0 0 0,0 0 0,0 0 0,0 0 0,0 0 1,0 0-1,0 0 0,0 0 0,0 0 0,1-1 0,-1 1 1,0 0-1,1 0 0,-1 0 0,1 0 0,-1 0 0,1 0 1,0 1-1,-1-1 0,1 0 0,0 0 0,0 0 0,0 0 1,4-3-17,-1 1 1,1 0-1,0 0 1,0 1-1,7-3 1,-5 2 87,17-7-45,1 1 0,0 1 0,1 2 0,0 1 0,38-4 0,136 2 24,-168 6-97,1106-30 59,-1056 28-75,711-34 75,638-14 862,13 111-205,-702 29-712,-31-3 10,-660-81-27,-20-2-1,46 9 1,-63-8-10,-13-1 12,-21 1 31,4-2-11,-850 110 531,445-63-297,-2451 249 104,1831-239-2703,759-59 1175</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6:43.568"/>
    </inkml:context>
    <inkml:brush xml:id="br0">
      <inkml:brushProperty name="width" value="0.1" units="cm"/>
      <inkml:brushProperty name="height" value="0.1" units="cm"/>
      <inkml:brushProperty name="color" value="#FFC114"/>
    </inkml:brush>
  </inkml:definitions>
  <inkml:trace contextRef="#ctx0" brushRef="#br0">8 30 4537,'-2'-11'1520,"-3"-7"-1520,17 22-128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4.732"/>
    </inkml:context>
    <inkml:brush xml:id="br0">
      <inkml:brushProperty name="width" value="0.1" units="cm"/>
      <inkml:brushProperty name="height" value="0.1" units="cm"/>
      <inkml:brushProperty name="color" value="#FFC114"/>
    </inkml:brush>
  </inkml:definitions>
  <inkml:trace contextRef="#ctx0" brushRef="#br0">38 134 3833,'-28'6'858,"19"-5"-219,18-8 3097,-9 7-3703,0 0-1,0 0 0,0-1 1,0 1-1,0 0 0,0 0 1,0-1-1,0 1 0,0 0 1,0-1-1,0 1 0,0 0 0,0 0 1,0-1-1,0 1 0,1 0 1,-1 0-1,0-1 0,0 1 1,0 0-1,0 0 0,1 0 0,-1-1 1,0 1-1,0 0 0,1 0 1,-1 0-1,0 0 0,0-1 1,1 1-1,-1 0 0,0 0 1,1 0-1,15-5 226,0-1 0,0-1 0,24-13 0,-31 14-163,-1-1 0,0 0 0,12-14-1,-14 15-56,1-1 0,-1 1 0,1 0 0,0 1 0,8-6 0,-13 10-32,0 0 1,0 1-1,0-1 0,0 0 0,0 0 0,0 1 0,0-1 0,1 1 0,-1 0 0,0 0 0,0 0 0,1 0 0,-1 0 0,0 0 0,0 1 0,0-1 0,1 1 0,-1-1 0,0 1 0,0 0 0,0 0 0,0 0 0,4 2 0,-5-2-3,1 0 0,0 1 0,-1-1 0,1 0 0,-1 1-1,0-1 1,1 1 0,-1 0 0,0-1 0,0 1 0,0 0 0,0 0-1,0 0 1,0 0 0,-1-1 0,2 5 0,-2-1 1,1 0-1,-1 0 1,1 0-1,-1 0 1,-1 0-1,0 8 1,-2 1 10,-1 0 0,0 0 0,-12 26 0,7-24-1,-1 1 1,-14 17-1,11-17 6,-14 27 0,24-38-11,0 0 1,1 0 0,-1 0-1,1 1 1,1-1-1,-1 0 1,1 1-1,0-1 1,0 8 0,1-13-1,0 1 1,0 0 0,0 0 0,0-1 0,0 1 0,0 0 0,1 0 0,-1-1 0,0 1-1,1 0 1,-1-1 0,1 1 0,0 0 0,1 2 0,-1-4-4,0 1 0,1-1 0,-1 1 0,0-1 1,1 0-1,-1 1 0,0-1 0,0 0 0,1 0 0,-1 0 1,1 0-1,-1 0 0,0 0 0,1 0 0,-1 0 0,0-1 0,0 1 1,1 0-1,-1-1 0,2 0 0,181-51-338,-180 50 96,-1 1 1,1 1-1,0-1 1,0 1 0,-1-1-1,1 1 1,4 0 0,2 1-1190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5.181"/>
    </inkml:context>
    <inkml:brush xml:id="br0">
      <inkml:brushProperty name="width" value="0.1" units="cm"/>
      <inkml:brushProperty name="height" value="0.1" units="cm"/>
      <inkml:brushProperty name="color" value="#FFC114"/>
    </inkml:brush>
  </inkml:definitions>
  <inkml:trace contextRef="#ctx0" brushRef="#br0">164 75 4041,'-1'0'132,"0"-1"1,0 1 0,0-1-1,0 1 1,0-1 0,0 1-1,0 0 1,0 0 0,0 0-1,0-1 1,0 1-1,0 0 1,0 0 0,0 0-1,0 1 1,0-1 0,0 0-1,0 0 1,0 0 0,0 1-1,0-1 1,0 1-1,0-1 1,0 1 0,0-1-1,-1 1 1,-1 2 39,1 0-1,-1-1 1,1 1 0,0 0 0,0 0-1,-2 4 1,-3 4 137,3-3-166,-1 0 0,2 0-1,-1 1 1,1 0 0,0-1 0,1 1 0,0 0 0,0 0 0,1 1 0,0-1 0,1 0 0,0 0 0,2 14 0,-2-18-104,1 0 0,-1 0-1,1 0 1,1 0 0,-1-1 0,0 1-1,1 0 1,0-1 0,0 1 0,1-1 0,-1 0-1,1 1 1,0-1 0,0-1 0,0 1 0,1 0-1,-1-1 1,1 1 0,0-1 0,0 0-1,0-1 1,0 1 0,1-1 0,-1 1 0,1-1-1,-1 0 1,7 1 0,-7-3-21,0 1 1,0-1 0,1 0-1,-1 0 1,0-1-1,0 1 1,0-1-1,0 0 1,0 0-1,0-1 1,0 1 0,0-1-1,0 1 1,-1-1-1,7-5 1,0 1 9,-1-1-1,-1 0 1,1-1 0,11-13 0,-12 10-15,0 0 0,0 0 0,-1-1-1,-1 0 1,0 0 0,0 0 0,-2-1 0,6-17 0,-8 23-10,-1 0 0,0 0 1,0 0-1,0 0 0,0-1 0,-1 1 1,-1 0-1,1 0 0,-1-1 1,0 1-1,-1 0 0,0 0 1,0 0-1,0 0 0,-1 1 1,-6-13-1,7 17-2,0-1 1,0 1-1,0 0 0,0 0 0,0 0 1,0 0-1,-1 0 0,1 0 1,-1 1-1,1-1 0,-1 1 0,0-1 1,0 1-1,0 0 0,1 0 1,-1 1-1,0-1 0,0 0 0,0 1 1,0 0-1,0 0 0,0 0 1,0 0-1,0 0 0,0 0 0,-6 2 1,-1 1-4,1 0-1,-1 0 1,1 1 0,0 0 0,0 0 0,0 1 0,-8 6-1,-15 13-445,1 1-1,-53 55 1,50-43-26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6.616"/>
    </inkml:context>
    <inkml:brush xml:id="br0">
      <inkml:brushProperty name="width" value="0.1" units="cm"/>
      <inkml:brushProperty name="height" value="0.1" units="cm"/>
      <inkml:brushProperty name="color" value="#FFC114"/>
    </inkml:brush>
  </inkml:definitions>
  <inkml:trace contextRef="#ctx0" brushRef="#br0">1 1 5553,'23'41'5577,"-23"-42"-5553,0-1-224,0 0-312</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7.034"/>
    </inkml:context>
    <inkml:brush xml:id="br0">
      <inkml:brushProperty name="width" value="0.1" units="cm"/>
      <inkml:brushProperty name="height" value="0.1" units="cm"/>
      <inkml:brushProperty name="color" value="#FFC114"/>
    </inkml:brush>
  </inkml:definitions>
  <inkml:trace contextRef="#ctx0" brushRef="#br0">45 70 4449,'-9'7'4621,"9"-5"-4349,-11 18 956,-5 24-1795,14-39 968,1-1-347,-1 1 0,1 0 0,0-1 0,0 1 0,1 0 0,-1-1 0,1 1 0,0 0 0,1 0 0,-1-1 0,1 1 0,0 0 0,0 0 0,0-1 0,0 1 0,1-1 0,0 0 0,0 1 0,0-1 0,5 6 0,-1-2 7,0-1 0,0 0 0,1 0 0,0-1 0,1 0 0,-1-1 0,1 1 0,13 5 0,-18-9-55,0-1 0,0 0 0,1 1 0,-1-1 0,1-1 0,-1 1 0,1 0 0,-1-1 0,1 0 0,-1 0 1,1 0-1,-1 0 0,1-1 0,-1 1 0,1-1 0,-1 0 0,1 0 0,-1 0 0,1 0 0,-1-1 0,0 1 0,0-1 1,0 0-1,0 0 0,0 0 0,0 0 0,-1-1 0,5-3 0,-1-1 5,0 1 0,0-1 0,0-1 1,-1 1-1,0-1 0,-1 0 0,0 0 0,0-1 0,5-15 1,-7 15-17,-1 1 1,0-1 0,0 0 0,0 0 0,-2 0 0,1 1 0,-1-1-1,0 0 1,0 0 0,-5-13 0,4 16-15,0 0 0,0 1-1,-1-1 1,1 0 0,-1 1 0,-1 0 0,1 0 0,-1 0 0,0 0-1,0 0 1,0 1 0,0 0 0,-1 0 0,0 0 0,-9-6 0,11 9-14,0 0 1,-1 0 0,1 0-1,0 0 1,-1 1-1,1-1 1,-1 1 0,1 0-1,-1 0 1,1 0 0,-1 0-1,1 1 1,0-1 0,-1 1-1,1 0 1,-1 0 0,1 0-1,0 1 1,0-1 0,0 1-1,0-1 1,0 1 0,0 0-1,0 0 1,1 1 0,-4 2-1,-4 4-177,1 1-1,0 0 0,1 0 0,0 1 1,-9 15-1,-1 11 632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5.763"/>
    </inkml:context>
    <inkml:brush xml:id="br0">
      <inkml:brushProperty name="width" value="0.1" units="cm"/>
      <inkml:brushProperty name="height" value="0.1" units="cm"/>
      <inkml:brushProperty name="color" value="#FFC114"/>
    </inkml:brush>
  </inkml:definitions>
  <inkml:trace contextRef="#ctx0" brushRef="#br0">60 1 2561,'-3'2'304,"0"1"0,1-1 0,-1 1 1,1 0-1,-1 0 0,1 0 1,0 0-1,0 0 0,1 1 1,-1-1-1,-1 6 0,-9 43 1217,10-40-1062,-4 28 523,2 0 0,1 72 0,17 85-197,-5-97-609,24 689 262,-33-778-436,1 9-29,-1 0-1,-1 0 1,0 0 0,-2 0-1,-9 38 1,11-55-21,0-1 1,0 0-1,0 0 1,0 1 0,0-1-1,0 0 1,-1 0-1,1 0 1,0-1-1,-1 1 1,0 0 0,1 0-1,-1-1 1,0 1-1,0-1 1,0 0 0,-2 2-1,-12-1 1698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6.787"/>
    </inkml:context>
    <inkml:brush xml:id="br0">
      <inkml:brushProperty name="width" value="0.1" units="cm"/>
      <inkml:brushProperty name="height" value="0.1" units="cm"/>
      <inkml:brushProperty name="color" value="#FFC114"/>
    </inkml:brush>
  </inkml:definitions>
  <inkml:trace contextRef="#ctx0" brushRef="#br0">4 1 6025,'-3'11'2979,"3"12"-2680,0-18 79,7 71 2029,17 83 0,-12-89-1832,-6-36-355,12 64 186,-15-87-377,0-1 0,0 1 0,1-1 0,1 0-1,0 0 1,11 16 0,-13-23-22,0 1 0,0-1 0,1 0 0,-1 0 0,1 0 0,0 0 0,0-1 0,0 1 0,0-1 0,0 0 0,0 0 0,1-1 0,-1 1 0,0-1 0,1 0 0,0 0 0,-1 0 0,1-1 0,0 0 0,-1 0 0,1 0 0,-1 0 0,1-1 0,0 0 0,4-1 0,-3 1-8,1-1 0,-2 0 1,1 0-1,0-1 0,0 0 0,-1 0 0,1 0 0,-1 0 0,0-1 0,0 0 1,0 0-1,-1 0 0,1-1 0,-1 0 0,0 1 0,0-1 0,-1-1 0,4-6 0,-4 6-25,-1 0-1,0 0 0,0-1 1,0 1-1,-1-1 0,0 1 0,0-1 1,-1 0-1,0 1 0,0-1 1,0 0-1,-3-8 0,1 4-17,-1 0-1,0 1 1,-1-1-1,-1 1 1,1 0-1,-10-14 1,12 21 35,0 0-1,1 0 1,-1 0-1,0 0 1,0 1-1,0-1 0,0 1 1,-1 0-1,-2-3 1,4 5 6,-1-1 0,1 0-1,-1 0 1,0 1 0,1-1 0,-1 1 0,1 0 0,-1-1 0,0 1 0,0 0 0,1 0 0,-1 0 0,0 0 0,1 0-1,-1 1 1,0-1 0,1 0 0,-1 1 0,1-1 0,-1 1 0,-2 1 0,-3 2 8,1 0 0,-1 0 0,1 0 0,0 1 0,1 0 0,-1 0 0,1 1 0,0 0 0,0 0 0,1 0 0,-1 0 0,-4 10 0,7-12-9,0 1 1,0 0-1,0 0 0,1 0 1,-1 0-1,1 0 0,0 0 1,0 10-1,1-12-15,0 0-1,0 0 1,1 0 0,0 0-1,-1 0 1,1 0 0,0 0-1,0 0 1,0 0 0,1 0-1,-1 0 1,1-1 0,-1 1-1,1-1 1,4 5 0,-3-4-103,0 0 1,1-1-1,-1 0 1,0 1-1,1-1 1,0-1-1,-1 1 1,1 0 0,0-1-1,0 0 1,0 0-1,0 0 1,0 0-1,5 0 1,29 2-1428</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7.617"/>
    </inkml:context>
    <inkml:brush xml:id="br0">
      <inkml:brushProperty name="width" value="0.1" units="cm"/>
      <inkml:brushProperty name="height" value="0.1" units="cm"/>
      <inkml:brushProperty name="color" value="#FFC114"/>
    </inkml:brush>
  </inkml:definitions>
  <inkml:trace contextRef="#ctx0" brushRef="#br0">84 2 4305,'-2'0'190,"-1"-1"-1,1 1 1,0 0 0,-1 0-1,1 0 1,0 0-1,-1 0 1,1 1 0,0-1-1,-1 1 1,1-1 0,0 1-1,-1 0 1,1 0 0,0 0-1,0 0 1,0 0 0,0 1-1,0-1 1,0 1 0,0-1-1,1 1 1,-3 3 0,1-2-103,0 0 0,0 0 1,0 1-1,1-1 1,0 1-1,-1 0 1,1 0-1,1 0 1,-1 0-1,1 0 1,-3 8-1,4-9-48,0 1-1,0-1 1,0 0-1,0 0 1,0 0-1,1 0 1,-1 0-1,1 0 1,0 0-1,0 0 1,0 0-1,0 0 1,0 0-1,1 0 0,-1-1 1,1 1-1,0-1 1,0 1-1,4 3 1,-4-4-31,0-1 1,0 0-1,-1 0 1,2 1-1,-1-1 1,0-1-1,0 1 1,0 0-1,0 0 1,1-1-1,-1 1 1,0-1-1,0 0 0,1 0 1,-1 0-1,0 0 1,1 0-1,-1 0 1,0-1-1,0 1 1,1-1-1,-1 1 1,0-1-1,0 0 1,0 0-1,0 0 1,3-2-1,2-1-1,0-1 1,0 0-1,0 0 1,-1 0-1,0-1 0,0 0 1,9-12-1,-13 16-25,-1 0 0,0 1 0,1-1 0,-1 0 0,0 0 0,0 0 0,0 0 0,0 0 0,0-1 0,-1 1 0,1 0 0,-1 0 0,1 0 0,-1-1 0,0 1 0,0 0-1,0 0 1,0-1 0,0 1 0,-1 0 0,1 0 0,-1-1 0,1 1 0,-1 0 0,0 0 0,0 0 0,0 0 0,0 0 0,0 0 0,0 0 0,0 0 0,-3-3 0,4 5 16,-1 0 1,1 0-1,0 0 1,0 0-1,0-1 1,0 1-1,0 0 1,-1 0-1,1 0 1,0 0-1,0 0 1,0 0-1,-1 0 1,1 0-1,0 0 1,0-1-1,0 1 1,-1 0-1,1 0 1,0 0-1,0 0 1,0 0-1,-1 0 1,1 0-1,0 0 1,0 1-1,0-1 1,-1 0-1,1 0 1,0 0-1,0 0 1,0 0-1,-1 0 1,1 0-1,0 0 1,0 0-1,0 1 1,0-1 0,-1 0-1,1 0 1,0 0-1,0 0 1,0 1-1,0-1 1,0 0-1,0 0 1,0 0-1,-1 0 1,1 1-1,0-1 1,0 0-1,0 0 1,0 0-1,0 1 1,0-1-1,0 0 1,0 0-1,0 0 1,0 1-1,0-1 1,0 0-1,0 0 1,0 0-1,0 1 1,0-1-1,1 0 1,-1 0-1,0 0 1,0 1-1,0 24 23,0-22-25,10 92 111,3 46 353,-13-123-390,0 0-1,-1 0 1,-1 0-1,-1 0 1,-8 29-1,10-42-58,-1 0 0,0 0 0,0 0 0,-1 0 0,0 0 0,0 0-1,0-1 1,0 1 0,-4 3 0,5-6-44,0 0-1,0-1 0,0 1 0,-1-1 1,1 1-1,0-1 0,0 0 1,-1 0-1,1 0 0,-1 0 1,1-1-1,0 1 0,-1 0 1,0-1-1,1 0 0,-1 0 0,1 1 1,-1-2-1,1 1 0,-1 0 1,-2-1-1,-19-6-509</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8.368"/>
    </inkml:context>
    <inkml:brush xml:id="br0">
      <inkml:brushProperty name="width" value="0.1" units="cm"/>
      <inkml:brushProperty name="height" value="0.1" units="cm"/>
      <inkml:brushProperty name="color" value="#FFC114"/>
    </inkml:brush>
  </inkml:definitions>
  <inkml:trace contextRef="#ctx0" brushRef="#br0">100 110 4729,'93'-73'1848,"-92"73"-1763,0-1 0,0 0 0,0 0 0,0 0 0,-1 0 0,1 0 0,0 0-1,0 0 1,-1 0 0,1-1 0,0 1 0,-1 0 0,1 0 0,0-2 0,-1 2-38,0 1 0,0-1 1,0 1-1,0-1 1,-1 1-1,1-1 0,0 1 1,0-1-1,0 1 1,0-1-1,0 1 1,-1 0-1,1-1 0,0 1 1,0-1-1,-1 1 1,1-1-1,0 1 0,-1 0 1,1-1-1,-1 1 1,1 0-1,-1-1 0,-1 0 162,-1 0 0,1 0-1,-1 0 1,1 0-1,-1 0 1,1 0 0,-5 0-1,6 1-79,-3 0-31,-1 0-1,0 0 1,1 0 0,-1 1-1,1 0 1,-1-1-1,0 2 1,1-1-1,0 0 1,-1 1 0,1 0-1,0 0 1,0 0-1,0 1 1,0-1-1,0 1 1,1 0 0,-1 0-1,1 0 1,-4 5-1,-5 5-5,0 1 0,1 0 0,-17 29 0,25-38-53,1 0 0,-1 0 0,1 1 0,0-1 0,0 0 0,1 1 0,-1-1 0,1 1 0,1-1 0,-1 1 0,1-1 0,0 1 0,0 0 0,0-1 0,1 1 0,0 0 1,0-1-1,0 1 0,4 7 0,-3-7-16,2 0 1,-1 0-1,1 0 0,0 0 1,0-1-1,0 0 1,1 1-1,0-2 1,0 1-1,0 0 1,1-1-1,0 0 1,-1-1-1,1 1 1,10 3-1,-6-1-281,1-2 0,-1 0 1,1 0-1,-1-1 0,1 0 0,0 0 1,0-2-1,0 1 0,22-1 0,-9-4-1481</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8.780"/>
    </inkml:context>
    <inkml:brush xml:id="br0">
      <inkml:brushProperty name="width" value="0.1" units="cm"/>
      <inkml:brushProperty name="height" value="0.1" units="cm"/>
      <inkml:brushProperty name="color" value="#FFC114"/>
    </inkml:brush>
  </inkml:definitions>
  <inkml:trace contextRef="#ctx0" brushRef="#br0">87 10 4193,'0'-1'148,"-1"1"1,1-1-1,0 1 0,0-1 1,-1 1-1,1-1 1,-1 1-1,1-1 1,0 1-1,-1-1 0,1 1 1,-1 0-1,1-1 1,-1 1-1,1 0 0,-1-1 1,1 1-1,-1 0 1,1 0-1,-1-1 0,0 1 1,1 0-1,-1 0 1,1 0-1,-1 0 0,0 0 1,1 0-1,-1 0 1,1 0-1,-1 0 0,0 0 1,1 0-1,-1 0 1,1 1-1,-1-1 0,0 0 1,0 1-1,0-1-35,0 1-1,0-1 1,0 1-1,0 0 1,0-1-1,0 1 1,0 0-1,1 0 1,-1 0-1,0 0 1,0 0-1,1 0 1,-1 0-1,0 0 1,1 0-1,-1 0 1,0 2-1,-9 22 171,-22 25-72,30-48-204,1 0 1,0 0 0,0 0-1,0 0 1,0 0 0,1 0-1,-1 1 1,0-1 0,1 0-1,0 0 1,-1 1 0,1-1-1,0 0 1,0 1 0,0-1-1,1 0 1,-1 1 0,1-1-1,-1 0 1,1 0 0,0 1-1,-1-1 1,1 0 0,0 0 0,1 0-1,-1 0 1,0 0 0,3 3-1,-2-4-6,-1 1 1,1-1-1,-1 0 0,1 1 0,0-1 1,0 0-1,0 0 0,0 0 0,0 0 1,0-1-1,0 1 0,0 0 0,0-1 1,0 0-1,0 1 0,0-1 0,0 0 1,0 0-1,0 0 0,1 0 0,-1-1 1,0 1-1,0-1 0,0 1 0,0-1 0,3-1 1,2-2-34,1-1 0,-1 0 0,-1 0-1,1-1 1,6-7 0,-5 5-210,0 1-1,16-12 0,3 5-353,-22 12 459,0 0 1,1-1-1,-1 0 1,0 0 0,0 0-1,0-1 1,-1 1 0,6-6-1,-10 9 154,0 0 0,0-1 0,0 1 0,0 0 0,0 0 0,0 0-1,0 0 1,1 0 0,-1 0 0,0 0 0,0 0 0,0 0 0,0 0 0,0-1 0,0 1 0,0 0 0,0 0-1,1 0 1,-1 0 0,0 0 0,0 0 0,0 0 0,0 0 0,0 0 0,0 0 0,0 0 0,1 0-1,-1 0 1,0 0 0,0 0 0,0 0 0,0 0 0,0 0 0,0 0 0,1 0 0,-1 0 0,0 0 0,0 1-1,0-1 1,0 0 0,0 0 0,0 0 0,0 0 0,0 0 0,0 0 0,1 0 0,-1 0 0,0 0-1,0 0 1,0 1 0,0-1 0,0 0 0,0 0 0,0 0 0,0 0 0,0 0 0,0 0 0,0 0 0,0 1-1,0-1 1,0 0 0,0 0 0,5 14-26,0 2 31,15 27-81,-9-27-306,0-6-253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9.112"/>
    </inkml:context>
    <inkml:brush xml:id="br0">
      <inkml:brushProperty name="width" value="0.1" units="cm"/>
      <inkml:brushProperty name="height" value="0.1" units="cm"/>
      <inkml:brushProperty name="color" value="#FFC114"/>
    </inkml:brush>
  </inkml:definitions>
  <inkml:trace contextRef="#ctx0" brushRef="#br0">145 1 4753,'-11'11'1912,"-5"1"-1135,-6 17 55,2 7 88,0 17 32,-1 7-128,6 1-248,2 6-87,6-10-185,7 1-56,6-8-176,4-3-32,9-12-80,2-8-160,1-3-400,0-8-321,-2-11-583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9.467"/>
    </inkml:context>
    <inkml:brush xml:id="br0">
      <inkml:brushProperty name="width" value="0.1" units="cm"/>
      <inkml:brushProperty name="height" value="0.1" units="cm"/>
      <inkml:brushProperty name="color" value="#FFC114"/>
    </inkml:brush>
  </inkml:definitions>
  <inkml:trace contextRef="#ctx0" brushRef="#br0">89 0 5129,'-6'3'427,"1"1"-1,-1-1 1,0 1-1,1 0 1,0 1 0,0-1-1,0 1 1,0 0-1,1 0 1,0 1 0,0-1-1,1 1 1,-1 0-1,-3 9 1,4-7-202,0 1 0,1-1 0,0 1-1,0-1 1,1 1 0,0 0 0,0 0 0,1-1 0,0 1 0,3 13-1,-2-14-188,0-1 0,0 1-1,1-1 1,0 0-1,1 1 1,0-1-1,0 0 1,0 0 0,1-1-1,0 1 1,0-1-1,1 0 1,0 0-1,0 0 1,0-1 0,1 0-1,-1 0 1,1 0-1,1 0 1,-1-1-1,1 0 1,-1-1 0,1 1-1,0-1 1,0-1-1,15 5 1,-16-7-30,0 1 1,0 0-1,0-1 0,0 0 1,0-1-1,0 1 1,0-1-1,0 0 0,0-1 1,-1 1-1,1-1 1,0 0-1,9-6 0,-8 4-4,0-1-1,-1 1 0,1-2 1,-1 1-1,-1-1 0,1 1 1,-1-1-1,0-1 0,7-11 1,-9 13-32,-1 1 0,-1 0 1,1-1-1,-1 1 1,1-1-1,-1 0 1,-1 1-1,1-1 1,-1 0-1,0 0 1,0 1-1,0-1 1,0 0-1,-1 0 1,0 1-1,0-1 0,0 1 1,-1-1-1,1 1 1,-1-1-1,-3-5 1,-1 0-152,1 0 1,-2 0-1,1 1 1,-2 0-1,1 0 1,-1 0-1,-15-11 1,21 18 89,0 0 1,0 0-1,-1 0 1,1 1-1,0-1 1,-1 1-1,0 0 1,1-1-1,-1 1 1,0 1-1,0-1 0,1 0 1,-1 1-1,0-1 1,0 1-1,0 0 1,0 0-1,0 0 1,0 0-1,1 0 1,-1 1-1,0-1 1,0 1-1,-4 1 1,-18 10-1024</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09.815"/>
    </inkml:context>
    <inkml:brush xml:id="br0">
      <inkml:brushProperty name="width" value="0.1" units="cm"/>
      <inkml:brushProperty name="height" value="0.1" units="cm"/>
      <inkml:brushProperty name="color" value="#FFC114"/>
    </inkml:brush>
  </inkml:definitions>
  <inkml:trace contextRef="#ctx0" brushRef="#br0">1 1 4553,'3'0'2008,"7"5"-1039,-7 13 47,4 11 104,-1 10-40,-3 0-71,5 7-273,-6-5-128,-2-1-280,0 0-184,1-7-88,1-4-56,4-15-168,-3-10-64,1-15-512,1-7-345,-3-18 2514</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0.168"/>
    </inkml:context>
    <inkml:brush xml:id="br0">
      <inkml:brushProperty name="width" value="0.1" units="cm"/>
      <inkml:brushProperty name="height" value="0.1" units="cm"/>
      <inkml:brushProperty name="color" value="#FFC114"/>
    </inkml:brush>
  </inkml:definitions>
  <inkml:trace contextRef="#ctx0" brushRef="#br0">108 28 4537,'45'-27'2080,"-43"61"-751,1 2-289,3 2-40,3-3-184,0 1-296,-4-5-368,-3-2-64,-4 2-600,-7-10-304</inkml:trace>
  <inkml:trace contextRef="#ctx0" brushRef="#br0" timeOffset="1">77 251 5729,'-76'-47'6762,"88"47"-6586,1-2-104,11 2-24,1 2 0,-5 3-200,2 0-312,-8 1-841,4-6 681</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3.503"/>
    </inkml:context>
    <inkml:brush xml:id="br0">
      <inkml:brushProperty name="width" value="0.1" units="cm"/>
      <inkml:brushProperty name="height" value="0.1" units="cm"/>
      <inkml:brushProperty name="color" value="#FFC114"/>
    </inkml:brush>
  </inkml:definitions>
  <inkml:trace contextRef="#ctx0" brushRef="#br0">42 103 4825,'-42'-103'2048,"48"114"-983,7 23-689,-3 14-80,-4 20 208,1 5 88,-7-2-32,-2-4-96,4-13-200,-2-3-104,7-6-112,2-1 8,0-6-296,1-4-320,-9-12-112</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4.112"/>
    </inkml:context>
    <inkml:brush xml:id="br0">
      <inkml:brushProperty name="width" value="0.1" units="cm"/>
      <inkml:brushProperty name="height" value="0.1" units="cm"/>
      <inkml:brushProperty name="color" value="#FFC114"/>
    </inkml:brush>
  </inkml:definitions>
  <inkml:trace contextRef="#ctx0" brushRef="#br0">1 47 4825,'106'-38'1599,"-74"29"-676,-21 11-407,-3 1-171,47 2 1236,-28-2-1306,46 8-1,-72-10-271,0-1 0,0 0 0,0 0 0,0 1 0,0-1 0,0 1 0,0-1 0,0 1 0,0-1 0,0 1 0,-1-1 0,1 1 0,0 0 0,0-1 0,0 1 0,-1 0 0,1 0 0,0 0 0,-1 0 0,1 0 0,-1-1 0,1 1 0,-1 0 0,1 1 0,-1 0 11,1 0 0,-1 0 0,0 0 1,0 0-1,-1 0 0,1 0 0,0-1 0,0 1 0,-1 0 1,1 0-1,-1 0 0,-1 2 0,-2 3 65,0 0 0,0 0 0,0 0 1,-1-1-1,-9 9 0,-43 35 713,40-36-474,0 1 0,1 0 0,-16 20 0,31-35-311,1 1-1,-1 0 0,0-1 1,1 1-1,-1 0 1,0 0-1,1-1 1,-1 1-1,1 0 1,-1 0-1,1 0 0,0 0 1,-1 0-1,1-1 1,0 1-1,0 0 1,-1 0-1,1 0 0,0 0 1,0 0-1,0 0 1,0 0-1,0 0 1,1 0-1,-1 0 1,0 0-1,0 0 0,0 0 1,1 0-1,-1-1 1,1 1-1,-1 0 1,1 0-1,-1 0 1,1 0-1,-1-1 0,1 1 1,-1 0-1,1-1 1,0 1-1,0 0 1,-1-1-1,1 1 0,0-1 1,0 1-1,0-1 1,0 1-1,-1-1 1,1 0-1,0 1 1,2-1-1,4 2 2,1 0-1,0 0 1,0-1 0,13 1 0,3-1-179,0 0-1,1-2 1,26-3 0,-10-5-1004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6.004"/>
    </inkml:context>
    <inkml:brush xml:id="br0">
      <inkml:brushProperty name="width" value="0.1" units="cm"/>
      <inkml:brushProperty name="height" value="0.1" units="cm"/>
      <inkml:brushProperty name="color" value="#FFC114"/>
    </inkml:brush>
  </inkml:definitions>
  <inkml:trace contextRef="#ctx0" brushRef="#br0">101 135 3921,'-86'9'1375,"71"-4"3869,171-3-3903,42-18-353,83-4-620,-209 13-243,-21 5-53,-1 2 0,60 7 1,-4 1 2,-79-8-72,0-2 1,0-1 0,0-1 0,38-12 0,-39 10-8,0 0 1,0 1-1,0 2 0,51-1 1,-50 7 18,0 2 0,42 12 0,-52-11-17,1-2 0,-1 1 0,1-2 0,0 0 0,0-2 0,0 1 0,34-4 0,22-15 14,-46 10-5,33-5 0,-17 8-10,-1 1 0,0 3 1,1 1-1,56 10 0,-74-9 11,0-1 0,1-1 0,-1-1 0,39-7 0,-37 3-18,1 2 0,1 1-1,41 3 1,22 10-136,-1 3 0,156 46 1,-229-55 43,0 0 1,0-1-1,0-1 1,0-1-1,1-1 1,29-2 0,114-21-110,-84 8 198,25 7-279,-21 2 89,21-3 163,-44 4 45,74-14 1,-103 12-4,0 2 0,0 2 0,1 1 0,-1 1 0,41 5 0,-28-3-9,81-6 0,-46-1 14,-2 0 28,0-2 0,150-37-1,-163 28-366,-4 4-355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7.355"/>
    </inkml:context>
    <inkml:brush xml:id="br0">
      <inkml:brushProperty name="width" value="0.1" units="cm"/>
      <inkml:brushProperty name="height" value="0.1" units="cm"/>
      <inkml:brushProperty name="color" value="#FFC114"/>
    </inkml:brush>
  </inkml:definitions>
  <inkml:trace contextRef="#ctx0" brushRef="#br0">0 0 5097,'9'14'788,"-1"0"0,-1 1 0,0 0 0,-1 0 1,-1 0-1,0 1 0,3 18 0,-1 13-99,1 53 1,-5-54 295,-1-10-615,-1-2-154,2 1 1,1-1-1,2 0 1,15 51-1,-7-56-174,-14-28-46,0 0 0,1 0 0,-1 0-1,1 0 1,-1 0 0,1 0 0,0-1-1,-1 1 1,1 0 0,0 0 0,0-1-1,-1 1 1,1 0 0,0-1 0,0 1-1,0-1 1,0 1 0,0-1 0,0 0-1,0 1 1,0-1 0,0 0 0,0 0-1,0 0 1,1 1 0,-1-2-39,0 0 0,0 0 0,-1 0 0,1 0 0,0 0 0,0 0 0,-1 0 0,1 0 0,-1 0 0,1 0 0,-1 0 0,1 0 0,-1 0 0,0-1 0,1 1 0,-1 0 0,0-2 0,4-11-347,35-68-935,19-45 632,-55 118 692,1 1-1,0-1 1,0 1 0,1-1 0,0 1 0,1 1-1,0-1 1,0 1 0,9-8 0,-14 14 2,-1 1-1,1-1 1,0 0 0,0 1 0,-1-1-1,1 1 1,0-1 0,-1 0-1,1 0 1,0 0 0,-1 1 0,1-1-1,-1 0 1,0 0 0,1 0 0,-1 0-1,0 0 1,1 0 0,-1 0 0,0 1-1,0-1 1,0 0 0,0-2 0,0 2 3,-1 1 1,1-1 0,-1 0 0,0 1-1,1-1 1,-1 1 0,1 0 0,-1-1-1,0 1 1,0-1 0,1 1 0,-1 0 0,0 0-1,0-1 1,1 1 0,-1 0 0,0 0-1,0 0 1,1 0 0,-1 0 0,0 0-1,-1 0 1,0 0 62,-1 0 0,0 0 0,0 1 0,0-1 0,0 1 0,0-1-1,0 1 1,0 0 0,1 0 0,-1 0 0,0 0 0,1 1 0,-1-1 0,1 1 0,-3 2-1,3-1 70,0 1-1,0 0 0,0 0 0,1 0 0,0 0 0,-1 1 0,2-1 0,-1 0 0,0 0 1,1 9-1,3 42 396,-1-43-460,0-1 1,0 1-1,1-1 0,8 21 0,-10-29-85,1-1 0,-1 1-1,1 0 1,-1 0 0,1-1 0,0 1 0,0-1 0,0 0 0,0 1 0,0-1-1,1 0 1,-1 0 0,0 0 0,1-1 0,0 1 0,-1-1 0,1 1 0,0-1-1,0 0 1,0 0 0,0 0 0,6 1 0,8-1-421,0-1 0,1-1-1,-1-1 1,0 0 0,28-8 0,80-30-2812,-118 37 3034,40-14-1700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6.685"/>
    </inkml:context>
    <inkml:brush xml:id="br0">
      <inkml:brushProperty name="width" value="0.1" units="cm"/>
      <inkml:brushProperty name="height" value="0.1" units="cm"/>
      <inkml:brushProperty name="color" value="#FFC114"/>
    </inkml:brush>
  </inkml:definitions>
  <inkml:trace contextRef="#ctx0" brushRef="#br0">11 0 3257,'-2'4'1736,"-1"1"-40,-1 4-1247,2 4 95,2 3 264,26 51 112,1-47-40,5-2-80,12 4-248,-6-6-103,2 3-233,-4-7-112,-5 1-120,-8 1-184,-12-10-561,4 2-327</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17.049"/>
    </inkml:context>
    <inkml:brush xml:id="br0">
      <inkml:brushProperty name="width" value="0.1" units="cm"/>
      <inkml:brushProperty name="height" value="0.1" units="cm"/>
      <inkml:brushProperty name="color" value="#FFC114"/>
    </inkml:brush>
  </inkml:definitions>
  <inkml:trace contextRef="#ctx0" brushRef="#br0">463 1 4385,'-9'7'1984,"-6"11"-511,-6 9-1297,-10 8 168,-11 12 352,-3 2 168,-8 11 120,4-6-208,6 0-343,-6-7-129,13-12-248,3-1 40,11-21-416,8-8-385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2.516"/>
    </inkml:context>
    <inkml:brush xml:id="br0">
      <inkml:brushProperty name="width" value="0.1" units="cm"/>
      <inkml:brushProperty name="height" value="0.1" units="cm"/>
      <inkml:brushProperty name="color" value="#FFC114"/>
    </inkml:brush>
  </inkml:definitions>
  <inkml:trace contextRef="#ctx0" brushRef="#br0">47 115 3233,'-12'2'3748,"6"9"-2774,-1 4-666,6-15-295,1 0 1,0 1-1,0-1 0,0 0 0,-1 0 0,1 0 1,0 1-1,0-1 0,-1 0 0,1 0 1,0 0-1,0 0 0,-1 0 0,1 0 1,0 0-1,-1 1 0,1-1 0,0 0 0,0 0 1,-1 0-1,1 0 0,0 0 0,-1 0 1,1 0-1,0-1 0,-1 1 0,1 0 1,0 0-1,0 0 0,-1 0 0,1 0 0,0 0 1,0 0-1,-1-1 0,1 1 0,0 0 1,0 0-1,-1 0 0,1-1 0,0 1 1,0 0-1,0 0 0,-1-1 0,1 1 0,0 0 1,0 0-1,0-1 0,0 1 0,0 0 1,0 0-1,0-1 0,-1 1 0,1-1 1,-4-16-35,2 3 38,0-1 0,2-26 0,0 36-11,0 3 11,0-1 0,0 1-1,0-1 1,1 1 0,-1-1 0,1 1 0,-1 0-1,1-1 1,0 1 0,0 0 0,0-1 0,3-3-1,-3 5-4,0 0 0,0 0 0,0 0 0,0 0 0,0 1 0,0-1 0,0 0 0,0 0 0,1 1 0,-1-1 0,0 1 0,1-1 0,-1 1 0,0-1-1,1 1 1,2 0 0,3 0 22,1 0-1,-1 1 1,0 1-1,0-1 1,0 1-1,13 5 0,7 1-57,-3-4 86,1-1-1,-1-1 1,1-1 0,46-5 0,-38 2 187,56 2 0,-87 0-241,-1 0 0,0 0 0,1 0 0,-1 1 0,1-1 1,-1 0-1,0 0 0,1 1 0,-1-1 0,0 1 0,1-1 1,-1 1-1,0 0 0,0-1 0,1 1 0,-1 0 0,0 0 1,0 0-1,0 0 0,0 0 0,0 0 0,0 0 1,-1 0-1,1 0 0,0 1 0,0-1 0,-1 0 0,1 0 1,-1 1-1,1-1 0,-1 0 0,0 1 0,1-1 0,-1 1 1,0-1-1,0 0 0,0 1 0,0-1 0,0 1 0,0-1 1,-1 3-1,0 2 32,-1 1 0,0-1 0,0 0 0,-1 0 0,0 1-1,0-2 1,-4 7 0,-1-2 57,1 0 0,-1 0 1,-12 10-1,-16 19 204,27-27-213,-48 71 321,52-74-381,0 0 1,1 0-1,0 0 0,0 1 1,1-1-1,1 1 1,-4 19-1,4-21 2303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2.878"/>
    </inkml:context>
    <inkml:brush xml:id="br0">
      <inkml:brushProperty name="width" value="0.1" units="cm"/>
      <inkml:brushProperty name="height" value="0.1" units="cm"/>
      <inkml:brushProperty name="color" value="#FFC114"/>
    </inkml:brush>
  </inkml:definitions>
  <inkml:trace contextRef="#ctx0" brushRef="#br0">0 69 4457,'78'-65'1454,"-78"65"-1436,0 0 0,1-1 0,-1 1 0,0 0 0,0-1 0,1 1 0,-1 0 0,1 0 1,-1-1-1,0 1 0,1 0 0,-1 0 0,1 0 0,-1 0 0,0-1 0,1 1 1,-1 0-1,1 0 0,-1 0 0,1 0 0,-1 0 0,0 0 0,1 0 0,-1 0 0,1 0 1,-1 0-1,1 0 0,-1 1 0,0-1 0,1 0 0,-1 0 0,1 0 0,-1 0 0,0 1 1,1-1-1,-1 0 0,0 0 0,1 1 0,-1-1 0,0 0 0,1 1 0,-1-1 0,0 0 1,0 1-1,1-1 0,-1 0 0,0 1 0,0-1 0,0 1 0,1-1 0,-1 1 0,0-1 1,0 0-1,0 1 0,0-1 0,0 1 0,0-1 0,0 1 0,0-1 0,0 0 0,0 1 1,0-1-1,0 1 0,-3 31 1034,3-30-866,-3 14 438,-1 0 0,0 0 0,-8 21 0,10-34-544,1 0 0,0 0 1,0 0-1,0 0 1,1 0-1,-1 0 0,1 1 1,-1-1-1,1 5 0,0-7-70,1 0-1,-1-1 0,0 1 0,0-1 0,0 1 0,1-1 0,-1 1 0,0-1 0,1 1 1,-1-1-1,0 1 0,1-1 0,-1 1 0,1-1 0,-1 1 0,1-1 0,-1 0 0,1 1 1,-1-1-1,2 1 0,-1-1-3,1 1 1,0-1-1,-1 1 0,1-1 1,0 0-1,-1 0 1,1 0-1,0 0 1,-1 0-1,1 0 0,2-1 1,63-14 185,-38 7-168,43-4 0,11 8-1075,-66 4-124</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3.247"/>
    </inkml:context>
    <inkml:brush xml:id="br0">
      <inkml:brushProperty name="width" value="0.1" units="cm"/>
      <inkml:brushProperty name="height" value="0.1" units="cm"/>
      <inkml:brushProperty name="color" value="#FFC114"/>
    </inkml:brush>
  </inkml:definitions>
  <inkml:trace contextRef="#ctx0" brushRef="#br0">1 1 5113,'2'7'1904,"-2"6"-1295,5 7-33,1 9 232,-5 0 128,7 12 16,-5-3-168,-3 0-335,2 4-105,-2-6-216,0 1-56,4-1-80,-2-5-224,-2-2-633,0-8-351</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3.603"/>
    </inkml:context>
    <inkml:brush xml:id="br0">
      <inkml:brushProperty name="width" value="0.1" units="cm"/>
      <inkml:brushProperty name="height" value="0.1" units="cm"/>
      <inkml:brushProperty name="color" value="#FFC114"/>
    </inkml:brush>
  </inkml:definitions>
  <inkml:trace contextRef="#ctx0" brushRef="#br0">1 1 5321,'0'7'2145,"1"4"-1337,5 3-472,3-1-200,0-2-24,-7-4-16,9-3-16,-2-6-160,-4-7-232,4-7-1296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3.983"/>
    </inkml:context>
    <inkml:brush xml:id="br0">
      <inkml:brushProperty name="width" value="0.1" units="cm"/>
      <inkml:brushProperty name="height" value="0.1" units="cm"/>
      <inkml:brushProperty name="color" value="#FFC114"/>
    </inkml:brush>
  </inkml:definitions>
  <inkml:trace contextRef="#ctx0" brushRef="#br0">1 93 5985,'50'-92'2553,"-42"117"-1209,1 4-672,1 4 40,-2-3 89,1-1 95,0 0-88,4-3-320,-1 1-160,-1-7-232,-4-4-56,-5 2-208,-6-3-232,-6 1-800,-1-1-361</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4.735"/>
    </inkml:context>
    <inkml:brush xml:id="br0">
      <inkml:brushProperty name="width" value="0.1" units="cm"/>
      <inkml:brushProperty name="height" value="0.1" units="cm"/>
      <inkml:brushProperty name="color" value="#FFC114"/>
    </inkml:brush>
  </inkml:definitions>
  <inkml:trace contextRef="#ctx0" brushRef="#br0">99 10 2409,'23'1'371,"-14"-1"672,-34-4 758,9 1-835,-7 0 997,22 3-1884,0 0 0,0 0-1,0 0 1,0 0 0,0 1 0,0-1 0,0 0 0,0 1 0,0-1-1,0 1 1,1-1 0,-1 1 0,0 0 0,0-1 0,0 1-1,1 0 1,-1-1 0,0 1 0,1 0 0,-1 0 0,0 1 0,-14 14 533,11-8-600,1-1 0,-1 0 0,1 1 1,1-1-1,-1 1 0,1 0 0,0 0 1,0 9-1,2-17-12,0 3 5,0 0 0,0 0 0,1-1-1,-1 1 1,1 0 0,-1-1 0,1 1-1,0 0 1,0-1 0,0 1 0,1-1-1,-1 1 1,0-1 0,1 0 0,0 0-1,-1 0 1,1 0 0,0 0 0,0 0-1,0 0 1,0 0 0,1-1 0,-1 1-1,0-1 1,1 1 0,-1-1 0,1 0-1,-1 0 1,1 0 0,0-1 0,4 2-1,-2-3 0,0 0 0,-1 0 0,1-1 0,0 0 0,-1 1 0,0-2 0,1 1-1,-1 0 1,0-1 0,0 0 0,0 0 0,-1 0 0,1 0 0,-1 0 0,0-1-1,5-5 1,-6 5-1,1 1-1,-1-1 1,1 0-1,-1 0 1,0 0-1,0 0 1,-1 0-1,2-7 0,-2 9 1,-1 0-1,0 0 0,0 0 0,1 0 1,-1 0-1,-1 0 0,1-1 0,0 1 0,0 0 1,-1 0-1,1 0 0,-1 0 0,0 0 1,0 0-1,1 0 0,-1 0 0,-3-3 0,0 1-3,2 5 1,4 10 8,16 43 4,-10-33 21,-1 1-1,7 40 0,-13-51 2,0 1 0,-1-1-1,0 1 1,-1-1-1,0 1 1,-1-1-1,0 0 1,-1 1-1,-6 14 1,7-21-30,0 0 1,0 0-1,0 0 0,-1 0 1,0 0-1,0-1 1,0 1-1,0-1 0,-1 0 1,0 0-1,0 0 0,0 0 1,0-1-1,-1 0 1,1 1-1,-1-2 0,0 1 1,1 0-1,-1-1 0,-1 0 1,1 0-1,-7 1 1,3-2-117,0 0-1,0-1 1,0 0 0,-12-2 0,-3-4-760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5.765"/>
    </inkml:context>
    <inkml:brush xml:id="br0">
      <inkml:brushProperty name="width" value="0.1" units="cm"/>
      <inkml:brushProperty name="height" value="0.1" units="cm"/>
      <inkml:brushProperty name="color" value="#FFC114"/>
    </inkml:brush>
  </inkml:definitions>
  <inkml:trace contextRef="#ctx0" brushRef="#br0">288 55 4073,'-2'-5'366,"-1"0"-1,0 1 1,0-1-1,0 1 1,0 0 0,-1 0-1,-7-6 1,10 8-288,-1 1 0,0 0 1,0 0-1,0-1 0,0 1 0,0 0 1,0 1-1,0-1 0,0 0 0,0 0 0,0 1 1,0-1-1,-1 1 0,1 0 0,0 0 0,0 0 1,0 0-1,-1 0 0,1 0 0,-4 1 1,-8 4 132,0 0 0,0 1 0,1 0 0,0 1 0,0 1 0,0 0 0,1 0 0,0 2 0,1-1 1,0 1-1,0 1 0,-10 14 0,17-20-170,0 1 1,0-1 0,0 1-1,1 0 1,0 1-1,0-1 1,1 0-1,0 1 1,0 0 0,0-1-1,1 1 1,0 0-1,0 0 1,1 0 0,-1-1-1,2 1 1,-1 0-1,1 0 1,0 0-1,0 0 1,1-1 0,0 1-1,0 0 1,1-1-1,-1 0 1,2 0 0,-1 0-1,5 7 1,-4-7-74,1 0 1,0 0 0,-1-1-1,2 1 1,-1-1 0,1 0-1,0-1 1,0 1 0,0-1 0,0-1-1,1 1 1,0-1 0,-1 0-1,1 0 1,1-1 0,-1 0-1,0-1 1,0 1 0,1-1-1,-1 0 1,0-1 0,1 0-1,-1 0 1,1-1 0,-1 0-1,0 0 1,1-1 0,10-3-1,20-9-1112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6.151"/>
    </inkml:context>
    <inkml:brush xml:id="br0">
      <inkml:brushProperty name="width" value="0.1" units="cm"/>
      <inkml:brushProperty name="height" value="0.1" units="cm"/>
      <inkml:brushProperty name="color" value="#FFC114"/>
    </inkml:brush>
  </inkml:definitions>
  <inkml:trace contextRef="#ctx0" brushRef="#br0">179 0 3665,'-22'1'4206,"10"2"-3942,1 1 0,-1 1 0,1 0 0,0 0 0,-17 13 0,23-15-190,0 0-12,-4 2 125,0 1 1,1 0-1,-13 11 1,19-15-157,1-1 1,0 1-1,0-1 0,-1 1 1,1-1-1,0 1 0,0-1 1,1 1-1,-1 0 0,0 0 1,0 0-1,1-1 0,-1 1 1,1 0-1,0 0 0,0 0 1,-1 0-1,1 0 0,0 0 1,1 0-1,-1-1 0,0 1 1,1 3-1,0-3-25,0 0 0,0-1 0,0 1 1,1 0-1,-1-1 0,1 1 0,-1-1 0,1 1 0,-1-1 0,1 0 1,0 0-1,-1 0 0,1 0 0,0 0 0,0 0 0,0 0 0,0 0 0,0-1 1,0 1-1,0-1 0,0 0 0,0 1 0,4-1 0,9 1 1,1 0 1,16-2-1,-21 0-3,11 1 2,-12 0 4,0 0 0,0 0 0,15-4 0,-24 4-13,1-1-1,-1 0 1,1 0 0,-1 0 0,1 0-1,-1-1 1,1 1 0,-1 0 0,0-1 0,0 1-1,0 0 1,0-1 0,0 1 0,0-1 0,0 0-1,0 1 1,-1-1 0,1 0 0,0-1 0,0 1-3,-1 0 1,1 0-1,0 0 1,0 0-1,0 0 1,1 0 0,-1 0-1,0 0 1,1 1-1,-1-1 1,2-1-1,-3 3 6,1 0-1,-1-1 1,0 1-1,0 0 1,0 0-1,1 0 1,-1 0-1,0-1 1,0 1-1,0 0 1,1 0-1,-1 0 1,0 0-1,0 0 1,1 0 0,-1-1-1,0 1 1,0 0-1,1 0 1,-1 0-1,0 0 1,0 0-1,1 0 1,-1 0-1,0 0 1,1 0-1,-1 0 1,0 1-1,0-1 1,1 0-1,-1 0 1,0 0-1,0 0 1,1 0-1,-1 0 1,0 0-1,0 1 1,0-1-1,1 0 1,-1 0-1,0 0 1,0 1-1,0-1 1,0 0-1,1 0 1,-1 0-1,0 1 1,0-1-1,0 0 1,0 0-1,0 1 1,0-1-1,0 0 1,1 1-1,-2 13-39,1-14 41,-1 8-50,0-1 0,1 1 0,0 0 0,0-1 0,2 12 0,0-6-85,2 5 58,5-19 1859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7.772"/>
    </inkml:context>
    <inkml:brush xml:id="br0">
      <inkml:brushProperty name="width" value="0.1" units="cm"/>
      <inkml:brushProperty name="height" value="0.1" units="cm"/>
      <inkml:brushProperty name="color" value="#FFC114"/>
    </inkml:brush>
  </inkml:definitions>
  <inkml:trace contextRef="#ctx0" brushRef="#br0">237 0 6289,'1'11'649,"0"-1"0,1 1 0,1-1 0,6 18 0,-1-1 31,1 10 523,-2 0 1,5 71-1,-10 77 372,-3-174-1540,2 11 46,-1-4-22,0 0 0,-6 35 0,5-49-51,1 0 0,-1 0 0,0 0 0,-1 0 1,1-1-1,-1 1 0,1-1 0,-1 1 0,0-1 0,-1 0 1,1 1-1,0-1 0,-1 0 0,0-1 0,1 1 1,-1 0-1,0-1 0,-1 1 0,-4 2 0,0-2-95,-1 0 0,-1-1-1,1 0 1,0 0 0,-1-1-1,1 0 1,0 0 0,-1-1-1,1-1 1,-1 0 0,1 0-1,0 0 1,-1-2-1,1 1 1,0-1 0,0 0-1,0-1 1,1 0 0,-16-9-1,-16-16-1409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6.515"/>
    </inkml:context>
    <inkml:brush xml:id="br0">
      <inkml:brushProperty name="width" value="0.1" units="cm"/>
      <inkml:brushProperty name="height" value="0.1" units="cm"/>
      <inkml:brushProperty name="color" value="#FFC114"/>
    </inkml:brush>
  </inkml:definitions>
  <inkml:trace contextRef="#ctx0" brushRef="#br0">218 0 4713,'-15'6'1760,"-1"6"-1175,-15 14-65,0 8 184,4 17 224,-4 5 32,8 6-144,-3-2-136,14-1-151,6-2-65,10-7-184,12 1-96,8-6-80,5-1-56,7-10-232,-3-1-288,-1-19-833,-6-15 585</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6.895"/>
    </inkml:context>
    <inkml:brush xml:id="br0">
      <inkml:brushProperty name="width" value="0.1" units="cm"/>
      <inkml:brushProperty name="height" value="0.1" units="cm"/>
      <inkml:brushProperty name="color" value="#FFC114"/>
    </inkml:brush>
  </inkml:definitions>
  <inkml:trace contextRef="#ctx0" brushRef="#br0">103 98 3417,'-1'-16'184,"2"13"-38,-1-1 0,0 1 0,0-1 0,0 1-1,-1-1 1,1 1 0,-1-1 0,0 1 0,0 0 0,-3-7 0,4 10-113,0 0-1,-1 0 0,1-1 1,-1 1-1,1 0 0,-1 0 0,1 0 1,-1 0-1,1 0 0,-1 0 0,1 0 1,0 0-1,-1 0 0,1 0 1,-1 1-1,1-1 0,-1 0 0,1 0 1,-1 0-1,1 0 0,0 1 1,-1-1-1,1 0 0,-1 0 0,1 1 1,0-1-1,-1 0 0,1 1 0,-1-1 1,-23 26 807,17-17-530,1-1 0,0 2 0,0-1 0,1 0 1,0 1-1,1 0 0,0 0 0,1 1 0,0-1 0,0 1 1,-1 18-1,3-23-232,1-1 0,0 0 1,0 1-1,1-1 0,-1 0 1,1 0-1,0 1 0,1-1 1,-1 0-1,1 0 0,0 0 1,1 0-1,-1-1 0,1 1 1,0-1-1,0 1 0,0-1 1,0 0-1,1 0 0,0 0 1,0-1-1,0 1 0,0-1 1,0 0-1,9 4 0,-7-4-50,1 0-1,-1-1 0,1 1 1,0-1-1,0-1 0,0 0 1,0 0-1,0 0 1,0-1-1,1 0 0,-1 0 1,0 0-1,0-1 0,0 0 1,0-1-1,0 0 0,0 0 1,-1 0-1,1-1 0,11-6 1,-14 7-30,1-1 1,-1 0 0,1 0 0,-1-1-1,0 1 1,0-1 0,-1 0 0,1 0-1,-1 0 1,0-1 0,0 1-1,0-1 1,0 1 0,-1-1 0,0 0-1,0 0 1,0 0 0,-1 0 0,1-1-1,-1 1 1,-1 0 0,1-1-1,-1 1 1,0 0 0,0-1 0,0 1-1,-1 0 1,-1-7 0,-1 2-61,0-1 1,-1 1-1,-1 0 0,1 0 1,-2 0-1,1 0 0,-1 1 1,-1 0-1,0 0 1,-9-9-1,9 11 27,1 1 1,-1 0-1,0 0 0,0 1 1,0 0-1,-1 0 0,0 1 1,0-1-1,0 2 1,0-1-1,-1 1 0,-15-3 1,22 6-8,0-1 0,-1 1 1,1 0-1,-1 0 0,1 0 0,0 0 1,-1 1-1,1-1 0,0 1 1,-1-1-1,1 1 0,0 0 1,0 0-1,-1 0 0,1 0 0,0 0 1,0 0-1,0 1 0,0-1 1,1 1-1,-1-1 0,0 1 1,1 0-1,-1-1 0,1 1 0,-1 0 1,1 0-1,0 0 0,0 0 1,0 1-1,0-1 0,0 0 1,0 0-1,1 1 0,-1-1 0,1 0 1,-1 1-1,1-1 0,0 0 1,0 4-1,0 18-941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7.246"/>
    </inkml:context>
    <inkml:brush xml:id="br0">
      <inkml:brushProperty name="width" value="0.1" units="cm"/>
      <inkml:brushProperty name="height" value="0.1" units="cm"/>
      <inkml:brushProperty name="color" value="#FFC114"/>
    </inkml:brush>
  </inkml:definitions>
  <inkml:trace contextRef="#ctx0" brushRef="#br0">1 1 3993,'4'7'1576,"3"9"-880,4 10-56,-2 1 337,2 7 71,3 3-40,-3 1-152,3 9-376,-6 2-152,-1-2-199,4 13-81,-2 1-64,0-10 16,2-15-585,-6-28-63,1-32-552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7.635"/>
    </inkml:context>
    <inkml:brush xml:id="br0">
      <inkml:brushProperty name="width" value="0.1" units="cm"/>
      <inkml:brushProperty name="height" value="0.1" units="cm"/>
      <inkml:brushProperty name="color" value="#FFC114"/>
    </inkml:brush>
  </inkml:definitions>
  <inkml:trace contextRef="#ctx0" brushRef="#br0">250 0 4513,'4'15'1784,"7"18"-935,0 1-393,-2 4 104,4 4 192,1-1 16,-1-4-360,-1 1-152,-1-7-168,-5-4-40,-3-11-304,-3-7-208,-9-11-632</inkml:trace>
  <inkml:trace contextRef="#ctx0" brushRef="#br0" timeOffset="1">69 223 6545,'-69'-43'2345,"93"43"-1945,12 0-304,11-2-24,6-3 0,12-3-16,-9-2-32,-10-5-584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7.997"/>
    </inkml:context>
    <inkml:brush xml:id="br0">
      <inkml:brushProperty name="width" value="0.1" units="cm"/>
      <inkml:brushProperty name="height" value="0.1" units="cm"/>
      <inkml:brushProperty name="color" value="#FFC114"/>
    </inkml:brush>
  </inkml:definitions>
  <inkml:trace contextRef="#ctx0" brushRef="#br0">0 41 6609,'36'-40'2265,"-1"80"-1993,1 9 160,0 9 312,2 0 96,-5 3-55,-8 1-153,-16-4-288,-1-2-96,-8-3-112,-4-4-56,0-11-48,-1-8-8,-1-13-424,1-10-376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8.365"/>
    </inkml:context>
    <inkml:brush xml:id="br0">
      <inkml:brushProperty name="width" value="0.1" units="cm"/>
      <inkml:brushProperty name="height" value="0.1" units="cm"/>
      <inkml:brushProperty name="color" value="#FFC114"/>
    </inkml:brush>
  </inkml:definitions>
  <inkml:trace contextRef="#ctx0" brushRef="#br0">142 1 4929,'23'4'1538,"-14"-2"-1309,-1 0 1,1 0 0,-1 0-1,1 1 1,9 5-1,-16-7-183,0 1 0,0-1 0,0 1 0,0-1 0,0 1 0,0 0 0,-1-1 0,1 1 0,-1 0 0,1 0 0,-1 0 0,0 0 0,1 1 0,-1-1 0,0 0 1,-1 0-1,1 1 0,0-1 0,-1 0 0,1 1 0,-1-1 0,0 1 0,1 4 0,-2-5 3,1 0 0,0 0 0,-1 0 1,1 0-1,-1 0 0,0 0 1,1 0-1,-1 0 0,0 0 1,0 0-1,0 0 0,0-1 0,-1 1 1,1 0-1,0-1 0,-1 1 1,1-1-1,-1 0 0,0 1 1,1-1-1,-1 0 0,-3 2 0,-4 2 173,-1-1-1,0 0 1,-13 4-1,15-5-71,-28 8 462,20-7-258,0 1-1,1 0 1,-1 1 0,1 1-1,1 0 1,-19 13 0,32-20-342,1 0-1,-1 0 1,1 1 0,0-1 0,-1 0 0,1 0 0,0 1 0,-1-1 0,1 0 0,0 1 0,-1-1-1,1 0 1,0 1 0,0-1 0,-1 1 0,1-1 0,0 0 0,0 1 0,0-1 0,-1 1 0,1-1-1,0 1 1,0-1 0,0 0 0,0 1 0,0-1 0,0 1 0,0-1 0,0 1 0,0-1 0,0 1-1,0-1 1,0 0 0,1 1 0,-1-1 0,0 1 0,0-1 0,0 1 0,1-1 0,-1 0 0,0 1-1,0-1 1,1 0 0,-1 1 0,0-1 0,1 0 0,-1 1 0,0-1 0,1 0 0,-1 0 0,1 1 0,3 1 44,-1 0 0,1-1 0,0 1 0,-1-1 1,9 2-1,30 5-261,2-2 0,-1-2 0,0-2 1,82-7-1,-73-2-2499</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48.882"/>
    </inkml:context>
    <inkml:brush xml:id="br0">
      <inkml:brushProperty name="width" value="0.1" units="cm"/>
      <inkml:brushProperty name="height" value="0.1" units="cm"/>
      <inkml:brushProperty name="color" value="#FFC114"/>
    </inkml:brush>
  </inkml:definitions>
  <inkml:trace contextRef="#ctx0" brushRef="#br0">0 96 3721,'24'48'1400,"35"-47"-896,16-1 152,41-9 369,20-2 79,50-7-16,21 6-136,38 4-352,17 7-104,12 4-191,23 8-73,20-5-56,11-1-88,24-9-64,-10-8 0,1-8-32,-6-9-448,-7-17-409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1.049"/>
    </inkml:context>
    <inkml:brush xml:id="br0">
      <inkml:brushProperty name="width" value="0.1" units="cm"/>
      <inkml:brushProperty name="height" value="0.1" units="cm"/>
      <inkml:brushProperty name="color" value="#FFC114"/>
    </inkml:brush>
  </inkml:definitions>
  <inkml:trace contextRef="#ctx0" brushRef="#br0">13 53 3385,'-4'-10'1288,"3"-7"-648,-3 3 112,0 3 337,8 11-1,1 7-232,5 8-16,2 17-288,-5 5-16,3 11-24,-5 5-135,0-2-177,4 3-24,-3-5-120,3-2-80,-2-9-560,2-9-361</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1.686"/>
    </inkml:context>
    <inkml:brush xml:id="br0">
      <inkml:brushProperty name="width" value="0.1" units="cm"/>
      <inkml:brushProperty name="height" value="0.1" units="cm"/>
      <inkml:brushProperty name="color" value="#FFC114"/>
    </inkml:brush>
  </inkml:definitions>
  <inkml:trace contextRef="#ctx0" brushRef="#br0">1 136 4225,'100'12'1779,"-99"-12"-1628,1 0 1,0 1-1,0-1 0,0 0 1,0 0-1,0 0 0,0 0 1,-1-1-1,1 1 0,0 0 1,0-1-1,2 0 0,-3 0-105,-1 1 0,0 0 0,0-1-1,1 1 1,-1 0 0,0-1 0,0 1 0,0 0 0,0-1-1,0 1 1,1 0 0,-1-1 0,0 1 0,0 0-1,0-1 1,0 1 0,0-1 0,0 1 0,0 0 0,0-1-1,0 1 1,0-1 0,-1 1 0,1 0 0,0-1-1,0 1 1,-1-7 1863,2 1-1818,0 4-76,-1 0-1,0 0 1,0 1-1,1-1 1,-1 0 0,1 0-1,0 1 1,-1-1-1,1 1 1,0-1 0,0 0-1,0 1 1,0 0-1,0-1 1,0 1 0,0-1-1,1 1 1,-1 0-1,0 0 1,1 0 0,2-2-1,4 0-14,0 0-1,-1-1 0,1 0 1,-1 0-1,11-10 1,-13 10 1,0 0 1,0 1-1,0 0 1,1 0-1,-1 0 1,1 0-1,-1 1 1,1 0-1,0 0 1,0 1-1,7-2 1,-4 1 1,1 0 0,-1 1 0,1 0 0,-1 0 0,1 1 0,0 0 1,-1 1-1,13 2 0,-21-2-2,1 0 0,-1-1-1,1 1 1,-1 0 0,1 1 0,-1-1 0,0 0 0,1 0 0,-1 1 0,0-1-1,0 0 1,0 1 0,0 0 0,0-1 0,0 1 0,-1-1 0,1 1 0,0 0-1,-1-1 1,1 1 0,-1 0 0,0 0 0,0-1 0,0 1 0,1 0 0,-2 2 0,2-1 0,-1 0 1,-1 0 0,1 0-1,0 0 1,-1 0 0,1 0-1,-1 0 1,0 0 0,0 0 0,0 0-1,0 0 1,0-1 0,-1 1-1,-3 5 1,6-23 84,9-8-85,21-21 10,-29 41-8,0 1 0,1 0 0,-1-1 0,1 1 0,-1 0 0,1 1 0,0-1 1,-1 0-1,1 1 0,0-1 0,0 1 0,0 0 0,0 0 0,1 0 1,-1 1-1,0-1 0,0 1 0,1-1 0,-1 1 0,0 0 0,0 1 0,1-1 1,-1 0-1,0 1 0,0 0 0,0 0 0,0 0 0,0 0 0,0 0 1,0 0-1,0 1 0,0 0 0,0-1 0,-1 1 0,1 0 0,-1 0 0,1 1 1,-1-1-1,3 4 0,16 36 209,-20-36-200,2 0 0,-1 0 0,0 0-1,1-1 1,0 1 0,1-1 0,-1 0-1,1 0 1,0 0 0,0 0 0,0-1 0,7 6-1,0-7-594,-2-3-281</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2.066"/>
    </inkml:context>
    <inkml:brush xml:id="br0">
      <inkml:brushProperty name="width" value="0.1" units="cm"/>
      <inkml:brushProperty name="height" value="0.1" units="cm"/>
      <inkml:brushProperty name="color" value="#FFC114"/>
    </inkml:brush>
  </inkml:definitions>
  <inkml:trace contextRef="#ctx0" brushRef="#br0">1 62 3513,'40'-30'530,"-2"2"-230,-29 24 549,-11 11 926,-1-3-1621,0 0-1,1 1 1,0-1 0,0 1-1,1 0 1,-1-1 0,1 1 0,0 0-1,0 0 1,1 0 0,-1 0-1,1 0 1,0 0 0,0 0 0,1 0-1,-1 0 1,1 0 0,0-1-1,1 1 1,-1 0 0,1 0 0,0-1-1,0 1 1,1-1 0,-1 0-1,1 1 1,0-1 0,0-1 0,0 1-1,0 0 1,1-1 0,0 1-1,-1-1 1,1 0 0,1 0 0,-1-1-1,0 1 1,0-1 0,1 0-1,0 0 1,7 2 0,-3-3-118,0 1 0,0-1 1,0-1-1,0 1 0,1-1 0,-1-1 0,0 0 1,0 0-1,13-4 0,-20 4-37,0 0 0,1 1 1,-1-1-1,0 0 0,1 0 0,-1 0 0,0-1 0,0 1 0,0 0 0,0-1 0,0 0 1,0 1-1,0-1 0,-1 0 0,1 0 0,-1 0 0,1 0 0,-1 0 0,0 0 0,1 0 1,-1 0-1,0-1 0,-1 1 0,1 0 0,0-1 0,-1 1 0,1-1 0,-1 1 0,0-1 1,0 1-1,0-1 0,0 1 0,0-1 0,0 1 0,-1-1 0,1 1 0,-1 0 0,0-1 1,-1-2-1,0 0-150,0-1 0,-1 1 0,0 0 0,0 0 0,0 0 0,0 1 0,-1-1 0,0 1 0,0 0 0,0 0 0,-1 0 0,1 0 0,-1 1 0,0 0 0,0 0 0,0 0 0,0 0 0,-1 1 0,1 0 0,0 0 0,-1 0 0,0 1 0,-10-1 0,-15-3-1733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28.189"/>
    </inkml:context>
    <inkml:brush xml:id="br0">
      <inkml:brushProperty name="width" value="0.1" units="cm"/>
      <inkml:brushProperty name="height" value="0.1" units="cm"/>
      <inkml:brushProperty name="color" value="#FFC114"/>
    </inkml:brush>
  </inkml:definitions>
  <inkml:trace contextRef="#ctx0" brushRef="#br0">1 41 9882,'22'-2'3465,"29"-1"-3089,5 0-200,0-2-48,-2-1 8,2-1-24,2 4 24,0-2-424,-2-1-664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2.446"/>
    </inkml:context>
    <inkml:brush xml:id="br0">
      <inkml:brushProperty name="width" value="0.1" units="cm"/>
      <inkml:brushProperty name="height" value="0.1" units="cm"/>
      <inkml:brushProperty name="color" value="#FFC114"/>
    </inkml:brush>
  </inkml:definitions>
  <inkml:trace contextRef="#ctx0" brushRef="#br0">1 1 4369,'4'5'1856,"8"10"-1031,1 10 47,-4 1 56,2 10-56,0 0-216,-6 0-312,2-5-152,4-9-272,-3-8-248,1-10-144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2.798"/>
    </inkml:context>
    <inkml:brush xml:id="br0">
      <inkml:brushProperty name="width" value="0.1" units="cm"/>
      <inkml:brushProperty name="height" value="0.1" units="cm"/>
      <inkml:brushProperty name="color" value="#FFC114"/>
    </inkml:brush>
  </inkml:definitions>
  <inkml:trace contextRef="#ctx0" brushRef="#br0">256 62 3577,'-2'-10'1050,"2"5"-704,-1 0 1,0 1-1,0-1 1,0 0-1,-1 1 1,-2-7-1,3 10-295,0 0-1,1 0 0,-1 0 1,0 0-1,0 0 1,1 1-1,-1-1 1,0 0-1,0 1 0,0-1 1,0 1-1,0-1 1,0 1-1,0-1 1,0 1-1,0-1 1,0 1-1,0 0 0,-1 0 1,1 0-1,0 0 1,0-1-1,0 1 1,0 1-1,0-1 0,0 0 1,-1 0-1,1 0 1,0 1-1,0-1 1,0 0-1,-1 1 1,-7 3 215,0 0 1,1 0 0,0 1-1,0 0 1,0 0 0,1 1-1,-1 0 1,1 0 0,1 1-1,-7 7 1,-3 6 324,1 0 0,-19 34 0,25-40-325,2 1 0,0 0 0,0 1-1,2-1 1,0 1 0,-6 32 0,10-39-213,0-1 0,1 0 0,0 1 0,0-1 0,1 0-1,0 0 1,1 0 0,0 1 0,0-1 0,0-1 0,1 1 0,1 0-1,-1-1 1,1 1 0,8 11 0,-3-8-192,0-1-1,1 0 0,0 0 1,1-1-1,0-1 1,0 0-1,1 0 0,0-1 1,0 0-1,1-1 1,23 8-1,14 0-1192</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3.195"/>
    </inkml:context>
    <inkml:brush xml:id="br0">
      <inkml:brushProperty name="width" value="0.1" units="cm"/>
      <inkml:brushProperty name="height" value="0.1" units="cm"/>
      <inkml:brushProperty name="color" value="#FFC114"/>
    </inkml:brush>
  </inkml:definitions>
  <inkml:trace contextRef="#ctx0" brushRef="#br0">104 0 4129,'-4'1'343,"0"-1"0,0 1 0,0 0 0,1 0 0,-1 0 0,0 1 0,0-1 0,1 1 0,-1 0 0,1 0 0,-1 0 0,1 1 0,0-1 0,0 1 0,0-1 0,0 1 0,-4 6 0,2-3-87,0 0-1,1 1 0,0-1 1,1 1-1,-1-1 0,1 1 1,1 0-1,-4 13 0,5-17-213,1 0-1,0 0 1,0 0-1,0 1 1,1-1 0,-1 0-1,1 0 1,-1 0-1,1 0 1,0 0-1,0 0 1,1 0-1,-1 0 1,1-1-1,-1 1 1,1 0-1,0-1 1,0 1-1,0-1 1,0 0 0,0 1-1,1-1 1,-1 0-1,1 0 1,4 2-1,-4-2-32,0 0 0,0 0 0,0-1 0,1 1 0,-1-1 0,0 0 0,1 0 0,-1 0 0,0 0 0,1 0 0,0-1 0,-1 0 0,1 0 0,-1 0 0,1 0 0,-1 0 0,1-1 0,-1 1 0,1-1 0,-1 0 0,0 0 0,7-3 0,-6 0-27,1 1 1,-1 0-1,-1-1 0,1 0 0,0 0 0,-1 0 0,0 0 0,0 0 1,0-1-1,0 0 0,-1 1 0,0-1 0,0 0 0,0 0 0,-1 0 0,2-6 1,-2 4-89,1-1 1,-1 0 0,-1 0 0,1 0 0,-1 0 0,-1 0 0,1 0-1,-2 0 1,1 0 0,-3-8 0,14 49 354,-9-26-244,0 0 1,1 0 0,0 0-1,1 0 1,0-1-1,0 1 1,0-1-1,1 0 1,0 1 0,0-2-1,0 1 1,11 10-1,-10-12-195,0-1 0,0 1 0,0-1 0,0 0 0,1 0 0,9 3-1,8-2-1065</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3.595"/>
    </inkml:context>
    <inkml:brush xml:id="br0">
      <inkml:brushProperty name="width" value="0.1" units="cm"/>
      <inkml:brushProperty name="height" value="0.1" units="cm"/>
      <inkml:brushProperty name="color" value="#FFC114"/>
    </inkml:brush>
  </inkml:definitions>
  <inkml:trace contextRef="#ctx0" brushRef="#br0">182 1 4785,'-13'10'1648,"-23"25"-1120,9 12 217,-4 22 495,2 5 216,9 8-55,0-3-233,15-8-512,5-4-200,16-12-296,9-7-120,10-8-448,5-7-392,-2-19-849</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3.968"/>
    </inkml:context>
    <inkml:brush xml:id="br0">
      <inkml:brushProperty name="width" value="0.1" units="cm"/>
      <inkml:brushProperty name="height" value="0.1" units="cm"/>
      <inkml:brushProperty name="color" value="#FFC114"/>
    </inkml:brush>
  </inkml:definitions>
  <inkml:trace contextRef="#ctx0" brushRef="#br0">56 133 5577,'-1'-2'146,"0"0"-1,1 0 1,-2 0-1,1 0 1,0 1-1,0-1 1,0 0 0,-1 1-1,-1-3 1,2 4-107,1 0 1,-1-1 0,1 1-1,0 0 1,-1 0-1,1-1 1,-1 1 0,1 0-1,-1 0 1,1 0 0,0 0-1,-1 0 1,1 0-1,-1 0 1,1 0 0,-1 0-1,1 0 1,-1 0 0,1 0-1,-1 0 1,1 0-1,-1 0 1,1 0 0,0 1-1,-1-1 1,1 0 0,-1 1-1,-2 2 133,0-1-1,1 2 0,-1-1 1,1 0-1,0 0 1,0 1-1,1-1 0,-1 1 1,0-1-1,0 6 0,1-6-38,0 0 0,0-1 0,0 1 0,1 0 0,-1-1 0,1 1 0,0 0 0,0-1 0,0 1 0,0 0 0,0 0 0,1-1 0,-1 1 0,1 0 0,-1-1 0,1 1 0,0-1 0,2 5 0,0-4-8,-1 1 0,1 0 0,0-1-1,0 0 1,0 0 0,1 0 0,-1 0 0,1 0 0,-1-1 0,7 4 0,5 1 32,0-1 0,0 0 1,1-1-1,0 0 0,18 2 0,-24-6-131,1 1-1,0-1 0,0-1 1,0 0-1,0-1 1,0 0-1,21-4 0,-29 4-33,1 0-1,0 0 0,-1 0 1,1-1-1,-1 1 0,0-1 1,1 0-1,-1 0 0,0 0 1,0 0-1,0-1 0,0 1 1,-1-1-1,1 0 0,-1 1 1,1-1-1,-1-1 0,0 1 1,0 0-1,0 0 0,-1-1 1,1 1-1,-1-1 0,0 1 1,0-1-1,1-4 1,-2 5-18,0 1 0,0-1 0,0 0 0,0 0 0,0 1 0,-1-1 1,1 0-1,-1 1 0,0-1 0,0 1 0,0-1 0,0 1 1,0-1-1,-3-3 0,1 1-44,-1 0 0,0 1 0,0 0-1,0 0 1,-1 0 0,-6-5 0,-5-1-189,0 1-1,0 1 1,-24-9-1,31 13 71,0 1 1,0 0-1,-1 1 0,1-1 1,-1 2-1,1 0 0,-1 0 0,0 0 1,-11 2-1,7 5-388,11 1 2104</inkml:trace>
  <inkml:trace contextRef="#ctx0" brushRef="#br0" timeOffset="1">444 0 6345,'9'6'2289,"4"8"-1745,3 6-336,0 11 312,-1 4 64,-1 3 56,-5 3-120,-9 1-335,-2 1-201,-1-6-641,-1-10-199,4-14-440</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4.332"/>
    </inkml:context>
    <inkml:brush xml:id="br0">
      <inkml:brushProperty name="width" value="0.1" units="cm"/>
      <inkml:brushProperty name="height" value="0.1" units="cm"/>
      <inkml:brushProperty name="color" value="#FFC114"/>
    </inkml:brush>
  </inkml:definitions>
  <inkml:trace contextRef="#ctx0" brushRef="#br0">0 0 6417,'58'76'2913,"-47"-18"-825,2-9-1711,-2-5-33,1-6 48,-1-6-24,7 1-104,-1-6-128,-14-5-480,-3 2-440</inkml:trace>
  <inkml:trace contextRef="#ctx0" brushRef="#br0" timeOffset="1">47 296 8810,'24'-84'2937,"36"75"-2961,-4 0-97,2 2-375,-9-2-304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4.879"/>
    </inkml:context>
    <inkml:brush xml:id="br0">
      <inkml:brushProperty name="width" value="0.1" units="cm"/>
      <inkml:brushProperty name="height" value="0.1" units="cm"/>
      <inkml:brushProperty name="color" value="#FFC114"/>
    </inkml:brush>
  </inkml:definitions>
  <inkml:trace contextRef="#ctx0" brushRef="#br0">1 42 3889,'1'-3'109,"13"-28"639,-14 31-743,1-1 0,-1 1-1,0-1 1,0 1-1,1-1 1,-1 1 0,0 0-1,1-1 1,-1 1-1,0 0 1,1-1 0,-1 1-1,1 0 1,-1-1 0,1 1-1,-1 0 1,0 0-1,1-1 1,-1 1 0,1 0-1,-1 0 1,1 0-1,-1 0 1,1 0 0,-1 0-1,1 0 1,-1 0-1,1 0 1,0 0 0,-1 0-1,1 0 1,-1 0 0,1 0-1,-1 0 1,1 0-1,-1 1 1,0-1 0,1 0-1,-1 0 1,1 0-1,-1 1 1,1-1 0,-1 0-1,0 1 1,1-1-1,-1 1 1,1-1 0,-1 0-1,0 1 1,0-1 0,1 1-1,-1-1 1,0 1-1,0-1 1,1 1 0,-1-1-1,0 1 1,0 0-1,11 22 1163,10 31-1,3 6 613,-6-21-688,51 121 1768,-66-151-2803,0-1 0,-1 1 0,0-1 0,-1 1 0,0 0 0,0 0 0,-1 0-1,0-1 1,-1 11 0,-2-4-51,-1 0-1,0 0 1,0 0-1,-9 17 1,-13 37-532,12-42 2851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5.283"/>
    </inkml:context>
    <inkml:brush xml:id="br0">
      <inkml:brushProperty name="width" value="0.1" units="cm"/>
      <inkml:brushProperty name="height" value="0.1" units="cm"/>
      <inkml:brushProperty name="color" value="#FFC114"/>
    </inkml:brush>
  </inkml:definitions>
  <inkml:trace contextRef="#ctx0" brushRef="#br0">33 23 8818,'10'-5'1796,"-1"2"-1335,1-1 0,-1 1 0,14-3 1,-22 6-426,0-1 1,0 1-1,0 0 1,1 0-1,-1 0 1,0-1-1,0 1 1,0 0-1,0 0 1,1 1-1,-1-1 1,0 0-1,0 0 1,0 1 0,0-1-1,1 0 1,-1 1-1,0-1 1,0 1-1,0-1 1,0 1-1,0 0 1,0 0-1,-1-1 1,1 1-1,0 0 1,0 0-1,0 0 1,-1 0-1,1 0 1,0 0-1,-1 0 1,1 0 0,-1 0-1,1 2 1,0-1 2,-1 1 1,0-1 0,0 1-1,0-1 1,0 0-1,-1 1 1,1-1 0,-1 0-1,1 1 1,-1-1 0,0 0-1,0 0 1,0 0 0,0 1-1,0-1 1,-2 2 0,-28 33 284,21-25-173,-12 11 165,15-16-179,1-1-1,0 1 1,0 0-1,0 1 1,1-1-1,0 1 1,0 0-1,-3 10 1,7-16-112,1-1 1,0 1 0,0 0 0,0 0 0,0-1 0,0 1 0,0 0 0,0 0-1,1 0 1,-1-1 0,1 1 0,-1 0 0,1-1 0,0 1 0,-1 0 0,1-1 0,0 1-1,0-1 1,0 1 0,0-1 0,1 0 0,-1 1 0,0-1 0,0 0 0,1 0-1,-1 0 1,1 0 0,-1 0 0,1 0 0,-1 0 0,4 1 0,2 1 30,1 0 0,-1 0 0,1 0 1,0-1-1,15 2 0,-4-3-173,1-1-1,-1-1 0,1 0 1,-1-2-1,0 0 1,31-9-1,15-7-1161</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8.865"/>
    </inkml:context>
    <inkml:brush xml:id="br0">
      <inkml:brushProperty name="width" value="0.1" units="cm"/>
      <inkml:brushProperty name="height" value="0.1" units="cm"/>
      <inkml:brushProperty name="color" value="#FFC114"/>
    </inkml:brush>
  </inkml:definitions>
  <inkml:trace contextRef="#ctx0" brushRef="#br0">62 48 3457,'-62'-47'6049,"75"69"-5409,39 57-144,-26-37-184,1 1-64,-3 5-160,-1 0 0,-1-11-288,-4-8-288,-4-22-528,-1-11 96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7:59.248"/>
    </inkml:context>
    <inkml:brush xml:id="br0">
      <inkml:brushProperty name="width" value="0.1" units="cm"/>
      <inkml:brushProperty name="height" value="0.1" units="cm"/>
      <inkml:brushProperty name="color" value="#FFC114"/>
    </inkml:brush>
  </inkml:definitions>
  <inkml:trace contextRef="#ctx0" brushRef="#br0">265 17 7009,'-5'-16'2849,"-31"68"-1633,-6 8-575,-1 3-65,-1-3-48,4-9-48,15-17-280,5-12-152,11-20-688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1.419"/>
    </inkml:context>
    <inkml:brush xml:id="br0">
      <inkml:brushProperty name="width" value="0.1" units="cm"/>
      <inkml:brushProperty name="height" value="0.1" units="cm"/>
      <inkml:brushProperty name="color" value="#FFC114"/>
    </inkml:brush>
  </inkml:definitions>
  <inkml:trace contextRef="#ctx0" brushRef="#br0">4 50 5817,'-4'40'2433,"22"-46"-1289,9-1-672,22-4-400,2-2-24,-25 7 0,-1 0-24,98-17-152,4 6-320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3.019"/>
    </inkml:context>
    <inkml:brush xml:id="br0">
      <inkml:brushProperty name="width" value="0.1" units="cm"/>
      <inkml:brushProperty name="height" value="0.1" units="cm"/>
      <inkml:brushProperty name="color" value="#FFC114"/>
    </inkml:brush>
  </inkml:definitions>
  <inkml:trace contextRef="#ctx0" brushRef="#br0">34 225 3953,'-5'-1'260,"-18"-8"402,18 7-107,9 1 631,19-4 2189,141-15-1341,-139 15-1667,0 2 0,1 0 0,0 1 1,-1 2-1,1 1 0,0 1 0,50 10 0,-44-5 103,63 5 0,7 1-49,-63-7-281,-1-1-1,73 0 1,77-16 174,7 1-190,-151 10-116,92 3 54,-115-2-55,0-1-1,0-1 1,0-1-1,0-1 1,23-6-1,-18 3 2,-1 2 0,43-2 0,4 5 2,-26-1 3,1 3 0,48 6 0,-50 0-7,1-2 0,0-3 0,-1-1 0,73-9 0,10-8 3,141 0 0,58-3 274,-164 7 115,-102 9-320,-1-2-1,86-19 1,-27-1-36,-75 17-43,7-2-9,114-27-439,-162 36 352,0 0-147,0 0 1,0 1-1,-1-1 1,1 0-1,0-1 1,0 1-1,-1 0 1,1-1-1,4-3 1,-5-5-2464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3.548"/>
    </inkml:context>
    <inkml:brush xml:id="br0">
      <inkml:brushProperty name="width" value="0.1" units="cm"/>
      <inkml:brushProperty name="height" value="0.1" units="cm"/>
      <inkml:brushProperty name="color" value="#FFC114"/>
    </inkml:brush>
  </inkml:definitions>
  <inkml:trace contextRef="#ctx0" brushRef="#br0">49 129 3745,'-49'-129'3232,"49"137"-711,4 17-1689,10 68-232,-12-37-128,-2 11-159,-3 5-129,1-5-112,4-5-8,1-20-481,-1-8-271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4.197"/>
    </inkml:context>
    <inkml:brush xml:id="br0">
      <inkml:brushProperty name="width" value="0.1" units="cm"/>
      <inkml:brushProperty name="height" value="0.1" units="cm"/>
      <inkml:brushProperty name="color" value="#FFC114"/>
    </inkml:brush>
  </inkml:definitions>
  <inkml:trace contextRef="#ctx0" brushRef="#br0">1 105 4113,'10'-7'508,"1"1"-1,17-8 1,-28 14-484,1 0-1,-1 0 1,0 0 0,1 0 0,-1 0-1,1-1 1,-1 1 0,0 0 0,1 1-1,-1-1 1,1 0 0,-1 0 0,0 0-1,1 0 1,-1 0 0,1 0-1,-1 0 1,0 1 0,1-1 0,-1 0-1,0 0 1,1 0 0,-1 1 0,0-1-1,1 0 1,-1 1 0,0-1 0,0 0-1,1 0 1,-1 1 0,0-1 0,0 1-1,1-1 1,-1 0 0,0 1 0,0-1-1,0 0 1,0 1 0,0-1 0,0 1-1,2 19 697,-2-15-489,-2 50 1596,0-40-1337,2-1 0,0 0 1,3 27-1,-1-98 991,-2 48-1460,1 0 0,0 0-1,0 0 1,1 0-1,0 1 1,1-1-1,0 0 1,0 1 0,1 0-1,0 0 1,0 0-1,1 0 1,11-13 0,-11 15-20,1 1 1,0 0-1,0 0 1,0 0-1,0 0 1,1 1 0,0 0-1,0 1 1,0-1-1,0 1 1,1 1 0,-1-1-1,1 1 1,-1 1-1,17-2 1,-22 2-1,1 1-1,-1 0 1,1 0 0,-1 0-1,0 1 1,1-1 0,-1 1 0,1-1-1,-1 1 1,0 0 0,1-1 0,-1 1-1,0 1 1,0-1 0,1 0 0,-1 0-1,0 1 1,2 2 0,-2-2 1,1 1 0,-1 0 0,0 0-1,0 0 1,0 0 0,-1 0 0,1 1 0,-1-1 0,0 0 0,0 1 0,1 4 0,0 3 2,-1 0 0,-1 0-1,0 0 1,0 0 0,-1 0 0,0 0 0,-3 12 0,1-11 73,-1 10 238,3-21-174,2-15-75,0 4-61,1-1 0,1 0 0,-1 1 0,2 0 0,6-16-1,-5 15-3,-3 5-1,1 0-1,0 0 0,0 1 0,1 0 0,-1 0 1,1 0-1,0 0 0,1 0 0,-1 1 0,6-5 1,-7 7-2,-1 0 0,1 0 1,0 1-1,0-1 1,0 1-1,0-1 0,0 1 1,0 0-1,0 0 1,1 0-1,-1 1 1,0-1-1,0 1 0,1 0 1,-1 0-1,0 0 1,7 1-1,-8-1 0,-1 1 0,1-1 0,-1 1 0,1 0 0,-1-1 0,0 1 0,1 0 0,-1 0 0,0 0 0,0 0 0,0 0 0,1 0 0,-1 1 0,0-1 0,0 0 0,-1 0 0,1 1 0,0-1 0,0 1 0,-1-1 0,1 1 0,0 1 0,6 38 42,-6-31-25,1 41 42,-3-41-82,1 0 1,0 0-1,1 0 0,0 0 1,1 0-1,0 0 0,0 0 1,1-1-1,0 1 0,5 9 1,-7-17-46,0-1 1,0 1-1,1-1 1,-1 0 0,0 1-1,0-1 1,1 0-1,-1 0 1,1 0 0,-1 0-1,1 0 1,-1 0-1,1-1 1,0 1 0,-1 0-1,1-1 1,0 1-1,0-1 1,0 0-1,-1 0 1,1 1 0,0-1-1,3-1 1,17-1-1373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4.596"/>
    </inkml:context>
    <inkml:brush xml:id="br0">
      <inkml:brushProperty name="width" value="0.1" units="cm"/>
      <inkml:brushProperty name="height" value="0.1" units="cm"/>
      <inkml:brushProperty name="color" value="#FFC114"/>
    </inkml:brush>
  </inkml:definitions>
  <inkml:trace contextRef="#ctx0" brushRef="#br0">1 59 3225,'84'-57'1461,"-84"57"-1432,0-1-1,0 1 0,1 0 0,-1 0 0,0 0 0,1 0 1,-1 0-1,0-1 0,1 1 0,-1 0 0,0 0 1,1 0-1,-1 0 0,0 0 0,1 0 0,-1 0 0,1 0 1,-1 0-1,0 0 0,1 0 0,-1 0 0,0 1 1,1-1-1,-1 0 0,0 0 0,1 0 0,-1 0 0,0 1 1,0-1-1,1 0 0,3 13 743,-5 24 542,0-26-813,0-2-82,1 0 0,1 0-1,-1 0 1,1 0 0,4 16 0,-4-22-335,0-1 0,0 1 0,1 0 0,-1-1 0,0 1 1,1-1-1,-1 1 0,1-1 0,0 0 0,0 0 1,0 0-1,0 0 0,0 0 0,1 0 0,-1-1 1,0 1-1,1-1 0,-1 1 0,1-1 0,0 0 1,-1 0-1,4 1 0,1 0-42,0-1 0,-1 0-1,1 0 1,0-1 0,0 0 0,0 0-1,-1 0 1,1-1 0,0 0 0,0 0-1,-1-1 1,1 0 0,0 0 0,-1 0-1,6-4 1,-8 4-39,-1 0 0,0 0 0,0 0 0,0 0 0,0 0 0,0-1 0,0 0 0,-1 1 0,1-1 0,-1 0 0,0 0 0,0 0 0,0-1-1,0 1 1,-1 0 0,1-1 0,-1 1 0,0-1 0,0 0 0,0 1 0,0-1 0,-1 0 0,1 1 0,-1-1 0,0 0 0,0 0 0,-2-6 0,2 7-2,0 0 0,-1 1-1,0-1 1,0 0 0,1 1 0,-2-1 0,1 0-1,0 1 1,0 0 0,-1-1 0,1 1 0,-1 0 0,0 0-1,0 0 1,0 0 0,0 0 0,0 0 0,-3-2 0,1 2-4,0 0 1,0 0 0,0 1 0,0-1-1,0 1 1,-1 0 0,1 0 0,0 1-1,0-1 1,-9 1 0,-3 2-4,0 0-1,0 0 1,0 2 0,0 0-1,-18 7 1,23-7-19,4-2-48,1-1 0,0 2 0,-1-1 0,1 1 0,1 0 0,-1 0 0,0 0 1,1 1-1,-11 8 0,16-12 60,0 0 0,0 0 1,0 1-1,0-1 0,0 0 1,0 0-1,0 0 0,0 0 0,0 0 1,0 0-1,0 0 0,0 0 1,0 0-1,0 0 0,0 1 1,0-1-1,0 0 0,0 0 1,1 0-1,-1 0 0,0 0 1,0 0-1,0 0 0,0 0 1,0 0-1,0 0 0,0 0 0,0 0 1,0 1-1,0-1 0,0 0 1,0 0-1,0 0 0,1 0 1,-1 0-1,0 0 0,0 0 1,0 0-1,0 0 0,0 0 1,0 0-1,0 0 0,0 0 1,0 0-1,0 0 0,1 0 0,-1 0 1,0 0-1,0 0 0,0 0 1,0 0-1,0 0 0,0 0 1,0 0-1,0 0 0,0 0 1,0 0-1,1-1 0,-1 1 1,0 0-1,0 0 0,0 0 0,0 0 1,0 0-1,11-4-1197</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4.997"/>
    </inkml:context>
    <inkml:brush xml:id="br0">
      <inkml:brushProperty name="width" value="0.1" units="cm"/>
      <inkml:brushProperty name="height" value="0.1" units="cm"/>
      <inkml:brushProperty name="color" value="#FFC114"/>
    </inkml:brush>
  </inkml:definitions>
  <inkml:trace contextRef="#ctx0" brushRef="#br0">0 0 6313,'2'13'2233,"4"20"-1561,-3 7 120,-1 10 56,2 7-80,1-1-415,1-2-185,1-10-368,0-10-513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5.480"/>
    </inkml:context>
    <inkml:brush xml:id="br0">
      <inkml:brushProperty name="width" value="0.1" units="cm"/>
      <inkml:brushProperty name="height" value="0.1" units="cm"/>
      <inkml:brushProperty name="color" value="#FFC114"/>
    </inkml:brush>
  </inkml:definitions>
  <inkml:trace contextRef="#ctx0" brushRef="#br0">197 57 3857,'78'-44'1820,"-71"35"-851,-13 6-444,-13 3-228,19 0-294,-8 1 98,-1 0-1,2 1 1,-1 0 0,0 1 0,0 0 0,1 0-1,-9 5 1,-50 34 1104,52-33-909,5-3-141,0 1 0,0 1 0,1-1 0,0 1 0,1 1 0,-1 0 0,2 0-1,-1 0 1,1 1 0,1-1 0,-9 20 0,12-24-135,1 0-1,-1-1 1,1 1-1,0 0 1,0 0 0,0 1-1,1-1 1,-1 0-1,1 0 1,1 0 0,-1 0-1,1 0 1,-1 0-1,2 0 1,-1 0 0,0 0-1,1 0 1,0 0-1,0-1 1,1 1 0,-1-1-1,1 1 1,0-1-1,0 0 1,0 0-1,1 0 1,-1-1 0,6 5-1,-1-2-84,1 1-1,0-2 1,0 1-1,0-1 1,1-1-1,-1 1 1,1-2-1,0 1 1,15 2-1,10-3-762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5.881"/>
    </inkml:context>
    <inkml:brush xml:id="br0">
      <inkml:brushProperty name="width" value="0.1" units="cm"/>
      <inkml:brushProperty name="height" value="0.1" units="cm"/>
      <inkml:brushProperty name="color" value="#FFC114"/>
    </inkml:brush>
  </inkml:definitions>
  <inkml:trace contextRef="#ctx0" brushRef="#br0">187 1 4177,'-46'26'1829,"-29"17"-144,67-37-1364,0 0-1,0 0 1,0 1 0,1 0-1,0 0 1,-7 9-1,14-15-277,-1 0 0,1 0-1,-1-1 1,0 1-1,1 0 1,0 0 0,-1 0-1,1 0 1,0 0-1,-1 0 1,1 0 0,0 0-1,0 0 1,0 1-1,0-1-24,0-1-1,0 1 0,0-1 1,0 0-1,0 1 0,1-1 1,-1 1-1,0-1 1,0 0-1,0 1 0,1-1 1,-1 0-1,0 1 0,1-1 1,-1 0-1,0 1 0,1-1 1,-1 0-1,0 0 1,1 1-1,-1-1 0,1 0 1,3 1 34,0 0 0,0 0 0,0-1 1,1 1-1,6-1 0,0 0-27,10 1 14,1-1 1,-1-1-1,0-1 1,0-1 0,25-7-1,-16 4-46,-33 6 83,0-1 25,5 6-55,-1-1-51,1-1 0,0 0 0,0 0 0,0-1 0,0 1 0,1 0 0,-1-1 0,1 1 0,4 2 0,6 6-146,26 17 0,-38-27 102,1 0 0,-1-1 0,1 1 0,-1 0 0,1-1-1,-1 1 1,1-1 0,0 1 0,-1-1 0,1 0 0,0 1 0,-1-1 0,1 0 0,-1 0-1,1 0 1,3-1 0</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6.266"/>
    </inkml:context>
    <inkml:brush xml:id="br0">
      <inkml:brushProperty name="width" value="0.1" units="cm"/>
      <inkml:brushProperty name="height" value="0.1" units="cm"/>
      <inkml:brushProperty name="color" value="#FFC114"/>
    </inkml:brush>
  </inkml:definitions>
  <inkml:trace contextRef="#ctx0" brushRef="#br0">38 8 5073,'0'0'5,"-5"4"718,1 1 0,-1 0 0,1 0 0,0 0 0,-4 7 0,6-8-588,1-1 1,0 1-1,0 0 1,0 0-1,0-1 1,1 1-1,-1 0 1,1 0-1,0 0 1,1 7-1,2 16 376,2 0-1,1 0 0,1 0 0,15 39 1,-20-60-466,1 0 1,0-1-1,0 1 1,1-1-1,-1 1 1,1-1-1,0 0 1,1-1-1,-1 1 1,1-1-1,0 0 1,0 0-1,0 0 1,1-1-1,-1 1 1,1-1-1,7 2 1,-8-3-36,0-1 0,-1 0 0,1 0 0,0 0 0,0 0 1,0-1-1,0 0 0,0 0 0,0 0 0,-1-1 0,1 0 0,0 0 1,0 0-1,0 0 0,-1-1 0,1 0 0,-1 0 0,1 0 0,-1 0 0,0-1 1,0 0-1,7-5 0,-5 2-7,0 0 0,0-1 0,0 1 0,-1-1 0,0 0 0,0-1 0,-1 1 0,0-1 0,-1 0 0,1 0 0,-1 0 0,2-10 0,-4 12-9,1-1 1,-1 0-1,-1 0 0,1 0 1,-1 1-1,0-1 1,-1 0-1,0 0 0,0 0 1,0 1-1,-1-1 1,0 0-1,0 1 0,-1-1 1,-5-10-1,2 8-7,-1 0-1,1 1 0,-2 0 1,1 1-1,-1-1 1,0 1-1,0 1 1,-1-1-1,0 2 0,-17-9 1,21 10 4,-1 2 0,0-1 0,0 1 1,-1 0-1,1 0 0,0 1 0,-1 0 0,1 0 0,-1 0 0,1 1 1,-1 0-1,1 0 0,-1 1 0,1 0 0,-1 0 0,1 0 0,0 1 1,-12 4-1,16-5-22,0 0 0,0 1-1,1-1 1,-1 0 0,0 1 0,0-1 0,1 1 0,-1-1 0,1 1 0,-1 0 0,-1 2 0,3-4-17,0 1 0,-1 0 0,1 0 0,0 0 0,-1-1 0,1 1 0,0 0 0,0 0 0,0 0 0,-1 0 0,1 0 0,0-1 0,0 1 0,0 0 0,1 0 0,-1 0 0,0 0 0,0 0 0,0-1 0,1 1 0,-1 0 0,0 0 0,1 0 0,-1-1 0,1 1 0,-1 0 0,1 0 0,-1-1 0,2 2 0,13 12-1319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6.630"/>
    </inkml:context>
    <inkml:brush xml:id="br0">
      <inkml:brushProperty name="width" value="0.1" units="cm"/>
      <inkml:brushProperty name="height" value="0.1" units="cm"/>
      <inkml:brushProperty name="color" value="#FFC114"/>
    </inkml:brush>
  </inkml:definitions>
  <inkml:trace contextRef="#ctx0" brushRef="#br0">0 0 4753,'5'4'1808,"1"7"-951,1 5-89,6 8 208,-2 3 24,3 9-248,-3 4-224,-9 5-247,-2 2-105,0-5-152,0-6-80,2-14-433,3-11-207,6-18-504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7.015"/>
    </inkml:context>
    <inkml:brush xml:id="br0">
      <inkml:brushProperty name="width" value="0.1" units="cm"/>
      <inkml:brushProperty name="height" value="0.1" units="cm"/>
      <inkml:brushProperty name="color" value="#FFC114"/>
    </inkml:brush>
  </inkml:definitions>
  <inkml:trace contextRef="#ctx0" brushRef="#br0">326 1 6385,'0'10'2401,"0"10"-1713,4 9-344,3 2 64,1 5 56,-3 2 0,0 4-248,4 3-56,1-1-160,-3-4-232,2-13-592,-9-9-368</inkml:trace>
  <inkml:trace contextRef="#ctx0" brushRef="#br0" timeOffset="1">0 229 6465,'11'0'2497,"14"2"-1625,3-2-584,12-4-72,3 4-40,11 0 16,1 0-48,1 0-488,-13-5-360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1.975"/>
    </inkml:context>
    <inkml:brush xml:id="br0">
      <inkml:brushProperty name="width" value="0.1" units="cm"/>
      <inkml:brushProperty name="height" value="0.1" units="cm"/>
      <inkml:brushProperty name="color" value="#FFC114"/>
    </inkml:brush>
  </inkml:definitions>
  <inkml:trace contextRef="#ctx0" brushRef="#br0">88 85 6713,'-59'-84'2345,"57"108"-2017,2 7-160,-1 12-8,-4 0 40,-5 10 136,4 3 24,1 11-40,5 0-24,5-9-216,1-10-128,1-19-416,-1-5-304,-4-18-632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7.401"/>
    </inkml:context>
    <inkml:brush xml:id="br0">
      <inkml:brushProperty name="width" value="0.1" units="cm"/>
      <inkml:brushProperty name="height" value="0.1" units="cm"/>
      <inkml:brushProperty name="color" value="#FFC114"/>
    </inkml:brush>
  </inkml:definitions>
  <inkml:trace contextRef="#ctx0" brushRef="#br0">56 31 6601,'-12'16'2297,"-21"22"-1681,22 8 40,18 13 152,21 8 33,37 15-313,13-2-216,23-13-352,13-6-424,10-26-745</inkml:trace>
  <inkml:trace contextRef="#ctx0" brushRef="#br0" timeOffset="1">953 0 6593,'82'11'2721,"-31"33"-1329,-12 6-1032,-8 5 72,-25 15-23,-14 5-57,-15 4-200,-13-8-56,-17-15-416,1-16-449</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7.797"/>
    </inkml:context>
    <inkml:brush xml:id="br0">
      <inkml:brushProperty name="width" value="0.1" units="cm"/>
      <inkml:brushProperty name="height" value="0.1" units="cm"/>
      <inkml:brushProperty name="color" value="#FFC114"/>
    </inkml:brush>
  </inkml:definitions>
  <inkml:trace contextRef="#ctx0" brushRef="#br0">0 35 6233,'60'-14'4230,"-30"7"-3735,31-4-1,-53 10-482,0 0 0,1 1 0,-1 0 0,0 0 0,1 1 0,-1 0 0,0 1 0,13 3 0,-19-4-5,0-1-1,0 1 1,0 0 0,0 0-1,0 0 1,0 0 0,0 0-1,-1 0 1,1 0 0,0 0 0,0 1-1,-1-1 1,1 1 0,-1-1-1,0 1 1,1 0 0,-1 0-1,0-1 1,0 1 0,0 0 0,0 0-1,1 3 1,-2-3 18,0 1-1,0-1 1,0 1 0,-1-1-1,1 1 1,0-1-1,-1 0 1,0 1 0,1-1-1,-1 0 1,0 1 0,0-1-1,-1 0 1,1 0 0,0 0-1,-2 2 1,-6 6 200,1 0 0,-1-1 0,-1 0 0,0-1 0,-19 14 0,-1-4 372,14-9-56,1 1 0,-15 12 0,29-21-509,0-1 0,0 1-1,0 0 1,0-1 0,1 1-1,-1 0 1,0 0 0,1 0-1,-1 0 1,0-1 0,1 1-1,-1 0 1,1 0 0,-1 0 0,1 0-1,0 0 1,0 0 0,-1 0-1,1 0 1,0 0 0,0 2-1,0-2-17,1 0 0,-1 0 0,0 0 0,1 0 0,0-1 1,-1 1-1,1 0 0,-1-1 0,1 1 0,0 0 0,-1-1 0,1 1 0,0 0 0,0-1 0,-1 1 0,1-1 0,0 0 0,0 1 0,1 0 0,7 1 4,-1 1 0,1-1 0,17 2-1,-18-3 27,183 15-1325,-129-17-471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9.397"/>
    </inkml:context>
    <inkml:brush xml:id="br0">
      <inkml:brushProperty name="width" value="0.1" units="cm"/>
      <inkml:brushProperty name="height" value="0.1" units="cm"/>
      <inkml:brushProperty name="color" value="#FFC114"/>
    </inkml:brush>
  </inkml:definitions>
  <inkml:trace contextRef="#ctx0" brushRef="#br0">62 0 4145,'-62'45'2088,"68"-39"-431,1-6-913,2 2-104,11-2 40,3 0 32,6 0-136,8 3-264,-5-1-119,-5 2-290,-3-1-319,-2-3-648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09.930"/>
    </inkml:context>
    <inkml:brush xml:id="br0">
      <inkml:brushProperty name="width" value="0.1" units="cm"/>
      <inkml:brushProperty name="height" value="0.1" units="cm"/>
      <inkml:brushProperty name="color" value="#FFC114"/>
    </inkml:brush>
  </inkml:definitions>
  <inkml:trace contextRef="#ctx0" brushRef="#br0">1 50 5481,'54'-47'1750,"-54"47"-1726,0-1 0,0 1 1,0 0-1,0 0 0,1 0 1,-1 0-1,0-1 0,0 1 0,0 0 1,0 0-1,0 0 0,1 0 1,-1 0-1,0 0 0,0 0 0,0-1 1,0 1-1,1 0 0,-1 0 1,0 0-1,0 0 0,0 0 0,0 0 1,1 0-1,-1 0 0,0 0 1,0 0-1,0 0 0,1 0 0,-1 0 1,0 0-1,0 0 0,0 0 1,1 0-1,-1 0 0,0 0 0,0 1 1,0-1-1,1 0 0,-2 8 467,-6 11 209,-5 7 325,6-14-671,-1 1-1,2 0 1,0 0 0,1 1 0,0-1 0,1 1-1,-2 16 1,5-15-128,0-1-1,0 0 1,2 1-1,0-1 1,0 0-1,1 0 1,10 25-1,-10-31-199,0-1 0,1-1-1,-1 1 1,1 0 0,1-1 0,-1 0-1,1 0 1,0 0 0,1-1 0,-1 0-1,1 0 1,0 0 0,0-1 0,1 1-1,-1-1 1,9 3 0,-11-6-43,0 1 0,0-2 0,0 1 0,1 0 0,-1-1 0,0 0 0,0 0 0,0 0 0,1 0 0,-1-1 0,0 1 0,0-1 0,0 0 0,0 0 0,0-1 0,0 1 0,0-1 0,0 0 0,-1 0 0,1 0 0,-1-1 0,1 1 0,-1-1 0,0 0 0,4-4 1,-1 1-168,-1 1 1,0-1 0,0-1 0,-1 1 0,1 0 0,-1-1 0,-1 0 0,1 0-1,-1 0 1,-1-1 0,1 1 0,2-14 0,-5 20 164,0 0-1,0 0 1,0 1-1,1-1 1,-1 0 0,0 0-1,0 0 1,0 0-1,0 1 1,0-1 0,-1 0-1,1 0 1,0 0-1,0 1 1,0-1 0,-1 0-1,1 0 1,-1 1-1,1-1 1,0 0-1,-2-1 1,2 2 16,-1 0-1,1 0 1,-1 0-1,0 0 0,1 0 1,-1 0-1,1 0 1,-1 0-1,1 0 1,-1 0-1,0 0 1,1 0-1,-1 1 1,1-1-1,-1 0 1,1 0-1,-1 1 1,1-1-1,-1 0 1,1 0-1,-1 1 1,0 0-1,-25 25 5,21-19-30,0 0 0,1 0 0,0 0 0,-5 12 0,8-17-9,0-1 1,1 1-1,-1 0 1,1 0-1,-1 0 0,1 0 1,-1-1-1,1 1 1,0 0-1,0 0 0,0 0 1,0 0-1,1 0 1,-1 0-1,0 0 0,1 0 1,-1 0-1,1-1 1,0 1-1,-1 0 0,1 0 1,0-1-1,0 1 1,0 0-1,2 1 0,8 4 2443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10.367"/>
    </inkml:context>
    <inkml:brush xml:id="br0">
      <inkml:brushProperty name="width" value="0.1" units="cm"/>
      <inkml:brushProperty name="height" value="0.1" units="cm"/>
      <inkml:brushProperty name="color" value="#FFC114"/>
    </inkml:brush>
  </inkml:definitions>
  <inkml:trace contextRef="#ctx0" brushRef="#br0">35 1 4081,'-4'7'993,"-1"3"-170,0 0 0,0 0 0,1 1 0,1-1-1,-5 20 1,8-27-786,-1-1 0,1 1-1,0-1 1,1 1 0,-1 0 0,0-1-1,1 1 1,-1-1 0,1 1 0,0-1-1,-1 1 1,1-1 0,1 0 0,-1 1-1,0-1 1,0 0 0,1 0 0,0 0-1,-1 0 1,1 0 0,0 0 0,0-1-1,0 1 1,0 0 0,0-1 0,0 1-1,0-1 1,1 0 0,-1 0 0,4 1-1,16 8 120,-9-5 10,0 0 1,0 2-1,-1 0 0,17 11 0,-4 1 58,-8-8-118,0 2 0,18 18-1,-32-28-96,0 0 1,0 0-1,0 0 0,-1 0 0,1 1 0,-1 0 1,0-1-1,0 1 0,0 0 0,-1 0 0,1 0 1,-1 0-1,0 0 0,0 0 0,0 0 1,0 9-1,-1-12-6,0 0-1,0 1 1,-1-1 0,1 0 0,0 1 0,-1-1 0,1 0-1,-1 1 1,1-1 0,-1 0 0,1 0 0,-1 1 0,0-1-1,0 0 1,0 0 0,0 0 0,0 0 0,0 0 0,0 0 0,0 0-1,-2 1 1,0-1-4,1 0 0,-1 0 0,0 0 0,0 0 0,0 0 0,0 0 0,0-1 0,0 0 0,-5 1 0,-4-2-138,0 0 0,0 0 1,-22-7-1,-8-4-671,-1-2-494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10.748"/>
    </inkml:context>
    <inkml:brush xml:id="br0">
      <inkml:brushProperty name="width" value="0.1" units="cm"/>
      <inkml:brushProperty name="height" value="0.1" units="cm"/>
      <inkml:brushProperty name="color" value="#FFC114"/>
    </inkml:brush>
  </inkml:definitions>
  <inkml:trace contextRef="#ctx0" brushRef="#br0">1 126 6961,'59'-116'2577,"-39"112"-1841,8 1-592,4 3 32,4 0-24,3 0 8,-1 0-216,-11-2-352</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11.152"/>
    </inkml:context>
    <inkml:brush xml:id="br0">
      <inkml:brushProperty name="width" value="0.1" units="cm"/>
      <inkml:brushProperty name="height" value="0.1" units="cm"/>
      <inkml:brushProperty name="color" value="#FFC114"/>
    </inkml:brush>
  </inkml:definitions>
  <inkml:trace contextRef="#ctx0" brushRef="#br0">1 3 6417,'5'2'2657,"8"-2"1200,-13-2-3729,0 0-616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16.034"/>
    </inkml:context>
    <inkml:brush xml:id="br0">
      <inkml:brushProperty name="width" value="0.1" units="cm"/>
      <inkml:brushProperty name="height" value="0.1" units="cm"/>
      <inkml:brushProperty name="color" value="#FFC114"/>
    </inkml:brush>
  </inkml:definitions>
  <inkml:trace contextRef="#ctx0" brushRef="#br0">0 47 3881,'39'38'1521,"-39"-38"-1471,1 1-1,-1-1 0,1 1 1,0-1-1,-1 0 0,1 1 1,-1-1-1,1 1 0,-1-1 1,1 0-1,0 0 0,-1 1 1,1-1-1,0 0 0,-1 0 1,1 0-1,0 0 0,0 0 1,-1 0-1,1 0 0,0 0 1,-1 0-1,1 0 0,0 0 0,-1 0 1,1 0-1,0 0 0,-1-1 1,1 1-1,0 0 0,-1-1 1,1 1-1,-1 0 0,1-1 1,-1 1-1,1-1 0,0 1 1,-1-1-1,0 1 0,1-2 1,4-1 324,54-23 1411,-38 18-1159,28-15 0,-42 19-521,0 1 0,0 0 0,0 0 0,1 1 0,-1 0 0,1 0 0,10 0 0,-15 1-81,1 1-1,0 0 1,-1 0-1,1 0 1,0 0-1,-1 0 1,1 1-1,0 0 0,-1 0 1,1 0-1,-1 0 1,0 0-1,1 1 1,-1-1-1,0 1 1,0 0-1,6 5 1,-8-6-13,0 0 1,0 1 0,0-1 0,0 1-1,0-1 1,-1 1 0,1 0-1,-1-1 1,1 1 0,-1 0 0,1-1-1,-1 1 1,0 0 0,0 0 0,0-1-1,0 1 1,0 0 0,0 0 0,0-1-1,-1 1 1,1 0 0,-1-1-1,1 1 1,-1 0 0,-1 2 0,-2 5 90,-1 0 0,0 0 1,-8 9-1,10-13-51,-51 62 686,37-47-347,-27 39 1,33-42-288,7-12-47,0 1-1,0 0 1,1 0-1,0 0 0,0 0 1,-2 9-1,5-13-36,-1 0-1,1 0 0,0 0 0,0 0 0,0-1 0,0 1 0,1 0 0,-1 0 0,0 0 0,1-1 0,-1 1 0,1 0 1,0 0-1,-1-1 0,1 1 0,0-1 0,0 1 0,0 0 0,0-1 0,0 0 0,1 1 0,-1-1 0,0 0 1,1 0-1,-1 1 0,1-1 0,-1 0 0,3 1 0,7 4-41,1-1 1,-1-1-1,1 1 0,0-2 1,0 1-1,0-2 0,0 0 1,0 0-1,1-1 0,-1-1 1,0 0-1,21-2 0,-17 0-1077</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2.549"/>
    </inkml:context>
    <inkml:brush xml:id="br0">
      <inkml:brushProperty name="width" value="0.1" units="cm"/>
      <inkml:brushProperty name="height" value="0.1" units="cm"/>
      <inkml:brushProperty name="color" value="#FFC114"/>
    </inkml:brush>
  </inkml:definitions>
  <inkml:trace contextRef="#ctx0" brushRef="#br0">1471 1121 2529,'-1'1'88,"1"-1"1,0 1 0,-1-1-1,1 1 1,0-1 0,-1 1 0,1-1-1,-1 0 1,1 1 0,0-1-1,-1 0 1,1 1 0,-1-1 0,1 0-1,-1 0 1,1 1 0,-1-1-1,0 0 1,1 0 0,-1 0 0,1 0-1,-1 0 1,1 0 0,-1 0-1,1 0 1,-1 0 0,0 0 0,0 0-1,-10 2 1620,4 0-1617,0 1-1,0 1 0,0-1 0,0 1 1,-8 6-1,8-4-23,-1-1 1,0-1-1,0 1 0,0-1 1,-11 3-1,-19 8 249,2-1 95,0-1 0,0-2 0,-70 12 0,-204-5 1087,295-19-1448,1 0 1,-1-1-1,0 0 0,1-1 1,-1-1-1,1-1 0,0 0 1,1 0-1,-1-1 0,1-1 1,-22-15-1,-4-7 165,1-2 0,-42-44 1,2 1-55,-194-139-16,264 208-133,1 0-1,0-1 1,0 0 0,0 0-1,1 0 1,0-1-1,0 0 1,-5-8-1,9 11-10,1 1 1,-1-1-1,1 0 0,-1 1 0,1-1 0,0 0 0,1 0 1,-1 1-1,1-1 0,-1 0 0,1 0 0,0 0 0,1 0 0,-1 0 1,1 0-1,-1 0 0,1 1 0,0-1 0,1 0 0,-1 1 1,3-6-1,7-12-7,2 0 0,0 0-1,2 1 1,0 1 0,1 0 0,30-27 0,-9 13 0,3 2 0,53-33 1,-13 18 5,1 3 0,3 4 1,1 3-1,1 5 0,102-24 1,-41 22-5,1 7 0,204-10 0,-280 32 8,1 3-1,0 4 0,108 16 0,-150-13 3,0 1-1,-1 1 0,0 2 0,0 1 0,-1 1 0,0 2 0,-1 1 0,-1 1 1,0 1-1,35 31 0,-44-32-3,-2 1 1,0 0-1,14 22 1,41 72-5,-63-99 0,-2 0 1,7 17 0,2 8-4,-1 1 0,-3 1 0,11 55 0,-20-78 5,0 1 0,-1-1 0,-1 1 0,-1-1 0,-3 20 0,2-26 1,0 0 0,-1 1 0,0-1 0,-1-1 0,0 1 0,0 0 0,-1-1 0,-1 0 0,-8 11 0,-14 15 30,-3-2-1,-1-1 1,-1-2-1,-1-1 1,-2-2-1,-1-1 1,-1-1-1,-1-3 1,-1-1-1,-1-2 1,-1-2-1,-81 22 1,24-15 56,-1-5 0,-199 13 0,152-29-184,-212-23 1,327 17-250,1-1 0,0-1 0,0-2 1,-42-14-1,1-15-1513</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3.378"/>
    </inkml:context>
    <inkml:brush xml:id="br0">
      <inkml:brushProperty name="width" value="0.1" units="cm"/>
      <inkml:brushProperty name="height" value="0.1" units="cm"/>
      <inkml:brushProperty name="color" value="#FFC114"/>
    </inkml:brush>
  </inkml:definitions>
  <inkml:trace contextRef="#ctx0" brushRef="#br0">84 673 3489,'-84'27'1312,"93"-23"-992,17-1-8,12-5 120,38-3 232,13-4 137,37-4 7,25-1-32,34-10-200,30-1-136,35-15-192,19-7-104,21-22-56,-2-14-72,22-13 8,-15-8-16,2 12-96,8 8-288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2.402"/>
    </inkml:context>
    <inkml:brush xml:id="br0">
      <inkml:brushProperty name="width" value="0.1" units="cm"/>
      <inkml:brushProperty name="height" value="0.1" units="cm"/>
      <inkml:brushProperty name="color" value="#FFC114"/>
    </inkml:brush>
  </inkml:definitions>
  <inkml:trace contextRef="#ctx0" brushRef="#br0">1 118 5385,'4'2'2801,"17"1"-201,11 5-2112,19-6-440,6-7-8,13-11 24,2-3-32,0-3 32,-5-1 8,-20 3-208,-8 4-304,-19 4 88</inkml:trace>
  <inkml:trace contextRef="#ctx0" brushRef="#br0" timeOffset="1">128 300 8970,'16'1'3057,"21"-1"-3009,12-3-288,11-6-273,-4-2-63,2 4 120,-6 2 64,-14 2-240,-1 5-24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5.494"/>
    </inkml:context>
    <inkml:brush xml:id="br0">
      <inkml:brushProperty name="width" value="0.1" units="cm"/>
      <inkml:brushProperty name="height" value="0.1" units="cm"/>
      <inkml:brushProperty name="color" value="#FFC114"/>
    </inkml:brush>
  </inkml:definitions>
  <inkml:trace contextRef="#ctx0" brushRef="#br0">164 141 2705,'-11'3'3392,"0"14"-3050,5-5-26,-4 5-181,3-6-22,1 0 0,0 1 1,1-1-1,-6 20 0,-18 93 553,28-121-643,-1 0 0,1 1 0,-1-1 0,1 0 0,-1 0 0,0 0 0,0 0 0,-4 5 0,5-7-10,0 0 0,0 0-1,0 0 1,0 0 0,0 0-1,0 0 1,-1 0 0,1-1-1,0 1 1,0 0 0,-1-1-1,1 1 1,0-1 0,-1 1-1,1-1 1,0 1 0,-1-1-1,1 0 1,-1 0 0,1 0-1,0 0 1,-1 0 0,1 0-1,-2 0 1,2-1-7,0 0 0,1 0 0,-1 1-1,0-1 1,1 0 0,-1 0 0,0 0 0,1 0 0,-1 0 0,1 0 0,-1 0 0,1 0 0,0 0-1,0 0 1,-1 0 0,1 0 0,0 0 0,0-1 0,0 1 0,0 0 0,0 0 0,0 0 0,0 0-1,1 0 1,-1 0 0,1-2 0,0-7 18,-2-36 14,9-162 24,-5 139-26,-3 69-34,0-1 0,0 1 0,0 0 1,0-1-1,0 1 0,0-1 1,0 1-1,1 0 0,-1-1 1,0 1-1,0-1 0,1 1 0,-1 0 1,0-1-1,1 1 0,-1 0 1,0-1-1,1 1 0,-1 0 0,0 0 1,1-1-1,-1 1 0,0 0 1,1 0-1,-1 0 0,1 0 0,-1-1 1,1 1-1,-1 0 0,0 0 1,1 0-1,-1 0 0,1 0 1,-1 0-1,1 0 0,-1 0 0,1 0 1,0 0-1,16 5 41,-17-5-42,21 9 154,-1 1 0,-1 1 1,33 25-1,-17-12 169,7 4 35,-16-9-23,1-2 0,46 22 0,-63-34-262,0-2 1,0 1-1,0-1 0,0-1 1,1 0-1,-1-1 1,1 0-1,-1 0 0,1-1 1,0 0-1,19-4 1,-27 4-48,0-1 1,0 0 0,0 1-1,-1-1 1,1-1-1,0 1 1,-1 0 0,1-1-1,-1 1 1,1-1 0,-1 0-1,0 1 1,1-1-1,-1 0 1,0-1 0,0 1-1,-1 0 1,1-1 0,0 1-1,-1-1 1,1 1-1,-1-1 1,0 0 0,0 1-1,0-1 1,0-3 0,0 0 2,0 1 0,0-1 1,-1 1-1,0-1 0,0 1 1,-1-1-1,1 1 0,-1 0 1,-1-1-1,1 1 0,-1 0 1,-3-10-1,-3 1-55,1 0 1,1 0-1,1-1 0,0 0 1,0-1-1,2 1 0,-4-29 0,9 54-1627,-2 4 325</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5.930"/>
    </inkml:context>
    <inkml:brush xml:id="br0">
      <inkml:brushProperty name="width" value="0.1" units="cm"/>
      <inkml:brushProperty name="height" value="0.1" units="cm"/>
      <inkml:brushProperty name="color" value="#FFC114"/>
    </inkml:brush>
  </inkml:definitions>
  <inkml:trace contextRef="#ctx0" brushRef="#br0">44 1 4073,'60'46'1367,"-60"-46"-1346,1 1-1,-1-1 1,1 1 0,0-1 0,-1 1 0,1-1-1,-1 1 1,0 0 0,1-1 0,-1 1 0,1 0-1,-1 0 1,0-1 0,0 1 0,1 0 0,-1 0-1,0-1 1,0 1 0,0 0 0,0 0 0,0-1-1,0 1 1,0 0 0,0 0 0,0 0 0,0-1-1,-1 1 1,1 0 0,0 0 0,0-1-1,-1 1 1,1 0 0,0-1 0,-1 1 0,1 0-1,-1-1 1,1 1 0,-1 0 0,1-1 0,-1 1-1,1-1 1,-1 1 0,-1 0 0,-1 3 144,-2 3 109,-2 1 45,1 1 0,1 0 0,0 0 0,0 0 0,-5 15-1,9-22-281,0 0 0,1 1 0,-1-1 0,1 1-1,0-1 1,-1 0 0,1 1 0,0-1-1,1 1 1,-1-1 0,0 1 0,1-1-1,-1 1 1,1-1 0,0 0 0,0 1-1,0-1 1,0 0 0,0 0 0,0 0-1,1 0 1,-1 0 0,1 0 0,0 0-1,-1 0 1,1 0 0,0-1 0,0 1-1,3 1 1,0 0 5,0 0 0,0 0 0,0-1 0,1 0 0,-1 0 0,1 0 0,-1-1 0,1 0 0,0 0 0,0 0 0,-1-1 0,1 1 0,0-1 0,0-1 0,0 1 0,-1-1 0,1 0 0,0 0 0,-1-1 0,10-3 0,-12 3-39,1 1-1,-1-1 1,1 0-1,-1 0 1,0 0-1,0 0 1,0-1 0,0 1-1,0-1 1,0 1-1,-1-1 1,0 0-1,1 0 1,-1-1 0,0 1-1,0 0 1,-1-1-1,1 1 1,-1-1-1,1 1 1,-1-1 0,0 0-1,-1 1 1,1-1-1,-1 0 1,1 0-1,-1 0 1,0 1 0,-1-1-1,1 0 1,-2-6-1,1 4-11,-1 0 0,0 1-1,0-1 1,0 1 0,0-1 0,-1 1-1,0 0 1,0 0 0,-1 0 0,1 0-1,-1 0 1,-8-6 0,8 8 0,1 0 0,-1 0 0,0 1 0,0 0 0,0 0 0,0 0 0,0 0 0,0 1 0,-1-1 0,1 1 0,-1 0 0,1 1 1,-1-1-1,1 1 0,-1 0 0,1 0 0,-7 1 0,-10 2-165,0 2 1,-22 8-1,4-1-537,28-10 1924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6.328"/>
    </inkml:context>
    <inkml:brush xml:id="br0">
      <inkml:brushProperty name="width" value="0.1" units="cm"/>
      <inkml:brushProperty name="height" value="0.1" units="cm"/>
      <inkml:brushProperty name="color" value="#FFC114"/>
    </inkml:brush>
  </inkml:definitions>
  <inkml:trace contextRef="#ctx0" brushRef="#br0">6 1 3393,'0'9'1296,"0"14"-672,6 13-80,-3 4 216,10 9 81,2 2-121,-3-2-56,-5 0-264,-3-2-112,-11 2-144,-8 0-64,8-7-32,-6-4-32,12-11-96,-7-9-168,-6-9-568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6.728"/>
    </inkml:context>
    <inkml:brush xml:id="br0">
      <inkml:brushProperty name="width" value="0.1" units="cm"/>
      <inkml:brushProperty name="height" value="0.1" units="cm"/>
      <inkml:brushProperty name="color" value="#FFC114"/>
    </inkml:brush>
  </inkml:definitions>
  <inkml:trace contextRef="#ctx0" brushRef="#br0">64 122 7490,'-63'-104'2616,"70"106"-2208,2 2-256,11-6 104,5-2 56,11-1-40,4-4-23,2 7-281,0 2-361,-11-2-719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27.533"/>
    </inkml:context>
    <inkml:brush xml:id="br0">
      <inkml:brushProperty name="width" value="0.1" units="cm"/>
      <inkml:brushProperty name="height" value="0.1" units="cm"/>
      <inkml:brushProperty name="color" value="#FFC114"/>
    </inkml:brush>
  </inkml:definitions>
  <inkml:trace contextRef="#ctx0" brushRef="#br0">10 68 3009,'-9'-9'4769,"32"9"-4457,64 0-64,-34-13-120,1 0-48,4-1-336,-7-4-360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1.548"/>
    </inkml:context>
    <inkml:brush xml:id="br0">
      <inkml:brushProperty name="width" value="0.1" units="cm"/>
      <inkml:brushProperty name="height" value="0.1" units="cm"/>
      <inkml:brushProperty name="color" value="#FFC114"/>
    </inkml:brush>
  </inkml:definitions>
  <inkml:trace contextRef="#ctx0" brushRef="#br0">86 79 2529,'0'0'2051,"3"1"-1285,7 1-544,-1 1 0,0-1-1,1-1 1,-1 0-1,1 0 1,13-1-1,-16-1-70,-1 0 0,0 0 0,0 0 0,0-1 0,0 0 0,0 0 0,11-6 0,7-2 224,-14 7-253,-6 2-86,1 0 1,-1 0 0,0-1 0,0 1-1,0-1 1,0 0 0,0 0-1,-1 0 1,1-1 0,-1 1 0,1-1-1,-1 0 1,0 0 0,3-3 0,-6 5-33,1 0 1,-1 1-1,0-1 1,0 1-1,0-1 1,0 1-1,0-1 1,1 0 0,-1 1-1,0-1 1,0 1-1,0-1 1,0 1-1,-1-1 1,1 0-1,0 1 1,0-1 0,0 1-1,0-1 1,-1 1-1,1-1 1,0 0-1,0 1 1,-1-1-1,1 1 1,0 0 0,-1-1-1,1 1 1,-1-1-1,1 1 1,-1-1-1,1 1 1,-1 0-1,1 0 1,-1-1 0,1 1-1,-1 0 1,1-1-1,-2 1 1,-1-1 0,0 0 1,0 0-1,0 0 0,0 1 1,0 0-1,0-1 0,0 1 1,-1 0-1,-3 1 1,-9 0-2,-1 2-1,0 0 1,1 1 0,0 0 0,0 2 0,0-1 0,1 2-1,-20 11 1,22-9 43,0 1-1,1 0 1,-20 21 0,27-26-5,1 1 1,-1-1 0,1 1 0,0 0 0,1 1 0,-1-1-1,1 0 1,0 1 0,1 0 0,-3 11 0,4-15-31,1 1-1,0-1 1,0 0 0,0 0 0,0 0-1,1 0 1,-1 1 0,1-1 0,-1 0-1,1 0 1,0 0 0,1 0 0,-1 0-1,0-1 1,1 1 0,0 0 0,-1 0 0,1-1-1,0 1 1,0-1 0,1 0 0,-1 0-1,0 0 1,1 0 0,-1 0 0,1 0-1,0 0 1,0-1 0,-1 1 0,1-1-1,0 0 1,4 1 0,3 1-14,0 0 0,0-1 0,0 0 0,1 0 0,-1-1 0,0-1 0,1 0 1,19-2-1,-15-1-251,0-1-1,0 0 1,24-11 0,0-4-840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1.929"/>
    </inkml:context>
    <inkml:brush xml:id="br0">
      <inkml:brushProperty name="width" value="0.1" units="cm"/>
      <inkml:brushProperty name="height" value="0.1" units="cm"/>
      <inkml:brushProperty name="color" value="#FFC114"/>
    </inkml:brush>
  </inkml:definitions>
  <inkml:trace contextRef="#ctx0" brushRef="#br0">20 1 4449,'3'8'329,"0"0"-1,-1 1 1,0-1 0,-1 1 0,0 0-1,0-1 1,-1 13 0,-1-7-141,0-1 1,-1 0-1,-1 1 1,0-1-1,0 0 0,-8 15 1,11-28-177,0 0 1,-1 0-1,1 0 1,0 0-1,-1 0 1,1 0-1,0 0 1,-1 0-1,1 0 1,0 0-1,-1 0 1,1 0-1,0 0 1,-1-1-1,1 1 1,0 0-1,-1 0 1,1 0-1,0-1 1,0 1-1,-1 0 1,1 0 0,0-1-1,0 1 1,0 0-1,-1-1 1,1 1-1,0 0 1,0-1-1,0 1 1,0 0-1,0-1 1,-1 1-1,1 0 1,0-1-1,0 1 1,0 0-1,0-1 1,0 1-1,0 0 1,0-1-1,0 1 1,0 0-1,1-1 1,-1 1-1,0 0 1,0-1-1,0 1 1,1-1-1,2-8-7,0 0 0,1 0 1,0 1-1,0-1 0,1 1 0,0 0 0,8-8 0,-8 9-2,2-1 0,0 0-1,1 1 0,0 0 0,0 0 1,0 1-1,1 0 0,0 0 1,0 1-1,1 0 0,0 1 0,0 0 1,0 1-1,20-5 0,-23 6 0,0 0 0,1 1 0,-1 0 0,0 0 0,0 1-1,1 0 1,8 1 0,-14-1 1,0 1 0,0-1-1,0 1 1,0 0 0,0 0 0,0 0-1,0 0 1,0 0 0,0 0 0,0 1-1,0-1 1,-1 1 0,1-1 0,-1 1 0,1-1-1,-1 1 1,0 0 0,1 0 0,-1 0-1,0 0 1,0 0 0,0 0 0,-1 0-1,1 0 1,0 0 0,-1 0 0,1 4-1,1 24 43,1 8 23,-3-36-90,1 0 0,-1 0 0,1 0 0,-1 0 0,1 0 0,0 0 0,0 0 0,-1 0 0,2 0 0,-1 0 0,0-1 0,3 4 0,8-1-708,2-6-725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2.382"/>
    </inkml:context>
    <inkml:brush xml:id="br0">
      <inkml:brushProperty name="width" value="0.1" units="cm"/>
      <inkml:brushProperty name="height" value="0.1" units="cm"/>
      <inkml:brushProperty name="color" value="#FFC114"/>
    </inkml:brush>
  </inkml:definitions>
  <inkml:trace contextRef="#ctx0" brushRef="#br0">195 415 3297,'4'-3'177,"-1"-1"1,1-1-1,-1 1 0,0 0 1,4-8-1,-7 11-168,0 1 0,0 0 0,0 0 0,0 0 0,0-1 0,0 1 0,0 0 1,0 0-1,0 0 0,0 0 0,0-1 0,-1 1 0,1 0 0,0 0 0,0 0 0,0 0 0,0-1 0,0 1 0,0 0 0,0 0 0,0 0 0,-1 0 0,1 0 0,0-1 0,0 1 0,0 0 0,0 0 0,0 0 0,-1 0 0,1 0 0,0 0 0,0 0 0,0 0 0,0 0 0,-1 0 0,1 0 0,0 0 0,0 0 0,0 0 0,-1 0 0,1 0 0,0 0 0,0 0 0,0 0 0,0 0 0,-1 0 0,1 0 0,-23 5 322,5 1-134,-8 3 397,-40 17-1,60-22-440,-1-1-1,1 1 0,0 0 0,0 0 1,1 0-1,-1 1 0,1 0 0,0 0 1,0 1-1,0-1 0,-3 7 0,7-10-117,0-1 1,0 1-1,0 0 0,0-1 0,0 1 0,1 0 0,-1-1 0,0 1 0,1 0 0,0 0 0,-1 0 0,1-1 0,0 1 0,0 0 0,0 0 0,0 0 0,0 0 0,1-1 0,-1 1 0,0 0 0,1 0 0,-1-1 0,1 1 1,0 0-1,0 0 0,0-1 0,0 1 0,0-1 0,0 1 0,0-1 0,0 1 0,0-1 0,1 0 0,-1 0 0,0 1 0,1-1 0,2 1 0,1 1 8,1 0 0,0 0 1,0-1-1,0 0 0,0 0 0,0 0 0,0-1 0,1 0 0,8 1 0,-4-2-19,0 0-1,0 0 1,0-1-1,0-1 1,0 0-1,-1 0 1,1-1-1,-1 0 0,1-1 1,-1-1-1,0 1 1,15-11-1,-17 10-30,-1-1 0,1 0-1,-1 0 1,-1-1 0,1 0-1,-1 0 1,-1-1 0,1 0-1,-1 0 1,-1 0 0,1 0-1,-1-1 1,-1 1 0,6-19-1,-2-9-281,0-1-1,-3 0 0,0-43 1,-9-111-2395,3 173 2258,1 44 762,0 4 62,-3 38 501,2 0-1,4 0 1,14 96-1,-14-155-856,0 1 0,0-1 0,1 1 0,1-1 0,7 16-1,-9-21-70,0-1 0,0 0 0,0 1 0,0-1-1,1 0 1,-1-1 0,1 1 0,0 0-1,0-1 1,0 1 0,0-1 0,0 0 0,1 0-1,-1 0 1,1-1 0,-1 1 0,6 1-1,9-4-494,0-7 1027</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2.780"/>
    </inkml:context>
    <inkml:brush xml:id="br0">
      <inkml:brushProperty name="width" value="0.1" units="cm"/>
      <inkml:brushProperty name="height" value="0.1" units="cm"/>
      <inkml:brushProperty name="color" value="#FFC114"/>
    </inkml:brush>
  </inkml:definitions>
  <inkml:trace contextRef="#ctx0" brushRef="#br0">40 99 4761,'18'-10'1108,"-18"10"-1096,0 0-1,1 0 1,-1 0 0,0 0 0,0 0-1,0 0 1,0 0 0,0 0 0,0 0-1,0 0 1,1 0 0,-1 0 0,0 0 0,0 0-1,0 0 1,0 0 0,0 0 0,0 0-1,1 0 1,-1 0 0,0 0 0,0 1-1,0-1 1,0 0 0,0 0 0,0 0-1,0 0 1,0 0 0,0 0 0,1 0-1,-1 0 1,0 0 0,0 0 0,0 1-1,0-1 1,0 0 0,0 0 0,0 0-1,0 0 1,0 0 0,0 0 0,0 0-1,0 1 1,0-1 0,0 0 0,0 0-1,0 0 1,0 0 0,0 0 0,0 0-1,0 1 1,0-1 0,0 0 0,0 0-1,0 0 1,0 0 0,0 0 0,0 0 0,0 1-1,-20 34 775,12-24-397,1 1 0,-7 17 0,12-26-268,0 3 186,0 0 0,0-1-1,1 1 1,-2 11 0,3-15-263,0-1 0,0 1 1,0-1-1,0 1 0,0-1 1,0 0-1,1 1 1,-1-1-1,1 0 0,-1 1 1,1-1-1,-1 0 0,1 1 1,0-1-1,-1 0 1,1 0-1,0 0 0,0 0 1,0 0-1,0 0 0,0 0 1,0 0-1,0 0 1,0 0-1,0 0 0,3 0 1,2 2 5,1-1 1,-1 0-1,1-1 1,0 0-1,0 0 1,0 0-1,-1-1 0,1 0 1,12-1-1,0-1-13,0-1-1,26-8 0,-15 2 7,41-17 1,-63 22-46,-1 1 0,0-1 0,0 0 0,0-1 0,0 0 0,-1 0 0,1 0 0,-1-1 0,-1 1 0,10-13 1,-13 15-13,0 0 1,-1-1-1,1 1 1,-1 0-1,0-1 1,0 1-1,0 0 1,-1-1-1,1 1 1,-1-1-1,1 1 1,-1-1-1,-1 0 1,1 1-1,0-1 1,-1 1-1,1-1 1,-1 1-1,0-1 1,0 1-1,-1 0 1,1 0-1,-1-1 1,0 1-1,-2-4 1,0 2-5,1 1 0,-1-1 0,0 1 0,0-1 0,0 1 0,-1 1 0,0-1 0,1 1 0,-1-1 0,-1 1 0,1 1 0,0-1 0,-1 1 0,-7-3 0,4 4-16,0-1 0,0 2-1,0-1 1,0 1-1,-1 0 1,1 1-1,0 0 1,0 1-1,0 0 1,-11 4-1,6-2-148,0 2-1,0 0 1,1 0-1,0 2 1,-19 12-1,2 6-732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3.694"/>
    </inkml:context>
    <inkml:brush xml:id="br0">
      <inkml:brushProperty name="width" value="0.1" units="cm"/>
      <inkml:brushProperty name="height" value="0.1" units="cm"/>
      <inkml:brushProperty name="color" value="#FFC114"/>
    </inkml:brush>
  </inkml:definitions>
  <inkml:trace contextRef="#ctx0" brushRef="#br0">8 0 5793,'-7'47'2121,"7"-41"-1633,0-4-344,0-1-104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2.775"/>
    </inkml:context>
    <inkml:brush xml:id="br0">
      <inkml:brushProperty name="width" value="0.1" units="cm"/>
      <inkml:brushProperty name="height" value="0.1" units="cm"/>
      <inkml:brushProperty name="color" value="#FFC114"/>
    </inkml:brush>
  </inkml:definitions>
  <inkml:trace contextRef="#ctx0" brushRef="#br0">1 140 6425,'2'4'2553,"12"-4"-1537,11-4-768,15-8-360,8-6-8,5-1-16,5 2 72,9-7 16,2 3-168,-6-8 1296</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4.129"/>
    </inkml:context>
    <inkml:brush xml:id="br0">
      <inkml:brushProperty name="width" value="0.1" units="cm"/>
      <inkml:brushProperty name="height" value="0.1" units="cm"/>
      <inkml:brushProperty name="color" value="#FFC114"/>
    </inkml:brush>
  </inkml:definitions>
  <inkml:trace contextRef="#ctx0" brushRef="#br0">1 129 4809,'119'-19'1664,"-121"20"-1408,2 5-184,2-6 8,-2-2-800</inkml:trace>
  <inkml:trace contextRef="#ctx0" brushRef="#br0" timeOffset="1">490 1 5225,'-2'2'1849,"-7"5"-1577,0-2-184,-7-3-424,-1-4-977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4.593"/>
    </inkml:context>
    <inkml:brush xml:id="br0">
      <inkml:brushProperty name="width" value="0.1" units="cm"/>
      <inkml:brushProperty name="height" value="0.1" units="cm"/>
      <inkml:brushProperty name="color" value="#FFC114"/>
    </inkml:brush>
  </inkml:definitions>
  <inkml:trace contextRef="#ctx0" brushRef="#br0">0 43 4145,'49'-42'1496,"-49"60"-992,-3 6-64,6 1 313,-5 2 103,6 4-88,5-4-120,-9 4-336,2 2-136,5-3-104,0 1 0,1-6-208,-6-3-152,-15-7-520,-5-6-360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5"/>
    </inkml:context>
    <inkml:brush xml:id="br0">
      <inkml:brushProperty name="width" value="0.1" units="cm"/>
      <inkml:brushProperty name="height" value="0.1" units="cm"/>
      <inkml:brushProperty name="color" value="#FFC114"/>
    </inkml:brush>
  </inkml:definitions>
  <inkml:trace contextRef="#ctx0" brushRef="#br0">1 106 5113,'7'-69'1752,"15"71"-1503,-2-1-57,7 1 64,4 0-8,8-4-56,9-5-64,-9-2-88,-4-2-104,-6 2-392,-9 4-353</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5.415"/>
    </inkml:context>
    <inkml:brush xml:id="br0">
      <inkml:brushProperty name="width" value="0.1" units="cm"/>
      <inkml:brushProperty name="height" value="0.1" units="cm"/>
      <inkml:brushProperty name="color" value="#FFC114"/>
    </inkml:brush>
  </inkml:definitions>
  <inkml:trace contextRef="#ctx0" brushRef="#br0">1 97 1984,'16'8'1012,"1"1"0,29 20-1,-39-24-740,-1 1 0,0-1 0,0 1 0,-1 0 0,1 0 0,-1 1 0,-1 0 0,1 0-1,4 9 1,-9-16-227,0 1 0,1-1-1,-1 0 1,0 0 0,0 1-1,1-1 1,-1 0 0,0 1 0,0-1-1,0 0 1,0 1 0,1-1-1,-1 0 1,0 1 0,0-1-1,0 0 1,0 1 0,0-1-1,0 0 1,0 1 0,0-1 0,0 0-1,0 1 1,0-1 0,0 0-1,0 1 1,0-1 0,0 0-1,-1 1 1,1-1 0,0 0-1,0 1 1,0-1 0,-1 0 84,1-1 0,-1 0 1,1 1-1,-1-1 0,1 0 1,0 0-1,-1 0 0,1 0 0,0 1 1,0-1-1,0 0 0,0 0 1,-1 0-1,1 0 0,1-1 0,-1-10-30,1 0-1,0 1 1,1-1-1,4-17 0,-5 28-90,0-3 12,1 0 0,0-1-1,0 1 1,0 0 0,1 0 0,-1 0 0,1 0 0,0 0 0,1 1-1,-1-1 1,0 1 0,1 0 0,0 0 0,0 0 0,-1 1 0,2-1-1,6-2 1,1-1-310,1 1 0,-1 1 0,1 0 0,22-4 0,-9 5-951</inkml:trace>
  <inkml:trace contextRef="#ctx0" brushRef="#br0" timeOffset="1">379 41 4721,'119'13'1511,"-113"-12"-1389,1-1 0,-1 0 0,1 0 0,-1 0 0,1-1 0,-1 0 1,0 0-1,0-1 0,8-2 0,7-3 432,-13 5-234,1-1 0,-1-1 0,10-5 0,12-5 91,-16 8-207,-39 14-91,-105 52 85,122-56-167,0 0 0,0 1 0,1 0 0,-1 1 0,1-1 0,-8 9 0,14-13-24,0 1 1,0-1 0,0 0-1,1 0 1,-1 0-1,0 1 1,0-1-1,1 1 1,-1-1-1,0 0 1,1 1 0,0-1-1,-1 1 1,1-1-1,0 1 1,0-1-1,0 4 1,0-4-4,1 1 0,-1-1 0,1 1 0,0-1 0,0 0 0,0 1 0,0-1 0,0 0-1,0 0 1,0 0 0,0 0 0,0 0 0,0 0 0,1 0 0,-1 0 0,0 0 0,1 0 0,-1-1 0,1 1 0,-1-1 0,3 1 0,8 3-129,1-1-1,0 0 1,0-1-1,0 0 1,16-1 0,7 0-774</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5.746"/>
    </inkml:context>
    <inkml:brush xml:id="br0">
      <inkml:brushProperty name="width" value="0.1" units="cm"/>
      <inkml:brushProperty name="height" value="0.1" units="cm"/>
      <inkml:brushProperty name="color" value="#FFC114"/>
    </inkml:brush>
  </inkml:definitions>
  <inkml:trace contextRef="#ctx0" brushRef="#br0">267 0 3353,'-10'5'431,"-67"23"2149,-78 42 1,152-68-2501,1-1-1,-1 0 1,1 1 0,0 0 0,0-1 0,0 1 0,0 0 0,-3 3 0,5-4-70,-1-1 0,1 1 0,0-1 0,0 1 0,0 0 0,-1-1 0,1 1 0,0-1 0,0 1 0,0-1 0,0 1 0,0 0 0,0-1 0,0 1 0,0-1 0,0 1 0,1 0 0,-1-1 0,0 1 0,0-1 0,0 1 0,1-1 0,-1 1 0,0-1 0,1 1 0,-1-1 0,0 1 0,1-1 0,-1 1 0,0-1 0,1 0 0,-1 1 0,1-1 0,-1 0 0,1 1 0,-1-1 0,1 0 0,-1 1 0,1-1 0,0 0 0,-1 0 0,1 0 0,0 0-1,6 3 4,0 0-1,0-1 0,0 0 0,0-1 0,0 1 0,1-1 0,-1-1 0,0 1 1,1-1-1,-1-1 0,0 1 0,1-1 0,13-4 0,7-3-129,0-2-1,31-14 1,-31 12-159,66-29-1111,-94 41 1419,1 0 0,0 0 1,-1 0-1,1 1 0,0-1 1,-1 0-1,1 0 0,0 1 0,-1-1 1,1 0-1,-1 0 0,1 1 1,0-1-1,-1 1 0,1-1 1,-1 1-1,1-1 0,-1 0 0,1 2 1,19 12 192,-6-4-215,-10-7-24,1 0 0,-1 0 1,1 0-1,-1 0 0,1-1 1,0 0-1,0 0 0,0 0 0,0-1 1,0 0-1,0 0 0,6 0 1,18 2-378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6.130"/>
    </inkml:context>
    <inkml:brush xml:id="br0">
      <inkml:brushProperty name="width" value="0.1" units="cm"/>
      <inkml:brushProperty name="height" value="0.1" units="cm"/>
      <inkml:brushProperty name="color" value="#FFC114"/>
    </inkml:brush>
  </inkml:definitions>
  <inkml:trace contextRef="#ctx0" brushRef="#br0">1 44 5217,'52'-43'1969,"-45"88"-1385,2 6-208,4 3 112,-6-8 8,-1-3-48,-3-5-232,-1-9-144,-4-2-336,-3-5-264,-10-9 16</inkml:trace>
  <inkml:trace contextRef="#ctx0" brushRef="#br0" timeOffset="1">19 291 3737,'-13'-76'848</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6.614"/>
    </inkml:context>
    <inkml:brush xml:id="br0">
      <inkml:brushProperty name="width" value="0.1" units="cm"/>
      <inkml:brushProperty name="height" value="0.1" units="cm"/>
      <inkml:brushProperty name="color" value="#FFC114"/>
    </inkml:brush>
  </inkml:definitions>
  <inkml:trace contextRef="#ctx0" brushRef="#br0">0 1 3673,'58'76'1304,"-47"-58"-1080,4 0-112,1 4-56,0 3 16,-9-7-184,-7-7 376</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7.061"/>
    </inkml:context>
    <inkml:brush xml:id="br0">
      <inkml:brushProperty name="width" value="0.1" units="cm"/>
      <inkml:brushProperty name="height" value="0.1" units="cm"/>
      <inkml:brushProperty name="color" value="#FFC114"/>
    </inkml:brush>
  </inkml:definitions>
  <inkml:trace contextRef="#ctx0" brushRef="#br0">30 109 5873,'-22'5'3387,"21"-5"-3383,1 0 0,0 0 0,0 0 1,-1 0-1,1 0 0,0 0 0,-1 0 0,1 0 0,0 0 1,-1 0-1,1-1 0,0 1 0,0 0 0,-1 0 0,1 0 1,0 0-1,-1-1 0,1 1 0,0 0 0,0 0 0,0-1 1,-1 1-1,1 0 0,0 0 0,0-1 0,0 1 0,0 0 1,0-1-1,-1 1 0,1 0 0,0 0 0,0-1 0,0 1 1,0 0-1,0-1 0,0 1 0,0 0 0,0-1 0,0 1 1,0 0-1,0-1 0,0 1 0,0 0 0,1-1 0,-1 1 1,0 0-1,0-1 0,0 1 0,0 0 0,0 0 0,1-1 1,-1 1-1,0 0 0,0 0 0,0-1 0,1 1 1,-1 0-1,0 0 0,1-1 0,5-6 30,0 0 0,0 0 0,1 0 0,0 1 0,1 0 0,-1 0 0,16-8 0,-15 9-6,-1 0 46,1 0 0,0 1 0,0 0 0,1 0 0,-1 1 0,1 0 0,16-4 0,-24 7-41,1 0-1,-1 0 0,1 0 1,-1 0-1,1 0 1,0 0-1,-1 1 0,1-1 1,-1 0-1,1 1 0,-1-1 1,0 1-1,1 0 1,-1-1-1,1 1 0,-1 0 1,0 0-1,0 0 0,1 0 1,1 2-1,23 30 191,-8-9-243,-11-17-98,-4-4-77,0 0 1,0 0-1,0 0 1,1 0 0,-1-1-1,1 1 1,6 3-1,5-3-902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7.480"/>
    </inkml:context>
    <inkml:brush xml:id="br0">
      <inkml:brushProperty name="width" value="0.1" units="cm"/>
      <inkml:brushProperty name="height" value="0.1" units="cm"/>
      <inkml:brushProperty name="color" value="#FFC114"/>
    </inkml:brush>
  </inkml:definitions>
  <inkml:trace contextRef="#ctx0" brushRef="#br0">213 0 4265,'-15'5'213,"0"0"0,0 1 1,1 0-1,0 1 0,0 0 0,1 2 1,0-1-1,-15 14 0,20-15-89,1 0 0,-1 0 0,1 1 0,1 0 0,-10 16 0,13-20-67,1 0 0,-1 0 0,1 0 0,0 0 0,1 1 0,-1-1 0,1 1-1,0 0 1,0-1 0,1 1 0,-1 0 0,1 0 0,0-1 0,1 9 0,-1-11-39,1 0 0,0-1 0,0 1 1,-1 0-1,1-1 0,0 1 1,0-1-1,1 0 0,-1 1 0,0-1 1,0 0-1,1 1 0,-1-1 0,1 0 1,-1 0-1,1 0 0,-1 0 1,1-1-1,0 1 0,-1 0 0,1-1 1,0 1-1,-1-1 0,1 1 0,0-1 1,0 0-1,0 0 0,-1 0 1,1 0-1,3 0 0,7-1 29,-1 0 0,1 0 0,14-4 0,20-9 10,-44 13-56,0 1 1,-1-1 0,1 0-1,0 0 1,0 0 0,-1 0 0,1 0-1,0 0 1,-1 0 0,1-1-1,-1 1 1,0-1 0,1 1-1,-1-1 1,0 1 0,0-1-1,0 0 1,0 0 0,0 1-1,0-1 1,0-2 0,-1-11 6,4-17 44,-4 32-55,0-1 1,0 0-1,1 1 0,-1-1 1,0 1-1,0-1 0,1 0 1,-1 1-1,1-1 0,-1 1 1,0-1-1,1 1 0,-1-1 1,1 1-1,-1 0 0,1-1 1,0 1-1,-1 0 0,1-1 1,-1 1-1,1 0 0,0 0 1,-1-1-1,1 1 0,-1 0 1,1 0-1,0 0 0,-1 0 1,1 0-1,0 0 0,-1 0 1,1 0-1,0 0 0,-1 0 1,1 0-1,0 0 0,-1 1 1,1-1-1,1 1 0,2 6-5,51 96 351,-52-98-300,-1 0 1,0 0-1,0-1 1,0 1-1,0 1 1,-1-1-1,0 0 1,0 0 0,0 0-1,-1 1 1,1-1-1,-1 0 1,-1 1-1,1-1 1,-1 0-1,0 0 1,0 1-1,0-1 1,-1 0-1,-2 6 1,-1-4-3,0 0 1,0-1-1,0 1 0,-1-1 1,1 0-1,-2-1 1,1 1-1,-1-1 1,1-1-1,-1 1 0,-9 3 1,7-2-3,-2-1 0,1 0 1,-14 4-1,20-8-59,1 0 1,0 0-1,-1-1 0,1 1 1,-1-1-1,1 0 0,0 0 1,-1 0-1,1 0 1,-1 0-1,1-1 0,-1 0 1,1 0-1,-6-2 1,-7-8-715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7.912"/>
    </inkml:context>
    <inkml:brush xml:id="br0">
      <inkml:brushProperty name="width" value="0.1" units="cm"/>
      <inkml:brushProperty name="height" value="0.1" units="cm"/>
      <inkml:brushProperty name="color" value="#FFC114"/>
    </inkml:brush>
  </inkml:definitions>
  <inkml:trace contextRef="#ctx0" brushRef="#br0">208 1 4649,'-3'0'202,"0"0"0,0 1 1,0 0-1,0-1 0,0 1 0,0 0 0,0 1 1,1-1-1,-1 0 0,0 1 0,1-1 0,-1 1 1,-3 4-1,-28 29-220,31-31 199,-21 23 188,2 1 1,1 1-1,-33 62 1,53-90-363,0 0 0,1 0 0,-1 0 0,0 1 0,1-1 0,-1 0 0,1 0 0,0 1 0,-1-1 0,1 0 0,0 1 0,0-1 0,0 0 0,0 1 1,0-1-1,0 0 0,0 1 0,0-1 0,1 0 0,-1 1 0,0-1 0,2 2 0,-1-2-2,0-1 0,-1 0 0,1 1-1,0-1 1,0 0 0,0 0 0,0 1 0,0-1 0,0 0-1,0 0 1,0 0 0,0 0 0,0 0 0,0 0 0,0-1-1,0 1 1,0 0 0,0 0 0,0-1 0,-1 1 0,1 0-1,0-1 1,0 1 0,0-1 0,0 1 0,-1-1 0,1 0-1,1 0 1,58-45-104,-49 36 11,0 1 0,0 0-1,1 1 1,0 0 0,1 1-1,23-10 1,-34 16 97,0 1-1,-1-1 1,1 1 0,0 0 0,-1-1 0,1 1 0,0 0-1,0 0 1,-1 0 0,1 1 0,0-1 0,-1 0-1,1 1 1,0-1 0,-1 1 0,1-1 0,0 1-1,-1 0 1,1-1 0,-1 1 0,1 0 0,-1 0 0,0 0-1,1 0 1,-1 1 0,0-1 0,0 0 0,0 1-1,0-1 1,2 3 0,2 4 52,-1 1 1,0 0-1,-1 0 1,4 15-1,7 12-433,0-16-244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3.191"/>
    </inkml:context>
    <inkml:brush xml:id="br0">
      <inkml:brushProperty name="width" value="0.1" units="cm"/>
      <inkml:brushProperty name="height" value="0.1" units="cm"/>
      <inkml:brushProperty name="color" value="#FFC114"/>
    </inkml:brush>
  </inkml:definitions>
  <inkml:trace contextRef="#ctx0" brushRef="#br0">1 59 5401,'14'8'2313,"21"13"-969,11 3-976,20 8-72,-1 4 72,4 4 136,-3 6 40,-7 8-152,-4-4-151,-14-4-474,-8-9-319,-15-25-648,-7-9-224</inkml:trace>
  <inkml:trace contextRef="#ctx0" brushRef="#br0" timeOffset="1">351 0 8706,'-3'24'3273,"-16"27"-2537,-10 5-344,-10 12-256,-16 1-64,-2 4-24,6-4 16,13-19 0,16-10-32,14-21-576,8-6-512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8.329"/>
    </inkml:context>
    <inkml:brush xml:id="br0">
      <inkml:brushProperty name="width" value="0.1" units="cm"/>
      <inkml:brushProperty name="height" value="0.1" units="cm"/>
      <inkml:brushProperty name="color" value="#FFC114"/>
    </inkml:brush>
  </inkml:definitions>
  <inkml:trace contextRef="#ctx0" brushRef="#br0">80 47 5009,'1'-5'213,"0"1"1,0 0-1,-1-1 1,1 1-1,-1 0 1,0-1-1,-1-5 0,1 9-190,0 1-1,0 0 1,0 0-1,0-1 1,0 1-1,-1 0 1,1 0-1,0-1 1,0 1-1,0 0 1,0 0-1,-1-1 1,1 1-1,0 0 1,0 0-1,0 0 1,-1 0-1,1-1 1,0 1-1,0 0 1,-1 0-1,1 0 1,0 0-1,0 0 1,-1 0-1,1 0 1,0 0-1,-1 0 0,1 0 1,0 0-1,0 0 1,-1 0-1,1 0 1,0 0-1,-1 0 1,1 0-1,0 0 1,-1 0-1,-19 15 853,19-14-850,1-1 0,0 0 0,-1 1 0,1-1-1,0 1 1,0-1 0,-1 1 0,1-1 0,0 1-1,0-1 1,-1 1 0,1 0 0,0-1 0,0 1-1,0-1 1,0 1 0,0-1 0,0 1-1,0-1 1,0 1 0,0 0 0,0-1 0,0 1-1,1-1 1,-1 1 0,0-1 0,0 1 0,0-1-1,1 1 1,-1-1 0,0 1 0,1-1-1,-1 1 1,0-1 0,1 1 0,-1-1 0,0 0-1,1 1 1,-1-1 0,1 0 0,-1 1 0,1-1-1,24 15 364,-22-14-345,47 21 255,-34-16-271,0 1-1,0 0 1,-1 1 0,0 1 0,16 13 0,-30-21-31,1 0 0,0 0 0,0 1 1,-1-1-1,1 1 0,-1-1 0,1 1 0,-1-1 1,0 1-1,0 0 0,0 0 0,0 0 1,0 0-1,0 0 0,0 0 0,0 0 1,-1 0-1,1 0 0,-1 0 0,0 0 1,1 0-1,-1 0 0,0 0 0,0 1 1,0-1-1,-1 0 0,1 0 0,0 0 0,-1 0 1,0 0-1,1 0 0,-1 0 0,0 0 1,0 0-1,0 0 0,0 0 0,0 0 1,-2 1-1,-6 7-57,0-1 0,-1 0 0,0 0 0,0-1 0,-1 0 0,0-1 0,-21 10 0,2-3-589,-61 19-1,58-25-203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8.764"/>
    </inkml:context>
    <inkml:brush xml:id="br0">
      <inkml:brushProperty name="width" value="0.1" units="cm"/>
      <inkml:brushProperty name="height" value="0.1" units="cm"/>
      <inkml:brushProperty name="color" value="#FFC114"/>
    </inkml:brush>
  </inkml:definitions>
  <inkml:trace contextRef="#ctx0" brushRef="#br0">123 1 6577,'-1'0'260,"0"1"-1,0-1 0,0 1 1,0 0-1,0 0 0,0-1 0,1 1 1,-1 0-1,0 0 0,0 0 1,1 0-1,-1 0 0,0 0 0,1 0 1,-1 2-1,-12 17-192,-30 38 41,37-49-85,-1 1-1,2 0 1,-1 0 0,-5 17-1,-4 5 40,14-30-60,1-1 1,-1 0-1,1 0 0,0 1 1,-1-1-1,1 0 1,0 1-1,0-1 1,-1 0-1,1 1 1,0-1-1,1 3 0,3 0-28,5-9-31,-1-3-47,0 0 0,-1-1 0,0 0 1,0 0-1,-1 0 0,-1-1 0,0 0 0,0 0 1,0-1-1,3-14 0,-8 24 103,0 1 1,0-1-1,0 0 0,0 0 1,0 1-1,0-1 0,1 0 1,-1 0-1,0 1 0,0-1 0,1 0 1,-1 0-1,1 1 0,-1-1 1,0 0-1,1 1 0,-1-1 1,1 1-1,-1-1 0,1 1 0,0-1 1,-1 1-1,1-1 0,0 1 1,-1-1-1,1 1 0,0 0 1,-1-1-1,1 1 0,0 0 0,0 0 1,-1-1-1,1 1 0,0 0 1,0 0-1,-1 0 0,1 0 1,0 0-1,0 0 0,0 0 0,0 1 1,1-1 69,4 9 146,0-1-200,1 0 0,-1 0 1,1-1-1,0 0 0,1 0 1,14 9-1,-8-6-7,-10-6-41,-1-2 0,1 1 1,0 0-1,0-1 0,1 0 1,-1 0-1,0 0 0,1 0 1,-1-1-1,1 0 0,-1 0 1,10 1-1,-13-2 25,26 2-785</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9.165"/>
    </inkml:context>
    <inkml:brush xml:id="br0">
      <inkml:brushProperty name="width" value="0.1" units="cm"/>
      <inkml:brushProperty name="height" value="0.1" units="cm"/>
      <inkml:brushProperty name="color" value="#FFC114"/>
    </inkml:brush>
  </inkml:definitions>
  <inkml:trace contextRef="#ctx0" brushRef="#br0">0 139 4353,'13'-4'411,"1"1"0,-1 0 0,24-2 0,-36 5-378,0 0-1,0 0 1,0 1 0,0-1-1,-1 1 1,1-1-1,0 1 1,0-1-1,-1 1 1,1-1 0,0 1-1,0-1 1,-1 1-1,1 0 1,-1-1-1,1 1 1,-1 0 0,1 0-1,-1 0 1,1-1-1,-1 1 1,0 0-1,1 0 1,-1 0 0,0 0-1,0 0 1,1 0-1,-1-1 1,0 3-1,1 34 552,-2-24-319,3 25 169,1 0-1,3-1 1,0 1-1,2-1 1,2 0 0,2-1-1,22 50 1,-24-65-375,-7-14-37,0 1 1,1-1 0,0 0 0,6 8 0,-13-28 134,-33-119-26,-8-31-140,37 131-2,1-1 1,-2-65 0,8 91 0,0 0 0,1 0 0,-1 0 0,1 0 0,1 0 1,-1 1-1,1-1 0,0 0 0,1 1 0,0 0 0,4-9 0,-4 11-1,0 1 0,0-1 1,0 1-1,0 0 0,1 0 1,-1 0-1,1 0 0,0 0 0,0 1 1,0 0-1,0 0 0,0 0 1,1 0-1,-1 1 0,0 0 1,1-1-1,-1 2 0,7-2 0,-1 1-1,0 1 0,0-1 0,0 2 0,0-1 0,18 5 0,-25-4 13,0-1 0,0 1-1,-1 0 1,1 0 0,0 1 0,-1-1 0,1 0-1,-1 1 1,1 0 0,-1 0 0,3 2 0,-4-3-2,0 0 1,-1 0-1,1 1 1,0-1-1,0 0 1,-1 1-1,1-1 1,-1 1-1,1-1 1,-1 1 0,1-1-1,-1 1 1,0-1-1,0 1 1,0 0-1,0-1 1,0 1-1,0-1 1,0 1-1,0-1 1,-1 1 0,0 1-1,-1 1 2,0 1-1,0-1 1,0 0-1,-1 0 1,0 0-1,1-1 1,-2 1-1,1-1 1,0 1-1,-1-1 1,1 0-1,-1 0 1,0-1-1,0 1 1,-8 3-1,-8 4-50,-41 14-1,12-12-343,8-4-266</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39.582"/>
    </inkml:context>
    <inkml:brush xml:id="br0">
      <inkml:brushProperty name="width" value="0.1" units="cm"/>
      <inkml:brushProperty name="height" value="0.1" units="cm"/>
      <inkml:brushProperty name="color" value="#FFC114"/>
    </inkml:brush>
  </inkml:definitions>
  <inkml:trace contextRef="#ctx0" brushRef="#br0">2 225 4353,'-1'0'134,"1"-1"0,0 1 0,0-1 0,0 0 0,-1 1 0,1-1 0,0 1 0,0-1 0,0 1 0,0-1 0,0 0 0,0 1 0,0-1 0,0 1 0,0-1 0,0 1 0,1-1 0,-1 0 0,0 1 0,0-1 0,0 1 0,1-1 0,-1 1 0,0-1 0,1 1 0,-1-1 0,16-30-253,17-20 187,-30 45-49,2 1 0,-1-1 0,1 1 0,0 0 0,0 1 0,0-1-1,1 1 1,-1 0 0,1 0 0,0 1 0,0 0 0,0 0 0,12-4-1,-8 5 1,1-1 0,0 2 0,-1-1 0,1 1 0,0 1-1,0 0 1,12 2 0,-14 1-32,-9-3 18,0 0-1,0 0 1,0 0-1,0 0 0,0 0 1,0 0-1,0 0 0,0 0 1,0 0-1,0 0 1,0 0-1,0 0 0,0 0 1,0 1-1,0-1 0,0 0 1,0 0-1,0 0 0,0 0 1,0 0-1,0 0 1,0 0-1,0 0 0,0 0 1,0 0-1,0 0 0,0 0 1,0 0-1,0 1 1,0-1-1,0 0 0,0 0 1,0 0-1,0 0 0,0 0 1,0 0-1,1 0 0,-3 1 34,1 0-1,1 0 1,-1 0-1,0 0 0,0 0 1,0 1-1,1-1 0,-1 0 1,0 0-1,1 1 1,-1-1-1,1 0 0,-1 3 1,-2 5 88,-18 42 350,20-49-437,1 0-1,-1 0 1,0 0-1,1 0 1,-1 0-1,1 0 1,0 0 0,-1 0-1,1 0 1,0 0-1,0 0 1,0 0-1,1 0 1,-1 0-1,0 0 1,1 0 0,-1 0-1,1 0 1,0 0-1,0 0 1,0-1-1,0 1 1,0 0 0,0 0-1,0-1 1,0 1-1,1-1 1,-1 1-1,1-1 1,-1 1-1,1-1 1,-1 0 0,1 0-1,0 0 1,0 0-1,-1 0 1,1 0-1,0 0 1,4 0-1,2 2 58,1-1-1,-1-1 0,0 0 1,1 0-1,-1 0 0,1-1 0,12-2 1,-12 1-78,-1-1 1,0 1 0,0-2 0,0 1 0,0-1 0,0-1-1,-1 1 1,1-1 0,-1 0 0,0-1 0,0 0-1,0 0 1,-1 0 0,0-1 0,0 0 0,7-10 0,-11 14-18,-1 0 0,1 0 1,-1 0-1,0-1 0,0 1 0,0-1 1,0 1-1,0-1 0,-1 1 1,1-1-1,-1 1 0,0-1 1,1 1-1,-1-1 0,0 0 1,0 1-1,-1-1 0,1 1 0,-2-5 1,1 4 7,-1-1 0,1 1 0,-1-1 0,0 1 0,-1 0 0,1-1 0,-1 1 0,1 0 0,-1 1 0,0-1 0,-5-4 0,-1 1-168,-1 0 1,0 0-1,0 1 0,-1 0 1,1 0-1,-1 2 0,-21-6 1,24 10-852,9 2 550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0.011"/>
    </inkml:context>
    <inkml:brush xml:id="br0">
      <inkml:brushProperty name="width" value="0.1" units="cm"/>
      <inkml:brushProperty name="height" value="0.1" units="cm"/>
      <inkml:brushProperty name="color" value="#FFC114"/>
    </inkml:brush>
  </inkml:definitions>
  <inkml:trace contextRef="#ctx0" brushRef="#br0">188 349 4441,'-14'-7'2160,"10"4"-2019,1 1-1,-1 0 0,0 0 0,1 0 0,-1 1 0,0-1 0,0 1 0,0 0 0,0 0 0,0 1 1,0-1-1,-1 1 0,1 0 0,0 0 0,0 0 0,0 0 0,0 1 0,-6 1 0,5 0-68,0 0-1,-1 0 1,1 0-1,0 1 1,0 0-1,1 0 1,-1 0 0,0 1-1,1-1 1,0 1-1,0 0 1,0 1-1,1-1 1,-1 1-1,1-1 1,0 1-1,0 0 1,1 0-1,-1 0 1,1 1-1,0-1 1,1 0 0,-1 1-1,1-1 1,0 1-1,0 0 1,1-1-1,0 1 1,0 0-1,0-1 1,1 1-1,1 9 1,-1-12-47,0 0 0,0 0 0,1 0 0,-1 0 0,1 0 0,-1 0 0,1 0 0,0-1 0,0 1 0,0-1 0,0 1 0,1-1 0,4 4 0,-6-5-21,0 0 0,0-1 0,0 1 0,1 0 0,-1 0-1,0-1 1,1 1 0,-1 0 0,0-1 0,1 0 0,-1 1-1,1-1 1,-1 0 0,1 1 0,-1-1 0,1 0 0,-1 0-1,1 0 1,-1-1 0,1 1 0,-1 0 0,1 0 0,-1-1-1,0 1 1,1-1 0,-1 1 0,1-1 0,-1 0 0,0 0-1,3-1 1,3-5 0,0 0 0,0-1 0,-1 0 0,0 0-1,0 0 1,0-1 0,-1 0 0,-1 0 0,0 0 0,0-1 0,0 1-1,-1-1 1,-1 0 0,2-14 0,0-11-181,-2-1-1,-4-64 1,0-16-970,3 100 921,-1 10 117,0 0 1,1 0-1,-1 0 0,1 0 0,0 0 0,1 0 0,-1 0 0,1 0 0,0 1 0,3-7 1,-4 12 101,-1 0 0,0 0 0,0-1 1,0 1-1,0 0 0,0-1 1,0 1-1,1 0 0,-1 0 1,0-1-1,0 1 0,0 0 0,0 0 1,1 0-1,-1-1 0,0 1 1,0 0-1,1 0 0,-1 0 0,0 0 1,1-1-1,-1 1 0,0 0 1,0 0-1,1 0 0,-1 0 0,0 0 1,1 0-1,-1 0 0,0 0 1,0 0-1,1 0 0,-1 0 1,0 0-1,1 0 0,-1 0 0,0 0 1,1 0-1,-1 0 0,0 0 1,0 1-1,1-1 0,-1 0 0,0 0 1,0 0-1,1 0 0,-1 1 1,0-1-1,0 0 0,1 0 1,-1 0-1,0 1 0,0-1 0,8 18 107,-7-15-88,5 15 312,-2 1 1,0 0-1,2 39 0,-2-18 241,2 30 547,3 30 113,-7-87-1153,1-1-1,0 1 0,1-1 0,0 1 0,8 14 0,-11-23-128,0-2-13,0-1 0,0 1-1,0 0 1,0 0 0,0 0 0,0 0 0,0-1 0,0 1 0,1-1 0,-1 1 0,0-1 0,1 1 0,0-1-1,-1 0 1,3 2 0,-3-4-111,-1 1 0,1-1-1,-1 1 1,1-1-1,-1 0 1,1 1 0,-1-1-1,0 1 1,1-1 0,-1 0-1,0 1 1,0-1-1,1 0 1,-1 0 0,0 1-1,0-1 1,0 0 0,0 0-1,0 0 1</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0.416"/>
    </inkml:context>
    <inkml:brush xml:id="br0">
      <inkml:brushProperty name="width" value="0.1" units="cm"/>
      <inkml:brushProperty name="height" value="0.1" units="cm"/>
      <inkml:brushProperty name="color" value="#FFC114"/>
    </inkml:brush>
  </inkml:definitions>
  <inkml:trace contextRef="#ctx0" brushRef="#br0">0 43 4457,'11'-11'675,"1"0"0,15-10 1,-27 21-640,1 0-1,-1 0 1,0 0 0,1 0 0,-1 0-1,1 0 1,-1 0 0,0 0 0,1 1 0,-1-1-1,0 0 1,1 0 0,-1 0 0,0 0 0,1 0-1,-1 1 1,0-1 0,1 0 0,-1 0 0,0 1-1,0-1 1,1 0 0,-1 0 0,0 1 0,0-1-1,1 0 1,-1 1 0,0-1 0,0 0-1,0 1 1,0-1 0,0 0 0,0 1 0,1-1-1,-1 1 1,0-1 0,0 0 0,0 1 0,0-1-1,0 0 1,0 1 0,0-1 0,-1 1 0,4 29 1095,-2-12-410,0-15-578,0 1 0,0 0 0,0 0 0,0 0 1,0-1-1,1 1 0,0 0 0,0-1 0,0 0 0,0 1 0,0-1 0,1 0 0,-1 0 0,5 4 0,-5-6-126,0 0 0,0 1 1,0-1-1,1 0 0,-1 0 0,0 0 0,1-1 0,-1 1 0,0 0 0,1-1 0,-1 0 0,1 0 1,-1 1-1,1-1 0,-1-1 0,1 1 0,-1 0 0,1 0 0,-1-1 0,0 0 0,1 1 0,-1-1 1,4-2-1,68-32-337,-67 31 270,1-1 1,-1 0-1,0 0 1,-1-1-1,1 1 1,-1-2-1,7-8 1,-4-3-32,-9 21 80,0-1 0,0 0-1,1 0 1,-1 1-1,1-1 1,0 0-1,0 0 1,0 0-1,0 0 1,0 0-1,0 0 1,0 0-1,1 0 1,-1 0-1,0-1 1,1 1-1,2 2 1,36 37-181,-38-39 48,1 1-1,0-1 1,-1-1-1,1 1 0,0 0 1,0-1-1,0 1 0,1-1 1,-1 0-1,0 0 1,0 0-1,1-1 0,-1 1 1,0-1-1,1 0 0,-1 0 1,0 0-1,1 0 1,4-1-1,8-2-1257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0.827"/>
    </inkml:context>
    <inkml:brush xml:id="br0">
      <inkml:brushProperty name="width" value="0.1" units="cm"/>
      <inkml:brushProperty name="height" value="0.1" units="cm"/>
      <inkml:brushProperty name="color" value="#FFC114"/>
    </inkml:brush>
  </inkml:definitions>
  <inkml:trace contextRef="#ctx0" brushRef="#br0">149 267 2601,'-7'2'1024,"-15"14"-440,1 2 40,-7 4 192,5 7 8,5-3-39,1 4-1,8-8-8,6 2-56,14-8-240,7-3-120,18-2-248,0-6-104,8-5-448,1-2-288,-5-11-664</inkml:trace>
  <inkml:trace contextRef="#ctx0" brushRef="#br0" timeOffset="1">398 1 6849,'107'40'2449,"-107"36"-1953,0 5-272,-4-5-40,-9-12-8,4-10-8,-4-14-40,-12-15-336,0-6-256,-8-19-904</inkml:trace>
  <inkml:trace contextRef="#ctx0" brushRef="#br0" timeOffset="2">325 182 6401,'24'-2'2201,"23"-1"-2025,4-5-312,-1-4-2001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2.880"/>
    </inkml:context>
    <inkml:brush xml:id="br0">
      <inkml:brushProperty name="width" value="0.1" units="cm"/>
      <inkml:brushProperty name="height" value="0.1" units="cm"/>
      <inkml:brushProperty name="color" value="#FFC114"/>
    </inkml:brush>
  </inkml:definitions>
  <inkml:trace contextRef="#ctx0" brushRef="#br0">5 72 2929,'-3'-55'753,"2"38"-198,1 24 813,2 11-760,1 0-1,1-1 1,0 1-1,10 22 1,4 18 551,-17-50-1043,0 1 0,0-1 0,-1 0 0,0 0-1,0 1 1,-1-1 0,-3 11 0,0 17 95,0-14-103,4-20-72,1-7-13,0-1-18,2-2-14,0 0 0,1-1 0,0 1 0,0 1 0,1-1 0,0 1 0,0-1 0,13-11 0,-14 13 2,3-1-16,0 0 0,1 0 0,0 0 0,0 1 0,0 0 1,1 1-1,-1-1 0,1 2 0,1-1 0,-1 1 0,1 1 0,-1 0 0,18-3 1,-16 2-217,-10 2 262,-2 2 1,0 1-1,1-1 1,-1 0-1,1 0 0,-1 0 1,0 0-1,1 1 0,-1-1 1,1 0-1,-1 1 0,1-1 1,-1 0-1,1 1 0,-1-1 1,1 1-1,0-1 1,-1 1-1,1-1 0,-1 1 1,1-1-1,-1 2 0,-2 4 11,0 0 0,0-1 0,-1 1-1,0-1 1,-1 1 0,1-1-1,-7 6 1,-6 7 24,14-15-34,1 0 0,-1 0-1,1 1 1,0-1-1,0 1 1,1 0 0,-1-1-1,1 1 1,0 0-1,0 0 1,0 0 0,0-1-1,1 1 1,-1 0-1,1 0 1,0 0 0,0 0-1,1 0 1,-1 0-1,1 0 1,0 0 0,2 6-1,-2-8-19,0 1 0,1-1 0,-1 0 0,1 0 0,0 1 0,0-1-1,0-1 1,0 1 0,0 0 0,0 0 0,0-1 0,0 1 0,1-1 0,-1 1-1,1-1 1,-1 0 0,1 0 0,-1 0 0,1-1 0,0 1 0,-1-1 0,1 1 0,0-1-1,0 0 1,-1 0 0,6 0 0,2-1-73,-1 0 0,1 0 0,-1-1 0,0-1 1,0 1-1,14-7 0,21-15-37,-2-6 2975</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3.300"/>
    </inkml:context>
    <inkml:brush xml:id="br0">
      <inkml:brushProperty name="width" value="0.1" units="cm"/>
      <inkml:brushProperty name="height" value="0.1" units="cm"/>
      <inkml:brushProperty name="color" value="#FFC114"/>
    </inkml:brush>
  </inkml:definitions>
  <inkml:trace contextRef="#ctx0" brushRef="#br0">96 26 4569,'25'-8'483,"0"1"0,26-3 1,-50 10-459,0 0 0,0 0 1,1 0-1,-1 0 1,0 0-1,0 0 0,0 0 1,0 1-1,0-1 1,0 0-1,0 1 1,0-1-1,0 1 0,0-1 1,0 1-1,0 0 1,0-1-1,0 1 0,0 0 1,0 0-1,-1 0 1,1-1-1,0 1 0,0 0 1,0 2-1,8 26 396,-7-16-162,16 31 1007,-11-27-849,0 1-1,-1 0 0,-1 0 1,6 36-1,-10-50-377,-1 0 0,0 0-1,0 1 1,0-1 0,-1 0-1,0 0 1,1 0 0,-1 1-1,-1-1 1,1 0 0,-1 0 0,1 0-1,-1-1 1,0 1 0,0 0-1,-1-1 1,1 1 0,-1-1-1,0 0 1,0 0 0,0 0-1,0 0 1,0 0 0,-1-1-1,1 1 1,-8 3 0,-1 0-7,-1 0 0,0-1 0,0 0 0,-1-1-1,-24 5 1,31-8-103,1 0-1,0-1 0,0 0 1,0 0-1,0 0 0,0-1 1,0 1-1,0-1 1,0-1-1,0 1 0,0-1 1,0 0-1,0-1 0,1 1 1,-8-6-1,-14-14 2766</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3.632"/>
    </inkml:context>
    <inkml:brush xml:id="br0">
      <inkml:brushProperty name="width" value="0.1" units="cm"/>
      <inkml:brushProperty name="height" value="0.1" units="cm"/>
      <inkml:brushProperty name="color" value="#FFC114"/>
    </inkml:brush>
  </inkml:definitions>
  <inkml:trace contextRef="#ctx0" brushRef="#br0">1 83 8634,'22'-83'2936,"5"94"-2639,13-2 15,20-7 16,7-2 8,30-9-304,1 2-624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3.607"/>
    </inkml:context>
    <inkml:brush xml:id="br0">
      <inkml:brushProperty name="width" value="0.1" units="cm"/>
      <inkml:brushProperty name="height" value="0.1" units="cm"/>
      <inkml:brushProperty name="color" value="#FFC114"/>
    </inkml:brush>
  </inkml:definitions>
  <inkml:trace contextRef="#ctx0" brushRef="#br0">159 0 6345,'-25'37'4606,"16"-26"-4151,1 1-1,0 1 1,-7 15-1,4-5-299,2 1-1,0 0 0,1 0 0,1 1 0,2 0 1,0 0-1,-1 38 0,6-58-42,0-1 1,0 1-1,1-1 1,0 1-1,-1 0 1,2-1-1,-1 0 1,0 1-1,1-1 1,3 5-1,-4-7-63,0-1 0,0 1 0,0-1 0,1 1 0,-1-1 0,0 0 0,1 1 0,-1-1 0,1 0 0,0 0 0,-1 0 0,1 0 0,0-1 0,0 1 0,-1 0 0,1-1 0,0 1 0,0-1 0,0 0 0,0 1 0,0-1 0,0 0 0,0 0 0,0 0 0,3-1 0,5-1-7,1-1 0,-1 0 1,1-1-1,-1 0 0,0-1 0,-1 0 0,1 0 0,-1-1 0,0 0 0,0 0 1,12-13-1,-8 7-106,-2 0 0,1-1 0,-2 0 0,1 0 1,-2-1-1,15-29 0,-21 38 16,-1 0-1,0 0 1,-1-1-1,1 1 1,-1 0 0,0-1-1,0 1 1,0-1 0,-1 1-1,0-1 1,0 1 0,-1-1-1,1 1 1,-1 0-1,-3-9 1,3 10-28,-1-1 0,0 2 1,0-1-1,-1 0 0,1 0 0,-1 1 0,0-1 1,0 1-1,0 0 0,0 0 0,-1 0 0,1 0 1,-1 1-1,0-1 0,1 1 0,-1 0 0,0 0 1,0 0-1,-9-1 0,2 0-158,-1 1-1,-1 0 0,1 1 1,0 1-1,0 0 1,0 0-1,0 1 1,0 1-1,0 0 1,0 0-1,0 2 1,0-1-1,1 1 1,-12 6-1,-37 21-1272</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4.126"/>
    </inkml:context>
    <inkml:brush xml:id="br0">
      <inkml:brushProperty name="width" value="0.1" units="cm"/>
      <inkml:brushProperty name="height" value="0.1" units="cm"/>
      <inkml:brushProperty name="color" value="#FFC114"/>
    </inkml:brush>
  </inkml:definitions>
  <inkml:trace contextRef="#ctx0" brushRef="#br0">1 0 5193,'0'2'2881,"33"16"-2793,50 7-32,-43-28-80,1 1-128,-10-4-512,-11-1-1401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8:44.564"/>
    </inkml:context>
    <inkml:brush xml:id="br0">
      <inkml:brushProperty name="width" value="0.1" units="cm"/>
      <inkml:brushProperty name="height" value="0.1" units="cm"/>
      <inkml:brushProperty name="color" value="#FFC114"/>
    </inkml:brush>
  </inkml:definitions>
  <inkml:trace contextRef="#ctx0" brushRef="#br0">1 53 7410,'23'-3'2520,"26"-6"-2392,-2-1-80,0 0-24,-1 1-184,-6-2 5705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16.611"/>
    </inkml:context>
    <inkml:brush xml:id="br0">
      <inkml:brushProperty name="width" value="0.1" units="cm"/>
      <inkml:brushProperty name="height" value="0.1" units="cm"/>
      <inkml:brushProperty name="color" value="#FFC114"/>
    </inkml:brush>
  </inkml:definitions>
  <inkml:trace contextRef="#ctx0" brushRef="#br0">120 32 3721,'93'-31'2520,"-86"33"-1928,-5 5 2289,-6 6-1945,-7 23-232,-16 60-271,11-40-41,-6 11-176,-3 7-56,-2-1-72,-2-2-56,3-13-176,6-11-208,11-20-553,4-9-367</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17.314"/>
    </inkml:context>
    <inkml:brush xml:id="br0">
      <inkml:brushProperty name="width" value="0.1" units="cm"/>
      <inkml:brushProperty name="height" value="0.1" units="cm"/>
      <inkml:brushProperty name="color" value="#FFC114"/>
    </inkml:brush>
  </inkml:definitions>
  <inkml:trace contextRef="#ctx0" brushRef="#br0">0 216 5545,'102'-30'1618,"-101"29"-1609,-1 1 0,1 0 0,0-1 0,-1 1 0,1 0 0,0 0 0,0 0 0,-1-1 1,1 1-1,0 0 0,0 0 0,-1 0 0,1 0 0,0 0 0,0 1 0,-1-1 0,1 0 0,0 0 0,0 0 0,-1 1 0,1-1 0,0 0 1,-1 1-1,1-1 0,0 1 0,-1-1 0,1 0 0,-1 1 0,1 0 0,0-1 0,-1 1 0,0-1 0,1 1 0,-1-1 0,1 1 0,-1 0 1,0-1-1,1 1 0,-1 0 0,0 0 0,0-1 0,1 1 0,-1 0 0,0 0 0,0-1 0,0 1 0,0 0 0,0 0 0,0-1 0,0 1 1,0 0-1,0 0 0,-1-1 0,1 1 0,0 0 0,0 0 0,-1 0 0,0 4 48,-5 32 377,4-33-330,1 0-1,0 1 1,0-1-1,0 0 1,1 1 0,-1-1-1,1 1 1,0-1 0,1 0-1,-1 1 1,2 5-1,1-46 595,-2 31-695,3-27 18,12-44 0,-9 48-15,-4 14-5,0 1-1,1 0 1,8-19 0,-10 29-2,0-1 0,0 1 1,0-1-1,0 1 0,0 0 0,1 0 1,0 0-1,0 1 0,-1-1 0,1 0 1,1 1-1,-1 0 0,0 0 0,1 0 1,-1 0-1,7-2 0,-8 3 4,1 1 0,-1-1 0,0 1 0,0 0 0,1 0-1,-1 0 1,0 0 0,1 0 0,-1 1 0,0-1 0,0 0 0,1 1 0,-1 0-1,3 1 1,32 19 95,-5-3 132,-22-14-130,1 0 1,0-1-1,0-1 0,0 0 0,0 0 1,0-1-1,0-1 0,0 0 1,0 0-1,1-1 0,10-2 0,11-5 26,1-1-1,38-16 0,-19 6-84,-49 18-36,0 0 0,0-1 1,0 1-1,0 1 0,-1-1 0,1 1 0,6-1 0,-10 1-2,1 0-1,-1 0 1,0 0 0,1 0 0,-1 1-1,0-1 1,1 0 0,-1 0 0,0 0 0,0 0-1,1 0 1,-1 1 0,0-1 0,0 0-1,1 0 1,-1 1 0,0-1 0,0 0-1,1 0 1,-1 1 0,0-1 0,0 0-1,0 0 1,0 1 0,0-1 0,1 0-1,-1 1 1,0-1 0,0 0 0,0 1-1,0-1 1,0 0 0,0 1 0,0 1 20,-1 0 1,1 0 0,-1 0 0,1 0 0,-1 0-1,0 0 1,0-1 0,0 1 0,-1 3-1,-60 81 1167,3-6-229,24-17-277,3 0 0,2 2 0,-28 94 0,54-148-628,-1 1 4,0 1 0,1 1 0,1-1 0,0 0 0,1 1 0,0 0 0,0 20 0,5-25-93,-3-8 5,0-1 0,0 0 0,0 0-1,0 0 1,0 0 0,0 0 0,0 0 0,0 1 0,0-1 0,0 0 0,0 0 0,0 0 0,0 0 0,0 0 0,1 0 0,-1 0 0,0 0 0,0 1 0,0-1 0,0 0 0,0 0 0,0 0 0,0 0 0,0 0 0,0 0 0,0 0 0,1 0 0,-1 0 0,0 0 0,0 0 0,0 0 0,0 0 0,0 0 0,0 0 0,0 0 0,1 0 0,-1 0 0,0 0 0,0 0 0,0 0-1,0 0 1,0 0 0,0 0 0,1 0 0,-1 0 0,0 0 0,0 0 0,0 0 0,0 0 0,0 0 0,0 0 0,0 0 0,0 0 0,1 0 0,-1 0 0,0 0 0,0-1 0,0 1 0,0 0 0,0 0 0,0 0 0,0 0 0,0 0 0,0 0 0,0 0 0,0-1 0,1 0-86</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17.882"/>
    </inkml:context>
    <inkml:brush xml:id="br0">
      <inkml:brushProperty name="width" value="0.1" units="cm"/>
      <inkml:brushProperty name="height" value="0.1" units="cm"/>
      <inkml:brushProperty name="color" value="#FFC114"/>
    </inkml:brush>
  </inkml:definitions>
  <inkml:trace contextRef="#ctx0" brushRef="#br0">0 0 6225,'98'31'2601,"-100"-18"-1289,-5 0-144,7 3-7,-5-3-81,-3-3-376,16-1-200,-5-3-312,5-4-64,-5-8-64,-3 4-16,-2 1-432,-1-23-2200</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18.469"/>
    </inkml:context>
    <inkml:brush xml:id="br0">
      <inkml:brushProperty name="width" value="0.1" units="cm"/>
      <inkml:brushProperty name="height" value="0.1" units="cm"/>
      <inkml:brushProperty name="color" value="#FFC114"/>
    </inkml:brush>
  </inkml:definitions>
  <inkml:trace contextRef="#ctx0" brushRef="#br0">84 4 5017,'0'-3'5895,"-3"8"-3824,-5 19-2496,4-12 1086,-15 52 653,-16 107 0,32-153-1129,-2 19 290,-1 43 0,6-70-418,0 0 0,1 0 1,0-1-1,0 1 0,1 0 0,0-1 0,1 1 0,0-1 0,7 14 0,-8-19-49,0-1 1,1 1-1,-1-1 0,1 0 1,-1 0-1,1 0 1,0 0-1,1 0 0,-1-1 1,0 1-1,1-1 0,-1 0 1,1 0-1,0 0 0,7 2 1,-5-2 2,1-1 1,0 0 0,0 0 0,0 0 0,-1-1 0,1 0-1,0 0 1,13-3 0,-6 0-16,-1-1-1,0 0 1,0 0 0,0-2-1,0 1 1,-1-2-1,0 1 1,0-2 0,11-9-1,-17 11-70,1 0 0,-1-1 0,-1 0 0,1 0 0,-1 0 1,-1-1-1,1 1 0,-1-1 0,-1 0 0,6-17 0,-9 24 70,1 1-1,-1-1 1,0 1-1,0-1 1,0 1-1,0-1 1,1 1-1,-1-1 1,0 0 0,0 1-1,0-1 1,0 1-1,0-1 1,-1 1-1,1-1 1,0 0 0,0 1-1,0-1 1,0 1-1,-1-1 1,1 1-1,0-1 1,0 1 0,-1-1-1,1 1 1,0-1-1,-1 1 1,0-1-1,0 0 2,0 1 0,0-1-1,0 1 1,0-1 0,-1 1-1,1 0 1,0 0-1,0-1 1,0 1 0,-1 0-1,1 0 1,0 0 0,-2 1-1,-3-1 1,-1 2 0,1-1 0,-1 1 0,-7 3 0,-6 5 39,-1 0 0,1 2 0,1 1 0,0 0 0,-24 24 0,38-33-8,0 1-1,1 0 1,0 0 0,0 0 0,0 1 0,1 0 0,0-1 0,0 1 0,-2 6 0,4-10-52,1-1 1,-1 1-1,1-1 0,0 1 1,-1-1-1,1 1 0,0-1 0,0 1 1,0-1-1,0 1 0,0-1 1,1 1-1,-1-1 0,0 1 1,1-1-1,-1 1 0,1-1 1,0 2-1,0-1-76,1-1-1,-1 0 1,0 0-1,1 0 1,-1 0 0,0 0-1,1 0 1,-1 0 0,1-1-1,0 1 1,-1-1-1,1 1 1,0-1 0,-1 1-1,1-1 1,0 0 0,-1 0-1,1 1 1,0-2 0,2 1-1,21-1-1758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19.414"/>
    </inkml:context>
    <inkml:brush xml:id="br0">
      <inkml:brushProperty name="width" value="0.1" units="cm"/>
      <inkml:brushProperty name="height" value="0.1" units="cm"/>
      <inkml:brushProperty name="color" value="#FFC114"/>
    </inkml:brush>
  </inkml:definitions>
  <inkml:trace contextRef="#ctx0" brushRef="#br0">32 1 3609,'-2'1'397,"1"0"-1,0 0 1,0 0 0,0 0 0,0 0-1,0 1 1,1-1 0,-1 0 0,0 1 0,0-1-1,1 0 1,-1 1 0,1-1 0,0 1 0,-1-1-1,1 1 1,0-1 0,0 1 0,0 0-1,0 1 1,-1-3-342,1-1 0,-1 1 1,0 0-1,0-1 0,1 1 0,-1 0 0,0-1 0,0 1 0,1 0 1,-1 0-1,0 0 0,0-1 0,0 1 0,1 0 0,-1 0 0,0 0 0,0 0 1,-1 1-1,0-1-473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25.325"/>
    </inkml:context>
    <inkml:brush xml:id="br0">
      <inkml:brushProperty name="width" value="0.1" units="cm"/>
      <inkml:brushProperty name="height" value="0.1" units="cm"/>
      <inkml:brushProperty name="color" value="#FFC114"/>
    </inkml:brush>
  </inkml:definitions>
  <inkml:trace contextRef="#ctx0" brushRef="#br0">5 68 3641,'16'-22'578,"-9"13"101,0-1-1,11-16 3130,-11 55-3445,-4-6-106,0 0-1,-1 1 1,-1-1-1,-2 1 1,-4 34-1,-11 18 344,-31 93-1,49-171-589,0-1-1,0 1 0,0 0 0,0 0 1,0 0-1,0 0 0,0 1 0,1-1 1,3-1-1,17-14-22,81-71-105,-37 22-164,-6 5-75,6-2-257,-67 63 610,0 0 0,1 0 0,-1-1 0,0 1 0,0 0 0,0 0 0,1 0 0,-1-1 0,0 1 0,0 0 0,0 0 0,0 0-1,1-1 1,-1 1 0,0 0 0,0-1 0,0 1 0,0 0 0,0 0 0,0-1 0,0 1 0,0 0 0,0 0 0,0-1 0,0 1 0,0 0-1,0-1 1,0 1 0,0 0 0,0 0 0,0-1 0,0 1 0,0 0 0,0-1 0,-1 1 0,1 0 0,0 0 0,0 0 0,0-1 0,0 1 0,-1 0-1,1 0 4,-1-1 0,1 1-1,-1 0 1,1 0-1,0 0 1,-1 0-1,1 1 1,-1-1-1,1 0 1,0 0-1,-1 0 1,1 0 0,-1 0-1,1 0 1,0 1-1,-1-1 1,1 0-1,0 0 1,-1 0-1,1 1 1,0-1 0,-1 0-1,1 1 1,0-1-1,0 0 1,-1 1-1,1-1 1,0 0-1,0 1 1,0-1-1,-1 1 1,-3 7 23,-1 0 1,-1 0-1,1-1 0,-1 0 1,-1 0-1,-13 12 0,10-10 37,1 0 0,0 0 0,0 1 0,-11 17 0,15-20 31,0 1 0,0-1 1,1 1-1,0 0 0,0 0 0,-3 11 1,7-17-74,-1 0 1,1 0 0,0 1 0,0-1 0,0 0-1,0 0 1,0 0 0,0 0 0,0 1-1,1-1 1,-1 0 0,1 0 0,0 0 0,0 0-1,-1 0 1,1 0 0,0 0 0,1-1-1,-1 1 1,0 0 0,0 0 0,1-1-1,-1 1 1,1-1 0,0 1 0,-1-1 0,1 0-1,0 1 1,0-1 0,3 1 0,2 2-18,0-1 1,0-1-1,0 1 1,0-1-1,1 0 1,-1-1-1,0 0 0,15 1 1,-7-2-258,-1-1 0,1 0 0,22-5-1,3-6-990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25.781"/>
    </inkml:context>
    <inkml:brush xml:id="br0">
      <inkml:brushProperty name="width" value="0.1" units="cm"/>
      <inkml:brushProperty name="height" value="0.1" units="cm"/>
      <inkml:brushProperty name="color" value="#FFC114"/>
    </inkml:brush>
  </inkml:definitions>
  <inkml:trace contextRef="#ctx0" brushRef="#br0">274 0 3673,'-1'57'4152,"2"62"-1607,21 26-963,2 32-75,-24-175-1489,1 5 71,-1-1 1,0 0-1,0 0 0,-2 8 1,2-12-61,-1 0 1,1-1 0,-1 1 0,1 0 0,-1-1 0,0 1 0,0-1 0,0 1 0,0-1 0,0 1 0,0-1-1,0 1 1,0-1 0,0 0 0,-1 0 0,1 0 0,-1 0 0,1 0 0,-4 2 0,-9 3 7,-1-1 1,-1 0-1,1-1 1,-1-1 0,1 0-1,-1-1 1,0-1-1,0 0 1,0-1-1,0-1 1,0-1-1,-24-5 1,36 6-187,0 0 0,1-1-1,-1 0 1,1 0 0,-1 0 0,1 0 0,0 0-1,0-1 1,0 1 0,0-1 0,0 0 0,1 0-1,-1 0 1,1 0 0,0-1 0,-1 1 0,2 0 0,-1-1-1,0 0 1,1 1 0,-2-5 0,-5-27-2017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26.232"/>
    </inkml:context>
    <inkml:brush xml:id="br0">
      <inkml:brushProperty name="width" value="0.1" units="cm"/>
      <inkml:brushProperty name="height" value="0.1" units="cm"/>
      <inkml:brushProperty name="color" value="#FFC114"/>
    </inkml:brush>
  </inkml:definitions>
  <inkml:trace contextRef="#ctx0" brushRef="#br0">1 37 3537,'9'-1'9983,"32"16"-8708,-31-11-1106,0 0 0,0-1 0,0-1 0,0 1-1,0-1 1,1-1 0,16 0 0,-1-1 110,0-2-1,-1 0 1,51-13 0,72-30-439,-140 43 96,9-2-492,-11 3-431,-24 12-3361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6.075"/>
    </inkml:context>
    <inkml:brush xml:id="br0">
      <inkml:brushProperty name="width" value="0.1" units="cm"/>
      <inkml:brushProperty name="height" value="0.1" units="cm"/>
      <inkml:brushProperty name="color" value="#FFC114"/>
    </inkml:brush>
  </inkml:definitions>
  <inkml:trace contextRef="#ctx0" brushRef="#br0">5 388 4649,'-2'-10'2072,"-1"-1"-1031,24-5-289,17 2 56,34 4-32,12-1 56,20 2 57,4-7-73,-1-15-248,4-2-176,18-13-360,-1-10-240,-6-6-528,-5 0-449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4.036"/>
    </inkml:context>
    <inkml:brush xml:id="br0">
      <inkml:brushProperty name="width" value="0.1" units="cm"/>
      <inkml:brushProperty name="height" value="0.1" units="cm"/>
      <inkml:brushProperty name="color" value="#FFC114"/>
    </inkml:brush>
  </inkml:definitions>
  <inkml:trace contextRef="#ctx0" brushRef="#br0">1 0 5697,'0'0'3705,"6"21"-3585,1 11-80,2 14 312,2 8 232,4 10 264,-1 4 9,-3 12-313,-5 3-384,-6 4-968,0-9-313,-11-21-631,-6-12-56,-9-27-513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28.461"/>
    </inkml:context>
    <inkml:brush xml:id="br0">
      <inkml:brushProperty name="width" value="0.1" units="cm"/>
      <inkml:brushProperty name="height" value="0.1" units="cm"/>
      <inkml:brushProperty name="color" value="#FFC114"/>
    </inkml:brush>
  </inkml:definitions>
  <inkml:trace contextRef="#ctx0" brushRef="#br0">46 0 4625,'-46'65'1864,"59"-74"3105,-4 7-4208,26 1-289,46-7-120,-43 10-256,-3 0-64,-5 0-16,-1 7-16,-10-9-656,-7-2-417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30.783"/>
    </inkml:context>
    <inkml:brush xml:id="br0">
      <inkml:brushProperty name="width" value="0.1" units="cm"/>
      <inkml:brushProperty name="height" value="0.1" units="cm"/>
      <inkml:brushProperty name="color" value="#FFC114"/>
    </inkml:brush>
  </inkml:definitions>
  <inkml:trace contextRef="#ctx0" brushRef="#br0">1188 1585 3785,'0'0'4505,"-4"17"-150,-11-9-3479,-10 3-441,-25 21-1,44-30-357,1 1 0,0-1 0,-1 0 0,1 0 0,-1 0 1,0-1-1,1 0 0,-1 0 0,0 0 0,0-1 0,-7 0 0,-10 1 175,-12-1 228,0-2-1,0-1 1,0-1-1,0-2 1,-47-15-1,-56-6 465,52 11-568,65 10-257,1-1 1,1 0-1,-1-1 0,1-1 0,1-1 0,0-1 1,-27-20-1,34 21-7,1 0 1,-17-21-1,15 17-19,-24-22 0,12 16-49,2-1 1,0-1-1,1-1 1,-19-27-1,11 13-23,22 30-10,0-2 0,1 1 0,0-1 0,0 0 0,1 0 0,0 0 0,-5-17 1,1-9 79,-5-69 1,10 73-47,3 11-36,1 0 1,1 0 0,3-22 0,0 2-3,-3 23 13,1 1-1,0 0 1,10-30-1,-9 37-15,1 0-1,0 0 0,0 1 1,1 0-1,0 0 0,1 0 1,-1 0-1,10-8 0,20-18-3,1 2 0,2 1-1,50-30 1,134-61-13,-176 99 26,-15 7-19,1 2 1,59-20-1,113-9-15,-81 19 48,428-57-24,-419 67-8,184-47-1,-252 48 29,116-8 0,66 14-34,66-6 7,-237 8 7,0 2-1,0 4 1,0 3-1,0 3 1,-1 3-1,0 4 1,-1 3-1,102 37 1,-4 4 3,-85-31-9,141 66 1,-64-4 35,-126-66-40,-1 2-1,43 38 0,-62-47 5,-1 1-1,0 0 0,-1 1 0,0 1 0,19 35 0,-26-39 7,0 1 1,-2 0-1,0 0 0,-1 1 1,0-1-1,-2 1 1,0 0-1,2 31 0,-5-31 18,0 0 0,-1 1-1,-1-1 1,-1-1-1,0 1 1,-1 0 0,-1-1-1,-1 1 1,0-1-1,-1-1 1,-13 22 0,9-19 23,-2-1 0,0-1 0,-1 0 0,0 0 0,-2-2 0,1 0 0,-2-1 0,0 0 0,-23 12 1,-94 46 257,-159 58 0,288-127-300,-164 65 21,-2-7-1,-2-8 0,-269 45 1,-271-22 145,1-52-126,354-31-123,289 3-631,0-3 0,1-4 1,-69-20-1,48 1-2254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1.532"/>
    </inkml:context>
    <inkml:brush xml:id="br0">
      <inkml:brushProperty name="width" value="0.1" units="cm"/>
      <inkml:brushProperty name="height" value="0.1" units="cm"/>
      <inkml:brushProperty name="color" value="#FFC114"/>
    </inkml:brush>
  </inkml:definitions>
  <inkml:trace contextRef="#ctx0" brushRef="#br0">319 216 3529,'-3'4'2159,"-4"-7"-370,-6-1 257,3 7-1984,1 0-1,0 0 0,0 0 0,0 2 0,-11 5 1,1 1 33,4-3 74,0 1-1,1 1 0,0 1 1,1 0-1,1 0 1,-1 1-1,2 1 1,0 0-1,0 0 1,1 1-1,1 1 1,1 0-1,0 0 0,0 0 1,-7 25-1,10-25-32,0 0-1,1 1 0,1-1 1,-3 29-1,6-38-107,0 0 0,0 0 0,0 0 0,1 0 0,-1 0 0,1 0 0,1 0 0,-1 0 1,1 0-1,0-1 0,1 1 0,-1-1 0,1 1 0,0-1 0,5 7 0,-6-10-16,1 0 0,-1 0 0,0 0 0,1 0 0,-1 0 0,1 0 0,0-1 0,0 1 0,-1-1 0,1 0 0,0 0 0,0 0 0,0 0 0,0 0 0,7 0 0,-3-1 10,0 0 0,0 0 0,0-1 0,0 1 0,1-2 0,10-3 0,3-2 42,-1-1 0,0-1 0,32-20-1,-12 4 20,-1-2 0,40-35 0,-65 49-75,0 0 0,-1-1 0,-1 0-1,0-1 1,-1-1 0,0 1 0,-1-2-1,8-19 1,-15 27-4,0 0-1,-1-1 1,0 1-1,-1-1 1,0 1-1,0-1 1,-1 0-1,0 1 1,-1-1-1,0 1 1,0-1-1,-1 1 1,-1-1-1,1 1 1,-1 0-1,-1 0 1,-6-12-1,0 2 5,-2-1-1,0 1 1,-1 1-1,0 1 1,-2 0 0,-20-20-1,29 31-6,-1 0 1,0 0-1,0 1 0,-1 0 1,1 0-1,-9-3 0,13 6 0,0 1 0,-1 0 0,1 0 0,0 1 0,0-1 0,0 1 0,0-1 0,-1 1 0,1 0 0,0 0 0,0 1 0,-1-1 0,1 0-1,0 1 1,0 0 0,0 0 0,0 0 0,0 0 0,-4 3 0,-2 2-33,0 0-1,1 1 0,0 0 1,0 0-1,0 1 0,1 0 1,1 0-1,-1 1 0,1-1 1,1 1-1,-1 1 1,-4 11-1,2-3-377,1 1 1,0 0-1,2 1 0,0-1 1,-4 32-1,7 2-1313</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1.865"/>
    </inkml:context>
    <inkml:brush xml:id="br0">
      <inkml:brushProperty name="width" value="0.1" units="cm"/>
      <inkml:brushProperty name="height" value="0.1" units="cm"/>
      <inkml:brushProperty name="color" value="#FFC114"/>
    </inkml:brush>
  </inkml:definitions>
  <inkml:trace contextRef="#ctx0" brushRef="#br0">1 0 9090,'103'40'3289,"-103"-11"-2737,0 0-544,0-5-80,0-8 0,2-14 96,3-2-56,-5-13-704,0-1-449</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2.408"/>
    </inkml:context>
    <inkml:brush xml:id="br0">
      <inkml:brushProperty name="width" value="0.1" units="cm"/>
      <inkml:brushProperty name="height" value="0.1" units="cm"/>
      <inkml:brushProperty name="color" value="#FFC114"/>
    </inkml:brush>
  </inkml:definitions>
  <inkml:trace contextRef="#ctx0" brushRef="#br0">0 110 4385,'38'-57'2163,"-17"32"2290,-4 18-3039,-3 4-1488,-3-1 153,-2 1-23,-1 0 1,1 1-1,0 0 1,0 0-1,-1 1 1,1 0-1,0 1 1,12 1-1,-19-1-49,-1 0 0,1 0 0,-1 1 0,1-1 0,-1 0 0,1 1 0,-1 0 0,1-1 0,-1 1 0,0 0 0,1 0 0,-1 0 0,0 0 0,0 0 0,1 0 0,-1 0 0,0 0 0,0 0 0,0 0 0,0 1 0,-1-1 0,2 3 0,-1-1 7,0-1-1,-1 1 0,1-1 0,-1 1 0,0 0 1,0-1-1,0 1 0,0-1 0,-1 1 1,1 0-1,-1-1 0,-1 5 0,-1 2 26,-1 0-1,0 0 1,-1 0-1,0 0 1,0-1-1,-7 9 1,-4 1 239,10-12-180,0 0 0,0 1 1,1 0-1,0 0 0,-7 12 0,11-18-95,1 0-1,-1 1 1,1-1 0,-1 1-1,1-1 1,0 0 0,0 1 0,0-1-1,0 1 1,0-1 0,0 0 0,0 1-1,0-1 1,0 1 0,0-1 0,1 1-1,-1-1 1,1 0 0,-1 1-1,1-1 1,0 0 0,-1 0 0,1 1-1,0-1 1,0 0 0,0 0 0,0 0-1,0 0 1,0 0 0,0 0 0,0 0-1,0 0 1,0-1 0,1 1-1,-1 0 1,0-1 0,0 1 0,1-1-1,1 1 1,2 1 3,0 0 0,0-1 1,-1 0-1,1 0 0,0 0 0,0-1 0,0 0 0,0 1 1,6-2-1,49-9 46,-8 2-565,-8 9-1591,-20-1 526</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2.847"/>
    </inkml:context>
    <inkml:brush xml:id="br0">
      <inkml:brushProperty name="width" value="0.1" units="cm"/>
      <inkml:brushProperty name="height" value="0.1" units="cm"/>
      <inkml:brushProperty name="color" value="#FFC114"/>
    </inkml:brush>
  </inkml:definitions>
  <inkml:trace contextRef="#ctx0" brushRef="#br0">97 1 3201,'-17'15'1166,"1"0"0,1 2 0,-21 27 1,35-42-1041,-1 0 0,1 0 0,0 0 0,0 0 0,0 0 0,0 0 0,0 0-1,0 0 1,0 0 0,1 1 0,-1-1 0,1 0 0,0 0 0,-1 1 0,1-1 0,1 3 0,-1-3-67,1 0 0,-1-1-1,1 1 1,0 0 0,-1-1 0,1 1-1,0-1 1,0 1 0,0-1-1,0 0 1,1 1 0,-1-1-1,0 0 1,0 0 0,1 0 0,-1 0-1,2 1 1,8 3 15,-1 0 1,1-1-1,0 0 1,0-1-1,17 2 1,6 4 99,-29-8-168,-1 1-1,0 0 0,0 0 1,-1 0-1,1 0 0,0 1 1,-1-1-1,1 1 0,-1 0 1,0 0-1,0 1 1,0-1-1,0 0 0,-1 1 1,3 4-1,-2-2 1,0 0-1,-1 1 1,1-1 0,-1 0-1,-1 1 1,1-1 0,-1 1-1,0 0 1,-1 10 0,0-16-6,1 0 0,-1 0 0,0 0 0,0 0 0,0 0 1,-1 0-1,1 0 0,0 0 0,0 0 0,0 0 0,-1 0 0,1 0 0,0-1 0,-1 1 1,1 0-1,-1 0 0,1 0 0,-1 0 0,0-1 0,1 1 0,-1 0 0,0 0 0,1-1 1,-1 1-1,0-1 0,0 1 0,0 0 0,1-1 0,-1 0 0,0 1 0,0-1 0,0 1 1,0-1-1,0 0 0,0 0 0,0 0 0,0 1 0,0-1 0,0 0 0,0 0 0,-1-1 1,-3 1-72,1-1 0,0 0 0,-1 0 0,1 0 0,0-1 0,0 0 0,0 0 0,-6-3 0,-20-18-905</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3.276"/>
    </inkml:context>
    <inkml:brush xml:id="br0">
      <inkml:brushProperty name="width" value="0.1" units="cm"/>
      <inkml:brushProperty name="height" value="0.1" units="cm"/>
      <inkml:brushProperty name="color" value="#FFC114"/>
    </inkml:brush>
  </inkml:definitions>
  <inkml:trace contextRef="#ctx0" brushRef="#br0">1 120 6969,'18'-2'3009,"20"-9"-1321,13 8-1415,3-14-265,1-6 0,-1 3-152,-1-4-321,-14 4-959</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3.749"/>
    </inkml:context>
    <inkml:brush xml:id="br0">
      <inkml:brushProperty name="width" value="0.1" units="cm"/>
      <inkml:brushProperty name="height" value="0.1" units="cm"/>
      <inkml:brushProperty name="color" value="#FFC114"/>
    </inkml:brush>
  </inkml:definitions>
  <inkml:trace contextRef="#ctx0" brushRef="#br0">6 233 4225,'-5'6'4863,"5"-10"-3456,2-4-1089,17-106 135,-16 105-427,0 0 0,1 0 0,0 1-1,1 0 1,0 0 0,0 0-1,0 0 1,1 1 0,0-1-1,14-10 1,-19 16-24,0 1 0,1 0-1,-1 0 1,0 0 0,0 0 0,1 1 0,-1-1-1,1 0 1,-1 1 0,1-1 0,-1 1 0,1-1-1,-1 1 1,1 0 0,0-1 0,-1 1 0,1 0-1,0 0 1,-1 0 0,1 0 0,-1 1-1,1-1 1,0 0 0,-1 1 0,1-1 0,-1 1-1,3 0 1,-2 0 3,0 1 1,0-1-1,-1 0 0,1 1 0,0-1 1,-1 1-1,1 0 0,-1-1 0,0 1 1,1 0-1,-1 0 0,0 0 0,0 0 0,0 0 1,0 0-1,0 0 0,-1 0 0,1 0 1,0 3-1,1 16 44,-1 33 0,-2-35-26,2 1 0,2 18 1,-3-38-14,0 0 1,1 1-1,-1-1 1,0 0 0,0 0-1,0 0 1,0 0-1,0 0 1,0 0-1,0 0 1,0 0-1,0 0 1,0 0-1,0 0 1,1 0-1,-1 0 1,0 0 0,0 0-1,0 0 1,0 0-1,0 0 1,0 0-1,0 0 1,0 0-1,1 0 1,-1 0-1,0 0 1,0 0-1,0 0 1,0 0 0,0 0-1,0 0 1,0 0-1,0 0 1,1 0-1,-1 0 1,0 0-1,0 0 1,0 0-1,0 0 1,0 0-1,0 0 1,0 0 0,0-1-1,0 1 1,0 0-1,0 0 1,0 0-1,1 0 1,-1 0-1,0 0 1,0 0-1,0 0 1,0 0-1,0-1 1,0 1 0,0 0-1,0 0 1,0 0-1,0 0 1,0 0-1,0 0 1,0 0-1,0 0 1,0-1-1,0 1 1,0 0-1,0 0 1,-1 0-1,9-15 198,0 0-198,2-4 1,4-8-21,30-42 1,-40 65 10,0-1 1,1 0 0,0 1 0,0 0-1,0 0 1,0 0 0,0 1-1,1-1 1,10-3 0,-15 6-3,1 1 1,-1-1-1,1 1 1,-1-1-1,0 1 1,1 0 0,0-1-1,-1 1 1,1 0-1,-1 0 1,1 0-1,-1 0 1,1 0-1,-1 1 1,1-1 0,-1 0-1,1 1 1,-1-1-1,1 1 1,-1-1-1,0 1 1,1 0-1,-1 0 1,0-1 0,1 1-1,-1 0 1,0 0-1,0 0 1,0 0-1,0 1 1,0-1-1,0 0 1,0 0 0,0 1-1,-1-1 1,1 0-1,0 1 1,-1-1-1,1 1 1,-1-1-1,1 1 1,-1-1 0,0 1-1,0-1 1,0 1-1,0 1 1,5 26 2,-5-19-212,1 0 1,1-1-1,-1 1 0,2-1 1,-1 0-1,1 0 1,1 0-1,-1 0 1,1 0-1,1-1 1,7 11-1,-2-9-1066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4.166"/>
    </inkml:context>
    <inkml:brush xml:id="br0">
      <inkml:brushProperty name="width" value="0.1" units="cm"/>
      <inkml:brushProperty name="height" value="0.1" units="cm"/>
      <inkml:brushProperty name="color" value="#FFC114"/>
    </inkml:brush>
  </inkml:definitions>
  <inkml:trace contextRef="#ctx0" brushRef="#br0">1 95 2929,'47'-81'1161,"-39"72"-61,-6 13-484,-3 12 270,1-7-488,0-1-1,0 1 1,1-1-1,1 1 1,-1 0-1,1-1 1,0 0-1,1 1 1,0-1-1,7 13 1,-7-16-305,0 0 0,0 0-1,1-1 1,-1 1 0,1-1 0,0 0 0,0 0 0,1 0 0,-1-1 0,1 1 0,0-1 0,0 0 0,0-1 0,0 1 0,1-1 0,-1 0-1,7 2 1,-1-2-26,-1 0-1,1-1 1,0-1 0,-1 1-1,1-2 1,0 1-1,0-1 1,-1-1-1,1 0 1,18-7-1,-24 8-64,0-1 0,0 0 0,0-1 0,0 1-1,0-1 1,0 0 0,-1 0 0,1 0 0,-1-1-1,0 0 1,0 0 0,-1 0 0,1 0 0,-1 0-1,0-1 1,0 0 0,0 1 0,0-1 0,-1 0-1,0 0 1,0 0 0,2-11 0,-4 14-7,1 0 1,-1 0-1,0 0 1,0 0-1,0 0 0,0 0 1,-1 0-1,1 0 1,-1 0-1,1 0 0,-1 0 1,1 1-1,-1-1 1,0 0-1,0 0 0,0 0 1,0 1-1,0-1 1,-1 1-1,-1-3 0,0 1-3,-1 0-1,0 0 0,0 0 1,0 0-1,-1 1 1,1 0-1,0-1 0,-6 0 1,-8-3-12,-1 2 0,1 0 0,-25-2 0,21 3 1,0 2 0,0 0 0,0 1 0,0 1 0,0 1 0,-35 8 0,56-9-57,0-1 0,-1 0 1,1 1-1,-1-1 0,1 1 0,0-1 0,-1 1 0,1 0 0,0-1 1,0 1-1,0 0 0,0 0 0,-1 0 0,1 0 0,0 0 0,0 0 1,1 0-1,-1 0 0,0 1 0,0-1 0,0 0 0,1 0 0,-1 1 1,1-1-1,-1 0 0,1 1 0,0-1 0,-1 1 0,1-1 1,0 0-1,0 1 0,0 1 0,4 5-1431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4.611"/>
    </inkml:context>
    <inkml:brush xml:id="br0">
      <inkml:brushProperty name="width" value="0.1" units="cm"/>
      <inkml:brushProperty name="height" value="0.1" units="cm"/>
      <inkml:brushProperty name="color" value="#FFC114"/>
    </inkml:brush>
  </inkml:definitions>
  <inkml:trace contextRef="#ctx0" brushRef="#br0">77 0 6313,'-4'13'2561,"-5"21"-1465,-1 12-832,-9 10 320,5 5 168,1 3 281,6 1-81,12 2-432,4 2-200,6-2-312,-1-11-248,-8-18-1024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4.472"/>
    </inkml:context>
    <inkml:brush xml:id="br0">
      <inkml:brushProperty name="width" value="0.1" units="cm"/>
      <inkml:brushProperty name="height" value="0.1" units="cm"/>
      <inkml:brushProperty name="color" value="#FFC114"/>
    </inkml:brush>
  </inkml:definitions>
  <inkml:trace contextRef="#ctx0" brushRef="#br0">0 245 6977,'128'-35'3950,"-22"5"-4115,-72 22 158,-2-2 1,1-2-1,30-15 0,-50 20 29,-1 0 0,0 0 0,0-1 0,-1-1 0,0 0 0,0-1 0,-1 0 1,0 0-1,15-22 0,-21 22 145,-2 7 266,0 17-44,21 177 1172,-19-156-1377,2 0 0,1-1 1,2 1-1,1-1 1,1-1-1,22 43 0,-23-63-133,-10-13-50,0 0 0,1 0 0,-1 0 0,0 0 0,0 0 0,0 0 0,1 0 0,-1 0 0,0 0 0,0 0 0,0 0-1,1 0 1,-1 0 0,0 0 0,0 0 0,0 0 0,1 0 0,-1 0 0,0 0 0,0-1 0,0 1 0,0 0 0,1 0 0,-1 0 0,0 0 0,0 0 0,0-1 0,0 1 0,0 0 0,0 0 0,1 0 0,-1 0 0,0-1 0,0 1 0,0 0 0,0 0 0,0 0 0,0 0 0,0-1 0,5-32 26,-2 13-58,-1 10-38,1 0-1,1 1 1,0-1 0,0 1-1,0 0 1,1 1 0,1-1-1,0 1 1,0 0 0,0 0 0,13-11-1,-15 15 31,-1 1-1,1 0 0,0 0 1,0 0-1,1 1 1,-1 0-1,0-1 0,1 1 1,0 1-1,-1-1 0,1 1 1,0 0-1,0 0 1,0 0-1,0 0 0,0 1 1,-1 0-1,1 0 0,0 1 1,0-1-1,0 1 1,0 0-1,0 0 0,0 0 1,8 5-1,4 3 35,1 2-1,-1 0 0,0 1 1,16 16-1,-12-10 22,25 15 0,-37-27-14,0-1 1,0-1-1,0 1 1,1-1-1,0-1 1,15 4-1,-20-6-2,0 0 0,0 0 0,0 0-1,0-1 1,-1 1 0,1-1-1,0 0 1,0-1 0,0 1-1,0-1 1,0 0 0,0 0-1,0-1 1,-1 0 0,1 1-1,0-1 1,-1-1 0,0 1-1,1-1 1,-1 0 0,0 0-1,0 0 1,-1 0 0,6-6-1,9-10-30,-3 5 57,18-25 0,-30 35-87,0-1-1,-1 1 1,1-1 0,-1 1 0,0-1-1,0 0 1,0 1 0,0-1-1,-1 0 1,0 0 0,1-6 0,-3 8 25,1 1 0,0 0 0,0 0 1,-1 0-1,1 0 0,-1 0 1,1 0-1,-1 1 0,0-1 0,0 0 1,0 0-1,0 0 0,0 1 0,-1-1 1,1 0-1,0 1 0,-1-1 1,1 1-1,-1 0 0,1-1 0,-1 1 1,0 0-1,1 0 0,-1 0 0,0 0 1,0 0-1,0 1 0,0-1 1,-2 0-1,1 0 89,-1 0 1,1 1 0,0-1-1,0 1 1,0-1-1,-1 1 1,1 0 0,0 0-1,0 1 1,-1-1-1,1 1 1,0-1 0,0 1-1,0 0 1,0 0-1,0 1 1,0-1 0,-5 3-1,2 1 181,0 0 0,0 0-1,1 0 1,0 1 0,0-1 0,-7 12-1,10-14-160,0-1-1,1 1 0,0 0 1,0 0-1,0 0 0,0 0 1,0 1-1,0-1 0,1 0 0,0 0 1,-1 0-1,1 1 0,0-1 1,1 0-1,-1 0 0,1 0 1,-1 0-1,3 6 0,0-1 3,1-1-1,0 1 1,0-1-1,1 0 1,0-1-1,0 1 0,0-1 1,1 0-1,0 0 1,7 5-1,7 4-164,0-1 0,23 13-1,-37-24-109,-1 0 0,1 1-1,0-2 1,0 1-1,1-1 1,-1 0-1,0 0 1,1-1 0,-1 0-1,1 0 1,-1 0-1,1-1 1,9 0-1,12-8-1398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6.363"/>
    </inkml:context>
    <inkml:brush xml:id="br0">
      <inkml:brushProperty name="width" value="0.1" units="cm"/>
      <inkml:brushProperty name="height" value="0.1" units="cm"/>
      <inkml:brushProperty name="color" value="#FFC114"/>
    </inkml:brush>
  </inkml:definitions>
  <inkml:trace contextRef="#ctx0" brushRef="#br0">1 522 4689,'40'64'1800,"-40"-63"-1727,0-1-1,0 0 0,0 1 0,0-1 0,0 0 1,0 0-1,0 1 0,0-1 0,0 0 0,1 0 1,-1 1-1,0-1 0,0 0 0,0 0 0,0 0 1,0 1-1,1-1 0,-1 0 0,0 0 0,0 0 1,0 0-1,1 1 0,-1-1 0,0 0 0,0 0 1,1 0-1,-1 0 0,0 0 0,0 0 0,1 0 1,-1 0-1,0 0 0,0 1 0,1-1 0,-1 0 1,0 0-1,0 0 0,1-1 0,-1 1 0,0 0 0,1 0 1,-1 0-1,0 0 0,0 0 0,1 0 0,-1 0 1,0 0-1,0 0 0,0-1 0,1 1 0,-1 0 1,0 0-1,0 0 0,1-1 0,3-14 2955,-2 8-3393,11-22 812,-10 22-376,0 0 0,0 0 0,0 0 0,-1 0 0,0-1 1,0 1-1,-1-1 0,0 1 0,0-1 0,-1-13 0,-2-27 227,-2 0 0,-11-49 0,15 96-294,-1-1 0,1 1 0,-1 0 0,1-1 1,0 1-1,0 0 0,0-1 0,0 1 1,0-1-1,0 1 0,0 0 0,0-1 0,0 1 1,1 0-1,-1-1 0,1 1 0,-1 0 1,1 0-1,-1-1 0,1 1 0,0 0 0,-1 0 1,1 0-1,0 0 0,0 0 0,0 0 1,0 0-1,0 0 0,2-1 0,-1 1-3,-1 1 1,1 0-1,0 0 0,0-1 0,0 1 1,0 0-1,0 1 0,0-1 0,0 0 1,0 1-1,0-1 0,0 1 0,0-1 1,-1 1-1,1 0 0,0 0 0,0 0 0,-1 0 1,4 2-1,70 54 9,-40-29-2,0 1-5,52 58 0,-69-67 11,2-5 22,-20-15-32,1 0 0,-1 0-1,1 1 1,-1-1-1,1 0 1,-1 0 0,1 0-1,-1 0 1,1 0-1,-1-1 1,1 1 0,-1 0-1,1 0 1,-1 0-1,0 0 1,1 0 0,-1-1-1,1 1 1,-1 0-1,1 0 1,-1-1 0,0 1-1,1 0 1,-1-1-1,0 1 1,1 0-1,-1-1 1,0 1 0,1-1-1,-1 1 1,0 0-1,0-1 1,0 1 0,1-1-1,-1 1 1,0-1-1,0 1 1,0-1 0,0 1-1,0-1 1,0 1-1,0-1 1,3-11 58,-1 0 1,-1 0-1,0-1 0,0 1 1,-1 0-1,-1 0 0,-2-12 1,-21-88 211,16 83-248,1 0 0,-5-54 0,11 68-48,0 9-47,1 0 0,-1 0 1,1 1-1,0-1 0,0 0 0,1 0 1,0 1-1,0-1 0,3-10 1,-4 16 43,0 0 0,0 0 0,0-1 0,0 1 0,1 0 0,-1 0 0,0 0 0,0 0 0,0 0 0,0 0 0,0-1 0,0 1 0,1 0 0,-1 0 0,0 0 1,0 0-1,0 0 0,0 0 0,0 0 0,1 0 0,-1 0 0,0 0 0,0 0 0,0 0 0,0 0 0,1 0 0,-1 0 0,0 0 0,0 0 0,0 0 0,0 0 0,0 0 0,1 0 0,-1 0 1,0 0-1,0 0 0,0 0 0,0 0 0,0 1 0,1-1 0,-1 0 0,0 0 0,0 0 0,0 0 0,0 0 0,6 11-1590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6.842"/>
    </inkml:context>
    <inkml:brush xml:id="br0">
      <inkml:brushProperty name="width" value="0.1" units="cm"/>
      <inkml:brushProperty name="height" value="0.1" units="cm"/>
      <inkml:brushProperty name="color" value="#FFC114"/>
    </inkml:brush>
  </inkml:definitions>
  <inkml:trace contextRef="#ctx0" brushRef="#br0">204 1 4553,'-25'3'4070,"17"-1"-3719,-1 0 0,1 1 1,-1 0-1,1 0 0,0 0 0,0 1 0,1 0 0,-1 1 0,1 0 1,0 0-1,0 0 0,0 1 0,1 0 0,-8 9 0,8-7-241,0-1 1,0 1-1,0 0 0,1 1 0,1-1 1,-1 1-1,1 0 0,1 0 0,0 1 1,0-1-1,0 1 0,-1 14 0,4-22-98,0 0 0,0 1-1,0-1 1,0 1 0,1-1 0,-1 0-1,0 1 1,1-1 0,0 0-1,0 1 1,-1-1 0,1 0 0,1 0-1,-1 0 1,0 0 0,0 0-1,1 0 1,-1 0 0,1 0-1,0 0 1,-1-1 0,1 1 0,0-1-1,0 1 1,2 0 0,-1 0-6,0-1 0,0 0 0,1 0 0,-1 0 0,0 0 0,0-1 0,0 1 0,1-1 1,-1 0-1,0 0 0,1 0 0,-1 0 0,0 0 0,0-1 0,1 0 0,-1 0 0,0 0 0,4-1 0,7-5-2,-1 0-1,0-1 0,0-1 0,-1 0 0,0 0 0,0-2 1,10-11-1,-5 3-70,0 0 1,-2-1 0,20-33-1,-10 0-282,-30 68 309,1 0 0,0 0 1,1 1-1,-2 26 0,4-35-16,1-1-1,0 1 1,1-1-1,-1 1 0,1-1 1,0 1-1,1-1 1,0 0-1,0 0 1,0 0-1,4 8 1,-4-11-14,0 0 1,0 0 0,0 0 0,0 0 0,0 0-1,0-1 1,1 1 0,0-1 0,-1 0-1,1 0 1,0 0 0,0 0 0,0 0-1,0 0 1,0-1 0,1 0 0,-1 1 0,0-1-1,6 1 1,17-2-1469</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7.183"/>
    </inkml:context>
    <inkml:brush xml:id="br0">
      <inkml:brushProperty name="width" value="0.1" units="cm"/>
      <inkml:brushProperty name="height" value="0.1" units="cm"/>
      <inkml:brushProperty name="color" value="#FFC114"/>
    </inkml:brush>
  </inkml:definitions>
  <inkml:trace contextRef="#ctx0" brushRef="#br0">216 3 4793,'-8'-1'544,"0"0"0,0 1 0,0 0 0,0 0 0,-11 3 0,15-2-445,-1 0 0,1 1-1,0 0 1,0 0-1,0 0 1,0 0 0,0 0-1,0 1 1,1 0-1,-7 6 1,-2 2 389,1 0 1,1 1-1,0 1 1,0 0-1,2 0 1,-1 1-1,2 0 1,-11 26-1,15-32-398,1 1 0,0-1 0,0 0 0,1 1-1,0-1 1,0 1 0,1 0 0,0-1 0,1 1 0,0-1-1,0 1 1,1-1 0,0 1 0,0-1 0,1 0 0,0 0-1,8 14 1,-6-13-156,0-1-1,0-1 0,1 1 1,0-1-1,0 0 0,1 0 0,0 0 1,0-1-1,0 0 0,1-1 1,0 0-1,0 0 0,1-1 1,-1 1-1,1-2 0,0 1 1,0-2-1,0 1 0,0-1 1,0 0-1,14 0 0,24-7 62</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7.510"/>
    </inkml:context>
    <inkml:brush xml:id="br0">
      <inkml:brushProperty name="width" value="0.1" units="cm"/>
      <inkml:brushProperty name="height" value="0.1" units="cm"/>
      <inkml:brushProperty name="color" value="#FFC114"/>
    </inkml:brush>
  </inkml:definitions>
  <inkml:trace contextRef="#ctx0" brushRef="#br0">110 132 5697,'-33'41'2712,"19"-25"-1977,1 0 1,-11 20-1,20-30-495,1 1-1,-1 0 1,2 0-1,-1 0 1,1 1 0,0-1-1,0 1 1,1-1-1,-1 11 1,2-8-62,0-1 1,1 0-1,0 0 0,0 0 1,1 0-1,0 0 1,0 0-1,1 0 0,1-1 1,7 16-1,-8-19-128,0-1 0,0 1-1,1 0 1,0-1 0,0 1 0,0-1-1,0 0 1,0-1 0,1 1-1,0-1 1,0 0 0,0 0 0,0 0-1,0-1 1,0 0 0,1 0 0,-1 0-1,8 1 1,0-1-21,-1-2 0,1 1 0,-1-2 0,1 1 0,-1-2 0,1 0 0,-1 0 0,0-1 1,1 0-1,-2-1 0,1-1 0,15-8 0,-17 8-46,0 0 0,-1-1 1,1 0-1,-1 0 0,-1-1 0,1-1 1,-1 1-1,-1-1 0,0-1 0,0 1 1,0-1-1,-1 0 0,0-1 0,5-13 1,-8 17-41,-1 0 0,-1 0 0,1 0-1,-1 0 1,0 0 0,-1-1 0,0 1 0,0 0 0,0-1 0,0 1 0,-1 0 0,-3-12 0,0 8-45,1 0 0,-1 0 0,-1 0 0,0 1 0,0-1 0,-1 1 0,-8-8 0,-4-4-147,0 1 0,-2 2 0,0 0 0,-2 1 0,-26-17 0,39 28 122,0 1-1,0 0 0,-1 0 0,1 1 0,-1 0 0,0 1 0,-14-3 0,20 5-2,0 1 0,-1-1 0,1 1 0,0 0 0,-1 0 0,1 1 0,-1-1 0,1 1 0,0 0 0,0 0 0,-1 0 0,1 1 0,0-1 0,0 1 0,0 0 0,0 0 0,1 1 0,-1-1 0,-4 5 0,-19 19-1542</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48.080"/>
    </inkml:context>
    <inkml:brush xml:id="br0">
      <inkml:brushProperty name="width" value="0.1" units="cm"/>
      <inkml:brushProperty name="height" value="0.1" units="cm"/>
      <inkml:brushProperty name="color" value="#FFC114"/>
    </inkml:brush>
  </inkml:definitions>
  <inkml:trace contextRef="#ctx0" brushRef="#br0">109 0 3881,'7'4'447,"0"0"1,0 0 0,-1 0-1,0 0 1,1 1-1,-1 0 1,-1 1-1,1-1 1,8 12 0,-2-4 414,-9-10-792,-1-1-1,0 1 0,1 0 0,-1 0 0,0-1 1,0 1-1,-1 0 0,1 1 0,-1-1 1,1 0-1,-1 0 0,0 1 0,0-1 1,0 6-1,-1-5-24,0 0 1,-1 0-1,0 0 1,1-1-1,-2 1 1,1 0-1,0-1 1,-1 1-1,1-1 0,-1 1 1,0-1-1,0 0 1,-4 5-1,-2 3 62,1-1-15,0-1 1,-13 14-1,18-21-83,0 0 0,-1 0 0,1 0 0,0 0 0,-1-1 0,1 1 0,-1-1 0,0 0 0,1 0 0,-1 0 0,0 0 0,0 0 0,1-1 0,-1 1 0,-5 0 0,14-2-1,0 0-1,-1 0 0,1-1 0,-1 1 0,9-5 1,-8 4-14,1-1 1,-1 1 0,1 0 0,8 0 0,-11 1 5,1 1 0,-1 0 0,1 1 0,-1-1 0,1 1 0,-1 0 0,0 0 0,1 0 0,-1 1 0,0-1-1,0 1 1,1 0 0,-2 0 0,1 1 0,0-1 0,0 1 0,-1 0 0,1 0 0,-1 0 0,0 0 0,0 1 0,0-1 0,0 1 0,-1 0 0,0-1 0,1 1 0,-1 1 0,-1-1 0,3 5 0,-1 1 9,0-1 1,-1 1-1,1 1 0,-2-1 0,0 0 1,0 0-1,-1 1 0,0-1 1,0 0-1,-1 0 0,-5 18 0,4-20 71,0 0-1,-1 0 0,0 0 0,-1 0 1,-6 11-1,9-17-28,-1 0-1,1 0 1,-1 1 0,0-1-1,0-1 1,0 1-1,0 0 1,0 0 0,0-1-1,0 1 1,-1-1 0,1 0-1,-1 1 1,1-1 0,-1 0-1,1-1 1,-1 1 0,1 0-1,-1-1 1,0 1 0,-4-1-1,0 0 13,0-1 0,0 0 0,0-1 0,0 0 0,0 0 0,1 0 0,-1-1 0,1 1 0,-10-7 0,-58-42-497,32 21-615,5 5-276</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0.448"/>
    </inkml:context>
    <inkml:brush xml:id="br0">
      <inkml:brushProperty name="width" value="0.1" units="cm"/>
      <inkml:brushProperty name="height" value="0.1" units="cm"/>
      <inkml:brushProperty name="color" value="#FFC114"/>
    </inkml:brush>
  </inkml:definitions>
  <inkml:trace contextRef="#ctx0" brushRef="#br0">71 197 4297,'-59'-40'1778,"58"39"-1693,0 1 1,0-1 0,0 1 0,1-1 0,-1 0-1,0 1 1,1-1 0,-1 0 0,0 0-1,1 1 1,-1-1 0,1 0 0,-1 0 0,1 0-1,-1-1 1,4-6 326,0 2 904,-2 5-1223,0 0 0,0 0 0,0 0-1,1 0 1,-1 0 0,0 0-1,0 0 1,1 0 0,-1 1 0,0-1-1,1 1 1,2-2 0,7-3 131,-3 1-126,20-11 636,44-16 0,-53 26-472,1 0 0,0 1 1,0 1-1,0 1 0,0 0 1,25 3-1,122 17 225,-33-1 160,-64-16-197,-1-3 1,87-13 0,-82 6-149,122 1-1,-158 10-260,24 1 13,1-2 0,73-9 1,-47-2-28,2 5 1,106 5-1,19 8-16,187 13 54,-141-15-24,-186-6-60,99-11-19,-117 5 57,-1 2 0,74 5 1,-50 8 2,-43-3-17,1-2-1,0-2 1,0-1 0,55-7-1,25-20-76,-88 17 79,-1 2 1,1 1-1,1 1 1,62-1-1,-47 9-48,186 12 37,-166-10 19,-38-4-58,0 1-1,0 2 1,0 1 0,39 11 0,-40-6 23,54 11 1,-67-19 8,1 0 0,-1-1 1,0-1-1,1 0 1,24-4-1,16-5-468,0 3 1,0 2-1,1 3 1,-1 2-1,69 11 1,6 10-2091,-63-14 970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1.445"/>
    </inkml:context>
    <inkml:brush xml:id="br0">
      <inkml:brushProperty name="width" value="0.1" units="cm"/>
      <inkml:brushProperty name="height" value="0.1" units="cm"/>
      <inkml:brushProperty name="color" value="#FFC114"/>
    </inkml:brush>
  </inkml:definitions>
  <inkml:trace contextRef="#ctx0" brushRef="#br0">45 43 6209,'-45'-42'2385,"52"53"-1641,2 5-520,11 4 208,11 7 136,9 0 184,5-1 17,2 3-233,-7-6-144,-5 1-176,-8-4-72,-2-4-120,-3-1-152,-11-5-704,-4-2-369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1.881"/>
    </inkml:context>
    <inkml:brush xml:id="br0">
      <inkml:brushProperty name="width" value="0.1" units="cm"/>
      <inkml:brushProperty name="height" value="0.1" units="cm"/>
      <inkml:brushProperty name="color" value="#FFC114"/>
    </inkml:brush>
  </inkml:definitions>
  <inkml:trace contextRef="#ctx0" brushRef="#br0">288 1 9170,'-14'12'3441,"-17"21"-2497,-5 5-688,-8 4-64,6-2 80,0-10 24,11-1-16,9-7-176,0-4-272,7-9-880,-2-7-416</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08.683"/>
    </inkml:context>
    <inkml:brush xml:id="br0">
      <inkml:brushProperty name="width" value="0.1" units="cm"/>
      <inkml:brushProperty name="height" value="0.1" units="cm"/>
      <inkml:brushProperty name="color" value="#FFC114"/>
    </inkml:brush>
  </inkml:definitions>
  <inkml:trace contextRef="#ctx0" brushRef="#br0">39 117 4217,'-36'-94'1498,"33"71"3687,3 23-5117,44 347 3098,-41-318-3072,0 34 46,4-1 0,22 97 0,-28-155-153,0 0-37,0-1-1,0 1 0,0-1 0,1 1 0,-1-1 0,1 0 1,-1 0-1,1 0 0,4 5 0,-5-8-279,-1-4-135,-2-17-936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29.007"/>
    </inkml:context>
    <inkml:brush xml:id="br0">
      <inkml:brushProperty name="width" value="0.1" units="cm"/>
      <inkml:brushProperty name="height" value="0.1" units="cm"/>
      <inkml:brushProperty name="color" value="#FFC114"/>
    </inkml:brush>
  </inkml:definitions>
  <inkml:trace contextRef="#ctx0" brushRef="#br0">3 198 4761,'37'-38'1792,"-35"36"-1623,-1 1-1,0 0 1,0-1-1,0 1 0,0-1 1,0 1-1,-1-1 1,1 1-1,0-1 0,-1 0 1,1 1-1,-1-1 1,1 0-1,-1 1 0,0-1 1,0 0-1,0 1 1,0-1-1,0-3 0,0-1 1970,3 2-1588,20-14-256,1 1 0,0 1 0,36-16-1,-55 29-240,7-3 64,0 0 1,19-6-1,-29 11-101,0 0 1,1 0-1,-1 1 0,0-1 0,1 1 1,-1 0-1,1-1 0,-1 1 1,1 0-1,-1 0 0,1 1 1,-1-1-1,0 0 0,1 1 0,-1 0 1,1-1-1,-1 1 0,0 0 1,0 0-1,5 3 0,-6-2-6,0 0 0,0 0 0,1 0 0,-1 0 0,-1 0 0,1 0 0,0 0 0,0 1 0,-1-1 0,1 0 0,-1 1 0,0-1 0,0 0 0,0 1 0,0-1 0,0 0 0,0 1 0,0-1 0,-1 0 0,0 1 0,1-1 0,-1 0 0,-2 5 0,-3 9 104,-18 33-1,21-42-70,-15 21 140,-1 0 0,-1-1 0,-1-1 0,-2-1 1,-31 27-1,20-18 77,25-26-210,0 1 0,1 0 0,0 1 0,1-1 0,0 2 0,0-1 0,1 1 0,0 0 0,-7 21 0,13-31-50,0 0 1,-1 1 0,1-1 0,0 0-1,0 1 1,0-1 0,0 0 0,0 1-1,0-1 1,0 0 0,1 1 0,-1-1-1,0 0 1,1 0 0,-1 1 0,1-1-1,-1 0 1,1 0 0,0 0 0,-1 1-1,1-1 1,0 0 0,1 1 0,0-1 5,0 1 0,0-1 0,0 0 0,0 0 0,1 0 0,-1 0 0,0 0 0,1 0 0,-1 0 0,0-1 0,5 1 0,1 0 26,0-1-1,-1 0 0,1-1 0,0 1 0,-1-1 0,1-1 1,9-2-1,160-72 105,-158 69-181,-2 0-231,2 1 1,-1 0-1,25-3 1,-21 5-1239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4.904"/>
    </inkml:context>
    <inkml:brush xml:id="br0">
      <inkml:brushProperty name="width" value="0.1" units="cm"/>
      <inkml:brushProperty name="height" value="0.1" units="cm"/>
      <inkml:brushProperty name="color" value="#FFC114"/>
    </inkml:brush>
  </inkml:definitions>
  <inkml:trace contextRef="#ctx0" brushRef="#br0">0 1 6665,'25'56'2086,"-3"2"0,26 104 0,-42-139-1473,-6-22-587,7 24 564,11 28 0,-18-53-571,0 1 0,1 0 0,-1 0 0,0-1 1,0 1-1,1 0 0,-1 0 0,0-1 0,1 1 0,-1 0 1,1-1-1,-1 1 0,1-1 0,-1 1 0,1 0 0,-1-1 0,1 1 1,0-1-1,-1 0 0,1 1 0,0-1 0,-1 1 0,1-1 1,0 0-1,1 1 0,-1-2 6,0 1 0,-1 0 0,1-1 0,0 1 0,0-1-1,-1 1 1,1-1 0,0 0 0,-1 1 0,1-1 0,0 0 0,-1 1 0,1-1 0,-1 0 0,1 0 0,-1 0 0,0 1 0,1-3-1,4-9 191,0-1 0,3-17-1,-6 21-162,4-15 50,2-1 0,0 1 0,21-40 1,-23 53-295,1 1 1,0 0 0,0 1 0,1-1 0,0 1 0,1 1 0,0 0 0,0 0-1,1 0 1,12-7 0,15-4-1385</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4.078"/>
    </inkml:context>
    <inkml:brush xml:id="br0">
      <inkml:brushProperty name="width" value="0.1" units="cm"/>
      <inkml:brushProperty name="height" value="0.1" units="cm"/>
      <inkml:brushProperty name="color" value="#FFC114"/>
    </inkml:brush>
  </inkml:definitions>
  <inkml:trace contextRef="#ctx0" brushRef="#br0">0 228 4977,'92'37'1736,"-91"-37"-1670,-1 1-1,1-1 0,0 1 0,0-1 0,1 1 0,-1-1 0,0 0 0,0 1 0,0-1 0,0 0 1,0 0-1,0 0 0,0 0 0,0 0 0,0 0 0,0 0 0,1 0 0,-1-1 0,0 1 0,0 0 1,0 0-1,0-1 0,0 1 0,1-2 0,-1 2 44,-1-1 1,0 0 0,1 0-1,-1 0 1,0 0-1,1 0 1,-1 0-1,0 0 1,0 0 0,0 0-1,0 0 1,0 0-1,0 0 1,0 0-1,0-1 1,-1-3 1110,7-138-523,-5 133-673,0 0 1,0 0 0,4-13 0,-4 19-24,0 0 0,0 1 0,0-1 0,1 1-1,0-1 1,0 1 0,0-1 0,0 1 0,0 0-1,0 0 1,4-3 0,-5 5-1,-1 1 0,0 0 0,1-1 0,-1 1 0,1 0 0,-1 0 0,1-1 0,-1 1 0,1 0 0,-1 0 0,1 0 1,-1-1-1,1 1 0,0 0 0,-1 0 0,1 0 0,-1 0 0,1 0 0,-1 0 0,1 0 0,-1 0 0,1 0 0,-1 0 0,1 1 0,0-1 0,-1 0 0,1 0 0,-1 0 0,1 1 0,-1-1 0,0 0 1,1 1-1,-1-1 0,1 0 0,-1 1 0,1-1 0,-1 1 0,0-1 0,1 0 0,-1 1 0,0-1 0,0 1 0,1 0 0,9 22 21,-10-22-21,24 79 1,20 57 54,-43-134-57,0 0 1,0-1-1,1 1 1,-1 0-1,1-1 1,-1 1 0,1-1-1,0 1 1,0-1-1,1 0 1,3 4-1,-5-6 4,0 1 1,0-1-1,0 1 0,0-1 0,1 0 0,-1 0 0,0 1 0,0-1 0,0 0 0,1 0 0,-1 0 0,0 0 0,0-1 0,0 1 0,1 0 0,-1 0 0,0-1 0,0 1 0,0 0 1,0-1-1,0 1 0,0-1 0,0 0 0,0 1 0,0-1 0,0 0 0,0 0 0,0 1 0,0-1 0,0 0 0,0 0 0,0-2 0,32-33 48,-16 15-37,1 0 1,1 2-1,1 1 0,39-29 0,-57 45-13,1 0 0,0 1-1,0-1 1,0 1 0,0 0-1,0 0 1,0 0 0,0 0 0,0 0-1,0 1 1,1 0 0,-1-1-1,0 1 1,0 0 0,0 1-1,1-1 1,-1 0 0,0 1-1,0 0 1,0 0 0,0 0-1,0 0 1,0 0 0,4 3 0,-1 0 4,0 0 1,0 1-1,0 0 1,-1 1 0,0-1-1,0 1 1,0 0 0,-1 0-1,7 11 1,3 8-106,12 34 1,-25-57 20,-1 1 1,1-1 0,0 0 0,0 0 0,0-1 0,0 1 0,0 0 0,0 0-1,1 0 1,-1-1 0,0 1 0,1-1 0,-1 1 0,1-1 0,0 1 0,-1-1-1,5 2 1,8 0-1177</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4.549"/>
    </inkml:context>
    <inkml:brush xml:id="br0">
      <inkml:brushProperty name="width" value="0.1" units="cm"/>
      <inkml:brushProperty name="height" value="0.1" units="cm"/>
      <inkml:brushProperty name="color" value="#FFC114"/>
    </inkml:brush>
  </inkml:definitions>
  <inkml:trace contextRef="#ctx0" brushRef="#br0">0 85 5033,'7'-11'317,"20"-27"518,-20 30-352,-8 14 237,-1 1-526,0-1-1,0 0 1,1 1 0,-1 0-1,1-1 1,1 1-1,-1 0 1,1-1 0,1 1-1,-1 0 1,1-1-1,0 1 1,0 0 0,1-1-1,4 11 1,-4-12-115,1 0-1,0 0 1,0 0-1,0 0 1,1-1 0,0 1-1,0-1 1,0 0 0,0 0-1,1 0 1,-1-1-1,1 0 1,0 1 0,0-2-1,0 1 1,1-1 0,-1 1-1,8 1 1,-7-2-33,1-1-1,-1 1 1,1-1 0,0 0 0,-1 0 0,1-1-1,0 0 1,0-1 0,-1 1 0,1-1 0,11-3-1,-16 3-39,0 0 1,1 0-1,-1 0 0,0 0 0,0 0 0,0-1 0,0 1 0,0-1 0,0 1 0,0-1 0,0 0 0,-1 0 0,1 0 0,1-3 0,-1 2-8,-1 0 1,0 0-1,0 0 0,0 0 1,0-1-1,-1 1 0,1 0 0,-1 0 1,0-1-1,0 1 0,0 0 0,0-1 1,-1-4-1,-1-2-33,-1 1-1,0-1 1,-1 1-1,1-1 1,-2 1 0,1 1-1,-1-1 1,-1 0-1,0 1 1,0 0 0,-12-11-1,15 15-6,-1 1 0,1 0 0,-1 0-1,0 0 1,0 1 0,-1 0 0,1-1 0,0 1-1,-1 1 1,1-1 0,-9-1 0,10 2-31,-1 1 0,1 0 1,0 0-1,-1 0 0,1 0 0,-1 1 1,1 0-1,0-1 0,-1 1 1,1 0-1,0 1 0,0-1 1,0 0-1,0 1 0,0 0 1,0 0-1,0 0 0,-2 2 1,3-2-115,0 0 1,0-1 0,0 1 0,0 0-1,1 0 1,-1 0 0,1 0 0,-1 0 0,1 1-1,-2 3 1,4 1-1808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5.012"/>
    </inkml:context>
    <inkml:brush xml:id="br0">
      <inkml:brushProperty name="width" value="0.1" units="cm"/>
      <inkml:brushProperty name="height" value="0.1" units="cm"/>
      <inkml:brushProperty name="color" value="#FFC114"/>
    </inkml:brush>
  </inkml:definitions>
  <inkml:trace contextRef="#ctx0" brushRef="#br0">0 1 4337,'7'25'2104,"-5"15"-543,5 13-905,4 6 32,-9-8 48,14 4-24,10-10-360,-6-9-184,1-7-880</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6.028"/>
    </inkml:context>
    <inkml:brush xml:id="br0">
      <inkml:brushProperty name="width" value="0.1" units="cm"/>
      <inkml:brushProperty name="height" value="0.1" units="cm"/>
      <inkml:brushProperty name="color" value="#FFC114"/>
    </inkml:brush>
  </inkml:definitions>
  <inkml:trace contextRef="#ctx0" brushRef="#br0">1 400 6177,'10'41'1833,"-10"-40"-1799,0 0 0,0-1 1,0 1-1,0 0 0,1-1 0,-1 1 1,0 0-1,0-1 0,1 1 0,-1-1 1,0 1-1,1 0 0,-1-1 0,1 1 1,-1-1-1,0 1 0,1-1 0,-1 0 1,1 1-1,0-1 0,-1 1 1,1-1-1,-1 0 0,1 1 0,-1-1 1,1 0-1,0 0 0,-1 1 0,2-1 1,-2 0 71,1 0-1,-1-1 1,1 1 0,-1 0 0,1 0 0,-1 0 0,0-1-1,1 1 1,-1 0 0,0-1 0,1 1 0,-1 0 0,0-1 0,1 1-1,-1 0 1,0-1 0,0 1 0,1-1 0,-1 1 0,0 0 0,0-1-1,0 1 1,0-1 0,1 1 0,-1-1 0,0 1 0,0-1 0,0 1-1,0-1 1,0-2-63,0-26 187,-1 1 0,-8-50-1,7 59-220,0 0-1,2 0 0,0 0 0,1 0 1,5-28-1,-6 46-7,0 0 0,0 0 0,0 0 0,1 0-1,-1 0 1,1 0 0,-1 0 0,0 0 0,1 0 0,0 0 0,-1 1 0,1-1 0,-1 0 0,3-1 0,-3 2-1,0-1 0,1 1 0,-1 0 0,0 0 0,1 0 1,-1 0-1,0 0 0,1 0 0,-1 0 0,1 0 0,-1 0 0,0 0 0,1 0 0,-1 0 1,1 0-1,-1 0 0,0 0 0,1 0 0,-1 1 0,0-1 0,1 0 0,-1 0 1,0 0-1,1 1 0,-1-1 0,1 0 0,2 4 0,0-1-1,0 0 1,0 1 0,0 0 0,2 4-1,-1-2 3,1 1 4,18 28 13,1-2 0,54 59-1,-69-83-12,1 0-1,0-1 0,1 0 1,0-1-1,0 0 0,1-1 1,-1 0-1,1-1 1,0 0-1,1-1 0,-1 0 1,1-1-1,19 3 0,-27-6 14,1 1-1,-1-1 0,0 0 0,1 0 0,-1-1 0,0 0 1,0 0-1,1 0 0,-1 0 0,6-3 0,-9 3 19,1-1 1,-1 1-1,0-1 1,1 1-1,-1-1 0,0 0 1,0 0-1,0 0 0,0 0 1,0 0-1,0 0 0,-1-1 1,1 1-1,-1-1 1,0 1-1,1-1 0,-1 1 1,0-1-1,-1 0 0,1 1 1,0-4-1,0-4 82,0 1-1,-1-1 1,0 0-1,-1 1 1,0-1-1,-4-17 1,-21-61 302,12 45-296,13 39-126,-27-81 212,24 76-262,0 0-1,0 0 0,-1 1 0,0-1 1,-1 1-1,-12-13 0,27 36-1912,6 7 416</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6.515"/>
    </inkml:context>
    <inkml:brush xml:id="br0">
      <inkml:brushProperty name="width" value="0.1" units="cm"/>
      <inkml:brushProperty name="height" value="0.1" units="cm"/>
      <inkml:brushProperty name="color" value="#FFC114"/>
    </inkml:brush>
  </inkml:definitions>
  <inkml:trace contextRef="#ctx0" brushRef="#br0">170 1 4521,'-25'7'2697,"18"-5"-2522,-1 0 0,1 1-1,-1 0 1,1 0-1,-11 6 1,12-4 25,-1 0 0,1 0 1,0 1-1,1-1 0,-1 1 1,1 0-1,0 1 0,1-1 1,-1 1-1,1 0 0,1 0 1,-5 9-1,4-3 93,0 0-1,1-1 1,0 1 0,0 0-1,2 0 1,-1 22 0,2-31-263,0-1 0,1 1 0,-1-1 1,1 1-1,-1 0 0,1-1 0,0 0 1,1 1-1,-1-1 0,0 0 0,1 1 1,0-1-1,0 0 0,0 0 0,0 0 0,0-1 1,1 1-1,-1 0 0,4 2 0,-4-4-28,0 0 0,0 0 0,0 0 0,0 0 0,1 0 0,-1 0 0,0 0-1,0-1 1,1 1 0,-1-1 0,0 0 0,0 0 0,1 0 0,-1 0 0,0 0-1,1 0 1,-1 0 0,0-1 0,0 0 0,1 1 0,-1-1 0,0 0 0,0 0-1,0 0 1,0 0 0,0 0 0,0 0 0,0-1 0,0 1 0,2-3 0,2-2-53,0-1 0,0 1 1,-1-1-1,0 0 1,0 0-1,6-15 1,20-50-361,-26 56 366,-5 16 44,0 0-1,0-1 0,0 1 1,0 0-1,0-1 1,0 1-1,1 0 1,-1 0-1,0-1 1,0 1-1,0 0 1,0-1-1,0 1 0,0 0 1,0 0-1,1-1 1,-1 1-1,0 0 1,0 0-1,0 0 1,1-1-1,-1 1 1,0 0-1,0 0 0,0 0 1,1-1-1,-1 1 1,0 0-1,0 0 1,1 0-1,-1 0 1,0 0-1,1 0 0,-1 0 1,0 0-1,0 0 1,1 0-1,-1 0 1,0 0-1,1 0 1,-1 0-1,1 0 1,8 13-20,7 10-32,35 20-256,-48-41 213,-1 0 1,1 0-1,1 0 1,-1 0-1,0-1 1,0 0 0,1 1-1,4 0 1,18 1-1143</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6.936"/>
    </inkml:context>
    <inkml:brush xml:id="br0">
      <inkml:brushProperty name="width" value="0.1" units="cm"/>
      <inkml:brushProperty name="height" value="0.1" units="cm"/>
      <inkml:brushProperty name="color" value="#FFC114"/>
    </inkml:brush>
  </inkml:definitions>
  <inkml:trace contextRef="#ctx0" brushRef="#br0">180 0 4049,'-13'2'1688,"-12"11"-656,-1 5 49,-4 13 231,2 16 72,3 9-167,5 11-185,11 2-272,5-4-80,17-9-192,3-7-120,15-13-224,9-5-80,4-9-352,-3-6-352,-3-3-864,-5-9-337</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7.394"/>
    </inkml:context>
    <inkml:brush xml:id="br0">
      <inkml:brushProperty name="width" value="0.1" units="cm"/>
      <inkml:brushProperty name="height" value="0.1" units="cm"/>
      <inkml:brushProperty name="color" value="#FFC114"/>
    </inkml:brush>
  </inkml:definitions>
  <inkml:trace contextRef="#ctx0" brushRef="#br0">148 18 4409,'-10'7'469,"0"1"-1,1 0 1,0 0 0,0 1-1,1 0 1,0 1-1,0-1 1,1 2 0,0-1-1,1 1 1,-7 15 0,5-5-24,0 0 1,1 0-1,1 1 0,1 0 1,-2 31-1,5-42-249,2 1-1,-1 0 1,2-1-1,-1 1 1,2-1-1,3 19 1,-4-26-153,1 0-1,-1 1 1,1-1-1,0 0 1,0 0-1,0-1 1,0 1-1,1 0 1,0-1-1,-1 1 1,1-1-1,1 0 1,-1 0-1,0 0 1,1 0 0,-1 0-1,1-1 1,0 0-1,0 0 1,4 2-1,4-1-27,0 0-1,1-1 1,-1 0-1,0-1 0,0 0 1,1-1-1,-1-1 1,0 0-1,1-1 1,-1 0-1,0 0 1,0-1-1,0-1 0,-1 0 1,1-1-1,-1 0 1,20-13-1,-26 14-24,0 0 1,0 0-1,0 0 0,-1 0 0,0-1 0,0 0 0,0 0 0,0 0 0,-1 0 1,0-1-1,0 1 0,-1-1 0,5-11 0,-6 9-23,1 0-1,-1 1 1,0-1-1,-1 0 1,0 0 0,0 0-1,-1 0 1,0 0-1,-4-14 1,0 6-45,-1 0 1,0 0-1,-1 0 1,-1 1 0,-1 0-1,0 0 1,-1 1-1,0 1 1,-16-17-1,13 17-149,-1 1-1,0 0 0,0 0 0,-24-12 1,31 20 18,0 0 0,0 0 1,0 1-1,-1 0 0,1 1 1,-1 0-1,0 0 0,0 0 1,0 1-1,0 1 0,0-1 1,-12 2-1,-17 5-1366</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7.845"/>
    </inkml:context>
    <inkml:brush xml:id="br0">
      <inkml:brushProperty name="width" value="0.1" units="cm"/>
      <inkml:brushProperty name="height" value="0.1" units="cm"/>
      <inkml:brushProperty name="color" value="#FFC114"/>
    </inkml:brush>
  </inkml:definitions>
  <inkml:trace contextRef="#ctx0" brushRef="#br0">173 106 7001,'38'-23'1766,"56"-28"-1229,-82 45-493,1 1 0,0 0 0,0 1 0,1 0-1,19-2 1,-32 5-37,0 1 0,0 0-1,0 0 1,0 0-1,0-1 1,0 1 0,0 0-1,0 0 1,0 0-1,0 1 1,-1-1 0,1 0-1,0 0 1,0 0-1,0 1 1,0-1 0,0 0-1,0 1 1,0-1-1,-1 1 1,1-1 0,0 1-1,0-1 1,-1 1-1,1 0 1,1 1 0,-2-1-1,0 0-1,0 0 1,0 0 0,1 1 0,-1-1 0,-1 0 0,1 0-1,0 1 1,0-1 0,0 0 0,-1 0 0,1 1 0,0-1 0,-1 0-1,1 0 1,-1 0 0,0 1 0,-5 8 34,0-1 0,-1 0-1,-9 10 1,-9 5 317,-1-2 0,-1-1 1,0-1-1,-40 21 0,44-28 88,23-12-436,0-1 0,0 0-1,-1 0 1,1 0-1,0 0 1,0 0 0,0 0-1,0 0 1,-1 0 0,1 0-1,0 1 1,0-1-1,0 0 1,0 0 0,-1 0-1,1 0 1,0 1 0,0-1-1,0 0 1,0 0 0,0 0-1,0 1 1,0-1-1,-1 0 1,1 0 0,0 0-1,0 1 1,0-1 0,0 0-1,0 0 1,0 0-1,0 1 1,0-1 0,0 0-1,0 0 1,0 1 0,0-1-1,1 0 1,-1 0-1,10 6 191,24 1-34,-23-5-99,3 2-47,0 0 0,-1 1 0,0 1 0,0 0 0,0 1 0,0 0 0,14 12 0,-20-14 73,-1 0 1,0 1-1,0 0 0,0 0 1,0 0-1,-1 1 1,0-1-1,-1 1 0,0 1 1,0-1-1,0 1 1,-1-1-1,0 1 0,2 8 1,-5-14-66,1-1 0,-1 1 0,1 0 0,-1-1 0,0 1 0,0-1 0,0 1 0,0 0 0,0-1 0,0 1 1,0-1-1,-1 1 0,1-1 0,0 1 0,-1 0 0,1-1 0,-1 1 0,0-1 0,1 0 0,-1 1 0,0-1 0,0 0 0,0 1 0,0-1 1,0 0-1,0 0 0,-1 0 0,1 0 0,0 0 0,0 0 0,-1 0 0,1 0 0,-1 0 0,1-1 0,-1 1 0,1-1 0,-1 1 0,1-1 0,-1 1 1,-2-1-1,-7 1 7,0 0 1,0 0-1,-1-2 1,-20-2-1,15 1 5,-219-21-975,159 17 2825</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9:58.297"/>
    </inkml:context>
    <inkml:brush xml:id="br0">
      <inkml:brushProperty name="width" value="0.1" units="cm"/>
      <inkml:brushProperty name="height" value="0.1" units="cm"/>
      <inkml:brushProperty name="color" value="#FFC114"/>
    </inkml:brush>
  </inkml:definitions>
  <inkml:trace contextRef="#ctx0" brushRef="#br0">1 341 4945,'3'4'2321,"1"-4"-905,30 3-680,17 1-48,41-6 112,28-3-8,61-1-23,39-1-81,55-4-224,39 8-64,32-12-216,31-9-64,52-19-56,4-15-32,37-9 24,-25 4-96,-15 15-1088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2.365"/>
    </inkml:context>
    <inkml:brush xml:id="br0">
      <inkml:brushProperty name="width" value="0.1" units="cm"/>
      <inkml:brushProperty name="height" value="0.1" units="cm"/>
      <inkml:brushProperty name="color" value="#FFC114"/>
    </inkml:brush>
  </inkml:definitions>
  <inkml:trace contextRef="#ctx0" brushRef="#br0">94 131 4737,'-75'-54'1663,"75"54"-1619,-1 0 0,0-1 0,1 1 0,-1 0 0,1-1 0,-1 1 0,0-1 0,1 1-1,-1-1 1,1 1 0,-1-1 0,1 1 0,-1-1 0,1 1 0,0-1 0,-1 0 0,1 1 0,0-1 0,-1 0 0,1 1 0,0-1 0,0 0 0,0 0-1,0 1 1,0-1 0,0 0 0,0 1 0,0-1 0,0 0 0,0-1 0,14-8 558,-8 7-179,1-1-147,1 0 0,0 1 0,1 0-1,-1 0 1,0 0 0,12-1 0,55-6 796,-62 9-911,12-2 115,-10 0-150,0 1 0,1 1 0,-1 1 0,0 0 0,0 0 0,21 5 0,-35-5-117,1 0 0,-1 1-1,0-1 1,0 0-1,1 1 1,-1-1 0,0 1-1,0-1 1,0 1-1,0 0 1,0-1-1,0 1 1,0 0 0,0 0-1,0 0 1,0 0-1,0 0 1,0 0 0,-1 0-1,1 0 1,0 0-1,-1 0 1,1 0 0,-1 0-1,1 3 1,-1-2 8,0 0-1,0 1 1,0-1 0,0 0 0,0 1 0,-1-1 0,0 0 0,1 0-1,-1 0 1,0 1 0,0-1 0,0 0 0,-1 2 0,-6 8 109,-1 0 0,0-1 0,-16 16 1,-38 36 423,9-10 294,-80 101-1,126-143-763,0 1-1,1-1 1,0 2-1,1-1 1,-5 17-1,10-26-67,0 0 0,0 0 0,0 0 0,1 0 0,0 1 0,-1-1 0,1 0 0,0 0 0,1 1 0,-1-1 0,1 0 0,0 5 0,0-6-6,0 0-1,0-1 0,0 1 1,1 0-1,-1 0 1,0-1-1,1 1 0,-1 0 1,1-1-1,-1 1 0,1-1 1,0 0-1,0 0 0,-1 1 1,1-1-1,0 0 1,0-1-1,0 1 0,0 0 1,4 0-1,9 2 18,-1 0 1,1-1-1,0-1 0,0 0 0,21-2 1,77-13 44,58-25-636,-84 18-2255,-56 14 2832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5.340"/>
    </inkml:context>
    <inkml:brush xml:id="br0">
      <inkml:brushProperty name="width" value="0.1" units="cm"/>
      <inkml:brushProperty name="height" value="0.1" units="cm"/>
      <inkml:brushProperty name="color" value="#FFC114"/>
    </inkml:brush>
  </inkml:definitions>
  <inkml:trace contextRef="#ctx0" brushRef="#br0">25 176 5705,'-25'59'2331,"25"-59"-2308,0 0-1,1-1 1,-1 1-1,0 0 1,0 0-1,0 0 0,1 0 1,-1 0-1,0-1 1,0 1-1,0 0 1,1 0-1,-1 0 1,0 0-1,0 0 0,1 0 1,-1 0-1,0 0 1,0 0-1,1 0 1,-1 0-1,0 0 1,0 0-1,1 0 1,-1 0-1,0 0 0,0 0 1,1 0-1,-1 0 1,0 0-1,0 0 1,1 1-1,-1-1 1,0 0-1,0 0 0,0 0 1,1 0-1,-1 1 1,0-1-1,0 0 1,0 0-1,0 0 1,1 1-1,-1-1 0,0 0 1,0 0-1,0 0 1,0 1-1,0-1 1,0 0-1,0 0 1,0 1-1,0-1 0,0 0 1,0 0-1,0 1 1,0-1-1,0 0 1,0 0-1,0 1 1,0-1-1,0 0 0,0 0 1,0 1-1,0-1 1,0 0-1,0 0 1,0 1-1,-1-1 0,20-12 315,-18 11-307,3-2 102,0 0 0,-1 0-1,1 0 1,-1-1 0,0 0-1,0 0 1,0 0 0,0 0-1,0 0 1,-1 0 0,3-7-1,-1-2 549,-1 0-1,0 0 0,1-14 0,-3 21-494,0 1-144,0 0 0,0 0 0,1 0 0,0 0-1,-1 0 1,2 0 0,-1 0 0,0 1-1,6-7 1,-7 9-51,1 0 0,-1 0 0,1 0 0,0 0 0,0 1-1,0-1 1,0 1 0,0-1 0,0 1 0,0 0 0,1 0 0,-1 0 0,0 0 0,1 0 0,-1 0-1,1 1 1,-1-1 0,1 1 0,-1-1 0,1 1 0,2 0 0,-4 1 8,0-1 1,0 0 0,0 0-1,0 1 1,0-1 0,0 0-1,0 1 1,0-1 0,0 1-1,0-1 1,0 1 0,0 0-1,-1-1 1,1 1-1,0 0 1,0 0 0,-1-1-1,1 1 1,0 0 0,-1 0-1,1 1 1,10 25-8,-6-12 20,4 7 120,23 39 0,-28-55-93,0 0 1,0 0-1,1 0 1,0-1-1,0 1 1,0-1-1,1-1 1,-1 1-1,1-1 1,11 7-1,-16-11-28,0 0 0,0 1 0,0-1 0,0 0 0,-1 1 0,1-1 0,0 0 0,0 0 0,0 0 0,0 0 0,0 0 0,0 0 0,-1 0 0,1 0 0,0 0 0,0 0 0,0 0 0,0 0 0,0-1 0,-1 1 0,1 0 0,0-1 0,0 1 0,0-1 0,-1 1 0,1-1 0,0 1 0,-1-1 0,1 1 0,0-1 0,-1 0 0,1 1 0,-1-1 0,1 0 0,0-1-1,2-3 45,-1 0 0,0 0 0,0-1 0,2-9 0,0 2-16,2 0-99,0 0 0,1 0 0,1 1 1,0 0-1,1 0 0,0 1 0,0 0 0,1 0 0,1 1 0,0 1 1,0 0-1,1 0 0,22-11 0,-33 19 64,1 0 0,-1 0-1,1 1 1,-1-1 0,1 1 0,-1-1 0,1 1-1,0 0 1,-1-1 0,1 1 0,0 0 0,-1 0-1,1 0 1,0 0 0,-1 1 0,1-1 0,0 0 0,-1 1-1,1-1 1,-1 1 0,1-1 0,-1 1 0,1 0-1,-1 0 1,1 0 0,-1 0 0,0 0 0,1 0-1,-1 0 1,2 2 0,2 4 58,0 0 0,0 0 0,-1 0-1,0 0 1,3 9 0,5 9 10,-1-1-21,-10-20-280,1 0 0,0 1 0,-1-1 0,1-1 0,1 1 0,-1 0 0,0-1 0,1 1 0,0-1 0,3 4 0,-2-6-1601,2 0-213</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2.841"/>
    </inkml:context>
    <inkml:brush xml:id="br0">
      <inkml:brushProperty name="width" value="0.1" units="cm"/>
      <inkml:brushProperty name="height" value="0.1" units="cm"/>
      <inkml:brushProperty name="color" value="#FFC114"/>
    </inkml:brush>
  </inkml:definitions>
  <inkml:trace contextRef="#ctx0" brushRef="#br0">316 31 6417,'-1'-2'150,"0"0"0,1 1 0,-1-1-1,0 1 1,0-1 0,0 0-1,0 1 1,0-1 0,0 1-1,0 0 1,-1-1 0,1 1 0,0 0-1,-1 0 1,1 0 0,-1 0-1,1 0 1,-1 0 0,0 0 0,1 1-1,-1-1 1,0 0 0,1 1-1,-1-1 1,0 1 0,0 0 0,0 0-1,1 0 1,-1 0 0,0 0-1,-2 0 1,-6 1 131,-1 0 0,0 1 0,-20 5 0,29-6-142,-41 9 655,20-4-316,0 0-1,0 1 1,-24 12-1,43-18-427,1 1 0,0 0 0,0 1 0,0-1-1,0 0 1,0 1 0,0 0 0,1-1 0,-1 1 0,1 0-1,0 1 1,0-1 0,-3 5 0,5-7-42,-1 1 1,1-1-1,-1 1 1,1 0-1,-1-1 1,1 1-1,0 0 0,0-1 1,0 1-1,0 0 1,0-1-1,0 1 1,0 0-1,0-1 1,1 1-1,-1 0 0,1-1 1,-1 1-1,1-1 1,0 1-1,0 0 1,0-1-1,-1 0 0,1 1 1,1-1-1,-1 0 1,0 1-1,0-1 1,0 0-1,1 0 1,-1 0-1,2 1 0,4 2-1,1 0-1,-1 0 1,1 0-1,0-1 0,0-1 1,0 1-1,1-1 1,-1-1-1,0 1 1,1-1-1,-1-1 0,1 0 1,-1 0-1,1-1 1,-1 0-1,0 0 0,14-4 1,0-1 1,-1-1 0,0-1 0,0-1 0,-1-1 0,27-17 0,-26 14 2,28-25 0,-67 56 129,1 1-1,0 0 0,1 1 0,1 1 0,1 1 0,-19 41 0,1 6 168,-22 77-1,32-66-636,29-82-2275,2-5 1365,5-13-251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4.148"/>
    </inkml:context>
    <inkml:brush xml:id="br0">
      <inkml:brushProperty name="width" value="0.1" units="cm"/>
      <inkml:brushProperty name="height" value="0.1" units="cm"/>
      <inkml:brushProperty name="color" value="#FFC114"/>
    </inkml:brush>
  </inkml:definitions>
  <inkml:trace contextRef="#ctx0" brushRef="#br0">70 69 4649,'-7'-34'728,"0"0"5059,8 51-5579,0 0 0,-2 1 0,0-1 0,-1 1 0,0-1 0,-2 0 0,-5 18 0,9-34-201,-32 139 608,29-122-698,1 0 0,1 0 0,0 0 0,1 1 0,5 31 0,0-41-1429,-1-17 298,3-20-793,-1-37-771,-5 47 3066,0 0-1,8-36 1,-7 49-181,0-1 1,1 1-1,0 0 1,-1 0-1,2 1 1,-1-1-1,0 0 0,1 1 1,0 0-1,0 0 1,0 0-1,1 1 0,-1-1 1,1 1-1,0 0 1,0 0-1,0 1 1,0-1-1,0 1 0,7-2 1,10-3 281,1 2 1,0 0 0,32-2-1,-43 5-299,7 0-164,-31 5 2064,-1 0-1753,0 1 0,0 0 0,0 1 0,-24 13 1,33-16-145,1 0 1,-1 1 0,1-1 0,-1 1 0,1 0 0,0 0 0,0 0-1,0 0 1,0 0 0,1 1 0,-1-1 0,1 1 0,0-1 0,0 1 0,0 0-1,-2 8 1,4-10-70,-1 1 0,1-1 0,-1 0 0,1 1-1,0-1 1,0 1 0,0-1 0,1 0 0,-1 1 0,0-1-1,1 1 1,0-1 0,-1 0 0,1 0 0,0 1 0,0-1-1,0 0 1,0 0 0,1 0 0,-1 0 0,1 0 0,-1 0-1,1-1 1,0 1 0,-1 0 0,1-1 0,3 3 0,3 0-9,0 0 0,0 0 1,0-1-1,0 0 1,1 0-1,-1-1 0,1 0 1,11 1-1,75 2-413,-72-5 47,64-4-2426,-45-1 914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4.603"/>
    </inkml:context>
    <inkml:brush xml:id="br0">
      <inkml:brushProperty name="width" value="0.1" units="cm"/>
      <inkml:brushProperty name="height" value="0.1" units="cm"/>
      <inkml:brushProperty name="color" value="#FFC114"/>
    </inkml:brush>
  </inkml:definitions>
  <inkml:trace contextRef="#ctx0" brushRef="#br0">334 75 5625,'-2'25'3049,"2"-19"-2913,-1 0 0,1 0 0,0 0 0,1 0 0,-1 0 0,3 9 0,4 5 387,1 0-1,0 0 1,2-1-1,12 19 1,-9-16-20,-1 1 0,12 30 0,-19-39-372,-1-1 0,0 1 0,-1 0 1,-1 0-1,0 0 0,-1 0 0,-1 28 0,0-38-121,-1 1 1,1-1-1,-1 1 1,0-1 0,-1 0-1,1 1 1,-1-1-1,0 0 1,0 0-1,0 0 1,0 0 0,-1 0-1,1 0 1,-1-1-1,0 1 1,0-1-1,-1 0 1,1 0 0,-1 0-1,1 0 1,-1-1-1,0 1 1,0-1-1,0 0 1,0 0 0,-1-1-1,1 1 1,-6 0-1,-3 1-20,-1-1 0,1-1-1,0 0 1,-1-1 0,1 0 0,0-1-1,-1 0 1,1-1 0,0-1-1,0 0 1,-19-8 0,17 5-214,0-1 1,0 0-1,1-1 1,0 0-1,1-1 0,0-1 1,0 0-1,1-1 1,-14-15-1,-23-34-285</inkml:trace>
  <inkml:trace contextRef="#ctx0" brushRef="#br0" timeOffset="1">116 120 7250,'16'0'3064,"10"-4"-1519,12-1-681,13-4-224,1-4-96,28-3-200,0 1-120,5-5-288,-2 2-328,-19-2-1112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6.342"/>
    </inkml:context>
    <inkml:brush xml:id="br0">
      <inkml:brushProperty name="width" value="0.1" units="cm"/>
      <inkml:brushProperty name="height" value="0.1" units="cm"/>
      <inkml:brushProperty name="color" value="#FFC114"/>
    </inkml:brush>
  </inkml:definitions>
  <inkml:trace contextRef="#ctx0" brushRef="#br0">0 0 3457,'0'0'3344,"4"2"-2199,2 0-73,12 3-72,49 15-152,-42-20-288,6-2-111,3-3-281,3 1-88,1-1-80,-8-1 0,-10 1-360,-3 5 1912</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36.816"/>
    </inkml:context>
    <inkml:brush xml:id="br0">
      <inkml:brushProperty name="width" value="0.1" units="cm"/>
      <inkml:brushProperty name="height" value="0.1" units="cm"/>
      <inkml:brushProperty name="color" value="#FFC114"/>
    </inkml:brush>
  </inkml:definitions>
  <inkml:trace contextRef="#ctx0" brushRef="#br0">0 24 5729,'13'-3'2337,"13"-4"-1273,3 5-656,7 2 152,-2-2 96,2 0 160,6 0-119,-2 1-361,3 1-128,-3-2-424,-2 0-488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54.516"/>
    </inkml:context>
    <inkml:brush xml:id="br0">
      <inkml:brushProperty name="width" value="0.1" units="cm"/>
      <inkml:brushProperty name="height" value="0.1" units="cm"/>
      <inkml:brushProperty name="color" value="#FFC114"/>
    </inkml:brush>
  </inkml:definitions>
  <inkml:trace contextRef="#ctx0" brushRef="#br0">78 83 4537,'63'-64'1750,"-40"46"4443,-24 27-5612,1 18-199,-1 0 0,-1-1-1,-1 1 1,-2-1 0,-12 44-1,8-40-239,-104 342-185,111-363-295,-8 15-1938</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0:55.111"/>
    </inkml:context>
    <inkml:brush xml:id="br0">
      <inkml:brushProperty name="width" value="0.1" units="cm"/>
      <inkml:brushProperty name="height" value="0.1" units="cm"/>
      <inkml:brushProperty name="color" value="#FFC114"/>
    </inkml:brush>
  </inkml:definitions>
  <inkml:trace contextRef="#ctx0" brushRef="#br0">229 20 3089,'7'-20'9328,"-12"27"-8562,-10 14-124,-27 30 0,27-33-362,1-1-1,0 2 0,-13 23 1,10-10 89,1 1 1,2 0 0,1 1 0,-11 48 0,18-56-215,1 1 0,1 1 1,1-1-1,1 0 1,2 1-1,4 35 0,-4-58-144,1 1 0,0 0 0,0-1 0,1 1 0,0-1 0,-1 0 0,2 1 0,-1-1 0,1 0 0,0 0 0,0-1 0,0 1 0,0-1 0,1 1 0,0-1 0,0 0 0,0 0 0,1-1 0,-1 1 0,1-1 0,0 0 0,-1 0 0,1-1 0,1 1 0,-1-1 0,0 0 0,1 0 0,-1-1 0,1 0 0,-1 0 0,11 1 0,-1-2-5,1 0 0,0-1 0,0-1 0,-1 0 0,1-1-1,-1-1 1,0 0 0,27-12 0,-29 11-40,0-2-1,-1 1 1,0-2 0,0 0-1,-1 0 1,0-1-1,0 0 1,-1-1 0,0 0-1,8-12 1,-14 17-16,-1 0-1,0 0 1,0 0-1,-1 0 1,4-10 0,-6 14 41,1 0 1,-1 0 0,0 0-1,1 0 1,-1 0 0,0-1-1,0 1 1,0 0 0,0 0-1,0 0 1,0 0 0,0 0 0,0-1-1,-1 1 1,1 0 0,0 0-1,-1 0 1,1 0 0,-1 0-1,1 0 1,-1 0 0,1 0-1,-1 0 1,0 0 0,0 0-1,1 1 1,-1-1 0,0 0-1,0 0 1,0 1 0,0-1-1,0 0 1,0 1 0,0-1-1,0 1 1,0-1 0,0 1 0,-2-1-1,-4 0 5,0 0 0,0 0 0,0 1 0,0 0 1,0 0-1,0 0 0,0 1 0,0 0 0,0 0 0,0 1 0,-12 5 0,-12 5 13,-35 18 0,52-22-11,-9 2-5,1 2 0,1 0 0,0 2 0,0 0-1,2 1 1,-19 18 0,33-28-46,1 1 0,0-1 0,0 0 0,0 1 0,-3 7 0,6-12-29,0 1 1,1-1 0,-1 0-1,1 0 1,-1 0-1,1 1 1,-1-1 0,1 0-1,0 0 1,0 1 0,0-1-1,-1 0 1,1 1 0,0-1-1,1 0 1,-1 1-1,0-1 1,0 0 0,0 1-1,1-1 1,-1 0 0,1 0-1,-1 1 1,1-1-1,-1 0 1,1 0 0,0 0-1,0 0 1,0 0 0,-1 0-1,1 0 1,0 0 0,0 0-1,2 1 1,0-1-446,1 1 0,-1-1 0,0-1 1,1 1-1,-1 0 0,5-1 0</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3.413"/>
    </inkml:context>
    <inkml:brush xml:id="br0">
      <inkml:brushProperty name="width" value="0.1" units="cm"/>
      <inkml:brushProperty name="height" value="0.1" units="cm"/>
      <inkml:brushProperty name="color" value="#FFC114"/>
    </inkml:brush>
  </inkml:definitions>
  <inkml:trace contextRef="#ctx0" brushRef="#br0">12 49 4281,'98'-40'1614,"-68"31"3815,-34 40-4793,-1 6 72,-14 52 0,-37 71 672,15-49-929,38-101-436,0 0 0,0 0 0,1 0-1,1 0 1,0 0 0,0 0 0,1 1 0,0-1-1,2 14 1,-2-24-16,0 1 1,0 0-1,0-1 0,0 1 0,0-1 0,1 1 0,-1-1 1,0 1-1,0-1 0,1 1 0,-1-1 0,0 1 1,1-1-1,-1 1 0,0-1 0,1 1 0,-1-1 0,1 1 1,-1-1-1,1 0 0,-1 1 0,1-1 0,-1 0 0,1 0 1,-1 1-1,1-1 0,-1 0 0,1 0 0,-1 0 0,1 1 1,1-1-1,-1 0-8,1-1 0,0 1 1,0 0-1,-1-1 1,1 1-1,0-1 0,-1 0 1,1 0-1,-1 1 0,4-3 1,1-2-58,0 1 1,-1-1 0,1 0 0,6-8-1,-4 2-72,-1 1-1,-1-2 0,0 1 1,5-13-1,-9 20 111,5-9-16,2 0 0,-1 1 0,2 0 0,0 1 0,0 0 0,1 0 1,14-10-1,19-20-143,54-60-151,-95 97 313,-5 4 8,-9 7 161,-2 3-55,1 1-1,-19 23 1,17-17-13,10-13-10,0 0 0,1 1 0,-1-1 1,1 1-1,0 0 0,0 0 0,1 0 1,-1 0-1,1 0 0,0 1 0,1-1 1,0 1-1,-1-1 0,2 1 0,-1 0 1,1-1-1,-1 1 0,1 0 0,1 0 0,-1-1 1,1 1-1,3 10 0,-2-11-38,0 0 0,0-1 0,1 1 0,0 0 0,0-1-1,0 1 1,0-1 0,1 0 0,0 0 0,-1 0 0,1-1 0,1 1-1,-1-1 1,0 0 0,1 0 0,0 0 0,0-1 0,0 0 0,0 0-1,0 0 1,0 0 0,6 0 0,10 1-429,0-1-1,0-1 1,0-1-1,0-1 1,0-1 0,-1-1-1,26-6 1,-27 5-1328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3.740"/>
    </inkml:context>
    <inkml:brush xml:id="br0">
      <inkml:brushProperty name="width" value="0.1" units="cm"/>
      <inkml:brushProperty name="height" value="0.1" units="cm"/>
      <inkml:brushProperty name="color" value="#FFC114"/>
    </inkml:brush>
  </inkml:definitions>
  <inkml:trace contextRef="#ctx0" brushRef="#br0">414 0 5697,'-3'3'323,"1"0"-1,0 0 1,0 1-1,0-1 1,0 0-1,0 1 1,1 0 0,-1-1-1,1 1 1,0 0-1,0 0 1,0 0-1,1-1 1,-1 7-1,1 6 261,1-1-1,2 20 1,-3-35-578,35 169 2775,-23-125-2251,-2 1 1,7 79-1,-16-119-511,-1 0 1,0 0 0,0 0-1,-1-1 1,0 1-1,0 0 1,0-1 0,0 1-1,-1 0 1,1-1 0,-1 0-1,0 1 1,-1-1 0,1 0-1,-1 0 1,-5 7 0,3-7-6,1 0 1,-1 0-1,0 0 1,-1-1-1,1 0 1,0 0 0,-1 0-1,0-1 1,0 1-1,0-1 1,-9 1-1,-1 0-51,-1-1 0,0 0-1,1-2 1,-1 0 0,0-1-1,0 0 1,0-2 0,-25-6-1,27 5-255,0-1-1,1 0 0,0-1 0,0-1 1,0 0-1,1-1 0,0 0 0,1-1 1,-18-16-1,-7-18-1577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4.210"/>
    </inkml:context>
    <inkml:brush xml:id="br0">
      <inkml:brushProperty name="width" value="0.1" units="cm"/>
      <inkml:brushProperty name="height" value="0.1" units="cm"/>
      <inkml:brushProperty name="color" value="#FFC114"/>
    </inkml:brush>
  </inkml:definitions>
  <inkml:trace contextRef="#ctx0" brushRef="#br0">0 104 8050,'9'-11'2912,"15"-7"-2167,-2-1-137,12 0 216,2 4 40,8 2-56,7 6-120,1 5-312,-1 2-88,-2 2-208,-4 0-200,-7 0-712,-3-2-464,-8-2 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5.773"/>
    </inkml:context>
    <inkml:brush xml:id="br0">
      <inkml:brushProperty name="width" value="0.1" units="cm"/>
      <inkml:brushProperty name="height" value="0.1" units="cm"/>
      <inkml:brushProperty name="color" value="#FFC114"/>
    </inkml:brush>
  </inkml:definitions>
  <inkml:trace contextRef="#ctx0" brushRef="#br0">0 270 7082,'75'-103'2984,"-59"106"-1824,3 6-295,3 10-513,4 5 0,1 5 184,-3 1-40,-10 0-160,-1 4-24,-8 7-640,-5 1-736,-10-12 1368</inkml:trace>
  <inkml:trace contextRef="#ctx0" brushRef="#br0" timeOffset="1">194 1 7370,'15'0'1912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5.479"/>
    </inkml:context>
    <inkml:brush xml:id="br0">
      <inkml:brushProperty name="width" value="0.1" units="cm"/>
      <inkml:brushProperty name="height" value="0.1" units="cm"/>
      <inkml:brushProperty name="color" value="#FFC114"/>
    </inkml:brush>
  </inkml:definitions>
  <inkml:trace contextRef="#ctx0" brushRef="#br0">33 127 4649,'-20'-102'1374,"8"78"2641,26 79-2347,-4-17-986,7 57-1,1 1 85,-10-64-662,-2 1 0,4 66 0,-10-98-123,0 0-44,0 0-1,0 1 1,0-1-1,0 0 1,0 0-1,0 0 0,0 0 1,0 0-1,-1 0 1,1 0-1,0 1 1,-1-1-1,1 0 1,-1 0-1,1 0 1,-1 0-1,1 0 0,-1-1 1,0 1-1,1 0 1,-1 0-1,0 0 1,0 0-1,0-1 1,0 2-1,-14 2-1418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5.963"/>
    </inkml:context>
    <inkml:brush xml:id="br0">
      <inkml:brushProperty name="width" value="0.1" units="cm"/>
      <inkml:brushProperty name="height" value="0.1" units="cm"/>
      <inkml:brushProperty name="color" value="#FFC114"/>
    </inkml:brush>
  </inkml:definitions>
  <inkml:trace contextRef="#ctx0" brushRef="#br0">44 131 4705,'-43'-28'2128,"57"19"-1039,1 4-25,-8 0 8,15 1-40,-4-1-95,7 1-281,10 2-160,-3-5-264,15 0-96,11-2-96,-5-2-40,7 0-288,-4 0-248,-13-2-801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7.410"/>
    </inkml:context>
    <inkml:brush xml:id="br0">
      <inkml:brushProperty name="width" value="0.1" units="cm"/>
      <inkml:brushProperty name="height" value="0.1" units="cm"/>
      <inkml:brushProperty name="color" value="#FFC114"/>
    </inkml:brush>
  </inkml:definitions>
  <inkml:trace contextRef="#ctx0" brushRef="#br0">0 1 5761,'9'21'3070,"-2"15"-3000,-5-20 275,52 494 3937,-21-126-2997,-20-294-1164,4-1-1,36 111 1,58 82-1172,-108-275 836,3 3-412,-4-10 64,-1-8-299,0-15-737</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7.898"/>
    </inkml:context>
    <inkml:brush xml:id="br0">
      <inkml:brushProperty name="width" value="0.1" units="cm"/>
      <inkml:brushProperty name="height" value="0.1" units="cm"/>
      <inkml:brushProperty name="color" value="#FFC114"/>
    </inkml:brush>
  </inkml:definitions>
  <inkml:trace contextRef="#ctx0" brushRef="#br0">0 308 6089,'200'-45'2988,"101"-6"-3137,-214 37 383,238-32-151,360-51 2112,59 53-1095,2 33-1343,-547 11-428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1:08.884"/>
    </inkml:context>
    <inkml:brush xml:id="br0">
      <inkml:brushProperty name="width" value="0.1" units="cm"/>
      <inkml:brushProperty name="height" value="0.1" units="cm"/>
      <inkml:brushProperty name="color" value="#FFC114"/>
    </inkml:brush>
  </inkml:definitions>
  <inkml:trace contextRef="#ctx0" brushRef="#br0">846 2043 4769,'-40'13'4330,"11"-5"-3218,-41 6 1,49-11-837,0-1 1,-1-1-1,1-1 1,0-1-1,-1-1 0,1-1 1,0 0-1,1-2 1,-1 0-1,1-2 1,0 0-1,0-1 0,1-1 1,0-1-1,0-1 1,1 0-1,1-1 1,0-1-1,1-1 1,-16-16-1,-4-14 173,3-2-1,1-1 1,-45-89 0,67 117-381,-5-9 16,2-1-1,0 0 1,2 0 0,2-1-1,0-1 1,2 0 0,-3-39-1,8 44-40,1 1 0,1-1 0,2 1 0,0-1 0,2 1 0,1 0 0,1 0 0,1 1 0,13-32 0,-10 34-15,1 1 1,1 0-1,2 1 1,0 0-1,0 0 0,2 2 1,1 0-1,0 1 1,1 1-1,0 0 0,34-20 1,15-4 16,1 2 0,95-35 0,518-186 34,-379 159-73,3 12 1,4 14 0,387-42-1,-16 69 3,-479 47-10,274 35-1,-376-21 5,0 5 1,120 39-1,-152-34 2,0 2-1,-2 3 0,112 69 1,-123-63-5,-2 2 0,-2 2 1,-1 2-1,-2 2 0,-2 2 1,41 55-1,-67-74 0,-1 2 1,-1 0-1,-1 1 1,-1 0-1,17 53 0,-25-58 0,-1 0 0,-1 1 0,-1 0 0,-1-1 0,-1 1 0,-2 0 0,0 1 0,-5 30 0,0-30-1,0 0 0,-2-1-1,-1 0 1,-1 0 0,-1 0 0,-1-2 0,-2 1 0,0-1 0,-1-1 0,-1 0 0,-1-1-1,-1-1 1,-25 23 0,-5-1 1,-1-2 1,-2-3-1,-2-1 0,-90 45 0,16-18 15,-2-6-1,-239 71 1,187-81 33,-307 40 0,-155-38 69,-10-37 57,-500-35-39,888 0-801,55-12-669</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1.947"/>
    </inkml:context>
    <inkml:brush xml:id="br0">
      <inkml:brushProperty name="width" value="0.1" units="cm"/>
      <inkml:brushProperty name="height" value="0.1" units="cm"/>
      <inkml:brushProperty name="color" value="#FFC114"/>
    </inkml:brush>
  </inkml:definitions>
  <inkml:trace contextRef="#ctx0" brushRef="#br0">414 51 3305,'-5'-4'7044,"-8"-5"-7391,-2 2 362,-1 0 1,-30-8-1,43 14-13,-6-1 24,0 0 0,-1 1 0,1 0-1,0 0 1,-1 1 0,1 0 0,0 1 0,-1 0-1,1 0 1,0 1 0,-11 4 0,7-2 55,0 1 1,1 1 0,0 0 0,0 1-1,0 0 1,-15 12 0,18-11-18,1 0 1,0 0 0,1 1 0,0 0-1,0 0 1,1 1 0,0-1-1,1 1 1,0 1 0,0-1 0,1 1-1,1 0 1,0 0 0,0 0 0,1 0-1,-1 15 1,2-6 24,0 0 0,1 0 1,2 0-1,0-1 0,1 1 0,0 0 0,2-1 1,11 30-1,-12-37-61,2-1 1,-1 0-1,1 0 1,1-1-1,-1 0 0,2 0 1,0 0-1,0-1 1,0 0-1,1-1 1,1 0-1,-1 0 1,1-1-1,21 11 1,-17-11-20,0-1 1,1-1 0,0 0 0,0-1-1,0-1 1,0 0 0,1-1 0,-1-1 0,1 0-1,-1-1 1,22-3 0,-14 0-200,-1-2-1,0 0 1,-1-2 0,1 0 0,36-19-1,-13 0-1156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2.525"/>
    </inkml:context>
    <inkml:brush xml:id="br0">
      <inkml:brushProperty name="width" value="0.1" units="cm"/>
      <inkml:brushProperty name="height" value="0.1" units="cm"/>
      <inkml:brushProperty name="color" value="#FFC114"/>
    </inkml:brush>
  </inkml:definitions>
  <inkml:trace contextRef="#ctx0" brushRef="#br0">0 38 4041,'24'-7'528,"21"-11"908,14 19 1714,-35 0-2999,44-5 0,-39 0-12,-18 1-97,0 2 1,0-1 0,15 1 0,-23 1-39,-1 0 0,1 1 0,-1-1 0,0 0 0,1 1 0,-1 0 0,1-1 0,-1 1 0,0 0 0,0 0 0,0 0 0,1 1 0,-1-1 0,0 0 0,0 1 0,-1-1 0,1 1 0,0 0 0,0 0 0,1 3 0,0-2 3,-1 1-1,0 0 1,0 0-1,0 0 0,0 0 1,-1 0-1,0 0 1,0 0-1,0 1 0,1 5 1,-2-8-1,0 1 0,-1-1 0,1 0 0,-1 1 0,1-1 0,-1 0 0,0 0 0,1 1 0,-1-1 0,0 0 0,-1 0 0,1 0 0,0 0 0,0 0 0,-1 0 0,1-1 0,-1 1 0,0 0 0,0-1 0,1 1 0,-5 1 0,-31 21 372,-56 24-1,2 0 475,88-47-811,1 0 0,0 1-1,-1 0 1,1-1 0,0 1 0,0 0 0,-4 4-1,6-5-35,0-1 0,0 1 0,0-1-1,-1 0 1,1 1 0,0-1 0,0 1-1,0-1 1,0 1 0,0-1 0,0 1 0,0-1-1,0 1 1,0-1 0,0 1 0,0-1-1,0 0 1,0 1 0,0-1 0,0 1 0,0-1-1,0 1 1,1-1 0,-1 1 0,0-1-1,0 0 1,1 1 0,-1-1 0,0 1-1,0-1 1,1 0 0,-1 1 0,0-1 0,1 0-1,-1 0 1,1 1 0,-1-1 0,0 0-1,1 0 1,-1 1 0,1-1 0,-1 0-1,1 0 1,1 1 42,5-1 18,158 16-716,-138-16-205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3.391"/>
    </inkml:context>
    <inkml:brush xml:id="br0">
      <inkml:brushProperty name="width" value="0.1" units="cm"/>
      <inkml:brushProperty name="height" value="0.1" units="cm"/>
      <inkml:brushProperty name="color" value="#FFC114"/>
    </inkml:brush>
  </inkml:definitions>
  <inkml:trace contextRef="#ctx0" brushRef="#br0">1 40 2865,'4'-40'5556,"-4"40"-5478,5 11 753,10 24-922,1 8 425,-3 1-1,15 81 1,-16-36-40,0 95 0,-13-184-501,-3-8-276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3.740"/>
    </inkml:context>
    <inkml:brush xml:id="br0">
      <inkml:brushProperty name="width" value="0.1" units="cm"/>
      <inkml:brushProperty name="height" value="0.1" units="cm"/>
      <inkml:brushProperty name="color" value="#FFC114"/>
    </inkml:brush>
  </inkml:definitions>
  <inkml:trace contextRef="#ctx0" brushRef="#br0">1 0 3745,'3'8'1536,"5"6"-712,1 8-648,-2 0 128,2 10 297,6 8 87,-6 9 32,2 13-120,3 10-256,-7 1-96,1-8-160,2-5-24,-10-22-16,0-4-32,-1-18-160,-10-3-192,0-15-560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4.064"/>
    </inkml:context>
    <inkml:brush xml:id="br0">
      <inkml:brushProperty name="width" value="0.1" units="cm"/>
      <inkml:brushProperty name="height" value="0.1" units="cm"/>
      <inkml:brushProperty name="color" value="#FFC114"/>
    </inkml:brush>
  </inkml:definitions>
  <inkml:trace contextRef="#ctx0" brushRef="#br0">1 1 6625,'0'7'2593,"0"5"-1537,5-4-960,-1-5-8,12-3 168,6-5 40,9-2-24,7-2-32,2 3-224,0 4-232,-2 2-664,-7 2-344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36.205"/>
    </inkml:context>
    <inkml:brush xml:id="br0">
      <inkml:brushProperty name="width" value="0.1" units="cm"/>
      <inkml:brushProperty name="height" value="0.1" units="cm"/>
      <inkml:brushProperty name="color" value="#FFC114"/>
    </inkml:brush>
  </inkml:definitions>
  <inkml:trace contextRef="#ctx0" brushRef="#br0">202 18 7338,'-4'-2'291,"0"-1"0,-1 1 0,1 0 1,0 0-1,-1 1 0,0-1 1,1 1-1,-1 0 0,0 0 1,1 1-1,-1-1 0,0 1 1,0 0-1,0 0 0,1 1 0,-1-1 1,0 1-1,0 0 0,1 1 1,-1-1-1,1 1 0,-1 0 1,1 0-1,0 0 0,-7 4 0,5-1-127,0-1 0,0 1 0,1-1-1,-1 2 1,1-1 0,0 1-1,1-1 1,-1 1 0,1 1-1,0-1 1,1 0 0,-1 1-1,1 0 1,1 0 0,-4 13-1,5-16-115,1-1-1,-1 1 1,1 0-1,0-1 1,0 1 0,0 0-1,1-1 1,-1 1-1,1-1 1,0 1-1,0-1 1,0 1-1,1-1 1,-1 0-1,3 5 1,0-2 19,0-1 0,0 0 1,1 0-1,-1 0 0,1-1 0,0 1 1,11 6-1,0-1 37,1-2 1,0 1-1,0-2 0,36 10 1,-31-11-500,0-1 0,0 0-1,1-2 1,0-1 0,-1 0 0,37-3 0,-10-11-2203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4.410"/>
    </inkml:context>
    <inkml:brush xml:id="br0">
      <inkml:brushProperty name="width" value="0.1" units="cm"/>
      <inkml:brushProperty name="height" value="0.1" units="cm"/>
      <inkml:brushProperty name="color" value="#FFC114"/>
    </inkml:brush>
  </inkml:definitions>
  <inkml:trace contextRef="#ctx0" brushRef="#br0">4 0 4625,'2'18'2024,"-2"-14"-1963,1-1 1,-1 1-1,0-1 1,0 0 0,0 1-1,-1-1 1,0 4 0,-1 4 216,1-1 0,0 1 0,0 0 0,2-1 0,-1 1 1,3 15-1,1 10-8,-3-10 470,1-27-728,0 0-1,0 0 0,0 0 0,0 0 0,1 1 0,-1-1 0,0 1 0,1-1 1,-1 1-1,0 0 0,1 0 0,-1 0 0,1 0 0,2 1 0,-3-1-5,10-1 7,-8 0-7,-1 1-1,1 0 0,0 0 0,0 0 0,-1 0 1,1 1-1,0-1 0,0 1 0,-1 0 0,1 0 1,-1 0-1,1 1 0,4 2 0,7 4 51,-1-2 50,-1 1 0,19 14 0,-29-19-86,0 0 0,-1 0 0,0 0 0,1 0 0,-1 1 0,0-1 0,0 1 0,0-1 1,0 1-1,-1 0 0,1 0 0,-1 0 0,1 0 0,-1 0 0,0 0 0,0 0 0,0 6 0,-1-8-14,0 1 0,0 0 0,0 0 0,0-1 0,-1 1 0,1 0 0,-1-1 0,1 1 0,-1-1 0,1 1 0,-1-1 0,0 1 0,0-1 0,0 1 0,0-1 0,0 0 0,-2 2 0,0 1 10,-1-2 1,1 1-1,-1 0 0,0-1 1,0 1-1,-6 2 0,2-2-8,0 0 0,-1 0 0,1-1 0,-1 0 0,1-1 0,-14 2-1,1-6-336,3-4-286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4.760"/>
    </inkml:context>
    <inkml:brush xml:id="br0">
      <inkml:brushProperty name="width" value="0.1" units="cm"/>
      <inkml:brushProperty name="height" value="0.1" units="cm"/>
      <inkml:brushProperty name="color" value="#FFC114"/>
    </inkml:brush>
  </inkml:definitions>
  <inkml:trace contextRef="#ctx0" brushRef="#br0">1 18 5025,'2'-1'2033,"9"-1"-1185,3-4-552,2 3-208,4 3-56,0 0-8,4 0-16,5-6-504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5.078"/>
    </inkml:context>
    <inkml:brush xml:id="br0">
      <inkml:brushProperty name="width" value="0.1" units="cm"/>
      <inkml:brushProperty name="height" value="0.1" units="cm"/>
      <inkml:brushProperty name="color" value="#FFC114"/>
    </inkml:brush>
  </inkml:definitions>
  <inkml:trace contextRef="#ctx0" brushRef="#br0">48 9 4561,'-3'-8'3753,"2"9"-3703,1-1 0,-1 1-1,1-1 1,-1 1 0,1-1 0,-1 1-1,1 0 1,-1-1 0,1 1 0,0 0-1,-1-1 1,1 1 0,0 0 0,-1-1-1,1 1 1,0 0 0,0-1 0,0 2-1,-10 28 189,3 0 0,0 0 0,2 0 0,-2 38 0,6-51-88,0-1-1,1 1 1,1-1 0,1 1 0,0-1 0,9 32-1,-9-42-113,0 0-1,1 0 0,-1-1 0,2 1 0,-1-1 0,0 1 1,1-1-1,0 0 0,0 0 0,1-1 0,-1 1 0,1-1 1,0 0-1,0 0 0,1-1 0,-1 1 0,1-1 0,-1-1 1,1 1-1,11 3 0,-7-4-12,1 0 0,-1 0 0,1-1 0,0-1 0,-1 0 0,1 0 0,0-1 1,-1 0-1,1-1 0,-1 0 0,1-1 0,-1 0 0,12-6 0,-2 1-4,-1-2-1,1 0 1,-2-1-1,1-1 1,23-21 0,-29 21-12,-1 1 0,0-2 0,-1 0 0,0 0 0,14-25 0,-20 29-5,0 0-1,0-1 1,-1 1 0,-1-1 0,0 0-1,0 0 1,-1 0 0,0 0 0,0 0-1,-1-14 1,-1 19 0,-1 0 0,1 0 0,-1 1 0,0-1 0,0 0-1,-1 1 1,1-1 0,-1 1 0,0 0 0,0-1 0,-1 1 0,1 0 0,-1 0 0,0 1-1,0-1 1,0 0 0,0 1 0,-1 0 0,1 0 0,-1 0 0,0 0 0,0 0 0,0 1-1,0 0 1,-1 0 0,-5-2 0,-6-2 4,0 1 0,0 1 0,-1 1-1,1 0 1,-1 1 0,-17 0 0,-205 10-167,214-6 111,-1 2-266,16 1-299,10-4 579,0-1 0,0 0 0,0 0 0,0 0 0,0 1 0,0-1 0,0 0 0,0 0 0,0 1 0,0-1 0,0 0 0,0 0 0,0 0 0,0 1 0,0-1 0,0 0 0,0 0-1,0 0 1,0 1 0,0-1 0,1 0 0,-1 0 0,0 0 0,0 1 0,0-1 0,0 0 0,0 0 0,0 0 0,1 0 0,-1 0 0,0 1 0,0-1 0,0 0 0,1 0 0,-1 0 0,0 0 0,0 0 0,0 0 0,1 0 0,-1 0 0,17 6-1407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5.432"/>
    </inkml:context>
    <inkml:brush xml:id="br0">
      <inkml:brushProperty name="width" value="0.1" units="cm"/>
      <inkml:brushProperty name="height" value="0.1" units="cm"/>
      <inkml:brushProperty name="color" value="#FFC114"/>
    </inkml:brush>
  </inkml:definitions>
  <inkml:trace contextRef="#ctx0" brushRef="#br0">0 0 4929,'20'284'6262,"-2"-49"-5421,-17-225-808,-1 1 0,-1-1 0,-3 20 0,4-30-37,0 0 0,0 0-1,0 0 1,0 0 0,0-1 0,-1 1 0,1 0 0,0 0 0,0 0-1,0 0 1,0 0 0,0 0 0,-1-1 0,1 1 0,0 0 0,0 0-1,0 0 1,-1 0 0,1 0 0,0 0 0,0 0 0,0 0 0,0 0-1,-1 0 1,1 0 0,0 0 0,0 0 0,-1 0 0,1 0 0,0 0-1,0 0 1,0 0 0,0 0 0,-1 0 0,1 0 0,0 0 0,0 0-1,0 0 1,-1 1 0,1-1 0,0 0 0,0 0 0,0 0 0,0 0-1,0 0 1,-1 0 0,1 1 0,0-1 0,0 0 0,0 0 0,0 0-1,0 1 1,0-1 0,0 0 0,0 0 0,0 0 0,-1 0 0,1 1-1,0-1 1,0 0 0,-7-19-531,2-15-295,3-7 622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3:15.773"/>
    </inkml:context>
    <inkml:brush xml:id="br0">
      <inkml:brushProperty name="width" value="0.1" units="cm"/>
      <inkml:brushProperty name="height" value="0.1" units="cm"/>
      <inkml:brushProperty name="color" value="#FFC114"/>
    </inkml:brush>
  </inkml:definitions>
  <inkml:trace contextRef="#ctx0" brushRef="#br0">312 1 4473,'4'4'4612,"1"11"-4451,-2-2 206,1 1-212,1-2 12,-2 2-1,1-1 1,-2 0-1,2 21 1,11 92 865,-8-84-776,2 67 0,-4-18-634</inkml:trace>
  <inkml:trace contextRef="#ctx0" brushRef="#br0" timeOffset="1">0 369 3449,'9'-6'6057,"-3"4"-5329,28-5-184,64-15-136,-42 12-112,9 1-152,-1 1-31,-15 5-41,0-1-241,-24-7 3570</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7:08.204"/>
    </inkml:context>
    <inkml:brush xml:id="br0">
      <inkml:brushProperty name="width" value="0.1" units="cm"/>
      <inkml:brushProperty name="height" value="0.1" units="cm"/>
      <inkml:brushProperty name="color" value="#FFC114"/>
    </inkml:brush>
  </inkml:definitions>
  <inkml:trace contextRef="#ctx0" brushRef="#br0">53 1 2881,'-36'51'1261,"36"-50"-1166,0-1 1,0 0-1,-1 1 0,1-1 0,0 0 0,0 1 1,0-1-1,0 0 0,-1 1 0,1-1 0,0 0 1,0 1-1,0-1 0,-1 0 0,1 0 0,0 1 1,0-1-1,-1 0 0,1 0 0,0 1 0,-1-1 0,1 0 1,0 0-1,-1 0 0,1 0 0,0 0 0,-1 1 1,1-1-1,-1 0 0,1 0 0,0 0 0,-1 0 1,-6-3 3147,7 10-1362,5 204-555,0 226 111,-5-433-2038,0-7-577</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17:08.536"/>
    </inkml:context>
    <inkml:brush xml:id="br0">
      <inkml:brushProperty name="width" value="0.1" units="cm"/>
      <inkml:brushProperty name="height" value="0.1" units="cm"/>
      <inkml:brushProperty name="color" value="#FFC114"/>
    </inkml:brush>
  </inkml:definitions>
  <inkml:trace contextRef="#ctx0" brushRef="#br0">102 120 5393,'-101'-54'2329,"106"57"-1057,8 1-240,18-8-16,3-5-7,26-2-137,5-1-160,4-3-328,-4 6-128,-5-4-1264</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1:53.833"/>
    </inkml:context>
    <inkml:brush xml:id="br0">
      <inkml:brushProperty name="width" value="0.1" units="cm"/>
      <inkml:brushProperty name="height" value="0.1" units="cm"/>
      <inkml:brushProperty name="color" value="#FFC114"/>
    </inkml:brush>
  </inkml:definitions>
  <inkml:trace contextRef="#ctx0" brushRef="#br0">0 61 3625,'4'83'1416,"-4"-83"-1387,-1 0 0,1 0 0,0 1 0,0-1 0,0 0 0,0 1 0,0-1 0,0 0-1,0 1 1,0-1 0,0 0 0,0 0 0,0 1 0,0-1 0,0 0 0,0 1 0,0-1 0,0 0 0,0 1 0,1-1 0,-1 0 0,0 0-1,0 1 1,0-1 0,0 0 0,1 0 0,-1 1 0,0-1 0,0 0 0,0 0 0,1 0 0,-1 1 0,0-1 0,0 0 0,1 0 0,-1 0-1,0 0 1,1 0 0,-1 1 0,0-1 0,1 0 0,-1 0 0,0 0 0,0 0 0,1 0 0,-1 0 0,0 0 0,1 0 0,-1 0 0,0 0-1,1 0 1,-1 0 0,0-1 0,13-10 607,-10 8-313,33-28 1101,-26 20-1136,1 2-1,0-1 1,0 1 0,1 1-1,0 0 1,0 1 0,1 0-1,0 1 1,20-7 0,-12 8-160,0 0 0,33-3 0,-49 7-116,1 0 0,0 1 0,0 0 1,-1 1-1,1-1 0,0 1 0,-1 0 1,1 1-1,-1-1 0,1 1 0,-1 0 1,0 0-1,0 1 0,1-1 0,4 5 1,-8-5-3,0 0 0,0 0 0,0 1 0,0-1 0,-1 0 1,1 1-1,-1 0 0,1-1 0,-1 1 0,0 0 0,0 0 1,0 0-1,-1-1 0,1 1 0,0 0 0,-1 0 0,0 0 1,0 0-1,0 0 0,0 0 0,0 0 0,-1 0 0,1 0 1,-1 0-1,-2 5 0,0 4 32,-2-1 0,0 0-1,0 0 1,-13 21 0,-11 7 137,-1-2 0,-42 41 0,4-5 96,63-68-253,2-2-14,0 0 0,1 0 1,-1 0-1,1 0 0,-1 1 1,1-1-1,0 1 1,0 0-1,0-1 0,-1 7 1,2-9-2,3 2-5,12-1 35,4 0-19,1 1 1,27 8-1,-38-9-10,-1 1-1,1 0 1,0 1 0,-1-1-1,0 2 1,0-1 0,0 1 0,10 9-1,-13-11-7,-1 0-1,0 1 0,-1 0 1,1-1-1,0 1 0,-1 0 0,0 1 1,0-1-1,0 0 0,-1 0 1,0 1-1,1-1 0,-1 1 0,-1-1 1,1 1-1,-1 0 0,0-1 1,0 1-1,0 0 0,0-1 1,-1 1-1,0-1 0,0 1 0,0-1 1,0 1-1,-1-1 0,0 0 1,0 0-1,0 1 0,0-1 1,-1-1-1,0 1 0,1 0 0,-1-1 1,-7 6-1,-3 1 10,-1-2 0,0 0 0,-1-1 0,1 0 0,-2-1 0,1-1 0,0 0 1,-1-1-1,-17 2 0,32-6-11,0 0 1,0 0 0,-1 0-1,1 0 1,0 0 0,0 0-1,-1 0 1,1 0 0,0 0 0,0 0-1,-1-1 1,1 1 0,0-1-1,0 1 1,0-1 0,-2 0-1,3 0-17,-1 1 0,1-1 0,-1 1 0,1-1 0,0 1 0,-1-1 0,1 0 0,0 1 0,0-1 0,-1 0 0,1 1 0,0-1 0,0 0 0,0 1 0,0-1 0,0 0 0,0 1 0,0-1 0,0 0 0,0 1 0,0-2 0,2-3-203,-1-1 1,1 1 0,1 0 0,-1 1-1,0-1 1,5-6 0,15-21-1369</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1:54.250"/>
    </inkml:context>
    <inkml:brush xml:id="br0">
      <inkml:brushProperty name="width" value="0.1" units="cm"/>
      <inkml:brushProperty name="height" value="0.1" units="cm"/>
      <inkml:brushProperty name="color" value="#FFC114"/>
    </inkml:brush>
  </inkml:definitions>
  <inkml:trace contextRef="#ctx0" brushRef="#br0">31 93 1912,'-5'69'5547,"-5"-1"-3371,3-28-1225,-1 42-1,7-64-625,1 0 1,1 0-1,1 1 1,7 32-1,-8-45-272,1 0 0,0 0-1,1 0 1,-1 0 0,1 0 0,0 0 0,1-1 0,0 0-1,-1 1 1,1-1 0,1-1 0,-1 1 0,1-1-1,0 1 1,0-1 0,0-1 0,7 5 0,-4-4-37,1 0-1,0 0 1,-1-1 0,1 0 0,0 0 0,1-1 0,16 2 0,-20-4-11,1 0 1,-1 0 0,0-1 0,1 0 0,-1 0 0,0 0-1,1-1 1,-1 0 0,0 0 0,0 0 0,0-1 0,8-5-1,-6 3-2,0-1 0,-1 0 1,1 0-1,-1 0 0,-1-1 0,1 0 0,-1 0 0,0-1 0,-1 0 0,0 0 0,6-13 0,-6 9 1,0 0 1,-1 0 0,-1-1-1,0 1 1,-1-1-1,0 0 1,0-22-1,-3 8 4,-2 0 0,0 1 0,-2-1 0,-1 1 0,-1 0 0,-1 0 0,-18-38-1,22 55-7,0 0 0,-1 0 0,0 1 0,-1-1 0,0 1 0,0 0 0,0 1-1,-1 0 1,-10-8 0,14 12 1,-1 1-1,1 0 1,-1 0-1,1 0 1,-1 0-1,0 0 1,0 1 0,1 0-1,-1 0 1,0 0-1,0 0 1,0 1-1,0 0 1,0-1 0,0 1-1,0 1 1,-1-1-1,1 0 1,0 1-1,1 0 1,-1 0 0,0 0-1,0 1 1,0-1-1,-5 4 1,3-1-3,-1 0 1,1 0-1,0 1 0,0 0 1,1 1-1,-1-1 1,1 1-1,0 0 0,1 0 1,-1 0-1,1 1 1,0 0-1,-4 10 0,4-5-197,-1 0 0,2-1-1,0 1 1,0 1-1,1-1 1,0 0 0,1 21-1,4 18-1358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1:54.686"/>
    </inkml:context>
    <inkml:brush xml:id="br0">
      <inkml:brushProperty name="width" value="0.1" units="cm"/>
      <inkml:brushProperty name="height" value="0.1" units="cm"/>
      <inkml:brushProperty name="color" value="#FFC114"/>
    </inkml:brush>
  </inkml:definitions>
  <inkml:trace contextRef="#ctx0" brushRef="#br0">57 2 5089,'5'-1'392,"0"1"0,0 0 0,0 0 0,0 0-1,0 0 1,0 1 0,0 0 0,-1 0 0,1 0 0,0 1 0,0-1-1,-1 1 1,1 0 0,-1 1 0,1-1 0,-1 1 0,5 4 0,-6-5-341,-1 0 1,0 0-1,0 0 1,0 0-1,0 0 1,0 0-1,0 1 1,-1-1-1,1 1 1,-1-1-1,0 1 1,1 0-1,-1-1 1,0 1-1,-1 0 0,1 0 1,0 0-1,-1 0 1,0 0-1,0 0 1,0-1-1,0 1 1,0 0-1,0 0 1,-1 0-1,1 0 1,-1 0-1,0 0 1,0-1-1,-2 5 1,-6 10 71,-2-1 1,0 1-1,-1-2 1,0 0-1,-22 20 1,15-15 746,-32 41 1,50-60-833,0 0 0,0 1 1,0-1-1,1 0 0,-1 0 0,0 1 0,1-1 1,-1 1-1,1-1 0,-1 0 0,1 1 1,0-1-1,0 1 0,-1-1 0,1 1 1,0-1-1,0 1 0,1-1 0,-1 1 1,0-1-1,0 1 0,1-1 0,-1 1 1,1-1-1,-1 0 0,1 1 0,0-1 1,-1 0-1,1 1 0,0-1 0,0 0 1,0 0-1,0 0 0,0 0 0,0 0 0,0 0 1,0 0-1,0 0 0,1 0 0,-1 0 1,0-1-1,1 1 0,-1-1 0,0 1 1,3 0-1,4 2 46,1-1 1,-1 0-1,1-1 1,-1 0-1,1 0 1,0 0-1,12-2 0,67-10 133,-46 4-160,-20 5-101,-15 2-170,0-1 1,0 1 0,0-1 0,-1 0 0,1-1 0,0 0 0,-1 0 0,1 0 0,-1-1 0,0 0 0,11-7-1,-6-3-2214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0.319"/>
    </inkml:context>
    <inkml:brush xml:id="br0">
      <inkml:brushProperty name="width" value="0.1" units="cm"/>
      <inkml:brushProperty name="height" value="0.1" units="cm"/>
      <inkml:brushProperty name="color" value="#FFC114"/>
    </inkml:brush>
  </inkml:definitions>
  <inkml:trace contextRef="#ctx0" brushRef="#br0">34 0 5145,'-34'78'1889,"53"-81"-1361,2 0-80,12 3-8,6 1 80,21 3 64,10-3 24,31-2-160,10-1-88,5-4-328,9 3-296,-4 3-432,3 0-456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0.063"/>
    </inkml:context>
    <inkml:brush xml:id="br0">
      <inkml:brushProperty name="width" value="0.1" units="cm"/>
      <inkml:brushProperty name="height" value="0.1" units="cm"/>
      <inkml:brushProperty name="color" value="#FFC114"/>
    </inkml:brush>
  </inkml:definitions>
  <inkml:trace contextRef="#ctx0" brushRef="#br0">35 1 3241,'-34'34'1196,"35"-30"-544,7-3-219,16-2 138,-19 1-348,320 7 3362,-151 1-3229,421 0 47,-1-34-919,-421 10-178</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0.669"/>
    </inkml:context>
    <inkml:brush xml:id="br0">
      <inkml:brushProperty name="width" value="0.1" units="cm"/>
      <inkml:brushProperty name="height" value="0.1" units="cm"/>
      <inkml:brushProperty name="color" value="#FFC114"/>
    </inkml:brush>
  </inkml:definitions>
  <inkml:trace contextRef="#ctx0" brushRef="#br0">459 258 3241,'41'12'1259,"-41"-12"-1240,1 0 1,-1 0-1,0 0 1,0 0 0,1 1-1,-1-1 1,0 0 0,0 0-1,0 0 1,1 0-1,-1 1 1,0-1 0,0 0-1,0 0 1,0 0 0,1 1-1,-1-1 1,0 0-1,0 0 1,0 1 0,0-1-1,0 0 1,0 0-1,0 1 1,0-1 0,0 0-1,0 1 1,0-1 0,0 0-1,0 0 1,0 1-1,0-1 1,0 0 0,0 0-1,0 1 1,0-1 0,0 0-1,0 0 1,0 1-1,-1-1 1,1 0 0,0 1-1,-10 10 508,7-9-352,-42 39 1677,-67 47 0,46-38-857,-18 11 53,132-76-683,17-7-481,108-53-1,-100 41-6,-41 20 53,43-27 0,-73 41 74,-1-1-1,0 1 1,0-1-1,0 0 1,0 1-1,0-1 1,0 0-1,0 0 1,0 0 0,-1 0-1,1 0 1,0 0-1,0 0 1,-1 0-1,1 0 1,0 0-1,-1 0 1,1 0-1,-1-1 1,0 1-1,1-1 1,-1 1 5,-1 0-1,1 0 1,0 0 0,-1 0-1,1 0 1,-1 0 0,1 1-1,-1-1 1,1 0 0,-1 0 0,1 1-1,-1-1 1,0 0 0,1 1-1,-1-1 1,0 0 0,0 1-1,0-1 1,1 1 0,-3-1-1,-6-3 86,0 1-1,0 0 0,-19-4 0,27 7-90,-164-26 771,-7-2-61,133 19-443,0-1 1,-46-19-1,79 27-232,-7-3 71,-1-1 1,-16-10-1,28 14-95,-1 1-1,1-1 1,-1 0-1,1 0 1,0 0-1,0 0 0,0 0 1,0 0-1,0 0 1,0-1-1,1 1 1,-1-1-1,1 1 1,0-1-1,0 0 0,0 0 1,-1-3-1,2 3-30,0 1 0,0 0-1,0 0 1,0-1 0,1 1-1,-1 0 1,1 0 0,-1 0 0,1 0-1,0 0 1,0 0 0,0 0-1,0 0 1,0 0 0,1 0 0,-1 0-1,0 1 1,1-1 0,0 0-1,-1 1 1,1-1 0,0 1-1,0 0 1,-1 0 0,1 0 0,2-1-1,9-5-374,0 1 0,0 0 0,14-3 0,-12 4-269,37-15-1412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7.034"/>
    </inkml:context>
    <inkml:brush xml:id="br0">
      <inkml:brushProperty name="width" value="0.1" units="cm"/>
      <inkml:brushProperty name="height" value="0.1" units="cm"/>
      <inkml:brushProperty name="color" value="#FFC114"/>
    </inkml:brush>
  </inkml:definitions>
  <inkml:trace contextRef="#ctx0" brushRef="#br0">118 153 5617,'0'0'132,"0"-1"-1,-1 1 0,1-1 1,-1 1-1,1-1 0,0 1 1,-1-1-1,1 1 0,0-1 1,0 0-1,-1 1 0,1-1 1,0 1-1,0-1 0,0 0 1,0 1-1,0-1 0,0 0 1,0 1-1,0-1 0,0 0 1,0 1-1,0-1 0,0 1 1,1-2-1,11-22-148,-5 12 245,1 1-1,0 0 1,1 0-1,0 1 1,0 0 0,1 0-1,18-13 1,-24 21-107,1 0 1,-1 0-1,0 0 1,1 1-1,-1 0 1,1-1-1,-1 2 1,1-1-1,-1 0 1,1 1-1,0 0 1,-1 0-1,7 1 1,-9-1-108,1 0 0,0 1 1,-1-1-1,1 1 0,0 0 1,-1 0-1,1 0 0,-1 0 1,1 0-1,-1 0 0,1 1 0,-1-1 1,0 1-1,0 0 0,0 0 1,0-1-1,0 1 0,0 1 1,0-1-1,-1 0 0,1 0 0,-1 1 1,3 3-1,1 18 96,0 0 0,-1 1 0,-1 0 0,-1 32 0,-2-55-104,-1 14 94,1 1-1,-2 0 0,0 0 1,-2-1-1,1 1 1,-2-1-1,0 0 1,-1 0-1,-1-1 0,0 1 1,-18 27-1,8-20 5,0 0 1,-1-1-1,-1-1 0,-2-1 1,1-1-1,-32 22 0,35-29-54,-44 35 158,56-43-175,0 1 0,0 0-1,0 0 1,0 1 0,1 0 0,0-1 0,-7 14-1,11-18-26,-1 0 0,1 0 0,-1 0-1,1 0 1,-1 0 0,1 1-1,-1-1 1,1 0 0,0 0 0,0 0-1,-1 1 1,1-1 0,0 0-1,0 0 1,0 1 0,1-1 0,-1 0-1,0 0 1,0 0 0,1 1 0,-1-1-1,1 0 1,-1 0 0,1 0-1,-1 0 1,1 0 0,-1 0 0,1 0-1,0 0 1,0 0 0,0 0-1,0 0 1,-1 0 0,1 0 0,0-1-1,0 1 1,1 0 0,-1-1-1,0 1 1,0-1 0,0 1 0,0-1-1,0 0 1,1 1 0,-1-1 0,0 0-1,3 0 1,6 1 52,1 0-1,0-1 1,0 0-1,15-3 1,-17 2-24,426-39-1679,-393 38 435,32-4-1801,-43 0 3107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7.397"/>
    </inkml:context>
    <inkml:brush xml:id="br0">
      <inkml:brushProperty name="width" value="0.1" units="cm"/>
      <inkml:brushProperty name="height" value="0.1" units="cm"/>
      <inkml:brushProperty name="color" value="#FFC114"/>
    </inkml:brush>
  </inkml:definitions>
  <inkml:trace contextRef="#ctx0" brushRef="#br0">260 1 4937,'-69'29'3024,"48"-21"-2431,0 1-1,-38 22 1,53-27-468,0 0 1,0 1 0,0 0 0,1 0 0,0 0-1,0 1 1,0-1 0,1 1 0,0 1 0,0-1-1,0 0 1,1 1 0,-3 8 0,0 3 70,2 0 1,0 0 0,1 1-1,1 0 1,1-1 0,1 1-1,0 0 1,2 0 0,0-1-1,1 1 1,0-1 0,13 35-1,-13-46-177,0 0-1,0 0 0,1 0 1,0-1-1,1 1 0,0-1 0,0 0 1,0-1-1,0 1 0,1-1 1,10 7-1,-7-5-9,1-2 1,0 1-1,1-1 0,-1-1 1,1 0-1,0 0 0,13 2 0,-2-3-293,0 0-1,0-1 1,0-2 0,0 0-1,0-1 1,0-1-1,37-9 1,-10-4-1117,0-6-199</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7.736"/>
    </inkml:context>
    <inkml:brush xml:id="br0">
      <inkml:brushProperty name="width" value="0.1" units="cm"/>
      <inkml:brushProperty name="height" value="0.1" units="cm"/>
      <inkml:brushProperty name="color" value="#FFC114"/>
    </inkml:brush>
  </inkml:definitions>
  <inkml:trace contextRef="#ctx0" brushRef="#br0">222 87 2977,'-1'-3'314,"0"-1"1,-1 0 0,0 0-1,0 1 1,0-1 0,0 1-1,-1 0 1,1-1 0,-1 1-1,0 0 1,0 0 0,0 1 0,-3-3-1,4 4-231,0 0-1,-1 0 1,1 0 0,0 0-1,0 1 1,0-1-1,0 1 1,-1 0 0,1 0-1,0 0 1,0 0 0,-1 0-1,1 0 1,0 0-1,0 1 1,-1-1 0,1 1-1,0 0 1,0-1-1,0 1 1,0 0 0,0 0-1,0 1 1,0-1-1,0 0 1,-2 3 0,-5 3 106,0 1 0,0 1 0,1-1-1,0 1 1,0 1 0,1 0 0,1 0 0,-1 0 0,2 1 0,-1-1 0,-4 16 0,2-2 175,1 1 1,1 0-1,1 0 0,-2 33 1,6-47-212,0 0 1,1-1-1,1 1 1,0 0-1,4 18 1,-3-24-111,-1-1 1,1 1 0,0 0 0,0 0 0,0-1 0,0 0 0,1 1 0,0-1-1,0 0 1,0 0 0,0 0 0,1-1 0,-1 1 0,7 3 0,-1-2-14,0 0 0,0-1 0,0 0 1,0-1-1,1 0 0,0 0 1,-1-1-1,1-1 0,0 1 1,0-2-1,11 1 0,2-2 15,-1 0 0,1-2 0,40-9-1,-45 8-32,0-2 0,0 0 0,-1-1 0,0-1 0,17-10 0,-28 15-13,0-1-1,0-1 1,0 1-1,-1-1 1,1 0 0,-1 0-1,-1-1 1,1 1-1,-1-1 1,0 0 0,0-1-1,0 1 1,-1 0 0,0-1-1,4-13 1,-6 10-26,1 0 0,-1 0 0,-1 0 1,0 0-1,0 0 0,-1 0 0,-1 0 0,1 0 1,-2 0-1,1 0 0,-1 1 0,-8-17 0,4 10-71,-1 1-1,-1 0 0,-1 0 0,0 0 0,-1 1 0,-16-16 1,17 20 27,0 1 1,-1 1-1,0 0 1,0 0-1,-1 1 1,0 1-1,0 0 1,0 1 0,-17-6-1,23 10 36,0-1 1,0 1-1,0 0 0,0 1 0,0 0 1,0 0-1,0 0 0,0 0 0,0 1 0,-6 1 1,7 0-15,1-1 0,0 1-1,0 0 1,0 0 0,1 0 0,-1 0 0,0 0 0,1 1 0,-1 0 0,1 0 0,0 0 0,0 0-1,0 0 1,0 1 0,-2 4 0,1-2-135,1 0 1,0 1-1,0-1 0,1 1 1,-1-1-1,2 1 0,-1 0 0,1 0 1,0 0-1,0 0 0,1 14 1,2 27 261</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8.099"/>
    </inkml:context>
    <inkml:brush xml:id="br0">
      <inkml:brushProperty name="width" value="0.1" units="cm"/>
      <inkml:brushProperty name="height" value="0.1" units="cm"/>
      <inkml:brushProperty name="color" value="#FFC114"/>
    </inkml:brush>
  </inkml:definitions>
  <inkml:trace contextRef="#ctx0" brushRef="#br0">49 13 5361,'44'-5'2178,"-22"2"-1481,36-2 0,-52 5-525,-1 0-1,0 1 0,0-1 0,0 1 1,0 0-1,0 0 0,-1 1 0,1 0 1,0-1-1,0 2 0,-1-1 0,8 5 1,-12-7-137,1 1 0,0-1 0,0 1 0,-1-1 0,1 1 0,0 0 0,-1-1 0,1 1 0,-1 0 0,1 0 1,-1-1-1,1 1 0,-1 0 0,1 0 0,-1 0 0,0 0 0,1 0 0,-1 0 0,0-1 0,0 1 0,0 0 0,0 0 0,0 0 1,0 0-1,0 0 0,0 0 0,0 0 0,0 0 0,0 0 0,-1 0 0,1 0 0,0-1 0,-1 1 0,1 0 0,-1 0 0,1 0 0,-1-1 1,1 1-1,-1 0 0,1 0 0,-1-1 0,0 1 0,1 0 0,-2 0 0,-2 3 71,0-1 0,-1 0 0,0 1 0,1-1 0,-1-1 0,-7 4 0,-53 16 737,48-17-549,0 1 0,0 0 0,0 1 0,1 1 0,-30 19 0,45-27-267,0 1 0,1-1 0,-1 1 0,0 0-1,0-1 1,1 1 0,-1 0 0,1-1 0,-1 1-1,0 0 1,1 0 0,-1 0 0,1-1 0,0 1-1,-1 0 1,1 0 0,0 0 0,0 0 0,-1 1-1,1-1-10,0-1 0,1 1 0,-1-1 0,0 1 0,0 0-1,1-1 1,-1 1 0,0-1 0,1 1 0,-1-1 0,0 1-1,1-1 1,-1 1 0,1-1 0,-1 1 0,1-1 0,-1 1-1,1-1 1,-1 0 0,2 1 0,5 2 42,-1 0 0,1-1 0,0 0 1,8 1-1,-4 0-13,34 5-608,-1-1 1,1-2-1,1-2 1,55-4-1,-27-5-1809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8.591"/>
    </inkml:context>
    <inkml:brush xml:id="br0">
      <inkml:brushProperty name="width" value="0.1" units="cm"/>
      <inkml:brushProperty name="height" value="0.1" units="cm"/>
      <inkml:brushProperty name="color" value="#FFC114"/>
    </inkml:brush>
  </inkml:definitions>
  <inkml:trace contextRef="#ctx0" brushRef="#br0">11 98 4633,'-7'-98'1960,"5"107"-951,0 10-177,4 11-136,5 10-8,6 5-120,0 6-72,-4-2-88,-2-2-72,-7-7-159,-4-9-65,-5-7-353,0-5-359,-4-10 5441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08.929"/>
    </inkml:context>
    <inkml:brush xml:id="br0">
      <inkml:brushProperty name="width" value="0.1" units="cm"/>
      <inkml:brushProperty name="height" value="0.1" units="cm"/>
      <inkml:brushProperty name="color" value="#FFC114"/>
    </inkml:brush>
  </inkml:definitions>
  <inkml:trace contextRef="#ctx0" brushRef="#br0">0 19 8826,'18'2'3161,"21"0"-2609,6-2-384,6 0-72,1 0-64,8-6-72,0 1-112,3 1-552,-5-3-449</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1.402"/>
    </inkml:context>
    <inkml:brush xml:id="br0">
      <inkml:brushProperty name="width" value="0.1" units="cm"/>
      <inkml:brushProperty name="height" value="0.1" units="cm"/>
      <inkml:brushProperty name="color" value="#FFC114"/>
    </inkml:brush>
  </inkml:definitions>
  <inkml:trace contextRef="#ctx0" brushRef="#br0">172 35 3689,'-6'-6'3194,"5"5"-2950,1 0 1,0 1-1,-1-1 1,1 1-1,0-1 1,0 0-1,0 1 1,-1-1-1,1 0 1,0 0-1,1 0-154,1 0-1,-1 0 1,1 0-1,-1 0 1,1 0-1,0 0 1,-1 1-1,1-1 1,0 1-1,-1-1 1,1 1-1,3-1 1,7-2-10,-7 1-52,1 1 1,0 0-1,0 0 1,0 0-1,0 0 1,0 1-1,0 0 1,1 0-1,-1 1 1,9 1-1,7 3 40,-2-1-24,28 9 1,-43-11-44,0 0 0,-1 0 0,1 0 0,-1 0 0,0 1 0,0 0-1,0 0 1,0 0 0,0 0 0,-1 0 0,6 7 0,-9-9 0,1 0 0,-1 0 1,1 0-1,-1 0 0,1 0 0,-1 0 1,0 0-1,0 0 0,0 0 0,0 1 0,0-1 1,0 0-1,0 0 0,0 0 0,0 0 0,0 0 1,0 1-1,-1-1 0,1 0 0,0 0 0,-1 0 1,1 0-1,-1 0 0,1 0 0,-1 0 0,0 0 1,1 0-1,-1-1 0,0 1 0,0 0 1,0 0-1,0 0 0,-1 0 0,-5 5 38,-1 0 0,1-1 0,-11 5 0,12-6-7,-66 33 395,-18 11 232,78-40-509,0 0 1,0 0-1,1 1 1,-18 20-1,27-28-140,1 0-1,0 1 0,-1-1 1,1 0-1,0 1 0,0-1 1,0 1-1,0 0 1,0-1-1,0 1 0,1 0 1,-1-1-1,1 1 0,-1 0 1,1 0-1,-1-1 0,1 1 1,0 0-1,0 0 1,0 0-1,0-1 0,0 1 1,0 0-1,1 0 0,-1 0 1,1 0-1,-1-1 1,1 1-1,-1 0 0,1-1 1,0 1-1,2 2 0,1 1 16,0-1 0,1 0 0,-1 0-1,1 0 1,0-1 0,1 1 0,-1-1 0,9 3-1,47 19 181,-36-15-134,28 13 0,-46-19-61,-1 0 1,0 0-1,0 0 0,0 0 0,0 1 0,-1 0 1,0 0-1,9 12 0,-13-16-7,0 1 0,0-1 1,0 0-1,-1 1 0,1 0 0,-1-1 0,1 1 0,-1-1 1,1 1-1,-1-1 0,0 1 0,0 0 0,0-1 0,0 1 1,0 0-1,0-1 0,0 1 0,-1-1 0,1 1 1,-1 0-1,1-1 0,-1 1 0,1-1 0,-1 1 0,0-1 1,0 1-1,0-1 0,0 0 0,0 0 0,0 1 0,0-1 1,0 0-1,0 0 0,-1 0 0,1 0 0,0 0 0,-2 1 1,-6 4 25,-1 0 0,1-1 0,-1 0-1,-12 4 1,-33 9-112,-1-2 0,0-3-1,-62 7 1,109-20-1032,6-5-395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1.748"/>
    </inkml:context>
    <inkml:brush xml:id="br0">
      <inkml:brushProperty name="width" value="0.1" units="cm"/>
      <inkml:brushProperty name="height" value="0.1" units="cm"/>
      <inkml:brushProperty name="color" value="#FFC114"/>
    </inkml:brush>
  </inkml:definitions>
  <inkml:trace contextRef="#ctx0" brushRef="#br0">15 1 5593,'4'16'2385,"-1"11"-1145,1 20-472,9 11 64,-11 11 81,-2 2-17,0-4-144,-8-7-128,3-13-256,-4-8-128,3-4-152,1-8-56,-2-12-136,10-1-168,-1-18-544,-4-10-408,11-13-777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0.792"/>
    </inkml:context>
    <inkml:brush xml:id="br0">
      <inkml:brushProperty name="width" value="0.1" units="cm"/>
      <inkml:brushProperty name="height" value="0.1" units="cm"/>
      <inkml:brushProperty name="color" value="#FFC114"/>
    </inkml:brush>
  </inkml:definitions>
  <inkml:trace contextRef="#ctx0" brushRef="#br0">340 236 6905,'-57'37'1288,"-1"-3"0,-110 46 0,129-63-868,21-6 84,18-11-496,1 1 0,-1-1 0,0 0 0,0 0 0,0 0 0,0 1 0,0-1 0,1 0 0,-1 0 0,0 0 0,0 1 0,1-1 0,-1 0 0,0 0 0,0 0 0,0 0 0,1 0 0,-1 0 0,0 0 0,0 1 0,1-1 1,-1 0-1,0 0 0,1 0 0,-1 0 0,0 0 0,0 0 0,1 0 0,-1 0 0,0 0 0,0-1 0,1 1 0,-1 0 0,0 0 0,1 0 0,39-5 18,227-80-1207,-229 71 979,-18 7 107,26-14-1,-41 19 107,0-1 0,0 0 0,0-1-1,0 1 1,-1-1 0,0 0 0,1 0 0,-1 0-1,0 0 1,3-6 0,-7 9 9,1 0 0,-1 0 0,1 0 1,-1-1-1,1 1 0,-1 0 0,0 0 0,0-1 0,1 1 0,-1 0 1,0 0-1,0-1 0,0 1 0,0 0 0,-1 0 0,1-1 0,0 1 1,0 0-1,-1 0 0,1-1 0,-1 1 0,1 0 0,-1 0 1,0 0-1,1 0 0,-1 0 0,0 0 0,0 0 0,1 0 0,-1 0 1,0 0-1,-2-1 0,-3-3 133,0 1 0,-1-1 0,0 1-1,-8-4 1,8 4-24,-72-34 1056,-2 4 0,-128-37 0,202 69-1251,5 1-14,0 1-1,0 0 1,0-1-1,0 1 1,0-1-1,0 0 1,0 0-1,0 0 1,0 0-1,0 0 1,0 0-1,1 0 0,-1 0 1,-2-4-1,12-5-1556</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2.086"/>
    </inkml:context>
    <inkml:brush xml:id="br0">
      <inkml:brushProperty name="width" value="0.1" units="cm"/>
      <inkml:brushProperty name="height" value="0.1" units="cm"/>
      <inkml:brushProperty name="color" value="#FFC114"/>
    </inkml:brush>
  </inkml:definitions>
  <inkml:trace contextRef="#ctx0" brushRef="#br0">0 96 6809,'109'-96'2369,"-95"122"-2145,4 6-160,-10 14 72,-1 12 136,-2 12 320,-3 3 120,-2 3-15,2-4-113,-4-12-336,-7-7-144,0-17-416,-4-5-304,6-13-665,2-4-471</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2.431"/>
    </inkml:context>
    <inkml:brush xml:id="br0">
      <inkml:brushProperty name="width" value="0.1" units="cm"/>
      <inkml:brushProperty name="height" value="0.1" units="cm"/>
      <inkml:brushProperty name="color" value="#FFC114"/>
    </inkml:brush>
  </inkml:definitions>
  <inkml:trace contextRef="#ctx0" brushRef="#br0">65 105 6857,'-65'-99'2393,"83"101"-2089,13-2-232,3-4 40,6 2 256,9 0 64,-2 2 40,0 4-72,-5-2-744,-4 1-528</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2.784"/>
    </inkml:context>
    <inkml:brush xml:id="br0">
      <inkml:brushProperty name="width" value="0.1" units="cm"/>
      <inkml:brushProperty name="height" value="0.1" units="cm"/>
      <inkml:brushProperty name="color" value="#FFC114"/>
    </inkml:brush>
  </inkml:definitions>
  <inkml:trace contextRef="#ctx0" brushRef="#br0">0 0 5169,'130'44'2131,"-104"-36"-1285,1-1-1,1-1 0,31 2 1,-21-3-228,10-1-151,-37-4-328,0 0-1,1 1 0,-1 0 1,0 1-1,0 1 0,0 0 1,0 0-1,16 8 0,-27-11-133,1 0 0,-1 0-1,0 0 1,1 0 0,-1 0 0,0 0-1,1 1 1,-1-1 0,0 0 0,0 0 0,1 0-1,-1 0 1,0 1 0,0-1 0,1 0-1,-1 0 1,0 1 0,0-1 0,0 0-1,0 0 1,1 1 0,-1-1 0,0 0-1,0 1 1,0-1 0,0 0 0,0 1-1,0-1 1,0 0 0,0 0 0,0 1 0,0-1-1,0 0 1,0 1 0,0-1 0,0 0-1,0 1 1,0-1 0,0 0 0,0 1-1,0-1 1,0 0 0,0 0 0,-1 1-1,1-1 1,0 0 0,0 1 0,0-1-1,-1 0 1,1 0 0,0 1 0,0-1 0,0 0-1,-1 0 1,1 0 0,0 0 0,-1 1-1,1-1 1,0 0 0,0 0 0,-1 0-1,1 0 1,0 0 0,-1 0 0,0 0-1,-25 9 58,22-8-51,-103 20 157,72-16 47,0 2-1,-57 19 1,88-24-172,-1-1 1,1 2-1,0-1 0,0 0 1,1 1-1,-1-1 0,-4 5 0,7-6-31,1-1-1,-1 1 0,0 0 0,1-1 0,-1 1 0,1 0 1,-1 0-1,1-1 0,-1 1 0,1 0 0,0 0 0,-1 0 1,1 0-1,0 0 0,0-1 0,-1 1 0,1 0 0,0 0 1,0 0-1,0 0 0,0 0 0,0 0 0,0 0 0,0 0 0,1 0 1,-1-1-1,0 1 0,0 0 0,1 0 0,-1 0 0,1 0 1,-1-1-1,1 1 0,-1 0 0,1 0 0,-1-1 0,1 1 1,-1 0-1,1-1 0,0 1 0,0-1 0,-1 1 0,2 0 1,3 2 22,0 0 0,0 0 0,0-1 1,0 1-1,1-1 0,-1 0 1,1-1-1,-1 1 0,8 0 0,56 3 143,-46-3-134,1-1 79,18 3-1070,-1-3-1,1-1 1,47-7 0,-56 1 3619</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2:13.131"/>
    </inkml:context>
    <inkml:brush xml:id="br0">
      <inkml:brushProperty name="width" value="0.1" units="cm"/>
      <inkml:brushProperty name="height" value="0.1" units="cm"/>
      <inkml:brushProperty name="color" value="#FFC114"/>
    </inkml:brush>
  </inkml:definitions>
  <inkml:trace contextRef="#ctx0" brushRef="#br0">160 1 3497,'-9'3'327,"0"1"0,0 0 1,1 1-1,-1 0 0,1 0 1,0 1-1,1 0 1,-1 1-1,1-1 0,0 1 1,1 1-1,0-1 0,0 1 1,0 0-1,1 1 0,0-1 1,-4 12-1,3-6 38,2-1 0,-1 1 0,1 0 1,1 1-1,1-1 0,0 0 0,1 1 0,0-1 0,1 1 0,4 28 1,-3-37-288,0 0 1,1 0 0,0 0 0,0 0 0,1 0 0,-1-1 0,1 1 0,0-1 0,1 0 0,-1 0 0,1 0-1,0 0 1,0-1 0,1 0 0,-1 1 0,1-2 0,0 1 0,0 0 0,0-1 0,1 0 0,-1 0 0,1-1-1,-1 1 1,12 2 0,5 0-22,0 0 0,0-2 0,0 0 0,1-2 0,32-1-1,-36 0-47,1-2 0,-1 0 0,0-1-1,0-1 1,0 0 0,-1-2-1,22-9 1,-34 13-18,0-1-1,-1 1 1,1-1-1,-1-1 1,0 1-1,0-1 1,0 0-1,-1 0 1,1 0-1,-1-1 1,0 0-1,0 0 1,-1 0-1,1 0 1,-1 0-1,0-1 1,-1 1-1,1-1 1,-1 0-1,0 0 1,-1 0-1,1 0 0,-1 0 1,0 0-1,0-12 1,-2 9-11,0 0 1,-1 0-1,0 0 0,0 1 1,-1-1-1,0 0 0,-1 1 1,1 0-1,-2 0 0,1 0 1,-1 0-1,0 1 0,-1 0 1,0 0-1,0 0 0,0 1 1,-1 0-1,-11-9 0,4 5-28,-1 0 0,0 1-1,-1 0 1,0 1 0,0 1 0,-1 1-1,1 0 1,-28-5 0,30 8-90,-1 1-1,0 1 1,0 1 0,1 0 0,-1 0 0,0 2-1,-21 4 1,-20 13-1175</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28.829"/>
    </inkml:context>
    <inkml:brush xml:id="br0">
      <inkml:brushProperty name="width" value="0.1" units="cm"/>
      <inkml:brushProperty name="height" value="0.1" units="cm"/>
      <inkml:brushProperty name="color" value="#FFC114"/>
    </inkml:brush>
  </inkml:definitions>
  <inkml:trace contextRef="#ctx0" brushRef="#br0">101 4 6785,'-4'-3'3083,"4"3"-3036,-9 12 504,-34 49-225,23-34-226,17-22-42,-1 1 0,1-1 1,1 1-1,-1 0 1,1 0-1,0 0 0,0 0 1,1 0-1,0 0 1,0 0-1,0 0 0,1 1 1,0-1-1,0 0 1,1 1-1,0-1 1,1 6-1,0 2 92,-2-11-130,0 0-1,1 0 1,0 0 0,0 0-1,0 0 1,0 0-1,0 0 1,1 0-1,-1 0 1,1 0 0,0-1-1,-1 1 1,4 2-1,-4-4-13,0 0 1,0 0-1,0 0 0,0-1 0,0 1 0,1 0 0,-1-1 0,0 1 0,0-1 0,0 0 0,1 1 0,-1-1 1,0 0-1,0 0 0,1 0 0,-1 0 0,0 0 0,1 0 0,-1 0 0,0 0 0,0 0 0,1-1 0,-1 1 1,0 0-1,0-1 0,0 1 0,1-1 0,-1 1 0,0-1 0,0 0 0,0 0 0,0 1 0,0-1 0,0 0 1,1-1-1,10-9 73,-5 4-33,0 1-1,1 0 1,0 0 0,0 0 0,11-4 0,-16 9-41,0-1 1,-1 1 0,1 1 0,0-1 0,0 0 0,0 1 0,0 0-1,1-1 1,-1 1 0,0 0 0,0 1 0,0-1 0,0 0 0,0 1-1,0 0 1,0 0 0,0 0 0,-1 0 0,1 0 0,0 0 0,4 4-1,-3-2 1,0 0-1,-1 1 1,1 0-1,-1-1 1,1 1-1,-1 1 1,-1-1-1,1 0 1,0 1-1,-1-1 1,0 1-1,0 0 1,-1 0-1,1 0 1,-1 0-1,0 0 1,0 0-1,-1 0 1,1 0-1,-1 6 1,0 9 51,-1 0 1,-1 0-1,-7 35 1,7-47 27,0 1-1,-1-1 1,0 0 0,0 0-1,-1-1 1,0 1 0,-1-1 0,1 0-1,-1 0 1,-1 0 0,-7 8 0,9-12-54,1 1 0,-1-1 0,0 0 0,0-1 1,0 1-1,0-1 0,0 1 0,-1-1 0,1-1 1,-1 1-1,1 0 0,-1-1 0,0 0 0,1 0 1,-1-1-1,0 1 0,0-1 0,0 0 0,1 0 1,-1-1-1,-8-1 0,10 1-121,-1-1 0,0 1 0,1-1 0,-1 0 1,1 0-1,-1 0 0,1-1 0,0 1 0,0-1 0,0 0 0,0 0 0,0 0 1,1 0-1,-1 0 0,1 0 0,0-1 0,0 1 0,0-1 0,1 0 1,-1 0-1,1 1 0,0-1 0,0 0 0,0 0 0,1 0 0,-1 0 0,1 0 1,0 0-1,0 0 0,1-5 0,6-24-1768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29.209"/>
    </inkml:context>
    <inkml:brush xml:id="br0">
      <inkml:brushProperty name="width" value="0.1" units="cm"/>
      <inkml:brushProperty name="height" value="0.1" units="cm"/>
      <inkml:brushProperty name="color" value="#FFC114"/>
    </inkml:brush>
  </inkml:definitions>
  <inkml:trace contextRef="#ctx0" brushRef="#br0">1 279 4073,'31'-127'1960,"-15"113"-711,6 1-265,5-3-40,7 2-96,3-5-144,2 5-240,1-1-88,2 3-215,2 3-41,-12-4-329,-1 0-391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0.479"/>
    </inkml:context>
    <inkml:brush xml:id="br0">
      <inkml:brushProperty name="width" value="0.1" units="cm"/>
      <inkml:brushProperty name="height" value="0.1" units="cm"/>
      <inkml:brushProperty name="color" value="#FFC114"/>
    </inkml:brush>
  </inkml:definitions>
  <inkml:trace contextRef="#ctx0" brushRef="#br0">73 62 4881,'-2'4'417,"-1"-1"0,1 0 0,-1 0 0,1 1 1,-7 4-1,-6 8-95,10-9-161,0 0 0,1 1 1,0 0-1,0 0 0,1 0 1,0 1-1,1-1 1,0 1-1,0-1 0,1 1 1,0 0-1,0 0 0,1 0 1,0-1-1,2 15 0,0-10-18,1 1 0,0-1 0,1 0 0,0 0 0,1 0-1,1 0 1,0-1 0,0 0 0,13 17 0,-15-24-114,0 0 1,1 0-1,-1-1 0,1 0 1,0 1-1,0-2 1,0 1-1,1-1 0,0 1 1,-1-1-1,1-1 1,0 1-1,0-1 1,11 2-1,-7-2-10,-1-1-1,1 0 1,0 0-1,0-1 1,0-1 0,0 1-1,0-2 1,0 1-1,11-4 1,-10 1-8,-1 1-1,0-1 1,0-1 0,0 1-1,-1-2 1,1 1-1,-1-2 1,11-9 0,-14 11 1,-1 0 0,0 0 0,-1 0 0,1-1 0,-1 0 0,0 0 0,-1 0 0,1 0 1,-1-1-1,0 1 0,-1-1 0,0 0 0,2-7 0,-3 2 2,0 0-1,0-1 1,-1 1 0,-1-1 0,0 1-1,-1-1 1,0 1 0,-1 0 0,0 0-1,-1 0 1,-1 0 0,-6-12 0,7 14-3,-1 1 1,-1 0 0,0 0 0,0 0-1,0 0 1,-1 1 0,0 0 0,-1 1-1,0 0 1,0 0 0,-1 0 0,1 1-1,-1 1 1,-14-7 0,16 9-4,0 2 0,-1-1 0,1 1 0,0 0 0,-1 0 0,1 1 0,-1 0 0,1 1 0,-1-1 0,1 1 0,-1 1 0,1-1 0,0 1 0,0 1 0,0-1 0,0 1 0,0 1 0,0-1 0,1 1 0,0 0 0,0 0 0,-6 6 0,6-6-13,1 1-1,0-1 1,0 1-1,0 0 1,1 1-1,-1-1 0,1 1 1,1-1-1,-1 1 1,1 1-1,0-1 1,0 0-1,1 1 0,0-1 1,0 1-1,0 0 1,1-1-1,0 1 1,0 0-1,1 0 0,0 0 1,0 0-1,1 0 1,1 7-1,-1-11-74,-1 0-1,1 0 1,0-1 0,0 1-1,1 0 1,-1 0 0,1 0-1,-1-1 1,1 1 0,0-1-1,0 0 1,0 1 0,0-1-1,1 0 1,-1 0 0,5 3-1,25 9-1223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0.848"/>
    </inkml:context>
    <inkml:brush xml:id="br0">
      <inkml:brushProperty name="width" value="0.1" units="cm"/>
      <inkml:brushProperty name="height" value="0.1" units="cm"/>
      <inkml:brushProperty name="color" value="#FFC114"/>
    </inkml:brush>
  </inkml:definitions>
  <inkml:trace contextRef="#ctx0" brushRef="#br0">99 0 3785,'-10'10'427,"1"0"0,1 1 0,0 0 0,1 0 1,0 0-1,0 1 0,1 0 0,1 1 0,0 0 0,1-1 1,0 1-1,1 0 0,0 1 0,-1 24 0,4-26-258,0 0-1,0-1 1,1 1-1,1 0 0,0 0 1,1-1-1,0 1 1,1-1-1,0 0 1,0 0-1,1 0 1,1-1-1,0 0 0,0 0 1,1 0-1,1-1 1,9 11-1,-13-16-159,1 0 1,0 0-1,0 0 0,0-1 1,0 0-1,0 0 0,1 0 0,-1 0 1,1-1-1,0 0 0,0 0 0,0-1 1,0 0-1,0 0 0,0 0 1,0-1-1,0 1 0,0-1 0,0-1 1,0 1-1,7-3 0,-8 2-4,0 0-1,-1-1 0,1 0 1,-1 0-1,0 0 1,0 0-1,0-1 1,0 1-1,0-1 0,0 0 1,-1 0-1,1-1 1,-1 1-1,0-1 1,0 1-1,0-1 1,-1 0-1,1 0 0,-1-1 1,0 1-1,0 0 1,0-1-1,-1 1 1,1-1-1,-1 1 0,-1-1 1,2-8-1,-2 0-18,0 0 0,-1 0 0,-1 1 0,0-1 0,0 0 0,-2 1 0,1-1 0,-2 1 0,1 0 0,-2 0 0,1 1 0,-2 0 0,1 0 0,-2 0 0,1 1 0,-1 0 0,-1 0 0,0 1 0,0 0 0,-15-10 0,19 16 4,0 0 0,-1 1 0,1 0 0,-1 0 0,0 0 0,0 1 1,1 0-1,-1 0 0,0 0 0,0 1 0,0-1 0,0 2 1,0-1-1,0 1 0,0-1 0,1 2 0,-1-1 0,-6 3 1,8-3-50,0 0 1,1 1-1,-1-1 0,1 1 1,-1 0-1,1 0 1,0 0-1,-1 1 1,1-1-1,1 1 1,-1 0-1,0 0 1,1 0-1,-1 0 1,1 0-1,0 0 1,0 1-1,0-1 0,0 1 1,1-1-1,-1 1 1,1 0-1,0-1 1,0 1-1,1 0 1,-1 0-1,1 0 1,-1 4-1,9 22-1256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1.209"/>
    </inkml:context>
    <inkml:brush xml:id="br0">
      <inkml:brushProperty name="width" value="0.1" units="cm"/>
      <inkml:brushProperty name="height" value="0.1" units="cm"/>
      <inkml:brushProperty name="color" value="#FFC114"/>
    </inkml:brush>
  </inkml:definitions>
  <inkml:trace contextRef="#ctx0" brushRef="#br0">221 31 3633,'5'-5'289,"15"-17"1103,-20 22-1378,0 0-1,0 0 0,1 0 0,-1 0 0,0 0 0,0 0 0,0 0 0,0 0 0,0 0 0,0 0 0,0 0 0,0-1 0,0 1 1,0 0-1,0 0 0,0 0 0,1 0 0,-1 0 0,0 0 0,0 0 0,0 0 0,0 0 0,0 0 0,0 0 0,0 0 0,0 0 1,0 0-1,0 0 0,0-1 0,0 1 0,0 0 0,0 0 0,0 0 0,0 0 0,0 0 0,0 0 0,0 0 0,0 0 0,0 0 1,0 0-1,0 0 0,0-1 0,0 1 0,0 0 0,0 0 0,0 0 0,0 0 0,0 0 0,0 0 0,0 0 0,0 0 0,0 0 1,-1 0-1,1 0 0,0 0 0,0 0 0,0 0 0,0-1 0,0 1 0,0 0 0,0 0 0,0 0 0,0 0 0,0 0 0,0 0 0,0 0 1,-1 0-1,1 0 0,-13 7 1160,7-2-983,-1-1 1,2 1 0,-1 0 0,0 0-1,1 1 1,0-1 0,1 1 0,-1 0-1,1 1 1,0-1 0,1 1 0,-1 0-1,-2 8 1,3-5 36,0 1 0,0-1 1,1 1-1,1 0 0,0-1 0,0 1 1,1 0-1,3 20 0,-2-19-79,1 0-1,1-1 1,0 1-1,1-1 1,0 0-1,1 0 1,0-1-1,8 12 1,-9-15-105,1 0 0,1 0 0,-1-1 0,1 0 1,0 0-1,0 0 0,1-1 0,-1 0 0,1 0 1,1-1-1,11 6 0,-11-6-27,0-2 1,0 1-1,0-1 0,0 0 1,1-1-1,-1 0 0,0 0 1,1-1-1,-1 0 0,1 0 1,-1-1-1,15-3 0,-18 2-11,0 1-1,0-1 1,-1 0 0,1 0-1,0 0 1,-1 0 0,0-1-1,0 0 1,0 0-1,0 0 1,0 0 0,0-1-1,-1 0 1,0 1 0,1-1-1,-2-1 1,1 1 0,0 0-1,-1 0 1,0-1-1,0 0 1,2-5 0,-1-2-3,-1 1 0,0-1 0,-1 0 0,0 0 0,-1 1 0,0-1 0,-1 0 0,-1 0-1,1 1 1,-7-21 0,4 18-43,-1 0 0,-1 0 0,0 0 0,-1 1 0,0 0 0,-1 0 0,-18-23 0,23 33 4,0-1 0,-1 1-1,1 0 1,-1 0 0,1 0 0,-1 0-1,0 1 1,0-1 0,0 1 0,0 0-1,0 0 1,-1 1 0,1-1 0,-1 1-1,1 0 1,-10-1 0,7 2-16,0 1-1,0-1 1,0 2 0,0-1 0,0 1-1,0 0 1,0 0 0,0 1 0,1 0-1,-1 0 1,-6 5 0,-22 15-253,1 1 0,0 2 1,-31 33-1,-14 23-816</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2.008"/>
    </inkml:context>
    <inkml:brush xml:id="br0">
      <inkml:brushProperty name="width" value="0.1" units="cm"/>
      <inkml:brushProperty name="height" value="0.1" units="cm"/>
      <inkml:brushProperty name="color" value="#FFC114"/>
    </inkml:brush>
  </inkml:definitions>
  <inkml:trace contextRef="#ctx0" brushRef="#br0">97 63 3273,'17'-62'1417,"-19"87"-304,2 1-1,0-1 0,8 41 1,-7-55-851,3 25 172,-2-1-1,-2 39 1,-1-60-379,-1 0 1,0 0 0,-1 0-1,0 0 1,-1-1 0,-1 1-1,0-1 1,-9 17 0,12-26-121,-1 1 1,0-1 0,0 0 0,0 0-1,0 0 1,0-1 0,-1 1 0,1-1-1,-1 0 1,0 0 0,0 0 0,0 0-1,-1-1 1,1 0 0,-1 0 0,-7 3-1,-6-4-1020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1.568"/>
    </inkml:context>
    <inkml:brush xml:id="br0">
      <inkml:brushProperty name="width" value="0.1" units="cm"/>
      <inkml:brushProperty name="height" value="0.1" units="cm"/>
      <inkml:brushProperty name="color" value="#FFC114"/>
    </inkml:brush>
  </inkml:definitions>
  <inkml:trace contextRef="#ctx0" brushRef="#br0">188 340 7922,'9'7'494,"-8"-6"-377,0 0 0,0 0 0,0 0 0,0 0 0,0-1 0,0 1 0,0 0 0,0-1 0,0 1 0,0 0 0,0-1 0,0 0 0,0 1 1,0-1-1,0 0 0,1 1 0,-1-1 0,2 0 0,-2-2-41,1 0 0,-1 0 1,1 0-1,-1 0 1,0-1-1,0 1 0,0 0 1,0-1-1,-1 1 0,2-4 1,26-62 38,-18 48 258,-2 0 1,8-25 0,25-96 485,-38 118-888,0 11-15,-3 12 43,0-1 1,1 1-1,-1 0 0,1 0 1,-1 0-1,0 0 1,1 0-1,-1 0 0,0 1 1,1-1-1,-1 0 1,0 0-1,1 0 0,-1 0 1,0 0-1,1 0 0,-1 1 1,0-1-1,1 0 1,-1 0-1,0 1 0,1-1 1,-1 0-1,0 0 1,0 1-1,1-1 0,-1 0 1,0 1-1,0-1 0,0 0 1,0 1-1,1 0 1,24 24 15,53 42 0,-26-24 77,40 27 236,-57-45-220,54 50 0,-87-74-107,17 22 9,-19-23-9,0 1 0,0-1 0,0 0 0,1 1 0,-1-1 0,0 1 0,0-1 0,0 1 0,0-1 0,0 0 0,0 1 0,0-1 0,0 1 1,0-1-1,0 1 0,0-1 0,0 0 0,0 1 0,0-1 0,0 1 0,0-1 0,-1 1 0,1 0 2,-1-1 0,0 1 0,1-1 0,-1 1-1,0-1 1,1 0 0,-1 1 0,0-1 0,0 0 0,1 0 0,-1 1 0,0-1 0,0 0-1,1 0 1,-1 0 0,0 0 0,-1 0 0,-33 0 93,-44-6-1,-29-1 382,63 8-284,0 1 0,1 3 0,-1 2 0,1 2 0,0 1-1,1 3 1,-61 25 0,96-35-210,0 1-1,-1 1 1,2-1-1,-1 1 1,0 0-1,1 1 1,0 0 0,0 0-1,1 0 1,-8 10-1,14-16 0,0 1-1,-1-1 1,1 0-1,0 0 1,0 1-1,-1-1 1,1 0-1,0 0 1,0 1-1,0-1 1,-1 0-1,1 1 1,0-1-1,0 0 1,0 1-1,0-1 1,0 0-1,0 1 1,0-1-1,0 1 1,0-1-1,0 0 1,0 1-1,0-1 1,0 0-1,0 1 1,0-1-1,0 0 1,0 1-1,0-1 1,0 0-1,1 1 1,11-1-690,18-10-618,-28 10 1160,19-8-1668</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2.378"/>
    </inkml:context>
    <inkml:brush xml:id="br0">
      <inkml:brushProperty name="width" value="0.1" units="cm"/>
      <inkml:brushProperty name="height" value="0.1" units="cm"/>
      <inkml:brushProperty name="color" value="#FFC114"/>
    </inkml:brush>
  </inkml:definitions>
  <inkml:trace contextRef="#ctx0" brushRef="#br0">1 273 4209,'125'-103'1351,"-111"93"-1180,0 1 0,0 0 0,29-13 1,-33 18-72,1-1 0,17-13 0,39-37 339,-32 25-201,-23 23-52,-21 19-92,-20 21-37,-161 137 50,188-169-77,1 0 0,0 0 0,-1 0 0,1 0 0,0 0 0,0 0 0,0 1 0,0-1 0,0 0 1,0 0-1,0 1 0,1-1 0,-1 1 0,0-1 0,1 1 0,-1-1 0,1 1 0,0-1 0,-1 1 0,1-1 1,0 1-1,0 0 0,0-1 0,0 3 0,1-2 27,0 0 0,0 0 1,0 0-1,0 0 0,0 0 0,1-1 1,-1 1-1,1 0 0,-1-1 0,1 1 1,0-1-1,-1 0 0,1 0 0,0 1 1,3 0-1,6 3 89,0 0 0,0-1 1,0 0-1,1-1 0,14 2 1,0-2-69,0-1 0,43-2 0,-58 0-256,0-1-1,1-1 1,-1 0-1,0-1 0,0 0 1,-1 0-1,1-1 1,15-8-1,-7-2-2003</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2.744"/>
    </inkml:context>
    <inkml:brush xml:id="br0">
      <inkml:brushProperty name="width" value="0.1" units="cm"/>
      <inkml:brushProperty name="height" value="0.1" units="cm"/>
      <inkml:brushProperty name="color" value="#FFC114"/>
    </inkml:brush>
  </inkml:definitions>
  <inkml:trace contextRef="#ctx0" brushRef="#br0">134 1 3889,'1'41'1589,"1"1"1,2-1 0,15 69-1,-11-83-1450,0 1 0,2-1-1,2 0 1,0-1-1,1 0 1,19 25-1,-27-43-114,-1-3-11,0 0 0,-1 0 0,0 0 1,3 9-1,-5-13-10,-1 0-1,1 0 1,-1 0 0,0 0 0,0 0-1,1 0 1,-1 0 0,0 0-1,0 0 1,0 0 0,0 0 0,0 0-1,0 0 1,-1-1 0,1 1 0,0 0-1,0 0 1,-1 0 0,1 0 0,0 0-1,-1 0 1,1 0 0,-1 0-1,0 0 1,1-1 0,-1 1 0,1 0-1,-1 0 1,0-1 0,0 1 0,1 0-1,-1-1 1,-2 2 0,-5 1 14,0 1-1,0-1 1,-1 0 0,1-1 0,-1 0 0,0 0-1,0-1 1,-10 0 0,-12 0 1,-32-4 1,58 3-74,0 0 0,0-1 0,-1 0 0,1 0 0,0 0 0,0 0 0,0-1 0,0 0 0,1 0 0,-1 0 0,-4-4 0,-16-13-799</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3.094"/>
    </inkml:context>
    <inkml:brush xml:id="br0">
      <inkml:brushProperty name="width" value="0.1" units="cm"/>
      <inkml:brushProperty name="height" value="0.1" units="cm"/>
      <inkml:brushProperty name="color" value="#FFC114"/>
    </inkml:brush>
  </inkml:definitions>
  <inkml:trace contextRef="#ctx0" brushRef="#br0">0 78 4177,'9'-7'1696,"10"-7"-976,2 1-400,5 2-39,-1 4 55,6 5 144,1-2-32,14 4-152,6-2-56,5-3-168,2 1-144,-12-5 1136</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27:33.545"/>
    </inkml:context>
    <inkml:brush xml:id="br0">
      <inkml:brushProperty name="width" value="0.1" units="cm"/>
      <inkml:brushProperty name="height" value="0.1" units="cm"/>
      <inkml:brushProperty name="color" value="#FFC114"/>
    </inkml:brush>
  </inkml:definitions>
  <inkml:trace contextRef="#ctx0" brushRef="#br0">107 121 2769,'-106'47'1432,"122"-36"-304,7-2-64,35-2-39,26-3-17,66-14-56,33-9-24,69-16-88,27-7-79,13 6-161,12 7-136,-21 11-248,-20 9-64,-13 11-344,-27-2-440</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4:50.620"/>
    </inkml:context>
    <inkml:brush xml:id="br0">
      <inkml:brushProperty name="width" value="0.1" units="cm"/>
      <inkml:brushProperty name="height" value="0.1" units="cm"/>
      <inkml:brushProperty name="color" value="#33CCFF"/>
    </inkml:brush>
  </inkml:definitions>
  <inkml:trace contextRef="#ctx0" brushRef="#br0">60 40 4457,'-59'46'1792,"84"-46"-975,33 0-649,25-2 0,41-7 120,19 0 24,49-6 16,14 4-48,19 0-104,3 0-56,-8 8-80,3-3-40,-8 1-272,5 1-272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4:51.301"/>
    </inkml:context>
    <inkml:brush xml:id="br0">
      <inkml:brushProperty name="width" value="0.1" units="cm"/>
      <inkml:brushProperty name="height" value="0.1" units="cm"/>
      <inkml:brushProperty name="color" value="#33CCFF"/>
    </inkml:brush>
  </inkml:definitions>
  <inkml:trace contextRef="#ctx0" brushRef="#br0">0 149 3137,'4'-4'1576,"12"-14"-320,8 3-744,34-3-184,12 0-23,41 4 47,30-1 16,80 4 32,33 1 24,99-3-8,41 4-56,49 5-144,58 4-80,26 9-144,11 0-280,8 0-2024</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1.096"/>
    </inkml:context>
    <inkml:brush xml:id="br0">
      <inkml:brushProperty name="width" value="0.1" units="cm"/>
      <inkml:brushProperty name="height" value="0.1" units="cm"/>
      <inkml:brushProperty name="color" value="#FFC114"/>
    </inkml:brush>
  </inkml:definitions>
  <inkml:trace contextRef="#ctx0" brushRef="#br0">274 141 3809,'0'-4'917,"-1"0"-1,1 0 1,-1 0 0,0 1 0,0-1 0,-2-6-1,-1 1-808,-1 0-1,0 0 0,-1 1 0,-10-14 0,16 21-12,-4-3-69,0 0-1,1-1 1,-2 2-1,1-1 1,0 0-1,-1 1 1,0 0-1,1 0 1,-1 0 0,0 1-1,-1 0 1,1-1-1,0 2 1,-7-2-1,9 2-18,0 0 0,0 1 0,-1 0 0,1 0 0,0 0-1,0 0 1,0 0 0,-1 1 0,1-1 0,0 1 0,0 0 0,0 0 0,0 0-1,0 0 1,0 0 0,0 1 0,0-1 0,1 1 0,-1 0 0,1 0-1,-1 0 1,1 0 0,-3 3 0,-1 3 9,1 0 0,0 1 0,0 0 0,1-1 0,0 2 0,1-1 0,0 0 0,-4 20 0,3-7-15,1 0 1,1 42-1,5-12 16,3 0 1,16 66-1,3 25 7,-22-116-26,-1 1-1,-1-1 0,-4 38 0,-3-25-154,-24 80-1,5-28-620,23-81 602,-5 12-360,6-22 494,1 0 0,-1 0 0,0-1 0,0 1 0,0 0 0,0-1 0,0 1 0,0 0 0,0-1 0,0 0 0,0 1 1,-1-1-1,1 1 0,0-1 0,0 0 0,0 0 0,-2 0 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1.448"/>
    </inkml:context>
    <inkml:brush xml:id="br0">
      <inkml:brushProperty name="width" value="0.1" units="cm"/>
      <inkml:brushProperty name="height" value="0.1" units="cm"/>
      <inkml:brushProperty name="color" value="#FFC114"/>
    </inkml:brush>
  </inkml:definitions>
  <inkml:trace contextRef="#ctx0" brushRef="#br0">0 84 3401,'2'-4'1536,"9"-1"-520,5 3-176,18-2 161,14 1 7,13-6-112,6-2-128,6-6-320,-3 3-128,-12 3-208,-3 7-176,-23 4-816,-12 2-592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1.815"/>
    </inkml:context>
    <inkml:brush xml:id="br0">
      <inkml:brushProperty name="width" value="0.1" units="cm"/>
      <inkml:brushProperty name="height" value="0.1" units="cm"/>
      <inkml:brushProperty name="color" value="#FFC114"/>
    </inkml:brush>
  </inkml:definitions>
  <inkml:trace contextRef="#ctx0" brushRef="#br0">0 46 2385,'9'-2'1464,"0"0"112,49-11-960,-38 12-64,-3-7-119,4 1-73,5 2-136,-3-1-16,8 4-128,4 4-80,-15 4-576</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2.150"/>
    </inkml:context>
    <inkml:brush xml:id="br0">
      <inkml:brushProperty name="width" value="0.1" units="cm"/>
      <inkml:brushProperty name="height" value="0.1" units="cm"/>
      <inkml:brushProperty name="color" value="#FFC114"/>
    </inkml:brush>
  </inkml:definitions>
  <inkml:trace contextRef="#ctx0" brushRef="#br0">81 1 4945,'-80'114'3969,"91"-118"-3145,5 1-120,2 3-312,7-2-144,6-2-144,2-1-104,1-4-952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1.988"/>
    </inkml:context>
    <inkml:brush xml:id="br0">
      <inkml:brushProperty name="width" value="0.1" units="cm"/>
      <inkml:brushProperty name="height" value="0.1" units="cm"/>
      <inkml:brushProperty name="color" value="#FFC114"/>
    </inkml:brush>
  </inkml:definitions>
  <inkml:trace contextRef="#ctx0" brushRef="#br0">3 0 8138,'-3'3'3360,"3"4"-1759,0 6-2105,13 10-192,1 11 167,1 10 689,5 11 417,-4 4 71,3-4-80,-1 3-360,-7-1-472,-5-1-752,-4-4-313,-2-10-1143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2.899"/>
    </inkml:context>
    <inkml:brush xml:id="br0">
      <inkml:brushProperty name="width" value="0.1" units="cm"/>
      <inkml:brushProperty name="height" value="0.1" units="cm"/>
      <inkml:brushProperty name="color" value="#FFC114"/>
    </inkml:brush>
  </inkml:definitions>
  <inkml:trace contextRef="#ctx0" brushRef="#br0">164 179 2401,'17'79'1322,"-16"-61"-8,-1-18-1296,0 0 0,0 0 0,0 1 0,0-1 0,0 0 1,0 0-1,0 0 0,0 0 0,0 0 0,0 0 0,0 0 0,0 0 0,0 0 0,0 1 0,0-1 0,0 0 0,0 0 0,0 0 0,0 0 0,0 0 0,-1 0 0,1 0 1,0 0-1,0 0 0,0 0 0,0 0 0,0 0 0,0 0 0,0 0 0,0 0 0,0 0 0,0 0 0,-1 1 0,1-1 0,0 0 0,0 0 0,0 0 0,0 0 0,0 0 1,0 0-1,0 0 0,0-1 0,-1 1 0,1 0 0,0 0 0,0 0 0,0 0 0,0 0 0,0 0 0,0 0 0,0 0 0,0 0 0,0 0 0,0 0 0,0 0 0,-1 0 1,1 0-1,0 0 0,-9-13 2366,-28-75-1097,16 35-329,4 9-240,12 27-628,-2 0-1,-14-26 1,21 43-87,0 0 1,0 0 0,0-1 0,0 1 0,0 0 0,0 0 0,0 0 0,0 0 0,0 0 0,0-1 0,-1 1 0,1 0 0,0 0 0,0 0 0,0 0 0,0 0 0,0 0 0,0 0 0,-1 0 0,1 0 0,0-1 0,0 1 0,0 0 0,0 0 0,-1 0 0,1 0 0,0 0 0,0 0 0,0 0 0,0 0 0,-1 0 0,1 0 0,0 0 0,0 0 0,0 0 0,0 0 0,-1 0 0,1 1 0,0-1 0,0 0 0,0 0 0,0 0 0,0 0 0,-1 0 0,1 0 0,0 0 0,-7 11 48,-3 22-30,-6 65 199,-6 158 1,22-254-220,0 107 41,1-97-39,1 0-1,-1 0 0,2 0 1,0 0-1,0-1 1,10 21-1,-13-30-9,2 0 0,-1 0 0,0 0 0,0 0 0,1 0 0,-1 0 0,1 0 0,-1 0 0,1-1 0,0 1 1,0-1-1,0 1 0,0-1 0,0 0 0,0 1 0,0-1 0,0 0 0,0-1 0,1 1 0,-1 0 0,0-1 0,1 1 0,1-1 0,0 0-85,0 0-1,0 0 0,-1-1 1,1 1-1,-1-1 1,1 0-1,0 0 1,-1 0-1,0-1 0,1 0 1,-1 1-1,0-1 1,0 0-1,3-3 1,16-12-1011</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3.429"/>
    </inkml:context>
    <inkml:brush xml:id="br0">
      <inkml:brushProperty name="width" value="0.1" units="cm"/>
      <inkml:brushProperty name="height" value="0.1" units="cm"/>
      <inkml:brushProperty name="color" value="#FFC114"/>
    </inkml:brush>
  </inkml:definitions>
  <inkml:trace contextRef="#ctx0" brushRef="#br0">1 58 3945,'56'-51'1576,"-51"45"-1020,-8 7-112,-10 10 293,7-1-551,0 0 0,1 1 0,0-1 1,0 1-1,1 1 0,1-1 0,0 1 0,1-1 1,0 1-1,1 0 0,0 0 0,1 12 1,-1-17-166,2 0 1,-1 0-1,1 0 0,0 0 1,0 0-1,1 0 1,0 0-1,0-1 1,1 1-1,0-1 0,0 1 1,0-1-1,1 0 1,0 0-1,0 0 1,1-1-1,-1 0 0,1 0 1,0 0-1,1 0 1,6 5-1,-8-8-18,0 0-1,-1-1 1,1 1-1,0 0 1,0-1-1,0 0 0,0 0 1,0 0-1,0-1 1,1 1-1,-1-1 1,0 0-1,0 0 1,0 0-1,0-1 1,1 1-1,-1-1 1,0 0-1,0 0 1,0-1-1,0 1 0,-1-1 1,1 0-1,0 0 1,-1 0-1,7-6 1,-5 4 5,0 0 1,0-1-1,-1 0 0,0 0 1,0 0-1,0 0 1,-1-1-1,0 1 0,0-1 1,0 0-1,-1 0 1,1 0-1,-2 0 0,1-1 1,-1 1-1,2-11 1,-3 3 4,0 0 0,-1 0 0,-3-20 0,4 29-14,-1 0 1,-1 0-1,1 0 0,-1 0 0,1 0 1,-2 0-1,1 0 0,0 0 0,-1 1 1,0-1-1,0 1 0,-4-4 0,6 7-14,0 0 0,0 0 0,0 0 0,0 0 0,0 1 0,0-1 0,0 1 0,0-1 0,-1 0 0,1 1 0,0 0 0,0-1 0,-1 1 0,1 0 0,0 0 0,-1 0 0,1 0 0,0 0 0,-1 0 0,1 0 0,0 0-1,0 0 1,-1 1 0,1-1 0,0 0 0,0 1 0,-1-1 0,1 1 0,0-1 0,0 1 0,0 0 0,-2 1 0,-27 12-577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4.003"/>
    </inkml:context>
    <inkml:brush xml:id="br0">
      <inkml:brushProperty name="width" value="0.1" units="cm"/>
      <inkml:brushProperty name="height" value="0.1" units="cm"/>
      <inkml:brushProperty name="color" value="#FFC114"/>
    </inkml:brush>
  </inkml:definitions>
  <inkml:trace contextRef="#ctx0" brushRef="#br0">0 22 3361,'22'44'3060,"3"12"-2207,-15-20-330,-3 0 0,0 1 0,-3 0 1,1 43-1,-7-68-240,-3-18-78,-4-21-83,6 7-129,0 0 1,2 0 0,0 0 0,2 0-1,0 1 1,1-1 0,1 0 0,0 0 0,2 1-1,0 0 1,1 0 0,2 0 0,-1 1-1,12-18 1,-19 35 4,1 0 0,-1 0 0,1 0 1,-1 0-1,1 0 0,-1 0 0,1 0 0,0 0 0,0 0 0,0 0 0,-1 0 0,1 1 0,0-1 0,0 0 1,0 1-1,0-1 0,0 1 0,0-1 0,0 1 0,0-1 0,0 1 0,3-1 0,-3 2 3,0-1-1,0 0 0,0 1 1,0-1-1,0 0 0,0 1 1,0 0-1,0-1 0,0 1 1,0-1-1,0 1 0,0 0 1,0 0-1,-1 0 0,1-1 1,0 1-1,0 0 0,0 2 1,4 5 7,-1 1 1,0-1-1,0 1 1,3 11 0,2 14 13,6 49 0,0 0 8,-14-80-22,4 15 4,-2-15 25,-1-13 52,2-16-85,0-1 1,2 1 0,18-50-1,-22 70-4,20-46 1,-21 48-2,1 1 1,0-1-1,0 1 0,1 0 1,-1-1-1,1 1 1,-1 0-1,1 1 0,0-1 1,0 0-1,5-2 1,-7 4 0,0 1 0,0 0 1,0-1-1,0 1 0,0 0 1,0-1-1,0 1 0,1 0 1,-1 0-1,0 0 0,0 0 1,0 0-1,0 0 0,0 0 1,0 0-1,0 1 0,0-1 1,1 0-1,-1 1 0,0-1 1,0 0-1,0 1 1,0 0-1,0-1 0,-1 1 1,1-1-1,0 1 0,0 0 1,0 0-1,0 0 0,-1-1 1,1 1-1,0 0 0,0 2 1,2 2 7,0 0 1,0 0 0,-1 1-1,1-1 1,1 9 0,22 110 11,-13-54-1027,-9-47 376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4.432"/>
    </inkml:context>
    <inkml:brush xml:id="br0">
      <inkml:brushProperty name="width" value="0.1" units="cm"/>
      <inkml:brushProperty name="height" value="0.1" units="cm"/>
      <inkml:brushProperty name="color" value="#FFC114"/>
    </inkml:brush>
  </inkml:definitions>
  <inkml:trace contextRef="#ctx0" brushRef="#br0">21 225 3833,'8'100'3376,"-1"-27"-2455,19 176 842,-20-198-1659,-1 1-51,-2-69-70,-7-30-104,-11-51 1,-3-33-169,16 72 234,2 0 0,3 1 1,3 0-1,20-91 0,-24 139 57,-1 5 0,-1 1 1,1-1-1,0 0 1,1 1-1,-1 0 0,1-1 1,0 1-1,0 0 0,0 0 1,0 0-1,1 0 1,3-4-1,-6 7 0,1 1-1,-1 0 1,1-1 0,-1 1-1,0 0 1,1 0 0,-1-1-1,1 1 1,-1 0 0,0 0-1,1 0 1,-1-1-1,1 1 1,-1 0 0,1 0-1,-1 0 1,1 0 0,-1 0-1,1 0 1,-1 0 0,1 0-1,-1 0 1,1 0 0,-1 0-1,1 1 1,-1-1 0,0 0-1,1 0 1,-1 0 0,1 1-1,10 14 54,-1 26 46,-5-8-62,-2-1 1,-2 1 0,-1 0 0,-1-1-1,-2 1 1,-1 0 0,-1-1 0,-2 0-1,-21 56 1,25-79-30,-1-1-1,0 0 1,0 1-1,-8 9 1,11-17-20,0 1 0,0-1 0,-1 1 1,1-1-1,0 0 0,-1 1 0,1-1 1,-1 0-1,1 0 0,-1 0 0,0 0 0,1-1 1,-1 1-1,0 0 0,0-1 0,0 1 1,1-1-1,-1 0 0,0 1 0,0-1 1,0 0-1,0 0 0,0 0 0,0 0 1,1-1-1,-4 0 0,4 1-38,0 0 0,0 0 0,0-1 0,1 1 0,-1-1 0,0 1 0,0-1 0,1 1 0,-1-1 0,0 1 0,1-1 0,-1 1 0,0-1 0,0-1 0,-7-17-1240</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4.786"/>
    </inkml:context>
    <inkml:brush xml:id="br0">
      <inkml:brushProperty name="width" value="0.1" units="cm"/>
      <inkml:brushProperty name="height" value="0.1" units="cm"/>
      <inkml:brushProperty name="color" value="#FFC114"/>
    </inkml:brush>
  </inkml:definitions>
  <inkml:trace contextRef="#ctx0" brushRef="#br0">1 11 4857,'16'2'484,"-9"-2"-284,-1 1 0,1 0 0,-1 0 1,1 1-1,6 2 0,-12-4-148,0 1 1,0-1-1,1 1 1,-1 0-1,0 0 1,0-1-1,0 1 1,0 0-1,0 0 1,0 0-1,0 0 1,0 0-1,-1 0 1,1 1-1,0-1 1,-1 0-1,1 0 1,0 0-1,-1 1 1,0-1-1,1 0 1,-1 1-1,0-1 1,1 0-1,-1 1 1,0-1-1,0 0 1,-1 3-1,0 19 471,1 0 0,1 0 0,0 0 0,2 0 0,1-1 0,11 38 0,-14-56-500,0-1 0,1 0-1,0 0 1,-1 0 0,1 0-1,0 0 1,0 0 0,1 0 0,-1-1-1,1 1 1,-1-1 0,1 0-1,0 0 1,0 0 0,5 3 0,-7-4-22,1-1 0,-1 1 0,0-1 0,0 1 0,1-1 0,-1 0 1,0 0-1,1 0 0,-1 0 0,0 0 0,0 0 0,1 0 1,-1 0-1,0 0 0,1 0 0,-1-1 0,0 1 0,2-1 0,-2 0-2,1 0 0,-1 0-1,0 0 1,1-1-1,-1 1 1,0 0 0,0-1-1,1 1 1,-1-1-1,0 1 1,-1-1 0,1 1-1,0-1 1,0 0-1,-1 1 1,2-4 0,1-10-6,-1 0 1,0 0-1,-1-1 1,-1 1 0,0-1-1,-1 1 1,-1 0-1,-1 0 1,-3-15 0,-2 6-198,6 16-138,-1 1 1,1-1-1,0 1 0,1-1 0,-1-14 1,2 1-298</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5.199"/>
    </inkml:context>
    <inkml:brush xml:id="br0">
      <inkml:brushProperty name="width" value="0.1" units="cm"/>
      <inkml:brushProperty name="height" value="0.1" units="cm"/>
      <inkml:brushProperty name="color" value="#FFC114"/>
    </inkml:brush>
  </inkml:definitions>
  <inkml:trace contextRef="#ctx0" brushRef="#br0">0 0 2240,'12'21'3045,"-10"-18"-2811,0 1 1,0 0-1,0 0 1,0 0-1,0 0 1,-1 1-1,0-1 1,0 0-1,1 8 1,4 56 1187,12 81 568,-15-132-1792,1 0 1,0-1-1,2 1 0,0-1 0,1 0 0,11 20 0,-18-35-193,1 0 1,-1-1-1,1 1 0,-1 0 0,1 0 0,-1 0 0,1-1 0,0 1 0,-1 0 1,1-1-1,0 1 0,-1 0 0,1-1 0,0 1 0,0-1 0,0 1 0,0-1 0,-1 0 1,1 1-1,0-1 0,0 0 0,0 1 0,0-1 0,0 0 0,0 0 0,1 0 1,-1 0-5,1-1 0,-1 0 0,0 1 0,1-1 0,-1 0 0,0 1 0,0-1 0,1 0 0,-1 0 0,0 0 0,0 0 0,0 0 0,0-1 1,0 1-1,0-1 0,5-7-44,-1 0 1,0 0-1,5-17 1,-5 13-34,5-13-169,0 0 1,-2-1-1,-1 0 0,6-48 1,-13 58 181,1 1-90,0 0 1,5-28 0,3 30-93,-8 14 240,-1 0 1,1-1-1,-1 1 1,1 0 0,-1-1-1,0 1 1,1-1 0,-1 1-1,1-1 1,-1 1 0,0-1-1,0 1 1,1-1-1,-1 0 1,0 1 0,0-1-1,0 1 1,1-1 0,-1 1-1,0-1 1,0 0 0,0 0-1,7 32 74,2 9 1,5 55 1,6 29-914,-13-95-844</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5.583"/>
    </inkml:context>
    <inkml:brush xml:id="br0">
      <inkml:brushProperty name="width" value="0.1" units="cm"/>
      <inkml:brushProperty name="height" value="0.1" units="cm"/>
      <inkml:brushProperty name="color" value="#FFC114"/>
    </inkml:brush>
  </inkml:definitions>
  <inkml:trace contextRef="#ctx0" brushRef="#br0">0 0 4193,'1'2'139,"35"138"5023,-31-112-4252,0 1 0,1 42 0,-5-69-607,1-6-170,4-16-137,0 0 21,-3 13-15,5-19 10,2 1 1,21-41-1,-30 64-11,0 0 0,0 0-1,0 1 1,1-1 0,-1 0 0,0 1-1,1-1 1,0 1 0,-1-1 0,1 1 0,0 0-1,-1-1 1,1 1 0,0 0 0,0 0-1,0 0 1,0 1 0,0-1 0,0 0 0,0 1-1,1 0 1,-1-1 0,0 1 0,0 0-1,0 0 1,0 0 0,0 0 0,1 0 0,-1 1-1,0-1 1,0 1 0,3 0 0,0 2-3,0-1 0,0 1 0,0-1 0,-1 1 0,1 1 1,-1-1-1,1 1 0,-1 0 0,0 0 0,6 8 0,-1 0-78,0 0-1,-1 1 1,-1 0-1,0 0 1,-1 1-1,-1 0 1,0 0-1,0 0 1,-1 0-1,-1 1 1,-1 0-1,0 0 1,0 27-1,-7-16-877,-2-9-224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6.082"/>
    </inkml:context>
    <inkml:brush xml:id="br0">
      <inkml:brushProperty name="width" value="0.1" units="cm"/>
      <inkml:brushProperty name="height" value="0.1" units="cm"/>
      <inkml:brushProperty name="color" value="#FFC114"/>
    </inkml:brush>
  </inkml:definitions>
  <inkml:trace contextRef="#ctx0" brushRef="#br0">76 612 5177,'-4'-1'3837,"-12"-2"-1741,9 16-1265,1 1-565,-2 7-53,0 1 0,1-1 0,2 1 0,0 0 0,1 0 0,1 1 0,1-1 0,2 27 0,0-42-224,7 34 49,-7-39-50,1 0 1,-1 0 0,1-1 0,0 1 0,0 0 0,0 0-1,0-1 1,0 1 0,0 0 0,0-1 0,0 1 0,1-1-1,-1 0 1,0 1 0,1-1 0,-1 0 0,4 2 0,-4-3-14,0 1 0,0-1 0,0 0 0,0 0 1,0 0-1,0 0 0,1 0 0,-1 0 0,0 0 0,0 0 1,0 0-1,0-1 0,0 1 0,0 0 0,0-1 0,0 1 1,0-1-1,0 1 0,0-1 0,0 1 0,0-1 1,0 0-1,0 1 0,-1-1 0,1 0 0,0 0 0,-1 0 1,1 1-1,0-1 0,-1 0 0,1 0 0,-1 0 0,1 0 1,-1 0-1,1 0 0,-1-2 0,4-5-73,-1-1-1,0 0 1,2-10-1,-5 18 93,78-418-551,-70 368 548,1-12 20,-3-2 0,-2 1-1,-8-101 1,-1 127 315,2 32-27,-1 21 23,-4 64-12,4-1 0,8 106 0,36 150-64,-16-222-586,4-16-396</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7.103"/>
    </inkml:context>
    <inkml:brush xml:id="br0">
      <inkml:brushProperty name="width" value="0.1" units="cm"/>
      <inkml:brushProperty name="height" value="0.1" units="cm"/>
      <inkml:brushProperty name="color" value="#FFC114"/>
    </inkml:brush>
  </inkml:definitions>
  <inkml:trace contextRef="#ctx0" brushRef="#br0">249 88 2993,'-10'-1'272,"7"1"-196,1 0 0,-1-1 0,1 1 0,-1 0 1,1-1-1,-1 1 0,1-1 0,0 0 0,-1 0 0,1 1 0,0-2 0,0 1 0,-1 0 1,1 0-1,0-1 0,0 1 0,0-1 0,1 0 0,-1 0 0,0 1 0,1-1 1,-1 0-1,-1-3 0,1 0 93,-1 0 0,0 0 0,-1 0 0,1 1 0,-1-1 1,0 1-1,0 0 0,0 0 0,-8-5 0,10 8-85,-1 0 0,1 0-1,-1 0 1,1 0 0,-1 0 0,1 1-1,-1-1 1,1 1 0,-1 0-1,0 0 1,1 0 0,-1 0 0,0 0-1,1 0 1,-1 1 0,1-1-1,-1 1 1,1 0 0,-1 0 0,1 0-1,-1 0 1,1 0 0,-4 3 0,2-1-19,0-1 0,0 1 0,0 0 0,1 0 1,0 0-1,-1 0 0,1 1 0,1-1 1,-1 1-1,0 0 0,1 0 0,0 0 0,-1 0 1,2 0-1,-1 0 0,0 0 0,1 1 0,0-1 1,-1 8-1,1 5 118,0-1 1,1 1 0,1-1-1,4 20 1,-3-16 15,22 356 996,-23-345-1180,0 107-182,-1-132 129,0-3-13,0 1-1,0-1 1,0 0 0,0 1 0,-1-1 0,0 0 0,-1 4 0,2-6-7,-1 0 1,1-1 0,-1 1-1,1 0 1,-1 0 0,0-1-1,1 1 1,-1 0-1,0-1 1,0 1 0,1 0-1,-1-1 1,0 1 0,0-1-1,0 0 1,0 1 0,0-1-1,0 0 1,0 1-1,0-1 1,0 0 0,0 0-1,1 0 1,-1 0 0,0 0-1,0 0 1,0 0 0,-2 0-1,-25-3-1342</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7.466"/>
    </inkml:context>
    <inkml:brush xml:id="br0">
      <inkml:brushProperty name="width" value="0.1" units="cm"/>
      <inkml:brushProperty name="height" value="0.1" units="cm"/>
      <inkml:brushProperty name="color" value="#FFC114"/>
    </inkml:brush>
  </inkml:definitions>
  <inkml:trace contextRef="#ctx0" brushRef="#br0">1 26 3977,'14'0'1600,"15"-4"-1120,4 0-120,3-3-200,10 2-80,1 3-160,2-2-248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6.694"/>
    </inkml:context>
    <inkml:brush xml:id="br0">
      <inkml:brushProperty name="width" value="0.1" units="cm"/>
      <inkml:brushProperty name="height" value="0.1" units="cm"/>
      <inkml:brushProperty name="color" value="#FFC114"/>
    </inkml:brush>
  </inkml:definitions>
  <inkml:trace contextRef="#ctx0" brushRef="#br0">194 187 4785,'25'-36'1771,"-24"36"-1749,-1 0 0,0 0 0,0 0 0,0-1 0,0 1 0,0 0 0,0 0 0,0 0 0,0 0 0,0-1 0,0 1 0,0 0 0,0 0 0,0 0 0,0 0-1,0 0 1,0-1 0,0 1 0,0 0 0,0 0 0,0 0 0,0 0 0,0-1 0,0 1 0,0 0 0,0 0 0,-1 0 0,1 0 0,0 0 0,0 0 0,0-1 0,0 1 0,0 0 0,0 0 0,0 0 0,-1 0 0,1 0 0,0 0 0,0 0 0,0 0 0,0 0 0,0 0 0,-1 0-1,1-1 1,0 1 0,0 0 0,0 0 0,0 0 0,-1 0 0,-13 1 650,-14 7 312,16-1-766,1 1 0,-1 0 0,1 1 0,1 0 0,-1 1 0,2 0-1,-1 1 1,2 0 0,-1 0 0,1 1 0,1 0 0,0 1 0,1-1 0,1 1 0,-1 0 0,-2 15 0,2-6-118,0-1-1,2 1 1,1 0 0,0 1 0,2-1-1,0 0 1,2 1 0,1-1 0,5 31-1,-4-42-60,0 0-1,0 0 0,1 0 0,0-1 0,1 0 1,1 0-1,-1 0 0,14 17 0,-17-25-34,0 1-1,0 0 0,1-1 1,-1 0-1,1 1 0,-1-1 1,1 0-1,0 0 0,0-1 1,0 1-1,0-1 0,0 1 1,0-1-1,0 0 0,1 0 1,-1 0-1,0-1 0,1 1 1,-1-1-1,0 0 0,1 0 1,-1 0-1,1 0 0,-1 0 1,0-1-1,1 1 0,-1-1 1,0 0-1,0 0 0,1-1 1,-1 1-1,0-1 0,3-1 1,5-5-10,1-1 0,-1 0-1,-1 0 1,0-1 0,0 0 0,-1-1 0,0 0 0,-1-1 0,-1 1 0,1-2 0,-2 1-1,9-21 1,-5 6-29,-1 0-1,-1-1 1,-1 0 0,-1 0-1,2-35 1,-7 28 33,-2-1 0,-1 1 1,-1-1-1,-3 1 0,0 0 0,-17-47 1,23 82 1,-1-7-22,-1 1 0,0-1 0,0 1 0,0 0 0,-1 0 1,0 0-1,0 0 0,-1 0 0,1 1 0,-9-9 1,11 13-5,1 1 0,-1-1 1,0 1-1,1-1 0,-1 1 0,0 0 1,1-1-1,-1 1 0,0 0 1,0 0-1,1-1 0,-1 1 1,0 0-1,0 0 0,0 0 0,1 0 1,-1 0-1,0 0 0,0 0 1,1 0-1,-1 0 0,0 1 1,0-1-1,0 0 0,1 0 0,-1 1 1,0-1-1,1 0 0,-1 1 1,0-1-1,1 1 0,-2 0 1,-17 23-956,15-18 711,-29 43-1323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2.420"/>
    </inkml:context>
    <inkml:brush xml:id="br0">
      <inkml:brushProperty name="width" value="0.1" units="cm"/>
      <inkml:brushProperty name="height" value="0.1" units="cm"/>
      <inkml:brushProperty name="color" value="#FFC114"/>
    </inkml:brush>
  </inkml:definitions>
  <inkml:trace contextRef="#ctx0" brushRef="#br0">280 1 7042,'9'14'3400,"9"8"-399,4 29-2913,3 14-72,-4 21 96,-3 5 144,-2 3 296,3-5 56,1-15-88,1-1-176,-5-9-1072,-6-9 48,-12-12-824,-6-14-313</inkml:trace>
  <inkml:trace contextRef="#ctx0" brushRef="#br0" timeOffset="1">1 595 11482,'24'1'3785,"28"-2"-4041,17-4-320,2-3-24,6 1 112,9 3 424,-5-1-56,2-1-1168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7.819"/>
    </inkml:context>
    <inkml:brush xml:id="br0">
      <inkml:brushProperty name="width" value="0.1" units="cm"/>
      <inkml:brushProperty name="height" value="0.1" units="cm"/>
      <inkml:brushProperty name="color" value="#FFC114"/>
    </inkml:brush>
  </inkml:definitions>
  <inkml:trace contextRef="#ctx0" brushRef="#br0">1 269 3889,'92'-45'1646,"-91"45"-1592,0 0 0,0 0 0,-1-1 1,1 1-1,0 0 0,-1-1 1,1 1-1,0 0 0,-1-1 0,1 1 1,-1-1-1,1 1 0,-1-1 1,1 0-1,-1 1 0,1-1 1,-1 1-1,1-1 0,-1 0 0,0 1 1,1-1-1,-1 0 0,0 1 1,0-1-1,0 0 0,1 0 0,-1 1 1,0-1-1,0 0 0,0 0 1,0 1-1,0-1 0,0 0 1,0 0-1,-1 1 0,1-2 0,0 2-18,0 0-1,0 0 1,0 0-1,-1-1 1,1 1-1,0 0 1,0 0-1,0 0 1,0 0-1,0 0 1,-1 0-1,1 0 0,0 0 1,0 0-1,0 0 1,0 0-1,0 0 1,-1 0-1,1 0 1,0-1-1,0 1 1,0 1-1,0-1 1,-1 0-1,1 0 0,0 0 1,0 0-1,0 0 1,0 0-1,0 0 1,-1 0-1,1 0 1,0 0-1,0 0 1,0 0-1,0 0 1,0 0-1,-1 1 0,1-1 1,0 0-1,-3 14 1494,4 6-1398,1-1 0,1 1-1,1-1 1,1 0-1,8 23 1,-5-18 0,-6-16-93,3 7 21,0 0-1,13 25 1,-17-37-57,1 0 0,-1-1 1,1 1-1,-1-1 0,1 1 0,0-1 0,0 0 1,0 0-1,0 0 0,0 0 0,1 0 1,-1 0-1,1 0 0,-1-1 0,1 1 1,0-1-1,-1 0 0,1 0 0,0 0 0,0 0 1,5 0-1,-5-1-2,0 0-1,0 0 1,0-1 0,-1 0 0,1 1 0,0-1-1,-1 0 1,1 0 0,0-1 0,-1 1 0,1-1-1,-1 1 1,0-1 0,1 0 0,-1 1 0,0-1-1,0 0 1,0-1 0,-1 1 0,1 0-1,0 0 1,-1-1 0,1 1 0,-1-1 0,1-3-1,2-2 3,-1 0 0,0-1 0,0 1 0,-1-1 0,-1 0-1,1 1 1,-1-12 0,-1 8 9,0 0 1,-1 0-1,-1 0 0,0 0 0,-1 0 0,0 1 0,-1-1 1,0 1-1,-10-18 0,11 23-32,0 0 0,0 1 0,0-1 0,-1 1 0,0 0 0,0 0 0,-1 1 0,1-1 0,-1 1 0,0 0 0,0 0 0,-1 1 0,1-1 0,-1 1 0,0 0 0,1 1 0,-1-1 0,0 1 0,-13-2 0,18 4-43,-1-1 0,1 1 0,-1 0 0,1 0 1,-1 0-1,1 1 0,0-1 0,-1 0 0,1 1 0,-1-1 0,1 0 0,-1 1 0,1 0 0,0-1 1,-1 1-1,1 0 0,0 0 0,0-1 0,0 1 0,0 0 0,-1 0 0,1 0 0,-1 2 0,-11 13 155</inkml:trace>
  <inkml:trace contextRef="#ctx0" brushRef="#br0" timeOffset="1">408 495 4473,'6'-3'2160,"1"-8"-927,4-13-33,-9-23-232,-2-9-176,0-9-208,0-1-55,9 16-153,4 2-120,14 10-152,0 8-88,-2 8-224,10 6-296,-3 6-593,1 1-303</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8.282"/>
    </inkml:context>
    <inkml:brush xml:id="br0">
      <inkml:brushProperty name="width" value="0.1" units="cm"/>
      <inkml:brushProperty name="height" value="0.1" units="cm"/>
      <inkml:brushProperty name="color" value="#FFC114"/>
    </inkml:brush>
  </inkml:definitions>
  <inkml:trace contextRef="#ctx0" brushRef="#br0">0 198 3697,'1'6'598,"-1"0"0,1-1 0,0 0 1,4 10-1,-4-10-94,1 1 1,-1-1 0,0 0 0,1 10 642,-6-23 49,2-10-1147,0-1-1,2-31 0,1 35-34,-1 2-7,1 0 0,1 1 1,0-1-1,1 1 0,0-1 0,1 1 0,1 0 1,0 0-1,9-17 0,-13 28-7,-1 0 0,1 0 0,0 0-1,-1-1 1,1 1 0,0 0 0,-1 0 0,1 0 0,0 0 0,0 0-1,0 0 1,0 1 0,0-1 0,0 0 0,0 0 0,0 1 0,1-1-1,-1 1 1,0-1 0,0 1 0,0-1 0,1 1 0,-1 0 0,2-1-1,-1 1 4,-1 1 0,0-1 0,1 1 0,-1 0 0,1-1-1,-1 1 1,0 0 0,1 0 0,-1 0 0,0 0 0,0 0 0,0 0-1,0 0 1,0 0 0,0 0 0,0 0 0,0 1 0,0-1-1,-1 0 1,2 3 0,18 37 2,27 82 0,-45-119-4,11 42 11,-2-1 1,8 64-1,-12-158-13,-2 11 16,11-50 1,-11 70-24,1 0-1,0 1 1,1 0-1,17-32 1,-23 47 7,0 1-1,-1 0 1,1 0-1,0-1 1,0 1-1,0 0 1,-1 0-1,1 0 1,1 0-1,-1 0 1,0 0-1,0 0 1,0 0 0,0 0-1,1 1 1,1-2-1,-2 2 0,-1 0 0,1 0 0,-1 1 0,1-1 1,-1 0-1,1 0 0,-1 1 0,1-1 0,-1 0 0,1 1 0,-1-1 0,0 0 0,1 1 0,-1-1 0,1 1 0,-1-1 1,0 1-1,0-1 0,1 0 0,-1 1 0,0-1 0,0 1 0,1-1 0,-1 1 0,0 0 0,0-1 0,0 1 0,0 0 0,2 9-47,-1-1 0,0 1 0,-1 12 0,0-21 42,0 32-196,0 24-659,8 66 0,-1-76-106</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8.649"/>
    </inkml:context>
    <inkml:brush xml:id="br0">
      <inkml:brushProperty name="width" value="0.1" units="cm"/>
      <inkml:brushProperty name="height" value="0.1" units="cm"/>
      <inkml:brushProperty name="color" value="#FFC114"/>
    </inkml:brush>
  </inkml:definitions>
  <inkml:trace contextRef="#ctx0" brushRef="#br0">11 276 3065,'12'-15'1022,"40"-60"1664,-47 67-2460,-1 0 0,0 0 0,0-1 0,-1 0 0,0 1 0,-1-1 0,3-15 0,-3 8 65,-1 9-190,0 0-1,0 0 0,-1 0 0,0 0 0,-1 0 0,0-8 0,0 14-86,1-1-1,-1 0 0,1 1 1,-1-1-1,0 1 0,0-1 1,1 1-1,-1-1 0,0 1 0,-1 0 1,1 0-1,0-1 0,0 1 1,0 0-1,-1 0 0,1 0 1,0 0-1,-1 0 0,1 0 1,-1 1-1,1-1 0,-1 1 1,0-1-1,1 1 0,-1-1 1,0 1-1,1 0 0,-1-1 1,0 1-1,-2 0 0,2 0 39,-1 0-1,1 0 0,0 0 1,-1 0-1,1 1 1,0-1-1,-1 1 1,1-1-1,0 1 1,-1 0-1,1 0 1,0 0-1,0 0 0,0 0 1,0 0-1,0 0 1,0 1-1,-3 3 1,2-2 3,1-1 0,0 1 0,0 1 0,1-1 0,-1 0 0,1 0 0,-1 1 0,1-1 0,0 1 0,0-1 0,0 6 0,0 3 30,0 0 0,1 1 0,0-1 0,1 0 1,1 1-1,4 16 0,0-5-4,1 1-1,12 26 1,-16-44-153,1 0 1,-1 0-1,1-1 0,0 1 1,0-1-1,1 0 1,0 0-1,0-1 0,0 1 1,1-1-1,9 7 0,9-2-1117,3-8-846</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0:59.066"/>
    </inkml:context>
    <inkml:brush xml:id="br0">
      <inkml:brushProperty name="width" value="0.1" units="cm"/>
      <inkml:brushProperty name="height" value="0.1" units="cm"/>
      <inkml:brushProperty name="color" value="#FFC114"/>
    </inkml:brush>
  </inkml:definitions>
  <inkml:trace contextRef="#ctx0" brushRef="#br0">85 360 4049,'-1'-1'139,"0"0"-1,0 0 1,0 0-1,1 0 1,-1 0 0,0 0-1,0 0 1,-1 1 0,1-1-1,0 1 1,0-1 0,0 0-1,0 1 1,-1 0 0,1-1-1,0 1 1,0 0 0,-1 0-1,1-1 1,0 1-1,0 0 1,-1 0 0,1 0-1,0 1 1,0-1 0,-2 0-1,1 1 14,0 1 0,0-1-1,1 0 1,-1 1 0,0-1-1,1 1 1,-1-1 0,1 1-1,-1 0 1,1-1 0,0 1-1,0 0 1,-2 4 0,-1 4 235,0 1 1,0 0 0,1 0 0,-3 21 0,1 4-224,2 1 1,2-1 0,1 1 0,2-1 0,1 0-1,11 44 1,-12-73-165,0-1 0,0 0-1,1 1 1,0-1 0,7 11 0,-10-16-10,1 0 0,-1 0 0,1-1 1,-1 1-1,1 0 0,0 0 0,0 0 0,-1-1 1,1 1-1,0 0 0,0-1 0,0 1 0,-1-1 1,1 1-1,0-1 0,0 1 0,0-1 0,0 1 1,0-1-1,0 0 0,0 0 0,0 0 0,0 1 1,0-1-1,0 0 0,0 0 0,0 0 0,0 0 1,0-1-1,0 1 0,0 0 0,0 0 0,0-1 1,0 1-1,0 0 0,0-1 0,0 1 0,0-1 1,0 1-1,0-1 0,0 0 0,-1 1 0,1-1 1,0 0-1,0 0 0,-1 1 0,1-1 0,0-2 1,5-5-101,-1 0 0,0 0 0,-1-1 1,0 0-1,0 0 0,-1 0 0,4-19 0,10-75-433,-15 88 480,3-56-263,-2 1 0,-8-74-1,4-89-1520,10 165 2003,-7 63 113,-1 6-29,1 12 167,1 25 247,17 243 1820,-12-219-2190,3 0 0,27 89 0,-12-82-623,0-22-667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0.900"/>
    </inkml:context>
    <inkml:brush xml:id="br0">
      <inkml:brushProperty name="width" value="0.1" units="cm"/>
      <inkml:brushProperty name="height" value="0.1" units="cm"/>
      <inkml:brushProperty name="color" value="#FFC114"/>
    </inkml:brush>
  </inkml:definitions>
  <inkml:trace contextRef="#ctx0" brushRef="#br0">45 60 3689,'58'-15'1335,"-47"8"-552,-12 0-308,1 6-412,0 1-1,0 0 0,-1-1 0,1 1 0,0 0 0,-1-1 0,1 1 0,0 0 0,-1 0 1,1 0-1,-1-1 0,1 1 0,0 0 0,-1 0 0,1 0 0,-1 0 0,1 0 0,0 0 0,-1 0 1,1 0-1,-1 0 0,1 0 0,-1 0 0,1 0 0,0 0 0,-1 0 0,1 0 0,-1 0 0,1 0 1,0 1-1,-1-1 0,1 0 0,-1 0 0,1 0 0,0 1 0,-1-1 0,1 0 0,-1 1 1,-61 81 777,57-74-795,1-1 0,-1 0 0,2 1 0,-1 0 0,1 0 0,0 0 0,1 0 0,0 0 0,0 1 0,1-1 0,0 1 0,0-1 0,1 1 0,0-1 0,1 1 1,0 0-1,0-1 0,1 0 0,0 1 0,0-1 0,1 0 0,0 0 0,0 0 0,1-1 0,0 1 0,1-1 0,0 0 0,0 0 0,0 0 0,1-1 0,11 11 0,-14-14-39,0-1-1,0 0 1,0 0-1,0 0 1,0-1-1,0 1 1,1-1-1,-1 0 0,0 0 1,1 0-1,-1 0 1,1 0-1,-1-1 1,1 0-1,0 1 1,-1-1-1,1-1 1,-1 1-1,1 0 0,0-1 1,-1 0-1,1 0 1,-1 0-1,0 0 1,1-1-1,-1 1 1,0-1-1,0 0 1,0 0-1,0 0 1,0 0-1,5-5 0,0-1 6,0-1-1,0 0 1,-1 0 0,0 0-1,-1-1 1,0 0-1,-1 0 1,0-1-1,5-12 1,-6 8-2,1 0 1,-2-1 0,0 1-1,-1-1 1,0 1-1,-1-1 1,-2-16 0,1 25-9,-1-1 0,-1 1 0,1-1 0,-1 1 0,0-1 0,-1 1 0,-4-8 0,5 11 1,0 0 0,0 0-1,-1 1 1,0-1 0,0 1 0,0-1 0,0 1 0,0 0-1,-1 0 1,0 1 0,1-1 0,-1 1 0,-4-3-1,6 4-19,0 0 0,0 0 0,0 1-1,0-1 1,0 0 0,0 1 0,-1-1-1,1 1 1,0 0 0,0 0-1,-1-1 1,1 2 0,0-1 0,0 0-1,0 0 1,-1 1 0,1-1-1,0 1 1,0 0 0,0-1 0,0 1-1,0 0 1,0 0 0,0 0 0,0 1-1,0-1 1,1 0 0,-1 1-1,0-1 1,1 1 0,-3 2 0,-1 4-242,0-1 0,0 1 0,1 0 1,0 0-1,1 1 0,-4 10 0,-9 29-1702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1.432"/>
    </inkml:context>
    <inkml:brush xml:id="br0">
      <inkml:brushProperty name="width" value="0.1" units="cm"/>
      <inkml:brushProperty name="height" value="0.1" units="cm"/>
      <inkml:brushProperty name="color" value="#FFC114"/>
    </inkml:brush>
  </inkml:definitions>
  <inkml:trace contextRef="#ctx0" brushRef="#br0">0 2 5001,'87'-1'2145,"-83"6"-1233,5 2-8,11-1-280,-2-6-136,17 0-192,-10-6-72,4-1-96,-2 3-48,-11 3-80,3 2-288,-12 8 2681</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1.782"/>
    </inkml:context>
    <inkml:brush xml:id="br0">
      <inkml:brushProperty name="width" value="0.1" units="cm"/>
      <inkml:brushProperty name="height" value="0.1" units="cm"/>
      <inkml:brushProperty name="color" value="#FFC114"/>
    </inkml:brush>
  </inkml:definitions>
  <inkml:trace contextRef="#ctx0" brushRef="#br0">1 39 4577,'3'7'2248,"8"4"-903,11 0-521,-7-4-104,10-7-360,-2 0-144,6-11-120,2-5-24,-2-8-296,-3 1-440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8.031"/>
    </inkml:context>
    <inkml:brush xml:id="br0">
      <inkml:brushProperty name="width" value="0.1" units="cm"/>
      <inkml:brushProperty name="height" value="0.1" units="cm"/>
      <inkml:brushProperty name="color" value="#FFC114"/>
    </inkml:brush>
  </inkml:definitions>
  <inkml:trace contextRef="#ctx0" brushRef="#br0">249 96 3377,'88'-46'1631,"-87"45"-1562,0 1 1,0-1-1,0 0 0,0 1 1,0-1-1,0 0 0,0 0 1,0 1-1,0-1 1,-1 0-1,1 0 0,0 0 1,-1 0-1,1 0 1,0-1-1,-1 1-43,0 1 1,0-1-1,0 1 1,0-1-1,0 1 0,0 0 1,0-1-1,0 1 1,0-1-1,0 1 1,0-1-1,-1 1 0,1 0 1,0-1-1,0 1 1,0 0-1,-1-1 1,1 1-1,0-1 0,-1 1 1,1 0-1,0 0 1,-1-1-1,1 1 0,-1-1 1,-25-8 797,24 8-677,-15-3 268,0 0 0,0 2-1,-28-2 1,36 4-310,0 0-1,0 0 1,0 1 0,0 0 0,1 1 0,-1 0 0,0 0-1,-13 6 1,17-4-78,0-1 1,0 1-1,0 0 0,0 0 0,1 0 0,0 0 1,0 1-1,0 0 0,0 0 0,1 0 0,0 0 1,-5 9-1,5-7-21,0 1 0,0-1 1,1 1-1,0-1 0,0 1 0,1-1 1,-1 1-1,2 0 0,-1 10 0,2-7-3,0-1-1,1 0 0,-1 0 1,2 0-1,0-1 0,0 1 1,1 0-1,0-1 0,0 0 1,1 0-1,0 0 0,1-1 1,0 1-1,0-1 0,1-1 1,0 1-1,0-1 0,1-1 1,14 11-1,-17-14-14,9 5 44,1 2-1,-2-1 0,1 2 1,-1 0-1,15 17 0,-25-25 14,-1 0 0,1 0 0,-1 0 0,0 1 0,0-1 0,-1 1 0,1 0 0,-1-1 0,1 1 0,-1 0 0,0 0 0,-1 0-1,1-1 1,-1 1 0,1 0 0,-1 0 0,-1 0 0,1 0 0,0 0 0,-1 0 0,0 0 0,0 0 0,0 0 0,0-1 0,-1 1 0,1 0 0,-1-1-1,0 1 1,-2 3 0,-12 14 120,-1-1 0,0 0 0,-1-1 0,-39 31 0,27-24-98,21-18-61,3-3 2,0 1-1,0 0 1,-1-1 0,1-1-1,-1 1 1,-1-1 0,-12 6-1,19-10-10,0 0 0,1 0 0,-1 1 0,1-1-1,-1 0 1,0 0 0,1 0 0,-1 0 0,1-1-1,-1 1 1,0 0 0,1 0 0,-1 0 0,0 0 0,1-1-1,-1 1 1,1 0 0,-1 0 0,1-1 0,-1 1 0,1-1-1,-1 1 1,1 0 0,-1-1 0,1 1 0,0-1 0,-1 1-1,0-1 1,-6-17-181,4 6-89,2 0 0,-1 0 1,1-17-1,1 7-184,-4-36-977</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9.582"/>
    </inkml:context>
    <inkml:brush xml:id="br0">
      <inkml:brushProperty name="width" value="0.1" units="cm"/>
      <inkml:brushProperty name="height" value="0.1" units="cm"/>
      <inkml:brushProperty name="color" value="#FFC114"/>
    </inkml:brush>
  </inkml:definitions>
  <inkml:trace contextRef="#ctx0" brushRef="#br0">4 50 3425,'58'-49'1664,"-60"52"-672,2 14-144,0-1 33,-4 24-49,1 5-40,-6 13-184,-1 18-112,7 13-240,-3 12-72,1 10-128,0-2-72,-1-28-288,2-8-264,3-32-448,-3-13-168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09.952"/>
    </inkml:context>
    <inkml:brush xml:id="br0">
      <inkml:brushProperty name="width" value="0.1" units="cm"/>
      <inkml:brushProperty name="height" value="0.1" units="cm"/>
      <inkml:brushProperty name="color" value="#FFC114"/>
    </inkml:brush>
  </inkml:definitions>
  <inkml:trace contextRef="#ctx0" brushRef="#br0">1 100 4737,'1'5'2064,"7"1"-1135,2-4-393,5-2-56,10-8-184,-1-1-64,7-12-88,5-1-32,2-4-112,0-1-304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3.104"/>
    </inkml:context>
    <inkml:brush xml:id="br0">
      <inkml:brushProperty name="width" value="0.1" units="cm"/>
      <inkml:brushProperty name="height" value="0.1" units="cm"/>
      <inkml:brushProperty name="color" value="#FFC114"/>
    </inkml:brush>
  </inkml:definitions>
  <inkml:trace contextRef="#ctx0" brushRef="#br0">0 33 5377,'66'39'2017,"-15"-42"-1481,6-2-104,18 2 64,0-3 24,19-1-24,14-2-8,19-2-208,10 3-144,7-3-488,-4 4-360,-6 6-1288</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0.332"/>
    </inkml:context>
    <inkml:brush xml:id="br0">
      <inkml:brushProperty name="width" value="0.1" units="cm"/>
      <inkml:brushProperty name="height" value="0.1" units="cm"/>
      <inkml:brushProperty name="color" value="#FFC114"/>
    </inkml:brush>
  </inkml:definitions>
  <inkml:trace contextRef="#ctx0" brushRef="#br0">184 3 2977,'-3'-1'301,"-1"1"0,1-1 0,-1 1 0,1-1 1,-1 1-1,1 1 0,-1-1 0,1 0 0,-1 1 0,1-1 1,-1 1-1,1 0 0,0 1 0,-1-1 0,-3 2 1,1 1-101,1-1 0,0 1 0,0 0 0,0 0 0,0 1 0,1-1 0,-8 11 0,2 0 36,0 1-1,1 0 0,1 1 1,-11 32-1,14-35-97,1 1-1,0-1 0,1 1 1,0 0-1,0 29 0,3-37-124,1 0 0,-1 0 0,1 0 0,0 0 0,1-1 0,0 1 0,0 0 0,0-1 0,1 0 0,0 1 0,0-1 0,1 0 0,-1 0 0,1-1 0,6 7 0,-9-11-14,0 0 0,0 0 0,0 0 0,0 0 0,0 0 0,0 0 0,0 0 1,1-1-1,-1 1 0,0 0 0,0-1 0,1 1 0,-1-1 0,0 1 0,1-1 0,-1 0 0,0 0 0,1 1 0,-1-1 1,1 0-1,1-1 0,-1 1-1,0-1 0,0 1 0,0-1-1,0 0 1,0 0 0,0 0 0,0 0 0,-1-1 0,1 1 0,0 0 0,-1-1 0,1 1 0,0-3 0,4-4-10,0 0 0,-1 0-1,0-1 1,0 0 0,3-11 0,20-53-60,-9 22-14,27-55-1,-46 106 85,0-1 0,1 1 0,-1-1 0,0 1 0,0-1 0,0 1 0,1-1 0,-1 1 0,0-1 0,1 1 0,-1-1 0,0 1 0,1 0 0,-1-1-1,0 1 1,1 0 0,-1-1 0,1 1 0,-1 0 0,1 0 0,-1-1 0,1 1 0,-1 0 0,1 0 0,-1 0 0,1 0 0,-1-1 0,2 1 0,-2 1 0,1-1 0,-1 1 1,1-1-1,0 1 1,-1-1-1,1 1 1,-1-1-1,1 1 0,-1-1 1,0 1-1,1 0 1,-1-1-1,0 1 0,1 0 1,-1 0-1,0 1 1,8 32 8,-7-12 6,0 1 0,-4 26 0,1-22 0,2 31 0,1-50-89,-1 0 0,2 0-1,-1-1 1,1 1 0,0 0-1,1-1 1,0 1 0,5 9-1,3-5-989,-5-13-1194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0.704"/>
    </inkml:context>
    <inkml:brush xml:id="br0">
      <inkml:brushProperty name="width" value="0.1" units="cm"/>
      <inkml:brushProperty name="height" value="0.1" units="cm"/>
      <inkml:brushProperty name="color" value="#FFC114"/>
    </inkml:brush>
  </inkml:definitions>
  <inkml:trace contextRef="#ctx0" brushRef="#br0">3 1 4513,'-1'18'1167,"0"0"0,1 1 0,4 31 0,-1 23-225,-5-40-504,0-20-139,1 1 0,2 24 0,20-95-124,-15 35-173,2-8 9,2 1 0,21-45 0,-30 71-14,2-1 1,-1 0-1,0 1 0,1-1 1,0 1-1,4-5 0,-6 8 3,-1 0-1,1-1 0,-1 1 1,1 0-1,-1-1 0,1 1 1,-1 0-1,1 0 0,-1-1 0,1 1 1,-1 0-1,1 0 0,-1 0 1,1 0-1,-1 0 0,1 0 1,0 0-1,-1 0 0,1 0 1,-1 0-1,2 0 0,-1 1 2,-1-1-1,1 1 1,0-1-1,0 1 1,-1 0-1,1-1 1,0 1-1,-1 0 1,1-1 0,-1 1-1,1 0 1,-1 0-1,1 0 1,-1 0-1,0-1 1,1 1-1,-1 2 1,6 21 25,-1-1 0,-2 2-1,0-1 1,-1 34 0,0-6-3,0 1-65,-1-28-356,0 1-1,1-1 1,9 37 0,-6-46-833</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1.135"/>
    </inkml:context>
    <inkml:brush xml:id="br0">
      <inkml:brushProperty name="width" value="0.1" units="cm"/>
      <inkml:brushProperty name="height" value="0.1" units="cm"/>
      <inkml:brushProperty name="color" value="#FFC114"/>
    </inkml:brush>
  </inkml:definitions>
  <inkml:trace contextRef="#ctx0" brushRef="#br0">77 412 5473,'-16'-40'4292,"16"40"-4284,0-1-1,0 1 1,0 0 0,0 0 0,0 0 0,0 0-1,0 0 1,0 0 0,0 0 0,0-1 0,0 1 0,0 0-1,0 0 1,0 0 0,0 0 0,0 0 0,0 0-1,-1 0 1,1 0 0,0 0 0,0 0 0,0-1 0,0 1-1,0 0 1,0 0 0,0 0 0,0 0 0,-1 0-1,1 0 1,0 0 0,0 0 0,0 0 0,0 0 0,0 0-1,0 0 1,0 0 0,-1 0 0,1 0 0,0 0-1,0 0 1,0 0 0,0 0 0,0 0 0,0 0 0,0 0-1,-1 0 1,1 1 0,0-1 0,0 0 0,0 0-1,0 0 1,0 0 0,0 0 0,0 0 0,0 0 0,0 0-1,0 0 1,-1 0 0,1 1 0,0-1 0,0 0-1,0 0 1,0 0 0,0 0 0,0 0 0,0 0-1,-8 15 256,-5 18-49,-16 88-13,27-106-197,0 0 0,1 1 0,0-1 0,1 1 0,1-1 0,3 18 0,-3-31-3,-1 1 0,1-1-1,0 0 1,0 1-1,0-1 1,0 0 0,0 0-1,0 1 1,1-1 0,-1 0-1,4 3 1,-4-4-4,-1-1 0,1 1 1,0 0-1,0-1 0,0 0 0,-1 1 1,1-1-1,0 1 0,0-1 1,0 0-1,0 0 0,0 1 0,0-1 1,0 0-1,0 0 0,0 0 0,0 0 1,0 0-1,0 0 0,0-1 0,0 1 1,0 0-1,0 0 0,0-1 1,0 1-1,0 0 0,-1-1 0,1 1 1,0-1-1,0 1 0,0-1 0,1-1 1,2-2-35,0 0 0,0 0 0,0 0 0,-1-1 0,1 0 0,-1 1 0,0-1 0,-1-1 0,1 1 1,2-8-1,17-63-410,-16 51 286,28-86-518,-15 51-16,13-70 1,-16 48 52,6-42-101,-21 98 810,-1 26-56,0 0-1,0 0 1,0 0 0,0 0 0,0 0 0,0 0 0,0 0 0,0 0-1,0 0 1,0 0 0,0 0 0,0 1 0,0-1 0,0 0 0,-1 0-1,1 0 1,0 0 0,0 0 0,0 0 0,0 0 0,0 0 0,0 0-1,0 0 1,0 0 0,0 0 0,-1 0 0,1 0 0,0 0 0,0 0-1,0 0 1,0 0 0,0 0 0,0 0 0,0 0 0,0 0 0,0 0-1,-1 0 1,1 0 0,0 0 0,0 0 0,0 0 0,0 0 0,0 0 0,0 0-1,0-1 1,0 1 0,0 0 0,0 0 0,0 0 0,-1 0 0,1 0-1,0 0 1,0 0 0,0 0 0,0 0 0,0 0 0,0-1 0,-2 7 225,0 0 1,0-1 0,0 1-1,1 0 1,-1 7 0,-5 64 608,3-1 0,4 0-1,10 90 1,-4-124-643,11 44 0,-12-68-246,0-1 0,1-1 0,1 1 0,0-1 0,13 20 0,-19-35 30,0 2-97,1 0-1,0 0 1,0 0 0,0-1-1,0 1 1,0 0 0,1-1-1,-1 0 1,1 0 0,0 0-1,-1 0 1,1 0 0,0 0-1,5 2 1,10-3-1236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1.536"/>
    </inkml:context>
    <inkml:brush xml:id="br0">
      <inkml:brushProperty name="width" value="0.1" units="cm"/>
      <inkml:brushProperty name="height" value="0.1" units="cm"/>
      <inkml:brushProperty name="color" value="#FFC114"/>
    </inkml:brush>
  </inkml:definitions>
  <inkml:trace contextRef="#ctx0" brushRef="#br0">36 101 4561,'33'-88'2132,"-33"88"-2071,0 0-1,0-1 1,1 0-1,-1 1 0,0-1 1,0 1-1,0-1 1,0 1-1,0-1 0,0 1 1,0-1-1,0 1 0,0-1 1,0 0-1,0 1 1,0-1-1,0 1 0,0-1 1,0 1-1,0-1 1,-1 0-1,-7 2 950,-10 12 89,14-9-1027,1 0-1,-1 1 0,1-1 0,0 1 0,1 0 0,-1 0 0,1 0 0,0 0 0,0 1 0,0-1 0,1 1 0,-2 8 0,1 9 78,-1 37 0,2-49-66,1 16 72,-2-11-85,2 0-1,0 0 0,1 0 0,0-1 1,2 1-1,6 26 0,-8-39-71,0-1 1,1 1-1,-1-1 1,0 1-1,1-1 0,-1 0 1,1 0-1,0 0 1,0 0-1,4 4 0,-5-6-1,-1 1 0,1-1 0,0 0 0,0 1-1,-1-1 1,1 1 0,0-1 0,0 0 0,0 0 0,0 1-1,-1-1 1,1 0 0,0 0 0,0 0 0,0 0 0,0 0-1,-1 0 1,1 0 0,0 0 0,0-1 0,0 1-1,0 0 1,-1 0 0,1-1 0,0 1 0,0 0 0,-1-1-1,1 1 1,0-1 0,0 1 0,-1-1 0,1 1 0,-1-1-1,1 0 1,0 1 0,-1-1 0,1 0 0,0-1 0,3-4-65,-1-1 0,1 0 0,-1-1 0,0 1 0,-1 0 1,0-1-1,2-8 0,6-58-689,-9 67 672,3-33-388,5-40-316,-7 71 684,0 0-1,0 0 0,1 0 1,0 1-1,0-1 0,8-11 0,-11 20 102,0 0 0,0-1-1,0 1 1,0 0-1,0-1 1,0 1 0,1 0-1,-1-1 1,0 1-1,0 0 1,0-1 0,1 1-1,-1 0 1,0 0-1,0-1 1,0 1 0,1 0-1,-1 0 1,0-1-1,1 1 1,-1 0 0,0 0-1,0 0 1,1 0-1,-1-1 1,0 1 0,1 0-1,-1 0 1,0 0-1,1 0 1,-1 0 0,0 0-1,1 0 1,-1 0-1,1 0 1,-1 0 0,0 0-1,1 0 1,-1 0-1,1 1 1,4 15-34,-3 35 126,-2-46-80,-1 135 133,2-100-354</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1.882"/>
    </inkml:context>
    <inkml:brush xml:id="br0">
      <inkml:brushProperty name="width" value="0.1" units="cm"/>
      <inkml:brushProperty name="height" value="0.1" units="cm"/>
      <inkml:brushProperty name="color" value="#FFC114"/>
    </inkml:brush>
  </inkml:definitions>
  <inkml:trace contextRef="#ctx0" brushRef="#br0">0 274 4369,'100'35'1952,"-104"-64"-855,1-4-121,1-5-32,0-2-136,4 6-216,2 1-160,14 8-256,4 3-80,8 8-128,-1 5-192,2 0-480,-2-2-264,2 0-432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2.252"/>
    </inkml:context>
    <inkml:brush xml:id="br0">
      <inkml:brushProperty name="width" value="0.1" units="cm"/>
      <inkml:brushProperty name="height" value="0.1" units="cm"/>
      <inkml:brushProperty name="color" value="#FFC114"/>
    </inkml:brush>
  </inkml:definitions>
  <inkml:trace contextRef="#ctx0" brushRef="#br0">1 298 2545,'50'17'1584,"-49"-17"-1542,-1 0 0,0 0-1,0 0 1,1 0 0,-1 0 0,0 0 0,0 0-1,1 0 1,-1 0 0,0 0 0,0 0 0,0 0-1,1 0 1,-1 1 0,0-1 0,0 0 0,1 0 0,-1 0-1,0 0 1,0 0 0,0 0 0,0 1 0,1-1-1,-1 0 1,0 0 0,0 0 0,0 1 0,0-1 0,0 0-1,1 0 1,-1 0 0,0 1 0,0-1 0,0 0-1,0 0 1,0 0 0,0 1 0,0-1 0,0 0-1,0 0 1,0 1 0,0-1 0,0 0 0,0 0 0,0 1-1,0-1 1,0 0 0,-10 6 1400,3-3 1033,3 6-2353,0 0 0,0 1 0,1-1 0,0 1 0,-2 13 0,2-5 11,-2 5 110,1 0-1,-2 30 0,6-43-193,0 0-1,1 0 0,0 1 1,0-1-1,1 0 1,6 19-1,-8-27-44,1 0-1,0 0 1,0 0-1,0 0 1,0 0 0,0-1-1,1 1 1,-1 0 0,0 0-1,1-1 1,-1 1 0,1-1-1,0 1 1,-1-1 0,1 0-1,0 0 1,3 2-1,-3-3-3,-1 1-1,0-1 1,1 0-1,-1 0 0,1 0 1,-1 0-1,1 0 0,-1 0 1,0 0-1,1 0 1,-1-1-1,1 1 0,-1-1 1,0 1-1,1-1 0,-1 1 1,0-1-1,1 0 1,-1 1-1,0-1 0,0 0 1,0 0-1,0 0 0,0 0 1,0 0-1,0 0 1,1-2-1,2-2-9,-1 0 0,1 0 0,-1-1 0,0 1 0,-1-1 0,1 0 0,2-12 0,7-45-109,-8 40 49,5-51-499,-4-1 1,-3-75-1,0-22-327,-2 160 1485,-1 23 407,0 81 601,5 156 271,-1-200-1935,3 0 0,2 0 0,15 52 0,-3-46-808,0-20-639</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2.798"/>
    </inkml:context>
    <inkml:brush xml:id="br0">
      <inkml:brushProperty name="width" value="0.1" units="cm"/>
      <inkml:brushProperty name="height" value="0.1" units="cm"/>
      <inkml:brushProperty name="color" value="#FFC114"/>
    </inkml:brush>
  </inkml:definitions>
  <inkml:trace contextRef="#ctx0" brushRef="#br0">274 50 5497,'1'15'496,"-1"-12"-318,1 1 1,-1-1 0,0 0 0,0 0 0,0 1-1,-1-1 1,1 0 0,-2 5 0,2-8-154,0 0 0,-1 0 0,1 0 1,0 1-1,0-1 0,0 0 0,-1 0 0,1 0 0,0 1 0,0-1 1,-1 0-1,1 0 0,0 0 0,0 0 0,-1 0 0,1 0 0,0 1 0,-1-1 1,1 0-1,0 0 0,0 0 0,-1 0 0,1 0 0,0 0 0,-1 0 1,1 0-1,0 0 0,0-1 0,-1 1 0,1 0 0,0 0 0,-1 0 1,1 0-1,-19-14 817,-7-15-72,22 24-631,1 0-1,-1 0 1,-1 1 0,1-1 0,-1 1-1,1 0 1,-1 0 0,0 0-1,-1 1 1,1 0 0,-1 0-1,1 0 1,-10-3 0,13 6-105,0 0 0,0 0 0,0 1 0,0-1 0,0 0 0,0 0 0,0 1 0,0-1 0,1 1 0,-1 0 0,0 0 1,0-1-1,1 1 0,-1 0 0,0 0 0,1 1 0,-1-1 0,-1 2 0,-24 27 75,18-16-46,1-1 0,0 1 0,1 1 0,0-1 0,1 1 0,1 1 0,-5 21 0,3-2 255,2 0-1,-2 45 0,7-67-279,0-1 0,0 0 0,1 0 0,1 0 1,0 0-1,1 0 0,0 0 0,0 0 0,2-1 0,6 14 0,-9-21-84,1 1 1,0-1-1,0 1 0,0-1 0,0 0 1,1 0-1,0-1 0,0 1 0,0-1 1,0 0-1,0 0 0,1 0 0,-1 0 1,1-1-1,0 0 0,0 0 0,0 0 1,0-1-1,0 1 0,0-1 0,0 0 1,0-1-1,1 1 0,-1-1 0,0 0 1,6-1-1,-3 0-213,-1 0 0,0-1 1,1 1-1,7-4 0,28-15-1412</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3.185"/>
    </inkml:context>
    <inkml:brush xml:id="br0">
      <inkml:brushProperty name="width" value="0.1" units="cm"/>
      <inkml:brushProperty name="height" value="0.1" units="cm"/>
      <inkml:brushProperty name="color" value="#FFC114"/>
    </inkml:brush>
  </inkml:definitions>
  <inkml:trace contextRef="#ctx0" brushRef="#br0">66 12 4353,'-1'0'228,"0"0"1,0 0-1,0 0 1,0 0-1,0 0 1,0 1-1,1-1 0,-1 0 1,0 1-1,0-1 1,0 1-1,0-1 1,1 1-1,-1-1 0,0 1 1,1-1-1,-1 1 1,0 0-1,1-1 1,-1 1-1,1 0 0,-1 0 1,1-1-1,-1 2 1,-9 26 241,5-10-44,-3 5-83,2 0 1,0 0-1,2 0 1,-2 24-1,5-38-264,0-1 0,1 1 1,0-1-1,1 1 0,0-1 0,0 1 0,1-1 0,0 0 1,0 0-1,1 0 0,0 0 0,0 0 0,1 0 0,0-1 1,0 1-1,7 7 0,-9-13-74,-1 0-1,1-1 1,-1 1-1,1 0 1,0-1 0,0 1-1,0-1 1,0 0 0,0 0-1,0 0 1,0 0-1,0 0 1,0 0 0,1 0-1,-1-1 1,0 1-1,0-1 1,1 1 0,2-1-1,-2 0-3,-1-1 0,0 0 0,0 1 0,1-1 0,-1 0 0,0 0 0,0 0-1,0 0 1,0 0 0,0-1 0,0 1 0,0-1 0,-1 1 0,1-1 0,3-3-1,0-2-1,0-1 0,-1 1 0,0-1 0,0 0 0,0 0 0,-1 0 0,0 0 0,-1-1 0,2-9 0,-2 9-48,-1-1 0,-1 1 0,0-1 0,0 0 0,-1 1 0,0-1 0,-1 1 0,0 0-1,-7-18 1,-1 1-976,-29-49-1,20 41-374,9 15 17</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3.548"/>
    </inkml:context>
    <inkml:brush xml:id="br0">
      <inkml:brushProperty name="width" value="0.1" units="cm"/>
      <inkml:brushProperty name="height" value="0.1" units="cm"/>
      <inkml:brushProperty name="color" value="#FFC114"/>
    </inkml:brush>
  </inkml:definitions>
  <inkml:trace contextRef="#ctx0" brushRef="#br0">0 231 4025,'4'23'1993,"-4"-17"-1690,1-1 1,0 1 0,0-1-1,0 1 1,0-1-1,1 0 1,0 1-1,5 7 1,-3-61 2347,-4 28-2522,0 7-38,0 1 1,1-1-1,1 1 1,0-1-1,5-19 1,-1 15-20,0-1 0,12-23 1,-14 34-69,0 0 0,0 0 1,1 1-1,-1 0 0,2 0 1,-1 0-1,0 0 0,9-6 1,-12 11 8,-1 0 0,0 1 0,1-1 0,-1 0 0,0 0 0,1 0 1,-1 1-1,1-1 0,-1 1 0,1-1 0,-1 1 0,1 0 0,0-1 1,-1 1-1,1 0 0,-1 0 0,1 0 0,-1 0 0,1 1 0,0-1 0,-1 0 1,1 1-1,-1-1 0,1 1 0,-1-1 0,1 1 0,-1 0 0,1-1 1,-1 1-1,0 0 0,0 0 0,1 0 0,-1 0 0,0 0 0,0 1 1,0-1-1,0 0 0,2 3 0,2 4 106,0 0-1,-1 0 1,0 0 0,0 1-1,4 14 1,1 14 176,-1 0 1,5 55-1,-9-55-419,1-1 0,20 70 1,-7-66-866,1-16-630</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3.949"/>
    </inkml:context>
    <inkml:brush xml:id="br0">
      <inkml:brushProperty name="width" value="0.1" units="cm"/>
      <inkml:brushProperty name="height" value="0.1" units="cm"/>
      <inkml:brushProperty name="color" value="#FFC114"/>
    </inkml:brush>
  </inkml:definitions>
  <inkml:trace contextRef="#ctx0" brushRef="#br0">90 483 4673,'31'-97'2015,"-30"96"-1937,-1 0 1,0 0-1,1 0 0,-1 0 1,0 0-1,0-1 0,0 1 1,0 0-1,0 0 0,0 0 1,0 0-1,0 0 0,-1-1 1,1 1-1,-1-2 0,1 3-39,-1-1 0,1 1 0,-1-1 1,1 1-1,-1-1 0,1 1 0,-1 0 0,1-1 0,-1 1 0,1-1 0,-1 1 0,1 0 0,-1 0 0,0-1 0,1 1 0,-1 0 1,1 0-1,-1 0 0,0 0 0,-23 3 993,20 0-862,-1 0 0,1 0 0,0 1-1,0 0 1,0-1 0,0 1-1,1 1 1,-1-1 0,1 0-1,0 1 1,0 0 0,1-1 0,0 1-1,0 0 1,-2 8 0,-4 8-39,2 0 1,1 0-1,1 1 0,0 0 1,2-1-1,1 43 1,1-60-128,1-1 1,0 1 0,0-1-1,1 1 1,-1-1 0,1 0-1,-1 0 1,1 0-1,0 0 1,0 0 0,1 0-1,-1-1 1,1 1-1,2 2 1,-4-4-19,0 0 0,0 0 0,0 0 0,0 0 0,0 0 0,1-1 0,-1 1 0,0 0 0,0-1 1,1 1-1,-1-1 0,0 0 0,0 1 0,1-1 0,-1 0 0,0 0 0,1 1 0,-1-1 0,1 0 0,-1 0 0,0-1 0,1 1 0,-1 0 0,0 0 0,1-1 0,-1 1 0,0-1 0,0 1 1,1-1-1,-1 1 0,0-1 0,0 0 0,0 1 0,0-1 0,0 0 0,0 0 0,0 0 0,1-1 0,3-5-162,-1 1-1,0-1 1,0 0-1,-1 0 1,0 0-1,0-1 1,3-12-1,9-59-558,-13 66 640,68-465-1058,-66 440 1442,-13 90 994,-1 56-257,8 175-1,2-266-1002,10 145 163,-7-131-193,2-1 0,1 0 0,13 34 1,-17-56-78,1-1 1,-1 0 0,2-1 0,-1 1 0,1 0-1,0-1 1,0 0 0,1 0 0,0 0 0,9 8 0,-14-14 36,1 1 0,-1-1 1,1 0-1,0 1 1,-1-1-1,1 0 0,0 1 1,-1-1-1,1 0 0,0 0 1,-1 0-1,1 0 1,0 0-1,0 0 0,-1 0 1,1 0-1,0 0 0,0 0 1,-1 0-1,1 0 1,0-1-1,-1 1 0,2 0 1,13-10-1364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3.640"/>
    </inkml:context>
    <inkml:brush xml:id="br0">
      <inkml:brushProperty name="width" value="0.1" units="cm"/>
      <inkml:brushProperty name="height" value="0.1" units="cm"/>
      <inkml:brushProperty name="color" value="#FFC114"/>
    </inkml:brush>
  </inkml:definitions>
  <inkml:trace contextRef="#ctx0" brushRef="#br0">348 365 4721,'-306'91'2829,"273"-83"-2130,31-8-236,8-4 3,51-17 309,15 3-895,128-16 0,-126 25-159,122-32 0,-187 39 295,-1-1 0,1 0-1,-1 0 1,1 0 0,-1-1-1,0-1 1,0 1 0,-1-1 0,1 0-1,-1-1 1,0 0 0,6-7-1,-12 12 1,1 0 0,-1 0 0,0 0 0,0-1 0,-1 1 0,1 0 0,0-1 0,0 1-1,-1 0 1,1-1 0,0 1 0,-1-1 0,0 1 0,1-1 0,-1 1 0,0-1 0,0 1 0,0-1 0,0 1-1,0-1 1,0 0 0,0 1 0,0-1 0,-1 1 0,1-1 0,0 1 0,-1-1 0,1 1 0,-1 0-1,0-1 1,0 1 0,1 0 0,-1-1 0,0 1 0,0 0 0,0 0 0,0 0 0,-3-2 0,-4-3 69,1 0 0,-2 1 1,1 0-1,-1 1 1,-10-4-1,18 7-77,-61-24 860,-109-27 1,-71-2 352,206 47-1140,-9 0 15,28 4-107,0 1 0,1-2 0,-31-10 0,47 14 2,0 0-1,0 0 1,0 0 0,-1 0-1,1 0 1,0 0 0,0 0-1,0 0 1,-1 0 0,1 0-1,0 0 1,0-1 0,0 1-1,0 0 1,-1 0 0,1 0-1,0 0 1,0 0 0,0 0-1,0-1 1,0 1 0,-1 0-1,1 0 1,0 0 0,0 0-1,0-1 1,0 1 0,0 0-1,0 0 1,0 0-1,0-1 1,0 1 0,0 0-1,0 0 1,0 0 0,0-1-1,0 1 1,0 0 0,0 0-1,0 0 1,0-1 0,0 1-1,0 0 1,0 0 0,0 0-1,0 0 1,0-1 0,0 1-1,0 0 1,11-9-840</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4.297"/>
    </inkml:context>
    <inkml:brush xml:id="br0">
      <inkml:brushProperty name="width" value="0.1" units="cm"/>
      <inkml:brushProperty name="height" value="0.1" units="cm"/>
      <inkml:brushProperty name="color" value="#FFC114"/>
    </inkml:brush>
  </inkml:definitions>
  <inkml:trace contextRef="#ctx0" brushRef="#br0">1 400 3945,'70'-48'2544,"-72"96"409,-1 2-1217,1-1-623,2 2-249,2-2-552,5-6-160,-2-10-120,1-6-120,-4-18-792,-8-11-505</inkml:trace>
  <inkml:trace contextRef="#ctx0" brushRef="#br0" timeOffset="1">189 1 5217,'-5'2'2713,"-10"0"-137,10-2-2880,5 1-440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4.664"/>
    </inkml:context>
    <inkml:brush xml:id="br0">
      <inkml:brushProperty name="width" value="0.1" units="cm"/>
      <inkml:brushProperty name="height" value="0.1" units="cm"/>
      <inkml:brushProperty name="color" value="#FFC114"/>
    </inkml:brush>
  </inkml:definitions>
  <inkml:trace contextRef="#ctx0" brushRef="#br0">0 0 5553,'133'9'2593,"-128"2"-1073,4 9-568,2 5-16,-2 17-31,2 9-17,-6 5-72,3 9-104,-5-5-312,-1 3-136,4 3-280,-6-10-248,0-9-816,-4-14-488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5.034"/>
    </inkml:context>
    <inkml:brush xml:id="br0">
      <inkml:brushProperty name="width" value="0.1" units="cm"/>
      <inkml:brushProperty name="height" value="0.1" units="cm"/>
      <inkml:brushProperty name="color" value="#FFC114"/>
    </inkml:brush>
  </inkml:definitions>
  <inkml:trace contextRef="#ctx0" brushRef="#br0">0 328 6881,'1'-1'330,"0"-1"-1,0 1 0,0 0 0,1-1 0,-1 1 0,0 0 0,0 0 0,1 0 0,-1 0 0,1 0 1,-1 0-1,1 0 0,-1 0 0,1 0 0,-1 1 0,1-1 0,2 0 0,30-8 602,7 2-763,1 3-1,-1 1 0,46 2 1,-82 2-229,1-1-1,-1 1 1,0 0 0,0 0 0,0 0 0,0 1 0,-1 0 0,1-1-1,0 2 1,-1-1 0,1 1 0,-1-1 0,0 1 0,7 6 0,-9-7 49,0 1-1,0-1 1,0 1 0,0 0 0,0 0 0,-1 0 0,1 0 0,-1 0 0,0 0 0,0 1 0,0-1 0,0 0 0,0 1 0,-1-1-1,1 0 1,-1 1 0,0-1 0,0 1 0,-1-1 0,1 1 0,0-1 0,-3 7 0,-2 12-74,1 1 0,1 0 1,1 41-1,2-46-1404</inkml:trace>
  <inkml:trace contextRef="#ctx0" brushRef="#br0" timeOffset="1">385 24 6057,'0'-4'2281,"0"-7"-1849,-2 2-752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5.417"/>
    </inkml:context>
    <inkml:brush xml:id="br0">
      <inkml:brushProperty name="width" value="0.1" units="cm"/>
      <inkml:brushProperty name="height" value="0.1" units="cm"/>
      <inkml:brushProperty name="color" value="#FFC114"/>
    </inkml:brush>
  </inkml:definitions>
  <inkml:trace contextRef="#ctx0" brushRef="#br0">0 51 5233,'12'68'3854,"-8"-38"-2669,1 0 0,16 48 1,-17-69-1121,-1 0 0,2 0 0,-1 0-1,1 0 1,1-1 0,-1 0 0,1 0 0,1-1 0,-1 0 0,1 0 0,1 0 0,10 7 0,-11-9-96,-1-1 1,1 0-1,0 0 1,1 0-1,-1-1 1,1-1-1,9 3 1,-15-4 10,1-1 1,0 1-1,0-1 1,0 0-1,-1 0 0,1 0 1,0 0-1,0-1 0,0 1 1,0-1-1,-1 1 1,1-1-1,0 0 0,-1 0 1,1 0-1,-1-1 0,1 1 1,-1-1-1,1 1 1,-1-1-1,0 0 0,0 0 1,3-3-1,1-2-65,-1-1 0,0 0 1,0 0-1,-1 0 0,0 0 0,0-1 1,-1 0-1,0 0 0,0 0 0,-1 0 0,-1 0 1,1 0-1,-1 0 0,-1-1 0,0 1 0,0 0 1,-1-1-1,-2-11 0,1 12 38,0 0 0,0 0 0,-1-1-1,0 2 1,-1-1 0,0 0 0,0 1 0,-1-1 0,0 1-1,-1 1 1,1-1 0,-2 1 0,1 0 0,-1 0 0,0 1-1,0-1 1,-1 2 0,-7-6 0,1 4 56,0 0 0,0 1 0,0 0 1,-1 1-1,0 1 0,0 0 0,0 1 0,-29-2 1,30 5-708</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5.795"/>
    </inkml:context>
    <inkml:brush xml:id="br0">
      <inkml:brushProperty name="width" value="0.1" units="cm"/>
      <inkml:brushProperty name="height" value="0.1" units="cm"/>
      <inkml:brushProperty name="color" value="#FFC114"/>
    </inkml:brush>
  </inkml:definitions>
  <inkml:trace contextRef="#ctx0" brushRef="#br0">1 138 5937,'103'78'2561,"-101"-76"-2455,0 0-1,0 1 1,0-1 0,0 0-1,0 1 1,-1 0 0,1-1 0,-1 1-1,1 0 1,-1 0 0,0 0-1,0 0 1,0 0 0,-1 0 0,1 0-1,-1 0 1,0 0 0,0 0 0,0 0-1,0 0 1,0 0 0,-2 6-1,1 4 222,1 2 19,1 27 167,-1-40-503,0 0 0,1 0 1,-1 0-1,1 0 0,-1 0 0,1 0 1,0 0-1,0-1 0,-1 1 0,1 0 0,1 0 1,-1-1-1,0 1 0,0 0 0,3 2 1,-3-4-11,-1 0 0,0 0 0,0 0 0,0 0 0,0 0 0,0 0 0,1 1 0,-1-1 0,0 0 1,0 0-1,0 0 0,0 0 0,1 0 0,-1 0 0,0 0 0,0 0 0,0 0 0,1 0 0,-1 0 0,0 0 1,0 0-1,0 0 0,0 0 0,1 0 0,-1 0 0,0 0 0,0-1 0,0 1 0,0 0 0,1 0 0,-1 0 1,0 0-1,0 0 0,0 0 0,0 0 0,0 0 0,0-1 0,1 1 0,-1 0 0,4-10-3,0-15 1,-4 22 6,3-22-13,1 0-1,1 0 0,1 1 0,1 0 0,2 0 1,0 0-1,1 1 0,17-27 0,-16 31-88,-7 11 47,1 0 0,0 0 0,0 0 0,0 1 0,1 0 0,0 0 0,0 1 0,1-1 0,10-7 0,-16 13 50,0 1-1,1-1 1,-1 0 0,0 1-1,0-1 1,1 1 0,-1 0-1,0-1 1,1 1 0,-1 0-1,0 0 1,1 0-1,-1 0 1,0 0 0,1 0-1,-1 0 1,0 0 0,1 0-1,-1 1 1,0-1 0,3 1-1,-3 0 14,1 1 1,0-1-1,0 0 0,0 1 0,-1 0 0,1-1 1,-1 1-1,1 0 0,-1-1 0,0 1 0,3 4 1,-1 3 68,1 0 1,-1 0-1,0 0 1,-1 1-1,2 10 1,11 185 1185,-3-20-2258,-3-104-1621,-10-60 807</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1:16.165"/>
    </inkml:context>
    <inkml:brush xml:id="br0">
      <inkml:brushProperty name="width" value="0.1" units="cm"/>
      <inkml:brushProperty name="height" value="0.1" units="cm"/>
      <inkml:brushProperty name="color" value="#FFC114"/>
    </inkml:brush>
  </inkml:definitions>
  <inkml:trace contextRef="#ctx0" brushRef="#br0">136 13 6089,'-1'-1'175,"1"0"0,0 1-1,0-1 1,-1 1 0,1-1 0,0 0-1,-1 1 1,1-1 0,0 1-1,-1-1 1,1 1 0,-1-1-1,1 1 1,-1-1 0,1 1 0,-1-1-1,1 1 1,-1 0 0,0-1-1,1 1 1,-1 0 0,0-1-1,1 1 1,-1 0 0,0 0 0,1 0-1,-1 0 1,0 0 0,1 0-1,-1 0 1,0 0 0,1 0-1,-1 0 1,0 0 0,1 0 0,-1 0-1,0 0 1,1 1 0,-1-1-1,0 0 1,0 1 0,-4 2 84,1 0 0,0 1 0,-1 0 0,-6 8 0,9-10-274,-50 57 835,48-55-722,1 1 0,0-1 0,1 0 0,-1 1 0,1-1 0,0 1 0,0 0 0,0 0-1,0-1 1,1 1 0,-1 7 0,2-8-58,0-1-1,0 1 1,0-1-1,1 0 1,-1 1-1,1-1 1,0 0-1,0 1 1,0-1 0,0 0-1,0 0 1,1 0-1,2 4 1,2 0-23,-1 0 0,1-1 0,1 0 0,-1 0 0,1-1 0,0 1 1,0-1-1,1-1 0,0 0 0,-1 0 0,10 3 0,-5-2-6,0 1-1,0 1 1,0 0 0,-1 1 0,0 0-1,-1 0 1,0 1 0,10 11-1,-16-16 7,0 0-1,-1 1 0,1-1 1,-1 1-1,0 0 1,-1 0-1,1 0 0,-1 0 1,0 0-1,0 0 1,-1 1-1,1-1 0,-1 1 1,0-1-1,-1 1 1,0-1-1,1 1 0,-2 0 1,1-1-1,-1 1 1,1-1-1,-3 8 1,2-10-7,0-1 0,0 0 0,0 1 0,0-1 1,0 0-1,-1 0 0,1 0 0,-1 0 0,1 0 1,-1 0-1,0 0 0,0 0 0,0 0 1,0-1-1,0 1 0,0-1 0,0 0 0,-2 2 1,0-2-39,0 0 0,-1 0 1,1 0-1,0 0 1,0 0-1,0-1 0,-1 0 1,1 0-1,-8-1 1,-2-1-265,1-1 0,0 0 0,1-1 1,-1-1-1,-20-10 0,-6-9 1794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10.070"/>
    </inkml:context>
    <inkml:brush xml:id="br0">
      <inkml:brushProperty name="width" value="0.1" units="cm"/>
      <inkml:brushProperty name="height" value="0.1" units="cm"/>
      <inkml:brushProperty name="color" value="#FFC114"/>
    </inkml:brush>
  </inkml:definitions>
  <inkml:trace contextRef="#ctx0" brushRef="#br0">64 59 4113,'-38'-12'1295,"37"12"-1278,1 0 0,-1 0-1,1 0 1,-1 0 0,0-1 0,1 1 0,-1 0 0,1 0 0,-1 0-1,0 0 1,1 0 0,-1 1 0,1-1 0,-1 0 0,1 0 0,-1 0 0,0 0-1,1 1 1,-1-1 0,1 0 0,-1 0 0,1 1 0,-1-1 0,1 0-1,0 1 1,-1-1 0,1 1 0,-1-1 0,1 1 0,0-1 0,-1 0 0,1 1-1,0-1 1,-1 2 0,1-2 27,0 1 1,0-1-1,0 0 0,-1 1 0,1-1 1,0 0-1,0 0 0,0 1 0,-1-1 1,1 0-1,0 1 0,-1-1 0,1 0 1,0 0-1,0 0 0,-1 1 0,1-1 0,0 0 1,-1 0-1,1 0 0,0 0 0,-1 0 1,1 1-1,-1-1 0,7 17 2187,22 38-1319,-22-44-777,0 1 0,0 0-1,-1 0 1,6 22 0,16 93 590,-21-89-587,2 1 0,17 50 0,-23-85-124,0 1 1,0 0-1,0-1 1,1 1-1,-1-1 1,1 0 0,0 0-1,0 0 1,6 5-1,-8-8-5,0 0 1,1-1-1,-1 1 0,0 0 1,0-1-1,1 1 0,-1-1 1,0 1-1,1-1 0,-1 0 1,0 1-1,1-1 1,-1 0-1,1 0 0,-1 0 1,0 0-1,1 0 0,-1 0 1,1-1-1,-1 1 0,0 0 1,1-1-1,-1 1 0,0-1 1,1 1-1,-1-1 0,0 0 1,0 0-1,0 1 0,0-1 1,0 0-1,1 0 0,-2 0 1,1 0-1,0 0 0,0 0 1,1-3-1,13-16 28,-1-1 0,-1-1 0,0 0 0,-2 0 0,14-42 0,16-30 1,-36 84-29,-2 3-1,1-1 0,0 1 0,0 0 0,1 1 0,9-12 0,-13 17-10,0 0 1,1 0-1,-1 0 1,0 0-1,0 1 1,0-1-1,1 0 1,-1 1-1,0-1 1,1 1-1,-1-1 1,1 1-1,-1 0 1,0-1-1,1 1 1,-1 0-1,1 0 1,-1 0-1,1 0 1,-1 0 0,0 1-1,1-1 1,-1 0-1,1 0 1,-1 1-1,0-1 1,1 1-1,-1 0 1,0-1-1,1 1 1,-1 0-1,0 0 1,0 0-1,0 0 1,0 0-1,0 0 1,0 0-1,2 2 1,14 16-3,26 39 0,4 4 38,-31-43-27,63 66 40,-69-75-46,1 0 1,0-1-1,1-1 1,0 0 0,23 12-1,-32-19 25,0 1-1,0-1 1,1 0 0,-1 0-1,0 0 1,0 0-1,1-1 1,-1 1 0,0-1-1,1 0 1,-1 0 0,0 0-1,1 0 1,-1-1-1,0 1 1,1-1 0,-1 0-1,0 0 1,0 0 0,0 0-1,0 0 1,0-1-1,4-2 1,-3 1 32,-1-1 0,0 1 0,0 0 0,0-1 0,-1 0 0,1 0 0,-1 0 0,0 0 0,0 0 0,0 0 0,-1 0 0,1-1 0,-1 1 0,0 0 0,0-1-1,0-8 1,-1-14 34,-1 1-1,-1-1 0,-1 1 0,-1 0 1,-2 0-1,-10-32 0,5 22-82,3-1 0,-6-46 0,13 76-108,1 0 0,0 1 0,0-1 0,2-8 0,-2 13-36,1 1 0,-1-1 0,0 0 0,1 1 1,0-1-1,-1 0 0,1 1 0,0-1 0,0 1 0,0-1 0,0 1 0,0-1 0,0 1 0,0 0 0,1 0 0,-1-1 0,0 1 0,1 0 0,-1 0 0,3-1 0,7-2-1580</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10.633"/>
    </inkml:context>
    <inkml:brush xml:id="br0">
      <inkml:brushProperty name="width" value="0.1" units="cm"/>
      <inkml:brushProperty name="height" value="0.1" units="cm"/>
      <inkml:brushProperty name="color" value="#FFC114"/>
    </inkml:brush>
  </inkml:definitions>
  <inkml:trace contextRef="#ctx0" brushRef="#br0">1 0 4433,'82'16'1632,"-63"-21"2001,-18 10-2999,41 139 1055,-33-97-1488,-2 0 0,-3 1 0,-1-1 0,-6 72-1,1-111-92,4-16 422,0 4-524,0 0 0,0 1 0,0-1 0,0 1-1,0 0 1,5-5 0,13-16 2,29-24 0,-39 38-12,0 2 0,1-1 0,0 1 0,1 1 0,-1 0 0,22-9 0,-29 15 2,-1 0 0,1 0 1,0 0-1,0 1 0,-1-1 0,1 1 0,0 0 0,0 0 0,0 1 0,0-1 0,-1 1 0,1 0 1,0 0-1,-1 0 0,1 0 0,0 1 0,-1-1 0,0 1 0,1 0 0,-1 0 0,5 4 0,0 0 9,0 2 0,-1-1 0,0 1 0,0 1 0,0-1 0,5 12 0,-9-15-72,-1 0 1,1 1-1,-2-1 1,1 1-1,0 0 1,-1-1-1,1 12 1,-2-13-170,0 1 0,1-1-1,0 1 1,0-1 0,0 0 0,0 1 0,1-1 0,-1 0-1,1 0 1,0 0 0,3 4 0,0-5-1292,2-5-888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10.998"/>
    </inkml:context>
    <inkml:brush xml:id="br0">
      <inkml:brushProperty name="width" value="0.1" units="cm"/>
      <inkml:brushProperty name="height" value="0.1" units="cm"/>
      <inkml:brushProperty name="color" value="#FFC114"/>
    </inkml:brush>
  </inkml:definitions>
  <inkml:trace contextRef="#ctx0" brushRef="#br0">1 110 4321,'51'-109'1688,"-42"118"-1048,2 4-191,1 1 135,1 6 72,3 5 24,4 4-56,4 4-176,-2-2-128,3-6-168,-3 2-40,-6-12-88,0-1 0,-1-10-160,-4-8-112,-2-8-344,0-6-216,-2-11-416</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11.366"/>
    </inkml:context>
    <inkml:brush xml:id="br0">
      <inkml:brushProperty name="width" value="0.1" units="cm"/>
      <inkml:brushProperty name="height" value="0.1" units="cm"/>
      <inkml:brushProperty name="color" value="#FFC114"/>
    </inkml:brush>
  </inkml:definitions>
  <inkml:trace contextRef="#ctx0" brushRef="#br0">33 39 6081,'16'-38'2625,"-14"83"-1409,0 1-200,-2 1-272,0-4-143,-2-3-201,2 0-48,4-7-208,-2-1-24,-1-7-72,-4 3-56,-8-1-200,0-2-192,-5-3-504,7-6-265,1-12-1447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5.637"/>
    </inkml:context>
    <inkml:brush xml:id="br0">
      <inkml:brushProperty name="width" value="0.1" units="cm"/>
      <inkml:brushProperty name="height" value="0.1" units="cm"/>
      <inkml:brushProperty name="color" value="#FFC114"/>
    </inkml:brush>
  </inkml:definitions>
  <inkml:trace contextRef="#ctx0" brushRef="#br0">33 1 6777,'-32'105'2601,"46"-105"-1809,15 0-432,11 0 224,1-3 161,5 1 87,8-6-104,-1-1-232,11 1-320,-2-3-328,3 0-728,0 1-312,1 0-673,-9-5-1336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11.729"/>
    </inkml:context>
    <inkml:brush xml:id="br0">
      <inkml:brushProperty name="width" value="0.1" units="cm"/>
      <inkml:brushProperty name="height" value="0.1" units="cm"/>
      <inkml:brushProperty name="color" value="#FFC114"/>
    </inkml:brush>
  </inkml:definitions>
  <inkml:trace contextRef="#ctx0" brushRef="#br0">1 225 6153,'15'-11'3521,"7"-13"-2479,-5 6-632,5-3-58,1 2-1,0 0 1,2 1-1,0 1 1,1 2-1,0 0 1,1 2-1,31-11 1,-50 22-329,0 0 0,0 0 0,0 0 0,0 1 0,0 0 0,0 1 0,0 0 0,9 0 0,-15 1-21,0-1 0,-1 0 0,1 0 0,0 1 0,-1-1-1,1 1 1,0-1 0,-1 1 0,1 0 0,0 0 0,-1 0 0,1 0-1,-1 0 1,0 0 0,1 0 0,-1 0 0,0 0 0,0 1 0,1-1-1,-1 0 1,0 1 0,0-1 0,-1 1 0,1-1 0,0 1 0,0 0-1,-1-1 1,1 1 0,-1 0 0,1-1 0,-1 1 0,0 0 0,0 0-1,0-1 1,0 1 0,0 0 0,0 0 0,0 0 0,-1-1 0,1 1 0,-1 0-1,1-1 1,-2 3 0,0 3 26,-1 1 0,0-1 0,0 0 0,-1 0 0,0-1 0,0 1 0,-1-1 0,-9 11 0,-50 44 351,45-45-276,-4 4-26,-15 14-448,-63 72 0,79-77-1138</inkml:trace>
  <inkml:trace contextRef="#ctx0" brushRef="#br0" timeOffset="1">173 854 9018,'2'5'3353,"-2"3"-2497,3-1-496</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2:37.704"/>
    </inkml:context>
    <inkml:brush xml:id="br0">
      <inkml:brushProperty name="width" value="0.1" units="cm"/>
      <inkml:brushProperty name="height" value="0.1" units="cm"/>
      <inkml:brushProperty name="color" value="#FFC114"/>
    </inkml:brush>
  </inkml:definitions>
  <inkml:trace contextRef="#ctx0" brushRef="#br0">439 1132 2136,'-98'38'1050,"75"-28"1863,30-12-124,-5 2-3503,54 3 1313,-46-1-497,0-1-1,0-1 0,0 0 1,0 0-1,0-1 1,13-3-1,-8 2 146,0 1-1,0 0 0,1 1 1,15 2-1,-15-1-136,1 0 0,-1-1 0,21-3-1,1-1 226,1 1 0,60 5 0,-26-1-269,103 13 54,0 0-90,-160-13 10,0 1-1,0 0 1,1 1 0,21 8 0,25 5 55,-13-10-35,1-2 0,0-3 0,79-7 0,-97 4 12,128 4 218,17-1-103,-45-6-195,23-3-2,-125 5 36,0-2 0,0-1 0,30-10 0,234-54-88,-290 69 60,1 0 5,-2 1 4,-1-1 0,0 1 0,0-1 0,0 0-1,0 0 1,0 0 0,-1 0 0,1 0 0,0-1 0,0 1-1,-1-1 1,1 0 0,-1 0 0,3-2 0,-5 3 14,0 1 1,0-1 0,0 1-1,0-1 1,0 1 0,-1-1-1,1 1 1,0-1 0,0 1-1,-1 0 1,1-1 0,0 1-1,-1 0 1,1-1 0,0 1-1,-1 0 1,1-1 0,-1 1-1,1 0 1,0 0 0,-1-1-1,1 1 1,-1 0 0,1 0-1,-1 0 1,1-1 0,-1 1-1,1 0 1,-1 0 0,1 0-1,-1 0 1,-211 13-3,-10 0 159,-64-4 629,72 24-424,132-18-323,0-3 1,-89 0-1,-29-13 422,21 11-332,122-4-127,0-3 0,-105-7 0,151 2-8,0 0 0,1-1 0,-1 0 0,1-1 0,-13-6 1,-17-6 90,23 11-70,1 1 1,-1 1-1,0 0 0,0 1 1,-18 0-1,-83 8 36,-3 0-82,104-6 6,0-1 0,0-1-1,0-1 1,0-1 0,-18-5 0,15 2 1,-115-43 4,111 40 0,1-2 0,0 0 0,-31-23 0,50 31 1,0 1-1,0-1 1,1 0 0,0 0-1,0 0 1,0 0-1,0-1 1,0 1-1,1-1 1,0 0 0,0 0-1,0 1 1,1-1-1,-2-9 1,0-7 16,1 0 0,0-28 0,2 28 10,-1 3-28,1 1 1,0-1-1,2 0 1,0 1 0,1-1-1,9-29 1,2 6-38,35-68 1,-39 91 44,0 2-1,1-1 1,1 1 0,0 1 0,1 0-1,19-16 1,-13 13-12,0 2 0,1 0 0,1 1 0,0 1 0,1 1 0,0 1 0,26-9 0,99-32 61,-30 10-86,143-32 0,93 22 127,-242 39-84,5-2-34,-31 3-4,107-3 0,-89 18 24,201 28 1,-136-11 47,-102-14-71,102 22 1,-136-17 15,0 1 0,54 28 1,-53-23 19,-10-7-18,1-1 0,0-2 0,0 0 0,0-1 1,27 1-1,-23-2 9,1 0 1,-1 2 0,37 13-1,-46-12-2,0 2-1,-1 1 1,25 16-1,-33-19 10,-1 0-1,1 1 0,-1 0 0,-1 0 1,0 1-1,0 0 0,8 13 0,-11-14-4,-1 1-1,0 0 1,4 16-1,-4-16-4,-2-3-7,1-1 0,1 1 0,-1-1 0,1 0 0,0 0 0,9 8 0,7 10-20,-15-14 28,1-1 0,-2 1 0,0 0 0,0 1 0,0-1 0,-1 1 0,3 17 0,1 2-47,2 2 45,-4-15 16,0 0-1,2 24 1,-6-34-12,-1 1-1,0-1 1,0 1 0,0-1-1,-1 1 1,0-1 0,-1 1-1,1-1 1,-6 12 0,2-4-5,-2 0 1,0 0-1,0-1 1,-2 0-1,1 0 1,-2-1-1,1 0 1,-2-1-1,1 0 1,-2 0-1,1-1 1,-1-1-1,-26 16 1,-65 28 435,-1-5-1,-125 39 1,-228 34-43,447-119-507,1 0-1,-1 0 0,1-1 0,-1 0 1,0-1-1,1 0 0,-1 0 0,0-1 1,-12-3-1,-15-14 1792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08.511"/>
    </inkml:context>
    <inkml:brush xml:id="br0">
      <inkml:brushProperty name="width" value="0.1" units="cm"/>
      <inkml:brushProperty name="height" value="0.1" units="cm"/>
      <inkml:brushProperty name="color" value="#FFC114"/>
    </inkml:brush>
  </inkml:definitions>
  <inkml:trace contextRef="#ctx0" brushRef="#br0">0 1 3329,'42'78'1200,"-48"-73"-1048,3 2-40,3 10-40,0-3-24,3-5-48,-3-2-40,2-5-40</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27.867"/>
    </inkml:context>
    <inkml:brush xml:id="br0">
      <inkml:brushProperty name="width" value="0.1" units="cm"/>
      <inkml:brushProperty name="height" value="0.1" units="cm"/>
      <inkml:brushProperty name="color" value="#FFC114"/>
    </inkml:brush>
  </inkml:definitions>
  <inkml:trace contextRef="#ctx0" brushRef="#br0">481 28 3913,'5'-4'1246,"9"-11"-886,-14 15-301,0 0 0,0-1 0,1 1 0,-1 0-1,0 0 1,0 0 0,0 0 0,0 0 0,0-1 0,0 1 0,1 0 0,-1 0 0,0 0-1,0 0 1,0-1 0,0 1 0,0 0 0,0 0 0,0 0 0,0-1 0,0 1 0,0 0-1,0 0 1,0 0 0,0-1 0,0 1 0,0 0 0,0 0 0,0 0 0,0-1 0,0 1-1,0 0 1,0 0 0,0 0 0,0 0 0,-1-1 0,1 1 0,0 0 0,0 0 0,0 0-1,0 0 1,0-1 0,0 1 0,-1 0 0,1 0 0,0 0 0,0 0 0,0 0-1,0 0 1,-1 0 0,1-1 0,0 1 0,0 0 0,0 0 0,-1 0 0,1 0 0,0 0-1,0 0 1,0 0 0,-1 0 0,1 0 0,0 0 0,0 0 0,0 0 0,-1 0 0,1 0-1,0 1 1,-5 3 567,-10 15-303,-1 0 1,-23 20-1,-14 14 224,9-6 49,3 2 0,-41 61 0,57-70-270,2 1 1,1 1-1,-25 71 0,-13 77 428,53-161-624,1 0-1,2 1 1,0-1-1,2 50 1,4-62-71,0 0 1,1 0-1,1 0 1,1-1-1,0 1 1,1-1-1,1 0 1,0-1-1,13 20 1,-2-8 37,0-1 0,2-1 0,46 46 0,-46-55-91,0 0 0,1-1 0,0-1 0,26 12 0,-41-23-374,-4-2-292,-10-7-2266</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29.235"/>
    </inkml:context>
    <inkml:brush xml:id="br0">
      <inkml:brushProperty name="width" value="0.1" units="cm"/>
      <inkml:brushProperty name="height" value="0.1" units="cm"/>
      <inkml:brushProperty name="color" value="#FFC114"/>
    </inkml:brush>
  </inkml:definitions>
  <inkml:trace contextRef="#ctx0" brushRef="#br0">0 1 3145,'0'0'4249,"6"11"-3505,5 9-48,25 47-24,-27-40-224,-4 0-88,-1 4-160,-4 0-80,2-6-64,1-3-32,-3-6-208,4-3-168</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29.578"/>
    </inkml:context>
    <inkml:brush xml:id="br0">
      <inkml:brushProperty name="width" value="0.1" units="cm"/>
      <inkml:brushProperty name="height" value="0.1" units="cm"/>
      <inkml:brushProperty name="color" value="#FFC114"/>
    </inkml:brush>
  </inkml:definitions>
  <inkml:trace contextRef="#ctx0" brushRef="#br0">0 19 5793,'4'-4'2289,"10"-5"-1729,1 4-1408</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0.029"/>
    </inkml:context>
    <inkml:brush xml:id="br0">
      <inkml:brushProperty name="width" value="0.1" units="cm"/>
      <inkml:brushProperty name="height" value="0.1" units="cm"/>
      <inkml:brushProperty name="color" value="#FFC114"/>
    </inkml:brush>
  </inkml:definitions>
  <inkml:trace contextRef="#ctx0" brushRef="#br0">0 52 2817,'83'81'1125,"-61"-62"-372,-16-19-538,-1-2-52,12 5 741,-1 0-158,-1-1 0,24 1 1,-32-3-683,-1-1 1,1 0-1,-1 0 1,1 0-1,-1-1 1,0 0-1,0 0 1,0 0-1,7-5 1,-6 4-13,-1-1 1,1 0-1,-1 0 1,0-1-1,8-7 1,-12 11-39,-1 0 1,0 0-1,0-1 1,0 1-1,0 0 1,0-1-1,-1 1 1,1-1 0,0 1-1,-1-1 1,1 1-1,-1-1 1,1 1-1,-1-1 1,0 1-1,0-1 1,1 1-1,-1-1 1,0 0 0,-1 1-1,1-1 1,0 1-1,0-1 1,-1 0-1,1 1 1,-1-1-1,1 1 1,-1-1-1,1 1 1,-1 0-1,0-1 1,0 1 0,-2-3-1,3 3-11,-34-37 56,32 36-54,0 0-1,0 0 1,0 1-1,0-1 0,0 1 1,0 0-1,0-1 0,-1 1 1,1 0-1,0 0 1,-1 0-1,1 1 0,-1-1 1,1 1-1,-1-1 1,0 1-1,-4 0 0,-4 2 130,0 1 0,1 0-1,-1 1 1,1 0 0,0 0 0,0 1-1,0 0 1,0 1 0,1 0-1,0 1 1,1 0 0,-1 0-1,1 1 1,-9 11 0,13-15-60,1 1 1,-1-1 0,1 1 0,0 0-1,0 0 1,1 0 0,-1 0 0,1 0-1,0 1 1,1-1 0,-1 1 0,1-1-1,0 1 1,0 0 0,1-1 0,0 1-1,0 0 1,0-1 0,0 1 0,1 0-1,0-1 1,1 1 0,-1-1 0,1 1-1,0-1 1,0 1 0,1-1 0,-1 0-1,5 5 1,-3-4-63,1-1 0,0 0 0,0 0 0,0-1 0,1 1 0,0-1 0,-1 0 0,2-1 0,-1 1 0,0-1 0,1-1 0,-1 1 0,1-1 0,0 0 0,8 1 0,0 0-174,0-1 0,0-1 0,0 0 0,1-1 0,-1-1 0,15-2 0,25-12-1313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2.529"/>
    </inkml:context>
    <inkml:brush xml:id="br0">
      <inkml:brushProperty name="width" value="0.1" units="cm"/>
      <inkml:brushProperty name="height" value="0.1" units="cm"/>
      <inkml:brushProperty name="color" value="#FFC114"/>
    </inkml:brush>
  </inkml:definitions>
  <inkml:trace contextRef="#ctx0" brushRef="#br0">117 0 4097,'-116'131'8802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4.984"/>
    </inkml:context>
    <inkml:brush xml:id="br0">
      <inkml:brushProperty name="width" value="0.1" units="cm"/>
      <inkml:brushProperty name="height" value="0.1" units="cm"/>
      <inkml:brushProperty name="color" value="#FFC114"/>
    </inkml:brush>
  </inkml:definitions>
  <inkml:trace contextRef="#ctx0" brushRef="#br0">880 0 4185,'-1'1'270,"0"0"-1,0-1 1,1 1-1,-1 0 1,0-1 0,0 1-1,0-1 1,0 1 0,0-1-1,0 1 1,0-1 0,0 0-1,0 1 1,0-1 0,-1 0-1,-258 44 1828,146-23-1952,16-2-78,-161 53-1,252-70-63,-3 1 11,1 1 1,-1-1-1,0 2 1,1-1-1,0 1 1,-15 11-1,24-15 0,0-1 0,0 0 0,0 0 0,0 0 0,-1 0 0,1 0 0,0 0 0,0 0 0,0 0 0,0 0 0,0 0 0,0 1 0,0-1 0,0 0 0,0 0 0,0 0 0,0 0-1,0 0 1,0 0 0,0 0 0,0 1 0,0-1 0,0 0 0,0 0 0,0 0 0,0 0 0,0 0 0,0 0 0,0 0 0,0 1 0,0-1 0,0 0 0,0 0 0,0 0 0,0 0 0,0 0 0,0 0 0,0 0-1,0 1 1,0-1 0,0 0 0,0 0 0,0 0 0,1 0 0,-1 0 0,0 0 0,0 0 0,0 0 0,0 0 0,0 0 0,0 0 0,0 0 0,0 1 0,1-1 0,-1 0 0,0 0 0,0 0 0,0 0-1,0 0 1,0 0 0,0 0 0,1 0 0,-1 0 0,0 0 0,14 1-12,-5-1 112,78 10 252,-31-3 84,108 0 0,-113-10-291,-10-1-37,0 3-1,75 6 1,-111-4-119,-1 0 0,1 0 0,-1 0-1,0 0 1,0 1 0,1-1 0,-1 1 0,0 0 0,-1 0 0,1 1 0,0-1 0,-1 1-1,1 0 1,-1 0 0,5 6 0,-7-7-1,1 0 0,-1 0 0,0 0 0,0 0-1,0 0 1,-1 0 0,1 0 0,-1 1 0,1-1 0,-1 0 0,0 1 0,1-1-1,-1 0 1,0 1 0,-1-1 0,1 0 0,0 1 0,-1-1 0,1 0-1,-1 0 1,0 1 0,0-1 0,0 0 0,0 0 0,0 0 0,0 0 0,0 0-1,-1 0 1,1 0 0,-3 2 0,-9 8 13,-1 0 0,0 0 0,0-1 0,-1-1 0,0-1 0,-34 16 0,34-17 0,-136 64 149,-33 18 108,144-68-178,2 2 1,-53 41-1,88-63-86,0 1-1,1-1 1,-1 0 0,0 1 0,1 0 0,0-1-1,0 1 1,-1 0 0,2 0 0,-1 0 0,0 0-1,1 1 1,-1-1 0,0 4 0,2-4 9,0-1-1,0 0 1,0 0 0,0 1 0,1-1-1,-1 0 1,1 0 0,0 0 0,0 0 0,-1 1-1,1-1 1,1 0 0,-1 0 0,0-1-1,0 1 1,1 0 0,-1 0 0,1-1-1,-1 1 1,1-1 0,0 1 0,2 1 0,3 2 40,0 0 1,1-1 0,-1 1 0,1-1 0,0-1 0,0 0-1,0 0 1,1 0 0,-1-1 0,13 1 0,9 1 115,49-2 1,-59-1-112,269-14 508,-142 3-533,-113 11-240,-19 2-706,-15-2 856,0-1 0,0 0 0,0 0 0,0 0 0,1 0 0,-1 0 0,0 1 0,0-1 0,0 0 0,0 0 0,0 0 0,0 1 0,1-1 0,-1 0 0,0 0 0,0 0 0,0 1 1,0-1-1,0 0 0,0 0 0,0 1 0,0-1 0,0 0 0,0 0 0,0 0 0,0 1 0,0-1 0,0 0 0,0 0 0,0 0 0,0 1 0,-1-1 0,1 0 0,0 0 0,0 0 0,0 1 0,0-1 0,0 0 0,0 0 0,-1 0 0,1 0 0,0 1 0,0-1 0,0 0 0,0 0 0,-1 0 0,-9 6-2008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6.981"/>
    </inkml:context>
    <inkml:brush xml:id="br0">
      <inkml:brushProperty name="width" value="0.1" units="cm"/>
      <inkml:brushProperty name="height" value="0.1" units="cm"/>
      <inkml:brushProperty name="color" value="#FFC114"/>
    </inkml:brush>
  </inkml:definitions>
  <inkml:trace contextRef="#ctx0" brushRef="#br0">497 0 3385,'0'1'49,"0"-1"1,0 0-1,0 0 0,0 1 1,0-1-1,0 0 1,0 0-1,0 0 0,0 1 1,0-1-1,0 0 1,0 0-1,0 1 1,0-1-1,0 0 0,0 0 1,-1 0-1,1 1 1,0-1-1,0 0 0,0 0 1,0 0-1,0 0 1,-1 1-1,1-1 1,0 0-1,0 0 0,0 0 1,-1 0-1,1 0 1,0 0-1,0 1 0,-8 5 1096,-34 60 213,-13 17-205,-5 4-401,4 2-1,4 3 1,4 2-1,5 2 1,-52 165-1,86-231-625,1 0-1,2 1 0,1-1 1,1 1-1,2 0 0,1 0 1,2 0-1,1 0 0,1 0 1,1 0-1,2 0 0,1-1 1,2 0-1,18 43 1,-16-47-14,1-1 0,1 0 1,32 43-1,-39-60-85,1 1-1,0-1 1,1 0 0,0-1-1,1 1 1,-1-2 0,1 1-1,0-1 1,1-1 0,-1 1-1,1-2 1,0 1 0,11 2-1,-19-6-32,0-1 0,-1 1-1,1-1 1,-1 0 0,1 1-1,0-1 1,-1 0 0,1 0-1,-1 0 1,1 0 0,0 0-1,-1-1 1,1 1 0,-1 0-1,1-1 1,0 1 0,-1-1-1,1 0 1,-1 1 0,0-1-1,1 0 1,-1 0 0,1 0-1,-1 0 1,0 0 0,0 0-1,0 0 1,0-1 0,0 1-1,2-2 1,-1-1-257,-1 0 1,1-1 0,-1 1-1,1 0 1,-1-1-1,-1 1 1,1-1 0,-1 1-1,1-9 1,-1-13 58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6.064"/>
    </inkml:context>
    <inkml:brush xml:id="br0">
      <inkml:brushProperty name="width" value="0.1" units="cm"/>
      <inkml:brushProperty name="height" value="0.1" units="cm"/>
      <inkml:brushProperty name="color" value="#FFC114"/>
    </inkml:brush>
  </inkml:definitions>
  <inkml:trace contextRef="#ctx0" brushRef="#br0">377 1 7346,'-27'9'2808,"-24"20"-1888,-3 6-640,-4 19-280,-1 2 88,2 3 321,9 5 135,26-2 168,22 8-96,38 3-400,24 0-256,43-4-568,15-13-520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8.342"/>
    </inkml:context>
    <inkml:brush xml:id="br0">
      <inkml:brushProperty name="width" value="0.1" units="cm"/>
      <inkml:brushProperty name="height" value="0.1" units="cm"/>
      <inkml:brushProperty name="color" value="#FFC114"/>
    </inkml:brush>
  </inkml:definitions>
  <inkml:trace contextRef="#ctx0" brushRef="#br0">0 64 3345,'11'-38'1344,"-11"38"-1293,0 0 0,0-1 0,0 1 0,0 0 0,0-1 1,0 1-1,0-1 0,0 1 0,0 0 0,0-1 0,0 1 0,1 0 0,-1-1 0,0 1 0,0 0 1,0-1-1,0 1 0,1 0 0,-1 0 0,0-1 0,0 1 0,1 0 0,-1 0 0,0-1 0,0 1 0,1 0 1,-1 0-1,0-1 0,1 1 0,-1 0 0,0 0 0,1 0 0,-1 0 0,0 0 0,1 0 0,-1 0 1,0 0-1,1 0 0,-1-1 0,0 1 0,1 1 0,-1-1 0,1 0 0,-1 0 0,0 0 0,1 0 0,-1 0 1,0 0-1,1 0 0,-1 0 0,0 1 0,1-1 0,-1 0 0,0 0 0,0 0 0,1 1 0,-1-1 1,0 0-1,1 0 0,-1 1 0,0-1 0,0 0 0,0 1 0,1-1 0,-1 0 0,0 1 0,5 12 294,0 0-1,-1 1 1,4 24-1,-6-26-183,0 1-24,-1 0-1,-1 0 1,0 0-1,-1 1 0,0-1 1,-1 0-1,-1 0 1,-4 15-1,3-12-5,0 0 0,2 0 0,-2 25-1,4-64 128,-1 14-243,1 0-1,0 0 0,1 0 1,0 0-1,0 0 0,1 0 0,0 0 1,0 0-1,1 1 0,0-1 1,7-12-1,-2 7-11,0 1 0,1-1 1,0 1-1,1 0 0,0 1 0,1 1 1,0-1-1,1 2 0,23-17 1,-25 20-2,0 1 0,0 0 0,0 0 0,1 1 0,0 1 0,0 0 0,0 0 0,0 1 0,1 0 0,-1 1 0,1 1 0,-1 0 0,23 0 0,-29 2 43,0 0 0,1 1 0,-1-1 1,0 1-1,0 0 0,0 0 0,0 0 0,0 1 0,0 0 0,-1 0 0,1 0 0,-1 1 0,0-1 0,0 1 0,0 0 1,-1 0-1,1 0 0,-1 1 0,0-1 0,0 1 0,2 5 0,3 6 363,-1 1-1,-1 0 1,0 0 0,6 35-1,-9-31-152,-1-9-189,0-1 0,1 0 0,0 0 1,6 15-1,-9-25-106,1 0 0,-1 0 0,1 0 0,0 1 1,-1-1-1,1 0 0,0-1 0,0 1 0,0 0 1,-1 0-1,1 0 0,0 0 0,0-1 0,0 1 1,1 0-1,-1-1 0,0 1 0,0-1 0,0 1 0,0-1 1,0 0-1,1 1 0,-1-1 0,0 0 0,0 0 1,0 0-1,1 0 0,-1 0 0,0 0 0,0 0 1,1 0-1,-1-1 0,0 1 0,0 0 0,0-1 1,0 1-1,1-1 0,-1 1 0,2-2 0,10-14-1721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9.249"/>
    </inkml:context>
    <inkml:brush xml:id="br0">
      <inkml:brushProperty name="width" value="0.1" units="cm"/>
      <inkml:brushProperty name="height" value="0.1" units="cm"/>
      <inkml:brushProperty name="color" value="#FFC114"/>
    </inkml:brush>
  </inkml:definitions>
  <inkml:trace contextRef="#ctx0" brushRef="#br0">1 531 4841,'44'41'1830,"-44"-41"-1729,1 1 0,0 0 0,1 0 0,-1-1 0,0 1 0,0 0 0,0-1 0,0 1 0,0-1 1,1 0-1,-1 1 0,0-1 0,0 0 0,1 0 0,-1 0 0,0 1 0,0-2 0,1 1 0,-1 0 0,0 0 0,0 0 0,1 0 0,-1-1 1,2 0-1,0 0 123,0-1-1,0 0 1,0 0 0,0 0 0,0 0 0,2-4 0,-1 3 160,12-12 322,-1-1 0,0 0 0,-1-1 1,22-35-1,-24 30-668,-1 1 0,-1-2 0,-1 0 0,-1 0 0,-1 0 0,0-1 0,3-30 1,-4-13-25,-5 45-11,1-1 0,1 0 0,1 1 0,11-35 0,-15 56-3,0 0-1,1 1 1,-1-1 0,0 0-1,1 1 1,-1-1 0,1 0 0,-1 1-1,0-1 1,1 1 0,0-1-1,-1 0 1,1 1 0,-1 0 0,1-1-1,-1 1 1,1-1 0,0 1-1,-1 0 1,1-1 0,0 1-1,0 0 1,-1 0 0,1-1 0,0 1-1,0 0 1,0 0 0,1 0-1,0 0 1,0 1 0,0-1 0,0 1-1,0-1 1,0 1 0,-1 0-1,1 0 1,0 0 0,2 1-1,4 4-2,0 0 0,-1 0 0,8 9 0,-15-15 3,20 23-8,-1 2 1,27 46 0,8 10-3,-23-44 22,1 0-1,2-3 1,2 0 0,43 30 0,-76-61-14,1-1 0,-1 1 1,0 0-1,0 0 0,0 0 1,0 0-1,-1 1 1,4 5-1,-5-8 3,-1 1-1,1-1 1,-1 0-1,0 1 1,0-1-1,1 1 1,-1-1-1,0 1 1,0-1-1,0 0 1,-1 1-1,1-1 1,0 1-1,-1-1 1,1 0-1,0 1 1,-1-1 0,0 0-1,1 1 1,-1-1-1,0 0 1,1 0-1,-1 0 1,0 0-1,0 1 1,0-1-1,0 0 1,0-1-1,-2 2 1,-5 5 1,0-1 1,-1 0-1,0 0 1,0-1-1,-1 0 1,1-1-1,-1 0 1,-15 4 0,-86 16 31,106-23-30,-208 26 168,29-5 86,176-21-259,3 0-5,0-1 1,0 1-1,1 0 0,-1 0 0,0 0 0,1 1 0,-1 0 1,1 0-1,-6 3 0,10-5-16,0 0 1,0 1 0,0-1-1,0 0 1,0 0-1,0 1 1,0-1-1,0 0 1,-1 1-1,1-1 1,0 0-1,0 1 1,0-1-1,0 0 1,1 1-1,-1-1 1,0 0-1,0 1 1,0-1-1,0 0 1,0 0 0,0 1-1,0-1 1,1 0-1,-1 1 1,0-1-1,0 0 1,0 0-1,1 1 1,-1-1-1,0 0 1,0 0-1,1 0 1,-1 1-1,0-1 1,0 0-1,1 0 1,-1 0-1,0 0 1,1 0 0,-1 1-1,0-1 1,0 0-1,1 0 1,-1 0-1,0 0 1,1 0-1,-1 0 1,23 1-1261,5-1-344</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39.747"/>
    </inkml:context>
    <inkml:brush xml:id="br0">
      <inkml:brushProperty name="width" value="0.1" units="cm"/>
      <inkml:brushProperty name="height" value="0.1" units="cm"/>
      <inkml:brushProperty name="color" value="#FFC114"/>
    </inkml:brush>
  </inkml:definitions>
  <inkml:trace contextRef="#ctx0" brushRef="#br0">6 1 4825,'-2'1'1992,"-2"5"-1199,4 12-137,0 13 72,8 21 168,-3 12 56,4 19-79,2 6-129,-7-2-280,-1-4-128,-3-12-200,0-2-8,0-6-128,0 1-296,-3-12-280,-1-10-449,0-33-783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0.079"/>
    </inkml:context>
    <inkml:brush xml:id="br0">
      <inkml:brushProperty name="width" value="0.1" units="cm"/>
      <inkml:brushProperty name="height" value="0.1" units="cm"/>
      <inkml:brushProperty name="color" value="#FFC114"/>
    </inkml:brush>
  </inkml:definitions>
  <inkml:trace contextRef="#ctx0" brushRef="#br0">1 0 5377,'13'6'2345,"5"6"-1185,11 14-264,-11 6 80,2 30 65,-4 8 31,-5 32-72,2 9-120,-12-3-184,1-3-176,-9-9-272,3-5-63,6-11-177,2-8-24,7-23-185,-6-11-263,-5-25-688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0.428"/>
    </inkml:context>
    <inkml:brush xml:id="br0">
      <inkml:brushProperty name="width" value="0.1" units="cm"/>
      <inkml:brushProperty name="height" value="0.1" units="cm"/>
      <inkml:brushProperty name="color" value="#FFC114"/>
    </inkml:brush>
  </inkml:definitions>
  <inkml:trace contextRef="#ctx0" brushRef="#br0">1 43 5153,'5'0'2289,"13"0"-873,8 0-416,10-6-32,6 1-47,8-4-241,8 0-160,4 1-320,0 3-120,-8 5-608,-11 2-416,-10-2 807</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1.148"/>
    </inkml:context>
    <inkml:brush xml:id="br0">
      <inkml:brushProperty name="width" value="0.1" units="cm"/>
      <inkml:brushProperty name="height" value="0.1" units="cm"/>
      <inkml:brushProperty name="color" value="#FFC114"/>
    </inkml:brush>
  </inkml:definitions>
  <inkml:trace contextRef="#ctx0" brushRef="#br0">216 135 3977,'0'0'205,"1"-1"1,0 1-1,-1-1 1,1 1-1,-1-1 1,1 0-1,-1 1 1,1-1-1,-1 1 0,1-1 1,-1 0-1,0 0 1,1 1-1,-1-1 1,0 0-1,0 0 1,1 1-1,-1-1 1,0 0-1,0 0 1,0 0-1,0 1 0,0-1 1,0 0-1,0 0 1,0 0-1,-1 0 1,-8-32 1274,7 30-1438,1-2 2,0 1 0,-1-1 0,0 1 0,0 0 0,0-1 0,-1 1 0,1 0 0,-1 1-1,0-1 1,0 0 0,0 1 0,-1 0 0,1-1 0,-1 1 0,0 1 0,0-1 0,0 0 0,-6-2 0,6 4-34,-1-1 0,1 1 0,0 0-1,-1 0 1,1 1 0,0-1 0,-1 1 0,1 0 0,-1 0 0,1 1 0,0-1 0,-1 1 0,1 0 0,0 0 0,-1 1 0,1-1 0,0 1 0,0 0 0,-5 3 0,4-2 24,1 0 0,1 1-1,-1-1 1,0 1 0,1 0 0,0 0-1,0 0 1,0 0 0,0 1-1,1-1 1,-1 1 0,1-1 0,1 1-1,-1 0 1,0 0 0,1 0 0,-1 5-1,-3 33 157,1 1 0,2 0 0,5 53 0,23 132 93,-15-143-295,-2-29-482,-9-57 468,0 1 0,0-1 1,0 0-1,0 0 0,0 1 1,0-1-1,0 0 0,0 1 1,0-1-1,0 0 1,0 1-1,0-1 0,0 0 1,0 0-1,0 1 0,0-1 1,0 0-1,0 1 0,-1-1 1,1 0-1,0 0 0,0 1 1,0-1-1,0 0 1,-1 0-1,1 1 0,0-1 1,0 0-1,-1 0 0,1 0 1,0 1-1,0-1 0,-1 0 1,1 0-1,0 0 1,0 0-1,-1 1 0,-10-7-3151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1.513"/>
    </inkml:context>
    <inkml:brush xml:id="br0">
      <inkml:brushProperty name="width" value="0.1" units="cm"/>
      <inkml:brushProperty name="height" value="0.1" units="cm"/>
      <inkml:brushProperty name="color" value="#FFC114"/>
    </inkml:brush>
  </inkml:definitions>
  <inkml:trace contextRef="#ctx0" brushRef="#br0">35 118 4089,'-35'-67'1576,"61"71"-1008,4-2 88,7-2-15,4-4-89,16-7-256,4-5-216,6-9-744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1.864"/>
    </inkml:context>
    <inkml:brush xml:id="br0">
      <inkml:brushProperty name="width" value="0.1" units="cm"/>
      <inkml:brushProperty name="height" value="0.1" units="cm"/>
      <inkml:brushProperty name="color" value="#FFC114"/>
    </inkml:brush>
  </inkml:definitions>
  <inkml:trace contextRef="#ctx0" brushRef="#br0">78 0 4793,'-6'5'340,"1"-1"0,-1 1-1,1 0 1,0 0 0,0 0 0,1 1-1,0 0 1,-1 0 0,2 0 0,-1 0-1,-3 10 1,6-13-248,0 1 0,0-1 0,1 1 0,-1-1 0,1 1 0,-1 0 0,1-1 0,1 1 0,-1-1 0,0 1 0,1 0 0,0-1 0,0 1 0,0-1 0,0 0 0,0 1 0,1-1 0,-1 0 0,1 0 0,0 0 0,0 0 0,0 0 0,1 0 0,3 4 0,-1-2-26,1-1-1,-1 0 0,1 0 0,0 0 0,0-1 0,1 1 0,-1-1 0,1-1 1,-1 1-1,1-1 0,0-1 0,12 3 0,-16-4-60,1 1 1,-1-1-1,0 1 0,1-1 1,-1 0-1,1-1 0,-1 1 1,0-1-1,1 1 0,-1-1 1,0 0-1,0 0 0,1 0 1,-1-1-1,0 1 1,0-1-1,0 0 0,-1 0 1,1 0-1,0 0 0,-1 0 1,1 0-1,-1-1 0,0 1 1,1-1-1,-1 0 0,-1 0 1,3-3-1,-3 4-3,0 0-1,0 0 1,-1 0-1,1-1 1,-1 1-1,0 0 1,1 0 0,-1 0-1,0 0 1,0 0-1,-1-1 1,1 1-1,0 0 1,-1 0 0,1 0-1,-1 0 1,1 0-1,-1 0 1,0 0-1,0 0 1,0 0 0,0 0-1,0 1 1,-1-1-1,1 0 1,0 1-1,-1-1 1,0 0 0,1 1-1,-1 0 1,0-1-1,1 1 1,-1 0-1,-3-1 1,-4-3-56,-1 0-1,0 0 1,-1 1 0,1 1-1,-15-4 1,11 4-151,1 0 1,0 2-1,-1-1 0,-18 2 0,-2 3-566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2.947"/>
    </inkml:context>
    <inkml:brush xml:id="br0">
      <inkml:brushProperty name="width" value="0.1" units="cm"/>
      <inkml:brushProperty name="height" value="0.1" units="cm"/>
      <inkml:brushProperty name="color" value="#FFC114"/>
    </inkml:brush>
  </inkml:definitions>
  <inkml:trace contextRef="#ctx0" brushRef="#br0">4 0 4641,'-2'4'1760,"0"9"-1160,2 1-79,6 55 319,-6-36 136,1 12 152,-1 9-32,8 22-391,-1 1-161,2 4-392,4-1-96,-6-19-208,2-6-272,-11-17-377,-5-11-255,-8-16-392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3.300"/>
    </inkml:context>
    <inkml:brush xml:id="br0">
      <inkml:brushProperty name="width" value="0.1" units="cm"/>
      <inkml:brushProperty name="height" value="0.1" units="cm"/>
      <inkml:brushProperty name="color" value="#FFC114"/>
    </inkml:brush>
  </inkml:definitions>
  <inkml:trace contextRef="#ctx0" brushRef="#br0">0 30 6073,'14'-6'422,"0"1"-1,-1 0 1,2 1 0,-1 1-1,0 0 1,1 1-1,-1 1 1,1 0-1,15 1 1,1 2-202,-1 1 1,1 2-1,34 9 0,-58-12-178,1-1 6,-1 1-1,1 1 0,-1-1 0,0 1 1,10 6-1,-16-9-41,0 1-1,1 0 1,-1 0-1,0 0 1,0 0-1,0 0 1,0 0 0,0 0-1,-1 0 1,1 0-1,0 1 1,0-1 0,-1 0-1,1 0 1,-1 1-1,1-1 1,-1 0 0,1 1-1,-1-1 1,0 1-1,0-1 1,0 0 0,0 1-1,0-1 1,0 1-1,0-1 1,0 0-1,0 1 1,-1-1 0,1 1-1,-1-1 1,1 0-1,-1 0 1,1 1 0,-2 1-1,-1 1 6,0 0-1,-1 0 1,1 0-1,-1 0 1,0 0 0,0-1-1,0 1 1,0-1-1,0 0 1,-1-1-1,0 1 1,-5 2 0,-65 24 41,67-26-51,-26 10-132,25-9-76,0 0-1,-1-1 1,0 1-1,0-2 0,0 0 1,0 0-1,-17 1 1,2-7-1008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7:46.492"/>
    </inkml:context>
    <inkml:brush xml:id="br0">
      <inkml:brushProperty name="width" value="0.1" units="cm"/>
      <inkml:brushProperty name="height" value="0.1" units="cm"/>
      <inkml:brushProperty name="color" value="#FFC114"/>
    </inkml:brush>
  </inkml:definitions>
  <inkml:trace contextRef="#ctx0" brushRef="#br0">50 1 10722,'19'54'4121,"21"30"-2625,-5 15-1688,-6-5-144,-28-8-288,-20 0-240,-46 5-168,-24 4-224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3.827"/>
    </inkml:context>
    <inkml:brush xml:id="br0">
      <inkml:brushProperty name="width" value="0.1" units="cm"/>
      <inkml:brushProperty name="height" value="0.1" units="cm"/>
      <inkml:brushProperty name="color" value="#FFC114"/>
    </inkml:brush>
  </inkml:definitions>
  <inkml:trace contextRef="#ctx0" brushRef="#br0">0 71 3009,'101'-14'1565,"-99"14"-1511,-1-1 0,1 1 0,-1 0 0,0 0 0,1 0 0,-1 1 0,1-1 0,-1 0 0,0 0 0,1 1 0,-1-1 0,0 1 0,1-1 0,-1 1 0,0-1 0,0 1 0,0 0 0,1 0 0,-1 0 0,0-1 0,0 1 0,0 0 0,0 0 0,0 1 0,-1-1 0,1 0 0,0 0 0,0 0 0,-1 0 0,1 1 0,-1-1 0,1 0 0,0 3 0,2 3 119,22 34 921,-15-26-490,-1-1 0,13 30 0,-20-34-333,-6-10 555,3-2-768,0 1 0,0-1 0,0 0 0,0 0 0,0 0 0,0 0 0,0 0 0,1 0 0,-1 0 0,1-1 0,-1 1 0,1-3 0,-1 1-54,0 0 1,1 0 0,-1-1 0,1 1 0,-1-1-1,1 1 1,1 0 0,-1-1 0,0 1 0,1 0-1,0-1 1,0 1 0,1 0 0,-1 0 0,1 0-1,-1 0 1,2 0 0,-1 0 0,0 0 0,1 1 0,-1-1-1,1 1 1,0-1 0,4-2 0,6-3-87,1 0 0,0 1 0,0 0 0,1 1 0,0 1 0,1 0 0,-1 1 0,19-3 0,-6 3-153,1 1 0,-1 1 0,50 1 0,-73 2 227,-1 1 1,0-1-1,0 1 0,0 0 0,0 0 0,4 1 1,-7-2 6,-1 0 1,0 0-1,1 1 1,-1-1-1,0 0 1,1 0-1,-1 0 1,0 1-1,1-1 1,-1 0-1,0 0 1,0 1-1,1-1 1,-1 0-1,0 0 1,0 1-1,0-1 1,1 0-1,-1 1 1,0-1-1,0 0 1,0 1-1,0-1 1,0 0-1,0 1 1,0-1-1,0 1 1,0 0 2,0 0 1,-1 0-1,1 0 0,-1-1 1,1 1-1,-1 0 1,1 0-1,-1 0 1,0-1-1,1 1 1,-1 0-1,0-1 0,0 1 1,1-1-1,-3 2 1,-4 3 40,-8 6 179,-25 21-1,36-28-160,1-1 0,-1 0-1,1 1 1,0 0-1,1 0 1,-1 0 0,1 0-1,-1 0 1,1 0 0,1 1-1,-1-1 1,-1 8 0,2-11-41,1 0-1,0 1 1,0-1 0,0 0 0,0 1 0,1-1 0,-1 0-1,0 0 1,0 1 0,1-1 0,-1 0 0,1 0 0,-1 0-1,1 0 1,0 1 0,-1-1 0,1 0 0,0 0 0,0 0-1,-1 0 1,1 0 0,0-1 0,0 1 0,0 0 0,0 0-1,0-1 1,1 1 0,-1 0 0,0-1 0,0 1 0,0-1-1,0 0 1,1 1 0,0-1 0,7 2 70,-1 0 0,1-1 0,16 1 0,-19-2-53,10 1 1,0 0 1,1-1-1,-1-1 1,0-1-1,0 0 1,0-1-1,0-1 1,31-11-1,-45 14-38,0 0-1,0 0 1,0 0-1,0 0 1,0-1-1,0 1 1,0-1-1,0 1 1,-1-1-1,1 0 1,-1 0-1,1 0 1,-1 1-1,0-1 1,1-1-1,-1 1 1,0 0 0,0 0-1,0 0 1,-1 0-1,1-1 1,-1 1-1,1 0 1,-1-1-1,0 1 1,0-1-1,0 1 1,0 0-1,0-1 1,0 1-1,-1 0 1,1-1-1,-1 1 1,1 0-1,-1 0 1,0-1-1,0 1 1,0 0-1,0 0 1,-1 0-1,1 0 1,0 0-1,-1 0 1,0 1-1,1-1 1,-1 0-1,0 1 1,-3-3-1,1 1-145,-1 1 0,0-1 1,1 1-1,-1 0 0,0 0 0,0 0 0,0 1 0,0 0 0,0 0 0,0 0 0,-10 0 0,-9 1-1102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4.277"/>
    </inkml:context>
    <inkml:brush xml:id="br0">
      <inkml:brushProperty name="width" value="0.1" units="cm"/>
      <inkml:brushProperty name="height" value="0.1" units="cm"/>
      <inkml:brushProperty name="color" value="#FFC114"/>
    </inkml:brush>
  </inkml:definitions>
  <inkml:trace contextRef="#ctx0" brushRef="#br0">233 223 5289,'0'-2'115,"0"0"0,-1-1 0,1 1 0,-1 0 0,1 0 0,-1 0 0,0 0 0,0 1 0,0-1 0,0 0 0,0 0 0,0 0 0,0 1 1,-1-1-1,1 1 0,-1-1 0,1 1 0,-1-1 0,1 1 0,-1 0 0,0 0 0,0 0 0,0 0 0,1 0 0,-1 0 0,0 0 0,0 1 0,0-1 0,0 1 0,-1-1 0,1 1 0,0 0 0,0 0 0,0 0 0,0 0 0,0 0 0,0 0 0,0 1 0,0-1 0,-3 1 0,-4 2 40,1-1 0,-1 1 0,1 1-1,0-1 1,0 2 0,0-1 0,1 1 0,-12 8-1,8-3 9,1 0-1,0 0 1,1 1-1,-9 13 0,14-19-127,1-1 0,0 1 0,1 0 1,-1 0-1,1 0 0,0 0 0,0 0 0,1 1 0,-1-1 0,1 0 0,0 1 0,1-1 0,-1 9 0,2-11-31,-1 0 0,1 0 0,0 0 0,-1 0 0,1 0 0,1 0 0,-1 0 0,0 0 0,1-1 0,-1 1 0,1 0 0,0-1 0,0 1 0,0-1 0,0 0 0,1 0 0,-1 0 0,0 0-1,1 0 1,-1 0 0,1-1 0,0 1 0,0-1 0,0 0 0,-1 1 0,1-1 0,0-1 0,0 1 0,0 0 0,1-1 0,4 1 0,-1-1-24,0 0-1,0 0 1,0 0 0,1-1 0,-1 0 0,0 0 0,0-1-1,0 0 1,0 0 0,-1-1 0,1 0 0,11-6-1,-10 3-52,-1 1 0,0-1-1,-1-1 1,1 1 0,-1-1-1,0 0 1,-1 0 0,0-1-1,0 0 1,-1 0 0,1 0-1,-2 0 1,1-1 0,-1 1 0,-1-1-1,1 0 1,1-18 0,-2-4-48,0 0 1,-3 0 0,-6-53-1,1 6 250,10 184 883,25 150 0,-29-253-1067,12 51-414,-12-51 259,1 0 0,0 0-1,0 0 1,1 0 0,-1 0-1,0 0 1,1-1-1,0 1 1,0 0 0,0-1-1,0 1 1,0-1 0,0 0-1,4 3 1,2-3-2483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4.646"/>
    </inkml:context>
    <inkml:brush xml:id="br0">
      <inkml:brushProperty name="width" value="0.1" units="cm"/>
      <inkml:brushProperty name="height" value="0.1" units="cm"/>
      <inkml:brushProperty name="color" value="#FFC114"/>
    </inkml:brush>
  </inkml:definitions>
  <inkml:trace contextRef="#ctx0" brushRef="#br0">0 1 4265,'6'15'3416,"-4"-11"-3264,-1-1-1,0 1 0,0 0 1,0 0-1,0-1 0,0 1 1,-1 0-1,0 8 0,-3 22 965,1-24-694,1 1-1,0-1 1,1 1 0,2 18 0,-2-26-384,1-1 1,0 1 0,-1 0-1,1 0 1,0-1 0,1 1-1,-1 0 1,0-1-1,1 1 1,-1-1 0,1 0-1,0 1 1,0-1 0,0 0-1,0 0 1,0 0-1,0 0 1,1-1 0,-1 1-1,0-1 1,1 1 0,3 1-1,-3-2-30,1 0 0,-1 0 0,1 0 0,-1 0 0,0-1 0,1 1-1,0-1 1,-1 0 0,1 0 0,-1 0 0,1 0 0,-1-1 0,1 1 0,-1-1 0,4-1 0,-1-1-3,-1 1 1,1-1 0,-1 1 0,0-2-1,0 1 1,0 0 0,-1-1 0,8-7 0,-6 4-113,1 0 0,-1-1 0,0 0 0,-1 0 1,0-1-1,0 0 0,-1 1 0,0-1 0,-1-1 1,5-16-1,-7 18-10,0 0-133,-6 13 197,5-4 69,-1 0 1,1 0-1,-1 0 0,1 0 1,-1 1-1,1-1 1,0 0-1,0 0 0,0 0 1,0 1-1,0-1 1,0 0-1,0 0 0,0 1 1,0-1-1,0 0 0,0 0 1,1 0-1,-1 1 1,1-1-1,-1 0 0,1 0 1,0 2-1,1 3 22,2 6 24,1 0 0,0 0 1,1-1-1,7 13 0,-10-19-116,1 0-1,-1-1 0,1 1 1,0-1-1,1 0 0,-1 0 1,1 0-1,-1 0 0,1-1 1,0 0-1,0 0 1,1 0-1,5 1 0,17 2-1145,1-4-339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4.977"/>
    </inkml:context>
    <inkml:brush xml:id="br0">
      <inkml:brushProperty name="width" value="0.1" units="cm"/>
      <inkml:brushProperty name="height" value="0.1" units="cm"/>
      <inkml:brushProperty name="color" value="#FFC114"/>
    </inkml:brush>
  </inkml:definitions>
  <inkml:trace contextRef="#ctx0" brushRef="#br0">167 1 3041,'-21'10'1928,"1"2"0,-36 25 0,50-31-1617,-1-1 1,1 1-1,0 0 1,0 0-1,1 1 1,0-1-1,0 1 1,0 1-1,1-1 1,0 1-1,-3 9 1,6-15-282,1 0 1,-1 0 0,0 0-1,1 1 1,0-1-1,-1 0 1,1 1 0,0-1-1,0 0 1,0 0-1,1 1 1,-1-1 0,1 0-1,-1 0 1,1 1-1,-1-1 1,1 0 0,0 0-1,0 0 1,0 0-1,1 0 1,-1 0 0,0 0-1,1 0 1,-1-1-1,1 1 1,0 0 0,-1-1-1,1 0 1,0 1 0,0-1-1,0 0 1,3 2-1,4 1-30,0-1-1,0 0 0,0 0 0,0-1 0,0 0 0,17 1 1,-9 0-359,1-2 1,-1 0 0,0-1 0,1-1 0,-1-1-1,0 0 1,0-1 0,0-1 0,0-1 0,0 0 0,24-12-1,1-8-2531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5.329"/>
    </inkml:context>
    <inkml:brush xml:id="br0">
      <inkml:brushProperty name="width" value="0.1" units="cm"/>
      <inkml:brushProperty name="height" value="0.1" units="cm"/>
      <inkml:brushProperty name="color" value="#FFC114"/>
    </inkml:brush>
  </inkml:definitions>
  <inkml:trace contextRef="#ctx0" brushRef="#br0">0 0 3921,'4'17'1752,"5"24"-616,-3 14-151,-1 14 31,0-1-112,1 1-304,-1-5-168,-5-15-272,0-6-128,-3-14-384,-1-4-224,0-10-688</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5.660"/>
    </inkml:context>
    <inkml:brush xml:id="br0">
      <inkml:brushProperty name="width" value="0.1" units="cm"/>
      <inkml:brushProperty name="height" value="0.1" units="cm"/>
      <inkml:brushProperty name="color" value="#FFC114"/>
    </inkml:brush>
  </inkml:definitions>
  <inkml:trace contextRef="#ctx0" brushRef="#br0">21 157 6961,'-6'-18'754,"1"-1"-1,-4-32 1,9 50-729,0 0 0,0 0 0,0 1 0,0-1 0,0 0 0,0 0 0,0 0 0,1 1 0,-1-1 0,0 0 0,1 1 0,-1-1 0,0 0 1,1 0-1,-1 1 0,1-1 0,-1 1 0,1-1 0,-1 0 0,1 1 0,0-1 0,-1 1 0,1-1 0,0 1 0,-1 0 0,1-1 0,0 1 0,-1 0 0,1-1 0,0 1 0,0 0 0,1 0 0,27-1 231,-20 2-178,71 0 93,-37 1-313,0-2 1,0-1-1,69-13 0,-112 14 140,35-10-276,-33 9 272,-1 1 0,0 0-1,0-1 1,1 1 0,-1-1-1,0 1 1,0-1 0,0 0-1,0 1 1,0-1 0,0 0-1,0 0 1,0 0 0,0 0-1,0 0 1,0 0 0,0 0-1,-1 0 1,1 0 0,0 0-1,-1-1 1,1-1 0,-1 2 9,0 1 0,0 0 0,0-1 1,0 1-1,-1 0 0,1-1 0,0 1 1,0 0-1,-1-1 0,1 1 0,0 0 1,-1-1-1,1 1 0,0 0 0,-1 0 1,1-1-1,0 1 0,-1 0 0,1 0 0,-1 0 1,1 0-1,0-1 0,-1 1 0,1 0 1,-1 0-1,1 0 0,0 0 0,-1 0 1,1 0-1,-1 0 0,0 0 0,-18 1 109,14-1-66,-9 0 118,1 1 0,-1 1 0,0 0 0,0 1 0,1 0 0,-1 1 0,1 1 0,0 0 0,-13 8 0,24-13-131,1 1-1,0 0 0,-1-1 0,1 1 0,0 0 0,0 0 0,0 0 0,0 0 0,0 0 0,0 0 0,0 0 0,0 1 0,0-1 1,0 0-1,1 1 0,-1-1 0,0 0 0,1 1 0,-1-1 0,1 1 0,0-1 0,-1 1 0,1-1 0,0 1 0,0-1 1,0 1-1,0-1 0,0 3 0,1-2 6,0 0-1,0 1 1,0-1 0,0 0 0,1 0 0,-1 0-1,0 0 1,1 0 0,0 0 0,-1 0-1,1 0 1,0-1 0,0 1 0,0-1 0,4 3-1,11 5 77,0-1-1,19 6 0,-26-11-99,0 0 1,0 1-1,0 1 0,0-1 0,0 2 0,-1-1 1,0 1-1,-1 1 0,1-1 0,9 11 1,-17-16-12,-1 0 0,1-1 0,0 1 0,-1 0 1,1 0-1,0 0 0,-1-1 0,1 1 0,-1 0 1,0 0-1,1 0 0,-1 0 0,0 0 0,1 0 1,-1 0-1,0 0 0,0 0 0,0 0 0,0 0 1,0 0-1,0 0 0,0 0 0,0 0 0,0 0 1,-1 2-1,0-2-13,0 0 0,0 0-1,0-1 1,0 1 0,0 0 0,0 0 0,0-1 0,0 1 0,0 0 0,0-1-1,0 1 1,-1-1 0,1 1 0,0-1 0,0 0 0,-3 1 0,-5 0-368,0-1 1,0 1-1,0-1 1,-12-2-1,-16-5-2329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7.393"/>
    </inkml:context>
    <inkml:brush xml:id="br0">
      <inkml:brushProperty name="width" value="0.1" units="cm"/>
      <inkml:brushProperty name="height" value="0.1" units="cm"/>
      <inkml:brushProperty name="color" value="#FFC114"/>
    </inkml:brush>
  </inkml:definitions>
  <inkml:trace contextRef="#ctx0" brushRef="#br0">23 20 3705,'9'-20'5793,"-6"22"-5273,20 17-48,-12-9-314,-1 2 0,0-1 1,-1 1-1,0 1 0,-1-1 0,10 20 0,13 35 632,-2 1 0,26 96-1,-44-119-537,-1-1 0,-2 2 0,-2-1-1,-3 1 1,-1 46 0,-4-68-94,-1 0 0,-1 0 1,-1-1-1,-11 31 1,-41 89 482,31-81-430,-17 51 96,-12 30-31,42-113-211,-1-2 0,-30 46-1,39-65-174,12-15-296,11-15-683,-5 2-297</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8.529"/>
    </inkml:context>
    <inkml:brush xml:id="br0">
      <inkml:brushProperty name="width" value="0.1" units="cm"/>
      <inkml:brushProperty name="height" value="0.1" units="cm"/>
      <inkml:brushProperty name="color" value="#FFC114"/>
    </inkml:brush>
  </inkml:definitions>
  <inkml:trace contextRef="#ctx0" brushRef="#br0">1 14 4281,'0'0'1760,"7"1"-904,19 5-135,48-1 151,-32-14 136,6 2-72,5 0-320,9 5-216,-4 2-240,-9 2-112,-6 3-560,-12-5-504</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49.584"/>
    </inkml:context>
    <inkml:brush xml:id="br0">
      <inkml:brushProperty name="width" value="0.1" units="cm"/>
      <inkml:brushProperty name="height" value="0.1" units="cm"/>
      <inkml:brushProperty name="color" value="#FFC114"/>
    </inkml:brush>
  </inkml:definitions>
  <inkml:trace contextRef="#ctx0" brushRef="#br0">721 1 4377,'-1'1'201,"0"0"1,0 0-1,0 1 0,0-1 1,0 0-1,-1 0 1,1-1-1,0 1 0,-1 0 1,1 0-1,-1-1 0,-2 2 1,-163 56 2056,88-33-1578,-247 65 481,279-76-963,37-10-98,-1-1 0,0 0 0,-1 0 1,1-1-1,-16 0 0,49 12 795,6 0-745,23 11 172,82 55 0,-107-60-296,76 53 5,-86-64-27,1 0 0,0 0-1,0-2 1,31 10 0,-7-8 41,54 5 1,22 4 299,-117-18-340,0 0 1,0 0-1,0 0 1,0 0-1,1 0 0,-1 0 1,0 0-1,0 0 1,0 0-1,1 0 1,-1 0-1,0 0 1,0 0-1,0 0 1,0 0-1,1 0 1,-1 0-1,0 0 1,0 0-1,0 0 1,0 0-1,1 1 0,-1-1 1,0 0-1,0 0 1,0 0-1,0 0 1,0 0-1,0 1 1,1-1-1,-1 0 1,0 0-1,0 0 1,0 0-1,0 1 1,0-1-1,0 0 1,0 0-1,0 0 0,0 0 1,0 1-1,0-1 1,0 0-1,0 0 1,0 0-1,0 1 1,0-1-1,0 0 1,0 0-1,0 0 1,0 1-1,0-1 1,0 0-1,0 0 1,-1 0-1,1 0 0,0 0 1,0 1-1,0-1 1,0 0-1,0 0 1,0 0-1,-1 0 1,1 0-1,0 1 1,0-1-1,-1 0 1,-14 10 343,13-10-328,-38 21 415,-84 28-1,-50 2 55,-79 30 59,184-49-335,69-32-210,-1 1 0,1-1 1,-1 0-1,1 1 1,-1-1-1,1 0 0,-1 1 1,1-1-1,0 1 0,-1-1 1,1 1-1,0-1 1,-1 1-1,1-1 0,0 1 1,0-1-1,-1 1 0,1-1 1,0 1-1,0 0 1,0-1-1,0 1 0,0-1 1,0 1-1,0-1 1,0 1-1,0 0 0,0-1 1,0 1-1,0-1 0,0 1 1,0 0-1,0-1 1,1 1-1,-1-1 0,0 1 1,0-1-1,1 1 0,-1-1 1,0 1-1,1-1 1,-1 1-1,1-1 0,0 1 1,1 2 29,0-1 0,0 0 1,1 0-1,-1 0 1,1 0-1,-1 0 0,4 2 1,6 0 58,0-1-1,0 0 1,1 0 0,-1-1 0,1-1 0,-1 0 0,22-2 0,-8 2-3,361-17-595,-351 13-138,-1 2-965,-3 1-394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5.611"/>
    </inkml:context>
    <inkml:brush xml:id="br0">
      <inkml:brushProperty name="width" value="0.1" units="cm"/>
      <inkml:brushProperty name="height" value="0.1" units="cm"/>
      <inkml:brushProperty name="color" value="#FFC114"/>
    </inkml:brush>
  </inkml:definitions>
  <inkml:trace contextRef="#ctx0" brushRef="#br0">463 77 3065,'1'-62'1168,"1"49"-424,1 12-557,0 10 1836,-12 36-1301,8-35-603,-1 1-1,0-1 1,-1 0-1,0 0 0,-1 0 1,0-1-1,-10 18 1,-4 1 313,-2-1 1,-27 28-1,21-26 26,-30 46 0,30-30-66,2 0 0,-36 93-1,-16 104 432,54-161-495,3 1-1,-12 130 1,28-172-209,1 0-1,2 0 1,3 0 0,0 0-1,3-1 1,1 0 0,18 54 0,-22-82-75,2 0 1,-1-1 0,2 1-1,-1-1 1,1 0 0,1-1-1,0 1 1,0-1 0,1-1-1,0 1 1,0-1 0,12 8-1,-7-7 6,1-1 0,0-1 1,0 0-1,0-1 0,1 0 0,0-1 0,31 6 0,-32-7-87,-1-1 195,-15-10-3097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07.385"/>
    </inkml:context>
    <inkml:brush xml:id="br0">
      <inkml:brushProperty name="width" value="0.1" units="cm"/>
      <inkml:brushProperty name="height" value="0.1" units="cm"/>
      <inkml:brushProperty name="color" value="#FFC114"/>
    </inkml:brush>
  </inkml:definitions>
  <inkml:trace contextRef="#ctx0" brushRef="#br0">80 1 6649,'-16'1'2385,"-19"10"-1961,11 7-352,20 17-552,7 3-424</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7.866"/>
    </inkml:context>
    <inkml:brush xml:id="br0">
      <inkml:brushProperty name="width" value="0.1" units="cm"/>
      <inkml:brushProperty name="height" value="0.1" units="cm"/>
      <inkml:brushProperty name="color" value="#FFC114"/>
    </inkml:brush>
  </inkml:definitions>
  <inkml:trace contextRef="#ctx0" brushRef="#br0">12 17 3153,'0'0'98,"-1"0"0,1 0 1,-1 0-1,1 0 0,-1 0 0,1 0 1,-1 1-1,1-1 0,-1 0 1,1 0-1,-1 0 0,1 1 1,0-1-1,-1 0 0,1 1 1,-1-1-1,1 0 0,0 1 0,-1-1 1,1 0-1,0 1 0,-1-1 1,1 1-1,0-1 0,-1 0 1,1 1-1,0-1 0,0 1 0,0-1 1,-1 1-1,1-1 0,0 1 1,0-1-1,0 1 0,0 0 1,1 31 516,1-13-240,1-1-1,10 33 1,-6-28-75,-2 1 1,0 0-1,-1 0 0,1 46 1,-5-69-294,0 1 1,-1-1 0,1 0-1,0 0 1,-1 0-1,1 1 1,0-1-1,-1 0 1,1 0 0,-1 0-1,0 0 1,1 0-1,-2 1 1,-3-2 146,0-12 18,3-2-167,1 0-1,0 0 1,0 0 0,3-20 0,0 22-5,0-1-1,1 1 1,0 0 0,1 0 0,0 1 0,1-1-1,0 1 1,1 0 0,0 0 0,1 1 0,0-1-1,1 2 1,0-1 0,0 1 0,1 0 0,0 1-1,1 0 1,0 0 0,18-10 0,-25 16-1,-1 1 0,0-1-1,1 1 1,-1 0 0,0 0 0,1 0 0,-1 0 0,1 1 0,0-1 0,-1 1-1,1-1 1,-1 1 0,1 0 0,0 0 0,-1 0 0,1 1 0,0-1-1,-1 0 1,1 1 0,-1 0 0,1-1 0,2 2 0,-2 1 9,1-1 0,-1 1 0,0-1 0,0 1 1,-1 0-1,1 0 0,0 1 0,-1-1 0,0 0 0,0 1 0,0-1 1,0 1-1,1 5 0,9 23 335,-2 2 1,-2-1 0,8 60-1,-11-59-27,-2-20 135,-1-25 437,1-11-867,0 1-13,0 2-7,0 0 0,8-25 0,-8 35-36,1 0 1,1 0-1,-1 0 1,1 1-1,1-1 1,0 1-1,7-8 1,-9 11 9,-1 1 0,1 0 0,0 1 0,1-1 0,-1 1 0,0-1 0,1 1 0,0 1 0,0-1 0,0 1 0,0-1 0,0 1 0,0 1 0,6-2 0,-10 3 23,1 0 1,-1 0-1,1 0 0,-1 0 1,0 0-1,1 0 0,-1 0 1,0 1-1,1-1 1,-1 0-1,0 1 0,1-1 1,-1 1-1,0 0 1,0-1-1,0 1 0,1 0 1,-1 0-1,0 0 1,1 1-1,0 1 11,0-1 0,0 1 1,-1-1-1,1 1 0,-1 0 0,0 0 0,1 0 1,0 5-1,1 6 76,-1-1 1,-1 1-1,0 17 1,0-25-40,5 119 393,-5-115-503,0-1-1,1 0 1,0 0 0,0 1 0,1-1 0,0-1-1,0 1 1,1 0 0,0-1 0,1 0-1,7 10 1,10 4-1073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8.726"/>
    </inkml:context>
    <inkml:brush xml:id="br0">
      <inkml:brushProperty name="width" value="0.1" units="cm"/>
      <inkml:brushProperty name="height" value="0.1" units="cm"/>
      <inkml:brushProperty name="color" value="#FFC114"/>
    </inkml:brush>
  </inkml:definitions>
  <inkml:trace contextRef="#ctx0" brushRef="#br0">1 598 3417,'1'1'313,"-1"-1"1,1 1-1,0 0 0,0 0 1,0 0-1,-1-1 1,1 1-1,0 0 1,0-1-1,0 1 0,0-1 1,0 1-1,0-1 1,1 1-1,-1-1 1,0 0-1,0 0 1,0 1-1,0-1 0,0 0 1,0 0-1,1 0 1,-1 0-1,0 0 1,2-1-1,0-1-192,1 0 0,-1 0-1,-1 0 1,1-1 0,0 1 0,0-1 0,-1 1-1,1-1 1,-1 0 0,3-5 0,6-6-16,-4 6-50,-1-1 1,0 1-1,-1-1 0,0 0 0,0-1 0,0 1 0,3-13 1,3-17 58,-1 0 0,7-62 0,-3-78-106,-9 104 4,-5 75-12,4-36 8,0 28 2,1 21-9,12 70-22,33 130 35,-39-181 45,0 0 1,2-1-1,1-1 0,30 47 0,-21-44-14,2 0 0,1-2-1,1-1 1,2-1 0,34 26-1,-59-49-39,-12-3 9,-26 1 19,1-2-1,-60-2 0,35-1 27,-19-2 86,49 1-45,-1 0-1,1 2 0,0 2 0,-34 5 1,51-5-203,1 1 0,0 0 1,0 1-1,-11 5 0,15-4-741</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9.080"/>
    </inkml:context>
    <inkml:brush xml:id="br0">
      <inkml:brushProperty name="width" value="0.1" units="cm"/>
      <inkml:brushProperty name="height" value="0.1" units="cm"/>
      <inkml:brushProperty name="color" value="#FFC114"/>
    </inkml:brush>
  </inkml:definitions>
  <inkml:trace contextRef="#ctx0" brushRef="#br0">0 0 6009,'100'35'2249,"-98"43"-1569,3 1-24,-5-4 128,4-6 72,-1-8-167,-1-10-121,2 0-360,-3-4-136,-1-16-104,-1-1-200,-3-21-376,-1-12-345</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9.429"/>
    </inkml:context>
    <inkml:brush xml:id="br0">
      <inkml:brushProperty name="width" value="0.1" units="cm"/>
      <inkml:brushProperty name="height" value="0.1" units="cm"/>
      <inkml:brushProperty name="color" value="#FFC114"/>
    </inkml:brush>
  </inkml:definitions>
  <inkml:trace contextRef="#ctx0" brushRef="#br0">0 1 6417,'4'9'2769,"5"22"-1097,4 7-1312,-4 20-280,2 5 104,1 21 297,-1 4 87,4 3 24,-1-2-56,-1-20-368,3-8-72,-3-10-32,-2-2-192,-8-4-592,-6-5-280</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3:59.767"/>
    </inkml:context>
    <inkml:brush xml:id="br0">
      <inkml:brushProperty name="width" value="0.1" units="cm"/>
      <inkml:brushProperty name="height" value="0.1" units="cm"/>
      <inkml:brushProperty name="color" value="#FFC114"/>
    </inkml:brush>
  </inkml:definitions>
  <inkml:trace contextRef="#ctx0" brushRef="#br0">1 8 6321,'3'2'2401,"8"-1"-1697,-5-1-512,5 0-48,30 0 16,63 4 16,-52-4-152,1-5-616,-4-5-488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0.247"/>
    </inkml:context>
    <inkml:brush xml:id="br0">
      <inkml:brushProperty name="width" value="0.1" units="cm"/>
      <inkml:brushProperty name="height" value="0.1" units="cm"/>
      <inkml:brushProperty name="color" value="#FFC114"/>
    </inkml:brush>
  </inkml:definitions>
  <inkml:trace contextRef="#ctx0" brushRef="#br0">165 35 3657,'0'-1'113,"0"0"0,0 1 1,0-1-1,0 0 0,0 1 0,0-1 1,0 1-1,0-1 0,-1 0 0,1 1 1,0-1-1,0 0 0,-1 1 0,1-1 1,0 1-1,-1-1 0,1 1 0,-1-1 1,1 1-1,-1-1 0,1 1 0,-1-1 1,1 1-1,-1 0 0,0-1 0,-20-5 1247,6 3-1109,1-1 1,9 3 63,1-1-1,-1 1 1,0 0-1,1 0 1,-1 1 0,0-1-1,-5 1 1,6 5 178,-7 17-159,2 0 0,0 1 0,1 0 0,-7 39 0,14-60-305,-1 7 65,0-1 0,1 1-1,0 0 1,1 16 0,0-21-33,0 0 1,1-1 0,0 1-1,0 0 1,0-1 0,0 1 0,0-1-1,1 1 1,-1-1 0,1 1 0,0-1-1,0 0 1,3 4 0,2 1 111,-6-7-25,-4-6-65,2 3-80,0 0-135,1 0 1,-1 1-1,0-1 1,0 0 0,1 0-1,-1 0 1,1 0-1,0 0 1,0 1 0,0-1-1,-1 0 1,2 0-1,-1 0 1,0 0 0,0 0-1,1 0 1,0-3-1,0-4 61,9-50 1438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0.728"/>
    </inkml:context>
    <inkml:brush xml:id="br0">
      <inkml:brushProperty name="width" value="0.1" units="cm"/>
      <inkml:brushProperty name="height" value="0.1" units="cm"/>
      <inkml:brushProperty name="color" value="#FFC114"/>
    </inkml:brush>
  </inkml:definitions>
  <inkml:trace contextRef="#ctx0" brushRef="#br0">173 76 3977,'55'-42'1368,"-54"42"-1345,-1-1-1,0 1 0,1 0 1,-1-1-1,1 1 1,-1-1-1,0 1 1,1 0-1,-1-1 1,0 1-1,0-1 1,1 1-1,-1-1 0,0 1 1,0-1-1,0 1 1,1-1-1,-1 1 1,0-1-1,0 1 1,0-1-1,0 1 0,0-1 1,0 1-1,0-1 1,0 1-1,0-1 1,0 1-1,-1-1 1,1 0-1,0 1 1,0 0-1,0-1 0,-1 1 1,1-1-1,0 1 1,0-1-1,-1 1 1,1-1-1,0 1 1,-1 0-1,1-1 0,-1 1 1,1 0-1,0-1 1,-1 1-1,1 0 1,-1 0-1,1-1 1,-1 1-1,0 0 1,-23-9 607,23 9-549,-2-1 42,0 0 0,-1 1 0,1-1 0,0 1 0,0 0 0,-1 0 0,1 0 0,0 0-1,0 1 1,-1-1 0,1 1 0,0 0 0,0 0 0,0 0 0,0 0 0,0 1 0,0-1 0,0 1 0,0 0-1,1 0 1,-1 0 0,1 0 0,-1 0 0,1 0 0,0 1 0,-3 3 0,-3 5 93,1 1 0,1 0 0,0 1 0,0-1 0,-3 14 0,9-24-194,-11 31 397,2 0 0,-8 54-1,1 70 65,6-55-373,7-71-89,-2 4 15,1 48 1,4-75-36,0 1 0,1-1 0,0 1 0,0-1 0,1 0-1,0 1 1,1-1 0,0 0 0,0 0 0,0-1 0,6 9 0,-1-8-86,-5-12-353,-3-19-759,-1 16 881,1-16-1053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1.060"/>
    </inkml:context>
    <inkml:brush xml:id="br0">
      <inkml:brushProperty name="width" value="0.1" units="cm"/>
      <inkml:brushProperty name="height" value="0.1" units="cm"/>
      <inkml:brushProperty name="color" value="#FFC114"/>
    </inkml:brush>
  </inkml:definitions>
  <inkml:trace contextRef="#ctx0" brushRef="#br0">0 69 6977,'15'-5'2473,"19"-2"-2033,11-1-168,12-1 160,1 2 64,7 4-40,-2-5-111,-14 1-746,-2 3-407,-21-6 1456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1.393"/>
    </inkml:context>
    <inkml:brush xml:id="br0">
      <inkml:brushProperty name="width" value="0.1" units="cm"/>
      <inkml:brushProperty name="height" value="0.1" units="cm"/>
      <inkml:brushProperty name="color" value="#FFC114"/>
    </inkml:brush>
  </inkml:definitions>
  <inkml:trace contextRef="#ctx0" brushRef="#br0">113 1 3201,'-3'0'345,"0"1"0,0-1 1,0 1-1,0 0 1,0 0-1,0 0 0,1 0 1,-1 1-1,0-1 1,1 1-1,-1 0 0,1 0 1,-4 3-1,-26 29 1505,27-28-1693,1 0 0,0 0 0,0 0 0,1 0 0,0 1-1,0 0 1,0-1 0,1 1 0,0 0 0,0 0 0,1 1 0,0-1 0,0 0 0,1 13 0,0-16-116,1-1 0,-1 1 0,1 0 1,0 0-1,0-1 0,0 1 0,0-1 1,1 1-1,0-1 0,-1 1 0,1-1 1,0 0-1,1 0 0,-1 0 1,0 0-1,1 0 0,0-1 0,0 1 1,0-1-1,0 0 0,0 0 0,0 0 1,0 0-1,1 0 0,-1 0 0,1-1 1,-1 0-1,1 0 0,6 1 1,-5-1-27,0 0 0,0-1 0,0 0 1,0 0-1,0 0 0,-1-1 0,1 0 1,0 0-1,0 0 0,0 0 0,-1-1 0,1 0 1,-1 0-1,1 0 0,-1 0 0,0-1 1,0 1-1,0-1 0,0 0 0,0-1 1,5-5-1,-6 6-27,0-1 0,-1 1-1,1 0 1,-1 0 0,0-1 0,0 1 0,-1-1 0,1 0-1,-1 0 1,1 1 0,-1-1 0,0 0 0,-1 0 0,1 0-1,-1 0 1,0 0 0,1 0 0,-2 0 0,1 0 0,0 0-1,-1 0 1,0 0 0,0 0 0,0 0 0,-1 0 0,1 0-1,-3-3 1,1 2-119,0 0 0,0 0 0,-1 0-1,0 1 1,0-1 0,0 1 0,-1 0 0,1 0-1,-1 0 1,0 1 0,0 0 0,0 0 0,-1 0-1,1 0 1,-1 1 0,1 0 0,-1 0 0,0 0-1,0 1 1,-10-1 0,-20 2-1096</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2.325"/>
    </inkml:context>
    <inkml:brush xml:id="br0">
      <inkml:brushProperty name="width" value="0.1" units="cm"/>
      <inkml:brushProperty name="height" value="0.1" units="cm"/>
      <inkml:brushProperty name="color" value="#FFC114"/>
    </inkml:brush>
  </inkml:definitions>
  <inkml:trace contextRef="#ctx0" brushRef="#br0">1 0 4713,'44'118'1402,"-16"-54"-866,-25-58-446,0 0 0,0 0 0,0 0-1,-1 1 1,0-1 0,0 0 0,0 1 0,-1 0-1,0-1 1,-1 1 0,1 0 0,-1 0 0,-1 10-1,-1-7 154,2-4-127,0-1 0,-1 1 0,0-1-1,0 0 1,0 1 0,0-1 0,-1 0 0,0 0-1,0 0 1,-1 0 0,-3 6 0,5-10-93,1-1 0,-1 1 0,0-1 0,1 1 0,-1-1 0,0 1 0,0-1 0,0 0 1,1 1-1,-1-1 0,0 0 0,0 0 0,0 1 0,0-1 0,0 0 0,0 0 0,0 0 0,1 0 1,-1 0-1,0 0 0,0-1 0,0 1 0,0 0 0,0 0 0,0 0 0,1-1 0,-1 1 0,0-1 1,0 1-1,0 0 0,1-1 0,-1 0 0,-1 0 0,0-1 23,0 1-1,0-1 1,1 0 0,-1 0 0,0 0-1,1 0 1,-1 0 0,1 0 0,-1-1-1,0-2 1,1 0 14,0 1 0,0-1 1,1 1-1,-1-1 0,1 1 0,0-1 0,0 1 1,1 0-1,0-1 0,-1 1 0,1-1 1,2-4-1,23-56 655,-16 42-437,-8 19-228,0-1-1,1 1 0,-1 0 1,1 0-1,0 0 0,0 0 1,0 1-1,0-1 0,1 1 1,-1 0-1,1-1 0,0 2 1,0-1-1,0 0 0,0 1 0,1 0 1,7-3-1,2 1-58,0 0-1,1 2 1,-1 0-1,25-1 1,-11 3-1020,34 3 1,-50-2 529,21 2-981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5.367"/>
    </inkml:context>
    <inkml:brush xml:id="br0">
      <inkml:brushProperty name="width" value="0.1" units="cm"/>
      <inkml:brushProperty name="height" value="0.1" units="cm"/>
      <inkml:brushProperty name="color" value="#FFC114"/>
    </inkml:brush>
  </inkml:definitions>
  <inkml:trace contextRef="#ctx0" brushRef="#br0">99 70 5129,'-1'-69'2010,"-2"125"4451,-8 52-4645,-1 4-993,-21 141-53,-4 51-2468,37-298 1586,-1 8-372,0 0-1,1 0 1,1 0 0,0 0 0,1 0-1,4 17 1,6-3-1635</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2.677"/>
    </inkml:context>
    <inkml:brush xml:id="br0">
      <inkml:brushProperty name="width" value="0.1" units="cm"/>
      <inkml:brushProperty name="height" value="0.1" units="cm"/>
      <inkml:brushProperty name="color" value="#FFC114"/>
    </inkml:brush>
  </inkml:definitions>
  <inkml:trace contextRef="#ctx0" brushRef="#br0">0 36 5017,'84'-36'2545,"-68"60"-337,4 1-1536,2-3-232,1 5 48,8 0 153,5-1 7,11 3-224,1-6-104,-7 1-320,6-6-240,-16-9-448,-5-6-321,-17-12-1519</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3.027"/>
    </inkml:context>
    <inkml:brush xml:id="br0">
      <inkml:brushProperty name="width" value="0.1" units="cm"/>
      <inkml:brushProperty name="height" value="0.1" units="cm"/>
      <inkml:brushProperty name="color" value="#FFC114"/>
    </inkml:brush>
  </inkml:definitions>
  <inkml:trace contextRef="#ctx0" brushRef="#br0">383 473 8362,'-61'-29'2976,"19"60"-2471,-7 2-305,-16-3-128,1-1-32,14-3-16,12-3-152,27-8-649,9-12-455</inkml:trace>
  <inkml:trace contextRef="#ctx0" brushRef="#br0" timeOffset="1">829 0 6153,'7'38'2273,"4"33"-1753,-4 10-216,-1 5 112,-6-5 200,3-3 64,-3-14-224,0-10-103,-1-12-289,-7-12-201,-10-4-551,-3-10-432</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3.360"/>
    </inkml:context>
    <inkml:brush xml:id="br0">
      <inkml:brushProperty name="width" value="0.1" units="cm"/>
      <inkml:brushProperty name="height" value="0.1" units="cm"/>
      <inkml:brushProperty name="color" value="#FFC114"/>
    </inkml:brush>
  </inkml:definitions>
  <inkml:trace contextRef="#ctx0" brushRef="#br0">0 98 4665,'20'-6'2465,"35"-3"-201,4-3-1560,16-3-504,-1 3-32,-5-1-96,-6 6-112,-12-4-720,-6-2-1880</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3.732"/>
    </inkml:context>
    <inkml:brush xml:id="br0">
      <inkml:brushProperty name="width" value="0.1" units="cm"/>
      <inkml:brushProperty name="height" value="0.1" units="cm"/>
      <inkml:brushProperty name="color" value="#FFC114"/>
    </inkml:brush>
  </inkml:definitions>
  <inkml:trace contextRef="#ctx0" brushRef="#br0">102 6 3313,'-2'-5'4979,"15"14"-3466,15 18-1023,-1 1 0,27 38-1,-40-46-328,-1-1-1,0 2 1,-2 0-1,-1 0 1,11 30 0,21 108 633,-40-152-759,37 225 1071,-34-183-662,-3 0 1,-7 91-1,2-116-393,-1 0-1,-1 0 1,0-1 0,-2 0 0,-1 0-1,-1-1 1,-1 0 0,-1 0 0,-1-1-1,0-1 1,-2 0 0,0 0 0,-2-2-1,0 0 1,0-1 0,-2 0 0,0-1-1,-1-1 1,-28 17 0,21-17-151,8-4-327,0 0-1,-20 17 1,14-5-1085</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06.212"/>
    </inkml:context>
    <inkml:brush xml:id="br0">
      <inkml:brushProperty name="width" value="0.1" units="cm"/>
      <inkml:brushProperty name="height" value="0.1" units="cm"/>
      <inkml:brushProperty name="color" value="#FFC114"/>
    </inkml:brush>
  </inkml:definitions>
  <inkml:trace contextRef="#ctx0" brushRef="#br0">166 12 5057,'-17'-12'1631,"24"28"-844,5 4-510,14 32 424,-3 1-1,-1 2 1,13 57 0,28 180 1752,-51-217-1948,3 109-1,-15-152-438,-1 0-1,-1 0 0,-2 1 1,-1-2-1,-2 1 1,-12 35-1,-5-9 8,-61 104 0,37-75-15,6-9-136,4 2 0,-38 115-1,64-151-538</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18.625"/>
    </inkml:context>
    <inkml:brush xml:id="br0">
      <inkml:brushProperty name="width" value="0.1" units="cm"/>
      <inkml:brushProperty name="height" value="0.1" units="cm"/>
      <inkml:brushProperty name="color" value="#FFC114"/>
    </inkml:brush>
  </inkml:definitions>
  <inkml:trace contextRef="#ctx0" brushRef="#br0">59 31 4545,'-42'-31'1986,"42"32"-1945,0-1-1,0 1 1,1-1 0,-1 0 0,0 1 0,0-1 0,1 1 0,-1-1-1,0 0 1,0 1 0,0-1 0,0 1 0,0-1 0,0 1-1,0-1 1,0 1 0,0-1 0,0 1 0,0-1 0,0 1 0,0-1-1,0 0 1,0 1 0,0-1 0,0 1 0,-1-1 0,1 1-1,0-1 1,0 0 0,-1 1 0,1-1 0,0 1 0,0-1 0,-1 0-1,1 1 1,0-1 0,-1 0 0,1 1 0,-1-1 0,1 0-1,0 0 1,-1 0 0,1 1 0,-1-1 0,1 0 0,-1 0 0,1 0-1,0 0 1,-1 0 0,1 0 0,-1 0 0,1 1 0,-1-2-1,1 1 1,-1 0 0,1 0 0,-1 0 0,1 0 0,-1 0 0,1 0-1,0 0 1,-1 0 0,1-1 0,-1 1 0,1 0 0,-1 0-1,1-1 1,0 1 0,-1-1 0,9 12 270,0-1 0,1 0 1,1 0-1,-1-1 0,1 0 0,15 9 0,-19-13-161,18 14 270,157 118 1475,-126-100-2102,84 44 0,-137-80 190,24 9-894,-17-12-40,-8 1 888,-1 1-1,0-1 1,0 0-1,1 1 1,-1-1-1,0 0 1,0 1-1,0-1 1,0 0-1,0 1 1,0-1-1,0 0 1,0 1-1,0-1 1,0 0-1,-1 1 1,1-1-1,0 1 1,-1-2-1,-10-24-1339,-8-9-46</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18.997"/>
    </inkml:context>
    <inkml:brush xml:id="br0">
      <inkml:brushProperty name="width" value="0.1" units="cm"/>
      <inkml:brushProperty name="height" value="0.1" units="cm"/>
      <inkml:brushProperty name="color" value="#FFC114"/>
    </inkml:brush>
  </inkml:definitions>
  <inkml:trace contextRef="#ctx0" brushRef="#br0">243 1 4433,'-5'33'2376,"-2"19"-735,-10 26-369,-1 14-72,-5 3-399,-5-1-145,1 4-264,0-6-120,4-7-168,1-3-72,7-26-80,4-9-240,6-34-392,0-13-321,1-26-583,-2-21-896</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19.381"/>
    </inkml:context>
    <inkml:brush xml:id="br0">
      <inkml:brushProperty name="width" value="0.1" units="cm"/>
      <inkml:brushProperty name="height" value="0.1" units="cm"/>
      <inkml:brushProperty name="color" value="#FFC114"/>
    </inkml:brush>
  </inkml:definitions>
  <inkml:trace contextRef="#ctx0" brushRef="#br0">136 1 4945,'2'9'2329,"2"13"-1073,5 30-144,5 21-80,2 28-264,-1 6-175,3 2-281,-2-13-104,1-16-152,-3-6-80,-3-18-184,-2 2-224,-11-11-553,-5-2-279</inkml:trace>
  <inkml:trace contextRef="#ctx0" brushRef="#br0" timeOffset="1">2 793 3825,'-2'0'1944,"6"-4"-407,7-5-641,10-5-248,8-6-32,11-13-128,9-9-144,7-14-144,6 0-136,7-4-744,-11 0 128</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0.898"/>
    </inkml:context>
    <inkml:brush xml:id="br0">
      <inkml:brushProperty name="width" value="0.1" units="cm"/>
      <inkml:brushProperty name="height" value="0.1" units="cm"/>
      <inkml:brushProperty name="color" value="#FFC114"/>
    </inkml:brush>
  </inkml:definitions>
  <inkml:trace contextRef="#ctx0" brushRef="#br0">281 132 3425,'-3'12'468,"0"-1"-1,1 0 1,0 1 0,0-1 0,1 23 0,-1 10 0,-4 1 44,-2-1 0,-23 72 0,-42 83 1145,-6 20 241,63-144-1530,13-73-291,1-10-30,0-16 13,2-2-21,1 0 1,0 0-1,9-39 1,25-77 13,1 0-23,-13-9-99,-15 89 18,2 0 1,28-87 0,-32 128 51,-5 15 5,0 1 0,1 0-1,0-1 1,0 1 0,0 0 0,0 0 0,1 0 0,0 0 0,6-7 0,-9 12-6,1-1 0,0 1 0,-1 0 0,1-1 0,0 1 0,-1 0 1,1-1-1,0 1 0,-1 0 0,1 0 0,0 0 0,0 0 0,-1 0 0,1 0 0,0 0 0,-1 0 0,1 0 0,0 0 0,0 0 1,-1 0-1,1 1 0,0-1 0,-1 0 0,1 0 0,0 1 0,-1-1 0,1 0 0,0 1 0,-1-1 0,2 2 0,14 14 17,-3 4 104,0 1 0,-1 0 0,16 43 0,-9-21 35,50 121 356,-33-73 208,64 114 0,-95-197-636,-1 0-1,1 0 1,-2 1 0,1 0-1,-1-1 1,-1 1 0,1 0-1,0 13 1,-3-17-38,1 0 0,-2-1 0,1 1 0,-1 0 0,1-1 0,-1 1 0,0-1 1,-1 1-1,1-1 0,-1 0 0,0 1 0,0-1 0,0 0 0,-1 0 0,1 0 0,-1-1 0,0 1 0,-7 6 1,-1 1 31,-1 0-1,-1 0 1,0-1 0,0-1 0,-1 0 0,0-1 0,0-1 0,-1 0 0,0-1 0,0 0 0,-1-1 0,-26 5 0,2-7 33,-49-2-1,59-2-88,0 2 0,0 0-1,-55 11 1,82-11-123,-1 0 0,1 0 0,0 0 0,-1 0 0,1 0-1,0 1 1,0-1 0,0 1 0,0 0 0,0 0 0,0 0 0,1 0 0,-1 1-1,1-1 1,-1 1 0,-2 3 0,4-1-616,8-8 3532</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1.467"/>
    </inkml:context>
    <inkml:brush xml:id="br0">
      <inkml:brushProperty name="width" value="0.1" units="cm"/>
      <inkml:brushProperty name="height" value="0.1" units="cm"/>
      <inkml:brushProperty name="color" value="#FFC114"/>
    </inkml:brush>
  </inkml:definitions>
  <inkml:trace contextRef="#ctx0" brushRef="#br0">0 26 6073,'0'-2'2553,"0"-7"-1321,4 3-536,-4 5-112,0-1-120,16 0-143,9 0-57,50 0-72,-46 2-56,-2 4-504,-2 1-433,-7 4-559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5.723"/>
    </inkml:context>
    <inkml:brush xml:id="br0">
      <inkml:brushProperty name="width" value="0.1" units="cm"/>
      <inkml:brushProperty name="height" value="0.1" units="cm"/>
      <inkml:brushProperty name="color" value="#FFC114"/>
    </inkml:brush>
  </inkml:definitions>
  <inkml:trace contextRef="#ctx0" brushRef="#br0">181 0 4769,'-3'8'2240,"0"10"-959,-5 15-25,-2 10 40,5 37-7,0 15-89,4 29-232,-5 7-128,-2 3-368,-4-1-160,-5-10-272,3-2-96,-2-22-272,1-16-224,-2-20-520,-2-10-256,-2-18-465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1.849"/>
    </inkml:context>
    <inkml:brush xml:id="br0">
      <inkml:brushProperty name="width" value="0.1" units="cm"/>
      <inkml:brushProperty name="height" value="0.1" units="cm"/>
      <inkml:brushProperty name="color" value="#FFC114"/>
    </inkml:brush>
  </inkml:definitions>
  <inkml:trace contextRef="#ctx0" brushRef="#br0">1 90 5889,'5'-2'2633,"6"2"-1345,9-4-560,2-3-40,10-8-440,1-3-96,5-4-456,-2 1-368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2.330"/>
    </inkml:context>
    <inkml:brush xml:id="br0">
      <inkml:brushProperty name="width" value="0.1" units="cm"/>
      <inkml:brushProperty name="height" value="0.1" units="cm"/>
      <inkml:brushProperty name="color" value="#FFC114"/>
    </inkml:brush>
  </inkml:definitions>
  <inkml:trace contextRef="#ctx0" brushRef="#br0">221 244 3633,'0'-23'648,"1"18"-437,-1 0 1,0 0 0,0 0 0,0 0 0,-1 0-1,0 0 1,0 0 0,0 0 0,0 0 0,-1 0-1,0 1 1,0-1 0,0 0 0,-4-4 0,-1-3 117,-1 0 1,0 0 0,-1 1 0,0 0-1,-1 1 1,0 0 0,-16-12-1,14 14-221,4 1 104,-1 1-1,-17-9 1,24 14-135,0 0 0,0 0-1,0 1 1,0-1 0,0 0-1,-1 1 1,1-1 0,0 1-1,0 0 1,0 0 0,-1 0-1,1 0 1,0 0 0,0 0 0,-1 1-1,1-1 1,0 1 0,0-1-1,-3 2 1,4-1-57,-1 0-1,1 0 1,0 0 0,0 0-1,0 0 1,1 0 0,-1 0-1,0 0 1,0 0 0,1 1-1,-1-1 1,0 0 0,1 0-1,-1 1 1,1-1 0,0 0-1,-1 1 1,1-1 0,0 0-1,0 1 1,0 1 0,3 35 125,-2-25-102,34 469 1151,-23-276-1339,-8-20-2284,-7-157 1209,3-29 1190,0 0 0,0 1 0,0-1 0,0 0 0,0 1 0,-1-1 0,1 1 0,0-1-1,0 0 1,0 1 0,-1-1 0,1 0 0,0 0 0,0 1 0,-1-1 0,1 0 0,0 0 0,0 1 0,-1-1 0,1 0 0,0 0 0,-1 1 0,1-1 0,0 0 0,-1 0 0,1 0 0,-1 0 0,1 0-1,0 0 1,-1 0 0,0 0 0,-12-3 265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2.730"/>
    </inkml:context>
    <inkml:brush xml:id="br0">
      <inkml:brushProperty name="width" value="0.1" units="cm"/>
      <inkml:brushProperty name="height" value="0.1" units="cm"/>
      <inkml:brushProperty name="color" value="#FFC114"/>
    </inkml:brush>
  </inkml:definitions>
  <inkml:trace contextRef="#ctx0" brushRef="#br0">0 76 3641,'0'-5'1808,"0"-9"-320,11 8-663,4 12-201,4-3-72,3 3-264,2-3-56,5-3-80,0 0-72,2-2-240,-1 1-168,1-3-440,-4-1-264,-1-1-1145</inkml:trace>
  <inkml:trace contextRef="#ctx0" brushRef="#br0" timeOffset="1">361 26 4073,'121'-26'2328,"-112"35"-543,-3 10-345,-3 8-80,-1 14-327,-2 10-161,0 16-280,-2 0-168,-1 4-216,-1-4-112,4-20-448,0-5-328,4-24-784</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3.110"/>
    </inkml:context>
    <inkml:brush xml:id="br0">
      <inkml:brushProperty name="width" value="0.1" units="cm"/>
      <inkml:brushProperty name="height" value="0.1" units="cm"/>
      <inkml:brushProperty name="color" value="#FFC114"/>
    </inkml:brush>
  </inkml:definitions>
  <inkml:trace contextRef="#ctx0" brushRef="#br0">1 1 4889,'21'29'1277,"-1"1"-1,-1 1 0,21 46 1,-33-60-1136,-1 0 0,0 1-1,-1-1 1,-1 1 0,0 0 0,-2 0 0,0 0 0,-1 28-1,0-31 51,1-27 18,-1-8-203,0 0-1,2 1 0,0-1 0,2 0 0,0 1 0,12-30 0,-8 27-1,-1 0 36,1 1 1,0 0-1,1 1 1,24-34-1,-33 53-33,-1 1 0,1-1 1,-1 0-1,1 1 0,-1-1 1,1 0-1,-1 1 0,1-1 1,0 1-1,-1-1 0,1 1 0,0-1 1,0 1-1,-1 0 0,1-1 1,0 1-1,0 0 0,0 0 1,-1-1-1,1 1 0,0 0 0,0 0 1,0 0-1,0 0 0,-1 0 1,1 0-1,1 0 0,-1 1 2,1 0 0,-1 0 0,0 0-1,0-1 1,0 1 0,0 0 0,0 0-1,0 1 1,0-1 0,0 0 0,0 0-1,-1 0 1,1 0 0,1 3 0,1 5 16,1 0 1,-2 0 0,4 18 0,1 26-391,-2 86 1,-5-92-373,1 2-514</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3.537"/>
    </inkml:context>
    <inkml:brush xml:id="br0">
      <inkml:brushProperty name="width" value="0.1" units="cm"/>
      <inkml:brushProperty name="height" value="0.1" units="cm"/>
      <inkml:brushProperty name="color" value="#FFC114"/>
    </inkml:brush>
  </inkml:definitions>
  <inkml:trace contextRef="#ctx0" brushRef="#br0">103 78 3809,'0'-11'1566,"0"-26"789,0 35-2208,-1 1 0,1-1 1,0 0-1,0 0 1,-1 1-1,1-1 0,-1 1 1,1-1-1,-1 0 0,0 1 1,0-1-1,0 1 0,0 0 1,0-1-1,-2-2 0,2 4-103,1 0-1,-1-1 0,1 1 1,-1 0-1,1 0 0,-1 0 0,0 0 1,1-1-1,-1 1 0,1 0 0,-1 0 1,0 0-1,1 0 0,-1 0 0,0 0 1,1 1-1,-1-1 0,1 0 0,-1 0 1,0 0-1,1 0 0,-1 1 0,1-1 1,-1 0-1,1 1 0,-1-1 0,1 0 1,-1 1-1,1-1 0,-1 1 0,1-1 1,0 1-1,-1-1 0,1 1 0,-1-1 1,1 1-1,0-1 0,0 1 0,-1 0 1,-11 27 642,1 12-169,-5 50 0,5-27-237,6-37-197,-1-1 10,-2 27 1,8-47-96,-1 1 0,1 0-1,0 0 1,1 0 0,0 0 0,-1 0 0,2-1 0,-1 1 0,1 0-1,2 6 1,-3-10-24,0-1 0,-1 1-1,1 0 1,0-1 0,0 1-1,0-1 1,1 0 0,-1 1-1,0-1 1,0 0 0,1 0-1,-1 1 1,1-1 0,-1 0-1,1 0 1,-1-1 0,4 3-1,-4-3-27,1 0 1,-1 0-1,1 0 0,-1 0 0,1 0 1,-1 0-1,1 0 0,-1-1 0,1 1 0,-1 0 1,0-1-1,1 1 0,-1-1 0,0 0 0,1 1 1,-1-1-1,2-1 0,2-2-186,0-1-1,-1 1 1,1-1-1,-1 0 1,0 0-1,0-1 1,6-10-1,-2 0-210,-1 0-1,-1 0 1,0-1-1,4-25 1,8-72-684,-4 16 1269,-10 79 335,-1 15 145,-2 27 548,1 2-845,3 56 561,4 31-185,-6-93-713,0-1 0,1 0-1,13 34 1,-14-46-156,-1 0 1,1 0 0,0-1 0,1 1-1,-1-1 1,1 1 0,0-1-1,7 6 1,12 10-841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3.927"/>
    </inkml:context>
    <inkml:brush xml:id="br0">
      <inkml:brushProperty name="width" value="0.1" units="cm"/>
      <inkml:brushProperty name="height" value="0.1" units="cm"/>
      <inkml:brushProperty name="color" value="#FFC114"/>
    </inkml:brush>
  </inkml:definitions>
  <inkml:trace contextRef="#ctx0" brushRef="#br0">1 0 6361,'0'11'2969,"7"16"-1417,-3 29-567,8 20-105,-6 37-472,-6 8-176,0 6-112,-4-7-8,4-28-320,11-14-384,-2-33-809,4-12-1015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4.311"/>
    </inkml:context>
    <inkml:brush xml:id="br0">
      <inkml:brushProperty name="width" value="0.1" units="cm"/>
      <inkml:brushProperty name="height" value="0.1" units="cm"/>
      <inkml:brushProperty name="color" value="#FFC114"/>
    </inkml:brush>
  </inkml:definitions>
  <inkml:trace contextRef="#ctx0" brushRef="#br0">1 30 6625,'49'-2'2857,"-29"2"-1505,3 2-351,11-2-257,10-4-312,9-7-488,6 1-328,-4 6-921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4.680"/>
    </inkml:context>
    <inkml:brush xml:id="br0">
      <inkml:brushProperty name="width" value="0.1" units="cm"/>
      <inkml:brushProperty name="height" value="0.1" units="cm"/>
      <inkml:brushProperty name="color" value="#FFC114"/>
    </inkml:brush>
  </inkml:definitions>
  <inkml:trace contextRef="#ctx0" brushRef="#br0">48 23 5353,'-46'-22'2785,"45"29"-1017,2 24-456,10 11-151,2 17-545,0 8-160,-4-5-328,3-11-176,-4-19-592,-1-15-360</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5.082"/>
    </inkml:context>
    <inkml:brush xml:id="br0">
      <inkml:brushProperty name="width" value="0.1" units="cm"/>
      <inkml:brushProperty name="height" value="0.1" units="cm"/>
      <inkml:brushProperty name="color" value="#FFC114"/>
    </inkml:brush>
  </inkml:definitions>
  <inkml:trace contextRef="#ctx0" brushRef="#br0">0 47 6617,'4'-7'2521,"1"-11"-2033,4 5-352,2 4-128</inkml:trace>
  <inkml:trace contextRef="#ctx0" brushRef="#br0" timeOffset="1">301 343 4545,'14'67'3940,"-10"-43"-3176,1 1 0,1-1-1,1 0 1,18 42 0,-12-51-552,-13-14-203,0-1-1,1 0 0,-1 0 0,0 0 0,0 0 0,1 0 0,-1 0 0,0 0 0,1 0 0,-1 1 1,0-1-1,1 0 0,-1 0 0,0 0 0,1-1 0,-1 1 0,0 0 0,1 0 0,-1 0 1,0 0-1,1 0 0,-1 0 0,0 0 0,0-1 0,1 1 0,-1 0 0,0 0 0,1 0 1,-1 0-1,0-1 0,2-1 30,-1-1 0,1 1 0,-1-1 0,0 1 0,0-1 0,0 0 0,0 1 1,-1-1-1,1 0 0,0-3 0,6-38 102,3 0 0,16-47 0,-19 71-273,1 1 0,1 0 0,0 1 0,1 0 0,1 1 0,1 0 0,15-17 0,-23 29 80,0 1 1,1 0-1,0 0 1,0 0-1,0 0 0,0 1 1,8-4-1,-12 7 53,0-1 0,1 0 1,-1 1-1,0-1 0,1 1 0,-1 0 0,0-1 0,1 1 0,-1 0 0,1 0 0,-1 0 0,1 0 0,-1 0 0,0 0 1,1 0-1,-1 1 0,1-1 0,-1 0 0,0 1 0,1-1 0,-1 1 0,0 0 0,1-1 0,-1 1 0,0 0 0,0 0 0,0 0 1,0 0-1,0 0 0,0 0 0,0 0 0,0 0 0,0 0 0,0 0 0,0 0 0,0 2 0,2 5 41,0 1-1,-1-1 1,0 1-1,0-1 1,-1 1 0,0 0-1,-1-1 1,1 1-1,-2 0 1,-1 14-1,0 3 29,-5 94 10,-2 88-1652,9-163 445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5.464"/>
    </inkml:context>
    <inkml:brush xml:id="br0">
      <inkml:brushProperty name="width" value="0.1" units="cm"/>
      <inkml:brushProperty name="height" value="0.1" units="cm"/>
      <inkml:brushProperty name="color" value="#FFC114"/>
    </inkml:brush>
  </inkml:definitions>
  <inkml:trace contextRef="#ctx0" brushRef="#br0">1 1 5265,'1'14'3049,"3"12"-545,5 19-1247,-3 4-225,3 9-696,0 5-200,-4-10-328,-1-11-176,-4-10-608,0-10-345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6.056"/>
    </inkml:context>
    <inkml:brush xml:id="br0">
      <inkml:brushProperty name="width" value="0.1" units="cm"/>
      <inkml:brushProperty name="height" value="0.1" units="cm"/>
      <inkml:brushProperty name="color" value="#FFC114"/>
    </inkml:brush>
  </inkml:definitions>
  <inkml:trace contextRef="#ctx0" brushRef="#br0">6 220 5201,'-5'0'3481,"13"-5"-593,8 0-2007,62-22-217,-27 5-136,17-13-264,12 0-200,22-10-656,9-1-464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5.865"/>
    </inkml:context>
    <inkml:brush xml:id="br0">
      <inkml:brushProperty name="width" value="0.1" units="cm"/>
      <inkml:brushProperty name="height" value="0.1" units="cm"/>
      <inkml:brushProperty name="color" value="#FFC114"/>
    </inkml:brush>
  </inkml:definitions>
  <inkml:trace contextRef="#ctx0" brushRef="#br0">1 37 5569,'123'-36'2305,"-107"81"-1361,-1 6-56,-1 12-40,2 4-120,-3 4-191,0 5-89</inkml:trace>
  <inkml:trace contextRef="#ctx0" brushRef="#br0" timeOffset="1">124 220 6721,'0'-3'207,"1"1"0,0 0-1,0 0 1,0-1 0,1 1-1,-1 0 1,0 0-1,1 0 1,-1 0 0,1 0-1,0 0 1,-1 1-1,1-1 1,0 1 0,0-1-1,0 1 1,1 0 0,-1-1-1,0 1 1,0 0-1,1 0 1,-1 1 0,0-1-1,1 0 1,2 1 0,7-3-167,1 2 1,0-1 0,18 2-1,-29 0 13,28-1-211,1 2-1,-1 1 0,48 10 0,-72-11 99,0 1 0,0 0 0,0 0 0,-1 1 0,1 0 0,-1 0 0,0 0 0,0 0 0,0 1 0,0 0 0,-1 0 0,1 1 0,5 6 0,-5-3 54,0-1 0,-1 1 0,0 0-1,0 0 1,0 0 0,-1 0 0,-1 0 0,3 14-1,-1 4 254,-2 1 0,-1 0 0,-1 0 0,-1-1 0,-5 31 0,5-49-199,-3 23 59,4-30-148,0 0 0,-1 0 0,1 0 0,0 0 1,-1 0-1,1 0 0,0 0 0,-1 0 0,1 0 0,-1 0 0,0-1 1,1 1-1,-1 0 0,0 0 0,0 0 0,1-1 0,-1 1 1,0 0-1,0-1 0,0 1 0,0-1 0,0 1 0,-1 0 0,2-1-15,-1 0-1,1 0 0,-1 0 1,1 0-1,-1-1 0,1 1 0,-1 0 1,1 0-1,-1 0 0,1 0 1,-1-1-1,1 1 0,0 0 1,-1 0-1,1-1 0,-1 1 0,1 0 1,0-1-1,-1 1 0,1-1 1,0 1-1,-1-1 0,-12-18-1471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6.262"/>
    </inkml:context>
    <inkml:brush xml:id="br0">
      <inkml:brushProperty name="width" value="0.1" units="cm"/>
      <inkml:brushProperty name="height" value="0.1" units="cm"/>
      <inkml:brushProperty name="color" value="#FFC114"/>
    </inkml:brush>
  </inkml:definitions>
  <inkml:trace contextRef="#ctx0" brushRef="#br0">36 48 5473,'56'-38'2625,"-50"31"-1190,-11 5-284,-11 5 714,12 0-1630,0 0 0,0 0 0,0 0-1,1 1 1,-1-1 0,1 1 0,0 0 0,0 0-1,0 0 1,0 1 0,-3 6 0,-1 4 116,1 0 0,-6 21 1,10-28-289,0-1 0,1 1 0,0 0 1,0 0-1,0 0 0,1 1 0,1 7 0,-1-14-83,1 1 0,-1 0 0,1-1 0,-1 1 0,1-1-1,0 1 1,0-1 0,0 1 0,0-1 0,0 1 0,1-1-1,-1 0 1,1 0 0,-1 0 0,1 0 0,0 0 0,0 0-1,0 0 1,0 0 0,0-1 0,0 1 0,0-1 0,1 0-1,3 2 1,-3-2-60,-1-1-1,0 0 1,1 0-1,-1 0 1,0 0-1,1 0 1,-1 0-1,0-1 1,1 1-1,-1-1 1,0 0-1,0 0 1,0 0-1,1 0 1,-1 0-1,0 0 1,0 0-1,-1-1 1,1 1-1,0 0 1,0-1-1,1-2 1,7-5-518,-1-2 0,12-15 0,-19 22 414,4-4-70,-1-1 0,-1-1 0,0 1 0,0-1 0,-1 1 0,0-1 0,0 0 0,1-14 0,-2 9 329,2 0 0,7-22 0,-11 37-56,0-1 0,0 1 1,0 0-1,0-1 0,1 1 0,-1-1 1,0 1-1,0 0 0,0-1 1,0 1-1,1-1 0,-1 1 1,0 0-1,0-1 0,1 1 1,-1 0-1,0-1 0,0 1 0,1 0 1,-1-1-1,0 1 0,1 0 1,-1 0-1,1 0 0,-1-1 1,0 1-1,1 0 0,-1 0 1,1 0-1,-1 0 0,0 0 0,1-1 1,6 14 433,0 25 150,-7-37-587,4 81 771,-5-60-1006,2 0 1,5 38-1,-2-50-773,1-8-338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6.643"/>
    </inkml:context>
    <inkml:brush xml:id="br0">
      <inkml:brushProperty name="width" value="0.1" units="cm"/>
      <inkml:brushProperty name="height" value="0.1" units="cm"/>
      <inkml:brushProperty name="color" value="#FFC114"/>
    </inkml:brush>
  </inkml:definitions>
  <inkml:trace contextRef="#ctx0" brushRef="#br0">1 1 5481,'5'0'5897,"6"13"-3712,0 14-665,-2 18-280,5 24-799,-8 11-201,1 27-104,-2 3-64,-3 4-760,11-7-737,-6-38-1831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7.882"/>
    </inkml:context>
    <inkml:brush xml:id="br0">
      <inkml:brushProperty name="width" value="0.1" units="cm"/>
      <inkml:brushProperty name="height" value="0.1" units="cm"/>
      <inkml:brushProperty name="color" value="#FFC114"/>
    </inkml:brush>
  </inkml:definitions>
  <inkml:trace contextRef="#ctx0" brushRef="#br0">55 0 5409,'-55'13'2217,"61"-2"-1337,5 9-64,-2 14 136,11 30-56,-6 33-47,1 14-129,-6 20-344,-2-8-112,-5-5-392,-2-6-320,0-23-616,-2-17-257,0-36-471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8.276"/>
    </inkml:context>
    <inkml:brush xml:id="br0">
      <inkml:brushProperty name="width" value="0.1" units="cm"/>
      <inkml:brushProperty name="height" value="0.1" units="cm"/>
      <inkml:brushProperty name="color" value="#FFC114"/>
    </inkml:brush>
  </inkml:definitions>
  <inkml:trace contextRef="#ctx0" brushRef="#br0">0 219 4721,'11'-31'2030,"-2"4"-598,22-46 1,-28 66-1313,1 0 1,1 0-1,-1 0 0,1 1 1,0 0-1,1 0 0,-1 0 1,1 0-1,1 1 0,12-9 1,-17 13-75,0 0-1,0-1 1,0 1 0,1 0 0,-1 0 0,0 0 0,0 1 0,1-1 0,-1 0-1,1 1 1,-1 0 0,1-1 0,-1 1 0,0 0 0,1 0 0,-1 1 0,1-1-1,-1 0 1,1 1 0,-1 0 0,0-1 0,1 1 0,-1 0 0,0 0 0,0 0-1,1 0 1,-1 1 0,0-1 0,0 1 0,-1-1 0,1 1 0,0 0 0,0-1 0,-1 1-1,1 0 1,-1 0 0,3 4 0,1 3 91,-1 1 0,1-1 0,-1 1 1,-1 0-1,0 0 0,0 1 0,2 17 0,-2 4-113,-2 0-1,0 1 0,-3-1 0,0 0 1,-2 0-1,-2 0 0,0 0 1,-3-1-1,0 0 0,-2-1 0,-1 0 1,-17 29-1,25-52-141,0 0 0,0-1 1,-1 0-1,-9 10 0,13-15 65,1 0-1,-1-1 1,0 1 0,1 0-1,-1-1 1,0 1-1,0 0 1,1-1-1,-1 1 1,0-1 0,0 1-1,0-1 1,0 0-1,0 1 1,0-1-1,0 0 1,0 0 0,0 0-1,0 1 1,0-1-1,1 0 1,-1 0 0,0-1-1,0 1 1,0 0-1,0 0 1,0 0-1,0 0 1,0-1 0,0 1-1,0-1 1,0 1-1,0 0 1,0-1-1,1 0 1,-1 1 0,0-1-1,0 1 1,1-1-1,-1 0 1,0 0 0,1 1-1,-1-2 1,-13-22-1585</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8.677"/>
    </inkml:context>
    <inkml:brush xml:id="br0">
      <inkml:brushProperty name="width" value="0.1" units="cm"/>
      <inkml:brushProperty name="height" value="0.1" units="cm"/>
      <inkml:brushProperty name="color" value="#FFC114"/>
    </inkml:brush>
  </inkml:definitions>
  <inkml:trace contextRef="#ctx0" brushRef="#br0">0 281 5113,'58'118'4297,"-48"-89"-3791,-3-11 1419,-5-41-997,-2 14-915,1-1-1,0 1 0,0-1 0,1 1 0,1-1 1,0 1-1,0 0 0,7-14 0,2 1-32,0 0-1,18-23 0,3 0-362,3 2-1,42-41 0,-76 82 370,0-1-1,1 1 0,-1 0 0,1 1 1,0-1-1,0 0 0,0 1 0,0-1 1,0 1-1,0 0 0,0 0 0,0 0 1,4 0-1,-5 1 23,-1 0-1,0 0 1,1 0-1,-1 0 1,0 0 0,1 1-1,-1-1 1,0 1-1,1-1 1,-1 0 0,0 1-1,0 0 1,1-1-1,-1 1 1,0 0-1,0 0 1,0 0 0,0-1-1,0 1 1,0 0-1,0 0 1,0 1 0,0-1-1,-1 0 1,1 0-1,0 0 1,-1 0 0,1 1-1,-1-1 1,1 0-1,-1 1 1,1 0 0,6 27 271,3 33 1,-7-39-99,1-1 0,1 0 1,9 28-1,-13-48-174,0 0 1,-1-1 0,1 1-1,0-1 1,0 1 0,-1-1-1,1 1 1,0-1-1,1 1 1,-1-1 0,0 0-1,0 0 1,1 0 0,-1 1-1,0-1 1,1-1-1,-1 1 1,3 1 0,-4-2-6,1 0 0,-1 0 0,1 0 0,-1 0 0,1 0 0,-1 0 0,1 0 0,-1 0 0,1 0 0,-1 0 0,1 0 0,-1 0 0,1 0 0,-1-1 0,1 1-1,-1 0 1,0 0 0,1-1 0,-1 1 0,1 0 0,-1 0 0,0-1 0,1 0 0,7-17 62,9-109 234,-15 107-518,-2 1-1,-1-1 0,0 1 0,-6-30 0,4 27-1344,2 18 2464</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9.101"/>
    </inkml:context>
    <inkml:brush xml:id="br0">
      <inkml:brushProperty name="width" value="0.1" units="cm"/>
      <inkml:brushProperty name="height" value="0.1" units="cm"/>
      <inkml:brushProperty name="color" value="#FFC114"/>
    </inkml:brush>
  </inkml:definitions>
  <inkml:trace contextRef="#ctx0" brushRef="#br0">104 349 4993,'-1'-2'292,"1"-1"-1,-1 1 0,1 0 1,-1 0-1,0 0 1,0 0-1,0 0 1,0 0-1,0 0 1,0 0-1,-1 0 1,1 0-1,-1 0 0,1 1 1,-3-2-1,3 2-234,0 0 0,0 1 0,0 0 0,0-1 0,0 1 1,0 0-1,0-1 0,0 1 0,0 0 0,0 0 0,0 0 0,0 0 0,0 0 0,0 0 0,0 0 0,0 0 0,0 0 0,0 0 0,0 1 0,0-1 0,0 0 0,0 1 0,0-1 0,0 1 0,0-1 0,0 1 0,0 0 0,0-1 0,1 1 0,-1 0 0,0-1 0,0 1 0,1 0 0,-1 0 0,0 1 0,-3 3 84,0 0-1,1 1 1,0 0 0,0-1-1,0 1 1,1 0-1,0 0 1,0 1 0,-1 8-1,-7 64 436,8-64-457,0 8-14,-5 68 165,7-79-256,0 1 1,1-1-1,0 0 0,1 0 1,4 14-1,-5-24-15,-1 0 0,1 0-1,0 0 1,0 0 0,-1 0 0,2-1-1,-1 1 1,0 0 0,0 0-1,0-1 1,1 1 0,-1 0 0,1-1-1,0 0 1,-1 1 0,1-1 0,0 0-1,0 0 1,3 2 0,-3-3-4,-1 1 0,1-1-1,0 0 1,0 0 0,0 0 0,-1 0 0,1 0-1,0-1 1,0 1 0,0 0 0,-1-1 0,1 1 0,0-1-1,-1 0 1,1 1 0,0-1 0,-1 0 0,1 0-1,-1 0 1,0 0 0,1 0 0,-1-1 0,0 1 0,2-2-1,5-6-72,-1 0-1,-1-1 1,0 0-1,0 0 1,-1 0-1,0 0 1,0-1-1,3-14 1,19-94-560,-26 113 618,6-46-320,-3 0 0,-4-85-1,-1 87 99,1-1-1,13-82 1,-4 213 1805,-5 66-186,18 201-259,-20-329-1318,1-1 0,0 0 1,1 0-1,1 0 0,1-1 1,0 1-1,15 25 0,-5-19-1165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29.646"/>
    </inkml:context>
    <inkml:brush xml:id="br0">
      <inkml:brushProperty name="width" value="0.1" units="cm"/>
      <inkml:brushProperty name="height" value="0.1" units="cm"/>
      <inkml:brushProperty name="color" value="#FFC114"/>
    </inkml:brush>
  </inkml:definitions>
  <inkml:trace contextRef="#ctx0" brushRef="#br0">0 92 4409,'39'-84'2004,"-32"76"-1175,-2 10-192,1 17 291,-5-13-646,6 26 598,-2 0 0,2 39 0,-6-46-601,1-1 0,1 1 0,1-1 0,1 0 0,15 42 0,-18-63-267,14 28 118,-16-31-130,0 0 0,0 0-1,1 0 1,-1 1 0,0-1 0,0 0-1,0 0 1,0 0 0,0 0 0,0 0-1,1 0 1,-1 0 0,0 0-1,0 0 1,0 1 0,0-1 0,1 0-1,-1 0 1,0 0 0,0 0-1,0 0 1,0 0 0,1 0 0,-1 0-1,0 0 1,0 0 0,0 0 0,0 0-1,1 0 1,-1 0 0,0 0-1,0-1 1,0 1 0,0 0 0,0 0-1,1 0 1,-1 0 0,0 0 0,0 0-1,0 0 1,0 0 0,0-1-1,1 1 1,-1 0 0,0 0 0,0 0-1,0 0 1,0-1 0,5-19-125,-1-30-272,-1 4-275,2 0 0,2 1 0,22-78 0,-18 102 647,-5 18 144,-3 14 162,-1 34 209,-1-5-377,1 0 1,2-1-1,19 78 0,-7-79-821,2-11-494</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0.030"/>
    </inkml:context>
    <inkml:brush xml:id="br0">
      <inkml:brushProperty name="width" value="0.1" units="cm"/>
      <inkml:brushProperty name="height" value="0.1" units="cm"/>
      <inkml:brushProperty name="color" value="#FFC114"/>
    </inkml:brush>
  </inkml:definitions>
  <inkml:trace contextRef="#ctx0" brushRef="#br0">75 0 6001,'-5'0'2713,"-6"0"-1345,-2 2-8,2 16-255,0-1-121,-1 12 0,4 5-24,5 11-47,3 8-153,3 3-296,5 6-192,1-13-216,5-4-168,8-14-536,0-15-345,7-16-799,2-9-248,-12-24 15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0.428"/>
    </inkml:context>
    <inkml:brush xml:id="br0">
      <inkml:brushProperty name="width" value="0.1" units="cm"/>
      <inkml:brushProperty name="height" value="0.1" units="cm"/>
      <inkml:brushProperty name="color" value="#FFC114"/>
    </inkml:brush>
  </inkml:definitions>
  <inkml:trace contextRef="#ctx0" brushRef="#br0">40 1 3817,'2'14'2168,"-2"12"-63,4 17-1169,7 13 72,-8 17-24,4 6-55,-1 14-281,1 1-144,4-5-592,2-11-392,1-26-1329,-7-14-55</inkml:trace>
  <inkml:trace contextRef="#ctx0" brushRef="#br0" timeOffset="1">0 334 5913,'13'4'3137,"3"-2"-945,13 1-1127,0-1-217,2 2-648,-4-1-216,-1-1-312,1 2-232,-5-4-657,3 9-351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7.312"/>
    </inkml:context>
    <inkml:brush xml:id="br0">
      <inkml:brushProperty name="width" value="0.1" units="cm"/>
      <inkml:brushProperty name="height" value="0.1" units="cm"/>
      <inkml:brushProperty name="color" value="#FFC114"/>
    </inkml:brush>
  </inkml:definitions>
  <inkml:trace contextRef="#ctx0" brushRef="#br0">1 190 4705,'34'-84'1986,"-26"71"289,-8 12-2250,0 1 0,0 0 1,1 0-1,-1 0 0,0 0 0,0 0 1,0 0-1,0 0 0,0 0 0,1 0 1,-1 0-1,0 0 0,0 0 0,0 0 1,0 0-1,1 0 0,-1 0 0,0 0 1,0 0-1,0 0 0,0 0 0,1 0 1,-1 0-1,0 0 0,0 0 0,0 0 1,0 0-1,0 0 0,0 1 0,1-1 1,-1 0-1,0 0 0,0 0 0,0 0 1,0 0-1,0 0 0,0 0 0,0 1 1,0-1-1,1 0 0,3 18 682,-3-16-381,37 153 2581,1 2-2484,-30-128-381,1-1 0,1 0-1,20 34 1,-27-54-75,1 0 0,0-1 1,1 0-1,-1 0 0,1 0 0,1-1 0,-1 0 0,10 7 1,-14-12 18,0 0 0,0 0 0,0 0 0,0 0 1,0 0-1,-1 0 0,2 0 0,-1-1 0,0 1 1,0-1-1,0 1 0,0-1 0,0 0 0,0 0 1,0 0-1,1 0 0,-1 0 0,0 0 0,0-1 1,0 1-1,0-1 0,0 1 0,0-1 1,0 0-1,0 0 0,0 0 0,0 0 0,0 0 1,-1 0-1,1-1 0,0 1 0,-1-1 0,1 1 1,-1-1-1,0 1 0,1-1 0,-1 0 0,2-3 1,4-6 7,-1 0 0,0-1 1,-1 0-1,0 0 0,0-1 1,-2 1-1,1-1 0,-2 0 1,3-21-1,-3-6 20,-6-70 0,2 81-23,1 22 8,1 0 0,-1-1-1,2 1 1,-1-1 0,1 1-1,0 0 1,0-1 0,1 1-1,2-7 1,-3 13 0,-1 0 0,0 1 0,1-1 1,-1 1-1,0-1 0,1 0 0,-1 1 0,1-1 1,-1 1-1,1-1 0,-1 1 0,1-1 0,-1 1 1,1 0-1,-1-1 0,1 1 0,0 0 0,-1-1 1,1 1-1,0 0 0,-1 0 0,1-1 0,0 1 1,-1 0-1,1 0 0,0 0 0,-1 0 0,2 0 0,0 1 1,-1-1 0,1 1 0,-1-1 0,1 1 0,-1 0 0,0 0 0,1 0-1,-1 0 1,0 0 0,0 0 0,0 0 0,0 0 0,2 2 0,8 13 4,0-1 0,-2 1 0,0 1 0,10 23 0,24 79 22,-24-64-22,-15-45-4,8 24-2,24 48-1,-32-75 5,0 1 0,1 0 1,0-1-1,0 0 0,1 0 0,0 0 0,0-1 0,1 0 0,0 0 0,0-1 0,10 7 0,-15-10 17,0-1 0,0 0 1,1 0-1,-1 0 0,0 0 0,0 0 0,0-1 0,1 1 0,-1-1 0,0 1 1,1-1-1,-1 0 0,0 0 0,1 0 0,-1 0 0,1 0 0,-1-1 0,0 1 0,1-1 1,-1 1-1,0-1 0,0 0 0,0 0 0,1 0 0,-1 0 0,0 0 0,0 0 1,0-1-1,-1 1 0,1-1 0,0 0 0,2-2 0,0-1 72,0-2 1,-1 1-1,1 0 0,-1-1 0,0 0 0,-1 1 1,1-1-1,-1 0 0,1-9 0,6-51 103,3-110-1,-7 63-613,16-86-2162,-11 126 780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7.001"/>
    </inkml:context>
    <inkml:brush xml:id="br0">
      <inkml:brushProperty name="width" value="0.1" units="cm"/>
      <inkml:brushProperty name="height" value="0.1" units="cm"/>
      <inkml:brushProperty name="color" value="#FFC114"/>
    </inkml:brush>
  </inkml:definitions>
  <inkml:trace contextRef="#ctx0" brushRef="#br0">247 86 4249,'-71'-44'1884,"43"21"0,26 21-1620,0 0 0,1 0 1,-1 0-1,0 1 0,0-1 0,-1 1 1,1-1-1,0 1 0,-5-2 0,6 3-184,-1 0 0,1 0-1,-1 0 1,1 0 0,0 1-1,-1-1 1,1 0 0,0 1-1,0-1 1,-1 1 0,1 0-1,0-1 1,0 1 0,0 0 0,0 0-1,0 0 1,0-1 0,0 1-1,0 0 1,0 0 0,0 1-1,-1 1 1,-4 5 184,0 0-1,0 1 1,1 0 0,0 0-1,-7 20 1,-13 55 552,16-51-553,3-11-151,1 0 0,-3 40 0,7-51-100,1 0 0,0 0 0,0 0-1,1 1 1,1-1 0,0 0 0,5 15-1,-7-24-10,1 0 0,0 0 0,-1 0 0,1 0 0,0-1 1,0 1-1,0 0 0,0-1 0,0 1 0,0 0 0,1-1 0,-1 0 0,0 1 0,1-1 0,-1 0 0,1 0 0,0 1 0,-1-1 0,1 0 0,0-1 0,1 2 0,-1-2-1,0 0 0,0 0 0,0 0 0,0 0-1,-1 0 1,1-1 0,0 1 0,0 0 0,0-1 0,0 0 0,-1 1 0,1-1 0,0 0 0,-1 0-1,1 0 1,-1 0 0,3-2 0,4-4-15,0-1 0,0 0-1,-1-1 1,0 1 0,10-18 0,-7 7-56,0 0 0,-1-1 1,-1 0-1,10-36 0,-15 41-91,0 1-1,-1-1 0,0 1 0,-1-1 0,-1 0 0,0 0 0,-4-24 0,-8 11-500,4 22-68,8 6 672,-1 1 0,1-1 0,0 0 1,-1 0-1,1 1 0,0-1 0,-1 0 1,1 1-1,0-1 0,-1 1 0,1-1 1,0 0-1,0 1 0,-1-1 0,1 1 1,0-1-1,0 0 0,0 1 1,-1-1-1,1 1 0,0-1 0,0 1 1,0-1-1,0 1 0,-1 12-2220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0.826"/>
    </inkml:context>
    <inkml:brush xml:id="br0">
      <inkml:brushProperty name="width" value="0.1" units="cm"/>
      <inkml:brushProperty name="height" value="0.1" units="cm"/>
      <inkml:brushProperty name="color" value="#FFC114"/>
    </inkml:brush>
  </inkml:definitions>
  <inkml:trace contextRef="#ctx0" brushRef="#br0">1 10 6745,'92'3'3273,"-68"-3"-1464,8 0-849,3-3-192,5 5-584,-1-2-112,-6 0-272,-2 0-232,-6-4-872,-7-3 6025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1.234"/>
    </inkml:context>
    <inkml:brush xml:id="br0">
      <inkml:brushProperty name="width" value="0.1" units="cm"/>
      <inkml:brushProperty name="height" value="0.1" units="cm"/>
      <inkml:brushProperty name="color" value="#FFC114"/>
    </inkml:brush>
  </inkml:definitions>
  <inkml:trace contextRef="#ctx0" brushRef="#br0">1 189 5161,'22'-5'732,"1"1"0,37-2-1,-59 6-691,1 0-1,-1 0 1,0 0-1,0 0 1,0 1-1,0-1 1,0 0-1,1 1 1,-1-1-1,0 0 1,0 1-1,0-1 1,0 1-1,0 0 1,0-1-1,-1 1 1,1 0-1,0 0 1,0 0 0,0-1-1,-1 1 1,1 0-1,0 0 1,-1 0-1,1 0 1,-1 0-1,1 0 1,-1 0-1,1 0 1,-1 1-1,0-1 1,1 0-1,-1 0 1,0 0-1,0 2 1,0-3-26,12 51 1466,5 64 0,-14-82-842,1 0-1,2 1 1,16 49-1,-17-71-349,-4-15 64,-5-24 68,-3-11-276,3-1 0,1 0 0,2-59 0,3 79-137,0 1-1,1 0 1,0 0 0,2 0 0,0 0-1,1 1 1,1 0 0,0 0-1,17-27 1,-18 36-85,0 1 0,0-1 0,0 1 0,10-8 0,-13 13-90,-1-1-1,1 1 1,-1 0 0,1 1 0,0-1 0,0 0 0,0 1 0,0 0-1,0-1 1,0 1 0,1 0 0,-1 1 0,0-1 0,0 1 0,4-1-1,2 4 727</inkml:trace>
  <inkml:trace contextRef="#ctx0" brushRef="#br0" timeOffset="1">367 30 6681,'60'-29'3401,"-37"29"-1416,8 14-505,7 8-104,7 18-456,12 14-71,2 15-489,-2 7-152,-7-3-336,-12-10-192,-14-16-329,0-5-1215,-14-18-232,-8-12-57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1.561"/>
    </inkml:context>
    <inkml:brush xml:id="br0">
      <inkml:brushProperty name="width" value="0.1" units="cm"/>
      <inkml:brushProperty name="height" value="0.1" units="cm"/>
      <inkml:brushProperty name="color" value="#FFC114"/>
    </inkml:brush>
  </inkml:definitions>
  <inkml:trace contextRef="#ctx0" brushRef="#br0">250 369 7058,'-18'20'3704,"-11"18"-1095,-7 16-1201,-6 10-208,4 15-735,-2 3-217,13-13-352,13-11-289,8-27-959,6-13-672</inkml:trace>
  <inkml:trace contextRef="#ctx0" brushRef="#br0" timeOffset="1">558 1 6585,'0'18'2537,"-3"26"-1921,-3 12-168,5 22 40,-5 5 72,6 15 201,0 7-41,0 7-264,7 4-208,-1-14-1656,-1-21-17,-5-37-319,-5-19 360</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4:31.996"/>
    </inkml:context>
    <inkml:brush xml:id="br0">
      <inkml:brushProperty name="width" value="0.1" units="cm"/>
      <inkml:brushProperty name="height" value="0.1" units="cm"/>
      <inkml:brushProperty name="color" value="#FFC114"/>
    </inkml:brush>
  </inkml:definitions>
  <inkml:trace contextRef="#ctx0" brushRef="#br0">1 135 8682,'29'-100'3985,"-2"102"-2009,7-4-1072,1-3-120,5-4-768,-2 1-272,-4 1-840,-5 2-672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1.793"/>
    </inkml:context>
    <inkml:brush xml:id="br0">
      <inkml:brushProperty name="width" value="0.1" units="cm"/>
      <inkml:brushProperty name="height" value="0.1" units="cm"/>
      <inkml:brushProperty name="color" value="#FFC114"/>
    </inkml:brush>
  </inkml:definitions>
  <inkml:trace contextRef="#ctx0" brushRef="#br0">26 282 4825,'62'-51'1694,"-53"41"-1394,-9 7 432,-7 7 1012,3 8-1607,0-1-1,0 1 1,1 1-1,-1 11 1,-1 5 16,3-21-101,-56 278 1798,54-219-1418,3-42-109,13-190-211,-5 68-152,19-118-30,-18 178 77,1 1 0,2 0 1,27-61-1,-34 88-5,5-7 21,-8 16-23,-1 0 1,1 0-1,0 0 0,0 0 1,0-1-1,-1 1 0,1 0 0,0 0 1,0 0-1,0 1 0,-1-1 0,1 0 1,0 0-1,0 0 0,-1 1 1,1-1-1,0 0 0,0 1 0,-1-1 1,1 0-1,0 1 0,-1-1 0,2 2 1,19 12 49,-2 2 0,1 0 1,-2 2-1,0 0 0,-1 0 1,15 24-1,79 129 403,0 39-85,-17-32-244,-86-164-172,30 59 67,-34-65-267,-1 1 1,0 0-1,0-1 0,-1 2 1,0-1-1,1 12 0,-5-5-1247</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2.166"/>
    </inkml:context>
    <inkml:brush xml:id="br0">
      <inkml:brushProperty name="width" value="0.1" units="cm"/>
      <inkml:brushProperty name="height" value="0.1" units="cm"/>
      <inkml:brushProperty name="color" value="#FFC114"/>
    </inkml:brush>
  </inkml:definitions>
  <inkml:trace contextRef="#ctx0" brushRef="#br0">0 22 7474,'13'2'2632,"20"0"-2328,8-2-136,19-9-192,7 2 16,11-2-8,9 9-128,-11 0-688</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2.596"/>
    </inkml:context>
    <inkml:brush xml:id="br0">
      <inkml:brushProperty name="width" value="0.1" units="cm"/>
      <inkml:brushProperty name="height" value="0.1" units="cm"/>
      <inkml:brushProperty name="color" value="#FFC114"/>
    </inkml:brush>
  </inkml:definitions>
  <inkml:trace contextRef="#ctx0" brushRef="#br0">13 551 4993,'78'104'3738,"-78"-104"-3683,0 0-1,0-1 1,0 1 0,0 0-1,0 0 1,0 0-1,0-1 1,0 1 0,0 0-1,0 0 1,1 0-1,-1 0 1,0-1-1,0 1 1,0 0 0,0 0-1,0 0 1,0 0-1,1-1 1,-1 1 0,0 0-1,0 0 1,0 0-1,1 0 1,-1 0 0,0 0-1,0 0 1,0 0-1,0 0 1,1 0-1,-1 0 1,0 0 0,0 0-1,1 0 1,-1 0-1,0 0 1,0 0 0,0 0-1,1 0 1,-1 0-1,0 0 1,0 0 0,0 0-1,1 0 1,-1 0-1,0 0 1,0 0-1,0 0 1,0 0 0,1 1-1,-1-1 1,0 0-1,0 0 1,0 0 0,0 0-1,0 1 1,0-1-1,1 0 1,-1 0 0,0 0-1,0 0 1,0 1-1,0-1 1,0 0-1,0 0 1,0 1 0,2-27 2341,-1 16-2898,0-1 567,-1 4-27,1-1 1,-1 0-1,0 0 0,-1 0 0,0 0 0,0 1 0,0-1 1,-1 0-1,-4-8 0,-22-58 104,-32-132 0,56 167-84,4 39-56,0-1-1,0 1 1,0 0 0,0-1-1,0 1 1,0 0 0,0-1 0,0 1-1,0 0 1,0 0 0,0-1-1,0 1 1,1 0 0,-1-1-1,0 1 1,0 0 0,0 0-1,0-1 1,1 1 0,-1 0-1,0 0 1,0-1 0,0 1-1,1 0 1,-1 0 0,0 0-1,0-1 1,1 1 0,-1 0-1,0 0 1,1 0 0,-1 0-1,1 0 4,0 1 0,1-1 0,-1 1-1,0-1 1,0 1 0,0-1-1,-1 1 1,1 0 0,0 0-1,0-1 1,0 1 0,0 0 0,-1 0-1,2 2 1,37 45 99,-15-16-66,1-1 0,2-2 0,42 37 0,-38-43 18,0-2 0,2-1 0,56 25-1,111 29 249,-188-70-279,-8-2 10,0-1 0,1 1 0,-1-1 0,1 0 0,-1 0 1,1-1-1,-1 1 0,1-1 0,5 0 0,-9-1-11,0 1 0,0 0 1,0 0-1,-1-1 0,1 1 1,0-1-1,0 1 0,0-1 0,-1 1 1,1-1-1,0 1 0,-1-1 1,1 1-1,0-1 0,-1 0 0,1 0 1,-1 1-1,1-1 0,-1 0 1,1 0-1,-1 1 0,1-1 1,-1 0-1,0 0 0,0 0 0,1 0 1,-1 0-1,0 0 0,0 1 1,0-1-1,0-2 0,0-2 95,0 0 0,-1 0 0,1 0 0,-3-10 0,-33-101 467,14 50-469,-2-15-12,-56-155 74,74 220-184,5 12-11,0 0 0,-1 0 0,0 0 0,0 0 0,0 1 0,0-1 0,-5-4 0,19 37-2848,10 0 661,3-2-207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2.991"/>
    </inkml:context>
    <inkml:brush xml:id="br0">
      <inkml:brushProperty name="width" value="0.1" units="cm"/>
      <inkml:brushProperty name="height" value="0.1" units="cm"/>
      <inkml:brushProperty name="color" value="#FFC114"/>
    </inkml:brush>
  </inkml:definitions>
  <inkml:trace contextRef="#ctx0" brushRef="#br0">495 7 6497,'-45'-5'3529,"34"4"-3342,0 0 0,0 2-1,0-1 1,0 1 0,0 1-1,0 0 1,-14 5 0,7-1 270,1 1 0,0 1-1,-26 15 1,35-18-323,-1 1 0,1 0 0,1 1 0,-1-1 1,1 1-1,0 1 0,0-1 0,-6 12 0,11-17-108,1 1 0,0-1 0,-1 1 0,1-1 0,1 1 0,-1-1 0,0 1 0,1 0 0,-1-1 0,1 1 0,0 0 0,-1-1 0,2 1 0,-1 0 0,0 0 0,1 4 0,1-3-5,-1 0 1,1 0-1,-1 0 0,1 0 1,1-1-1,-1 1 0,0-1 0,1 1 1,5 5-1,5 3 4,1-1-1,1 0 0,0-1 1,17 10-1,-20-13-2,52 28 23,32 21-15,-84-48-26,1 1 1,-1 1-1,-1 0 0,21 23 0,-31-32 1,1 1 0,-1 0 1,1 0-1,-1 0 0,1 0 0,-1 0 1,0 0-1,0 0 0,0 1 1,0-1-1,-1 0 0,1 1 1,-1-1-1,1 0 0,-1 1 0,0-1 1,1 1-1,-1-1 0,-1 0 1,1 1-1,0-1 0,-1 1 1,1-1-1,-1 0 0,1 1 0,-1-1 1,0 0-1,0 0 0,0 0 1,-1 0-1,1 1 0,0-1 1,-1-1-1,1 1 0,-1 0 0,0 0 1,1-1-1,-3 3 0,-6 3 71,0 0-1,0-1 0,0 0 0,0-1 0,-14 6 1,-59 18 393,82-28-461,-35 9 141,0-1 1,-1-2-1,-57 4 1,-43-10-2793,104-4 2075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3.381"/>
    </inkml:context>
    <inkml:brush xml:id="br0">
      <inkml:brushProperty name="width" value="0.1" units="cm"/>
      <inkml:brushProperty name="height" value="0.1" units="cm"/>
      <inkml:brushProperty name="color" value="#FFC114"/>
    </inkml:brush>
  </inkml:definitions>
  <inkml:trace contextRef="#ctx0" brushRef="#br0">0 187 7530,'15'-7'2840,"34"-5"-2176,14-1-264,30-11-47,12-1 127,22-11 176,12 3 48,24 9-256,2 12-144,-3 14-280,-12 3-232,-21 0-944,-10-5-569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03.776"/>
    </inkml:context>
    <inkml:brush xml:id="br0">
      <inkml:brushProperty name="width" value="0.1" units="cm"/>
      <inkml:brushProperty name="height" value="0.1" units="cm"/>
      <inkml:brushProperty name="color" value="#FFC114"/>
    </inkml:brush>
  </inkml:definitions>
  <inkml:trace contextRef="#ctx0" brushRef="#br0">84 1 8938,'-2'7'3249,"-5"9"-2625,3 10-384,-2 5-792,-4 3-521</inkml:trace>
  <inkml:trace contextRef="#ctx0" brushRef="#br0" timeOffset="1">0 414 8458,'0'0'3321,"2"-7"-2401,3-4 2080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7.570"/>
    </inkml:context>
    <inkml:brush xml:id="br0">
      <inkml:brushProperty name="width" value="0.1" units="cm"/>
      <inkml:brushProperty name="height" value="0.1" units="cm"/>
      <inkml:brushProperty name="color" value="#FFC114"/>
    </inkml:brush>
  </inkml:definitions>
  <inkml:trace contextRef="#ctx0" brushRef="#br0">0 5 5585,'2'24'1709,"0"-1"0,7 32-1,3 20-282,-12-69-1300,2 18 129,0 1-1,2-1 1,0 0 0,13 39-1,-14-70-250,-1-9-5,0 0-73,1 0 0,0 0 0,1 0 0,1 1 0,0-1 0,11-22 0,-5 16-85,1 1 0,1 1 0,27-33 0,-38 50 149,0 0-1,0 1 1,1-1-1,-1 1 1,1 0-1,0 0 1,-1 0-1,1 0 1,0 0-1,0 1 0,5-3 1,-7 4 19,0 0 0,0 0 0,0 0 0,0 0-1,-1 0 1,1 0 0,0 0 0,0 0 0,0 0 0,0 0 0,0 0 0,0 1 0,-1-1 0,1 0-1,0 1 1,0-1 0,0 1 0,0 0 0,1 0 15,-1 0 1,1 1-1,-1-1 0,0 1 0,0-1 0,0 1 1,1 0-1,-2 0 0,1-1 0,0 1 1,1 2-1,2 11 73,0 0 0,0 0 0,-1 1 0,-1-1 0,0 31 0,-9 81 77,5-106-130,-1 8 11,-2 24 142,4-49-136,1 0-1,0 1 1,1-1-1,-1 0 1,1 0 0,0 1-1,0-1 1,3 7-1,-4-10-42,0-1 0,1 0-1,-1 1 1,0-1 0,0 0 0,1 1-1,-1-1 1,0 0 0,1 1-1,-1-1 1,0 0 0,1 1-1,-1-1 1,1 0 0,-1 0-1,0 0 1,1 1 0,-1-1-1,1 0 1,-1 0 0,1 0 0,-1 0-1,0 0 1,1 0 0,-1 0-1,1 0 1,-1 0 0,1 0-1,-1 0 1,1 0 0,-1 0-1,0 0 1,2-1 0,12-8 401,-6 0-277,-1 0 0,0 0 1,0 0-1,10-21 0,18-51 57,-14 33-180,-3 9-73,5-13-708,46-76-1,-67 124 587,0 1 1,0-1-1,1 0 0,0 1 0,0 0 1,0-1-1,0 1 0,0 1 1,1-1-1,-1 0 0,1 1 0,5-3 1,21-4-1498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257"/>
    </inkml:context>
    <inkml:brush xml:id="br0">
      <inkml:brushProperty name="width" value="0.1" units="cm"/>
      <inkml:brushProperty name="height" value="0.1" units="cm"/>
      <inkml:brushProperty name="color" value="#FFC114"/>
    </inkml:brush>
  </inkml:definitions>
  <inkml:trace contextRef="#ctx0" brushRef="#br0">69 0 3385,'-29'34'2316,"29"-33"-2125,-1-1-1,0 1 1,0-1 0,0 0-1,0 1 1,0-1 0,0 0-1,0 1 1,0-1-1,0 0 1,0 0 0,0 0-1,0 0 1,0 0 0,0 0-1,0 0 1,0 0 0,0 0-1,0-1 1,0 1-1,0 0 1,0-1 0,-1 0-1,2 1-105,0 0-1,-1 0 1,1-1-1,0 1 1,-1 0 0,1 0-1,0 0 1,-1 0-1,1-1 1,0 1-1,-1 0 1,1 0-1,0 0 1,-1 0-1,1 0 1,0 0 0,-1 0-1,1 0 1,0 0-1,-1 0 1,1 0-1,-1 0 1,1 0-1,0 0 1,-1 0-1,1 0 1,0 1-1,-1-1 1,1 0 0,0 0-1,-1 0 1,1 0-1,0 1 1,0-1-1,-1 0 1,1 0-1,0 1 1,0-1-1,-1 0 1,1 1 0,0-1-1,0 0 1,0 0-1,-1 1 1,1-1-1,0 0 1,0 1-1,0-1 1,0 1-1,0-1 1,0 0 0,0 1-1,0-1 1,0 0-1,0 1 1,0-1-1,0 0 1,0 1-1,0-1 1,0 1-1,0-1 1,12 122 4648,-10-1-3765,1 41-644,-3-160-338,8 170 204,-9-133-1334,0 1 1,-10 50-1,6-72-1257,2-16 1254,3-2 1043,-1 0 0,1 0 0,0 1-1,0-1 1,-1 0 0,1 0 0,0 0-1,-1 0 1,1 0 0,0 0 0,0 0-1,-1 0 1,1 0 0,0-1-1,-1 1 1,1 0 0,0 0 75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597"/>
    </inkml:context>
    <inkml:brush xml:id="br0">
      <inkml:brushProperty name="width" value="0.1" units="cm"/>
      <inkml:brushProperty name="height" value="0.1" units="cm"/>
      <inkml:brushProperty name="color" value="#FFC114"/>
    </inkml:brush>
  </inkml:definitions>
  <inkml:trace contextRef="#ctx0" brushRef="#br0">0 294 6969,'15'-3'3057,"19"-8"-1393,10-2-239,6-11-113,10 1-256,2-6-440,1-6-95,-8 5-345,-12-1-200,-7 2-753,-12 2-487,-10 5-872,-8 6-1137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929"/>
    </inkml:context>
    <inkml:brush xml:id="br0">
      <inkml:brushProperty name="width" value="0.1" units="cm"/>
      <inkml:brushProperty name="height" value="0.1" units="cm"/>
      <inkml:brushProperty name="color" value="#FFC114"/>
    </inkml:brush>
  </inkml:definitions>
  <inkml:trace contextRef="#ctx0" brushRef="#br0">105 186 5145,'13'-4'2297,"23"-9"-985,-3-3-272,10-8-312,4-3-224,6-2-488,-6-2-224,-9 8-664,-9 5-512</inkml:trace>
  <inkml:trace contextRef="#ctx0" brushRef="#br0" timeOffset="1">0 653 6393,'4'6'2617,"9"-3"-1329,10-3-176,17-20 97,7-11-129,13-10-448,1-8-160,-4-4-416,2 4-456,-17 0-1000,-7 4-489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261"/>
    </inkml:context>
    <inkml:brush xml:id="br0">
      <inkml:brushProperty name="width" value="0.1" units="cm"/>
      <inkml:brushProperty name="height" value="0.1" units="cm"/>
      <inkml:brushProperty name="color" value="#FFC114"/>
    </inkml:brush>
  </inkml:definitions>
  <inkml:trace contextRef="#ctx0" brushRef="#br0">1 80 7386,'83'-80'2984,"-70"91"-1816,0 2-47,14 9 63,7 5-160,12 13-224,1 1-136,2 10-247,-8 0-225,1-6-544,-6-5-377,-5-15-743,-2-5-304,-11-20-337,2 0-79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595"/>
    </inkml:context>
    <inkml:brush xml:id="br0">
      <inkml:brushProperty name="width" value="0.1" units="cm"/>
      <inkml:brushProperty name="height" value="0.1" units="cm"/>
      <inkml:brushProperty name="color" value="#FFC114"/>
    </inkml:brush>
  </inkml:definitions>
  <inkml:trace contextRef="#ctx0" brushRef="#br0">352 142 7978,'-10'36'3664,"-30"46"-1495,11 14-353,-6 2-319,-10-4-321,0-14-600,-6-15-120,11-18-440,7-9-240,23-14-520,-3-15-392,13-15-1001,3-14-343</inkml:trace>
  <inkml:trace contextRef="#ctx0" brushRef="#br0" timeOffset="1">641 1 8098,'5'0'3048,"6"3"-2295,0 5-345,-8 4-320,-1 3-312,0 5-849,-2-4 5242</inkml:trace>
  <inkml:trace contextRef="#ctx0" brushRef="#br0" timeOffset="2">769 512 6961,'-9'14'3113,"-5"12"-888,-1-5-1513,1-13-784,-1-5-448,-8 3-1257</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946"/>
    </inkml:context>
    <inkml:brush xml:id="br0">
      <inkml:brushProperty name="width" value="0.1" units="cm"/>
      <inkml:brushProperty name="height" value="0.1" units="cm"/>
      <inkml:brushProperty name="color" value="#FFC114"/>
    </inkml:brush>
  </inkml:definitions>
  <inkml:trace contextRef="#ctx0" brushRef="#br0">1 167 8794,'0'11'3905,"9"13"-1217,18-3-911,38-10-281,15-11-96,38-18-632,27-13-223,11-19-257,-4-1-416,-27 7-1609,-34 4-1015</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9.527"/>
    </inkml:context>
    <inkml:brush xml:id="br0">
      <inkml:brushProperty name="width" value="0.1" units="cm"/>
      <inkml:brushProperty name="height" value="0.1" units="cm"/>
      <inkml:brushProperty name="color" value="#FFC114"/>
    </inkml:brush>
  </inkml:definitions>
  <inkml:trace contextRef="#ctx0" brushRef="#br0">12 269 7498,'0'18'551,"0"-11"-271,-1 1 0,2-1 0,-1 1 0,2 8 0,-2-15-259,0-1 1,1 1-1,-1-1 0,0 1 0,0-1 1,0 1-1,0-1 0,1 1 0,-1-1 1,0 0-1,0 1 0,1-1 0,-1 1 0,0-1 1,1 0-1,-1 1 0,1-1 0,-1 0 1,0 0-1,1 1 0,-1-1 0,1 0 0,-1 0 1,1 1-1,0-1 0,0 0 3,0 0 0,0-1 0,0 1 0,0 0 0,0-1 0,0 1 0,0 0 0,0-1 0,0 1 0,0-1 0,0 0 0,0 1 0,0-1 0,0 0 0,0 1 0,0-2 0,144-126 1278,-138 121-1198,-1 0 1,0 0 0,-1 0 0,0-1 0,0 0 0,0 0 0,-1-1 0,-1 1 0,1-1 0,-1 0 0,-1 0 0,1 0 0,-1 0 0,-1 0 0,0 0 0,0-1 0,-2-16 0,1 24-91,0 1-1,0-1 1,0 1-1,-1-1 1,1 0-1,0 1 1,-1-1-1,1 1 1,-1-1-1,1 1 1,-1 0-1,0-1 1,0 1-1,0 0 1,0-1-1,0 1 1,0 0-1,0 0 1,0 0-1,0 0 1,0 0-1,-1 0 1,1 0-1,0 0 1,-1 1-1,1-1 1,-1 0 0,1 1-1,-1-1 1,1 1-1,-1-1 1,1 1-1,-1 0 1,1 0-1,-1 0 1,1 0-1,-1 0 1,0 0-1,1 0 1,-1 0-1,1 1 1,-1-1-1,1 0 1,-2 2-1,-7 1 129,1 0 0,-1 1 0,1 0 0,0 1-1,-11 8 1,10-6 26,1 0 1,0 1-1,0 0 0,1 0 0,0 1 1,0 0-1,1 0 0,0 1 0,1 0 1,0 0-1,1 1 0,0 0 0,0 0 1,-3 15-1,2-3 32,1-1 1,2 1 0,0 0 0,1 0 0,1 0-1,4 34 1,-3-50-189,1 0 1,0 0-1,0 0 0,1 0 0,0 0 1,0 0-1,1-1 0,0 1 0,0-1 1,0 0-1,1 0 0,-1 0 0,2 0 1,4 6-1,-5-9-72,1 1 0,-1 0 0,1-1 0,0 0 1,0 0-1,0-1 0,1 1 0,-1-1 0,0 0 0,1 0 0,-1-1 1,1 0-1,0 0 0,0 0 0,-1-1 0,1 1 0,10-2 1,-4 0-338,0-1 1,0 1-1,0-2 1,-1 0-1,1 0 1,-1-1 0,20-11-1,23-20-2011</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9.895"/>
    </inkml:context>
    <inkml:brush xml:id="br0">
      <inkml:brushProperty name="width" value="0.1" units="cm"/>
      <inkml:brushProperty name="height" value="0.1" units="cm"/>
      <inkml:brushProperty name="color" value="#FFC114"/>
    </inkml:brush>
  </inkml:definitions>
  <inkml:trace contextRef="#ctx0" brushRef="#br0">1 1 9634,'11'17'850,"-2"2"0,1-1-1,-2 1 1,-1 1 0,0-1 0,4 26 0,-3-5-452,-2 0 1,1 48-1,-6-56 97,-1 1 0,-1-1 1,-12 61-1,8-80-362,5-12-131,0-1-1,0 0 1,-1 0-1,1 0 1,0 0-1,0 0 1,0 0-1,0 0 1,0 0-1,0 0 1,0 0-1,-1 0 1,1 0-1,0 0 1,0 0-1,0 0 1,0 0-1,0 0 1,0 0-1,0-1 1,-1 1-1,1 0 1,0 0-1,0 0 1,0 0 0,0 0-1,0 0 1,0 0-1,0 0 1,0 0-1,0 0 1,-1 0-1,1-1 1,0 1-1,0 0 1,0 0-1,0 0 1,0 0-1,0 0 1,0 0-1,0 0 1,0-1-1,0 1 1,0 0-1,0 0 1,0 0-1,0 0 1,0 0-1,-4-27 28,5-13-103,2 1-1,13-62 1,-11 69-57,3-11-180,15-52 0,-19 82 243,1 0 0,0 0 0,1 1 0,0-1 0,1 1 0,0 1 0,1-1 1,11-11-1,-17 21 60,0-1 0,0 1 0,0 0 0,1 0 0,-1 1 0,0-1 0,1 0 0,-1 1 0,1 0 0,0-1 0,-1 1 0,1 0 0,3-1 0,-5 2 8,1 0-1,-1 1 1,1-1 0,0 0 0,-1 0 0,1 1 0,-1-1-1,1 1 1,-1 0 0,0-1 0,1 1 0,-1 0-1,1 0 1,-1-1 0,0 1 0,0 0 0,0 1-1,1-1 1,-1 0 0,0 0 0,0 0 0,-1 1-1,1-1 1,0 0 0,0 1 0,-1-1 0,2 3-1,3 8 41,0 0-1,0 0 1,-1 1-1,-1-1 0,2 16 1,6 70 222,-7-52-155,1 10-34,-3-22-500,2-1 0,13 56 0,-6-66-1103,1-6-417</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242"/>
    </inkml:context>
    <inkml:brush xml:id="br0">
      <inkml:brushProperty name="width" value="0.1" units="cm"/>
      <inkml:brushProperty name="height" value="0.1" units="cm"/>
      <inkml:brushProperty name="color" value="#FFC114"/>
    </inkml:brush>
  </inkml:definitions>
  <inkml:trace contextRef="#ctx0" brushRef="#br0">39 1 9106,'5'14'3249,"-5"33"-2705,0 11-200,-9 15 160,-2 14 24,4 5-112,0-9-24,3-21-408,2-9-392,4-32-776,-7-3-368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612"/>
    </inkml:context>
    <inkml:brush xml:id="br0">
      <inkml:brushProperty name="width" value="0.1" units="cm"/>
      <inkml:brushProperty name="height" value="0.1" units="cm"/>
      <inkml:brushProperty name="color" value="#FFC114"/>
    </inkml:brush>
  </inkml:definitions>
  <inkml:trace contextRef="#ctx0" brushRef="#br0">1 515 8874,'70'-14'5506,"35"-4"-4461,-35 6-1043,-65 11-29,85-17-1177,-79 15 658,0-1 1,0 0-1,-1 0 0,1-1 1,17-11-1,-22 9 269,0 1 0,0-1 0,0 0 0,-1 0-1,0-1 1,-1 1 0,1-1 0,-1 0 0,-1 0-1,0-1 1,0 1 0,-1-1 0,3-11 0,-4-1 314,0 0 0,-1 0 1,-1 0-1,-1 0 0,-7-35 1,4 30 548,1 0-1,0-44 1,7 57 387,4 18-12,6 29 525,0 24-472,-3 0 1,-3 1-1,-2 0 0,-3 62 1,-27 238 492,18-292-1325,4-40-112,1-19-37,1 0 0,0-1-1,0 1 1,0 0 0,1 1-1,1-1 1,-1 0 0,4 14-1,-4-22-31,0 0 0,1 0 1,-1 1-1,0-1 0,0 0 0,0 0 0,0 0 0,1 1 1,-1-1-1,0 0 0,0 0 0,1 0 0,-1 0 0,0 0 0,0 0 1,1 1-1,-1-1 0,0 0 0,0 0 0,1 0 0,-1 0 1,0 0-1,0 0 0,1 0 0,-1 0 0,0 0 0,0 0 0,1 0 1,-1 0-1,0 0 0,1 0 0,-1 0 0,0 0 0,0-1 1,1 1-1,-1 0 0,0 0 0,0 0 0,0 0 0,1 0 1,-1-1-1,0 1 0,0 0 0,1 0 0,10-11 7,3-12-40,0 0 0,-2-1 0,14-34 0,15-31-69,-37 82 89,9-18-32,2 0-1,0 1 1,2 1 0,28-31-1,-44 52 46,0 0-1,1 1 0,0-1 1,-1 1-1,1-1 0,0 1 0,0 0 1,-1 0-1,1 0 0,0 0 1,0 0-1,0 0 0,0 1 0,1-1 1,-1 1-1,0-1 0,0 1 0,0 0 1,0 0-1,1-1 0,2 2 1,-3 0 3,0 0 0,0-1 1,0 2-1,0-1 1,0 0-1,0 0 1,0 1-1,0-1 0,0 1 1,0-1-1,-1 1 1,1 0-1,-1 0 1,1 0-1,-1 0 0,0 0 1,0 0-1,0 0 1,1 3-1,8 19-13,12 52 0,-17-56-289,1 0-1,0 0 1,2-1 0,13 26-1,-19-40 174,2 1-272,-1 1 1,1-1-1,0 0 0,1 0 1,-1 0-1,1-1 1,0 0-1,0 1 0,10 5 1,3-1 3493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8.502"/>
    </inkml:context>
    <inkml:brush xml:id="br0">
      <inkml:brushProperty name="width" value="0.1" units="cm"/>
      <inkml:brushProperty name="height" value="0.1" units="cm"/>
      <inkml:brushProperty name="color" value="#FFC114"/>
    </inkml:brush>
  </inkml:definitions>
  <inkml:trace contextRef="#ctx0" brushRef="#br0">74 33 4177,'-35'7'1888,"34"-7"-1778,1 0 0,-1 1 0,0-1 0,0 1 0,0-1 0,0 0 0,0 1 0,1 0 0,-1-1 0,0 1-1,0-1 1,1 1 0,-1 0 0,0 0 0,1-1 0,-1 1 0,1 0 0,-1 0 0,1 0 0,-1-1 0,1 1 0,0 0 0,-1 0-1,1 0 1,0 0 0,0 0 0,0 0 0,0 0 0,0 0 0,0 0 0,0 0 0,0 0 0,0 0 0,0 0 0,0 0 0,0 0-1,1-1 1,0 3 0,-1 4 499,2 24 469,0 13-171,-2-1 1,-7 68 0,-15 21-527,55-206-282,-19 39-238,2 0 0,1 1 0,2 0 0,1 2 0,2 0 0,1 2 0,1 0 0,40-37 0,-59 62 122,1 0 1,-1 1-1,1 0 1,0 0-1,0 0 0,10-4 1,-15 8 18,0 0 0,0-1-1,0 1 1,0 0 0,0 0 0,0 0 0,0-1 0,0 1 0,0 0-1,0 1 1,0-1 0,0 0 0,0 0 0,0 0 0,0 1 0,0-1-1,0 0 1,0 1 0,2 0 0,-2 0 8,0 0 0,0 0 0,0 0 0,0 0 0,0 1 0,0-1 0,-1 0 0,1 1-1,0-1 1,-1 1 0,1-1 0,-1 1 0,1-1 0,-1 1 0,0-1 0,1 1 0,-1 1 0,1 8 57,-1 0 0,0-1 1,0 1-1,-1 0 0,-4 16 0,-17 55 181,3-17-125,16-51-101,-12 58 73,14-65-87,1 0-1,-1 1 1,1-1 0,0 1-1,1-1 1,0 1 0,3 10-1,-4-17-6,0 0 0,0 0-1,0 0 1,1 0 0,-1 0 0,0 0-1,1 0 1,-1 0 0,1 0 0,-1 0-1,1 0 1,0 0 0,-1 0-1,1 0 1,0-1 0,0 1 0,0 0-1,-1 0 1,1-1 0,0 1 0,0-1-1,0 1 1,0-1 0,2 2 0,-2-3-2,0 1 0,1 0 1,-1 0-1,0-1 1,0 1-1,0 0 1,1-1-1,-1 0 1,0 1-1,0-1 1,0 1-1,0-1 1,0 0-1,0 0 1,0 0-1,0 0 0,1-1 1,5-8-21,0 1 0,-1-1 0,8-15 0,-13 23 12,23-50-115,17-27-153,-24 50 128,43-62-381,-54 83 484,0 1-1,0 0 1,1 0-1,0 1 1,1-1-1,-1 1 0,1 1 1,15-9-1,-22 14 54,0-1-1,0 1 1,1-1 0,-1 1-1,0-1 1,0 1 0,1 0-1,-1-1 1,0 1-1,1 0 1,-1 0 0,0 0-1,0 0 1,1 0 0,-1 0-1,0 1 1,1-1-1,-1 0 1,0 1 0,0-1-1,1 1 1,-1-1 0,0 1-1,0-1 1,0 1-1,0 0 1,0 0 0,0-1-1,0 1 1,0 0 0,0 0-1,0 0 1,0 0-1,-1 0 1,1 0 0,0 0-1,-1 1 1,1-1 0,-1 0-1,1 0 1,-1 0-1,1 1 1,-1-1 0,0 0-1,1 2 1,1 7 79,-1 1 0,1-1 0,-2 0 0,0 18 0,-3 18 130,-15 68 0,10-73-548,2 2-1,-1 48 1,7-91 278,1 23-442,-1-24 465,0 1-1,1 0 1,-1 0-1,0-1 1,0 1-1,0 0 1,0 0-1,0-1 1,1 1 0,-1 0-1,0 0 1,0 0-1,0 0 1,1-1-1,-1 1 1,0 0-1,0 0 1,0 0-1,1 0 1,-1 0-1,0 0 1,0-1-1,1 1 1,-1 0-1,0 0 1,1 0 0,-1 0-1,0 0 1,0 0-1,1 0 1,-1 0-1,0 0 1,0 0-1,1 0 1,-1 0-1,0 1 1,0-1-1,1 0 1,-1 0-1,0 0 1,0 0-1,1 0 1,-1 0 0,0 1-1,0-1 1,0 0-1,1 0 1,-1 0-1,0 1 1,0-1-1,0 0 1,0 0-1,1 0 1,-1 1-1,0-1 1,0 0-1,0 0 1,0 1-1,0-1 1,0 0-1,0 0 1,0 1 0,0-1-1,0 0 1,0 0-1,0 1 1,11-20-1219,1-7-46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996"/>
    </inkml:context>
    <inkml:brush xml:id="br0">
      <inkml:brushProperty name="width" value="0.1" units="cm"/>
      <inkml:brushProperty name="height" value="0.1" units="cm"/>
      <inkml:brushProperty name="color" value="#FFC114"/>
    </inkml:brush>
  </inkml:definitions>
  <inkml:trace contextRef="#ctx0" brushRef="#br0">197 34 6033,'1'-1'235,"-1"-1"1,1 1-1,-1 0 0,0 0 0,0 0 1,1 0-1,-1 0 0,0 0 0,0-1 0,0 1 1,0 0-1,0 0 0,-1 0 0,1 0 0,0 0 1,0 0-1,-1 0 0,1-1 0,-1 1 1,1 0-1,-1 0 0,1 0 0,-1 0 0,0 1 1,1-1-1,-1 0 0,0 0 0,0 0 0,0 0 1,-1 0-1,0 0-110,0 1 1,0 0-1,0 0 1,0 0-1,0 0 1,0 1-1,0-1 1,0 1-1,0-1 1,1 1-1,-1-1 0,0 1 1,0 0-1,0 0 1,1 0-1,-1 0 1,-2 2-1,-5 4 200,0 1 0,1 0 1,0 0-1,1 0 0,0 1 0,0 1 0,1-1 0,0 1 0,-9 19 0,-1 7 496,-15 53-1,25-68-622,0 0-1,-3 26 0,9-41-185,-1-1 0,1 0 0,-1 1 0,2-1 0,-1 0 0,0 1 0,1-1 0,0 0-1,1 1 1,-1-1 0,1 0 0,0 0 0,0 0 0,3 5 0,-4-8-18,0-1 1,0 1 0,0-1-1,0 1 1,0-1-1,0 0 1,0 1 0,1-1-1,-1 0 1,0 0-1,1 0 1,-1 0 0,1 0-1,0 0 1,-1 0-1,1 0 1,-1-1-1,1 1 1,0-1 0,0 1-1,-1-1 1,1 0-1,0 1 1,0-1 0,0 0-1,-1 0 1,1 0-1,0-1 1,0 1 0,0 0-1,-1-1 1,1 1-1,0-1 1,-1 1 0,4-3-1,2-1-78,-1 0 1,0-1-1,0 0 1,0-1-1,-1 1 0,9-11 1,2-6-223,0 1 0,-2-2 0,14-29 0,28-76-655,-30 65 816,-24 59 296,-2 21 765,-1 14-964,1-1 0,2 1 0,1-1 1,2 1-1,12 44 0,-13-62-742,0 0 0,1-1 0,0 1 0,1-1 0,11 17 0,-6-23-711</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1.359"/>
    </inkml:context>
    <inkml:brush xml:id="br0">
      <inkml:brushProperty name="width" value="0.1" units="cm"/>
      <inkml:brushProperty name="height" value="0.1" units="cm"/>
      <inkml:brushProperty name="color" value="#FFC114"/>
    </inkml:brush>
  </inkml:definitions>
  <inkml:trace contextRef="#ctx0" brushRef="#br0">6 0 12811,'-1'33'4609,"-1"45"-4033,0 9-40,2 13-112,2-8-360,1-25-536,-1-16-240,-7-24-1209,5-16 5274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1.877"/>
    </inkml:context>
    <inkml:brush xml:id="br0">
      <inkml:brushProperty name="width" value="0.1" units="cm"/>
      <inkml:brushProperty name="height" value="0.1" units="cm"/>
      <inkml:brushProperty name="color" value="#FFC114"/>
    </inkml:brush>
  </inkml:definitions>
  <inkml:trace contextRef="#ctx0" brushRef="#br0">177 70 6401,'-21'-7'979,"1"1"-1,-29-6 1,48 12-922,0 0 0,1 0 0,-1 0 0,0 0 0,1 1 1,-1-1-1,0 0 0,1 0 0,-1 0 0,1 1 0,-1-1 1,0 0-1,1 0 0,-1 1 0,1-1 0,-1 1 0,1-1 0,-1 0 1,1 1-1,-1-1 0,1 1 0,-1-1 0,1 1 0,0-1 1,-1 1-1,1 0 0,0-1 0,0 1 0,-1-1 0,1 1 0,0 0 1,0-1-1,0 1 0,0 0 0,0-1 0,0 1 0,0 0 0,0-1 1,0 2-1,4 33 1309,-2-21-860,7 84 1842,-7 148-1,-37 97-2068,35-341-321,0 0 0,0 0-1,-1 0 1,1 0 0,-1 0 0,0 0-1,0 0 1,1 0 0,-1 0 0,-2 2-1,3-4 26,0 0 0,0 0 1,-1 1-1,1-1 0,0 0 0,0 0 0,-1 0 0,1 0 0,0 0 0,-1 0 0,1 1 0,0-1 0,0 0 1,-1 0-1,1 0 0,0 0 0,-1 0 0,1 0 0,0 0 0,0 0 0,-1 0 0,1 0 0,0 0 1,-1 0-1,1-1 0,0 1 0,0 0 0,-1 0 0,1 0 0,0 0 0,0 0 0,-1 0 0,1-1 1,0 1-1,0 0 0,-1 0 0,1 0 0,0-1 0,0 1 0,-3-4-89,1 1 0,-1-1 0,1 0 0,0 0-1,1 0 1,-1 0 0,1 0 0,-2-7 0,-3-16-193,2 0-1,1 0 1,0-34 0,8-89-504,-5 144 776,8-100-494,22-110 0,-28 204 546,0 0-1,0 0 1,2 1-1,-1-1 1,2 0-1,-1 1 1,1 0-1,1 0 1,9-12 0,-13 20 19,0 0-1,0 0 1,1 1 0,-1-1 0,1 1 0,0 0 0,0 0 0,0 0 0,0 0 0,0 0 0,0 1 0,0-1 0,4 0 0,-5 2 2,1-1 1,-1 1-1,1 0 1,-1-1-1,1 1 1,-1 1-1,1-1 0,-1 0 1,1 0-1,-1 1 1,0 0-1,1-1 1,-1 1-1,0 0 1,1 0-1,-1 0 1,0 1-1,0-1 0,2 2 1,1 1 45,0 1 0,0 0 0,-1 0 0,0 0 0,0 1 0,0 0 0,-1-1 0,0 1 0,0 0 0,0 1 0,-1-1 0,0 0 0,0 1 0,0-1 0,-1 1 0,0 0 0,0-1 0,-1 13 0,0-4 58,-1 1 0,0-1 0,-1 0 1,-1 1-1,0-1 0,-1 0 1,-7 17-1,3-12 7,-2-1 1,0 0-1,-20 27 1,22-36-314,1 0 0,-2 0 1,1-1-1,-1-1 0,-1 1 0,1-2 1,-17 11-1,25-17 26,0 0 1,0-1 0,-1 1-1,1 0 1,0-1 0,0 1 0,-1-1-1,1 1 1,0-1 0,-1 0-1,1 1 1,0-1 0,-1 0-1,1 0 1,0 0 0,-1 0-1,1 0 1,-1 0 0,1-1 0,0 1-1,-1 0 1,1-1 0,0 1-1,-2-2 1,-4-13-2103</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2.224"/>
    </inkml:context>
    <inkml:brush xml:id="br0">
      <inkml:brushProperty name="width" value="0.1" units="cm"/>
      <inkml:brushProperty name="height" value="0.1" units="cm"/>
      <inkml:brushProperty name="color" value="#FFC114"/>
    </inkml:brush>
  </inkml:definitions>
  <inkml:trace contextRef="#ctx0" brushRef="#br0">17 105 8178,'6'17'3320,"4"12"-2103,-1 10-753,-9 10 40,0 8-368,-5 4-72,-4-5-64,0-12-208,-2-17-720,4-9-465</inkml:trace>
  <inkml:trace contextRef="#ctx0" brushRef="#br0" timeOffset="1">41 7 6841,'-2'-5'5778,"7"3"-4442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2.742"/>
    </inkml:context>
    <inkml:brush xml:id="br0">
      <inkml:brushProperty name="width" value="0.1" units="cm"/>
      <inkml:brushProperty name="height" value="0.1" units="cm"/>
      <inkml:brushProperty name="color" value="#FFC114"/>
    </inkml:brush>
  </inkml:definitions>
  <inkml:trace contextRef="#ctx0" brushRef="#br0">1 197 5057,'122'89'2183,"-119"-86"-2038,0-1 0,0 0 0,1 0 0,-1 0 0,1-1-1,-1 1 1,1-1 0,6 2 0,-10-3-115,1 0 0,0 0 0,0 0 1,-1 0-1,1 0 0,0 0 0,0-1 0,-1 1 0,1 0 1,0 0-1,0-1 0,-1 1 0,1 0 0,-1-1 1,1 1-1,0-1 0,-1 1 0,1-1 0,-1 1 0,1-1 1,6-4 213,2 0 28,0 0 0,-1 0-1,1-1 1,-1-1 0,12-10 0,-17 13-176,0 0 0,0-1-1,0 1 1,0-1 0,0 1 0,-1-1 0,0 0 0,0 0-1,0 0 1,-1 0 0,0 0 0,0 0 0,1-6 0,-1-1 4,0 0 0,-1 0 0,0 0 0,-1 0 0,0 1 0,-1-1 0,-5-18 0,6 27-57,0-1 0,0 1 0,-1-1 0,1 1 0,-1 0 0,0 0 0,0 0 0,-1 0 0,1 0 0,0 0 0,-1 0 0,0 1 0,1-1 0,-1 1 0,0 0 0,-1 0 0,1 0 0,0 0 0,0 0 0,-1 1 0,1 0 0,-1-1 0,1 1 0,-1 0 0,0 1 0,1-1 0,-8 1 0,9 0 25,0 0-1,0 0 1,0 0 0,0 0 0,0 1-1,0-1 1,0 1 0,0 0-1,0-1 1,0 1 0,0 0-1,0 0 1,0 0 0,0 1 0,1-1-1,-1 0 1,-3 4 0,2-2 79,0 2 0,0-1 1,0 0-1,0 0 0,1 1 1,0-1-1,-2 7 1,-1 5 283,0 0 1,2 0 0,-3 28 0,2-6-133,3 0 0,0 0 0,3 0 0,1 0 0,15 70 0,-14-95-796,0 0 1,9 19 0,-12-29 198,1-1 0,-1 1 0,1 0 0,-1-1 0,1 1 0,0-1 0,0 0 0,0 0 0,0 1 0,0-1 0,1 0 0,-1-1 0,0 1 0,1 0 0,0-1 0,4 3 0,8-3-2223</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077"/>
    </inkml:context>
    <inkml:brush xml:id="br0">
      <inkml:brushProperty name="width" value="0.1" units="cm"/>
      <inkml:brushProperty name="height" value="0.1" units="cm"/>
      <inkml:brushProperty name="color" value="#FFC114"/>
    </inkml:brush>
  </inkml:definitions>
  <inkml:trace contextRef="#ctx0" brushRef="#br0">171 32 7898,'-3'-7'3135,"2"4"-2634,0 1 1,0 0-1,0 0 1,0 0-1,-1-1 0,1 1 1,0 0-1,-3-2 0,3 4-451,0-1-1,1 1 1,-1 0-1,0 0 0,1-1 1,-1 1-1,0 0 1,1 0-1,-1 0 0,0 0 1,0 0-1,1 0 1,-1 0-1,0 0 0,0 0 1,1 0-1,-1 0 1,0 1-1,1-1 0,-1 0 1,0 0-1,1 1 1,-1-1-1,0 0 0,1 1 1,-1-1-1,1 1 0,-1-1 1,1 1-1,-1-1 1,1 1-1,-1-1 0,1 1 1,-1 0-1,1-1 1,-1 2-1,-5 5 281,1 1 0,-1 1 0,2-1 0,-1 1 0,1-1 1,0 1-1,-3 13 0,-15 71 1289,16-44-1107,-2 74 1,2-8-630,6-113 113,-7 34-725,7-35 651,-1 0 0,1-1 0,0 1 0,0-1 0,-1 1 0,1 0 0,0-1 0,-1 1 0,1-1 0,-1 1 0,1-1 0,-1 1 0,1-1 0,-1 0 0,1 1 0,-1-1 0,1 0 0,-1 1 0,0 0 0,0-1-58,0-1 0,0 1 0,0 0-1,1 0 1,-1 0 0,0 0 0,0-1 0,1 1 0,-1 0 0,0-1 0,1 1-1,-1 0 1,0-1 0,1 1 0,-1-1 0,1 1 0,-1-1 0,0 1-1,1-1 1,-1 1 0,0-2 0,-14-16-2506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560"/>
    </inkml:context>
    <inkml:brush xml:id="br0">
      <inkml:brushProperty name="width" value="0.1" units="cm"/>
      <inkml:brushProperty name="height" value="0.1" units="cm"/>
      <inkml:brushProperty name="color" value="#FFC114"/>
    </inkml:brush>
  </inkml:definitions>
  <inkml:trace contextRef="#ctx0" brushRef="#br0">184 89 6625,'-50'-78'2892,"49"78"-2821,1-1 0,-1 0 0,1 0 1,-1 1-1,0-1 0,1 0 1,-1 1-1,0-1 0,0 0 0,1 1 1,-1-1-1,0 1 0,0 0 0,0-1 1,0 1-1,1-1 0,-1 1 0,0 0 1,0 0-1,0 0 0,0 0 0,0-1 1,0 1-1,0 0 0,0 0 0,0 1 1,0-1-1,1 0 0,-1 0 0,0 0 1,0 1-1,0-1 0,0 0 1,0 1-1,0-1 0,1 1 0,-1-1 1,0 1-1,0-1 0,1 1 0,-1-1 1,0 1-1,1 0 0,-1 0 0,0-1 1,0 2-1,-1 1 166,-6 6 137,0 0 0,0 1 0,1 0 0,0 0 0,1 1 0,0 0 1,1 0-1,-7 20 0,5-10-94,2 0-1,0 1 1,-4 43 0,9-60-246,0 0 1,0 0-1,0 0 0,0 0 1,1 0-1,0 0 1,0 0-1,0 0 0,1 0 1,0-1-1,0 1 0,0 0 1,4 5-1,-5-8-38,1 0 0,-1 0 1,1-1-1,0 1 0,0 0 0,0-1 1,0 0-1,0 1 0,0-1 0,0 0 1,0 0-1,1 0 0,-1 0 0,0 0 1,1-1-1,-1 1 0,1-1 0,-1 1 1,0-1-1,1 0 0,-1 0 0,1 0 1,-1 0-1,1-1 0,-1 1 0,1-1 1,-1 1-1,4-2 0,-2 0-50,1 0 1,-1-1-1,0 1 0,0-1 0,0 0 1,0 0-1,0 0 0,-1 0 0,1-1 0,-1 1 1,0-1-1,0 0 0,0 0 0,0 0 1,-1 0-1,4-9 0,-1 2-200,-1 0 1,0 0-1,-1-1 0,0 1 0,2-23 1,-4 26-11,-1 1 0,0-1 0,0 0 0,-1 1 0,0-1 0,0 0 0,-1 1 0,0-1 0,0 1 0,-1 0 0,1-1 0,-9-12 0,-7-1-1163</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910"/>
    </inkml:context>
    <inkml:brush xml:id="br0">
      <inkml:brushProperty name="width" value="0.1" units="cm"/>
      <inkml:brushProperty name="height" value="0.1" units="cm"/>
      <inkml:brushProperty name="color" value="#FFC114"/>
    </inkml:brush>
  </inkml:definitions>
  <inkml:trace contextRef="#ctx0" brushRef="#br0">314 266 5705,'-11'-26'2069,"-4"-12"-646,-2 2 1,-1 0 0,-34-51-1,49 83-1281,-1 0 0,1 0-1,-1 0 1,0 0 0,0 1-1,0-1 1,-1 1 0,-4-3-1,7 5-82,0 0-1,0 0 0,0 1 0,0-1 0,0 1 1,0-1-1,0 1 0,0-1 0,0 1 0,0 0 0,0 0 1,0 0-1,0 0 0,0 0 0,0 1 0,0-1 1,0 1-1,1-1 0,-1 1 0,0 0 0,0-1 1,0 1-1,0 0 0,-2 2 0,0 1 45,-1 0 0,1 0 0,0 1 0,0-1 0,1 1 0,-1 0 0,1 0-1,0 0 1,0 1 0,-3 8 0,-1 5 189,-8 38 0,8-24-130,3 0 0,0 0 0,2 40 0,12 99 119,-4-105-1428,-5 117 0,-2-175 747,1-1 1,-1 1-1,-1-1 1,1 0-1,-2 1 1,1-1-1,-1 0 0,0 0 1,-5 8-1,-12 6-1935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265"/>
    </inkml:context>
    <inkml:brush xml:id="br0">
      <inkml:brushProperty name="width" value="0.1" units="cm"/>
      <inkml:brushProperty name="height" value="0.1" units="cm"/>
      <inkml:brushProperty name="color" value="#FFC114"/>
    </inkml:brush>
  </inkml:definitions>
  <inkml:trace contextRef="#ctx0" brushRef="#br0">68 156 5833,'-67'-108'2889,"90"100"-329,6 6-887,13 1-545,0-1-144,19 2-680,8-7-168,14-10-648,8 6-656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609"/>
    </inkml:context>
    <inkml:brush xml:id="br0">
      <inkml:brushProperty name="width" value="0.1" units="cm"/>
      <inkml:brushProperty name="height" value="0.1" units="cm"/>
      <inkml:brushProperty name="color" value="#FFC114"/>
    </inkml:brush>
  </inkml:definitions>
  <inkml:trace contextRef="#ctx0" brushRef="#br0">410 124 7290,'-19'-15'2806,"-36"-23"1,30 23-2349,-2 2 0,-42-17 1,62 28-366,0-1 0,0 1 0,-1 0 1,1 1-1,-13-1 0,18 2-52,-1 0-1,1 0 1,-1 0 0,1 0-1,0 1 1,-1-1-1,1 1 1,-1 0 0,1 0-1,0 0 1,-1 0-1,1 0 1,0 0 0,0 1-1,0-1 1,0 1 0,0-1-1,0 1 1,0 0-1,-1 2 1,-2 4 54,0-1-1,1 1 1,0 0 0,1 0-1,-1 0 1,2 0-1,-1 1 1,1-1 0,1 1-1,-2 11 1,1 16 136,2 45 1,2-28-73,-2-43-153,-26 631-641,23-622-230,0 1 1,-8 26 0,11-44 717,-1 0 0,1-1 0,-1 1 0,0 0 0,0-1 0,1 1 1,-1 0-1,-1-1 0,1 0 0,0 1 0,-2 1 0,-17 4-1779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8.871"/>
    </inkml:context>
    <inkml:brush xml:id="br0">
      <inkml:brushProperty name="width" value="0.1" units="cm"/>
      <inkml:brushProperty name="height" value="0.1" units="cm"/>
      <inkml:brushProperty name="color" value="#FFC114"/>
    </inkml:brush>
  </inkml:definitions>
  <inkml:trace contextRef="#ctx0" brushRef="#br0">1 81 4825,'2'0'292,"0"0"0,0 0 0,1 0 0,-1 1 0,0-1 0,0 1-1,0-1 1,0 1 0,0 0 0,0 0 0,0 0 0,0 0 0,0 0 0,0 0 0,0 1 0,-1-1 0,3 3 0,-1-2-117,-1 1 0,0 0 1,0 0-1,-1 0 0,1 0 1,-1 0-1,1 0 0,-1 1 1,0-1-1,0 4 1,1 5 27,0-1 1,-2 1 0,1-1 0,-2 1 0,-1 16 0,-9 26 447,8-43-588,0-1 0,1 1-1,0 0 1,1 0 0,0 0-1,1 0 1,1 14-1,-1-25-67,0 1 0,0 0 0,0-1-1,0 1 1,1-1 0,-1 1 0,0-1-1,0 1 1,0-1 0,1 1-1,-1-1 1,0 1 0,1-1 0,-1 1-1,0-1 1,1 1 0,-1-1-1,1 0 1,-1 1 0,0-1 0,1 0-1,-1 1 1,1-1 0,-1 0 0,1 1-1,-1-1 1,1 0 0,0 0-1,0 0 1,1 0-12,-1 0 0,1 0 0,-1 0-1,1 0 1,-1-1 0,1 1 0,-1-1 0,1 1-1,-1-1 1,1 1 0,0-2 0,33-24-389,-4-5-110,-1-2 1,33-49 0,24-26-520,-72 91 906,-7 7 93,1 0-1,-1 1 1,1 0-1,1 1 1,0 0 0,0 0-1,22-11 1,-31 18 49,0 1 1,0-1-1,0 1 1,0 0-1,0-1 1,0 1-1,0 0 1,0 0-1,0 0 1,0 0-1,0 0 1,0 0-1,0 0 1,0 0-1,0 0 1,0 0-1,0 1 1,0-1-1,0 0 1,0 1-1,0-1 1,0 1-1,1 0 1,-1 0 8,1 0-1,-1 1 1,0-1 0,0 1 0,0-1 0,0 1-1,0-1 1,0 1 0,0 0 0,-1-1-1,1 1 1,0 2 0,1 5 73,-1 0 0,1 0 0,-2 19 0,-2 16 160,-2 0 1,-15 67 0,17-101-289,1 0 0,-1 0 0,1 16 0,1-24-71,0 0 1,0 0-1,0 0 0,1 0 1,-1 0-1,0-1 1,1 1-1,-1 0 1,1 0-1,0 0 1,0-1-1,-1 1 0,1 0 1,0-1-1,0 1 1,1-1-1,-1 1 1,0-1-1,0 1 0,1-1 1,-1 0-1,1 0 1,-1 0-1,1 0 1,2 2-1,10 1-2581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961"/>
    </inkml:context>
    <inkml:brush xml:id="br0">
      <inkml:brushProperty name="width" value="0.1" units="cm"/>
      <inkml:brushProperty name="height" value="0.1" units="cm"/>
      <inkml:brushProperty name="color" value="#FFC114"/>
    </inkml:brush>
  </inkml:definitions>
  <inkml:trace contextRef="#ctx0" brushRef="#br0">0 203 6385,'175'-23'6446,"82"-23"-6342,-109 18-598,-28 12-979,-108 12 1275,-14 2 204,-20 6 408,12 1-222,0 0 0,0 1 0,0 0 0,1 1-1,0-1 1,0 2 0,0-1 0,1 1 0,1 1-1,-1 0 1,1 0 0,1 0 0,0 1 0,0-1-1,1 1 1,0 1 0,0-1 0,1 1-1,1 0 1,0 0 0,0 0 0,1 0 0,1 1-1,0-1 1,0 0 0,3 21 0,-2-27-170,1 0 0,0 0-1,0 0 1,1 0 0,0-1 0,0 1 0,0 0 0,0-1 0,1 1-1,-1-1 1,1 0 0,0 0 0,1 0 0,-1-1 0,1 1-1,-1-1 1,1 1 0,0-1 0,0 0 0,1-1 0,-1 1 0,1-1-1,-1 0 1,1 0 0,-1 0 0,1-1 0,0 1 0,0-1 0,0 0-1,0-1 1,0 1 0,0-1 0,0 0 0,0 0 0,0-1 0,0 1-1,0-1 1,0 0 0,0-1 0,0 1 0,0-1 0,-1 0 0,6-3-1,-2 1-18,-1 0 0,1-1 0,-1-1 0,0 1 0,0-1 0,0 0-1,-1-1 1,0 1 0,0-1 0,-1 0 0,0-1 0,0 0 0,-1 1 0,1-1-1,-2-1 1,1 1 0,-1 0 0,-1-1 0,0 0 0,0 0 0,1-13-1,0-14-764,-2-1 0,-2 1 0,-9-71 0,7 84-108,0-11-1203</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5.309"/>
    </inkml:context>
    <inkml:brush xml:id="br0">
      <inkml:brushProperty name="width" value="0.1" units="cm"/>
      <inkml:brushProperty name="height" value="0.1" units="cm"/>
      <inkml:brushProperty name="color" value="#FFC114"/>
    </inkml:brush>
  </inkml:definitions>
  <inkml:trace contextRef="#ctx0" brushRef="#br0">0 452 6673,'19'5'3001,"4"-7"-1329,2-9-255,4-14-1,-16-15-128,18-7-215,-6-11-129,13-9-336,9 2-320,-7 9-744,-2 7-360,-12 27-1025,-3 8-375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5.675"/>
    </inkml:context>
    <inkml:brush xml:id="br0">
      <inkml:brushProperty name="width" value="0.1" units="cm"/>
      <inkml:brushProperty name="height" value="0.1" units="cm"/>
      <inkml:brushProperty name="color" value="#FFC114"/>
    </inkml:brush>
  </inkml:definitions>
  <inkml:trace contextRef="#ctx0" brushRef="#br0">0 240 6393,'13'54'5034,"-8"-37"-4258,0 0 0,-2 1 1,0 0-1,-1 0 0,0 25 1,-5-33 92,3-18 132,6-16-1094,1 1 0,1 0 0,15-28 0,-7 14-80,1 1-65,0 1 0,24-34 0,-32 56 160,1-1 1,0 2 0,1-1 0,1 1 0,0 1-1,0 0 1,23-15 0,-35 26 74,4-3-9,0 1 0,-1 0-1,1 0 1,0 0 0,0 0-1,6-1 1,-9 3 16,0 0 0,1 0 0,-1 0 0,0 0 0,0 0 0,0 0 0,1 0 0,-1 0 0,0 1 0,0-1 0,0 0-1,0 1 1,1-1 0,-1 1 0,0-1 0,0 1 0,0 0 0,0-1 0,0 1 0,0 0 0,0 0 0,-1-1 0,1 1 0,0 0 0,0 0 0,-1 0 0,1 0 0,0 0 0,0 2-1,8 17 87,-1 1 0,0 1-1,-2-1 1,-1 1 0,0 0-1,-2 1 1,0-1 0,-1 37-1,-3 153 674,23-244-487,5-4-189,-12 16-104,23-40 1,-28 41-15,9-18-134,31-44 0,-44 72 144,0 1 0,1 0 0,0 0 0,0 1 0,0 0 0,1 0 0,0 0 1,1 1-1,-1 1 0,17-8 0,-24 12 25,0 0 1,1 1-1,-1-1 0,0 1 1,1 0-1,-1 0 1,1-1-1,-1 1 1,0 0-1,1 0 1,-1 0-1,1 0 0,-1 1 1,0-1-1,1 0 1,-1 1-1,1-1 1,-1 0-1,0 1 1,0 0-1,1-1 0,-1 1 1,0 0-1,0 0 1,0-1-1,1 1 1,-1 0-1,0 0 1,0 0-1,-1 0 0,1 1 1,0-1-1,0 0 1,0 0-1,-1 0 1,1 1-1,-1-1 1,1 0-1,-1 1 0,1 1 1,2 7 25,0 0 1,-1 1-1,0-1 0,0 14 1,0-10-31,2 27-171,-1-14-899,1-1 1,8 29-1,-2-26-1137</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042"/>
    </inkml:context>
    <inkml:brush xml:id="br0">
      <inkml:brushProperty name="width" value="0.1" units="cm"/>
      <inkml:brushProperty name="height" value="0.1" units="cm"/>
      <inkml:brushProperty name="color" value="#FFC114"/>
    </inkml:brush>
  </inkml:definitions>
  <inkml:trace contextRef="#ctx0" brushRef="#br0">228 6 5569,'-5'-5'4785,"-4"4"-3385,-9 8-1213,17-7 85,-7 5-32,0-1-1,1 1 1,0 0-1,0 1 1,0 0 0,-8 9-1,-33 44 804,32-34-514,1 0 0,1 2 0,-18 47 0,29-67-468,1 0-1,0 0 1,1 1-1,0-1 1,0 0-1,1 1 1,0-1 0,0 1-1,0-1 1,2 8-1,-1-13-70,-1 0-1,1 0 1,-1 0 0,1 0-1,0 0 1,0 0 0,0 0-1,0-1 1,0 1 0,0 0-1,1 0 1,-1-1 0,0 1-1,1-1 1,0 1-1,2 1 1,-2-2-26,0 0-1,0-1 1,0 1 0,0-1 0,0 1-1,0-1 1,1 0 0,-1 1-1,0-1 1,0 0 0,0 0-1,1-1 1,-1 1 0,0 0-1,0-1 1,0 0 0,0 1 0,0-1-1,3-1 1,2-1-63,-1 0-1,1-1 1,-1 1-1,1-2 1,-1 1-1,-1 0 1,1-1 0,-1 0-1,1-1 1,-1 1-1,8-13 1,-1-1-105,-1-1 0,13-33-1,-18 37 135,1 0-1,0 1 0,2 0 1,0 0-1,18-23 0,-26 37 85,0-1 0,1 1 0,-1-1-1,1 1 1,-1 0 0,1 0 0,-1 0-1,1 0 1,-1 0 0,1 0 0,0 0 0,0 0-1,0 1 1,-1-1 0,1 1 0,0-1 0,3 1-1,-4 0 11,0 0 0,0 1-1,0-1 1,-1 0-1,1 1 1,0-1-1,0 1 1,0 0-1,0-1 1,0 1 0,-1 0-1,1-1 1,0 1-1,-1 0 1,1 0-1,0-1 1,-1 1-1,1 0 1,-1 0-1,1 0 1,-1 0 0,0 0-1,1 0 1,-1 0-1,0 0 1,0 0-1,0 0 1,1 0-1,-1 0 1,0 0 0,0 0-1,-1 1 1,4 32 152,0-1 0,3 0 0,0-1 0,19 54 0,-24-83-330,0-1 1,0 1 0,0 0-1,1-1 1,-1 1-1,1-1 1,-1 0-1,1 1 1,0-1 0,0 0-1,0 0 1,0 0-1,0 0 1,1-1 0,-1 1-1,0 0 1,1-1-1,0 0 1,-1 0-1,1 1 1,0-2 0,-1 1-1,5 1 1,15-5-2020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397"/>
    </inkml:context>
    <inkml:brush xml:id="br0">
      <inkml:brushProperty name="width" value="0.1" units="cm"/>
      <inkml:brushProperty name="height" value="0.1" units="cm"/>
      <inkml:brushProperty name="color" value="#FFC114"/>
    </inkml:brush>
  </inkml:definitions>
  <inkml:trace contextRef="#ctx0" brushRef="#br0">109 0 5873,'2'37'2945,"3"19"-1009,-3 33-815,-2 5-9,-3 9-344,-6 8-160,0-8-136,-4 4-136,0-24-376,1-16-256,-5-21-512,3-23-280,-1-23-633,3-9 1537</inkml:trace>
  <inkml:trace contextRef="#ctx0" brushRef="#br0" timeOffset="1">31 490 4881,'73'-7'6233,"36"5"-4959,-54 1-270,-48 0-908,1 2-1,-1-1 1,1 1-1,-1 0 1,1 0-1,-1 1 1,0 0-1,1 0 1,-1 1-1,0 0 1,-1 0-1,1 1 1,-1-1-1,1 2 1,-1-1 0,0 1-1,0 0 1,-1 0-1,0 0 1,0 1-1,0-1 1,0 2-1,-1-1 1,0 0-1,0 1 1,-1-1-1,0 1 1,0 0-1,-1 0 1,1 1-1,1 13 1,-1 5 18,-2 0-1,0 0 1,-2 0 0,-1 0 0,-6 29 0,8-50-351,-1 0 0,0 1-1,0-1 1,-1 0 0,0 0 0,0 0 0,0 0 0,0-1 0,-1 1 0,0 0 0,0-1 0,-7 8 0,3-8-1890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763"/>
    </inkml:context>
    <inkml:brush xml:id="br0">
      <inkml:brushProperty name="width" value="0.1" units="cm"/>
      <inkml:brushProperty name="height" value="0.1" units="cm"/>
      <inkml:brushProperty name="color" value="#FFC114"/>
    </inkml:brush>
  </inkml:definitions>
  <inkml:trace contextRef="#ctx0" brushRef="#br0">1 0 7498,'9'0'3072,"2"0"-1559,3 0-2226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7.093"/>
    </inkml:context>
    <inkml:brush xml:id="br0">
      <inkml:brushProperty name="width" value="0.1" units="cm"/>
      <inkml:brushProperty name="height" value="0.1" units="cm"/>
      <inkml:brushProperty name="color" value="#FFC114"/>
    </inkml:brush>
  </inkml:definitions>
  <inkml:trace contextRef="#ctx0" brushRef="#br0">12 201 8362,'-5'71'6597,"-1"13"-3209,6-76-3102,0 0-1,1 0 1,0 0 0,0 0-1,1 0 1,0-1 0,5 13-1,-6-17-270,0-1 0,0 0 0,0 0 0,0 0 0,0 0 0,1 0 0,-1-1 0,1 1 0,-1 0 0,1 0 0,0-1 0,-1 1 0,1-1 0,0 0 0,0 0 0,0 1 0,0-1 0,0 0 0,1-1 0,-1 1 0,0 0 0,0-1 0,1 1 0,-1-1 0,0 0 0,1 1 0,-1-1 0,0 0 0,0-1 0,1 1 0,-1 0 0,0-1 0,1 1 0,-1-1 0,0 0 0,3-1 0,4-1-75,-1-1 0,0-1 0,0 1 1,-1-1-1,1-1 0,-1 1 0,0-1 0,7-8 0,-6 5-16,0-1-1,-1-1 0,0 1 0,-1-1 0,0 0 1,0-1-1,-1 1 0,-1-1 0,0 0 1,0 0-1,-1 0 0,-1-1 0,0 1 0,-1-1 1,0-16-1,-1 21 38,0 1 1,-1-1 0,0 0 0,0 1-1,-1-1 1,0 1 0,0 0-1,-1-1 1,1 1 0,-2 0-1,1 0 1,-1 1 0,0-1-1,0 1 1,-1 0 0,0 0-1,0 0 1,0 1 0,-1 0-1,0 0 1,0 0 0,0 0 0,0 1-1,-1 0 1,0 1 0,-7-4-1,10 5-169,0 1 1,1-1-1,-1 1 0,0-1 0,0 1 1,0 1-1,0-1 0,0 0 0,0 1 0,0 0 1,0 0-1,0 0 0,-1 0 0,1 1 1,0 0-1,0-1 0,0 1 0,1 1 0,-7 2 1,-2 3-2100</inkml:trace>
  <inkml:trace contextRef="#ctx0" brushRef="#br0" timeOffset="1">376 419 5385,'15'-7'3178,"-13"7"-2998,0-1 0,0 0 1,0 0-1,0 0 0,0 0 0,-1 0 1,1 0-1,0-1 0,0 1 0,-1 0 0,1-1 1,-1 1-1,1-1 0,-1 0 0,2-3 0,11-19 844,-2-1-1,-1-1 0,0 0 1,7-31-1,18-47 304,-27 85-1179,1 0-1,1 0 0,17-22 0,-26 39-132,-1 0 1,1 0 0,-1 0-1,1 0 1,0 0 0,0 0-1,0 1 1,0-1 0,0 1-1,0-1 1,0 1 0,1 0-1,-1 0 1,1 0 0,-1 0-1,0 0 1,1 0 0,-1 1-1,1-1 1,0 1 0,-1 0-1,5 0 1,-4 0 28,-1 1 1,1 0-1,-1 0 0,0 1 1,1-1-1,-1 0 0,0 1 1,0-1-1,0 1 0,0 0 1,-1 0-1,1 0 1,0 0-1,-1 0 0,1 0 1,-1 0-1,0 0 0,1 1 1,-1-1-1,0 0 0,0 1 1,0 4-1,5 19 277,-1 1-1,-2 0 1,0-1-1,-2 1 1,-3 29 0,2-34-219,-6 182 193,-5-73-3079,8-109 457,-2-16 277</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9.881"/>
    </inkml:context>
    <inkml:brush xml:id="br0">
      <inkml:brushProperty name="width" value="0.1" units="cm"/>
      <inkml:brushProperty name="height" value="0.1" units="cm"/>
      <inkml:brushProperty name="color" value="#FFC114"/>
    </inkml:brush>
  </inkml:definitions>
  <inkml:trace contextRef="#ctx0" brushRef="#br0">317 1 4993,'2'3'3361,"-6"8"-1233,3-7-831,-5 43-145,-3 69-200,4-40-168,-4-3-256,3-4-120,-17-15-272,-8-2-96,-20-12-216,-9 0-264,4-11-864,-2-5 3304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2.381"/>
    </inkml:context>
    <inkml:brush xml:id="br0">
      <inkml:brushProperty name="width" value="0.1" units="cm"/>
      <inkml:brushProperty name="height" value="0.1" units="cm"/>
      <inkml:brushProperty name="color" value="#FFC114"/>
    </inkml:brush>
  </inkml:definitions>
  <inkml:trace contextRef="#ctx0" brushRef="#br0">1 130 5081,'77'-107'2426,"-58"87"-711,-19 19-1681,0 1-1,0 0 0,1 0 0,-1 0 0,0-1 1,0 1-1,1 0 0,-1 0 0,0 0 0,1 0 0,-1 0 1,0-1-1,0 1 0,1 0 0,-1 0 0,0 0 1,1 0-1,-1 0 0,0 0 0,1 0 0,-1 0 1,0 0-1,1 0 0,-1 0 0,0 0 0,1 0 1,-1 0-1,0 1 0,0-1 0,1 0 0,0 1 51,-1 0 0,1 1-1,-1-1 1,1 0 0,-1 1-1,0-1 1,0 0 0,0 1 0,1-1-1,-1 1 1,0-1 0,-1 3-1,1-1 148,-1 20 939,-8 43-1,1-8-184,-7 75 946,4 235 0,13-342-1790,0 0 0,11 41 0,-10-58-117,0 1 0,0-1-1,0 0 1,1 0 0,1 0 0,0-1 0,0 0 0,0 0 0,12 13-1,-15-19-21,-1 0-1,1-1 1,-1 0-1,1 1 0,-1-1 1,1 0-1,0 0 0,0 0 1,0 0-1,0 0 0,0 0 1,0-1-1,0 1 0,0 0 1,0-1-1,0 0 0,0 1 1,0-1-1,0 0 0,3-1 1,-2 1 0,0-1 0,0 0 0,0 0 0,-1 0 0,1-1 0,0 1 0,-1-1 0,1 1-1,-1-1 1,0 0 0,0 0 0,4-4 0,3-5-13,-1 0-1,0-1 1,0 0-1,9-22 0,3-11-219,-3-1-1,-1-1 0,-3-1 1,9-53-1,12-198-1438,-31 263 1360,1 0-1,13-48 1,-7 49 149,-10 35 163,0 0 1,0 0 0,1-1 0,-1 1-1,0 0 1,0 0 0,0 0-1,0 0 1,0 0 0,1-1 0,-1 1-1,0 0 1,0 0 0,0 0 0,1 0-1,-1 0 1,0 0 0,0 0-1,0 0 1,1 0 0,-1 0 0,0 0-1,0-1 1,0 1 0,1 0 0,-1 1-1,0-1 1,0 0 0,0 0-1,1 0 1,-1 0 0,0 0 0,0 0-1,1 0 1,-1 0 0,0 0 0,0 0-1,0 0 1,0 0 0,1 1-1,-1-1 1,0 0 0,0 0 0,0 0-1,0 0 1,0 1 0,1-1 0,-1 0-1,0 0 1,0 0 0,0 1-1,0-1 1,0 0 0,0 0 0,0 0-1,0 1 1,0-1 0,0 0 0,0 0-1,0 0 1,0 1 0,0-1-1,0 0 1,0 0 0,0 0 0,0 1-1,0-1 1,2 9 109,0 0-1,-1-1 1,-1 1-1,1 0 1,-1 0-1,-2 13 1,1 0 95,-1 32 237,1 451 2057,1-498-2500,12 107 100,-9-95-272,2-1 0,-1 0 0,2 0 0,8 18-1,-11-30-40,0 0 0,0 0 0,0-1-1,1 1 1,6 7 0,-9-12 76,0 0 0,0 1 0,1-1 0,-1 0 0,0 0 0,1 0 0,-1 0 0,1 0 0,-1 0 0,1-1 1,0 1-1,-1 0 0,1-1 0,0 1 0,-1-1 0,1 0 0,0 1 0,0-1 0,-1 0 0,1 0 0,0 0 0,0 0 0,-1-1 0,1 1 0,0 0 0,-1-1 1,3 0-1,23-16-2536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2.726"/>
    </inkml:context>
    <inkml:brush xml:id="br0">
      <inkml:brushProperty name="width" value="0.1" units="cm"/>
      <inkml:brushProperty name="height" value="0.1" units="cm"/>
      <inkml:brushProperty name="color" value="#FFC114"/>
    </inkml:brush>
  </inkml:definitions>
  <inkml:trace contextRef="#ctx0" brushRef="#br0">164 10 6585,'-3'-9'6065,"2"9"-5943,1 0-1,-1 0 0,1 0 1,-1 0-1,0 0 1,1 0-1,-1 1 1,0-1-1,1 0 0,-1 0 1,1 1-1,-1-1 1,1 1-1,-1-1 1,1 0-1,-1 1 0,1-1 1,-1 1-1,1-1 1,0 1-1,-1-1 1,1 1-1,0-1 0,-1 1 1,1 0-1,-1 0 1,-91 125 1917,87-119-1934,0 1-1,1 0 1,-1 0 0,2 1-1,-1-1 1,1 1 0,0 0 0,1 0-1,0 0 1,0 0 0,1 0-1,1 0 1,0 15 0,0-17-80,1-1 0,1 0 0,-1 1 0,1-1 0,1 0 0,-1 0 1,1-1-1,0 1 0,0 0 0,0-1 0,1 0 0,0 1 0,0-2 0,0 1 0,1 0 1,-1-1-1,1 0 0,8 5 0,23 13 64,-23-16-54,-1 1 0,0 1 0,-1 0 0,16 13 0,-25-18-25,0-1 1,0 0-1,0 0 1,0 1-1,0-1 1,-1 1-1,1-1 1,-1 1-1,0 0 1,0-1-1,0 1 1,0 0-1,0 0 1,0 0 0,-1 0-1,1 0 1,-1 0-1,0 0 1,0 0-1,0 0 1,0 0-1,-1 0 1,1 0-1,-1 0 1,-2 5-1,-1 1 0,0-1 0,-1 1-1,0-1 1,-1 0 0,1 0-1,-2-1 1,1 0 0,-1 0-1,-12 10 1,8-8-229,-1-1-1,0 1 1,-1-2-1,1 0 1,-25 10-1,36-17 153,0 1-41,-1 0 0,1-1-1,0 1 1,0-1 0,0 1 0,0-1 0,-1 1-1,1-1 1,0 0 0,0 0 0,-1 1 0,1-1 0,0 0-1,0 0 1,-1 0 0,1 0 0,0-1 0,0 1-1,-1 0 1,1 0 0,0-1 0,0 1 0,0-1 0,-1 1-1,1-1 1,0 0 0,0 1 0,0-1 0,-1-1-1,-5-13-2291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9.211"/>
    </inkml:context>
    <inkml:brush xml:id="br0">
      <inkml:brushProperty name="width" value="0.1" units="cm"/>
      <inkml:brushProperty name="height" value="0.1" units="cm"/>
      <inkml:brushProperty name="color" value="#FFC114"/>
    </inkml:brush>
  </inkml:definitions>
  <inkml:trace contextRef="#ctx0" brushRef="#br0">193 1 7202,'-13'16'2864,"-17"20"-1528,0 10-431,4 2 127,-3 10-80,7 4-200,0-8-48,7-2-184,9-5-119,14-11-417,11-4-208,11-21-265,5-11-175,7-14-256,7-12-176,-3-4-473,1-3-199</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060"/>
    </inkml:context>
    <inkml:brush xml:id="br0">
      <inkml:brushProperty name="width" value="0.1" units="cm"/>
      <inkml:brushProperty name="height" value="0.1" units="cm"/>
      <inkml:brushProperty name="color" value="#FFC114"/>
    </inkml:brush>
  </inkml:definitions>
  <inkml:trace contextRef="#ctx0" brushRef="#br0">8 0 7658,'3'11'3480,"3"9"-1727,-10 18-865,1 7 88,-1 13-480,-1 6-152,5-6-88,0 0-120,1-13-600,12-7-392,-6-18-856,-3-5-393</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394"/>
    </inkml:context>
    <inkml:brush xml:id="br0">
      <inkml:brushProperty name="width" value="0.1" units="cm"/>
      <inkml:brushProperty name="height" value="0.1" units="cm"/>
      <inkml:brushProperty name="color" value="#FFC114"/>
    </inkml:brush>
  </inkml:definitions>
  <inkml:trace contextRef="#ctx0" brushRef="#br0">0 98 5681,'3'-1'263,"0"0"1,0 0-1,0 0 0,0 0 1,1 0-1,-1 1 0,0-1 0,0 1 1,1 0-1,-1 0 0,0 0 1,0 1-1,0-1 0,1 1 0,-1-1 1,0 1-1,0 0 0,0 0 1,0 1-1,5 2 0,-4-1-126,0 1 1,0-1-1,-1 0 0,1 1 0,-1 0 0,0 0 0,0 0 1,-1 0-1,1 0 0,-1 1 0,0-1 0,0 1 1,1 5-1,2 5 206,-2 0 1,0 1-1,0-1 1,-2 1-1,0 0 1,-2 24-1,1-28-208,-2 1-1,0-1 1,0 1-1,-1-1 1,0 0-1,-1 0 1,-1 0 0,-9 17-1,14-29-129,0 0-1,0 0 1,0 0 0,0 1-1,0-1 1,0 0-1,0 0 1,0 0 0,0 0-1,0 0 1,0 0-1,0 0 1,0 1-1,0-1 1,0 0 0,0 0-1,0 0 1,-1 0-1,1 0 1,0 0 0,0 0-1,0 0 1,0 0-1,0 0 1,0 0-1,0 0 1,0 1 0,0-1-1,-1 0 1,1 0-1,0 0 1,0 0 0,0 0-1,0 0 1,0 0-1,0 0 1,0 0-1,-1 0 1,1 0 0,0 0-1,0 0 1,0 0-1,0 0 1,0 0 0,0-1-1,0 1 1,-1 0-1,1 0 1,0 0-1,0 0 1,0 0 0,0 0-1,0 0 1,0 0-1,0 0 1,0 0 0,0 0-1,0 0 1,0-1-1,-1 1 1,1 0-1,0 0 1,-1-8 152,1-3-92,1-1 0,1 0 0,0 0 1,1 1-1,4-14 0,26-57 38,-20 54-90,0 0 0,2 1-1,25-35 1,-33 52-11,1 1 0,0 0 0,1 0 0,-1 0-1,2 1 1,-1 0 0,1 1 0,0 0 0,1 1 0,0 0 0,15-6 0,-23 11 7,-1 0 1,1 0 0,0 0-1,0 0 1,0 1 0,0 0-1,0-1 1,0 1 0,0 0-1,0 0 1,0 1 0,0-1-1,0 1 1,0-1 0,3 2-1,-4-1 14,0 0 0,0 1-1,0-1 1,0 0 0,0 1-1,-1 0 1,1-1 0,-1 1-1,1 0 1,-1 0 0,1 0 0,-1 0-1,0 0 1,0 0 0,0 0-1,0 0 1,0 0 0,-1 1-1,1-1 1,0 3 0,2 17 143,-1 0 0,-1 1 0,-1-1 0,-1 0 1,-5 27-1,1 19-235,4-56-49,0 7-323,0 0 0,2-1 0,2 21-1,-3-36 148,1 1-1,0 0 1,-1-1-1,1 1 1,1-1-1,-1 1 1,0-1-1,1 1 1,0-1-1,0 0 1,0 0-1,0 0 1,0 0-1,1 0 1,-1 0-1,1-1 1,-1 1-1,1-1 1,0 0-1,0 1 1,6 1-1,13 2-3268</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731"/>
    </inkml:context>
    <inkml:brush xml:id="br0">
      <inkml:brushProperty name="width" value="0.1" units="cm"/>
      <inkml:brushProperty name="height" value="0.1" units="cm"/>
      <inkml:brushProperty name="color" value="#FFC114"/>
    </inkml:brush>
  </inkml:definitions>
  <inkml:trace contextRef="#ctx0" brushRef="#br0">319 41 5353,'0'-1'231,"0"-2"270,-1 0-1,0-1 1,1 1-1,-1 0 1,0 0-1,0 0 1,-1 0 0,-1-4-1,2 6-430,1 1 0,-1-1 0,0 0 0,0 1 0,0-1 0,0 1 0,0-1 0,0 1 0,0-1 0,0 1 0,0 0 0,0-1 0,0 1 0,0 0 0,0 0 0,0 0 0,0 0 0,0 0 0,0 0 0,0 0 0,0 0 0,0 0 0,0 0 0,0 1 0,0-1 0,0 0 0,0 1 0,0-1 0,0 1 0,0-1 0,-1 2 0,-3 0 131,0 1 0,0 0 0,1 1 1,-1-1-1,1 1 0,0 0 0,0 0 0,0 1 0,1-1 0,-1 1 0,-3 7 0,-6 10 506,-11 30-1,18-39-451,1-1-108,0 0 0,1 1 0,1-1-1,-1 1 1,2 0 0,0 0 0,1 0-1,0 0 1,1 22 0,1-28-137,0 0-1,0 1 1,1-1 0,0 0 0,0 0-1,1-1 1,0 1 0,0 0-1,0-1 1,1 0 0,0 0 0,0 0-1,1 0 1,-1-1 0,1 1-1,1-1 1,-1 0 0,12 7 0,-15-10-24,1 0 0,0-1-1,-1 1 1,1-1 0,0 1 0,0-1 0,0 0 0,0 0 0,0-1 0,0 1 0,1 0 0,-1-1 0,0 0 0,6 0 0,-8 0-2,1-1 0,0 1 1,0-1-1,-1 0 0,1 1 0,-1-1 0,1 0 0,0 0 0,-1 0 0,0 0 0,1 0 0,-1-1 0,0 1 0,1 0 1,-1-1-1,0 1 0,0-1 0,0 1 0,0-1 0,0 1 0,-1-1 0,1 0 0,0 1 0,-1-1 0,1-3 0,8-32-81,-1-1-1,3-62 0,-8-74 211,-3 147-97,-2 101 1311,-18 110 0,-31 77 358,48-250-1637,-45 178 485,39-161-547,-1 1 1,-1-2 0,-2 0 0,-22 35-1,32-56-24,-1-1 0,0 0 0,-1 0-1,1 0 1,-1 0 0,0 0 0,-9 5 0,12-8-72,0-1 0,-1 0 1,0 1-1,1-1 1,-1 0-1,0 0 0,1-1 1,-1 1-1,0-1 1,0 1-1,0-1 0,0 0 1,1 0-1,-1 0 1,0 0-1,0 0 0,0-1 1,0 1-1,-3-2 1,-31-16-2221</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5.408"/>
    </inkml:context>
    <inkml:brush xml:id="br0">
      <inkml:brushProperty name="width" value="0.1" units="cm"/>
      <inkml:brushProperty name="height" value="0.1" units="cm"/>
      <inkml:brushProperty name="color" value="#FFC114"/>
    </inkml:brush>
  </inkml:definitions>
  <inkml:trace contextRef="#ctx0" brushRef="#br0">399 1 6161,'1'9'560,"0"16"1028,-1-24-1532,-1-1-1,1 1 1,0 0 0,-1-1 0,1 1 0,-1 0 0,1-1 0,-1 1 0,1-1 0,-1 1 0,1-1 0,-1 1 0,0-1-1,1 1 1,-1-1 0,0 1 0,0-1 0,1 0 0,-1 1 0,0-1 0,0 0 0,1 0 0,-1 0 0,0 0 0,0 0-1,0 0 1,1 0 0,-1 0 0,-1 0 0,-17 2 488,0 0 1,0 2-1,0 0 0,0 0 0,1 2 0,-22 10 1,13-4 171,1 1 0,1 1 1,-34 25-1,51-33-544,1 0 1,0 0-1,0 1 0,0 0 1,-7 10-1,13-15-143,0 0 0,0-1-1,0 1 1,0 0 0,0 0 0,0 0 0,1 0 0,-1 0 0,1 0 0,-1 0-1,1 0 1,0 0 0,-1 3 0,2-3-18,-1-1 0,0 0 0,1 1 0,-1-1 0,1 0 0,-1 1 0,1-1 0,0 0 0,0 0-1,-1 1 1,1-1 0,0 0 0,0 0 0,0 0 0,0 0 0,0 0 0,0 0 0,1-1 0,-1 1 0,0 0 0,3 1 0,9 2 20,0 1 0,0-2-1,0 0 1,0-1 0,1 0 0,-1-1 0,19 0-1,25 3 40,-45-3-57,-1 1 0,0 0 0,0 1-1,-1 0 1,1 1 0,-1 0 0,13 7 0,-21-9-4,1-1-1,0 1 1,-1 0 0,1 0 0,-1 0 0,0 0 0,1 0-1,-1 1 1,0-1 0,0 1 0,-1-1 0,1 1-1,0 0 1,-1-1 0,0 1 0,1 0 0,-1 0-1,0 0 1,-1 0 0,1 0 0,0 1 0,-1-1 0,0 0-1,0 0 1,0 0 0,0 0 0,0 0 0,-1 1-1,1-1 1,-2 4 0,-1 1 18,0 0 0,-1 0-1,0 0 1,0 0 0,-1 0 0,0-1 0,0 0-1,-1 0 1,1-1 0,-13 11 0,3-4-15,0-1 1,-1-1 0,-30 17-1,33-21-91,-1-1-1,1 0 0,-2-1 0,1 0 0,0-1 0,-28 3 0,38-6-46,0-1 1,0 0 0,0 0-1,0 0 1,0-1-1,0 0 1,0 1 0,0-1-1,0-1 1,0 1-1,1 0 1,-8-5 0,9 4-65,-1 0 1,1 0 0,0 0-1,-1-1 1,1 1-1,0-1 1,1 1 0,-1-1-1,0 0 1,1 1 0,0-1-1,-1 0 1,1 0-1,0 0 1,0 0 0,1-1-1,-1 1 1,0-6 0,0-26-2055</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5.741"/>
    </inkml:context>
    <inkml:brush xml:id="br0">
      <inkml:brushProperty name="width" value="0.1" units="cm"/>
      <inkml:brushProperty name="height" value="0.1" units="cm"/>
      <inkml:brushProperty name="color" value="#FFC114"/>
    </inkml:brush>
  </inkml:definitions>
  <inkml:trace contextRef="#ctx0" brushRef="#br0">56 2 4473,'13'-1'5401,"-9"15"-4201,-1 10 1,-3 26 31,-3 10-56,-4 27-144,-1 13-39,3 12-313,1 4-136,2-13-384,4-14-224,0-29-424,0-9-248,-4-24-481,-9-9-223,-7-23-424,-4-12-281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129"/>
    </inkml:context>
    <inkml:brush xml:id="br0">
      <inkml:brushProperty name="width" value="0.1" units="cm"/>
      <inkml:brushProperty name="height" value="0.1" units="cm"/>
      <inkml:brushProperty name="color" value="#FFC114"/>
    </inkml:brush>
  </inkml:definitions>
  <inkml:trace contextRef="#ctx0" brushRef="#br0">1 113 5185,'11'2'1691,"1"-1"-1,0 0 1,13-1-1,67-9-835,-58 4-461,423-67-7793,-456 72 7414,1 0 115,1-1 0,0 1 0,0 0 0,-1-1-1,1 0 1,0 1 0,-1-1 0,1 0 0,-1 0 0,1-1 0,-1 1 0,1 0 0,-1-1 0,0 0 0,0 1 0,0-1 0,0 0 0,-1-10 4396,-1 12-4432,-14 1 1163,5 2-1061,0 0 1,0 1-1,1 0 0,-1 1 0,1 0 0,0 0 0,1 1 0,-13 11 0,16-14-100,-4 6 54,-1 0 1,1 0-1,1 1 0,0 0 1,0 0-1,1 1 1,0 0-1,1 0 0,0 0 1,1 1-1,0-1 1,1 1-1,-4 23 1,6-29-149,1 0 0,0 0 0,0 0 0,0 0 1,0 0-1,1-1 0,0 1 0,0 0 0,1 0 1,0 0-1,0-1 0,5 10 0,-6-13-21,0 0-1,0 0 1,0 0-1,0-1 0,0 1 1,1 0-1,-1-1 1,1 1-1,-1-1 0,1 0 1,-1 1-1,1-1 1,0 0-1,0 0 0,0 0 1,-1 0-1,1 0 1,0-1-1,0 1 1,0 0-1,0-1 0,1 0 1,-1 1-1,0-1 1,0 0-1,0 0 0,0 0 1,0 0-1,0-1 1,0 1-1,0 0 0,0-1 1,0 0-1,0 1 1,0-1-1,0 0 0,0 0 1,0 0-1,2-2 1,4-3-74,0-1 0,0 0 1,-1-1-1,0 0 1,0 0-1,-1 0 0,0-1 1,6-10-1,13-18-175,-14 21 162,-7 11 95,0-1-1,0 1 1,0 0-1,1 0 1,0 0-1,10-7 0,-15 11 25,0 1-1,0 0 0,0 0 0,1 0 1,-1 0-1,0 0 0,0-1 0,1 1 0,-1 0 1,0 0-1,0 0 0,1 0 0,-1 0 1,0 0-1,0 0 0,1 0 0,-1 0 0,0 0 1,0 0-1,1 0 0,-1 0 0,0 0 1,0 0-1,1 0 0,-1 0 0,0 0 0,0 1 1,0-1-1,1 0 0,-1 0 0,0 0 1,0 0-1,1 0 0,-1 1 0,0-1 0,0 0 1,0 0-1,0 0 0,1 1 0,-1-1 1,0 0-1,0 0 0,0 0 0,0 1 0,0-1 1,0 0-1,0 0 0,0 1 0,0-1 1,1 0-1,0 15 314,-1-12-237,5 209 326,-5-210-459,0-1-100,0 1 1,0 0 0,0 0-1,0 0 1,0 0 0,1 0 0,-1-1-1,1 1 1,-1 0 0,1 0-1,0-1 1,-1 1 0,1 0-1,0-1 1,0 1 0,0 0-1,0-1 1,2 2 0,7-1-1956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458"/>
    </inkml:context>
    <inkml:brush xml:id="br0">
      <inkml:brushProperty name="width" value="0.1" units="cm"/>
      <inkml:brushProperty name="height" value="0.1" units="cm"/>
      <inkml:brushProperty name="color" value="#FFC114"/>
    </inkml:brush>
  </inkml:definitions>
  <inkml:trace contextRef="#ctx0" brushRef="#br0">1 1 5417,'17'39'3557,"-3"-9"-2636,-2 1 1,-1 0 0,8 33-1,0 73 916,-7-36-413,-12-99-1399,0-1 0,1 0 0,-1 0 0,0 1 0,0-1 0,1 0 0,-1 0-1,0 0 1,1 1 0,0-1 0,-1 0 0,1 0 0,0 1 0,0-2-19,-1 0 0,0 0 0,1 0 0,-1 0 0,0 0 0,0 0-1,1-1 1,-1 1 0,0 0 0,1 0 0,-1 0 0,0 0 0,0-1 0,1 1-1,-1 0 1,0 0 0,0-1 0,0 1 0,1 0 0,-1 0 0,0-1 0,0 1 0,0 0-1,0 0 1,0-1 0,1 1 0,-1 0 0,0-1 0,0 1 0,0 0 0,0-1-1,11-43 107,-8 34-96,1-12-43,2 1-1,0 0 1,1 1-1,2-1 1,0 1-1,1 1 1,1 0-1,0 0 1,25-28-1,-26 34 23,1 1-1,1 1 0,0 0 1,0 0-1,1 1 0,1 1 0,-1 0 1,2 1-1,14-7 0,-27 14 25,0 0 0,0 1 0,1-1 0,-1 0 0,0 1 0,1-1 1,-1 1-1,0 0 0,1 0 0,-1 0 0,0 0 0,1 0 0,-1 1 0,0-1 0,0 1 0,3 0 0,-3 0 9,-1 0 0,1 0 0,-1 1-1,1-1 1,-1 0 0,0 1 0,1-1 0,-1 1-1,0-1 1,0 1 0,0 0 0,0-1 0,0 1-1,-1 0 1,1 0 0,0-1 0,-1 1 0,1 0 0,-1 2-1,3 16 199,-1-1-1,-1 0 1,-2 27-1,2 33-302,0-71-150,0 0 1,0 0-1,1 0 0,0 0 1,1 0-1,0 0 1,4 8-1,-5-13-61,-1 0 1,1 0-1,1 0 0,-1-1 1,0 1-1,5 3 0,14 10-2049</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894"/>
    </inkml:context>
    <inkml:brush xml:id="br0">
      <inkml:brushProperty name="width" value="0.1" units="cm"/>
      <inkml:brushProperty name="height" value="0.1" units="cm"/>
      <inkml:brushProperty name="color" value="#FFC114"/>
    </inkml:brush>
  </inkml:definitions>
  <inkml:trace contextRef="#ctx0" brushRef="#br0">263 511 6457,'-10'-11'2525,"5"5"-1810,0 1 0,0 0 1,-1 1-1,-7-6 0,11 9-587,-1-1-1,1 1 1,-1 0 0,0 0 0,1 0-1,-1 1 1,0-1 0,1 1 0,-1-1-1,0 1 1,0 0 0,0 0 0,1 0-1,-1 0 1,-3 1 0,-1 2 67,0-1 1,1 1-1,-1 0 1,1 0-1,-1 0 1,1 1-1,0 0 0,0 0 1,1 1-1,-1 0 1,1 0-1,0 0 1,0 1-1,1-1 1,-4 7-1,-4 5 77,2 0 1,0 1-1,1 0 0,-8 23 1,13-30-229,0 0 1,1 0 0,1 0-1,0 0 1,0 0 0,1 1-1,1-1 1,0 1 0,0-1-1,3 15 1,-2-21-71,0 0 1,1 0-1,-1-1 0,1 1 0,0-1 1,0 1-1,0-1 0,1 0 1,0 0-1,0 0 0,0 0 0,0 0 1,0 0-1,1-1 0,-1 0 1,1 0-1,0 0 0,0 0 0,0 0 1,1-1-1,-1 0 0,0 0 1,1 0-1,0 0 0,9 1 0,-10-2-32,-1 0 0,1 0 0,0-1 0,0 0 0,0 1 0,0-1 0,-1-1 0,1 1 0,0-1 0,0 1 0,0-1 0,-1 0 0,1 0 0,0-1 0,-1 1-1,6-4 1,-5 2-30,0 0-1,0 0 1,0-1-1,-1 0 0,1 0 1,-1 1-1,0-2 1,0 1-1,0 0 0,4-10 1,0-6-176,0 0 0,-2 0-1,0-1 1,4-38 0,2-30-306,4-33-1099,40-163 1,-8 128 1130,-37 135 1227,-10 22-667,1 0 0,-1 0 0,0 0 0,0 0 1,0 0-1,1 0 0,-1 0 0,0 0 0,0 0 0,0 0 0,0 0 0,1 0 0,-1 0 0,0 0 0,0 0 0,0 1 0,0-1 0,1 0 1,-1 0-1,0 0 0,0 0 0,0 0 0,0 0 0,0 0 0,1 1 0,-1-1 0,0 0 0,0 0 0,0 0 0,0 0 0,0 0 1,0 1-1,0-1 0,0 0 0,1 0 0,-1 0 0,0 0 0,0 1 0,0-1 0,0 0 0,0 0 0,0 0 0,0 1 0,0-1 0,0 0 1,0 0-1,0 0 0,0 0 0,-1 1 0,2 36 1434,-31 199 2849,19-172-3635,3 0 0,1 80 0,7-111-922,2-1 0,1 1 0,2-1 0,1 0 0,1-1-1,16 43 1,-20-67-108,-1 0 0,1 0 0,1-1-1,-1 1 1,1-1 0,0 0 0,0 0 0,10 10-1,6-7 2326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7.426"/>
    </inkml:context>
    <inkml:brush xml:id="br0">
      <inkml:brushProperty name="width" value="0.1" units="cm"/>
      <inkml:brushProperty name="height" value="0.1" units="cm"/>
      <inkml:brushProperty name="color" value="#FFC114"/>
    </inkml:brush>
  </inkml:definitions>
  <inkml:trace contextRef="#ctx0" brushRef="#br0">157 76 6713,'5'-6'797,"1"0"0,-1-1-1,-1 1 1,1-1-1,-1 0 1,5-12-1,-8 18-731,-1 1 0,0-1 1,0 1-1,1-1 0,-1 1 0,0-1 0,0 1 0,0-1 0,1 1 0,-1-1 0,0 0 0,0 1 1,0-1-1,0 1 0,0-1 0,0 1 0,0-1 0,0 0 0,-1 1 0,1-1 0,0 1 0,0-1 0,0 1 1,-1-1-1,1 1 0,0-1 0,-1 0 0,0 1 1,1 0 1,-1-1-1,0 1 1,0 0-1,1 0 1,-1 0-1,0 0 1,0 0-1,0 0 1,1 0-1,-1 0 0,0 0 1,0 0-1,1 1 1,-1-1-1,0 0 1,0 1-1,-5 1 213,1 1 0,0 0 0,-1 0 0,-6 6 1,0 2 98,0 1 0,1 0 0,0 0 0,1 2 0,-14 25 0,10-15-119,2 1-1,-16 45 1,25-61-257,1 2-1,-1-1 1,2 0 0,-1 0-1,1 15 1,1-22-31,0-1 0,0 0 0,0 0 0,0 1 0,0-1 0,0 0-1,1 0 1,-1 1 0,1-1 0,0 0 0,0 0 0,-1 0 0,1 0 0,1 0 0,-1 0 0,0 0 0,0 0 0,1 0 0,-1-1 0,1 1 0,-1 0 0,1-1 0,0 1 0,0-1 0,0 0 0,0 0 0,0 0 0,0 1-1,0-2 1,3 2 0,-3-1-29,0-1 0,0 0 0,0 0 0,0 0-1,0-1 1,0 1 0,-1 0 0,1-1 0,0 1-1,0-1 1,0 0 0,-1 1 0,1-1 0,0 0-1,-1 0 1,1 0 0,2-2 0,25-25-695,-21 19 509,79-98-984,-61 74 1253,-25 31-4,0 0 1,0 1-1,0-1 1,0 1-1,0 0 1,1-1-1,-1 1 0,0 0 1,1 0-1,-1 0 1,1 0-1,-1 0 0,1 0 1,0 0-1,-1 0 1,1 1-1,0-1 1,0 1-1,-1-1 0,1 1 1,0 0-1,2-1 1,-2 2 23,0 0 0,0 0 0,1 0 0,-1 0 0,0 0 1,0 0-1,0 1 0,0-1 0,-1 1 0,1-1 0,0 1 0,0 0 1,-1 0-1,0 0 0,1 0 0,1 2 0,3 5 26,90 142-419,-89-139 270,0 1 0,1-2 0,0 1 0,0-1 0,13 12 0,-20-22 78,0 0 0,0 0 0,0 0-1,1 0 1,-1 0 0,0 0 0,1 0 0,-1-1 0,0 1 0,1-1 0,-1 1 0,1-1 0,-1 1 0,1-1-1,-1 0 1,1 1 0,-1-1 0,1 0 0,-1 0 0,1 0 0,0-1 0,-1 1 0,1 0 0,-1 0 0,1-1-1,-1 1 1,0-1 0,1 1 0,-1-1 0,1 0 0,-1 0 0,0 1 0,0-1 0,1 0 0,-1 0 0,0 0-1,1-2 1,4-2 44,-1-1-1,0 0 0,-1 0 1,0 0-1,0 0 0,5-11 1,6-19 326,12-45 0,-16 45 92,29-64 0,-35 91-475,0-1 0,1 1 1,0 0-1,1 0 0,0 0 1,0 1-1,0 0 0,1 1 1,1-1-1,15-10 0,-21 16-152,1 0 0,-1 1-1,0-1 1,0 1 0,0-1 0,1 1-1,-1 0 1,1 0 0,-1 1 0,1-1-1,-1 1 1,1-1 0,0 1 0,-1 0-1,1 1 1,-1-1 0,1 1 0,-1-1-1,1 1 1,-1 0 0,1 0 0,-1 1-1,0-1 1,0 1 0,1-1 0,-1 1-1,0 0 1,-1 0 0,1 0 0,0 1-1,0-1 1,1 4 0,12 10 2080</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7.825"/>
    </inkml:context>
    <inkml:brush xml:id="br0">
      <inkml:brushProperty name="width" value="0.1" units="cm"/>
      <inkml:brushProperty name="height" value="0.1" units="cm"/>
      <inkml:brushProperty name="color" value="#FFC114"/>
    </inkml:brush>
  </inkml:definitions>
  <inkml:trace contextRef="#ctx0" brushRef="#br0">206 580 5881,'2'-7'848,"1"0"1,-1-1-1,-1 1 0,1-1 0,-1 1 0,-1-1 0,1 0 0,-2-12 1,1 17-745,-1 1 1,1-1 0,0 1 0,-1-1 0,0 1 0,0-1 0,0 1 0,0 0 0,0 0 0,0-1 0,0 1 0,-1 0 0,1 0-1,-1 0 1,1 0 0,-1 0 0,0 1 0,0-1 0,0 1 0,0-1 0,0 1 0,0-1 0,0 1 0,-1 0 0,1 0 0,0 0-1,-1 0 1,1 1 0,-4-2 0,3 2-47,0 0 1,1 0-1,-1 0 0,0 0 0,0 0 0,1 1 1,-1-1-1,0 1 0,1 0 0,-1-1 0,1 1 0,-1 1 1,1-1-1,-1 0 0,1 0 0,0 1 0,-1 0 1,1-1-1,0 1 0,-4 4 0,-1 3 58,-1 0 0,1 1 1,-9 15-1,14-21-81,-9 16 103,0 0-1,2 1 1,0 1 0,-9 35 0,14-42-91,1 0 1,1 1 0,0-1-1,1 1 1,1 0-1,0 0 1,4 24-1,-3-34-54,1 0 0,-1 0-1,1 0 1,0 0-1,1 0 1,0-1-1,-1 1 1,2-1-1,-1 0 1,1 0 0,-1 0-1,1 0 1,6 4-1,-8-7-10,0 0-1,0-1 1,1 1-1,-1-1 1,0 1-1,1-1 1,0 0-1,-1 0 0,1 0 1,0 0-1,-1 0 1,1-1-1,0 1 1,0-1-1,0 0 1,0 0-1,-1 0 1,1 0-1,0 0 1,0-1-1,0 1 1,-1-1-1,1 0 1,0 0-1,0 0 0,-1 0 1,1 0-1,-1 0 1,4-3-1,3-2-35,-1-1-1,-1 1 0,1-1 0,-1-1 0,0 1 0,-1-1 1,0-1-1,0 1 0,4-10 0,1-2-56,-2 0 0,0 0 0,6-26 0,-4 4-162,-2-1-1,5-58 1,-3-90-806,4-32 4,-5 144 1105,-3 53 299,-5 23 64,-1 14 538,-27 186 2357,3-36-2071,12 61-410,12-186-872,2 0 1,1 0-1,2 0 1,11 38-1,-13-63-194,-1-1 0,2 1 0,5 10 0,15 15-1376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19.551"/>
    </inkml:context>
    <inkml:brush xml:id="br0">
      <inkml:brushProperty name="width" value="0.1" units="cm"/>
      <inkml:brushProperty name="height" value="0.1" units="cm"/>
      <inkml:brushProperty name="color" value="#FFC114"/>
    </inkml:brush>
  </inkml:definitions>
  <inkml:trace contextRef="#ctx0" brushRef="#br0">0 50 5713,'9'-14'685,"-6"9"-374,1-1 0,-1 1-1,1 0 1,7-7 0,-11 12-272,0 0-1,0 0 0,1-1 0,-1 1 1,0 0-1,1 0 0,-1 0 0,0-1 0,1 1 1,-1 0-1,0 0 0,1 0 0,-1 0 0,0 0 1,1 0-1,-1-1 0,1 1 0,-1 0 1,0 0-1,1 0 0,-1 0 0,1 1 0,-1-1 1,0 0-1,1 0 0,-1 0 0,0 0 0,1 0 1,0 1 71,0 0 1,0 0-1,-1 0 1,1 0-1,0 0 1,-1 0-1,1 0 1,-1 0-1,0 0 1,1 1-1,-1-1 1,0 0-1,1 0 1,-1 2-1,8 46 809,-3 2-1,-1 85 1,-19 102 914,7-142-1281,8-91-541,-1 32 4,0-36-19,1 1 1,0-1-1,0 0 1,0 0-1,1 0 1,-1 1-1,0-1 1,0 0-1,1 0 1,-1 0-1,1 0 1,-1 1-1,1-1 1,-1 0-1,1 0 1,0 0-1,-1 0 1,1 0-1,0 0 1,0-1-1,0 1 1,0 0-1,1 1 1,-1-2 1,0 0 0,0 0 0,0 0 0,1 0 0,-1 0 0,0 0 0,0 0 0,0-1 0,0 1 0,1 0 0,-1-1 1,0 1-1,0-1 0,0 1 0,0-1 0,0 1 0,0-1 0,0 0 0,0 0 0,0 1 0,0-1 0,-1 0 0,1 0 0,0 0 0,1-1 0,17-28-71,19-55-398,-29 62 324,1 0-1,0 1 1,2 0-1,15-21 0,-24 40 164,-1 0-1,1 0 1,0 0-1,0 0 1,0 0-1,5-3 0,-7 6 1,-1 0 0,1-1 0,0 1 0,-1-1-1,1 1 1,0 0 0,0 0 0,-1-1 0,1 1-1,0 0 1,0 0 0,-1 0 0,1 0-1,0 0 1,0 0 0,-1 0 0,1 0 0,0 0-1,0 0 1,0 0 0,-1 1 0,1-1 0,0 0-1,-1 0 1,1 1 0,0-1 0,-1 1 0,1-1-1,0 0 1,-1 1 0,1-1 0,0 1 0,-1-1-1,1 1 1,-1 0 0,0-1 0,1 1 0,-1 0-1,1-1 1,-1 1 0,0 0 0,1-1-1,-1 2 1,4 10 99,-1-1 0,-1 1 0,0 0 1,0 0-1,-2 0 0,0 22 0,2 14 15,-2-31-414,2 0-1,0 0 0,1 0 1,1-1-1,0 1 0,1-1 0,12 26 1,-7-26-1563</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145"/>
    </inkml:context>
    <inkml:brush xml:id="br0">
      <inkml:brushProperty name="width" value="0.1" units="cm"/>
      <inkml:brushProperty name="height" value="0.1" units="cm"/>
      <inkml:brushProperty name="color" value="#FFC114"/>
    </inkml:brush>
  </inkml:definitions>
  <inkml:trace contextRef="#ctx0" brushRef="#br0">365 247 6265,'39'5'860,"-24"-2"7,1-1 1,27 0-1,-43-2-652,1-1 0,-1 1 0,0-1-1,0 1 1,0-1 0,0 1-1,0-1 1,0 0 0,0 1 0,1-1-1,-2 1 1,1-1 0,0 1-1,0-1 1,0 1 0,0-1 0,0 0-1,0 1 1,0-1 0,-1 1-1,1-1 216,-1 0-215,-2-10 661,1-31-320,2 34-514,0 0-1,-1 0 1,0 0 0,0 0 0,-1 0-1,0 0 1,0 0 0,-1 0-1,-4-8 1,2 5-20,0 1 1,-1-1-1,0 1 0,-1 1 0,-12-16 0,16 23-9,1-1 0,-1 1 1,1-1-1,-1 1 0,0 0 0,0 0 0,0 0 0,0 0 0,-1 1 0,1-1 0,0 1 0,-1 0 0,1 0 0,-1 0 0,1 1 0,-1-1 1,1 1-1,-1 0 0,1 0 0,-1 0 0,0 0 0,1 0 0,-6 2 0,1 1 28,0 0 0,0 1 0,0 0 0,1 1 1,-1-1-1,1 1 0,0 1 0,1-1 0,-1 1 0,-5 7 0,-59 74 288,64-77-286,-24 32 418,-41 71 0,64-97-364,-1 2-1,2-1 1,0 1-1,2 0 1,0 1-1,0-1 0,-2 36 1,6-31-53,0 1-1,2-1 1,1 0 0,4 26 0,-4-40-78,0-1 1,1 0-1,0 0 1,0 0 0,1 0-1,7 11 1,-9-15-38,1 0-1,0-1 1,0 1 0,0-1 0,1 0 0,-1 0 0,1 0 0,0 0 0,-1 0-1,1-1 1,1 0 0,-1 0 0,5 2 0,-1-2-200,1 0-1,-1 0 1,1-1-1,0-1 1,-1 1 0,1-1-1,0-1 1,-1 1-1,1-2 1,0 1 0,9-4-1,56-18-1616</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558"/>
    </inkml:context>
    <inkml:brush xml:id="br0">
      <inkml:brushProperty name="width" value="0.1" units="cm"/>
      <inkml:brushProperty name="height" value="0.1" units="cm"/>
      <inkml:brushProperty name="color" value="#FFC114"/>
    </inkml:brush>
  </inkml:definitions>
  <inkml:trace contextRef="#ctx0" brushRef="#br0">241 22 5121,'-2'-2'459,"-1"0"-1,1 0 0,-1 0 1,0 0-1,1 1 1,-1-1-1,0 1 0,0-1 1,0 1-1,0 0 1,0 0-1,0 1 0,-6-2 1,3 2-145,1 0-1,-1 0 1,0 0 0,0 1 0,1 0 0,-1 0-1,-7 2 1,4 0-128,0 1 0,-1 0 0,1 0 0,1 1 0,-1 0 0,1 1 0,-1 0 0,-10 10 0,13-8-156,0 0-1,1 1 0,-1-1 0,2 1 1,-1 0-1,1 1 0,1-1 0,-1 1 1,2-1-1,-1 1 0,1 0 1,1 0-1,0 0 0,0 0 0,1 0 1,1 1-1,1 10 0,-2-19-38,0-1 1,0 0-1,0 0 0,0 1 0,1-1 1,-1 0-1,1 0 0,-1 0 0,1 0 0,-1 1 1,1-1-1,0 0 0,-1 0 0,1 0 1,0 0-1,0 0 0,0 0 0,-1-1 0,1 1 1,0 0-1,0 0 0,2 0 0,-2 0-8,1-1-1,-1 0 0,0 0 0,1 0 0,-1 0 1,0 0-1,0 0 0,1 0 0,-1-1 0,0 1 1,1 0-1,-1-1 0,0 1 0,0-1 1,0 1-1,0-1 0,2-1 0,3-2-72,0-1-1,0 0 0,-1 0 1,1 0-1,-1 0 1,4-8-1,4-6-218,-2-1-1,10-23 1,-13 25 137,0 1 1,2 0-1,14-20 0,-21 34 164,-1 0 0,2 0 0,-1 0 0,0 0 0,1 1 1,5-4-1,-8 5 14,-1 1 0,1-1 0,0 1 0,0 0 1,-1-1-1,1 1 0,0-1 0,0 1 0,0 0 1,0 0-1,0-1 0,-1 1 0,1 0 0,0 0 0,0 0 1,0 0-1,0 0 0,0 0 0,0 0 0,0 1 1,-1-1-1,1 0 0,0 0 0,0 1 0,0-1 1,0 0-1,-1 1 0,1-1 0,0 1 0,0-1 1,-1 1-1,1-1 0,0 1 0,-1 0 0,1-1 1,-1 1-1,2 1 0,1 7 123,0 0 1,-1 1-1,0-1 0,0 1 1,-1 0-1,0 0 1,-1 18-1,0-8 22,0 47 239,-1-39-360,1 0 0,2 0 0,7 43 0,-8-67-113,0 0-1,1 0 1,-1 1-1,1-1 1,0-1 0,4 8-1,-5-10 29,-1 0-1,1 0 1,0 0-1,-1 0 1,1-1-1,0 1 1,0 0-1,-1-1 1,1 1-1,0 0 1,0-1-1,0 1 1,0-1-1,0 0 1,0 1-1,0-1 1,0 0 0,0 1-1,0-1 1,0 0-1,0 0 1,0 0-1,0 0 1,1 0-1,-1 0 1,0 0-1,0 0 1,0-1-1,0 1 1,0 0-1,0-1 1,0 1-1,0-1 1,1 0-1,1 0-133,-1-1-1,0 0 0,1 0 0,-1 0 0,0 0 0,0 0 0,3-4 0,14-24-1534</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910"/>
    </inkml:context>
    <inkml:brush xml:id="br0">
      <inkml:brushProperty name="width" value="0.1" units="cm"/>
      <inkml:brushProperty name="height" value="0.1" units="cm"/>
      <inkml:brushProperty name="color" value="#FFC114"/>
    </inkml:brush>
  </inkml:definitions>
  <inkml:trace contextRef="#ctx0" brushRef="#br0">11 1 5937,'0'14'2649,"0"24"-993,-5 8-392,-1 12-31,6 5-89,0 2-232,6-3-152,-1 1-312,1 4-144,-3 2-576,6 0-432,0-18-624,0-17-400</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2.295"/>
    </inkml:context>
    <inkml:brush xml:id="br0">
      <inkml:brushProperty name="width" value="0.1" units="cm"/>
      <inkml:brushProperty name="height" value="0.1" units="cm"/>
      <inkml:brushProperty name="color" value="#FFC114"/>
    </inkml:brush>
  </inkml:definitions>
  <inkml:trace contextRef="#ctx0" brushRef="#br0">155 7 5833,'-1'-1'201,"-1"1"0,0-1 0,1 0 0,-1 0-1,0 1 1,1-1 0,-1 1 0,0-1 0,1 1 0,-1 0-1,0-1 1,0 1 0,0 0 0,1 0 0,-1 1 0,0-1-1,0 0 1,1 0 0,-1 1 0,0-1 0,0 1-1,1 0 1,-1-1 0,0 1 0,1 0 0,-1 0 0,1 0-1,-2 2 1,-4 3 91,0 0 0,0 1 0,1-1 0,-7 11 0,7-8 299,-2 1-380,1 1-1,1 0 0,0 1 1,1-1-1,0 1 0,0 0 1,1 1-1,1-1 0,0 1 1,-1 22-1,2-19-207,1 0 1,1 0-1,1 0 0,0 0 0,2 0 1,-1-1-1,2 1 0,6 18 0,-7-26-119,0-1 0,0 1-1,1-1 1,0 0 0,1-1-1,8 12 1,-12-17 44,1 1 1,-1 0-1,1-1 0,0 1 1,-1-1-1,1 0 1,0 1-1,0-1 0,0 0 1,0 0-1,0 0 0,0-1 1,0 1-1,0 0 1,1-1-1,-1 1 0,0-1 1,0 0-1,1 0 1,-1 0-1,0 0 0,0 0 1,0 0-1,1 0 1,-1-1-1,0 1 0,0-1 1,3-1-1,22-18 1843</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2.657"/>
    </inkml:context>
    <inkml:brush xml:id="br0">
      <inkml:brushProperty name="width" value="0.1" units="cm"/>
      <inkml:brushProperty name="height" value="0.1" units="cm"/>
      <inkml:brushProperty name="color" value="#FFC114"/>
    </inkml:brush>
  </inkml:definitions>
  <inkml:trace contextRef="#ctx0" brushRef="#br0">0 248 4497,'2'0'185,"-1"0"0,1 0 0,-1 0 0,1 1 0,-1-1 0,0 0 0,1 0 0,-1 1 0,1-1 0,-1 1 1,0 0-1,1-1 0,-1 1 0,0 0 0,0 0 0,1-1 0,-1 1 0,0 0 0,0 0 0,0 0 0,0 0 0,0 1 0,0-1 0,-1 0 0,1 0 0,0 1 0,-1-1 0,1 0 0,0 1 0,-1 1 1,2 3 76,-1 1 1,0 0-1,0 0 1,-1 0-1,0 8 1,-1-4 189,0 56 980,1 53 203,2-102-1481,0 0 1,0-1-1,2 0 1,9 30 0,-11-42-140,1 1-1,-1-1 1,1 0 0,5 9 0,-7-13-14,0 0 0,0 0-1,0 0 1,-1 0 0,1 0 0,0 0 0,0 0 0,0 0 0,0-1 0,0 1 0,0 0 0,1-1 0,-1 1 0,0-1-1,0 1 1,0-1 0,1 1 0,-1-1 0,0 0 0,0 0 0,1 0 0,-1 1 0,0-1 0,1 0 0,-1-1-1,0 1 1,0 0 0,1 0 0,0-1 0,4-2-20,0-1 0,0 1-1,-1-1 1,0 0 0,0-1 0,0 1-1,0-1 1,-1 0 0,1 0 0,6-12 0,4-7-311,15-31 0,10-37-919,4-9-642,-37 87 1561,1 1 0,0 0 0,1 1-1,0 0 1,12-12 0,-21 24 348,1-1 0,-1 1 0,0-1 0,1 1-1,-1 0 1,0-1 0,1 1 0,-1 0 0,1-1 0,-1 1-1,0 0 1,1-1 0,-1 1 0,1 0 0,-1 0 0,1 0 0,-1 0-1,1-1 1,-1 1 0,1 0 0,-1 0 0,1 0 0,-1 0-1,1 0 1,-1 0 0,2 0 0,-2 1 25,1-1 1,-1 1-1,0-1 1,1 1-1,-1-1 1,0 1-1,1-1 1,-1 1-1,0 0 0,0-1 1,1 1-1,-1 0 1,0-1-1,0 1 1,0-1-1,0 1 1,0 0-1,0 0 0,-2 41 1565,0-31-1365,0 36 1,2 0 0,1 0 0,3-1 0,10 49 0,-9-74-968,-5-21 700,-1 0 0,1 0 0,0 0 0,0 1 0,0-1 0,0 0 0,0 0 0,0 0 0,0 0 0,1 0 0,-1 1 0,0-1 0,0 0 0,0 0 0,0 0 0,0 0 0,0 0 0,0 1 0,0-1 0,0 0 0,0 0 0,0 0 0,0 0 0,1 0 0,-1 0 0,0 0 0,0 0 0,0 1 0,0-1 0,0 0 0,0 0 0,0 0 0,1 0 0,-1 0 0,0 0 0,0 0 0,0 0 0,0 0 0,0 0 0,1 0 0,-1 0 0,0 0 0,0 0 0,0 0 0,0 0 0,0 0 0,1 0 0,-1 0 0,0 0 0,0 0 0,0 0 0,10-8-1534</inkml:trace>
  <inkml:trace contextRef="#ctx0" brushRef="#br0" timeOffset="1">676 0 5529,'-3'15'2689,"-3"17"-553,4 4-1632,-7 17-200,2 5 104,-6-5 281,-1 12 79,3 5-200,0 8-128,7 15-512,4-10-392,2-23-792,9-15-569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046"/>
    </inkml:context>
    <inkml:brush xml:id="br0">
      <inkml:brushProperty name="width" value="0.1" units="cm"/>
      <inkml:brushProperty name="height" value="0.1" units="cm"/>
      <inkml:brushProperty name="color" value="#FFC114"/>
    </inkml:brush>
  </inkml:definitions>
  <inkml:trace contextRef="#ctx0" brushRef="#br0">206 13 5961,'-1'0'180,"1"-1"-1,0 0 0,0 1 0,0-1 1,-1 0-1,1 1 0,0-1 0,-1 1 1,1-1-1,0 0 0,-1 1 0,1-1 1,-1 1-1,1-1 0,-1 1 0,1 0 1,-1-1-1,1 1 0,-1-1 0,1 1 1,-1 0-1,0-1 0,1 1 0,-1 0 1,0 0-1,1 0 0,-1-1 0,0 1 1,1 0-1,-1 0 0,0 0 0,1 0 1,-1 0-1,0 0 0,1 0 0,-1 0 1,0 1-1,1-1 0,-1 0 0,0 0 1,1 0-1,-1 1 0,-1 0 0,-7 2-33,-1 1 0,1 0 0,-1 1 0,1 0-1,1 0 1,-1 1 0,1 0 0,-14 14 0,15-13-36,-1 1-29,0 0 0,1 1 0,0 0 0,1 1 0,0 0 0,0 0-1,1 0 1,0 0 0,1 1 0,0 0 0,1 0 0,0 0 0,-1 12 0,2-14-67,1 0 1,1-1 0,-1 1 0,2 0 0,1 17 0,-1-22-20,-1 0 1,1 0 0,0 0-1,0 0 1,1-1-1,-1 1 1,1 0-1,0-1 1,0 1-1,0-1 1,0 1 0,0-1-1,1 0 1,4 4-1,-7-7-3,1 1-1,0-1 1,-1 1 0,1-1-1,0 1 1,0-1-1,-1 0 1,1 1 0,0-1-1,0 0 1,0 0-1,-1 0 1,1 0-1,0 1 1,0-1 0,0 0-1,0 0 1,0-1-1,-1 1 1,1 0 0,0 0-1,0 0 1,0 0-1,0-1 1,-1 1 0,1 0-1,0-1 1,0 1-1,-1-1 1,1 1 0,0-1-1,-1 1 1,1-1-1,0 1 1,-1-1 0,1 0-1,0-1 1,16-28-312,-16 29 302,100-209-1461,-97 187 1482,-4 21 140,2 11 241,-1-7-323,2 13-16,1 0 1,0 0-1,8 15 1,-6-14-23,-3-7-154,1 0 0,0 0 0,0 0 0,1 0 0,0-1 0,1 0 0,0 0 0,0-1 0,0 1 1,9 6-1,-4-9-660,1-4 2787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411"/>
    </inkml:context>
    <inkml:brush xml:id="br0">
      <inkml:brushProperty name="width" value="0.1" units="cm"/>
      <inkml:brushProperty name="height" value="0.1" units="cm"/>
      <inkml:brushProperty name="color" value="#FFC114"/>
    </inkml:brush>
  </inkml:definitions>
  <inkml:trace contextRef="#ctx0" brushRef="#br0">1 1 7306,'0'13'3064,"3"16"-1623,-1 12-529,2 23-144,1 8-96,-7 12-32,1-3 16,-1-8-168,0-1-72,4 1-295,0-8-234,3-4-519,-3-19-304,-4-26-736,0-8-281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781"/>
    </inkml:context>
    <inkml:brush xml:id="br0">
      <inkml:brushProperty name="width" value="0.1" units="cm"/>
      <inkml:brushProperty name="height" value="0.1" units="cm"/>
      <inkml:brushProperty name="color" value="#FFC114"/>
    </inkml:brush>
  </inkml:definitions>
  <inkml:trace contextRef="#ctx0" brushRef="#br0">0 221 9794,'8'0'4025,"12"0"-2369,9 2-832,7-4-263,2 0-281,2-3-288,0-1-56,-2 1-464,-2 3-401,-7 2-1055,-4 0 1984</inkml:trace>
  <inkml:trace contextRef="#ctx0" brushRef="#br0" timeOffset="1">390 255 6169,'50'20'999,"53"16"2071,-99-35-2925,-1 0-1,1-1 1,0 0-1,-1 0 1,1 0-1,0 0 1,-1-1-1,1 1 1,-1-1-1,1 0 1,0 0-1,-1 0 1,0 0-1,1-1 1,-1 0-1,0 1 1,0-1-1,0 0 1,0-1-1,0 1 1,0 0-1,3-4 1,-3 2 16,1 1 1,-1-1-1,0 0 1,0 0-1,0 0 1,0-1-1,-1 1 1,0-1-1,0 1 1,0-1-1,0 0 1,-1 0-1,0 1 1,0-1-1,0 0 1,0-7-1,-2-1-243,-1-1 0,-1 1-1,0 0 1,-1 0-1,0 0 1,-1 0-1,-1 0 1,0 1-1,0 0 1,-1 0-1,-1 1 1,-12-15-1,19 24 86,-1 0 0,1 0-1,-1 1 1,1-1 0,-1 0 0,0 1-1,1-1 1,-1 1 0,0 0 0,0-1-1,0 1 1,0 0 0,-1 0 0,1 0-1,0 1 1,0-1 0,-1 0 0,1 1-1,0 0 1,-1-1 0,1 1-1,0 0 1,-1 0 0,1 0 0,0 1-1,-1-1 1,1 0 0,0 1 0,0 0-1,-1-1 1,1 1 0,0 0 0,0 0-1,0 0 1,0 1 0,0-1 0,-3 3-1,0 2 110,0 0 1,0 0-1,1 0 0,0 0 0,0 1 0,0 0 0,1 0 0,0 0 0,0 0 0,1 1 1,0-1-1,0 1 0,1-1 0,-1 11 0,1 1 286,0 0-1,1 0 1,1 0 0,7 37-1,-3-36-254,1 0-1,0 0 1,2 0-1,0 0 1,1-1-1,18 28 0,-17-33-422,0 0-1,1 0 0,0-1 0,1-1 0,1 0 0,0 0 0,0-2 0,22 14 0,7-3-2386</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5.927"/>
    </inkml:context>
    <inkml:brush xml:id="br0">
      <inkml:brushProperty name="width" value="0.1" units="cm"/>
      <inkml:brushProperty name="height" value="0.1" units="cm"/>
      <inkml:brushProperty name="color" value="#FFC114"/>
    </inkml:brush>
  </inkml:definitions>
  <inkml:trace contextRef="#ctx0" brushRef="#br0">0 0 4505,'3'46'5217,"8"12"-2842,-6-35-1165,3 41-1,2 44 299,-4-62-1541,-2 0 1,-4 68-1,-1-108-50,2-4-7,-1 1 0,0-1 0,-1 1-1,1-1 1,0 1 0,-1-1 0,1 1-1,-1-1 1,0 1 0,1-1 0,-1 1 0,-1-1-1,1 0 1,0 0 0,0 0 0,-1 1-1,-3 2 1,5-5 39,-1 1-1,1-1 1,-1 0 0,1 0 0,-1 0-1,1 0 1,-1 0 0,1 1-1,-1-1 1,1 0 0,-1 0-1,1 0 1,-1-1 0,1 1 0,-1 0-1,1 0 1,-1 0 0,0 0-1,1 0 1,0-1 0,-1 1-1,1 0 1,-1 0 0,1-1 0,-1 1-1,1 0 1,-1-1 0,1 1-1,-1-1 1,-12-22-1843</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6.579"/>
    </inkml:context>
    <inkml:brush xml:id="br0">
      <inkml:brushProperty name="width" value="0.1" units="cm"/>
      <inkml:brushProperty name="height" value="0.1" units="cm"/>
      <inkml:brushProperty name="color" value="#FFC114"/>
    </inkml:brush>
  </inkml:definitions>
  <inkml:trace contextRef="#ctx0" brushRef="#br0">1 337 6673,'5'-6'2924,"-4"6"-2680,-1 0 0,1-1-1,0 1 1,-1 0 0,1 0-1,-1-1 1,1 1 0,0 0-1,-1 0 1,1 0 0,0 0-1,-1 0 1,1 0-1,0 0 1,-1 0 0,2 0-1,29 1-183,-22-1 147,230 8-698,-222-8 26,1-1 0,-1-1 0,1 0-1,-1-2 1,0 0 0,0-1 0,0 0 0,-1-1 0,0-1 0,0-1 0,25-16 0,-39 22 424,1 1 1,-1-1 0,0 0-1,0 0 1,0 0 0,0 0-1,0-1 1,0 1 0,-1 0-1,1-1 1,-1 1 0,1-1-1,-1 0 1,0 1 0,0-1-1,0 0 1,-1 0 0,1 0-1,0-4 1,-1-1 169,-1 0-1,0 0 1,0 0 0,0 0-1,-4-11 1,0-1 116,-10-83 437,10 68-265,68 423 3443,-51-321-3528,-10-61-322,0 0-1,0 0 1,0 0 0,0 0 0,1 0 0,0-1-1,0 1 1,5 5 0,-7-11-14,-1 0 0,1 0 0,-1 0 0,1 0-1,-1 0 1,1 0 0,-1 0 0,1 0 0,-1 0 0,1-1 0,-1 1 0,0 0 0,1 0 0,-1 0 0,1-1-1,-1 1 1,1 0 0,-1 0 0,0-1 0,1 1 0,-1 0 0,1-1 0,-1 1 0,0 0 0,0-1 0,1 1 0,-1-1-1,0 1 1,1 0 0,-1-1 0,0 1 0,0-1 0,0 1 0,0-1 0,0 1 0,1-1 0,8-18-283,-4 7-76,0 0 0,2 0 0,-1 1 0,1 0 0,1 1 0,0-1 0,0 1 0,1 1 0,0 0 0,1 0 0,19-13 0,-28 21 359,0 1 0,-1 0 0,1-1 0,0 1 0,0 0 0,-1-1 0,1 1 0,0 0 0,0 0 0,0 0 0,-1 0 1,1 0-1,0 0 0,0 0 0,0 0 0,-1 0 0,1 1 0,0-1 0,0 0 0,0 0 0,-1 1 0,1-1 0,1 1 0,15 16 211,-14-11-19,1 1-1,-1-1 0,-1 0 1,5 13-1,-4-7 68,0 0 1,2 0-1,-1 0 1,1 0-1,1-1 0,0 0 1,1 0-1,10 13 1,-14-20-231,-1-1 0,2 0 1,-1 0-1,0 0 0,0 0 0,1 0 1,0-1-1,-1 0 0,1 1 1,0-1-1,0-1 0,0 1 1,1-1-1,-1 1 0,0-1 1,1 0-1,-1-1 0,0 1 1,1-1-1,-1 0 0,1 0 0,-1 0 1,0-1-1,1 1 0,-1-1 1,8-2-1,-4-1-20,1 0 0,-1 0 0,0 0 1,0-1-1,-1-1 0,1 1 0,-1-1 0,0 0 0,-1-1 0,9-10 0,-2 1 8,-1-1-1,-1 0 0,16-31 0,-24 42-13,-1 0 0,0-1-1,0 1 1,0 0 0,-1-1-1,0 0 1,0 1 0,0-9-1,-1 14 3,0 1-1,0 0 1,0 0 0,0 0-1,0 0 1,0-1-1,0 1 1,0 0-1,0 0 1,0 0-1,0-1 1,0 1-1,0 0 1,0 0-1,0 0 1,0 0-1,0-1 1,0 1-1,0 0 1,-1 0-1,1 0 1,0 0-1,0-1 1,0 1-1,0 0 1,0 0 0,0 0-1,0 0 1,-1 0-1,1 0 1,0-1-1,0 1 1,0 0-1,0 0 1,-1 0-1,1 0 1,0 0-1,0 0 1,0 0-1,0 0 1,-1 0-1,1 0 1,-8 5 63,-8 12 116,5-3-102,0 1-1,1 0 1,1 1-1,0 0 1,1 1-1,1 0 1,1 0-1,0 0 0,-3 19 1,3 25-538</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2.669"/>
    </inkml:context>
    <inkml:brush xml:id="br0">
      <inkml:brushProperty name="width" value="0.1" units="cm"/>
      <inkml:brushProperty name="height" value="0.1" units="cm"/>
      <inkml:brushProperty name="color" value="#FFC114"/>
    </inkml:brush>
  </inkml:definitions>
  <inkml:trace contextRef="#ctx0" brushRef="#br0">28 91 4433,'48'-76'2063,"-38"63"164,-5 12-1484,-5 10 2551,-31 183-1198,-25 174-1231,55-356-856,0 1 1,0-1 0,1 0 0,0 1 0,2 10-1,-3-21-13,1 0 0,0 1 0,0-1 0,0 0-1,0 0 1,0 0 0,0 0 0,0 0 0,0 1-1,0-1 1,0 0 0,0 0 0,0 0 0,0 0 0,0 1-1,0-1 1,0 0 0,0 0 0,0 0 0,0 0-1,0 1 1,0-1 0,0 0 0,0 0 0,0 0-1,0 0 1,0 0 0,1 1 0,-1-1 0,0 0 0,0 0-1,0 0 1,0 0 0,0 0 0,0 0 0,1 0-1,-1 0 1,0 1 0,0-1 0,0 0 0,0 0-1,0 0 1,1 0 0,-1 0 0,0 0 0,0 0 0,0 0-1,0 0 1,0 0 0,1 0 0,-1 0 0,0 0-1,0 0 1,0 0 0,0 0 0,1 0 0,-1 0-1,0 0 1,0 0 0,0 0 0,0 0 0,1-1-1,8-13-511,1-4 374,-2 4 82,68-98-651,-67 100 643,0 1 0,1 0 1,0 1-1,0 0 0,1 1 0,0 0 0,23-14 0,-32 22 79,0 0 0,0 0 0,0 0 0,1 0-1,-1 1 1,0-1 0,1 1 0,-1-1 0,1 1 0,-1 0 0,1 0 0,-1 0 0,0 0 0,1 0 0,-1 0-1,1 1 1,-1-1 0,5 2 0,-4 0 30,0 0-1,0 0 0,-1 0 1,1 0-1,0 1 0,-1-1 1,0 1-1,1-1 0,-1 1 1,0 0-1,0 0 0,0 0 1,1 5-1,4 7 52,0 1-1,-1 1 1,-1-1 0,-1 1 0,-1 0-1,0 0 1,-1 0 0,0 0-1,-2 0 1,-1 20 0,-5 22-258,-22 96 1,15-98-626,-7 81 0,20-135 687,1 21-602,-1-23 659,0 0 1,0-1-1,0 1 0,0-1 0,1 1 1,-1-1-1,0 1 0,0-1 0,1 0 1,-1 1-1,0-1 0,0 1 0,1-1 1,-1 1-1,0-1 0,1 0 0,-1 1 1,1-1-1,-1 0 0,1 1 0,-1-1 1,1 0-1,-1 0 0,1 1 1,-1-1-1,1 0 0,-1 0 0,1 0 1,-1 0-1,1 0 0,-1 0 0,1 0 1,-1 0-1,1 0 0,-1 0 0,2 0 1,15-7-1664</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7.531"/>
    </inkml:context>
    <inkml:brush xml:id="br0">
      <inkml:brushProperty name="width" value="0.1" units="cm"/>
      <inkml:brushProperty name="height" value="0.1" units="cm"/>
      <inkml:brushProperty name="color" value="#FFC114"/>
    </inkml:brush>
  </inkml:definitions>
  <inkml:trace contextRef="#ctx0" brushRef="#br0">442 159 7074,'-44'-69'2221,"44"69"-2200,0 0 1,0-1-1,-1 1 0,1-1 0,0 1 0,0 0 0,-1-1 0,1 1 1,0 0-1,-1-1 0,1 1 0,-1 0 0,1-1 0,0 1 0,-1 0 0,1 0 1,-1 0-1,1-1 0,0 1 0,-1 0 0,1 0 0,-1 0 0,1 0 1,-1 0-1,1 0 0,-1 0 0,1 0 0,-1 0 0,1 0 0,-1 0 1,1 0-1,-1 0 0,1 1 0,0-1 0,-1 0 0,1 0 0,-1 0 0,1 1 1,-1-1-1,1 0 0,0 0 0,-1 1 0,-10 16 259,9-12-156,-19 36 581,13-23-248,-2 0 0,-12 18 0,5-12 265,1 1 0,2 0 0,-23 53 1,31-61-595,0 1 0,2 0 1,-1-1-1,2 1 0,1 1 1,0-1-1,1 25 1,1-43-129,0 0 1,0 0 0,0 0 0,0 1 0,0-1 0,0 0 0,0 0 0,-1 0 0,1 0 0,0 1-1,0-1 1,0 0 0,0 0 0,0 0 0,0 1 0,0-1 0,0 0 0,0 0 0,0 0-1,0 0 1,0 1 0,1-1 0,-1 0 0,0 0 0,0 0 0,0 0 0,0 1 0,0-1 0,0 0-1,0 0 1,0 0 0,0 0 0,1 0 0,-1 1 0,0-1 0,0 0 0,0 0 0,0 0 0,0 0-1,1 0 1,-1 0 0,0 0 0,0 0 0,0 0 0,0 0 0,1 1 0,-1-1 0,0 0-1,0 0 1,0 0 0,1 0 0,-1 0 0,0 0 0,0 0 0,1-1 0,8-11 16,7-23 9,93-200-195,-93 200-194,22-73 0,-11 29-112,-13 43 235,-14 35 238,0 1 1,0 0-1,0-1 0,0 1 0,0 0 0,0-1 0,0 1 1,0 0-1,0 0 0,0-1 0,1 1 0,-1 0 1,0-1-1,0 1 0,0 0 0,0 0 0,1-1 0,-1 1 1,0 0-1,0 0 0,1 0 0,-1-1 0,0 1 0,0 0 1,1 0-1,-1 0 0,0 0 0,0 0 0,1 0 1,-1-1-1,0 1 0,1 0 0,-1 0 0,0 0 0,1 0 1,-1 0-1,0 0 0,0 0 0,1 0 0,-1 0 0,0 0 1,1 0-1,-1 1 0,0-1 0,1 0 0,-1 0 1,0 0-1,0 0 0,1 1 0,3 15 36,-11 84 404,4-76-284,0 1 0,2-1 0,1 0 0,1 1 0,7 40 0,4-22 55,3-1 0,1-1 0,32 59 0,-46-97-207,4 9 13,0 0 0,1-1-1,11 16 1,-18-27-15,0 0 0,0-1 0,0 1 0,0 0 0,0 0 0,0 0 0,0 0 0,0 0 0,0 0 0,0 0 0,0 0 0,0 0 0,0 0 0,0 0 0,0 0 0,0-1 0,0 1 0,0 0 0,0 0 0,1 0 0,-1 0 0,0 0 0,0 0 0,0 0 0,0 0 0,0 0 0,0 0 0,0 0 0,0 0-1,0 0 1,0 0 0,0 0 0,0 0 0,0-1 0,0 1 0,0 0 0,0 0 0,0 0 0,1 0 0,-1 0 0,0 0 0,0 0 0,0 0 0,0 0 0,0 0 0,0 0 0,0 0 0,0 0 0,0 0 0,0 0 0,0 0 0,0 0 0,1 0 0,-1 0 0,0 0 0,0 1 0,0-1 0,0 0 0,0 0 0,0-1 3,0 1 1,-1-1-1,1 1 0,0 0 1,0-1-1,-1 1 0,1-1 1,0 1-1,-1 0 0,1-1 1,0 1-1,-1 0 0,1-1 0,-1 1 1,1 0-1,0 0 0,-1-1 1,1 1-1,-1 0 0,1 0 1,-1 0-1,1 0 0,-1 0 1,0-1-2,-30-11 20,7-3-17,14 8-2,0 0 1,-1 1-1,0 0 0,0 1 1,-1 0-1,1 1 0,-24-5 1,8 5 20,0 1 1,0 1 0,0 1 0,-53 6 0,66-4-2,0 2 0,1-1 0,-1 2 1,1 0-1,-1 0 0,1 1 0,1 1 1,-1 0-1,1 1 0,0 1 0,-14 10 0,23-15-30,-1 0-1,1 0 0,0 1 0,1-1 0,-1 1 0,1-1 0,-1 1 0,1 0 0,0 0 0,0 0 0,1 0 0,-1 0 0,1 0 0,0 0 1,-1 9-1,2-10-57,0-1 0,0 1 0,0-1 0,1 1 0,-1 0 0,1-1 1,0 1-1,0-1 0,-1 0 0,2 1 0,-1-1 0,0 0 0,0 1 1,1-1-1,-1 0 0,1 0 0,0 0 0,-1 0 0,1 0 0,0-1 0,0 1 1,0-1-1,1 1 0,-1-1 0,0 0 0,0 1 0,5 0 0,0 0-256,-1 0 0,1 0-1,0 0 1,-1-1-1,11 0 1,41-1-1675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7.894"/>
    </inkml:context>
    <inkml:brush xml:id="br0">
      <inkml:brushProperty name="width" value="0.1" units="cm"/>
      <inkml:brushProperty name="height" value="0.1" units="cm"/>
      <inkml:brushProperty name="color" value="#FFC114"/>
    </inkml:brush>
  </inkml:definitions>
  <inkml:trace contextRef="#ctx0" brushRef="#br0">0 1 7426,'8'10'2880,"4"19"-1912,-1 6-191,2 12 159,-13-2-72,2 2-8,-2 15-16,1 7-272,7 14-135,1-1-297,-6-15-208,-1-22-577,0-14-319,-4-42-2168</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8.243"/>
    </inkml:context>
    <inkml:brush xml:id="br0">
      <inkml:brushProperty name="width" value="0.1" units="cm"/>
      <inkml:brushProperty name="height" value="0.1" units="cm"/>
      <inkml:brushProperty name="color" value="#FFC114"/>
    </inkml:brush>
  </inkml:definitions>
  <inkml:trace contextRef="#ctx0" brushRef="#br0">1 1 6953,'5'0'2993,"6"11"-1072,0 14-1345,0 31-128,-2 11 160,-5 18 96,-1-8 72,-3 10-16,0 5-87,-1 8-329,-3 10-80,2-12-488,-2-18-433,3-31-887,-5-13-512</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8.624"/>
    </inkml:context>
    <inkml:brush xml:id="br0">
      <inkml:brushProperty name="width" value="0.1" units="cm"/>
      <inkml:brushProperty name="height" value="0.1" units="cm"/>
      <inkml:brushProperty name="color" value="#FFC114"/>
    </inkml:brush>
  </inkml:definitions>
  <inkml:trace contextRef="#ctx0" brushRef="#br0">0 10 11426,'4'13'4113,"5"6"-3393,13 0-39,19-7-41,12-6-136,16-6-272,1-6-72,-1-8-184,-7-3-448,-9-8-1521,-8 9-1663</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0.723"/>
    </inkml:context>
    <inkml:brush xml:id="br0">
      <inkml:brushProperty name="width" value="0.1" units="cm"/>
      <inkml:brushProperty name="height" value="0.1" units="cm"/>
      <inkml:brushProperty name="color" value="#FFC114"/>
    </inkml:brush>
  </inkml:definitions>
  <inkml:trace contextRef="#ctx0" brushRef="#br0">0 19 2497,'49'16'800,"-47"-32"-1216,2-2-385</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098"/>
    </inkml:context>
    <inkml:brush xml:id="br0">
      <inkml:brushProperty name="width" value="0.1" units="cm"/>
      <inkml:brushProperty name="height" value="0.1" units="cm"/>
      <inkml:brushProperty name="color" value="#FFC114"/>
    </inkml:brush>
  </inkml:definitions>
  <inkml:trace contextRef="#ctx0" brushRef="#br0">354 191 3105,'38'-45'1247,"-37"43"-1152,0 0 1,0 1 0,0-1 0,-1 0 0,1 1 0,0-1-1,-1 0 1,0 0 0,1 0 0,-1 0 0,0 1-1,0-1 1,0 0 0,0 0 0,0 0 0,0 0 0,-1 0-1,1 1 1,0-1 0,-1 0 0,0 0 0,1 0-1,-1 1 1,0-1 0,0 0 0,0 1 0,0-1 0,-2-2-1,-1-1 282,-1-3 87,0-1 1,-1 1-1,0-1 1,-1 2-1,0-1 0,-14-12 1,18 18-435,0 0-1,1 0 1,-1 0 0,0 1 0,0-1 0,0 1-1,0 0 1,0 0 0,0 0 0,-1 0-1,1 0 1,0 1 0,0 0 0,-1-1 0,1 1-1,0 0 1,0 1 0,-1-1 0,1 0 0,0 1-1,0 0 1,0 0 0,-1 0 0,-4 3-1,1 0 58,0 0-1,1 1 0,-1-1 0,1 2 1,1-1-1,-1 1 0,1 0 0,0 0 0,0 0 1,0 1-1,1-1 0,0 1 0,0 0 1,-4 13-1,-2 9 329,2-1-1,-8 45 1,14-61-357,-43 329 1124,23-140-1137,21-193-104,-9 44-225,10-51 196,-1 1 0,1-1 0,0 1 0,-1-1 0,1 1 0,-1-1 0,0 0 0,0 1 0,1-1 0,-1 0 0,0 1 0,0-1 0,0 0 0,0 0 0,0 0 0,0 0 0,-1 0 0,1 0 0,0 0 0,-1 0-1,1 0 1,0-1 0,-1 1 0,1-1 0,-1 1 0,-2 0 0,-12-3-1507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498"/>
    </inkml:context>
    <inkml:brush xml:id="br0">
      <inkml:brushProperty name="width" value="0.1" units="cm"/>
      <inkml:brushProperty name="height" value="0.1" units="cm"/>
      <inkml:brushProperty name="color" value="#FFC114"/>
    </inkml:brush>
  </inkml:definitions>
  <inkml:trace contextRef="#ctx0" brushRef="#br0">1 116 4761,'77'-16'4457,"510"-29"-2303,-549 43-2064,-27 0-82,5 2-4,-16 0-4,0 0 0,0 0 0,1 0 0,-1 0 0,0 0 0,0 0 0,1 0 0,-1 0 1,0 1-1,0-1 0,1 0 0,-1 0 0,0 0 0,0 1 0,1-1 0,-1 0 0,0 0 0,0 1 0,0-1 0,0 0 0,0 0 0,1 1 0,-1-1 0,0 0 0,0 0 0,0 1 0,0-1 0,0 0 0,0 1 0,0-1 0,0 0 0,0 1 0,0-1 1,0 0-1,0 0 0,0 1 0,0-1 0,0 0 0,0 1 0,-1-1 0,1 2 16,-1 3 0,0-1-1,0 0 0,0 1 1,-1-1-1,0 0 0,0 0 1,0 0-1,-5 7 0,-21 28 77,12-19 58,1 0-1,-18 35 1,28-46-43,0 1 1,1 0-1,0 0 1,0 1-1,1-1 1,1 1-1,0 0 1,0-1-1,1 1 1,0 20 0,1-29-90,0 0 0,1 1 1,-1-1-1,1 0 1,-1 0-1,1 0 1,0 0-1,0 0 1,0 0-1,0 0 1,0 0-1,0-1 1,0 1-1,1 0 1,-1-1-1,0 1 1,1-1-1,0 1 1,2 1-1,-1-1 2,1 0 0,-1-1 0,1 1 0,0-1 0,-1 0 0,1 0 0,0 0 0,0 0 0,7 0 0,2-1 20,-1-1 0,1 0 0,-1 0 0,0-1 0,20-7 0,-25 7-30,0 0 1,0-1-1,-1 0 1,0 0-1,1-1 1,-1 0-1,-1 0 0,1 0 1,0-1-1,-1 0 1,0 0-1,0 0 1,-1-1-1,1 1 0,-1-1 1,-1 0-1,1 0 1,4-12-1,-4 8-26,-1 0 0,-1 0-1,0 1 1,0-1 0,-1-1 0,0 1-1,-1 0 1,0 0 0,0 0 0,-1 0-1,-1 0 1,-4-18 0,1 12-261,-1 0 1,0 1-1,-1 0 1,-1 0-1,0 1 1,-1 0-1,-1 0 1,-18-19-1,13 16 2091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858"/>
    </inkml:context>
    <inkml:brush xml:id="br0">
      <inkml:brushProperty name="width" value="0.1" units="cm"/>
      <inkml:brushProperty name="height" value="0.1" units="cm"/>
      <inkml:brushProperty name="color" value="#FFC114"/>
    </inkml:brush>
  </inkml:definitions>
  <inkml:trace contextRef="#ctx0" brushRef="#br0">0 410 6489,'6'2'2697,"5"-4"2024,-8-11-4057,10-30-264,25-59-320,-11 44-56,10 4-424,4 5-296,15 16-600,1 4-313,8 0 1497</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2.341"/>
    </inkml:context>
    <inkml:brush xml:id="br0">
      <inkml:brushProperty name="width" value="0.1" units="cm"/>
      <inkml:brushProperty name="height" value="0.1" units="cm"/>
      <inkml:brushProperty name="color" value="#FFC114"/>
    </inkml:brush>
  </inkml:definitions>
  <inkml:trace contextRef="#ctx0" brushRef="#br0">395 116 3609,'0'-3'1101,"-3"-20"4040,1 19-4948,0 0 0,-1 0 0,1 0 0,-1 1 0,-6-7 0,-36-33 606,42 41-685,0 0 0,0 0 0,0 0 0,-1 0 0,1 1 0,-1 0 0,1 0 0,-1-1 0,1 2 0,-1-1 0,0 0 0,1 1 0,-1 0 0,0 0 0,0 0 0,1 0-1,-1 1 1,0-1 0,1 1 0,-6 1 0,-2 2 172,0 0-1,1 1 0,-1 0 0,-13 10 0,11-6-155,0 1 0,1 0-1,1 1 1,0 0-1,0 0 1,1 1 0,1 1-1,0 0 1,0 0-1,2 0 1,-10 23 0,7-13-45,2 0 0,1 0 1,1 0-1,0 1 0,2 0 0,-2 43 1,6-54-70,0 0 0,1-1 0,0 1 0,1-1 1,0 1-1,5 15 0,-5-24-40,-1 0 0,1 0 0,0 1 1,0-1-1,1-1 0,-1 1 0,1 0 0,0-1 1,0 1-1,0-1 0,0 0 0,0 0 0,1 0 1,0 0-1,-1-1 0,1 1 0,0-1 0,0 0 1,0 0-1,9 2 0,-4-1-268,1-2 0,-1 1 0,0-1 0,1-1 1,-1 1-1,1-2 0,14-1 0,23-9-1779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2.730"/>
    </inkml:context>
    <inkml:brush xml:id="br0">
      <inkml:brushProperty name="width" value="0.1" units="cm"/>
      <inkml:brushProperty name="height" value="0.1" units="cm"/>
      <inkml:brushProperty name="color" value="#FFC114"/>
    </inkml:brush>
  </inkml:definitions>
  <inkml:trace contextRef="#ctx0" brushRef="#br0">199 1 5969,'-3'1'246,"0"0"0,-1 0 0,1 0-1,0 1 1,0-1 0,0 1 0,-1 0-1,2 0 1,-1 0 0,0 0 0,0 1-1,1-1 1,-5 6 0,-5 6 144,0 1-1,1 0 1,1 0-1,1 1 1,0 0-1,-12 32 1,4-2 757,-14 68 0,27-97-940,-1-3-63,2 1 0,0 0 0,0 1 0,2-1 0,0 0 0,0 0 0,3 20 0,-2-34-141,0 0 1,0 0-1,1 0 0,-1 0 0,0 0 0,0 0 1,1 1-1,-1-1 0,1 0 0,-1 0 1,1 0-1,0 0 0,-1-1 0,1 1 0,0 0 1,0 0-1,-1 0 0,1 0 0,0-1 1,0 1-1,0 0 0,0-1 0,0 1 1,0-1-1,0 1 0,0-1 0,0 0 0,0 1 1,0-1-1,0 0 0,0 1 0,1-1 1,-1 0-1,0 0 0,0 0 0,0 0 1,0 0-1,0-1 0,1 1 0,-1 0 0,0 0 1,0-1-1,0 1 0,0-1 0,0 1 1,1-2-1,5-1 2,0 0 1,-1-1-1,0 0 1,0 0 0,0-1-1,6-5 1,-1-1-10,-1-1 1,0 0-1,-1-1 1,0 0-1,-1 0 1,0-1 0,-1 0-1,-1 0 1,0-1-1,6-26 1,-7 22-196,-2-1 0,0 0 1,-1 1-1,-1-1 1,0 0-1,-2 0 0,-1 0 1,-3-20-1,3 32-145,1 1 0,-1-1 1,-1 1-1,1-1 0,-1 1 0,-1 0 1,1 0-1,-9-11 0,-6 1-2075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3.033"/>
    </inkml:context>
    <inkml:brush xml:id="br0">
      <inkml:brushProperty name="width" value="0.1" units="cm"/>
      <inkml:brushProperty name="height" value="0.1" units="cm"/>
      <inkml:brushProperty name="color" value="#FFC114"/>
    </inkml:brush>
  </inkml:definitions>
  <inkml:trace contextRef="#ctx0" brushRef="#br0">1 456 4361,'88'-81'1776,"-76"71"-1445,0 1 0,0 0 0,0 0 0,1 1-1,19-8 1,-20 10-262,0 0 1,21-15-1,-19 10 27,-1-1-1,0 0 1,0-1 0,-1 0-1,-1-1 1,15-23 0,-22 30-60,0 1-1,0-1 1,-1 0 0,0 0-1,0 0 1,-1 0 0,0 0-1,0-1 1,-1 1 0,0-1-1,0 1 1,-1-1 0,0 1-1,0-1 1,0 1 0,-1-1-1,-4-13 1,5 19-18,-1 1-1,1-1 1,-1 1 0,1-1-1,-1 1 1,0 0 0,0-1-1,1 1 1,-1 0 0,0 0-1,0-1 1,0 1 0,0 0-1,-1 0 1,1 0 0,-2-1-1,2 2 17,0-1-1,0 1 1,0 0-1,0 0 1,0 0-1,0-1 0,0 1 1,0 0-1,0 0 1,0 0-1,0 1 1,0-1-1,0 0 0,0 0 1,0 0-1,0 1 1,0-1-1,-1 1 0,-3 2 136,0 0 0,1 1-1,-1-1 1,1 1 0,0 0-1,1 0 1,-6 6 0,-5 10 276,1 0 0,0 1 1,2 0-1,0 1 0,2 0 1,0 1-1,-7 28 0,8-14-91,0 0-1,3 0 0,-2 74 0,7-93-383,0-1-1,6 25 0,-6-38-59,1-1-1,-1 1 0,1-1 1,0 1-1,0-1 0,1 0 0,-1 1 1,1-1-1,-1 0 0,1 0 1,0 0-1,0 0 0,1 0 1,-1 0-1,1-1 0,-1 1 1,1-1-1,4 4 0,-5-6-60,0 1 1,0-1-1,0 1 0,0-1 0,0 0 0,0 0 0,0 0 1,0 0-1,0 0 0,0 0 0,-1 0 0,1-1 0,0 1 1,0-1-1,0 1 0,0-1 0,0 0 0,-1 0 1,1 0-1,2-1 0,21-15-1839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3.160"/>
    </inkml:context>
    <inkml:brush xml:id="br0">
      <inkml:brushProperty name="width" value="0.1" units="cm"/>
      <inkml:brushProperty name="height" value="0.1" units="cm"/>
      <inkml:brushProperty name="color" value="#FFC114"/>
    </inkml:brush>
  </inkml:definitions>
  <inkml:trace contextRef="#ctx0" brushRef="#br0">1 57 6577,'9'21'605,"0"0"0,-2 0 0,0 1 0,-1 0 0,-1 0 0,2 27 0,-3-1 770,-6 88 1,3-124-1105,3-17-83,4-28-83,2-54-78,-7 49-28,2 0 1,12-48-1,-15 77-8,1 0-1,0 0 0,1 0 1,0 1-1,0-1 1,0 1-1,1 0 0,1 1 1,-1-1-1,1 1 1,0 0-1,1 0 1,0 1-1,11-9 0,-14 13-4,0-1-1,0 1 1,0 0-1,0 0 0,0 1 1,1-1-1,-1 1 0,6-1 1,-8 2 10,0 0 0,0 0 0,-1-1 0,1 2-1,0-1 1,0 0 0,-1 0 0,1 0 0,0 1 0,0-1 0,-1 1 0,1 0 0,0-1 0,-1 1 0,1 0 0,-1 0 0,1 0-1,-1 0 1,1 0 0,-1 0 0,0 0 0,0 1 0,1-1 0,0 3 0,6 8 1,-1 0 0,-1 1 0,0 0 0,-1 1 0,0-1 0,-1 1 0,4 20 0,6 104 122,-1-11-67,-13-126-51,0 1 0,0-1 1,1 1-1,-1-1 1,0 1-1,1-1 0,-1 1 1,1-1-1,-1 1 1,1-1-1,0 1 0,-1-1 1,1 0-1,0 0 1,0 1-1,0-1 0,0 0 1,0 0-1,0 0 1,0 0-1,1 0 0,-1 0 1,3 1-1,-3-2 5,0 0 0,1-1-1,-1 1 1,0 0 0,1-1-1,-1 1 1,0-1 0,0 0-1,1 1 1,-1-1 0,0 0-1,0 0 1,0 0 0,0 0-1,0 0 1,0 0 0,0 0-1,-1 0 1,1 0 0,0 0-1,-1 0 1,1-1 0,0 1-1,-1 0 1,1 0 0,-1-3-1,12-25 43,-2-2-1,7-33 0,7-21-62,-17 65 11,1 0 1,0 1-1,2 0 0,15-24 0,-22 37 1,1 1 0,0-1 0,0 1-1,0 1 1,1-1 0,-1 0 0,1 1-1,0 0 1,0 0 0,1 1 0,-1-1 0,1 1-1,0 1 1,0-1 0,0 1 0,0 0-1,0 0 1,12-2 0,-16 4 0,0-1 0,0 1 1,0 0-1,-1 0 0,1 0 0,0 0 1,0 0-1,0 0 0,0 1 0,0-1 0,0 1 1,-1-1-1,1 1 0,0 0 0,0 0 1,-1-1-1,1 1 0,0 0 0,-1 0 1,1 1-1,-1-1 0,1 0 0,-1 1 0,0-1 1,0 0-1,1 1 0,-1-1 0,0 1 1,0 0-1,-1-1 0,1 1 0,0 0 0,0 0 1,-1 0-1,1-1 0,0 5 0,1 18-2,-1 0-1,0 0 0,-2 0 1,-1 0-1,-6 33 1,-1 20 38,8-68-39,-1 5-157,1 0-1,1 0 1,2 18-1,-2-31 165,0 0 0,0 0 0,0 0 1,1 0-1,-1 0 0,0 0 0,1 0 0,-1 0 0,0-1 0,1 1 0,-1 0 0,1 0 0,-1 0 0,1-1 0,1 2 1,8-4 3600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3.593"/>
    </inkml:context>
    <inkml:brush xml:id="br0">
      <inkml:brushProperty name="width" value="0.1" units="cm"/>
      <inkml:brushProperty name="height" value="0.1" units="cm"/>
      <inkml:brushProperty name="color" value="#FFC114"/>
    </inkml:brush>
  </inkml:definitions>
  <inkml:trace contextRef="#ctx0" brushRef="#br0">1 0 5025,'3'2'240,"0"0"0,0 0 0,0 0 0,0 0 0,0 1 0,0 0 0,-1-1 0,1 1 0,-1 0 0,0 0 0,1 0 0,-2 0 0,1 1 1,0-1-1,-1 0 0,1 1 0,0 3 0,3 7-46,-1 1 0,3 25 1,-4-11 413,-1-1 1,-1 1-1,-5 36 1,-17 82 597,2-18-1011,20-124-168,2-10 11,6-19 38,-6 16-58,8-22 8,1-1 0,2 2 0,32-53 0,-40 73-33,1 0-1,-1 1 1,2 0-1,-1 0 1,1 0-1,0 1 1,0 0-1,1 1 1,0 0-1,0 0 1,1 1-1,0 0 1,0 0-1,0 1 1,18-4-1,-25 7 6,11-2-18,-1 1 0,1 0 0,0 0 0,22 2 0,-34 0 18,1 0 0,-1 0 0,1 1 0,0-1 0,-1 1 0,1-1 0,-1 1 0,0 0-1,1 0 1,-1 0 0,1 0 0,-1 0 0,0 1 0,0-1 0,0 1 0,0 0 0,0-1 0,0 1 0,0 0-1,-1 0 1,1 0 0,-1 0 0,1 0 0,-1 1 0,0-1 0,0 0 0,0 1 0,0-1 0,0 0 0,0 1-1,-1-1 1,1 4 0,0 5 26,-1 0 1,-1 1-1,0-1 0,0 0 0,-1 0 0,0 0 0,-1-1 0,0 1 0,-1 0 1,0-1-1,-1 0 0,-5 10 0,-2 0 66,-1 0 1,0-1-1,-1-1 0,-30 30 1,26-31-16,0 0 1,-1-2-1,-26 16 0,38-26-64,-1-1-1,1 0 0,-1 0 1,0-1-1,-1 0 0,1-1 1,0 0-1,-1 0 0,0 0 1,1-1-1,-1 0 1,-12-1-1,18-1-38,0 1 1,1 0-1,-1-1 1,0 1-1,0-1 1,0 0-1,1 0 1,-1 0-1,0-1 0,1 1 1,-1 0-1,1-1 1,-1 0-1,1 1 1,0-1-1,0 0 1,0 0-1,-3-4 1,3 2-97,-1 0 0,1 0 1,1 0-1,-1-1 0,0 1 1,1 0-1,0-1 0,0 1 1,0-1-1,1 1 0,0-9 1,4-42-1550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009"/>
    </inkml:context>
    <inkml:brush xml:id="br0">
      <inkml:brushProperty name="width" value="0.1" units="cm"/>
      <inkml:brushProperty name="height" value="0.1" units="cm"/>
      <inkml:brushProperty name="color" value="#FFC114"/>
    </inkml:brush>
  </inkml:definitions>
  <inkml:trace contextRef="#ctx0" brushRef="#br0">0 9 5873,'21'51'3198,"-13"-34"-2501,10 33 0,-12-21-9,-1 0 1,-2 0 0,0 29-1,-2-28-271,1-1-1,2 0 0,7 29 1,-12-57-413,1-1 1,0 1 0,0-1 0,0 1 0,0-1 0,1 1 0,-1 0 0,0-1 0,0 1 0,0-1 0,0 1 0,1-1 0,-1 1 0,0-1 0,0 1 0,1-1 0,-1 1 0,0-1 0,1 0 0,-1 1 0,0-1 0,1 1 0,-1-1 0,1 0 0,-1 1 0,1-1 0,-1 0 0,1 0 0,-1 1 0,2-1 0,-1-1 5,0 0 0,0 0 0,0-1 0,0 1 1,0 0-1,0-1 0,0 1 0,0-1 0,-1 1 0,1-1 0,0-2 1,33-90 94,32-74-234,-58 151 21,1 1 1,0 1 0,1-1 0,1 2 0,0-1 0,1 1 0,20-18 0,-30 31 97,-1 0 0,0 0 0,0 0 0,0 0 0,1 0 0,-1 0-1,1 0 1,-1 0 0,1 1 0,-1-1 0,1 1 0,-1-1-1,1 1 1,1-1 0,-2 1 9,-1 0-1,1 1 0,-1-1 1,1 0-1,-1 0 0,1 0 1,-1 1-1,0-1 1,1 0-1,-1 0 0,1 1 1,-1-1-1,0 0 0,1 1 1,-1-1-1,0 1 1,1-1-1,-1 0 0,0 1 1,0-1-1,1 1 1,-1-1-1,0 1 0,0-1 1,0 1-1,0-1 0,1 1 1,-1 0-1,0 5 23,1 1 0,-1 0-1,0 0 1,-1-1 0,-1 8 0,1-5 29,-27 126 738,3-20-273,23-97-470,0-1-1,1 1 0,1-1 0,2 29 1,-1-42-76,0 1-1,0-1 1,0 1 0,0-1 0,1 0 0,0 1 0,-1-1-1,2 0 1,-1 0 0,0 0 0,1-1 0,4 6 0,-6-8-44,0 0 0,1 1 1,0-1-1,-1 0 0,1 0 1,-1 0-1,1 0 0,0 0 1,0-1-1,0 1 0,0 0 1,-1-1-1,1 1 1,0-1-1,0 0 0,0 0 1,0 1-1,0-1 0,0-1 1,0 1-1,0 0 0,0 0 1,0-1-1,0 1 0,0-1 1,0 1-1,-1-1 0,1 0 1,2-1-1,28-21-1828,7-16-952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358"/>
    </inkml:context>
    <inkml:brush xml:id="br0">
      <inkml:brushProperty name="width" value="0.1" units="cm"/>
      <inkml:brushProperty name="height" value="0.1" units="cm"/>
      <inkml:brushProperty name="color" value="#FFC114"/>
    </inkml:brush>
  </inkml:definitions>
  <inkml:trace contextRef="#ctx0" brushRef="#br0">189 6 4441,'-8'-5'4738,"8"5"-4616,-16 3 1134,13-2-1165,-9 2 263,0 0 1,1 2 0,-1-1 0,-17 11-1,18-9-90,8-5-206,1 0 0,0 0 0,0 0 0,0 0 0,0 0 0,0 1 0,1-1 0,-1 1 0,0-1-1,1 1 1,-1 0 0,1 0 0,-1-1 0,1 1 0,0 0 0,0 0 0,0 1 0,0-1 0,0 0 0,0 0-1,1 0 1,-1 0 0,1 1 0,-1-1 0,1 0 0,0 1 0,0-1 0,0 0 0,0 1 0,0-1 0,1 0-1,-1 0 1,1 1 0,-1-1 0,2 2 0,3 7-23,0 0-1,1-1 1,0 0-1,1 0 1,12 14-1,-3-3 54,-9-11-77,-1 1 1,0 0 0,-1 0 0,0 0 0,-1 1 0,0 0 0,-1-1 0,3 15 0,-6-21-8,1 0 1,-1 0 0,0 0 0,0 0 0,0 0 0,-1 0 0,0 0 0,0-1 0,0 1 0,-3 6 0,3-8-4,-1 0 0,1 0 0,-1-1 1,0 1-1,0 0 0,0-1 1,0 0-1,-1 1 0,1-1 0,-1 0 1,1 0-1,-1 0 0,0-1 0,1 1 1,-1-1-1,0 1 0,-4 0 1,3-1-86,1 0 0,-1-1 0,1 0 0,-1 0 0,1 0 0,-1 0 1,1 0-1,-1-1 0,1 0 0,0 1 0,-1-1 0,1 0 0,0-1 0,-1 1 1,1-1-1,0 1 0,0-1 0,0 0 0,0 0 0,1 0 0,-1-1 1,1 1-1,-1-1 0,1 1 0,-3-5 0,-12-26-1646</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723"/>
    </inkml:context>
    <inkml:brush xml:id="br0">
      <inkml:brushProperty name="width" value="0.1" units="cm"/>
      <inkml:brushProperty name="height" value="0.1" units="cm"/>
      <inkml:brushProperty name="color" value="#FFC114"/>
    </inkml:brush>
  </inkml:definitions>
  <inkml:trace contextRef="#ctx0" brushRef="#br0">94 1 5601,'17'61'4886,"-1"2"-3788,-9-30-631,-1 1-1,-3 0 0,0 0 1,-2 0-1,-2 0 1,-1 0-1,-8 41 1,9-69-456,-2 9-132,1-1 0,-2 0 1,0 1-1,-1-2 0,0 1 1,-13 23-1,17-36 42,0 1 0,1-1 0,-1 0-1,0 0 1,0 0 0,0 0 0,0-1 0,0 1 0,0 0-1,0 0 1,0 0 0,0-1 0,0 1 0,0-1 0,0 1-1,-1-1 1,1 1 0,0-1 0,0 1 0,-1-1 0,1 0-1,0 0 1,-1 0 0,-1 0 0,1-1-62,0 1-1,1-1 1,-1 0 0,0 0 0,1 0 0,-1 0-1,1 0 1,-1 0 0,1 0 0,0-1 0,-1 1-1,1 0 1,0-1 0,-2-2 0,-2-5-513,0 0-1,0-1 1,1 1 0,-5-17 0,7 16 524,-1 0-1,1 0 1,1 0 0,0 0-1,0-1 1,1 1 0,0 0-1,1 0 1,3-16 0,-3 22 217,0-1 1,0 1-1,1 0 1,-1 0-1,1-1 0,0 1 1,1 0-1,-1 1 1,1-1-1,-1 0 1,1 1-1,0 0 1,0-1-1,1 1 1,-1 0-1,1 1 1,-1-1-1,1 0 1,0 1-1,0 0 1,0 0-1,0 0 1,8-1-1,3-1 184,1 2 0,-1 0 0,1 1 0,18 1 0,-12 0 439,31-4-1,-40 2-379,1 0 0,-1 1 0,1 1-1,13 1 1,-24-1-240,0 0 0,0 1 0,0-1 0,0 1-1,0-1 1,0 1 0,0 0 0,0 1 0,-1-1-1,1 0 1,0 1 0,-1-1 0,1 1 0,-1 0-1,1 0 1,-1 0 0,0 0 0,0 0 0,0 0 0,0 1-1,0-1 1,-1 1 0,3 4 0,-1 3 50,0 0 0,0 0 0,-1 1 0,0 0 0,-1-1 0,-1 1 1,0 20-1,-3 2-7,-10 41 0,5-29-129,0 0-435,-15 46-1,21-92-94,2 1 497,0 0 0,0 0-1,0 0 1,0 0 0,0 0 0,0 0 0,0 0-1,0 0 1,0 1 0,0-1 0,-1 0-1,1 0 1,0 0 0,0 0 0,0 0 0,0 0-1,0 0 1,0 0-146,-1-22-1645</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5.076"/>
    </inkml:context>
    <inkml:brush xml:id="br0">
      <inkml:brushProperty name="width" value="0.1" units="cm"/>
      <inkml:brushProperty name="height" value="0.1" units="cm"/>
      <inkml:brushProperty name="color" value="#FFC114"/>
    </inkml:brush>
  </inkml:definitions>
  <inkml:trace contextRef="#ctx0" brushRef="#br0">0 1 6537,'4'0'2881,"5"0"-1161,0 3-1904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5.477"/>
    </inkml:context>
    <inkml:brush xml:id="br0">
      <inkml:brushProperty name="width" value="0.1" units="cm"/>
      <inkml:brushProperty name="height" value="0.1" units="cm"/>
      <inkml:brushProperty name="color" value="#FFC114"/>
    </inkml:brush>
  </inkml:definitions>
  <inkml:trace contextRef="#ctx0" brushRef="#br0">89 126 5681,'-31'98'6328,"17"-59"-5260,2 0 0,1 0 0,-9 78 0,20-113-1016,-1 0 0,1-1 0,0 1 1,1 0-1,-1-1 0,1 1 0,0 0 0,-1-1 1,1 1-1,1-1 0,-1 1 0,1-1 0,-1 1 1,1-1-1,3 5 0,-3-6-38,0 0-1,0 0 1,1-1-1,-1 1 1,0 0-1,0-1 1,1 0-1,-1 1 1,1-1-1,0 0 1,-1 0-1,1-1 1,0 1-1,-1 0 1,1-1-1,0 0 1,0 0-1,-1 1 1,1-2-1,5 1 1,0-2-12,0 1 0,1-1 0,-1-1 0,0 1 0,-1-1 0,1-1 0,0 0 0,-1 0 0,0 0 0,0-1 0,0 0 0,0 0-1,-1-1 1,0 1 0,0-2 0,6-8 0,3-4-39,-2-1-1,0 0 0,-1-1 1,13-33-1,-17 34-88,-1-1-1,0 1 1,-2-1 0,4-27 0,-8 39-27,0 0-1,0 0 1,-1 0 0,0 0 0,-1 0 0,0 0 0,0 0 0,-1 0 0,0 0-1,0 1 1,-1-1 0,-7-13 0,6 16-63,0 1 0,0 0 1,0 0-1,-1 0 0,0 1 0,0-1 0,0 1 0,0 1 0,-1-1 1,1 1-1,-1-1 0,0 2 0,-9-4 0,-7-2 1498</inkml:trace>
  <inkml:trace contextRef="#ctx0" brushRef="#br0" timeOffset="1">469 217 4449,'19'60'3131,"-10"-27"-1440,21 47-1,-21-69-411,-9-11-1254,0 0 1,1 0-1,-1 0 1,0 0-1,1 0 1,-1 0-1,0 0 1,1 0 0,-1 0-1,0 0 1,0 0-1,1-1 1,-1 1-1,0 0 1,0 0-1,1 0 1,-1 0 0,0 0-1,0-1 1,1 1-1,-1 0 1,0 0-1,0 0 1,1-1-1,-1 1 1,0 0 0,0 0-1,0-1 1,11-27 582,-7 17-395,3-7-78,59-131 308,-59 136-424,0 1 1,1-1-1,1 1 0,0 1 1,0 0-1,1 0 0,1 1 0,20-17 1,-24 23 48,-1 1 0,1 0 1,-1 0-1,1 0 0,0 1 1,0 0-1,0 0 0,0 1 0,1 0 1,-1 0-1,0 1 0,1 0 1,11 1-1,-17-1-2,1 1 1,-1-1-1,0 1 0,0 0 0,1 0 1,-1 0-1,0 0 0,0 0 0,0 0 1,0 0-1,0 1 0,0-1 1,-1 1-1,1-1 0,0 1 0,-1 0 1,1 0-1,-1 0 0,0 0 1,1 0-1,-1 0 0,0 0 0,0 0 1,0 0-1,-1 0 0,1 1 1,0-1-1,0 5 0,1 6 247,0 1-1,-1 0 0,-2 25 1,1-31-240,-9 334 195,9-311-2295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7.326"/>
    </inkml:context>
    <inkml:brush xml:id="br0">
      <inkml:brushProperty name="width" value="0.1" units="cm"/>
      <inkml:brushProperty name="height" value="0.1" units="cm"/>
      <inkml:brushProperty name="color" value="#FFC114"/>
    </inkml:brush>
  </inkml:definitions>
  <inkml:trace contextRef="#ctx0" brushRef="#br0">0 21 6641,'20'25'1020,"15"30"0,-34-54-992,0 0 1,-1 0-1,1 1 1,-1-1-1,1 0 0,-1 0 1,1 0-1,-1 1 1,0-1-1,0 0 1,1 0-1,-1 1 1,0-1-1,0 0 1,-1 1-1,1-1 1,0 0-1,0 0 1,0 1-1,-1-1 1,1 0-1,-1 0 1,1 0-1,-1 0 1,1 1-1,-1-1 1,0 0-1,0 0 1,-1 1-1,-5 11 214,4-4-84,1 1 1,0-1-1,1 1 1,0 0-1,0-1 0,1 1 1,1 0-1,-1-1 1,2 1-1,-1 0 1,1-1-1,1 0 1,0 1-1,0-1 0,9 17 1,-10-21-110,1 1 0,0-1 0,0 0 1,1 0-1,0 0 0,0 0 0,0-1 0,0 0 1,1 1-1,-1-2 0,1 1 0,0 0 0,1-1 1,-1 0-1,0 0 0,1-1 0,-1 1 0,1-1 1,0-1-1,0 1 0,0-1 0,0 0 0,0 0 1,0 0-1,0-1 0,7-1 0,-9 1-43,0 0-1,-1-1 0,1 0 0,-1 1 1,1-2-1,-1 1 0,1 0 1,-1-1-1,0 1 0,0-1 0,1 0 1,-1 0-1,0 0 0,-1-1 1,1 1-1,4-5 0,-4 3-1,-1 0-1,1-1 1,-1 1-1,1-1 1,-1 1-1,-1-1 1,1 0-1,-1 0 1,0 1-1,1-11 1,-1 1-5,-1 0-1,0 1 1,-1-1 0,-1 0 0,0 0-1,-1 1 1,-8-23 0,3 14-1,-1 0 1,-15-26 0,19 39-43,0 1 1,0 0-1,-1 1 1,0 0 0,0 0-1,-1 0 1,0 0 0,-13-9-1,17 15-63,0-1-1,1 1 1,-1-1-1,0 1 1,0 0-1,0 0 1,0 0-1,0 0 1,0 0-1,-1 1 1,1 0-1,0-1 1,0 1-1,-6 1 1,-9 5-1283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7.695"/>
    </inkml:context>
    <inkml:brush xml:id="br0">
      <inkml:brushProperty name="width" value="0.1" units="cm"/>
      <inkml:brushProperty name="height" value="0.1" units="cm"/>
      <inkml:brushProperty name="color" value="#FFC114"/>
    </inkml:brush>
  </inkml:definitions>
  <inkml:trace contextRef="#ctx0" brushRef="#br0">309 259 4921,'4'-31'2896,"-2"24"-2669,-1 0 0,-1 0 0,1 0-1,-1 0 1,0 0 0,-1 0 0,-2-12-1,0 2-54,-2 1-1,0-1 1,-9-20-1,11 31-39,0 0 0,-1 0 1,1 0-1,-1 1 0,0-1 0,0 1 0,-1 0 0,0 0 0,0 1 0,0-1 0,-8-4 1,12 8-77,0 0 1,0 1 0,-1-1 0,1 1 0,0 0 0,-1-1 0,1 1-1,0 0 1,-1 0 0,1 0 0,0 0 0,-1 0 0,1 0 0,-1 0 0,1 0-1,0 1 1,-1-1 0,1 0 0,0 1 0,0-1 0,-1 1 0,1-1-1,0 1 1,0 0 0,0 0 0,0-1 0,-1 1 0,0 2 0,-3 2 129,0 0 0,0 1 0,1-1 0,-7 11 0,-13 28 88,1 1 1,2 0 0,2 2 0,2 0-1,-15 73 1,23-78-142,3 1 1,-2 57-1,8-78-596,1 0 0,0 0 1,2 0-1,0-1 0,2 1 1,10 31-1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8.081"/>
    </inkml:context>
    <inkml:brush xml:id="br0">
      <inkml:brushProperty name="width" value="0.1" units="cm"/>
      <inkml:brushProperty name="height" value="0.1" units="cm"/>
      <inkml:brushProperty name="color" value="#FFC114"/>
    </inkml:brush>
  </inkml:definitions>
  <inkml:trace contextRef="#ctx0" brushRef="#br0">41 100 8354,'-40'-100'3817,"58"111"-1353,7 2-1760,-3 1-64,14-7-368,2 1-168,11-10-280,4-15-472,12-13-1528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3.473"/>
    </inkml:context>
    <inkml:brush xml:id="br0">
      <inkml:brushProperty name="width" value="0.1" units="cm"/>
      <inkml:brushProperty name="height" value="0.1" units="cm"/>
      <inkml:brushProperty name="color" value="#FFC114"/>
    </inkml:brush>
  </inkml:definitions>
  <inkml:trace contextRef="#ctx0" brushRef="#br0">238 27 6329,'0'-1'245,"1"-1"-1,-1 1 1,1-1 0,-1 1-1,0-1 1,0 1-1,0-1 1,0 0-1,0 1 1,0-1 0,0 1-1,-1-1 1,1-1-1,-1 3-190,1-1 1,0 1-1,0 0 0,-1 0 0,1-1 0,0 1 0,0 0 0,-1 0 0,1-1 0,0 1 0,-1 0 0,1 0 1,0 0-1,-1 0 0,1-1 0,-1 1 0,1 0 0,0 0 0,-1 0 0,1 0 0,0 0 0,-1 0 0,1 0 1,-1 0-1,1 0 0,0 0 0,-1 0 0,1 0 0,0 0 0,-1 1 0,0-1 0,-3 2 102,0 0 1,0 0-1,0 1 0,0-1 0,0 1 0,-6 6 0,-37 35 986,-59 72 0,101-110-1101,1 0 0,0 0 0,0 1 0,0 0 0,1 0 0,0 0 0,0 0 0,1 0 0,0 1 0,0-1 0,-1 9 0,3-11-38,-1 0-1,1 0 0,0 0 1,0 0-1,1 0 1,0 0-1,0 0 1,0 0-1,0 0 0,1 0 1,0 0-1,0 0 1,0-1-1,0 1 0,1-1 1,0 0-1,3 5 1,-5-8-16,0 0 1,0 0-1,0 0 1,0 0 0,1 0-1,-1 0 1,0 0 0,1-1-1,-1 1 1,1 0-1,-1-1 1,0 1 0,1-1-1,-1 0 1,1 1 0,0-1-1,-1 0 1,1 0-1,-1 0 1,1 0 0,-1 0-1,1 0 1,-1 0 0,1-1-1,-1 1 1,1 0-1,-1-1 1,1 0 0,-1 1-1,3-2 1,2-2-45,0 1 0,-1-1 0,0 0 0,0 0 0,0-1 0,6-6 0,10-14-212,-1-2 0,-1 0 0,21-40 0,35-93-386,-64 135 768,-7 21 48,-2 5 17,-1 10 198,-8 29 269,-17 61 1,13-63-941,-10 73 0,20-102 40,0 1 0,1-1 0,1 1 0,2 16 0,-3-24 161,0-1 0,0 1 0,1 0 0,-1-1 0,1 1 0,-1 0 0,1-1 0,-1 1 0,1-1 0,0 1 0,0-1 0,0 1 0,0-1 0,0 1 0,0-1 0,0 0 0,0 0 0,1 1 0,-1-1 0,0 0 0,1 0 0,-1 0 0,1-1 0,-1 1 0,1 0 0,-1 0 0,1-1 0,0 1 0,-1-1 0,1 0 0,0 1 0,-1-1 0,4 0 0,18-6-1133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9.131"/>
    </inkml:context>
    <inkml:brush xml:id="br0">
      <inkml:brushProperty name="width" value="0.1" units="cm"/>
      <inkml:brushProperty name="height" value="0.1" units="cm"/>
      <inkml:brushProperty name="color" value="#FFC114"/>
    </inkml:brush>
  </inkml:definitions>
  <inkml:trace contextRef="#ctx0" brushRef="#br0">17 0 7410,'-16'53'2696,"25"-39"-1944,0 15-192,3 28 177,-1 8 47,-3 18-112,-5-1-64,-5-4-248,-1-10-88,-6-19-152,-2 2-168,0-16-736,2-5-504,5-17-913</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9.800"/>
    </inkml:context>
    <inkml:brush xml:id="br0">
      <inkml:brushProperty name="width" value="0.1" units="cm"/>
      <inkml:brushProperty name="height" value="0.1" units="cm"/>
      <inkml:brushProperty name="color" value="#FFC114"/>
    </inkml:brush>
  </inkml:definitions>
  <inkml:trace contextRef="#ctx0" brushRef="#br0">1 196 5953,'6'17'1664,"-1"0"-1,5 32 1,0 81 1139,-9-101-1883,-2-15-462,-1-12-102,1-5-340,0 0 1,0 0-1,1 0 1,0-1 0,-1 1-1,1 0 1,0 0-1,1-6 1,2-24-59,0-1 1,3 1-1,0-1 1,14-37-1,-7 39-138,23-44 0,-30 65 133,0 1-1,1-1 0,1 1 0,-1 1 1,2-1-1,-1 1 0,16-11 0,-22 18 40,0 0 0,1 0 0,-1 1 0,1-1 0,-1 1 0,1 0 0,0 0 0,0 0 0,-1 0 0,1 0 0,0 1 0,6-1 0,-8 1 7,1 0-1,0 1 1,-1-1-1,1 0 1,0 1-1,-1 0 1,1-1-1,-1 1 1,1 0-1,-1 0 1,1 0-1,-1 0 1,1 0-1,-1 0 1,0 0-1,0 0 1,0 0-1,1 1 1,-1-1-1,0 1 1,-1-1-1,1 1 1,1 1-1,3 9 4,0 0-1,0 0 1,-2 0-1,1 0 1,-1 1-1,1 20 0,0 78 47,-6-66 3,-1-1 1,-18 84-1,21-128-45,0 0-1,0 0 1,0 0-1,0 0 0,0 0 1,0 0-1,0 0 0,0 0 1,0 0-1,0 0 0,0 0 1,0 0-1,0 0 0,0 0 1,0 0-1,0 0 0,0 0 1,4-10 35,19-39-26,152-207-57,-167 246 39,1-1 0,0 1 0,1 1 0,0 0 0,14-11 0,-23 20 2,0-1 0,0 0 1,0 1-1,0-1 0,0 1 1,0-1-1,0 1 1,0-1-1,0 1 0,0 0 1,0-1-1,0 1 0,0 0 1,1 0-1,-1 0 1,0 0-1,0 0 0,0 0 1,0 0-1,0 0 0,1 1 1,-1-1-1,1 1 1,-1 0 3,1 0 0,-1 0 0,0 0 0,0 0 0,0 0 0,0 0 0,0 1 0,0-1 1,0 0-1,0 1 0,-1-1 0,1 0 0,0 1 0,0 2 0,2 7 53,-1 0-1,0 0 0,0 22 1,0 4 117,-2 0 0,-1 0 0,-2 0 0,-2 0 1,-15 60-1,18-90-299,0 0-1,0 1 1,1 0 0,0-1 0,0 1-1,0 0 1,1-1 0,0 1 0,1 0-1,0 0 1,2 9 0,-2-16 78,-1 0 1,0 0-1,1 0 1,-1-1-1,0 1 0,1 0 1,-1 0-1,1-1 1,-1 1-1,1 0 1,0-1-1,-1 1 0,1-1 1,0 1-1,-1-1 1,1 1-1,0-1 1,0 1-1,-1-1 0,2 1 1,20-3 1627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0.192"/>
    </inkml:context>
    <inkml:brush xml:id="br0">
      <inkml:brushProperty name="width" value="0.1" units="cm"/>
      <inkml:brushProperty name="height" value="0.1" units="cm"/>
      <inkml:brushProperty name="color" value="#FFC114"/>
    </inkml:brush>
  </inkml:definitions>
  <inkml:trace contextRef="#ctx0" brushRef="#br0">49 1 6553,'-22'68'5066,"13"-30"-3917,2 1-1,-3 48 1,10-82-987,-1 0 1,1 0 0,0 0-1,1 0 1,-1 0 0,1 0-1,0 0 1,0 0 0,1 0-1,-1 0 1,5 7 0,-5-9-131,1-1 0,0 0 0,0 1 0,0-1-1,0 0 1,1 0 0,-1 0 0,0 0 0,1-1 0,0 1 0,-1-1 0,1 0 0,0 1 0,-1-1 0,1 0 0,0-1 0,0 1 0,0 0 0,0-1 0,5 1 0,2-1-68,0 1 0,1-1 0,-1-1 0,0 0-1,0 0 1,0-1 0,1 0 0,15-7 0,-23 9-12,-1-1 1,1 0-1,-1-1 0,1 1 0,-1 0 1,0-1-1,0 1 0,0-1 0,0 0 1,0 0-1,0 0 0,0 0 0,0 0 1,-1 0-1,1 0 0,-1 0 0,0-1 1,1 1-1,-1-1 0,0 1 0,0-1 1,-1 1-1,1-1 0,0 1 0,-1-1 0,0 0 1,0 1-1,0-1 0,0 0 0,0 0 1,0 1-1,0-1 0,-1 1 0,0-1 1,1 0-1,-1 1 0,0-1 0,-2-2 1,-6-13-336,0 1 1,-2 0-1,0 1 1,-1 0 0,-21-21-1,-14-19-1499,27 29 568</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0.579"/>
    </inkml:context>
    <inkml:brush xml:id="br0">
      <inkml:brushProperty name="width" value="0.1" units="cm"/>
      <inkml:brushProperty name="height" value="0.1" units="cm"/>
      <inkml:brushProperty name="color" value="#FFC114"/>
    </inkml:brush>
  </inkml:definitions>
  <inkml:trace contextRef="#ctx0" brushRef="#br0">1 0 8026,'9'40'3472,"7"44"-1855,-2 6-361,-5-3-224,-9-9-320,0-13-287,-1-16-153,-1-14-560,4-4-529</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146"/>
    </inkml:context>
    <inkml:brush xml:id="br0">
      <inkml:brushProperty name="width" value="0.1" units="cm"/>
      <inkml:brushProperty name="height" value="0.1" units="cm"/>
      <inkml:brushProperty name="color" value="#FFC114"/>
    </inkml:brush>
  </inkml:definitions>
  <inkml:trace contextRef="#ctx0" brushRef="#br0">338 11 5073,'-34'-7'3609,"-1"4"-3207,22 3 84,5-1-228,0 1-1,0 1 1,0 0-1,0 0 1,0 0 0,0 1-1,0 0 1,0 1-1,1 0 1,-13 6 0,7-1 157,-1 0 1,1 2 0,-21 18 0,25-19-252,1-1-1,0 1 1,0 1 0,1-1-1,1 1 1,-1 1 0,1-1-1,1 1 1,0 0 0,-5 18-1,9-27-153,1 0-1,-1 0 0,1 0 1,-1 1-1,1-1 0,0 0 1,0 0-1,0 0 0,0 1 1,0-1-1,0 0 0,1 0 0,-1 0 1,1 0-1,0 1 0,0-1 1,-1 0-1,1 0 0,0 0 1,1 0-1,-1-1 0,0 1 1,0 0-1,1 0 0,-1-1 1,1 1-1,0-1 0,-1 1 1,1-1-1,0 0 0,0 0 0,0 0 1,0 0-1,0 0 0,0 0 1,0 0-1,0-1 0,4 2 1,2 0-8,1-1 1,0 0 0,0 0-1,-1-1 1,1 0-1,0 0 1,0-1 0,12-2-1,-14 1-4,-1 0 0,0 0 0,0-1 0,-1 0 0,1 0 0,0 0 0,-1-1 0,0 1 0,0-1 0,0-1-1,0 1 1,-1-1 0,1 1 0,-1-1 0,0-1 0,-1 1 0,4-7 0,-2 4-83,-2 1 0,1-1 0,-1 0 0,0-1 0,-1 1 0,0 0 0,0-1 0,-1 1-1,0-1 1,0 0 0,-1 1 0,-1-12 0,1 16-54,-1 0 0,0 1 0,1-1 0,-1 1 0,-1-1 0,1 1 0,-1-1 0,1 1 0,-1 0 0,0 0 0,0-1 0,0 1 0,0 1-1,-1-1 1,0 0 0,1 1 0,-1-1 0,0 1 0,0 0 0,0 0 0,0 0 0,0 0 0,-1 0 0,1 1 0,-6-2 0,-20-2-1595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525"/>
    </inkml:context>
    <inkml:brush xml:id="br0">
      <inkml:brushProperty name="width" value="0.1" units="cm"/>
      <inkml:brushProperty name="height" value="0.1" units="cm"/>
      <inkml:brushProperty name="color" value="#FFC114"/>
    </inkml:brush>
  </inkml:definitions>
  <inkml:trace contextRef="#ctx0" brushRef="#br0">327 245 4609,'-5'-18'2460,"-5"-37"0,-3-13-1083,11 62-1236,-1 0 0,1 0 0,-1 0 0,0 0 0,0 0 0,0 1 1,-1 0-1,-6-8 0,5 8 5,1 0 0,-1 1 0,0-1 0,0 1 0,0 0 0,0 0-1,-1 1 1,-9-5 0,12 7-103,1 1 0,0-1 0,0 1 0,-1 0 0,1-1 0,0 1 0,-1 0 0,1 0 0,0 1 0,-1-1 1,1 0-1,0 1 0,0 0 0,-1-1 0,1 1 0,0 0 0,0 0 0,0 0 0,0 0 0,0 1 0,0-1 0,0 0 0,1 1 0,-1-1 0,0 1 0,1 0 0,-3 3 0,-12 15 53,1 1-1,1 0 1,1 1 0,1 1 0,1 0 0,2 1 0,0 0-1,1 0 1,-7 34 0,5 0 41,2 0-1,-1 116 1,16-26-1435,-9-128 45,-1-8-303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911"/>
    </inkml:context>
    <inkml:brush xml:id="br0">
      <inkml:brushProperty name="width" value="0.1" units="cm"/>
      <inkml:brushProperty name="height" value="0.1" units="cm"/>
      <inkml:brushProperty name="color" value="#FFC114"/>
    </inkml:brush>
  </inkml:definitions>
  <inkml:trace contextRef="#ctx0" brushRef="#br0">1 6 6305,'5'-2'2809,"17"2"-1001,5 0-1328,18 0-336,13 4-112,13-4-568,7-7-424</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2.324"/>
    </inkml:context>
    <inkml:brush xml:id="br0">
      <inkml:brushProperty name="width" value="0.1" units="cm"/>
      <inkml:brushProperty name="height" value="0.1" units="cm"/>
      <inkml:brushProperty name="color" value="#FFC114"/>
    </inkml:brush>
  </inkml:definitions>
  <inkml:trace contextRef="#ctx0" brushRef="#br0">519 56 5737,'-16'-15'633,"11"10"-380,0-1 1,-1 1 0,0 1 0,-10-8 0,13 11-141,0 0 0,0-1-1,0 1 1,0 0 0,0 1-1,0-1 1,-1 0 0,1 1 0,0 0-1,0 0 1,-1 0 0,1 0 0,0 0-1,-6 2 1,-30 7 372,0 2-1,0 1 1,2 3-1,0 0 1,0 3 0,2 1-1,-49 34 1,76-47-299,1 0 1,-1 1-1,-12 14 1,18-18-149,-1 0 1,1 0-1,0 0 1,0 1-1,1-1 1,-1 1 0,1-1-1,-1 1 1,1-1-1,0 1 1,0 0-1,1 0 1,-1 5-1,1 27 62,2 86 357,0-101-318,0 0 0,1 0 0,11 35 0,-12-52-120,0 1 1,0-1 0,0 1-1,0-1 1,0 0-1,1 0 1,0 0 0,0 0-1,0 0 1,1-1 0,-1 1-1,1-1 1,0 0-1,6 4 1,-3-3-4,1 0 0,-1-1-1,1 0 1,-1-1 0,1 0 0,0 0-1,0 0 1,10 0 0,29 5-48,-35-4-190,0-1 0,1 0 0,-1-1 0,0 0 1,1-1-1,-1-1 0,22-2 0,-24-1-1553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2.682"/>
    </inkml:context>
    <inkml:brush xml:id="br0">
      <inkml:brushProperty name="width" value="0.1" units="cm"/>
      <inkml:brushProperty name="height" value="0.1" units="cm"/>
      <inkml:brushProperty name="color" value="#FFC114"/>
    </inkml:brush>
  </inkml:definitions>
  <inkml:trace contextRef="#ctx0" brushRef="#br0">0 426 7858,'16'4'3080,"12"1"-1775,19-3-1297,9 0-184,13-6-433,-4-5-223,0-4-496,-1-3 1496</inkml:trace>
  <inkml:trace contextRef="#ctx0" brushRef="#br0" timeOffset="1">772 0 6481,'0'7'2369,"2"19"-1801,0 10-56,3 18 136,-1 12-8,-2 4-23,-2 3-57,-8-4-160,-1-8-192,-5-10-1104,-6-9-449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127"/>
    </inkml:context>
    <inkml:brush xml:id="br0">
      <inkml:brushProperty name="width" value="0.1" units="cm"/>
      <inkml:brushProperty name="height" value="0.1" units="cm"/>
      <inkml:brushProperty name="color" value="#FFC114"/>
    </inkml:brush>
  </inkml:definitions>
  <inkml:trace contextRef="#ctx0" brushRef="#br0">0 357 4865,'30'-23'1637,"0"1"0,2 1 0,39-18 0,104-39-1358,-138 62 93,-15 7-235,-1-1 0,-1 0 0,0-2 0,0 0 0,-1-1 0,-1-2 0,29-26 0,-46 40-133,0 1 0,-1-1 0,1 0 0,0 0 0,0 1 0,-1-1 0,1 0 0,0 0 0,-1 0 0,1 0 0,-1 1 0,1-1 0,-1 0 0,1 0 0,-1 0 0,0 0 0,0 0 0,1 0 0,-1 0-1,0 0 1,0 0 0,0-1 0,0 1 0,0 0 0,0 0 0,0 0 0,0 0 0,-1 0 0,1 0 0,0 0 0,-1 0 0,1 0 0,-1-1 0,0 2-4,0-1 0,0 1 0,0 0 0,0-1 0,0 1 0,0 0 1,0 0-1,0 0 0,0 0 0,0 0 0,0 0 0,1 0 0,-1 0 0,0 0 0,0 0 0,0 1 0,0-1 0,0 0 0,0 0 0,0 1 1,0-1-1,0 1 0,0-1 0,1 1 0,-1-1 0,0 1 0,0 0 0,1-1 0,-1 1 0,0 0 0,1 0 0,-1-1 0,1 1 0,-2 1 1,-1 3 2,-1 1 0,1-1 0,0 0 1,0 1-1,1-1 0,-1 1 0,1 0 1,0 0-1,1 0 0,-2 12 1,0 7 28,2 36 0,1-27-2,4 189 376,-4-210-366,1 14 110,9 49 0,-8-67-117,0 0 0,1 0 0,-1-1 0,2 1 0,-1-1-1,1 0 1,0 0 0,1 0 0,8 10 0,-12-17-27,-1 0-1,1 1 0,0-1 1,0 0-1,0 0 1,0 0-1,1 0 1,-1 0-1,0 0 1,0-1-1,0 1 1,1 0-1,-1-1 0,0 1 1,1-1-1,-1 1 1,1-1-1,-1 0 1,1 1-1,-1-1 1,1 0-1,-1 0 0,0 0 1,1 0-1,-1 0 1,3-1-1,-1 0 5,0-1-1,-1 1 0,1-1 1,0 0-1,-1 0 1,0 0-1,1 0 0,-1 0 1,0-1-1,0 1 1,0-1-1,1-2 0,20-29 40,63-85 40,-72 102-89,1 0 0,0 2 1,1 0-1,29-21 0,-41 33-4,1 0 0,0 0 0,0 0 0,0 1 0,1-1 0,-1 1 0,11-2 0,-14 3 3,0 1 0,0 0 1,0 0-1,1 0 0,-1 0 0,0 0 0,0 1 0,0-1 1,0 1-1,0-1 0,0 1 0,0 0 0,0 0 1,0 0-1,0 0 0,0 0 0,-1 0 0,1 0 0,0 0 1,-1 1-1,1-1 0,-1 1 0,3 2 0,1 4 10,0 1 0,0 0-1,-1 0 1,0 0 0,0 1-1,-1 0 1,-1-1 0,0 1-1,2 17 1,-1-9-88,1-1 0,7 22 0,-9-34-68,0-1-1,0 1 1,0 0 0,1-1-1,0 1 1,0-1 0,0 0 0,1 0-1,-1 0 1,1 0 0,8 6-1,14 4-1479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3.805"/>
    </inkml:context>
    <inkml:brush xml:id="br0">
      <inkml:brushProperty name="width" value="0.1" units="cm"/>
      <inkml:brushProperty name="height" value="0.1" units="cm"/>
      <inkml:brushProperty name="color" value="#FFC114"/>
    </inkml:brush>
  </inkml:definitions>
  <inkml:trace contextRef="#ctx0" brushRef="#br0">189 0 7626,'-2'30'3008,"1"25"-1831,-4 42-873,-6 1 16,-8 17-56,-2-7 0,-11-17 0,0 2-8,8-15-480,-3-4-400,16-15-713,8-20-311,3-31-904</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511"/>
    </inkml:context>
    <inkml:brush xml:id="br0">
      <inkml:brushProperty name="width" value="0.1" units="cm"/>
      <inkml:brushProperty name="height" value="0.1" units="cm"/>
      <inkml:brushProperty name="color" value="#FFC114"/>
    </inkml:brush>
  </inkml:definitions>
  <inkml:trace contextRef="#ctx0" brushRef="#br0">249 3 4193,'-4'-1'460,"1"1"0,0-1 0,-1 1-1,1 0 1,-1 0 0,1 0 0,-1 0 0,1 1 0,0 0 0,-1-1 0,-3 3 0,0-1-55,0 1 1,1 1 0,-1-1 0,-10 9-1,-1 2 26,0 2-1,-19 21 1,30-29 115,-5 4-31,1 1 0,1 0 1,-14 23-1,21-30-392,0-1 0,0 1-1,0 0 1,1 0 0,0 0 0,0 0 0,1 0 0,-1 1-1,2-1 1,-1 0 0,0 1 0,2 7 0,-1-12-106,0 0 0,1 0 1,-1 1-1,1-1 0,-1 0 1,1 0-1,0 0 0,0 0 1,0 0-1,0 0 0,0 0 1,1-1-1,-1 1 0,0 0 0,1 0 1,-1-1-1,1 1 0,0-1 1,2 2-1,0-1-7,0 0 0,0 0 0,0-1-1,0 0 1,0 1 0,0-2 0,0 1 0,0 0-1,8 0 1,-2-2-7,0 1-1,1-1 1,-1 0-1,0-1 0,0-1 1,0 1-1,14-7 1,-10 3-2,0-1 1,-1-1-1,0 0 1,0-1-1,-1 0 1,12-11-1,-18 13-34,0 0 1,0 0-1,0-1 0,-1 1 1,0-1-1,-1 0 0,1 0 0,-1-1 1,-1 0-1,5-16 0,0-19-321,-5 25-379,-4 47 35,-2-7 262,2-9-155,0-1-1,0 24 0,1-32 399,1 0 1,-1-1 0,0 1 0,1 0 0,0-1 0,0 1-1,-1-1 1,1 1 0,1-1 0,-1 0 0,0 1-1,1-1 1,-1 0 0,1 0 0,-1 0 0,1 0-1,0 0 1,3 3 0,11 1-948</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909"/>
    </inkml:context>
    <inkml:brush xml:id="br0">
      <inkml:brushProperty name="width" value="0.1" units="cm"/>
      <inkml:brushProperty name="height" value="0.1" units="cm"/>
      <inkml:brushProperty name="color" value="#FFC114"/>
    </inkml:brush>
  </inkml:definitions>
  <inkml:trace contextRef="#ctx0" brushRef="#br0">1 61 3257,'1'-1'260,"-1"0"1,1 0-1,0 1 0,0-1 1,0 1-1,0-1 1,0 1-1,0-1 0,0 1 1,1 0-1,-1-1 1,0 1-1,0 0 0,0 0 1,0 0-1,0 0 1,2 0-1,-2 0-210,0 1 1,0 0-1,0-1 1,-1 1-1,1 0 1,0 0-1,0-1 1,-1 1-1,1 0 1,-1 0-1,1 0 1,0 0-1,-1 0 1,0 0-1,1 0 1,-1 0-1,0 0 1,1 0-1,-1 2 1,3 13 350,0-1 0,-1 1 0,-1 24 1,3 16 641,22 88 961,-26-142-1995,0 0 0,1-1 0,-1 1 1,1 0-1,-1-1 0,1 1 1,0 0-1,0-1 0,-1 1 1,1-1-1,0 1 0,0-1 1,0 0-1,2 2 0,-3-3-2,1 0 0,-1 1 0,1-1-1,-1 0 1,1 0 0,-1 0 0,1 0 0,-1 0 0,1 0-1,-1 0 1,1 0 0,-1 0 0,1 0 0,-1 0 0,1 0-1,-1 0 1,1 0 0,-1-1 0,1 1 0,-1 0-1,1 0 1,-1-1 0,0 1 0,1 0 0,-1 0 0,1-1-1,-1 1 1,0 0 0,1-1 0,4-5 66,0 0-1,-1 0 1,0-1 0,6-11-1,-5 7-33,36-66 95,20-36-89,-49 94-47,0 1 0,1 1-1,29-30 1,-38 43-1,1 0 0,-1 1 0,1-1 0,0 1 0,0 0 0,0 0 0,0 0 0,1 1 0,10-4 0,-14 6 4,0-1 0,0 1-1,0 0 1,0 0-1,0 0 1,0 0 0,0 0-1,0 0 1,0 0 0,0 1-1,0-1 1,0 1 0,0-1-1,0 1 1,0 0-1,0 0 1,0 0 0,-1 0-1,1 0 1,0 0 0,-1 1-1,1-1 1,-1 0-1,1 1 1,-1-1 0,0 1-1,1 0 1,-1-1 0,0 1-1,0 0 1,0 2-1,5 11 30,0 1 0,-2 0 0,0 0 0,-1 0 0,0 1 0,0 32-1,-1-13 13,2 1-787,11 53 1,-7-61-655</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4.295"/>
    </inkml:context>
    <inkml:brush xml:id="br0">
      <inkml:brushProperty name="width" value="0.1" units="cm"/>
      <inkml:brushProperty name="height" value="0.1" units="cm"/>
      <inkml:brushProperty name="color" value="#FFC114"/>
    </inkml:brush>
  </inkml:definitions>
  <inkml:trace contextRef="#ctx0" brushRef="#br0">59 0 7282,'-21'93'4124,"9"-44"-2089,2 1 0,-5 66 1,15-109-1881,-1 0 0,2 0 0,-1 1-1,1-1 1,0 0 0,0 0 0,1 0 0,3 9 0,-4-14-145,0 1 0,0-1 0,0 0 0,1 0 0,-1-1 0,1 1 0,-1 0 1,1 0-1,0-1 0,0 1 0,-1-1 0,1 1 0,0-1 0,0 0 0,1 0 0,-1 0 0,0 0 0,0 0 0,0 0 0,1 0 0,-1-1 0,0 0 0,1 1 0,-1-1 0,0 0 0,1 0 0,-1 0 0,5-1 0,2 0-16,1-1 0,-1 0 0,0-1-1,1 0 1,-1 0 0,-1-1 0,1 0-1,0-1 1,-1 0 0,0 0 0,0-1-1,7-7 1,-3 2-120,0 0 0,-1-1-1,-1 0 1,0-1 0,0 0-1,10-20 1,-16 24-15,0 1 1,0-1 0,-1 1-1,-1-1 1,1 0-1,-1 0 1,-1-1-1,0 1 1,0 0-1,-1-12 1,0 17 93,0 0 0,-1 0-1,1 0 1,-1 0 0,0 0 0,0 0 0,-1 0 0,1 1-1,-1-1 1,1 0 0,-1 1 0,-1-1 0,1 1 0,0 0-1,-1-1 1,1 1 0,-1 0 0,0 1 0,0-1 0,0 0-1,-1 1 1,1 0 0,-1-1 0,1 2 0,-6-3 0,4 2-100,0 1-1,0 1 1,0-1 0,0 1 0,0 0 0,0 0 0,0 0 0,0 1-1,0-1 1,0 1 0,-5 2 0,-12 1-1524,12-5 819,6-8 2507</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4.659"/>
    </inkml:context>
    <inkml:brush xml:id="br0">
      <inkml:brushProperty name="width" value="0.1" units="cm"/>
      <inkml:brushProperty name="height" value="0.1" units="cm"/>
      <inkml:brushProperty name="color" value="#FFC114"/>
    </inkml:brush>
  </inkml:definitions>
  <inkml:trace contextRef="#ctx0" brushRef="#br0">0 0 9394,'4'49'3793,"0"33"-2353,-3-10-720,7 1-96,-8-21-272,0-5-111,5-10-153,-5-12-264,-2-14-1385,-3-11 201</inkml:trace>
  <inkml:trace contextRef="#ctx0" brushRef="#br0" timeOffset="1">296 466 9866,'9'7'3913,"0"0"-2097,-4 2-2280,-10-18-2016</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7.124"/>
    </inkml:context>
    <inkml:brush xml:id="br0">
      <inkml:brushProperty name="width" value="0.1" units="cm"/>
      <inkml:brushProperty name="height" value="0.1" units="cm"/>
      <inkml:brushProperty name="color" value="#FFC114"/>
    </inkml:brush>
  </inkml:definitions>
  <inkml:trace contextRef="#ctx0" brushRef="#br0">383 148 3985,'40'-21'1522,"-29"12"3234,-17 0-1796,-14-63-1581,20 70-1349,-1 0 0,1 0 0,-1 0 0,0 1 0,1-1 0,-1 0 0,0 0 0,0 1 0,0-1 0,-1 1 0,1-1 0,0 1 0,0-1 0,-1 1 0,1 0 0,-1-1 0,1 1 0,-1 0 0,0 0 0,0 0 0,1 0 0,-1 1 0,0-1 0,0 0 0,0 1 0,0-1 0,1 1 0,-1 0 0,0-1 0,0 1 0,0 0 0,0 0 0,0 1 0,0-1 0,-3 1 0,-4 1 1,1 1 0,0 0 1,0 1-1,0 0 0,1 0 0,-10 6 1,-19 17 215,2 2 1,-62 64 0,90-87-204,-8 8 92,1 1 1,1 1 0,0 0 0,1 1 0,0 0-1,-10 24 1,17-32-87,0 1-1,1 0 0,0 0 1,1 1-1,0-1 0,0 0 1,1 1-1,0-1 0,1 1 1,1-1-1,-1 1 0,2-1 1,3 19-1,1-12-23,1 0 0,0 0 1,1-1-1,1 0 0,1 0 1,0-1-1,1 0 0,0-1 0,17 17 1,-22-25-25,1-1 1,-1 1 0,1-2 0,0 1 0,0-1 0,0 0-1,1 0 1,-1 0 0,1-1 0,0-1 0,0 1-1,0-1 1,0-1 0,9 2 0,-4-3-101,-1 0 1,0 0 0,1-2-1,-1 1 1,0-1-1,0-1 1,0 0-1,21-9 1,-11 2-593,0 0 0,0-2 0,-2 0 0,27-21 0,3-11-1829</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7.576"/>
    </inkml:context>
    <inkml:brush xml:id="br0">
      <inkml:brushProperty name="width" value="0.1" units="cm"/>
      <inkml:brushProperty name="height" value="0.1" units="cm"/>
      <inkml:brushProperty name="color" value="#FFC114"/>
    </inkml:brush>
  </inkml:definitions>
  <inkml:trace contextRef="#ctx0" brushRef="#br0">92 17 5121,'36'-7'3549,"-26"4"-2942,0 1-1,0 0 0,1 1 1,-1 0-1,0 0 0,19 2 1,-27 0-575,-1-1 1,0 1-1,0-1 0,1 1 1,-1-1-1,0 1 1,0 0-1,0-1 0,0 1 1,0 0-1,0 0 1,0 0-1,0 0 0,0 0 1,0 0-1,0 0 0,-1 0 1,1 0-1,0 0 1,-1 0-1,1 1 0,-1-1 1,1 0-1,-1 0 1,0 1-1,1-1 0,-1 0 1,0 1-1,0-1 1,0 0-1,0 2 0,0 3 0,0 0 0,-1 0 0,1-1 0,-1 1 0,-3 8 0,-9 28 182,-3 0 0,-1 0 0,-26 42 1,-75 110 688,116-192-892,-2 4 78,0 1 0,0-1 0,1 1 0,-1 0 0,-3 12 0,7-18-78,0-1 1,0 1 0,0 0 0,0-1 0,0 1 0,0-1 0,0 1 0,0 0 0,0-1 0,0 1 0,0-1 0,0 1 0,0 0-1,0-1 1,1 1 0,-1-1 0,0 1 0,0 0 0,1-1 0,-1 1 0,0-1 0,1 1 0,-1-1 0,1 1 0,-1-1 0,1 0 0,-1 1-1,1-1 1,-1 1 0,1-1 0,-1 0 0,1 0 0,-1 1 0,1-1 0,-1 0 0,1 0 0,0 1 0,-1-1 0,1 0 0,-1 0-1,1 0 1,0 0 0,-1 0 0,1 0 0,0 0 0,33-4 217,-32 3-210,88-18 103,124-23-491,-139 29-79,-16-4 1143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094"/>
    </inkml:context>
    <inkml:brush xml:id="br0">
      <inkml:brushProperty name="width" value="0.1" units="cm"/>
      <inkml:brushProperty name="height" value="0.1" units="cm"/>
      <inkml:brushProperty name="color" value="#FFC114"/>
    </inkml:brush>
  </inkml:definitions>
  <inkml:trace contextRef="#ctx0" brushRef="#br0">11 2 4377,'-6'-2'4401,"3"13"-3529,1 29 48,15 53-40,3-37-143,-7-4-89,2 14-272,-6-1-120,-10-13-184,1-4-64,-5-19-40,-3-10-224,4-6-576,5-6-361,1-18 913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475"/>
    </inkml:context>
    <inkml:brush xml:id="br0">
      <inkml:brushProperty name="width" value="0.1" units="cm"/>
      <inkml:brushProperty name="height" value="0.1" units="cm"/>
      <inkml:brushProperty name="color" value="#FFC114"/>
    </inkml:brush>
  </inkml:definitions>
  <inkml:trace contextRef="#ctx0" brushRef="#br0">334 1 4745,'0'11'2096,"1"21"-711,3 6-257,5 13 176,0 1 25,2 1-201,4 0-144,-1 6-416,-1 3-176,3 10-240,-1 1-88,-8-8-168,-5-3-336,-8-26-904,-6-9-425</inkml:trace>
  <inkml:trace contextRef="#ctx0" brushRef="#br0" timeOffset="1">0 501 6849,'4'-2'2593,"14"-2"-1961,7-1-224,10-2-104,5-2-136,5 1-64,0 1-440</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891"/>
    </inkml:context>
    <inkml:brush xml:id="br0">
      <inkml:brushProperty name="width" value="0.1" units="cm"/>
      <inkml:brushProperty name="height" value="0.1" units="cm"/>
      <inkml:brushProperty name="color" value="#FFC114"/>
    </inkml:brush>
  </inkml:definitions>
  <inkml:trace contextRef="#ctx0" brushRef="#br0">173 0 5417,'-19'30'2678,"-34"40"-1,37-51-1901,2 0 0,0 1 0,0 0 0,-18 40 0,30-54-686,0-1-1,0 1 0,1-1 0,0 1 0,0-1 0,0 1 1,1 0-1,-1 0 0,2 6 0,-1-10-81,0 0 0,0-1-1,1 1 1,-1 0 0,1 0 0,0-1-1,-1 1 1,1-1 0,0 1-1,0 0 1,0-1 0,0 0 0,0 1-1,0-1 1,0 0 0,1 1 0,-1-1-1,0 0 1,1 0 0,-1 0-1,1 0 1,-1 0 0,1-1 0,0 1-1,-1 0 1,1-1 0,0 1-1,0-1 1,-1 1 0,1-1 0,3 0-1,10 1 17,1-2-1,-1 0 0,0 0 0,1-2 1,20-5-1,-14 3-9,33-3 0,-47 7-14,-1 1 0,1 0 1,-1 0-1,1 1 1,-1 0-1,1 1 0,-1-1 1,10 5-1,-15-5 0,1 0 1,-1 0-1,0 0 0,0 0 1,0 0-1,0 1 0,0-1 1,0 1-1,-1-1 0,1 1 1,0 0-1,-1 0 0,1-1 0,-1 1 1,0 0-1,0 0 0,0 1 1,2 2-1,-2-1 0,0 0 1,-1 0-1,1 0 1,-1 0-1,0 0 1,0 0-1,0 0 0,0 0 1,-1 0-1,-1 5 1,0 0-2,-1 0 0,0 0 1,-1-1-1,1 0 0,-2 1 1,1-1-1,-1-1 0,-1 1 1,-6 7-1,8-11-89,1-1 0,-1 1 1,0-1-1,0 0 0,0 0 0,0-1 0,0 1 1,-1-1-1,1 0 0,-1 0 0,1-1 1,-1 1-1,0-1 0,0 0 0,1 0 0,-1-1 1,0 1-1,0-1 0,0 0 0,0 0 0,0-1 1,0 0-1,0 1 0,1-2 0,-1 1 0,-7-3 1,-15-11-1859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0.259"/>
    </inkml:context>
    <inkml:brush xml:id="br0">
      <inkml:brushProperty name="width" value="0.1" units="cm"/>
      <inkml:brushProperty name="height" value="0.1" units="cm"/>
      <inkml:brushProperty name="color" value="#FFC114"/>
    </inkml:brush>
  </inkml:definitions>
  <inkml:trace contextRef="#ctx0" brushRef="#br0">0 75 4129,'13'0'1792,"5"1"-696,15-1-967,1 0-17,11-7-48,6-9-40,3-8-361,1-5-1431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7.150"/>
    </inkml:context>
    <inkml:brush xml:id="br0">
      <inkml:brushProperty name="width" value="0.1" units="cm"/>
      <inkml:brushProperty name="height" value="0.1" units="cm"/>
      <inkml:brushProperty name="color" value="#FFC114"/>
    </inkml:brush>
  </inkml:definitions>
  <inkml:trace contextRef="#ctx0" brushRef="#br0">2 47 4193,'0'-2'161,"-1"1"0,1-1 0,0 0-1,0 1 1,0-1 0,0 0 0,0 1 0,1-1 0,-1 0 0,0 1 0,1-1 0,-1 1 0,1-1-1,0 1 1,-1-1 0,1 1 0,0-1 0,0 1 0,0-1 0,0 1 0,0 0 0,0 0 0,0 0-1,1-1 1,-1 1 0,0 0 0,1 1 0,-1-1 0,0 0 0,1 0 0,-1 1 0,1-1 0,0 0-1,-1 1 1,1 0 0,-1-1 0,1 1 0,0 0 0,-1 0 0,1 0 0,0 0 0,-1 0 0,1 0-1,0 0 1,-1 1 0,1-1 0,-1 0 0,1 1 0,-1 0 0,1-1 0,-1 1 0,1 0 0,1 1-1,1 1 16,-1 1-1,0-1 1,0 1-1,0 0 1,0 0-1,-1 0 1,0 0-1,0 0 0,0 1 1,0-1-1,0 1 1,-1-1-1,1 6 1,2 12 397,2 35 1,-5-49-443,0 284 1936,-4-161-1447,2 13-121,20 160-1,-18-296-504,3 26 53,-4-32-60,0-1 0,0 0 0,0 1 0,0-1 0,0 0 0,0 0 0,0 1 0,-1-1 0,1 0 0,0 0 0,-1 1 0,1-1 0,-1 0 0,0 0 0,1 0 0,-1 1-1,0-1 1,0 0 0,-1 1 0,2-2-26,-1 0 0,0 0 0,0 1 1,0-1-1,0 0 0,1 0 0,-1 0 0,0 0 0,0-1 0,0 1 0,0 0 0,1 0 0,-1 0 0,0-1 0,0 1 0,1 0 0,-1-1 0,0 1 1,0-1-1,1 1 0,-1-1 0,0 1 0,1-1 0,-1 1 0,1-1 0,-1 0 0,1 1 0,-1-1 0,1 0 0,-1 0 0,1 1 0,0-1 0,-1-1 1,-2-2-298,0-1 1,1 1 0,0-1 0,-3-9 0,-3-35-1759,0-10-314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7.944"/>
    </inkml:context>
    <inkml:brush xml:id="br0">
      <inkml:brushProperty name="width" value="0.1" units="cm"/>
      <inkml:brushProperty name="height" value="0.1" units="cm"/>
      <inkml:brushProperty name="color" value="#FFC114"/>
    </inkml:brush>
  </inkml:definitions>
  <inkml:trace contextRef="#ctx0" brushRef="#br0">0 1053 5577,'3'1'357,"-1"1"0,1-1-1,-1 0 1,1 0 0,0 0-1,-1 0 1,1-1 0,0 1 0,-1-1-1,1 0 1,0 1 0,0-1-1,-1-1 1,1 1 0,5-1-1,-7 0-225,1 0-1,0 0 0,-1 0 0,1 0 1,-1 0-1,1 0 0,-1 0 0,0-1 0,1 1 1,-1-1-1,0 1 0,0-1 0,0 1 1,0-1-1,0 0 0,0 1 0,-1-1 0,1 0 1,0 0-1,-1 1 0,0-1 0,1 0 1,-1-4-1,33-365 1801,-22 199-1739,-6 98-154,-1 3-20,14-74 1,-16 136-12,0-1 0,1 1 0,6-18 0,-8 26-8,-1 0 1,0 1 0,0-1 0,0 1 0,1-1 0,-1 0 0,0 1 0,1-1 0,-1 1 0,1-1 0,-1 1 0,0-1 0,1 1 0,-1-1 0,1 1-1,-1 0 1,1-1 0,-1 1 0,1 0 0,0-1 0,-1 1 0,1 0 0,-1-1 0,1 1 0,0 0 0,-1 0 0,1 0 0,0 0 0,-1 0 0,1 0-1,0 0 1,-1 0 0,1 0 0,0 0 0,-1 0 0,1 0 0,-1 0 0,1 1 0,0-1 0,-1 0 0,1 0 0,0 1 0,1 1-1,0 0 1,0 0-1,0 0 1,0 0-1,-1 0 1,1 0-1,-1 0 1,0 1-1,0-1 1,2 4 0,8 34 12,-1 0 1,-2 0 0,5 75-1,-8-67 11,4 45 19,15 113-79,-18-169-13,2 0 1,1 0-1,19 45 1,-24-72 17,1 0 1,0-1 0,1 1 0,0-1-1,9 11 1,-13-18 22,-1 0-1,1 0 1,0-1-1,0 1 1,0 0 0,0-1-1,1 0 1,-1 1 0,0-1-1,1 0 1,4 2-1,-5-3 5,-1 0-1,1 0 0,-1 0 0,0 0 0,1 0 0,-1 0 0,1-1 0,-1 1 0,1 0 0,-1-1 0,1 1 0,-1-1 1,0 1-1,1-1 0,-1 0 0,0 0 0,0 1 0,1-1 0,-1 0 0,0 0 0,0 0 0,2-2 0,1-3 6,0 0 0,0 1 0,0-2 0,-1 1 0,1 0 0,-1-1 0,-1 1 0,3-10 0,12-60 56,-15 62-42,39-273 205,13-66 117,-51 335-268,0 1 0,2-1 0,0 1 0,1 0 0,1 0 1,0 1-1,19-30 0,-23 42-19,0-1 1,1 1-1,-1 0 1,1 0-1,0 0 0,7-5 1,-10 8-29,0 1 0,1-1 1,-1 0-1,1 1 1,0-1-1,-1 1 0,1-1 1,-1 1-1,1 0 0,0-1 1,-1 1-1,1 0 1,0 0-1,-1 0 0,1 1 1,0-1-1,-1 0 1,1 1-1,0-1 0,-1 1 1,1-1-1,-1 1 0,1 0 1,-1 0-1,3 1 1,0 1 24,0 0 1,0 0-1,-1 0 1,1 0-1,-1 1 1,0-1-1,0 1 1,0 0-1,0 0 1,3 9-1,1 1 65,-2 1 0,6 20 0,2 17 126,10 106 0,-9 58-94,-12-161-120,2 85-53,9 117-1482,-7-224 141,-6-33 1340,0 0 0,0 0 0,0 0 0,0 0 0,0 1 0,0-1 0,0 0 0,0 0 0,0 0 0,0 0-1,0 0 1,0 1 0,0-1 0,0 0 0,0 0 0,0 0 0,0 0 0,0 1 0,0-1 0,0 0 0,0 0 0,0 0 0,0 0 0,0 0-1,1 0 1,-1 0 0,0 1 0,0-1 0,0 0 0,0 0 0,0 0 0,0 0 0,1 0 0,-1 0 0,0 0 0,0 0 0,0 0 0,0 0-1,0 0 1,1 0 0,-1 0 0,0 0 0,0 0 0,0 0 0,0 0 0,1 0 0,-1 0 0,0 0 0,0 0 0,0 0 0,0 0 0,0 0-1,1 0 1,-1 0 0,0 0 0,0 0 0,0 0 0,0 0 0,0 0 0,0 0 0,1-1 0,-1 1 0,0 0 0,0 0 0,0 0 0,0 0-1,7-15-2341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4.150"/>
    </inkml:context>
    <inkml:brush xml:id="br0">
      <inkml:brushProperty name="width" value="0.1" units="cm"/>
      <inkml:brushProperty name="height" value="0.1" units="cm"/>
      <inkml:brushProperty name="color" value="#FFC114"/>
    </inkml:brush>
  </inkml:definitions>
  <inkml:trace contextRef="#ctx0" brushRef="#br0">1 20 8546,'5'3'3425,"11"3"-2257,-1-1-392,3-5-232,9-1-256,3-6-256,5 4-32,-4-3-344,-6-1-328,-7-2-1008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0.678"/>
    </inkml:context>
    <inkml:brush xml:id="br0">
      <inkml:brushProperty name="width" value="0.1" units="cm"/>
      <inkml:brushProperty name="height" value="0.1" units="cm"/>
      <inkml:brushProperty name="color" value="#FFC114"/>
    </inkml:brush>
  </inkml:definitions>
  <inkml:trace contextRef="#ctx0" brushRef="#br0">1 155 4969,'54'-47'1378,"-32"31"1650,-28 26-2636,-1 0-1,2 1 1,0-1-1,0 1 1,1 0-1,0 1 1,1-1-1,0 0 1,1 1-1,-1 12 1,1-1-1,0 0 0,2 0 0,1 0 1,5 29-1,-4-40-330,1 0-1,0 0 1,1 0-1,0-1 1,1 1-1,0-1 1,1 0-1,0 0 1,0-1-1,11 13 1,-12-17-52,1 0-1,0 0 1,0-1 0,0 0 0,1 0 0,0 0 0,-1-1 0,2 0-1,-1 0 1,0-1 0,1 0 0,0 0 0,0-1 0,0 0 0,0 0-1,12 1 1,-11-3-4,0 0 1,0 0-1,0-1 0,0 0 0,0 0 1,0-1-1,0 0 0,0-1 0,-1 0 0,1 0 1,-1-1-1,0 0 0,0 0 0,0-1 1,0 0-1,-1-1 0,9-8 0,-8 7-4,-1-1 0,0-1 0,-1 1 0,1-1-1,-2 0 1,1 0 0,-2-1 0,1 0 0,-1 0 0,0 0-1,-1 0 1,0 0 0,-1-1 0,2-16 0,-3 13-3,-1 1 0,0-1 0,-1 0 0,0 1 0,-1-1 0,-1 1 0,0 0 1,0-1-1,-9-18 0,8 25-3,1 0-1,-1 0 1,0 0 0,0 0 0,-1 1-1,0 0 1,0 0 0,0 1 0,-1-1-1,0 1 1,0 0 0,0 0 0,-1 1-1,0 0 1,0 0 0,0 1 0,-14-5 0,8 4-14,-1 1 0,0 1 0,0 1 1,0 0-1,0 0 0,0 1 1,0 1-1,0 1 0,0 0 1,0 0-1,0 2 0,1-1 1,0 2-1,-1 0 0,1 0 1,1 2-1,-1-1 0,-14 12 1,23-16-79,1 0 0,0 0 0,1 0 0,-1 0 0,0 0 0,1 1 0,-1-1 0,1 1 0,0 0 0,0 0 0,0 0 0,0 0 0,0 0 0,1 0 0,-1 0 0,1 1 0,0-1 0,0 1 0,0-1 0,0 5 0,3 18-1692</inkml:trace>
  <inkml:trace contextRef="#ctx0" brushRef="#br0" timeOffset="1">813 1 4377,'5'14'2184,"12"19"-775,-1-1 31,9 14-296,-7-1-248,-3 4-407,-1 5-145,-12 1-272,4-1-40,-5-14-400,3-13-225,5-25-543,4-15 3169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1.092"/>
    </inkml:context>
    <inkml:brush xml:id="br0">
      <inkml:brushProperty name="width" value="0.1" units="cm"/>
      <inkml:brushProperty name="height" value="0.1" units="cm"/>
      <inkml:brushProperty name="color" value="#FFC114"/>
    </inkml:brush>
  </inkml:definitions>
  <inkml:trace contextRef="#ctx0" brushRef="#br0">256 0 7578,'-2'47'3352,"2"48"-1495,0-7-313,0-11-368,0 0-215,0 3-433,2 4-288,-5-1-160,-1-16-80,2-22-736,-5-18-513,-4-34 1465</inkml:trace>
  <inkml:trace contextRef="#ctx0" brushRef="#br0" timeOffset="1">1 348 9162,'7'4'3569,"2"3"-2177,4 0-656,21-5 120,-1 0-175,18-7-273,10-1-120,-8-5-440,1 2-761</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2.478"/>
    </inkml:context>
    <inkml:brush xml:id="br0">
      <inkml:brushProperty name="width" value="0.1" units="cm"/>
      <inkml:brushProperty name="height" value="0.1" units="cm"/>
      <inkml:brushProperty name="color" value="#FFC114"/>
    </inkml:brush>
  </inkml:definitions>
  <inkml:trace contextRef="#ctx0" brushRef="#br0">69 37 5985,'-62'-36'2657,"55"56"-737,11 5-1576,14 8 56,0 1 209,-5 1 95,-1 6-40,-8 1-104,1 3-248,-3 3-144,-2-9-80,-2-2-96,-3-19-712,0-13-456</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2.865"/>
    </inkml:context>
    <inkml:brush xml:id="br0">
      <inkml:brushProperty name="width" value="0.1" units="cm"/>
      <inkml:brushProperty name="height" value="0.1" units="cm"/>
      <inkml:brushProperty name="color" value="#FFC114"/>
    </inkml:brush>
  </inkml:definitions>
  <inkml:trace contextRef="#ctx0" brushRef="#br0">0 44 5657,'0'0'2201,"9"5"-1409,11-3-376,14-2 168,4 0 56,6-5-40,7-1-56,-4-1-271,13-2-89,-1-2-577,1-2-519</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3.260"/>
    </inkml:context>
    <inkml:brush xml:id="br0">
      <inkml:brushProperty name="width" value="0.1" units="cm"/>
      <inkml:brushProperty name="height" value="0.1" units="cm"/>
      <inkml:brushProperty name="color" value="#FFC114"/>
    </inkml:brush>
  </inkml:definitions>
  <inkml:trace contextRef="#ctx0" brushRef="#br0">1 66 7690,'120'-28'3326,"-73"15"-2951,56-8-1,-89 19-241,0 1 0,1 0 0,-1 1 0,0 1 0,0 0 0,0 1 0,0 1 0,20 5-1,-29-6-102,0 0-1,0 0 0,0 0 0,0 1 0,0 0 0,-1 0 0,0 0 0,1 0 0,-1 1 0,0-1 0,-1 1 0,6 6 0,-7-7-23,-1-1-1,1 1 0,-1 0 1,0 0-1,1 0 0,-1 0 1,-1 0-1,1 0 0,0 0 0,-1 0 1,1 1-1,-1-1 0,0 0 1,0 0-1,0 0 0,-1 0 1,1 1-1,-1-1 0,0 0 1,0 0-1,0 0 0,-1 3 1,-3 4 8,-1-1 1,1 0 0,-2 0-1,1 0 1,-1-1 0,0 0 0,-1 0-1,0-1 1,-12 9 0,-3 1 85,-1-1 0,-36 16 1,16-11 451,-80 24 1,119-44-490,1 0 0,0 1 1,0-1-1,-1 1 0,1 0 0,-6 4 0,10-5-58,0-1-1,0 0 1,0 0-1,-1 0 1,1 0-1,0 1 1,0-1 0,0 0-1,0 0 1,0 0-1,0 1 1,0-1-1,-1 0 1,1 0-1,0 0 1,0 1 0,0-1-1,0 0 1,0 0-1,0 1 1,0-1-1,0 0 1,0 0 0,0 0-1,0 1 1,0-1-1,0 0 1,1 0-1,-1 1 1,0-1-1,0 0 1,0 0 0,0 0-1,0 0 1,0 1-1,0-1 1,1 0-1,-1 0 1,0 0 0,0 0-1,0 1 1,1-1-1,20 9 46,74 9 0,30 8-19,-111-22-24,0 1 0,0 0 0,-1 1 0,1 1 1,-2 0-1,18 12 0,-28-18-6,1 1 0,-1-1 1,0 1-1,0 0 0,1 0 0,-2 0 1,1 0-1,0 0 0,0 0 0,-1 0 0,1 1 1,-1-1-1,1 1 0,-1-1 0,0 1 0,0-1 1,0 1-1,-1 0 0,1-1 0,0 1 0,-1 0 1,0 0-1,0-1 0,0 1 0,0 0 1,0 0-1,0-1 0,-1 1 0,0 0 0,1 0 1,-1-1-1,0 1 0,0-1 0,0 1 0,-1-1 1,-2 5-1,-2 2 1,-1-1 0,0 0 0,0-1 0,-1 0 1,0 0-1,0 0 0,-1-1 0,-13 7 0,-1-1 19,0 0 0,0-2 0,-43 13 0,58-20-20,0-1 0,-1 0 0,1 0 0,-1-1 0,1 0 0,-1-1-1,1 0 1,-1 0 0,0-1 0,1 0 0,-1 0 0,1-1 0,0 0 0,-14-6-1,19 7-95,1-1-1,0 1 1,0 0-1,0-1 1,-1 0-1,1 0 0,1 1 1,-1-1-1,0 0 1,0 0-1,1-1 1,-1 1-1,1 0 0,0 0 1,-1-1-1,1 1 1,0-1-1,1 1 0,-1-1 1,0 0-1,1 1 1,-1-1-1,1 1 1,0-1-1,0 0 0,0 1 1,0-1-1,0 0 1,1 1-1,-1-1 1,1 0-1,0 1 0,0-1 1,0 1-1,2-5 1,21-34-2474</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3.656"/>
    </inkml:context>
    <inkml:brush xml:id="br0">
      <inkml:brushProperty name="width" value="0.1" units="cm"/>
      <inkml:brushProperty name="height" value="0.1" units="cm"/>
      <inkml:brushProperty name="color" value="#FFC114"/>
    </inkml:brush>
  </inkml:definitions>
  <inkml:trace contextRef="#ctx0" brushRef="#br0">151 125 6969,'-12'8'530,"-1"1"0,2 0-1,-1 1 1,1 0 0,1 1 0,0 0-1,0 1 1,1 0 0,1 0-1,0 1 1,-9 20 0,13-24-363,1 0 1,0-1 0,0 1 0,1 0 0,1 0 0,-1 1 0,1-1 0,1 16-1,0-19-70,1 1-1,0-1 0,1 1 0,-1-1 0,1 1 0,0-1 0,1 0 0,0 0 1,0 0-1,0 0 0,0 0 0,9 10 0,-2-7-67,0 1 0,0-1-1,1-1 1,0 0 0,1 0 0,0-1 0,0-1-1,0 0 1,1 0 0,-1-1 0,1-1 0,1 0-1,-1-1 1,16 2 0,-6-2-22,-1-1 0,1-1 1,0-1-1,0-1 0,0-1 0,0-1 0,35-9 1,-44 8-7,-1 0 0,0-1 0,0 0 0,-1-1 0,0 0 0,19-14 0,-27 17-1,0 0 1,0 0 0,-1-1 0,1 1-1,-1-1 1,0 0 0,0 0-1,0 0 1,0 0 0,-1-1-1,0 1 1,0-1 0,0 0 0,0 1-1,-1-1 1,0 0 0,0 0-1,0 0 1,0 0 0,-1 0 0,0-5-1,-1 0 3,0 0-1,-1 0 1,0 1-1,-1-1 0,0 1 1,0 0-1,-1 0 1,0 0-1,-11-16 1,-3-1 7,-39-42 1,27 36 27,-59-49 1,72 67-103,0 2 1,0 0-1,-1 2 1,-1-1-1,-35-12 0,81 24-2407,12 6 430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4.069"/>
    </inkml:context>
    <inkml:brush xml:id="br0">
      <inkml:brushProperty name="width" value="0.1" units="cm"/>
      <inkml:brushProperty name="height" value="0.1" units="cm"/>
      <inkml:brushProperty name="color" value="#FFC114"/>
    </inkml:brush>
  </inkml:definitions>
  <inkml:trace contextRef="#ctx0" brushRef="#br0">1 0 3169,'33'8'1549,"62"8"0,-2-2 1842,-91-14-3254,1 0 1,-1 1-1,0-1 0,0 1 1,0 0-1,0-1 1,0 1-1,0 0 0,0 0 1,0 1-1,2 0 0,-3-1-75,-1 0-1,0 0 0,0 0 0,1 0 0,-1 0 0,0 0 1,0 0-1,0 0 0,0 0 0,0 0 0,-1 0 1,1 0-1,0 0 0,0 0 0,-1 0 0,1 0 1,0 0-1,-1 0 0,1 0 0,-1 0 0,1 0 1,-1 0-1,0 0 0,1-1 0,-2 2 0,-19 28 1044,-1-2 0,-50 51 0,12-15 335,56-59-1330,1-1-1,-1 1 1,1 0 0,0 0 0,0 0-1,1 0 1,0 1 0,0-1 0,-2 8 0,3-11-96,1-1 0,0 1 0,0-1 1,-1 1-1,1-1 0,0 1 0,1-1 1,-1 1-1,0-1 0,0 1 1,1-1-1,-1 1 0,1-1 0,-1 1 1,1-1-1,-1 0 0,1 1 0,0-1 1,0 0-1,0 1 0,0-1 1,0 0-1,0 0 0,0 0 0,0 0 1,0 0-1,0 0 0,1 0 1,-1-1-1,0 1 0,0 0 0,1-1 1,-1 1-1,1-1 0,-1 1 0,1-1 1,-1 1-1,1-1 0,-1 0 1,2 0-1,19 1-7,0 0-1,0-2 1,-1 0 0,1-2 0,-1 0-1,26-8 1,-14 4-230,39-7-800,5 1-597</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5.693"/>
    </inkml:context>
    <inkml:brush xml:id="br0">
      <inkml:brushProperty name="width" value="0.1" units="cm"/>
      <inkml:brushProperty name="height" value="0.1" units="cm"/>
      <inkml:brushProperty name="color" value="#FFC114"/>
    </inkml:brush>
  </inkml:definitions>
  <inkml:trace contextRef="#ctx0" brushRef="#br0">21 398 6105,'-3'3'148,"1"0"12,0-1 1,0 1-1,0 0 0,1 0 1,-1 0-1,0 0 1,1 0-1,0 0 0,-1 4 1,2-7-143,0 0 0,0 1 0,0-1 0,0 1 0,0-1 0,1 0 0,-1 1 0,0-1 1,0 0-1,0 1 0,0-1 0,1 0 0,-1 1 0,0-1 0,0 0 0,1 1 0,-1-1 0,0 0 0,0 0 0,1 1 0,-1-1 1,0 0-1,1 0 0,-1 0 0,1 1 0,-1-1 0,0 0 0,1 0 0,23 2 222,445-32 1876,-62 9-1333,-26-14-655,-187 14-106,-173 19-14,-2 0 2,0 0 1,0 1-1,0 1 1,26 4 0,-45-4-11,0 0 1,0 0-1,0 0 1,0 0-1,0 0 1,0 0-1,0 0 1,0 0 0,0 0-1,0 0 1,0 1-1,0-1 1,0 0-1,0 0 1,0 0-1,0 0 1,0 0 0,0 0-1,0 0 1,0 0-1,0 0 1,0 0-1,0 1 1,0-1-1,0 0 1,0 0 0,0 0-1,0 0 1,0 0-1,0 0 1,0 0-1,0 0 1,0 0-1,0 0 1,0 0 0,0 1-1,0-1 1,0 0-1,0 0 1,0 0-1,0 0 1,0 0-1,1 0 1,-1 0 0,0 0-1,0 0 1,0 0-1,0 0 1,0 0-1,0 0 1,0 0 0,0 0-1,0 0 1,0 0-1,1 0 1,-1 0-1,0 0 1,0 0-1,0 0 1,0 0 0,0 0-1,0 0 1,0 0-1,-11 5 64,-20 4 81,-37 8 498,0 4 0,2 3 1,0 2-1,-117 68 0,179-92-618,1 1 1,-1-1-1,1 1 0,0 0 0,0-1 0,-3 5 1,6-6-24,-1-1 1,1 0 0,-1 1-1,1-1 1,0 1 0,-1-1-1,1 1 1,0 0 0,-1-1-1,1 1 1,0-1 0,0 1-1,0-1 1,0 1 0,-1 0 0,1-1-1,0 1 1,0 0 0,0-1-1,0 1 1,0-1 0,1 1-1,-1 0 1,0-1 0,0 1-1,0-1 1,0 1 0,1 0-1,-1-1 1,0 1 0,0-1 0,1 1-1,-1-1 1,1 1 0,-1-1-1,0 1 1,1-1 0,-1 0-1,1 1 1,-1-1 0,1 1-1,-1-1 1,1 0 0,-1 1-1,1-1 1,-1 0 0,1 0 0,0 0-1,-1 1 1,1-1 0,-1 0-1,1 0 1,0 0 0,8 2 9,-1-1 0,1 0 1,-1-1-1,1 0 1,0 0-1,-1-1 0,1 0 1,10-2-1,11-2 9,7 1-15,153-22 8,-159 20-19,-1-1 0,-1-2 0,0-1 0,33-15 1,-56 22 2,-1 0 1,0 0 0,1 0 0,-1-1 0,0 1 0,-1-1-1,1 0 1,-1-1 0,0 1 0,7-10 0,-10 12 1,0-1 0,0 1 0,0 0 0,0-1 0,-1 1 0,1 0 0,-1-1 0,1 1 0,-1-1 0,0 1 0,0-1 0,0 1 0,0-1 0,-1 1-1,1-1 1,-1 1 0,1-1 0,-1 1 0,0 0 0,0-1 0,0 1 0,0 0 0,0 0 0,-1-1 0,1 1 0,-1 0 0,1 1 0,-1-1 0,-2-2 0,-14-13 15,-1 1-1,-1 0 0,0 2 0,-1 0 0,-29-14 1,-34-22 169,-7-18 171,79 57-311,0 0 0,1 0 0,0-1 1,-16-24-1,26 35-69,0 0 1,0-1 0,0 1-1,1 0 1,-1 0-1,0 0 1,1-1 0,-1 1-1,1 0 1,-1-1-1,1 1 1,-1 0 0,1-1-1,0 1 1,0 0-1,0-1 1,0 1-1,0-1 1,0 1 0,0 0-1,0-1 1,0 1-1,1-1 1,-1 1 0,1 0-1,-1-1 1,1 1-1,-1 0 1,1 0 0,0-1-1,0 1 1,1-2-1,23-13-1479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7.173"/>
    </inkml:context>
    <inkml:brush xml:id="br0">
      <inkml:brushProperty name="width" value="0.1" units="cm"/>
      <inkml:brushProperty name="height" value="0.1" units="cm"/>
      <inkml:brushProperty name="color" value="#FFC114"/>
    </inkml:brush>
  </inkml:definitions>
  <inkml:trace contextRef="#ctx0" brushRef="#br0">83 124 3313,'106'-46'3932,"57"-8"-2955,-99 34 174,-45 17-652,-18 3-479,-1 0 0,0 0 0,1 0 0,-1 0 0,0 0 0,1 0 0,-1 0 0,0 0 0,1 0 0,-1 0 0,0 0 0,0 1 0,1-1 0,-1 0 0,0 0 0,0 0 0,1 1 0,-1-1 0,0 0 0,0 0 0,1 1 0,-1-1 0,0 0 0,0 0 0,0 1 0,0-1 0,1 0 0,-1 1 0,0 2 45,0 0 0,-1-1 0,1 1 0,-1 0 1,1 0-1,-1 0 0,0-1 0,0 1 0,-2 3 1,-12 31 154,-2 0 0,-1-1 0,-2-1 0,-2-1 0,-30 38 1,17-31 246,-2-2 1,-1-1-1,-61 47 1,92-79-358,-5 3 105,0 1 1,-19 19-1,29-27-196,0 0 1,1 0 0,-1 0-1,1 0 1,-1 1-1,1-1 1,-1 0 0,1 1-1,0-1 1,0 0 0,0 1-1,1-1 1,-1 1-1,1 0 1,-1-1 0,1 1-1,0-1 1,0 1-1,0 0 1,0-1 0,0 1-1,2 4 1,-1-4-10,0-1 0,0 0 0,0 0 0,1 0 1,-1 0-1,1 0 0,-1 0 0,1 0 0,0-1 0,0 1 0,0-1 0,0 1 1,0-1-1,0 1 0,0-1 0,1 0 0,-1 0 0,0 0 0,4 0 0,5 2 34,0-1-1,0 0 1,13-1-1,56 0 122,136-16-1,-115 5-625,51-9-1114,-91 9 4704</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7.582"/>
    </inkml:context>
    <inkml:brush xml:id="br0">
      <inkml:brushProperty name="width" value="0.1" units="cm"/>
      <inkml:brushProperty name="height" value="0.1" units="cm"/>
      <inkml:brushProperty name="color" value="#FFC114"/>
    </inkml:brush>
  </inkml:definitions>
  <inkml:trace contextRef="#ctx0" brushRef="#br0">463 94 6969,'5'-14'513,"0"0"-1,-1-1 0,4-24 0,-8 38-501,0 1 1,0-1 0,0 1-1,-1-1 1,1 1-1,0-1 1,0 1-1,0-1 1,-1 1 0,1-1-1,0 1 1,-1-1-1,1 1 1,0-1-1,-1 1 1,1 0 0,0-1-1,-1 1 1,1 0-1,-1-1 1,1 1-1,-1 0 1,1 0 0,-1-1-1,1 1 1,-1 0-1,1 0 1,-1 0-1,1 0 1,-1 0 0,1 0-1,-1-1 1,1 1-1,-1 0 1,0 1-1,1-1 1,-1 0 0,1 0-1,-1 0 1,1 0-1,-1 0 1,1 0-1,-1 1 1,0-1 0,-35 14 77,22-8 17,-5 2 34,-101 43 1391,103-42-1096,0 0 0,1 1 0,0 1 0,-28 25 0,25-14-143,0 0 0,1 1 0,2 0 0,0 2 0,1 0 0,2 0 0,0 1 0,-16 52-1,27-70-266,0 0 0,1 0 0,-1 0 0,2 0 0,-1 0 0,1 0 0,0 0-1,1 0 1,0 0 0,0 0 0,3 11 0,-2-14-20,0 1 1,1-1-1,0 0 1,-1 1 0,2-1-1,-1-1 1,1 1-1,-1 0 1,1-1-1,0 0 1,1 1-1,-1-2 1,1 1-1,0 0 1,8 4-1,-2-3-27,0-1 1,0 1-1,0-2 0,0 1 0,1-2 0,-1 1 0,1-2 0,21 1 1,-17-2-244,0 0 1,0-1 0,0-1-1,0-1 1,-1 0-1,17-6 1,29-19-1496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4.502"/>
    </inkml:context>
    <inkml:brush xml:id="br0">
      <inkml:brushProperty name="width" value="0.1" units="cm"/>
      <inkml:brushProperty name="height" value="0.1" units="cm"/>
      <inkml:brushProperty name="color" value="#FFC114"/>
    </inkml:brush>
  </inkml:definitions>
  <inkml:trace contextRef="#ctx0" brushRef="#br0">66 0 4633,'-2'4'2617,"2"5"-49,-1 9-1016,1 17-319,0 3-33,0 11-216,-2 5-200,0-11-360,-10 8-96,1-8-328,1-4-248,-4-6-440,11-11-224,-5-34-2457</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8.010"/>
    </inkml:context>
    <inkml:brush xml:id="br0">
      <inkml:brushProperty name="width" value="0.1" units="cm"/>
      <inkml:brushProperty name="height" value="0.1" units="cm"/>
      <inkml:brushProperty name="color" value="#FFC114"/>
    </inkml:brush>
  </inkml:definitions>
  <inkml:trace contextRef="#ctx0" brushRef="#br0">200 92 6273,'-22'16'937,"1"1"1,0 1-1,2 1 0,0 1 0,-21 28 0,33-38-726,0 0 0,1 0 0,0 1-1,1 0 1,0 0 0,0 0 0,1 1 0,1 0 0,0-1 0,1 1 0,0 0 0,0 0-1,2 1 1,0 13 0,0-20-162,1 0-1,0 0 0,0 0 1,1 0-1,0 0 0,0-1 1,0 1-1,1-1 0,-1 1 1,2-1-1,-1 0 0,0 0 1,1 0-1,0 0 0,0-1 1,0 0-1,1 0 0,-1 0 1,1 0-1,0-1 0,0 1 1,6 2-1,0-1-24,1-1 0,-1 1 1,1-2-1,0 0 0,0 0 0,0-1 0,0 0 0,0-1 1,20-1-1,12-2 18,-1-1 0,66-14 1,-80 10-42,50-20 0,-69 23-3,-1 0-1,1-1 1,-1 0-1,0-1 1,0 0-1,-1 0 1,12-11-1,-17 14 1,-1-1 0,1 0 1,-1 0-1,0 1 0,0-1 0,0-1 0,-1 1 0,1 0 1,-1 0-1,0-1 0,0 1 0,-1 0 0,1-9 0,-1 1 1,-1-1 0,0 1 0,-3-17 0,-1 11-33,0 1 1,0-1-1,-2 1 1,0 1-1,-1 0 1,-1 0-1,0 0 1,-1 1-1,-1 0 1,0 1 0,-1 0-1,-21-17 1,20 19-346,-1 1 0,0 0 0,-1 1 1,0 1-1,-1 0 0,0 1 1,-29-10-1,16 12-1256,11 6-11</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8.411"/>
    </inkml:context>
    <inkml:brush xml:id="br0">
      <inkml:brushProperty name="width" value="0.1" units="cm"/>
      <inkml:brushProperty name="height" value="0.1" units="cm"/>
      <inkml:brushProperty name="color" value="#FFC114"/>
    </inkml:brush>
  </inkml:definitions>
  <inkml:trace contextRef="#ctx0" brushRef="#br0">119 0 5057,'36'13'1552,"10"2"-295,0 3 0,-1 1-1,49 30 1,-90-47-1129,0 1 0,0 0 0,0 0-1,0 0 1,-1 0 0,1 0 0,-1 1 0,0-1 0,4 8 0,-6-10-98,-1 0-1,0 0 1,1 1 0,-1-1 0,0 1-1,1-1 1,-1 0 0,0 1 0,0-1 0,0 1-1,0-1 1,0 0 0,-1 1 0,1-1-1,0 0 1,-1 1 0,1-1 0,-1 0-1,1 1 1,-1-1 0,1 0 0,-1 0 0,0 1-1,0-1 1,0 0 0,0 0 0,0 0-1,0 0 1,0 0 0,0 0 0,0-1-1,0 1 1,-3 1 0,-9 7 245,0-1 1,-1 0-1,0-1 1,-20 6-1,-63 17 914,62-20-752,-7 2 55,10-4 247,-58 25 1,88-32-702,-1 0-1,1 0 0,-1 1 0,1-1 0,0 1 0,0 0 1,-4 3-1,6-5-27,0 0-1,-1 1 1,1-1 0,0 1 0,-1-1 0,1 1-1,0-1 1,-1 1 0,1-1 0,0 1 0,0-1-1,0 1 1,0-1 0,0 1 0,-1-1 0,1 1-1,0 0 1,0-1 0,0 1 0,0-1 0,1 1-1,-1-1 1,0 1 0,0 0 0,2 1 1,-1-1-1,1 1 1,-1-1 0,1 0-1,0 0 1,-1 1 0,1-1-1,0 0 1,0-1 0,0 1-1,0 0 1,0 0 0,0-1-1,0 1 1,0-1 0,0 0 0,0 0-1,0 0 1,3 0 0,252-5-258,-227 3 57,60-6-984,-7-5-678</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9.691"/>
    </inkml:context>
    <inkml:brush xml:id="br0">
      <inkml:brushProperty name="width" value="0.1" units="cm"/>
      <inkml:brushProperty name="height" value="0.1" units="cm"/>
      <inkml:brushProperty name="color" value="#FFC114"/>
    </inkml:brush>
  </inkml:definitions>
  <inkml:trace contextRef="#ctx0" brushRef="#br0">0 0 4953,'0'4'1856,"0"5"-1247,0 4-49,0 10 288,5 8 128,1 9-24,-1 5-128,3 4-383,-5 0-145,-1-4-248,-2-1 16,-9-10-480,-9-7-457</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093"/>
    </inkml:context>
    <inkml:brush xml:id="br0">
      <inkml:brushProperty name="width" value="0.1" units="cm"/>
      <inkml:brushProperty name="height" value="0.1" units="cm"/>
      <inkml:brushProperty name="color" value="#FFC114"/>
    </inkml:brush>
  </inkml:definitions>
  <inkml:trace contextRef="#ctx0" brushRef="#br0">10 103 7058,'-9'-45'2568,"31"43"-2064,1-1-368,14-3-64,-1 1-16,13-4-16,1-4-168,3-7 4273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474"/>
    </inkml:context>
    <inkml:brush xml:id="br0">
      <inkml:brushProperty name="width" value="0.1" units="cm"/>
      <inkml:brushProperty name="height" value="0.1" units="cm"/>
      <inkml:brushProperty name="color" value="#FFC114"/>
    </inkml:brush>
  </inkml:definitions>
  <inkml:trace contextRef="#ctx0" brushRef="#br0">100 25 5793,'29'-4'1302,"151"-15"1271,-156 18-2540,0 1 0,0 1 0,0 1 0,0 1 0,31 9 0,-49-10 0,1 0-1,-1 0 0,0 0 1,0 1-1,0 0 1,-1 1-1,1-1 1,7 7-1,-12-9-24,1 1 1,-1-1-1,0 0 1,0 1-1,1 0 1,-1-1-1,0 1 0,0 0 1,-1-1-1,1 1 1,0 0-1,0 0 1,-1 0-1,0 0 0,1 0 1,-1 0-1,0 0 1,0 0-1,0 0 0,0 0 1,0-1-1,0 1 1,0 0-1,-1 0 1,1 0-1,-1 0 0,1 0 1,-1 0-1,0 0 1,0-1-1,-2 4 1,-3 4 39,-1 0 0,1 0 0,-2-1 0,1 0 0,-1-1 0,-1 0 0,1 0 1,-1 0-1,-13 6 0,-5 2 162,-1-1 0,-30 11-1,29-15 106,0-2-1,-41 7 1,18-4 224,23-3-142,28-8-389,1 1-1,-1-1 1,1 0 0,-1 0 0,1 0 0,-1 1 0,0-1 0,1 0 0,-1 1 0,1-1 0,0 0 0,-1 1 0,1-1 0,-1 1 0,1-1 0,-1 0 0,1 1 0,0-1 0,-1 1 0,1-1 0,0 1 0,0 0 0,-1-1 0,1 1 0,0-1 0,0 1 0,0-1 0,0 1 0,0 0 0,0-1 0,0 1 0,0-1 0,0 1 0,0 0 0,0-1 0,0 1 0,0-1 0,0 1 0,1-1 0,-1 1 0,0 0 0,0-1 0,1 1 0,-1-1 0,0 1 0,1-1 0,-1 1 0,0-1 0,1 0-1,-1 1 1,1-1 0,0 1 0,24 19 42,2-6-26,1 0 0,40 13 0,-45-19-8,0 1-1,0 1 1,-1 1 0,37 24-1,-55-32-13,0 0 0,-1-1 1,0 1-1,1 0 0,-1 1 0,0-1 0,-1 1 0,1-1 0,-1 1 0,1 0 0,-1 0 0,0 0 0,-1 0 0,1 0 0,-1 0 0,1 5 0,-1-6 7,-2 1 1,1-1-1,0 0 0,-1 0 0,1 1 0,-1-1 0,0 0 0,0 0 0,0 0 0,0 0 0,-1 0 1,1 0-1,-1-1 0,0 1 0,0 0 0,0-1 0,0 1 0,0-1 0,0 0 0,-1 0 0,1 1 1,-1-2-1,-3 3 0,-7 5 65,0-1 1,-1-1 0,0 0 0,0-1-1,-18 5 1,-80 18 290,95-25-315,5-1-18,-14 4 30,0-1 1,-1-2-1,1 0 0,-43-1 1,68-3-79,0 0 1,0 0 0,0-1-1,0 1 1,0 0 0,0 0-1,0-1 1,0 1 0,0 0-1,0-1 1,0 1 0,0-1-1,0 1 1,0-1 0,1 0-1,-1 1 1,0-1 0,0 0-1,0 0 1,1 1 0,-1-1-1,0 0 1,1 0 0,-1 0-1,1 0 1,-1 0 0,1 0 0,0 0-1,-1 0 1,1 0 0,0 0-1,0 0 1,0 0 0,-1 0-1,1 0 1,0 0 0,0 0-1,1-1 1,-1 1 0,0 0-1,0 0 1,1-1 0,1-6-157,-1 1 0,2 1 0,-1-1 0,1 0 1,4-7-1,17-26 2316</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863"/>
    </inkml:context>
    <inkml:brush xml:id="br0">
      <inkml:brushProperty name="width" value="0.1" units="cm"/>
      <inkml:brushProperty name="height" value="0.1" units="cm"/>
      <inkml:brushProperty name="color" value="#FFC114"/>
    </inkml:brush>
  </inkml:definitions>
  <inkml:trace contextRef="#ctx0" brushRef="#br0">12 0 6409,'-4'20'2545,"-1"28"-1441,3 6-704,13 22 232,5 2 121,8 3-1,10-1-120,1-15-344,-3-10-152,-1-12-56,-11-8-144,-9-21-512,-8-5-360,-3-12 2512</inkml:trace>
  <inkml:trace contextRef="#ctx0" brushRef="#br0" timeOffset="1">459 71 6465,'111'-49'2529,"-98"113"-1729,-2 6-136,-6 19-80,-1 2-80,-3-10-175,3-3-105,5-16-128,0-10-312,-5-15-905</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1.243"/>
    </inkml:context>
    <inkml:brush xml:id="br0">
      <inkml:brushProperty name="width" value="0.1" units="cm"/>
      <inkml:brushProperty name="height" value="0.1" units="cm"/>
      <inkml:brushProperty name="color" value="#FFC114"/>
    </inkml:brush>
  </inkml:definitions>
  <inkml:trace contextRef="#ctx0" brushRef="#br0">0 24 10266,'24'2'3585,"32"-4"-3209,11 1-344,7-5-216,4-1-136,4 5-736,-8-5-497</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1.626"/>
    </inkml:context>
    <inkml:brush xml:id="br0">
      <inkml:brushProperty name="width" value="0.1" units="cm"/>
      <inkml:brushProperty name="height" value="0.1" units="cm"/>
      <inkml:brushProperty name="color" value="#FFC114"/>
    </inkml:brush>
  </inkml:definitions>
  <inkml:trace contextRef="#ctx0" brushRef="#br0">1 9 5425,'20'-1'861,"109"-7"1739,-104 8-1969,-1 1 0,0 1 0,30 6 0,-51-7-547,0 0 0,1 0 0,-1 0 0,0 0-1,0 0 1,0 1 0,0 0 0,5 3 0,-7-5-68,-1 1 0,1-1 0,-1 1-1,1 0 1,-1-1 0,1 1 0,-1 0 0,1 0 0,-1 0 0,0-1 0,1 1 0,-1 0 0,0 0 0,0 0 0,0 0 0,1-1 0,-1 1 0,0 0 0,0 0 0,0 0 0,-1 0 0,1 0 0,0-1 0,0 1 0,0 0 0,0 0 0,-1 0 0,1 0 0,-1-1 0,1 1 0,0 0 0,-1 0 0,1-1 0,-1 1 0,1 0 0,-1-1 0,0 1 0,1-1 0,-2 2 0,-4 4 113,1-1 0,-1 0 1,0 0-1,-1-1 0,1 1 0,-1-1 0,-13 6 0,-4-1 391,-27 7 0,36-12-266,0 0 0,1 1-1,0 1 1,0 0 0,0 1-1,-14 9 1,26-15-225,1 0-1,-1 0 1,1 0-1,0 0 1,-1 0 0,1 0-1,0 1 1,0-1 0,0 0-1,0 1 1,0-1-1,0 1 1,0-1 0,0 1-1,0 0 1,1-1 0,-1 1-1,1 0 1,-1-1-1,1 1 1,0 0 0,0 3-1,0-3-13,1 0 0,-1 0 0,1 0-1,0 0 1,0 0 0,0-1-1,0 1 1,0 0 0,1 0 0,-1-1-1,0 1 1,1-1 0,-1 1 0,1-1-1,0 0 1,2 2 0,3 2-4,1-1 0,1 0 0,-1 0 0,1 0 0,-1-1 0,1 0 0,12 1 0,20 0-407,1-3-1,0-1 1,0-2-1,62-12 0,-19 1-1411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2.043"/>
    </inkml:context>
    <inkml:brush xml:id="br0">
      <inkml:brushProperty name="width" value="0.1" units="cm"/>
      <inkml:brushProperty name="height" value="0.1" units="cm"/>
      <inkml:brushProperty name="color" value="#FFC114"/>
    </inkml:brush>
  </inkml:definitions>
  <inkml:trace contextRef="#ctx0" brushRef="#br0">208 70 4881,'-3'-12'301,"2"6"-78,0 1 0,-1-1 0,0 1 0,0-1 0,0 1 0,-1 0-1,-5-9 1,7 13-181,1 1-1,-1-1 1,1 1 0,-1-1-1,1 1 1,-1-1-1,0 1 1,1 0-1,-1-1 1,0 1-1,0 0 1,1 0-1,-1-1 1,0 1-1,1 0 1,-1 0 0,0 0-1,0 0 1,1 0-1,-1 0 1,0 0-1,0 0 1,-1 1-1,0 0 69,-1 0-1,0 1 0,1-1 1,-1 1-1,1-1 0,0 1 0,-1 0 1,1 0-1,-3 3 0,-10 11 358,1 1 1,0 0-1,2 1 0,-1 1 0,2 0 0,1 1 0,0 0 0,2 0 0,0 1 1,-9 38-1,15-49-280,0 1-1,1-1 1,0 1 0,0 0 0,1-1 0,1 13-1,0-17-127,0 0 0,0-1-1,1 1 1,0 0-1,0-1 1,0 1 0,0-1-1,1 0 1,0 1 0,0-1-1,1-1 1,-1 1 0,5 5-1,2-2-12,0 0 1,1 0-1,-1-1 0,1-1 1,1 0-1,-1 0 0,1-1 1,0 0-1,0-1 1,1-1-1,13 3 0,-7-2-16,0-2-1,0 0 1,0-1-1,0 0 1,0-2-1,38-6 1,-51 6-20,0 0 0,-1-1 0,1 1 0,-1-1 0,1-1 0,-1 1 0,0-1 1,8-5-1,-10 6-5,-1 0 0,0 0 0,0 0 0,0-1 0,-1 1 0,1 0 0,0-1 0,-1 1 0,1-1 0,-1 0 0,0 1 0,0-1 1,0 0-1,0 0 0,-1 1 0,1-1 0,-1 0 0,0 0 0,1-4 0,-2-3-1,-1 0 0,1 1-1,-1-1 1,-1 1 0,0 0 0,0-1 0,-1 2-1,0-1 1,0 0 0,-1 1 0,-6-9 0,-5-5-1,-1 0 1,-33-32 0,41 45-7,0 1 0,-1 0 0,0 0 0,-1 1 0,1 0 0,-21-9 1,26 14-6,0 0 0,0 1 1,0-1-1,0 1 0,-1 0 1,1 0-1,0 1 1,0-1-1,-1 1 0,1 0 1,0 1-1,-1-1 1,1 1-1,0 0 0,0 1 1,0-1-1,0 1 1,-6 2-1,-19 18 2699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8.544"/>
    </inkml:context>
    <inkml:brush xml:id="br0">
      <inkml:brushProperty name="width" value="0.1" units="cm"/>
      <inkml:brushProperty name="height" value="0.1" units="cm"/>
      <inkml:brushProperty name="color" value="#33CCFF"/>
    </inkml:brush>
  </inkml:definitions>
  <inkml:trace contextRef="#ctx0" brushRef="#br0">305 1 2961,'-8'8'1492,"1"1"1,-1 1-1,-6 11 1,1 1-1448,-10 25 0,21-43 223,-10 25 135,2 0 0,-11 44 1,4-11-59,-121 298 196,137-357-566,-10 18-159,11-21 164,0 1 0,0-1-1,0 0 1,0 0 0,0 1-1,-1-1 1,1 0 0,0 0-1,0 0 1,0 1 0,-1-1 0,1 0-1,0 0 1,0 0 0,-1 0-1,1 1 1,0-1 0,0 0-1,-1 0 1,1 0 0,0 0-1,0 0 1,-1 0 0,1 0-1,0 0 1,-1 0 0,1 0 0,0 0-1,0 0 1,-1 0 0,1 0-1,0 0 1,-1 0 0,1 0-1,0 0 1,0 0 0,-1 0-1,1-1 1,0 1 0,0 0-1,-1 0 1,1 0 0,0 0-1,0-1 1,0 1 0,-1 0 0,1 0-1,0 0 1,0-1 0,0 1-1,0 0 1,0 0 0,-1-1-1,1 1 1,0 0 0,0 0-1,0-1 1,0 1 0,0 0-1,0-1 1,0 1 0,-7-19-1151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4.854"/>
    </inkml:context>
    <inkml:brush xml:id="br0">
      <inkml:brushProperty name="width" value="0.1" units="cm"/>
      <inkml:brushProperty name="height" value="0.1" units="cm"/>
      <inkml:brushProperty name="color" value="#FFC114"/>
    </inkml:brush>
  </inkml:definitions>
  <inkml:trace contextRef="#ctx0" brushRef="#br0">4 1 7226,'0'0'2848,"-3"3"-1848,3 0-808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8.997"/>
    </inkml:context>
    <inkml:brush xml:id="br0">
      <inkml:brushProperty name="width" value="0.1" units="cm"/>
      <inkml:brushProperty name="height" value="0.1" units="cm"/>
      <inkml:brushProperty name="color" value="#33CCFF"/>
    </inkml:brush>
  </inkml:definitions>
  <inkml:trace contextRef="#ctx0" brushRef="#br0">391 6 5153,'-31'13'762,"-1"2"0,2 1 1,0 1-1,-36 27 0,17-11 99,-83 52 387,111-68-1084,25-21-196,32-13-179,-17 8 11,-1 0 0,0-2 0,28-20 0,12-15-466,-18 14 427,64-39 0,-100 69 285,0 0 0,-1 0 0,1 0-1,0 1 1,0-1 0,0 1 0,0 0 0,1 0 0,-1 0 0,4 1-1,-6 0 0,0 0 1,0 0-1,0 1 0,0-1 0,0 1 0,0-1 0,-1 1 0,1 0 0,0 0 0,0 0 0,-1 0 0,1 0 0,-1 0 0,1 0 0,-1 0 0,1 1 0,-1-1 0,0 1 0,1-1 0,-1 1 0,0-1 1,0 1-1,1 2 0,20 32 101,2-1 1,1-1 0,32 34-1,-30-39-486</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9.509"/>
    </inkml:context>
    <inkml:brush xml:id="br0">
      <inkml:brushProperty name="width" value="0.1" units="cm"/>
      <inkml:brushProperty name="height" value="0.1" units="cm"/>
      <inkml:brushProperty name="color" value="#33CCFF"/>
    </inkml:brush>
  </inkml:definitions>
  <inkml:trace contextRef="#ctx0" brushRef="#br0">1 37 6665,'109'-34'2176,"-107"34"-2108,-1-1 0,1 1 1,-1-1-1,1 1 0,0 0 0,-1 0 1,1 0-1,-1 0 0,1 0 1,0 0-1,-1 0 0,1 0 1,3 1-1,-5-1-54,0 1 0,1-1 0,-1 0-1,0 1 1,0-1 0,1 0 0,-1 1 0,0-1 0,0 0 0,0 1 0,1-1-1,-1 1 1,0-1 0,0 0 0,0 1 0,0-1 0,0 1 0,0-1 0,0 0-1,0 1 1,0-1 0,0 1 0,0 0 0,0 4 174,11 29 728,-1 0 1,-2 1-1,6 58 0,-3 109-5,-10-178-864,0 55 12,-12 119 0,11-194-1023,1-18-72,4-26-986,1-13-853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9.928"/>
    </inkml:context>
    <inkml:brush xml:id="br0">
      <inkml:brushProperty name="width" value="0.1" units="cm"/>
      <inkml:brushProperty name="height" value="0.1" units="cm"/>
      <inkml:brushProperty name="color" value="#33CCFF"/>
    </inkml:brush>
  </inkml:definitions>
  <inkml:trace contextRef="#ctx0" brushRef="#br0">4 0 6545,'-3'19'4338,"7"11"-4253,-1-18 231,44 348 3279,3 14-2957,-41-317-1600,-13-46-500,-4-11-437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0.324"/>
    </inkml:context>
    <inkml:brush xml:id="br0">
      <inkml:brushProperty name="width" value="0.1" units="cm"/>
      <inkml:brushProperty name="height" value="0.1" units="cm"/>
      <inkml:brushProperty name="color" value="#33CCFF"/>
    </inkml:brush>
  </inkml:definitions>
  <inkml:trace contextRef="#ctx0" brushRef="#br0">1 109 9602,'23'-5'3409,"30"-10"-2977,7-3-376,10-6-48,-4 3-88,4 6-424,-1 6-320,-13 7-601</inkml:trace>
  <inkml:trace contextRef="#ctx0" brushRef="#br0" timeOffset="1">758 80 5033,'74'36'3105,"-85"-40"-2618,0 0-1,-1 0 1,1 1 0,-1 1 0,-18-2-1,27 4-433,0-1-1,0 1 0,0 0 0,0 0 0,-1 1 0,1-1 0,0 1 0,0-1 0,0 1 0,0 0 0,1 0 0,-1 0 0,0 1 0,0-1 0,1 1 0,-1 0 0,1-1 0,-1 1 1,1 0-1,-1 0 0,1 1 0,0-1 0,0 0 0,0 1 0,1-1 0,-4 6 0,2-1 18,1 0 0,-1 0 0,1 0 0,0 1-1,1-1 1,0 0 0,0 1 0,1-1 0,0 1 0,0 0 0,0-1 0,3 12 0,3 3 103,0 0 1,18 38 0,-14-37-149,-8-17-26,-1-1-1,1 1 1,-1 0-1,0 0 1,0 0-1,-1 0 1,0 1 0,0-1-1,0 0 1,-1 0-1,0 0 1,0 0 0,0 0-1,-4 9 1,-3 4-360,0 0 0,-20 31 0,19-28-1542</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0.757"/>
    </inkml:context>
    <inkml:brush xml:id="br0">
      <inkml:brushProperty name="width" value="0.1" units="cm"/>
      <inkml:brushProperty name="height" value="0.1" units="cm"/>
      <inkml:brushProperty name="color" value="#33CCFF"/>
    </inkml:brush>
  </inkml:definitions>
  <inkml:trace contextRef="#ctx0" brushRef="#br0">79 92 4529,'-78'-58'2168,"85"58"-759,20 0-729,6-1-120,17-7-280,3 1-104,-4 0-120,-2 1-96,-13 5-392,-5-3-384</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1.497"/>
    </inkml:context>
    <inkml:brush xml:id="br0">
      <inkml:brushProperty name="width" value="0.1" units="cm"/>
      <inkml:brushProperty name="height" value="0.1" units="cm"/>
      <inkml:brushProperty name="color" value="#33CCFF"/>
    </inkml:brush>
  </inkml:definitions>
  <inkml:trace contextRef="#ctx0" brushRef="#br0">78 90 3913,'-43'-81'1614,"43"80"-1592,0 1 1,-1-1-1,1 1 1,0 0 0,0-1-1,-1 1 1,1-1 0,0 1-1,0-1 1,-1 1-1,1 0 1,0-1 0,-1 1-1,1 0 1,0-1 0,-1 1-1,1 0 1,-1 0-1,1-1 1,-1 1 0,1 0-1,0 0 1,-1 0 0,1 0-1,-1 0 1,1-1 0,-1 1-1,1 0 1,-1 0-1,1 0 1,-1 0 0,1 0-1,-1 0 1,1 1 0,-1-1-1,1 0 1,-1 0-1,1 0 1,-1 0 0,1 0-1,0 1 1,-1-1 0,1 0-1,-1 1 1,1-1-1,0 0 1,-1 0 0,1 1-1,-1-1 1,1 1 0,0-1-1,0 0 1,-1 1-1,1-1 1,0 1 0,0-1-1,-1 0 1,1 1 0,0-1-1,0 1 1,0 0 0,-9 31 427,9-31-379,-2 6 119,1 0 0,1 0 0,-1 0 0,1 0 0,0 0 0,1 0 1,0 0-1,0-1 0,3 11 0,-3-14-79,0 1 0,1-1 1,-1 0-1,1 0 1,0 0-1,0 0 0,0 0 1,0 0-1,0 0 0,1-1 1,-1 1-1,1-1 1,0 1-1,0-1 0,-1 0 1,2 0-1,-1-1 0,0 1 1,0 0-1,6 1 0,2-1-20,1 0 0,-1 0 0,0-1-1,1-1 1,-1 0 0,1-1-1,-1 0 1,1 0 0,-1-1-1,0-1 1,0 0 0,0 0-1,0-1 1,16-9 0,-25 12-90,-1 1-1,1-1 1,-1 0 0,0 0 0,1 0 0,-1-1-1,0 1 1,1 0 0,-1 0 0,0-1 0,0 1 0,0-1-1,0 1 1,-1-1 0,1 1 0,0-1 0,-1 1-1,1-1 1,0 0 0,-1 1 0,0-1 0,1-3-1,-2 3 1,1 0-1,-1-1 0,1 1 1,-1 0-1,0-1 0,0 1 0,0 0 1,0 0-1,0 0 0,0 0 0,-1 0 1,1 0-1,-1 0 0,-2-2 1,-4-4-79,-1 1 1,0 0-1,0 0 1,-1 1 0,-16-8-1,16 9-297,0 1 0,0 0-1,-1 0 1,0 1-1,1 1 1,-1 0-1,-17-1 1,8 2-2061</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1.928"/>
    </inkml:context>
    <inkml:brush xml:id="br0">
      <inkml:brushProperty name="width" value="0.1" units="cm"/>
      <inkml:brushProperty name="height" value="0.1" units="cm"/>
      <inkml:brushProperty name="color" value="#33CCFF"/>
    </inkml:brush>
  </inkml:definitions>
  <inkml:trace contextRef="#ctx0" brushRef="#br0">1 1 6217,'96'32'2657,"-83"-30"-1321,-1 3-888,8-5-352,4-1-32,-4-3-64,-11 2-56,2 2-272,30-7-248</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2.392"/>
    </inkml:context>
    <inkml:brush xml:id="br0">
      <inkml:brushProperty name="width" value="0.1" units="cm"/>
      <inkml:brushProperty name="height" value="0.1" units="cm"/>
      <inkml:brushProperty name="color" value="#33CCFF"/>
    </inkml:brush>
  </inkml:definitions>
  <inkml:trace contextRef="#ctx0" brushRef="#br0">94 1 6721,'-94'132'2841,"99"-123"-1145,15-5-1360,4-4-55,9-2-105,5-4-96,2 1-256,-4-1-369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2.829"/>
    </inkml:context>
    <inkml:brush xml:id="br0">
      <inkml:brushProperty name="width" value="0.1" units="cm"/>
      <inkml:brushProperty name="height" value="0.1" units="cm"/>
      <inkml:brushProperty name="color" value="#33CCFF"/>
    </inkml:brush>
  </inkml:definitions>
  <inkml:trace contextRef="#ctx0" brushRef="#br0">0 22 5169,'20'69'2401,"-14"-64"-953,1-3 72,9 0-39,2-2-209,10 0-376,2-2-240,10-5-320,0-1-128,7-2-304,4-3-184,9-3-456,-2 1-304,7 2-617,2-3-127</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3.622"/>
    </inkml:context>
    <inkml:brush xml:id="br0">
      <inkml:brushProperty name="width" value="0.1" units="cm"/>
      <inkml:brushProperty name="height" value="0.1" units="cm"/>
      <inkml:brushProperty name="color" value="#33CCFF"/>
    </inkml:brush>
  </inkml:definitions>
  <inkml:trace contextRef="#ctx0" brushRef="#br0">42 123 5377,'-38'4'2321,"38"-4"-2288,0 0 1,0 0-1,0 0 1,0 0-1,0 0 0,-1 0 1,1 0-1,0 0 1,0 0-1,0 0 1,0 0-1,0 0 1,0 0-1,-1 0 1,1 0-1,0 0 1,0 0-1,0 0 1,0 0-1,0 0 1,0 0-1,-1-1 0,1 1 1,0 0-1,0 0 1,0 0-1,0 0 1,0 0-1,0 0 1,0 0-1,0 0 1,0-1-1,0 1 1,-1 0-1,1 0 1,0 0-1,0 0 1,0 0-1,0 0 0,0 0 1,0-1-1,0 1 1,0 0-1,0 0 1,0 0-1,0 0 1,0 0-1,0-1 1,0 1-1,0 0 1,7-8 778,11-7-196,-17 14-475,16-11 195,-1 1 0,1 0 1,1 1-1,0 1 0,0 1 0,1 0 0,0 1 0,0 2 0,1 0 0,-1 0 0,1 2 0,26-1 0,-41 4-320,0 0-1,0 0 1,0 1-1,0 0 1,0 0-1,0 0 0,-1 0 1,1 1-1,0 0 1,-1 0-1,0 0 1,1 1-1,-1-1 1,0 1-1,0 0 0,0 0 1,0 1-1,5 6 1,-6-6-8,1 1 1,-1 0 0,0 0-1,-1 1 1,1-1-1,-1 0 1,0 1-1,0 0 1,-1-1 0,0 1-1,0 0 1,0 0-1,-1-1 1,0 1-1,0 9 1,-2-4 8,0 0 0,0 0 0,-1 0 0,-1 0 0,0-1 0,0 0 0,-1 1 0,-8 12 0,-8 10 35,-28 31 1,39-51-39,0 0 1,-80 94 298,79-95-178,-1-1-1,0 0 1,0 0 0,-1-2 0,-1 1-1,-18 9 1,29-18-96,0 0-1,0 0 1,0 0 0,0 0 0,0 0-1,0 0 1,-1-1 0,1 0-1,-4 1 1,7-1-33,-1 0-1,0-1 1,0 1-1,0 0 1,1 0 0,-1 0-1,0-1 1,1 1-1,-1 0 1,0-1 0,1 1-1,-1-1 1,0 1-1,1-1 1,-1 1 0,1-1-1,-1 1 1,0-1-1,1 0 1,0 1-1,-1-1 1,1 0 0,-1 1-1,1-1 1,0 0-1,-1 1 1,1-1 0,0 0-1,0 0 1,0 1-1,0-1 1,0 0 0,0 0-1,0 0 1,0 1-1,0-1 1,0 0 0,0 0-1,0-1 1,1-3-2,1 0 0,-1 0 1,1 0-1,0 0 0,0 0 0,0 0 1,1 1-1,0-1 0,0 1 0,0-1 1,0 1-1,0 0 0,1 0 0,0 1 1,0-1-1,0 1 0,0 0 0,1 0 1,-1 0-1,7-3 0,1 1-35,-1-1 0,1 1 0,1 1-1,-1 0 1,0 1 0,1 0 0,16-1 0,-19 3 23,1 1 0,0 0 0,-1 1 0,1 0 0,-1 1 1,1 0-1,13 5 0,1 2-7,41 23 1,-53-25-156,1-1-1,0 0 1,1-1 0,0-1 0,-1 0 0,20 2 0,-25-5-2,1 0 0,0-1 0,-1 0 0,1 0 1,-1-1-1,1-1 0,-1 0 0,1 0 0,-1 0 1,0-1-1,11-6 0,23-17-1800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5.202"/>
    </inkml:context>
    <inkml:brush xml:id="br0">
      <inkml:brushProperty name="width" value="0.1" units="cm"/>
      <inkml:brushProperty name="height" value="0.1" units="cm"/>
      <inkml:brushProperty name="color" value="#FFC114"/>
    </inkml:brush>
  </inkml:definitions>
  <inkml:trace contextRef="#ctx0" brushRef="#br0">192 1 7794,'-42'33'4990,"31"-23"-4382,0 2-1,1-1 0,-13 19 1,18-22-484,-1 1 1,1-1-1,1 1 0,0 0 1,0 1-1,1-1 0,0 1 1,0 0-1,1-1 1,0 1-1,0 15 0,2-23-102,0 0 0,0 0-1,1 0 1,-1 0 0,0 0 0,1 0-1,-1 0 1,1-1 0,0 1-1,0 0 1,0 0 0,0 0 0,0-1-1,0 1 1,0 0 0,0-1 0,1 1-1,-1-1 1,1 0 0,-1 1-1,1-1 1,-1 0 0,3 1 0,4 2-22,-1 0 1,1-1 0,0 0 0,12 2 0,-15-4 3,0 0 1,0 1-1,0-1 0,0 1 1,0 0-1,0 1 1,0-1-1,-1 1 0,8 5 1,-12-7 10,1 0 0,-1 0 0,1 0 0,-1 0-1,1 0 1,-1 0 0,0 0 0,0 0 0,1 0 0,-1 0 0,0 0 0,0 0 0,0 0 0,0 0 0,0 0 0,0 0 0,0 0 0,-1 0 0,1 0 0,0 0 0,0 0 0,-1 0 0,1 0 0,-1 0 0,1 0 0,-1 0 0,1 0 0,-1 0 0,0 0 0,1-1-1,-1 1 1,0 0 0,0 0 0,-1 0 0,-29 25 526,24-22-529,-80 59 248,75-53-1271,1 1 0,-16 18 0</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5.538"/>
    </inkml:context>
    <inkml:brush xml:id="br0">
      <inkml:brushProperty name="width" value="0.1" units="cm"/>
      <inkml:brushProperty name="height" value="0.1" units="cm"/>
      <inkml:brushProperty name="color" value="#33CCFF"/>
    </inkml:brush>
  </inkml:definitions>
  <inkml:trace contextRef="#ctx0" brushRef="#br0">1 41 4593,'16'-2'8186,"28"0"-7428,-12 1-551,97-18 259,-12 2-309,-113 17-152,0 0 0,0 0-1,1 1 1,-1-1 0,0 1 0,7 2-1,-10-3-3,0 0 0,-1 1 0,1-1 0,0 0 0,0 0-1,-1 1 1,1-1 0,0 1 0,-1-1 0,1 0-1,-1 1 1,1-1 0,0 1 0,-1-1 0,1 1 0,-1 0-1,1-1 1,-1 1 0,0-1 0,1 1 0,-1 0 0,0 0-1,1-1 1,-1 1 0,0 0 0,0-1 0,1 1 0,-1 0-1,0 0 1,0-1 0,0 1 0,0 0 0,0 0-1,0-1 1,0 1 0,0 0 0,-1 0 0,1-1 0,0 1-1,0 0 1,-1 1 0,-5 6 60,0 0 1,0 0-1,0 0 0,-1-1 1,-1 0-1,1 0 0,-1-1 1,-11 8-1,-15 12 289,28-20-278,-13 9 151,1 1-1,0 1 1,1 1 0,1 1-1,-26 40 1,37-48-282,1 0 1,1-1-1,0 2 1,1-1-1,0 0 1,1 0-1,0 1 1,1 20-1,0-32 12,-1 0 1,1 0-1,0 1 0,0-1 0,0 0 0,0 0 1,0 1-1,0-1 0,0 0 0,0 1 0,0-1 1,0 0-1,0 1 0,0-1 0,0 0 0,0 0 1,0 1-1,0-1 0,0 0 0,0 1 0,0-1 1,0 0-1,1 0 0,-1 1 0,0-1 0,0 0 1,0 0-1,0 1 0,1-1 0,-1 0 0,0 0 1,0 0-1,0 1 0,1-1 0,-1 0 0,0 0 1,0 0-1,1 0 0,-1 0 0,0 0 0,1 1 1,-1-1-1,0 0 0,0 0 0,1 0 0,-1 0 1,0 0-1,1 0 0,-1 0 0,0 0 0,0 0 1,1 0-1,-1 0 0,9-8-1881</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5.992"/>
    </inkml:context>
    <inkml:brush xml:id="br0">
      <inkml:brushProperty name="width" value="0.1" units="cm"/>
      <inkml:brushProperty name="height" value="0.1" units="cm"/>
      <inkml:brushProperty name="color" value="#33CCFF"/>
    </inkml:brush>
  </inkml:definitions>
  <inkml:trace contextRef="#ctx0" brushRef="#br0">0 54 4497,'1'-4'7148,"8"0"-5179,20-4-1649,33-5 322,0 2 0,93-3 1,-147 14-642,0 0 0,1 1 0,-1 0 0,0 0 0,15 4 0,-21-4 0,0 0 0,0-1 0,-1 1 0,1 0 0,0 0 0,-1 0 0,1 0-1,0 0 1,-1 1 0,0-1 0,1 0 0,-1 1 0,0-1 0,1 1 0,-1-1 0,0 1 0,0 0 0,0 0 0,-1-1 0,1 1 0,0 0-1,-1 0 1,1 0 0,-1 0 0,1 0 0,-1 0 0,0-1 0,0 1 0,0 0 0,0 0 0,0 2 0,-1 1 0,0 0 1,-1 0 0,1 0 0,-1 0-1,0-1 1,0 1 0,0 0-1,-1-1 1,1 0 0,-1 0-1,0 0 1,-5 5 0,-7 6 58,-25 22-1,31-30-27,-72 57 338,-31 27 248,99-78-519,0 0 0,1 1 0,0 0 0,1 0 0,-16 30 0,25-40-85,0 0 1,1 1 0,-1-1-1,1 0 1,0 1 0,0-1-1,0 1 1,1-1 0,0 1-1,0 7 1,0-11-49,0 0 0,0 0 0,1 1 0,-1-1-1,0 0 1,1 0 0,-1 1 0,1-1 0,-1 0 0,1 0-1,0 0 1,-1 0 0,1 0 0,0 0 0,0 0 0,0 0 0,0 0-1,0 0 1,0 0 0,0 0 0,0-1 0,0 1 0,0 0-1,0-1 1,1 1 0,-1-1 0,0 1 0,0-1 0,1 0 0,-1 1-1,0-1 1,0 0 0,1 0 0,-1 0 0,0 0 0,1 0-1,-1 0 1,0-1 0,1 1 0,1-1 0,20-7-2040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6.379"/>
    </inkml:context>
    <inkml:brush xml:id="br0">
      <inkml:brushProperty name="width" value="0.1" units="cm"/>
      <inkml:brushProperty name="height" value="0.1" units="cm"/>
      <inkml:brushProperty name="color" value="#33CCFF"/>
    </inkml:brush>
  </inkml:definitions>
  <inkml:trace contextRef="#ctx0" brushRef="#br0">1 0 6841,'9'4'6570</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6.827"/>
    </inkml:context>
    <inkml:brush xml:id="br0">
      <inkml:brushProperty name="width" value="0.1" units="cm"/>
      <inkml:brushProperty name="height" value="0.1" units="cm"/>
      <inkml:brushProperty name="color" value="#33CCFF"/>
    </inkml:brush>
  </inkml:definitions>
  <inkml:trace contextRef="#ctx0" brushRef="#br0">0 90 5369,'0'-1'237,"0"0"0,0 0 0,0 0 0,0 0 0,1 0 0,-1 0 0,0 0 0,0 0 0,1 0 0,-1 0 0,0 0 0,1 0 0,-1 1 0,1-1 0,-1 0 0,1 0 0,0 0 0,-1 1 0,1-1 0,0 0 0,-1 1 0,1-1 0,0 0 0,0 1 0,1-1 0,31-8 2240,-25 7-2399,241-48 2218,-230 47-2268,31 0-1,-45 2-25,0 1 0,0 1 0,0-1-1,0 1 1,0 0 0,0 0 0,0 0 0,0 1 0,0 0 0,0 0 0,6 3 0,-10-3 4,1-1 0,-1 0 0,1 1 0,-1 0 0,0-1 0,0 1 0,1 0 0,-1-1 0,0 1 0,-1 0 0,1 0 0,0 0 0,0 0 0,-1 0 0,1 0 0,-1 0 0,0 0 0,0 0 0,1 0 0,-1 0 0,0 1 0,-1-1 0,1 0 0,0 0 0,-1 0 0,1 0 0,-1 0 0,0 0 0,1 0 0,-3 3 0,-1 4 64,-1 1 0,0-1 0,-1 0 0,-12 15 0,-97 94 1087,6-8 174,105-105-1296,0 0 0,0 0 0,1 1 0,-1-1 0,2 1 0,-1 0 0,0 0 0,1 0 0,0 0 0,1 1 0,-1-1 0,1 0 0,0 1 0,1-1 0,0 1 0,0-1 0,1 9 0,0 36-1750</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8.195"/>
    </inkml:context>
    <inkml:brush xml:id="br0">
      <inkml:brushProperty name="width" value="0.1" units="cm"/>
      <inkml:brushProperty name="height" value="0.1" units="cm"/>
      <inkml:brushProperty name="color" value="#33CCFF"/>
    </inkml:brush>
  </inkml:definitions>
  <inkml:trace contextRef="#ctx0" brushRef="#br0">45 1 4041,'-11'8'6537,"11"-7"-6333,-1 22 65,1-10 369,-1 80 502,2-5-490,-17 134 1,1-141-766,15-81 85,0 0 1,0 0-1,-1 1 0,1-1 0,0 1 1,0-1-1,0 0 0,0 1 0,-1-1 1,1 0-1,0 1 0,0-1 0,0 1 1,0-1-1,0 0 0,0 1 0,0-1 1,0 1-1,0-1 0,0 0 0,0 1 1,0-1-1,1 1 0,-1-1 0,0 0 1,0 1-1,0-1 0,0 0 0,1 1 1,-1-1-1,0 1 0,10-10-1165,10-22-791,-12 11 750,-2-1 0,6-24 0,-9 30 1306,0 0 0,1 1-1,1 0 1,0 0 0,1 0 0,1 1-1,10-17 1,-5 14 400,0 2 1,1-1-1,1 2 0,22-19 0,-27 25-298,1 1 1,0-1-1,0 2 0,1-1 0,-1 2 0,1-1 1,0 1-1,19-4 0,-29 8-152,1 0-1,-1-1 1,1 1-1,-1 0 1,0 0-1,1 0 1,-1 0-1,1 0 1,-1 0 0,0 0-1,1 0 1,-1 1-1,1-1 1,1 1-1,-3-1-12,0 1-1,0-1 1,1 0-1,-1 1 1,0-1-1,0 0 1,0 1 0,1-1-1,-1 0 1,0 1-1,0-1 1,0 0-1,0 1 1,0-1-1,0 1 1,0-1-1,0 0 1,0 1-1,0-1 1,0 1-1,0-1 1,0 0-1,0 1 1,0-1-1,0 0 1,0 1-1,-1-1 1,1 1-1,0-1 1,0 0-1,-1 1 1,-2 4 23,0 0-1,-1-1 1,1 1 0,-1-1-1,-9 7 1,-35 28 322,-29 26 722,68-56-946,1-1 1,1 1 0,-1 1-1,1 0 1,1 0-1,-8 14 1,13-22-116,0 1 0,0-1 0,0 0 0,0 0 0,1 0 0,-1 1 0,1-1 0,-1 0 0,1 1 0,0-1 0,0 1 0,0-1 0,0 0 0,0 1 0,0-1 0,1 0 0,-1 1 0,1-1 0,0 0 0,0 0 1,0 1-1,0-1 0,1 3 0,0-3-27,0-1 0,0 1 0,0 0 0,0-1 0,0 1 0,1-1 0,-1 1 0,0-1 0,1 0 0,-1 0 0,1 0 0,-1 0 0,1-1 0,-1 1 0,1-1 0,0 1 0,-1-1 0,1 0 0,0 0 0,4-1 0,9 0-781,0-2 0,20-4 0,3-5-1756</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8.610"/>
    </inkml:context>
    <inkml:brush xml:id="br0">
      <inkml:brushProperty name="width" value="0.1" units="cm"/>
      <inkml:brushProperty name="height" value="0.1" units="cm"/>
      <inkml:brushProperty name="color" value="#33CCFF"/>
    </inkml:brush>
  </inkml:definitions>
  <inkml:trace contextRef="#ctx0" brushRef="#br0">195 38 3041,'-1'2'175,"1"0"0,-1 0 0,1 0 0,0 0 0,0 0 0,0 0 1,0 1-1,0-1 0,1 0 0,-1 0 0,1 0 0,-1 0 0,2 3 1,1 5 295,22 95 2298,3 13-306,-25-99-2087,0 0-1,-2-1 1,0 1 0,-3 26 0,1-38-326,0 0-1,-1-1 1,1 1 0,-1 0-1,-1-1 1,1 0 0,-1 0-1,0 0 1,-1 0 0,1 0 0,-1 0-1,-1-1 1,1 0 0,0 0-1,-1 0 1,0 0 0,-1-1-1,-5 5 1,6-6-107,1-1 0,-1 1 0,0-1-1,0 0 1,0 0 0,0-1 0,0 1 0,0-1-1,0 0 1,-1 0 0,1-1 0,0 0 0,-1 0 0,1 0-1,0 0 1,0-1 0,-1 0 0,1 0 0,0 0-1,0-1 1,0 0 0,0 0 0,-9-5 0,-15-16-1665,0-10-745</inkml:trace>
  <inkml:trace contextRef="#ctx0" brushRef="#br0" timeOffset="1">75 53 7666,'25'-4'2664,"19"-3"-2776,3-4-352,-2-4-656,-1-1 336</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023"/>
    </inkml:context>
    <inkml:brush xml:id="br0">
      <inkml:brushProperty name="width" value="0.1" units="cm"/>
      <inkml:brushProperty name="height" value="0.1" units="cm"/>
      <inkml:brushProperty name="color" value="#33CCFF"/>
    </inkml:brush>
  </inkml:definitions>
  <inkml:trace contextRef="#ctx0" brushRef="#br0">226 1 6721,'-4'13'2441,"-16"23"-1817,-2 6-24,-10 25 440,-1 10 81,0 21 55,4 2-128,8-8-448,-1-12-152,15-24-352,5-7-72,2-16-248,5-6-328,-1-12-856,-2-5-424</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429"/>
    </inkml:context>
    <inkml:brush xml:id="br0">
      <inkml:brushProperty name="width" value="0.1" units="cm"/>
      <inkml:brushProperty name="height" value="0.1" units="cm"/>
      <inkml:brushProperty name="color" value="#33CCFF"/>
    </inkml:brush>
  </inkml:definitions>
  <inkml:trace contextRef="#ctx0" brushRef="#br0">0 300 4705,'3'-1'398,"-1"1"1,0-1-1,0 1 0,0-1 1,0 0-1,1 0 1,-1 0-1,-1 0 0,1 0 1,0-1-1,0 1 0,0 0 1,-1-1-1,1 0 0,0 1 1,-1-1-1,0 0 0,3-3 1,1-3 5,0 0 0,-1 0 0,5-10 0,11-34 391,-7 18-440,23-45 0,-27 62-294,7-14-4,-15 29-55,0 1 0,0-1 0,1 1 0,-1 0 1,0-1-1,0 1 0,1 0 0,-1 0 0,1 0 0,-1 0 0,1 0 0,-1 0 0,1 0 1,2-1-1,-2 2 0,-1 0 1,0 1 0,1-1-1,-1 0 1,1 0 0,-1 1-1,0-1 1,1 0 0,-1 1-1,1-1 1,-1 1 0,0 0-1,0 0 1,1-1 0,-1 1-1,0 0 1,0 0 0,0 0-1,0 0 1,0 0 0,0 0-1,0 1 1,0-1-1,-1 0 1,1 0 0,1 3-1,2 3 8,-1 1-1,0-1 1,4 13-1,-2 2-5,4 37 0,-8-46 43,0-1 0,1 1 0,0 0 0,1-1 0,0 0 0,1 1 0,0-1 1,1-1-1,9 16 0,-13-26-27,-1-1-1,1 0 1,-1 1 0,1-1 0,0 0-1,-1 0 1,1 1 0,-1-1 0,1 0 0,0 0-1,-1 0 1,1 0 0,0 0 0,0 0-1,-1 0 1,1 0 0,0 0 0,-1 0 0,1 0-1,0 0 1,-1 0 0,1-1 0,0 1-1,-1 0 1,1 0 0,-1-1 0,1 1-1,-1 0 1,1-1 0,0 1 0,0-2 0,19-13 250,-20 15-261,18-18 83,26-35-1,-33 39-88,0 0-1,1 1 1,0 0 0,1 1-1,17-13 1,-28 24-7,-1-1 1,1 1 0,-1 1-1,1-1 1,0 0 0,-1 0-1,1 0 1,0 1 0,-1-1 0,1 1-1,0 0 1,0-1 0,-1 1-1,1 0 1,0 0 0,0 0-1,0 0 1,2 1 0,-2-1 2,-1 1 0,0 0 0,0 0 0,0 0 0,0 0 0,0 0 0,0 0 1,0 0-1,0 0 0,0 0 0,-1 0 0,1 1 0,0-1 0,-1 0 0,1 0 0,-1 1 0,1-1 1,-1 0-1,0 1 0,1-1 0,-1 1 0,0-1 0,0 0 0,0 3 0,0 4 4,-1 1 0,0-1-1,0 1 1,-1-1 0,0 0 0,0 0-1,-4 10 1,3-10-198,0 0 0,0 0 0,1 1 0,0-1 0,1 1 0,0 0-1,0 9 1,1-17 84,0-1 0,0 1-1,0 0 1,0 0-1,0-1 1,0 1 0,1 0-1,-1-1 1,0 1-1,0 0 1,1 0 0,-1-1-1,0 1 1,1-1-1,-1 1 1,0 0 0,1-1-1,-1 1 1,1-1 0,-1 1-1,1-1 1,-1 1-1,1-1 1,0 1 0,-1-1-1,1 1 1,0-1-1,-1 0 1,1 0 0,1 1-1,0-1-193,0 0 0,1 0 0,-1 0 0,0 0 0,1 0 0,-1-1 1,0 1-1,0-1 0,4-1 0,18-8-2099</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858"/>
    </inkml:context>
    <inkml:brush xml:id="br0">
      <inkml:brushProperty name="width" value="0.1" units="cm"/>
      <inkml:brushProperty name="height" value="0.1" units="cm"/>
      <inkml:brushProperty name="color" value="#33CCFF"/>
    </inkml:brush>
  </inkml:definitions>
  <inkml:trace contextRef="#ctx0" brushRef="#br0">1 439 2040,'110'-76'1479,"-102"70"-1154,0-1 0,0 0-1,-1 0 1,0 0 0,10-15-1,-3 3 224,25-33 2772,-55 83-1522,-23 32-1,26-45-1128,1 2 0,1-1 0,1 1 0,0 1 0,-9 31 0,18-51-616,1 1 0,-1-1 0,1 1 1,0 0-1,-1-1 0,1 1 0,0-1 0,0 1 1,0 0-1,0-1 0,0 1 0,1-1 1,-1 1-1,0 0 0,1-1 0,-1 1 0,1-1 1,0 1-1,-1-1 0,1 0 0,0 1 1,1 1-1,0-2-13,-1 0 0,1 0 0,0 1-1,0-2 1,0 1 0,-1 0 0,1 0 0,0 0 0,0-1 0,0 1 0,0-1 0,0 0 0,0 1-1,0-1 1,3 0 0,7-1 41,0 0-1,0-1 1,0 0 0,17-6-1,-23 6-128,11-2-101,-1-2-1,26-11 1,-39 16-22,-1 0 1,1-1 0,0 1 0,-1-1 0,1 1 0,-1-1-1,0 0 1,0 0 0,1 0 0,-1 0 0,0 0-1,-1-1 1,1 1 0,0-1 0,-1 1 0,1-1 0,-1 1-1,0-1 1,0 0 0,0 0 0,0 1 0,0-1 0,0-3-1,-2-3-848,1 0-1,-1 0 0,-4-14 0,-3-9-575</inkml:trace>
  <inkml:trace contextRef="#ctx0" brushRef="#br0" timeOffset="1">378 0 3665,'7'11'2496,"4"22"433,3 8-1145,-6 14-367,-3 5-249,-1 1-464,-4 3-184,-4-10-224,4-3-152,-2-17-872,2-8-592</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0.405"/>
    </inkml:context>
    <inkml:brush xml:id="br0">
      <inkml:brushProperty name="width" value="0.1" units="cm"/>
      <inkml:brushProperty name="height" value="0.1" units="cm"/>
      <inkml:brushProperty name="color" value="#33CCFF"/>
    </inkml:brush>
  </inkml:definitions>
  <inkml:trace contextRef="#ctx0" brushRef="#br0">194 33 4057,'-22'-30'1694,"22"29"-1674,0 1 1,0 0-1,0 0 1,0 0-1,0 0 1,-1 0-1,1 0 1,0 0 0,0-1-1,0 1 1,0 0-1,0 0 1,-1 0-1,1 0 1,0 0 0,0 0-1,0 0 1,0 0-1,-1 0 1,1 0-1,0 0 1,0 0-1,0 0 1,0 0 0,-1 0-1,1 0 1,0 0-1,0 0 1,0 0-1,0 0 1,0 0-1,-1 0 1,1 0 0,0 1-1,0-1 1,0 0-1,0 0 1,0 0-1,-1 0 1,1 0 0,0 0-1,0 0 1,0 1-1,0-1 1,0 0-1,0 0 1,0 0-1,0 0 1,0 0 0,-1 1-1,1-1 1,0 0-1,0 0 1,0 0-1,0 0 1,0 1 0,0-1-1,0 0 1,0 0-1,0 0 1,0 0-1,0 1 1,0-1-1,0 0 1,0 0 0,1 0-1,-2 16 236,1-14-156,-3 157 2285,3 111 490,2-204-2590,-2-1 0,-3 1 0,-3 0 1,-28 125-1,24-146-275,-2-1-1,-3-1 1,-1 0 0,-26 49 0,25-69-370,11-22-296,3-13-554,5-17-533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7.135"/>
    </inkml:context>
    <inkml:brush xml:id="br0">
      <inkml:brushProperty name="width" value="0.1" units="cm"/>
      <inkml:brushProperty name="height" value="0.1" units="cm"/>
      <inkml:brushProperty name="color" value="#FFC114"/>
    </inkml:brush>
  </inkml:definitions>
  <inkml:trace contextRef="#ctx0" brushRef="#br0">69 77 5353,'-4'-3'2069,"3"3"-1896,1 0-1,-1 0 0,1 0 1,0 0-1,-1 0 1,1 0-1,-5 1 1725,5-1-1725,-4 18 1292,3-7-1555,0-4 171,-16 97 1328,11-64-249,-3 68-1,2-11-618,4-81-497,-1-14-1,0-27 18,4 15-62,0-1 0,0 1-1,1 0 1,1 0 0,0 0 0,0 0 0,1 0 0,0 0 0,1 1-1,0-1 1,0 1 0,1 0 0,10-14 0,-1 5-122,1 0 1,1 1-1,0 0 1,2 2 0,20-15-1,35-24-663,79-65-3784,-135 105 2109</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0.843"/>
    </inkml:context>
    <inkml:brush xml:id="br0">
      <inkml:brushProperty name="width" value="0.1" units="cm"/>
      <inkml:brushProperty name="height" value="0.1" units="cm"/>
      <inkml:brushProperty name="color" value="#33CCFF"/>
    </inkml:brush>
  </inkml:definitions>
  <inkml:trace contextRef="#ctx0" brushRef="#br0">238 7 4777,'-31'23'773,"0"0"0,2 2 0,1 2 0,-36 43 0,63-69-761,-6 6 56,1 0-1,0 1 0,1-1 0,0 1 1,0 0-1,0 0 0,1 1 1,1-1-1,-4 11 0,7-18-65,0-1 0,0 0 0,0 1 0,-1-1 0,1 0 0,0 1 0,0-1-1,0 0 1,0 1 0,0-1 0,1 0 0,-1 1 0,0-1 0,0 0 0,0 1 0,0-1 0,0 0-1,0 1 1,0-1 0,1 0 0,-1 0 0,0 1 0,0-1 0,0 0 0,1 0 0,-1 1 0,0-1-1,0 0 1,1 0 0,-1 0 0,0 1 0,0-1 0,1 0 0,-1 0 0,0 0 0,1 0-1,-1 0 1,0 1 0,1-1 0,-1 0 0,0 0 0,1 0 0,-1 0 0,0 0 0,1 0 0,-1 0-1,0 0 1,1 0 0,-1-1 0,0 1 0,1 0 0,-1 0 0,1 0 0,20-9 47,-11 1-47,1 0 0,-1-1 0,-1 0 0,0 0 0,0-1 0,9-14-1,44-72-96,-34 50 67,-26 43 12,0-1 48,1-1 0,0 0 0,1 1 0,-1 0 1,1 0-1,-1 0 0,6-4 0,-7 7-6,-1 0 1,1 1-1,-1-1 1,1 1-1,-1-1 1,1 1-1,-1-1 1,1 1-1,-1 0 1,1 0-1,0 0 1,-1 0-1,1 0 1,0 0-1,-1 0 1,1 0-1,-1 1 1,1-1-1,0 1 1,-1-1-1,1 1 1,-1 0-1,0-1 1,1 1-1,-1 0 1,1 0-1,-1 0 1,2 2-1,17 15 219,0 2 0,-1-1 0,-2 2-1,0 0 1,24 41 0,5 5-79,-13-23-331,54 56-1,-56-71 1991</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2.354"/>
    </inkml:context>
    <inkml:brush xml:id="br0">
      <inkml:brushProperty name="width" value="0.1" units="cm"/>
      <inkml:brushProperty name="height" value="0.1" units="cm"/>
      <inkml:brushProperty name="color" value="#33CCFF"/>
    </inkml:brush>
  </inkml:definitions>
  <inkml:trace contextRef="#ctx0" brushRef="#br0">71 34 3865,'-70'-5'7257,"70"3"-6656,23 0-297,53-7-48,-41 4-320,1 5-264,4-4-537,-2-3-439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2.941"/>
    </inkml:context>
    <inkml:brush xml:id="br0">
      <inkml:brushProperty name="width" value="0.1" units="cm"/>
      <inkml:brushProperty name="height" value="0.1" units="cm"/>
      <inkml:brushProperty name="color" value="#33CCFF"/>
    </inkml:brush>
  </inkml:definitions>
  <inkml:trace contextRef="#ctx0" brushRef="#br0">11 88 4081,'94'-43'1588,"-83"38"-1278,-1 1-1,1 1 0,0-1 1,13-1-1,1 0 50,-1-1 487,48-5 1,-65 10-767,1 0 0,0 1 0,-1 0 0,1 1 0,0 0 0,-1 0 1,1 0-1,-1 1 0,1 0 0,9 5 0,-16-7-79,0 0 0,0 1-1,0-1 1,-1 1 0,1-1 0,0 1 0,-1-1 0,1 1 0,0-1-1,-1 1 1,1-1 0,-1 1 0,1 0 0,-1-1 0,1 1 0,-1 0-1,1 0 1,-1-1 0,0 1 0,1 0 0,-1 0 0,0-1 0,0 1-1,1 0 1,-1 0 0,0 1 0,-1 0 0,1-1-1,0 1 1,-1-1 0,0 1 0,1-1-1,-1 1 1,0-1 0,0 0 0,0 1-1,0-1 1,0 0 0,0 0-1,-1 2 1,-7 4 2,0 0 1,0 0-1,-13 6 0,17-10 2,-27 14 79,-43 17 1,44-21 270,-48 28-1,78-41-348,1 0 0,-1 0 0,1 0 0,-1 1 1,0-1-1,1 0 0,-1 0 0,1 1 0,-1-1 0,1 0 0,0 1 0,-1-1 0,1 1 0,-1-1 0,1 0 0,0 1 0,-1-1 0,1 1 0,0-1 0,-1 1 0,1-1 0,0 1 0,0 0 0,0-1 0,-1 1 0,1-1 0,0 1 0,0-1 0,0 1 0,0-1 0,0 1 0,0 0 0,0-1 0,0 1 0,0-1 0,0 1 0,1-1 0,-1 1 1,0 0-1,0-1 0,0 1 0,1-1 0,-1 1 0,0-1 0,1 1 0,-1-1 0,0 0 0,1 1 0,-1-1 0,1 1 0,-1-1 0,0 0 0,2 1 0,2 2 1,1 0 0,0 0-1,1 0 1,7 2 0,-5-1 5,22 8-7,-12-5-3,0 1 0,-1 0-1,0 1 1,27 20 0,-41-26-1,1 0 0,0 0-1,-1 1 1,0-1 0,0 1 0,0 0 0,0 0 0,0 0 0,-1 0 0,0 0 0,0 1-1,0-1 1,0 1 0,-1 0 0,0-1 0,0 1 0,0 0 0,0 0 0,-1-1 0,0 1-1,0 0 1,0 0 0,-2 9 0,0-5 19,-1 1 0,0 0 0,0-1 0,-1 0 0,-1 0 0,1 0 0,-2-1 1,1 1-1,-1-1 0,0 0 0,-1-1 0,1 0 0,-2 0 0,1 0 0,-1-1 0,0 0 0,-9 6 0,3-4 34,0-1 1,0 0-1,0 0 0,-1-2 1,0 1-1,0-2 0,0 0 1,-1-1-1,-31 2 0,44-5-135,1 1 0,-1-1-1,0 0 1,0 0 0,0-1-1,0 1 1,0 0 0,0-1-1,1 0 1,-1 0-1,0 0 1,-4-2 0,-5-10-1153</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3.390"/>
    </inkml:context>
    <inkml:brush xml:id="br0">
      <inkml:brushProperty name="width" value="0.1" units="cm"/>
      <inkml:brushProperty name="height" value="0.1" units="cm"/>
      <inkml:brushProperty name="color" value="#33CCFF"/>
    </inkml:brush>
  </inkml:definitions>
  <inkml:trace contextRef="#ctx0" brushRef="#br0">240 61 4185,'0'-3'337,"1"0"1,0 1-1,-1-1 0,0 0 1,0 0-1,0 1 0,0-1 1,0 0-1,0 1 0,-1-1 1,1 0-1,-1 1 0,-1-4 1,2 4-255,-1 1 0,0 0 0,0-1 0,0 1 0,0 0 0,0 0 0,0 0 0,0 0 0,-1 0 0,1 0 0,0 0 1,0 0-1,-1 1 0,1-1 0,-1 0 0,1 1 0,-1-1 0,1 1 0,-1-1 0,1 1 0,-1 0 0,1 0 0,-1 0 1,1 0-1,-3 0 0,-4 1 70,0 0 1,0 0-1,1 1 1,-1 0-1,0 0 1,1 1-1,0 0 1,0 1-1,0-1 1,0 1-1,0 1 1,1-1-1,-8 8 1,4-3-58,-1 0 0,2 1 1,-1 1-1,1 0 0,1 0 1,-13 21-1,19-26-83,-1 0 0,1 1 0,0-1 0,0 1 0,0-1-1,1 1 1,0-1 0,1 1 0,-1 0 0,1 0 0,1-1 0,-1 1 0,3 12 0,-2-16-13,0 0 1,-1 0-1,1 0 1,0-1-1,1 1 1,-1 0 0,0-1-1,1 1 1,0-1-1,-1 0 1,1 1-1,0-1 1,0 0-1,0 0 1,0 0 0,1 0-1,-1-1 1,0 1-1,1-1 1,-1 1-1,1-1 1,0 0-1,-1 0 1,1 0 0,0 0-1,0 0 1,0-1-1,-1 0 1,1 1-1,0-1 1,0 0-1,0 0 1,0 0-1,3-1 1,10-3-84,-1 0 0,0-1 0,0-1 1,0 0-1,0-1 0,-1 0 0,18-14 0,3 1-94,-23 12 117,-10 6 56,1 0 0,-1 0-1,0 1 1,0-1-1,1 1 1,-1 0 0,1 0-1,0 0 1,-1 0-1,1 0 1,0 0 0,-1 1-1,1-1 1,5 0-1,-8 3 10,1-1-1,-1 0 0,1 0 0,-1 0 0,0 1 0,1-1 0,-1 0 0,0 0 0,0 1 0,0-1 1,0 0-1,0 1 0,0-1 0,-1 2 0,1-2 8,-5 37 354,-2-1 1,-16 49-1,0 1 123,19-72-484,0 0-1,2 0 1,0 0-1,0 0 1,2 0-1,-1 1 1,2-1-1,0 0 1,7 29 0,-8-44-8,2 5-714,0-18-2482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3.842"/>
    </inkml:context>
    <inkml:brush xml:id="br0">
      <inkml:brushProperty name="width" value="0.1" units="cm"/>
      <inkml:brushProperty name="height" value="0.1" units="cm"/>
      <inkml:brushProperty name="color" value="#33CCFF"/>
    </inkml:brush>
  </inkml:definitions>
  <inkml:trace contextRef="#ctx0" brushRef="#br0">89 52 5161,'48'-16'2542,"56"-9"1,-83 21-2234,1 1 1,-1 1 0,1 1 0,-1 1-1,26 3 1,-44-3-277,0 0 0,0 1 1,-1-1-1,1 1 0,0 0 1,0 0-1,0 0 0,-1 0 1,1 0-1,0 1 0,-1-1 0,1 1 1,2 2-1,-5-3-28,1-1 0,-1 1 1,1 0-1,-1-1 0,0 1 0,1-1 1,-1 1-1,0 0 0,1 0 0,-1-1 1,0 1-1,0 0 0,0-1 0,0 1 0,0 0 1,0 0-1,0-1 0,0 1 0,0 0 1,0-1-1,0 2 0,-1 0-2,0-1 0,0 1 0,1 0 0,-1-1 0,0 1 0,-1 0 0,1-1 0,0 1 0,0-1 0,-1 0 0,-1 2 0,-14 10 76,0-2-1,-1 0 1,0-1-1,-1 0 1,-37 12-1,30-12 128,1 1 1,-43 25-1,67-36-203,0 1 0,1-1 1,-1 0-1,0 1 0,1-1 0,-1 1 1,0-1-1,1 1 0,-1 0 0,1-1 0,-1 1 1,1 0-1,-1-1 0,1 1 0,-1 0 1,1-1-1,0 1 0,-1 0 0,1 0 0,0 0 1,0-1-1,0 1 0,-1 0 0,1 0 1,0 0-1,0-1 0,0 1 0,0 0 0,0 0 1,0 0-1,1 0 0,-1-1 0,0 1 1,0 0-1,1 0 0,-1 0 0,0-1 0,1 1 1,-1 0-1,1-1 0,-1 1 0,2 1 1,2 3-1,1-1 1,0 1-1,0-1 1,10 6-1,1 2 26,-6-3-17,0 0 1,-1 1-1,0 0 0,0 1 0,-1 0 0,9 16 0,-15-23-9,0 0 0,0-1 0,0 1 0,-1 0 0,1 0 0,-1 0 0,0 0 0,0 0 0,-1 0 0,1 0 0,-1 0 0,0 1-1,0-1 1,0 0 0,-1 0 0,1 0 0,-1 0 0,0 0 0,0 0 0,-1 0 0,1 0 0,-1 0 0,0 0 0,-4 6 0,-3 1 45,-1-1-1,0 1 1,0-1-1,-1-1 1,-1 0-1,-16 9 1,5-4 45,0-2 1,-38 15-1,54-24-215,-1-1-1,1 1 0,0-2 1,-1 1-1,1-1 0,-12 1 1,4-2-1009</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4.240"/>
    </inkml:context>
    <inkml:brush xml:id="br0">
      <inkml:brushProperty name="width" value="0.1" units="cm"/>
      <inkml:brushProperty name="height" value="0.1" units="cm"/>
      <inkml:brushProperty name="color" value="#33CCFF"/>
    </inkml:brush>
  </inkml:definitions>
  <inkml:trace contextRef="#ctx0" brushRef="#br0">0 1 9130,'7'9'3169,"-5"9"-2905,-2-5-288,2-4-112,-2-4-136,2-1-128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4.679"/>
    </inkml:context>
    <inkml:brush xml:id="br0">
      <inkml:brushProperty name="width" value="0.1" units="cm"/>
      <inkml:brushProperty name="height" value="0.1" units="cm"/>
      <inkml:brushProperty name="color" value="#33CCFF"/>
    </inkml:brush>
  </inkml:definitions>
  <inkml:trace contextRef="#ctx0" brushRef="#br0">59 22 5801,'-1'5'420,"1"-1"-1,-1 0 1,0 1-1,-1-1 1,1 0-1,-1 1 0,0-1 1,0 0-1,0 0 1,0-1-1,-1 1 1,1 0-1,-6 5 1,5-6-271,-1 1 0,1 0 0,0 0 0,1 1 0,-1-1 0,1 1 0,0-1 0,0 1 0,0 0 0,1-1 0,-2 7 0,3-9-117,0 0 0,0 0 0,0 0 0,1 0 0,-1 0 0,0 0 0,1 0 0,0 0 0,-1 0 0,1-1 0,0 1 0,0 0 0,0 0 0,0-1 0,0 1 0,0-1 0,0 1 0,1-1 1,-1 1-1,0-1 0,1 0 0,0 1 0,-1-1 0,1 0 0,0 0 0,-1 0 0,1-1 0,0 1 0,0 0 0,0-1 0,3 2 0,2-1-8,0 1 1,0-1-1,1 0 0,-1 0 0,1-1 0,-1 0 0,11-1 0,0-2 1,0 2 0,0 0 0,0 1-1,1 0 1,-1 2 0,0 0 0,28 8-1,-39-8 4,0 0-1,-1 0 0,1 1 1,-1 0-1,0 0 1,0 0-1,0 1 0,-1 0 1,1 0-1,-1 1 0,0-1 1,0 1-1,0 0 1,-1 0-1,1 1 0,-1-1 1,-1 1-1,1 0 0,-1 0 1,0 1-1,0-1 1,-1 0-1,2 8 0,-3-8-2,0 1-1,-1 0 1,0 0-1,0-1 1,-1 1-1,1 0 0,-1 0 1,-1-1-1,1 1 1,-1-1-1,-1 1 1,1-1-1,-1 0 0,0 0 1,0 0-1,-1 0 1,0 0-1,0-1 1,0 0-1,-6 6 1,2-2-41,-1 0 1,-1-1-1,1 0 1,-1-1-1,0 1 1,-1-2-1,0 0 1,0 0-1,0-1 1,-16 5-1,24-9-120,0 0 1,-1 0-1,1 0 0,-1-1 1,0 1-1,1-1 0,-1 0 1,1 0-1,-1 0 0,0 0 1,1-1-1,-1 1 0,1-1 1,-7-2-1,-14-13-1792</inkml:trace>
  <inkml:trace contextRef="#ctx0" brushRef="#br0" timeOffset="1">57 40 8314,'20'0'2992,"25"-1"-2439,8-3-457,3 0-256,0-3-129,0-2-279,1 0-128,-5 3-520</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6.457"/>
    </inkml:context>
    <inkml:brush xml:id="br0">
      <inkml:brushProperty name="width" value="0.1" units="cm"/>
      <inkml:brushProperty name="height" value="0.1" units="cm"/>
      <inkml:brushProperty name="color" value="#33CCFF"/>
    </inkml:brush>
  </inkml:definitions>
  <inkml:trace contextRef="#ctx0" brushRef="#br0">121 0 3833,'-9'4'314,"6"-3"-203,1 0 1,-1 0-1,1 0 0,0 0 0,-1 0 0,1 0 0,0 0 0,0 1 0,0-1 0,0 1 1,0 0-1,0 0 0,0 0 0,0 0 0,1 0 0,-1 0 0,1 0 0,-1 0 0,1 0 1,0 1-1,0-1 0,0 1 0,0-1 0,0 1 0,0 3 0,-8 63 1937,0 0 101,-24 94 1,29-150-2051,1 1 1,0-1-1,1 1 1,1-1-1,0 1 1,1 26-1,1-40-109,-1 0 1,0 0-1,0 0 1,0 0-1,0 0 1,0 0-1,0 0 1,0 0-1,0 0 0,0 0 1,0 0-1,0 0 1,1 0-1,-1 0 1,0 0-1,0-1 0,0 1 1,0 0-1,0 0 1,0 0-1,0 0 1,0 0-1,1 0 1,-1 0-1,0 1 0,0-1 1,0 0-1,0 0 1,0 0-1,0 0 1,0 0-1,0 0 0,0 0 1,1 0-1,-1 0 1,0 0-1,0 0 1,0 0-1,0 0 1,0 0-1,0 0 0,0 0 1,0 0-1,0 1 1,4-15-1109,-4 14 1107,0-2-36,1 0 0,-1 0 0,1-1 0,0 1 0,0 0 0,0 0 0,0 0 0,0 1 0,1-1 0,-1 0 0,0 0 0,3-2 0,7-7-85,-1 0 1,2 0-1,0 1 0,0 0 0,1 1 0,16-9 0,-1 2-61,93-61-215,-110 69 402,0-1 1,1 2-1,0 0 1,1 0-1,0 1 1,20-7-1,-23 9 8,-23 6 8,-27 4 76,27-3 91,0 0 1,0 1 0,1 0-1,-22 12 1,30-14-71,-1 1 0,1-1 0,0 1 0,0 1 1,0-1-1,0 1 0,1-1 0,-1 1 0,1 0 0,0 0 0,0 0 0,1 1 0,-1-1 0,1 1 0,-3 6 0,2 0 106,1-7-133,0 1-1,0-1 0,1 1 0,0 0 1,0-1-1,0 1 0,1 10 1,0-14-103,1 1 0,-1 0 1,1 0-1,-1 0 0,1 0 1,0 0-1,0-1 1,0 1-1,0 0 0,0-1 1,0 1-1,1-1 0,-1 1 1,0-1-1,1 1 0,-1-1 1,1 0-1,0 0 1,-1 0-1,1 0 0,0 0 1,0 0-1,-1 0 0,1-1 1,4 2-1,36 9-945,10-6-374</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6.904"/>
    </inkml:context>
    <inkml:brush xml:id="br0">
      <inkml:brushProperty name="width" value="0.1" units="cm"/>
      <inkml:brushProperty name="height" value="0.1" units="cm"/>
      <inkml:brushProperty name="color" value="#33CCFF"/>
    </inkml:brush>
  </inkml:definitions>
  <inkml:trace contextRef="#ctx0" brushRef="#br0">341 1 5313,'12'24'1353,"0"0"0,8 29 0,-10-17-680,-1 0-1,-2 0 1,-1 1-1,1 69 1,-7-96-531,0-1 1,0 0-1,-1 1 1,-1-1-1,0 0 0,-5 15 1,6-20-110,-1 1 1,0-1 0,-1 0-1,1 1 1,-1-1-1,0 0 1,0-1-1,0 1 1,0 0-1,-1-1 1,1 0-1,-1 0 1,0 0-1,-7 4 1,-3 0 8,-1-1 0,0 0 0,0-1 1,-1 0-1,1-2 0,-21 3 0,9-3-36,0-1-1,-52-4 1,75 2-111,0 0 0,0-1 0,1 1 0,-1-1-1,0 0 1,0 0 0,0 0 0,1 0 0,-1-1 0,0 0-1,1 0 1,-1 0 0,1 0 0,0 0 0,0-1 0,0 1 0,0-1-1,0 0 1,1 0 0,-1 0 0,1 0 0,-1 0 0,1-1-1,0 1 1,-2-7 0,-13-34-2354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7.362"/>
    </inkml:context>
    <inkml:brush xml:id="br0">
      <inkml:brushProperty name="width" value="0.1" units="cm"/>
      <inkml:brushProperty name="height" value="0.1" units="cm"/>
      <inkml:brushProperty name="color" value="#33CCFF"/>
    </inkml:brush>
  </inkml:definitions>
  <inkml:trace contextRef="#ctx0" brushRef="#br0">0 204 6521,'94'-46'3209,"-59"55"-536,7-5-2689,8-8-689,3-8-31,10-8-120,8-2-112,7-3-1505</inkml:trace>
  <inkml:trace contextRef="#ctx0" brushRef="#br0" timeOffset="1">888 1 7506,'-3'25'2904,"-3"13"-1800,-5 24-599,-10 3 191,-12 15 448,-3 8 64,-6-1-272,2-3-215,-2-12-513,8-3-24,12-5-232,4-5-192,16-10-489,1-12-383,8-25-768,5-14-345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7.483"/>
    </inkml:context>
    <inkml:brush xml:id="br0">
      <inkml:brushProperty name="width" value="0.1" units="cm"/>
      <inkml:brushProperty name="height" value="0.1" units="cm"/>
      <inkml:brushProperty name="color" value="#FFC114"/>
    </inkml:brush>
  </inkml:definitions>
  <inkml:trace contextRef="#ctx0" brushRef="#br0">86 244 4777,'9'-6'934,"16"-8"285,-1-2 1,36-29-1,-54 39-1154,-1 1 1,1 0-1,-1-1 1,0 0-1,-1 0 1,1 0-1,-1-1 1,-1 0-1,1 1 1,-1-1 0,0-1-1,-1 1 1,0 0-1,3-15 1,-5 19 3,0 1 1,1-1 0,-1 1 0,-1-1 0,1 1 0,0 0-1,0-1 1,-1 1 0,0-1 0,1 1 0,-1 0 0,0-1 0,0 1-1,0 0 1,0 0 0,-3-3 0,3 4-38,0 0-1,0 0 1,0 1 0,0-1 0,0 0-1,0 1 1,-1-1 0,1 1 0,0-1-1,0 1 1,-1-1 0,1 1 0,0 0-1,-1 0 1,1 0 0,0 0 0,-1 0-1,1 0 1,0 0 0,-1 0 0,1 0-1,0 1 1,-1-1 0,1 0 0,0 1-1,0-1 1,-1 1 0,1 0 0,0-1-1,0 1 1,0 0 0,-1 1 0,-8 4 129,1 1 0,0 0 1,1 1-1,0 0 1,0 0-1,1 1 0,0 0 1,-6 11-1,-44 84 697,43-73-764,1-1 1,2 2 0,1 0-1,2 0 1,1 0 0,1 1-1,2 0 1,-1 40 0,5-66-114,1 1 1,-1-1-1,1 0 0,0 1 1,1-1-1,0 0 1,0 0-1,1 0 0,5 12 1,-6-17-43,-1 1-1,1-1 1,-1 0 0,1 0-1,0-1 1,0 1 0,-1 0-1,1 0 1,1-1 0,-1 0 0,0 1-1,0-1 1,0 0 0,1 0-1,-1 0 1,1 0 0,-1 0 0,1-1-1,-1 1 1,1-1 0,-1 0-1,1 1 1,-1-1 0,1 0 0,0-1-1,-1 1 1,1 0 0,-1-1-1,1 1 1,3-3 0,1 1-276,0-1 0,0 0 0,0 0 0,10-8 1,30-23-1593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7.777"/>
    </inkml:context>
    <inkml:brush xml:id="br0">
      <inkml:brushProperty name="width" value="0.1" units="cm"/>
      <inkml:brushProperty name="height" value="0.1" units="cm"/>
      <inkml:brushProperty name="color" value="#33CCFF"/>
    </inkml:brush>
  </inkml:definitions>
  <inkml:trace contextRef="#ctx0" brushRef="#br0">0 148 6033,'7'-4'644,"0"0"-1,0 0 1,-1 0-1,1-1 1,-1 0-1,0 0 1,-1 0-1,10-12 1,21-17 500,-27 26-1060,1 1 0,0 0 0,1 1-1,-1 0 1,1 0 0,1 1-1,-1 1 1,20-5 0,-30 8-84,0 1 0,0 0-1,0-1 1,0 1 0,0 0 0,0 0 0,-1 0-1,1 0 1,0 0 0,0 0 0,0 0 0,0 0-1,0 0 1,0 1 0,0-1 0,0 0 0,-1 0 0,1 1-1,0-1 1,0 1 0,0-1 0,0 1 0,-1-1-1,1 1 1,0-1 0,-1 1 0,1 0 0,0-1-1,-1 1 1,1 0 0,-1 0 0,1-1 0,-1 1 0,1 0-1,-1 0 1,0 0 0,1 0 0,-1-1 0,0 1-1,0 0 1,1 2 0,-1 4 10,0 0 0,0 0 0,-1-1 0,0 1 0,-2 7 0,2-9 6,0 0 0,0 0 0,1 0 0,0 0 0,0 8 0,0-12-14,0 0-1,0 0 1,0 0-1,1 0 1,-1 0-1,0 0 1,0 0 0,1-1-1,-1 1 1,1 0-1,-1 0 1,1 0 0,-1-1-1,1 1 1,0 0-1,-1-1 1,1 1-1,0 0 1,-1-1 0,1 1-1,0-1 1,0 1-1,-1-1 1,1 0-1,0 1 1,0-1 0,0 0-1,0 1 1,0-1-1,0 0 1,-1 0 0,1 0-1,0 0 1,0 0-1,0 0 1,0 0-1,2 0 1,0-1 14,0 0 0,0 0 0,0-1 0,0 1 0,0 0 0,0-1 0,0 0 0,0 0 0,3-3 0,10-9-1,0 1-1,0 1 1,24-13-1,-32 20-10,0 1 0,0 1-1,1-1 1,0 2 0,0-1-1,0 1 1,0 0-1,0 1 1,14 0 0,-20 0 1,-1 1 1,1 1 0,0-1 0,-1 0 0,1 0-1,-1 1 1,1 0 0,-1-1 0,1 1-1,-1 0 1,1 0 0,3 3 0,-5-3-1,0-1 1,0 1-1,0 0 1,-1 0-1,1 0 1,0 0-1,0 0 1,-1 1-1,1-1 1,0 0-1,-1 0 1,1 0-1,-1 1 1,0-1-1,1 0 1,-1 0-1,0 1 1,0 1-1,-1 5 14,1-1 0,-2 0 0,1 1-1,-1-1 1,-1 0 0,-5 14 0,-4 11-89,12-30-19,-1-1-1,1 1 0,-1-1 1,1 1-1,0-1 1,0 1-1,-1-1 1,1 1-1,0-1 0,1 1 1,-1-1-1,0 1 1,0-1-1,0 1 1,1-1-1,-1 1 1,1-1-1,-1 1 0,1-1 1,0 0-1,0 1 1,-1-1-1,1 0 1,0 0-1,0 1 1,0-1-1,0 0 0,1 0 1,-1 0-1,0 0 1,0 0-1,1-1 1,-1 1-1,0 0 0,1 0 1,-1-1-1,1 1 1,-1-1-1,0 1 1,1-1-1,-1 0 1,1 0-1,0 0 0,2 0 1,19 0-1866</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8.226"/>
    </inkml:context>
    <inkml:brush xml:id="br0">
      <inkml:brushProperty name="width" value="0.1" units="cm"/>
      <inkml:brushProperty name="height" value="0.1" units="cm"/>
      <inkml:brushProperty name="color" value="#33CCFF"/>
    </inkml:brush>
  </inkml:definitions>
  <inkml:trace contextRef="#ctx0" brushRef="#br0">57 258 4665,'-15'10'6715,"15"-9"-6320,-2 2 0,-14 30 1630,-4 16-838,19-47-1118,0 0 1,1 0-1,-1 0 0,1 0 0,0 0 1,-1 0-1,1 0 0,0 0 1,0 0-1,0 0 0,0 0 0,1-1 1,-1 1-1,0 0 0,1 0 0,0 0 1,-1 0-1,1 0 0,0 0 1,0-1-1,0 1 0,0 0 0,0-1 1,0 1-1,0-1 0,1 1 1,-1-1-1,1 1 0,-1-1 0,1 0 1,-1 0-1,1 0 0,0 0 1,-1 0-1,1 0 0,0 0 0,2 0 1,2 1-57,0 0 0,1-1 0,-1 1 0,0-1 1,1-1-1,-1 1 0,1-1 0,11-1 0,-17 0-64,1 1 0,-1 0 0,0 0 0,1-1-1,-1 1 1,1-1 0,-1 1 0,0-1 0,0 1 0,1-1-1,-1 0 1,2-1 0,-3 1-11,1 1 0,-1-1 0,1 1 0,-1-1 0,0 1 0,1-1 0,-1 0 0,0 1 0,0-1 0,0 1 0,1-1 0,-1 0 0,0 1 0,0-1 0,0 0 0,0 1 0,0-1 0,0 1 0,0-1 0,0 0 0,-2-3-317,1 0 0,0 0 1,-1 0-1,0 1 0,0-1 0,0 1 1,-3-4-1,-2-3-356,-6-16-1248</inkml:trace>
  <inkml:trace contextRef="#ctx0" brushRef="#br0" timeOffset="1">430 0 10354,'8'15'3649,"4"32"-3065,1 4 48,-9 5 296,-1 4-95,-3-6-217,-3-3-184,-5 0-360,-2-4-248,2-9-856,5-6-545</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0.059"/>
    </inkml:context>
    <inkml:brush xml:id="br0">
      <inkml:brushProperty name="width" value="0.1" units="cm"/>
      <inkml:brushProperty name="height" value="0.1" units="cm"/>
      <inkml:brushProperty name="color" value="#33CCFF"/>
    </inkml:brush>
  </inkml:definitions>
  <inkml:trace contextRef="#ctx0" brushRef="#br0">0 47 3481,'57'-39'1449,"-56"38"-1368,0 0-1,0 1 0,0-1 1,0 0-1,0 1 0,0-1 1,0 1-1,1-1 0,-1 1 0,0 0 1,0-1-1,0 1 0,0 0 1,1 0-1,1 0 0,4 7 246,-5-4-199,1 1-2,0 0 0,0 0 0,0 0 0,-1 1 0,1-1 0,-1 1 0,-1-1 0,3 7 0,10 44 704,-9-32-550,16 78 980,-4 1-1,6 161 1,-27-55-603,1 4-195,4-191-400,1 0 0,6 29 1,-5-41-40,-1 0 0,1-1 1,0 1-1,1-1 0,0 0 1,0 0-1,11 14 0,-9-16-66,-6-8-239,-9-16-599,-10-13-449,-4-10-379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0.516"/>
    </inkml:context>
    <inkml:brush xml:id="br0">
      <inkml:brushProperty name="width" value="0.1" units="cm"/>
      <inkml:brushProperty name="height" value="0.1" units="cm"/>
      <inkml:brushProperty name="color" value="#33CCFF"/>
    </inkml:brush>
  </inkml:definitions>
  <inkml:trace contextRef="#ctx0" brushRef="#br0">225 91 4345,'-6'2'226,"0"-1"1,0 1-1,1 0 0,-1 0 0,1 0 1,-1 1-1,1 0 0,0 0 1,0 1-1,-8 6 0,-4 6 53,-22 26-1,8-9 382,28-30-616,-9 9 240,1 0 0,-12 17 1,20-26-235,1 1 1,0-1-1,-1 1 0,2 0 1,-1 0-1,0 0 0,1 1 1,0-1-1,0 0 0,0 0 1,0 1-1,0-1 0,1 8 1,0-12-48,0 1 1,0-1-1,0 0 1,0 1 0,0-1-1,0 1 1,0-1-1,0 1 1,0-1-1,1 0 1,-1 1 0,0-1-1,0 1 1,0-1-1,1 0 1,-1 1-1,0-1 1,0 0 0,1 1-1,-1-1 1,0 0-1,0 1 1,1-1-1,-1 0 1,0 0 0,1 1-1,-1-1 1,1 0-1,-1 0 1,0 0-1,1 1 1,-1-1 0,1 0-1,-1 0 1,0 0-1,1 0 1,-1 0-1,1 0 1,-1 0 0,1 0-1,-1 0 1,0 0-1,1 0 1,-1 0-1,1 0 1,-1 0 0,1-1-1,-1 1 1,0 0-1,1-1 1,21-12 96,-20 12-93,9-8 0,0-1-1,0 0 1,-1-1 0,-1 0-1,0-1 1,0 1 0,-1-2-1,8-16 1,5-15-89,17-53 0,-19 45 57,-18 51 28,-1-1 1,1 1-1,-1 0 0,1-1 1,-1 1-1,1 0 0,0 0 1,0 0-1,-1-1 1,1 1-1,0 0 0,0 0 1,0 0-1,0 0 0,0 0 1,3-1-1,-4 2 4,1 0-1,0 0 0,-1 0 1,1 0-1,0 0 1,-1 0-1,1 0 1,0 0-1,-1 0 0,1 0 1,0 1-1,-1-1 1,1 0-1,-1 0 1,1 1-1,0-1 0,-1 0 1,1 1-1,-1-1 1,1 1-1,-1-1 1,1 0-1,-1 1 1,1 0-1,4 5 89,-1 0 0,0 1 0,0-1 1,5 13-1,-7-16-58,6 17 392,9 38 0,-10-35-7,11 30 1,-13-41-285,1-1 1,0 1-1,1-1 1,0-1-1,1 1 1,0-1 0,18 17-1,-19-21-146,0-1-1,0 0 1,1 0 0,-1-1-1,1 1 1,0-2 0,1 1-1,-1-1 1,0-1 0,1 0-1,0 0 1,10 1 0,21 1-748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1.877"/>
    </inkml:context>
    <inkml:brush xml:id="br0">
      <inkml:brushProperty name="width" value="0.1" units="cm"/>
      <inkml:brushProperty name="height" value="0.1" units="cm"/>
      <inkml:brushProperty name="color" value="#33CCFF"/>
    </inkml:brush>
  </inkml:definitions>
  <inkml:trace contextRef="#ctx0" brushRef="#br0">0 0 6057,'0'2'2185,"2"0"-1841,30 12-48,54 6-40,-47-27-32,10 0-104,4 3-56,0 1-224,5-3-432</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2.407"/>
    </inkml:context>
    <inkml:brush xml:id="br0">
      <inkml:brushProperty name="width" value="0.1" units="cm"/>
      <inkml:brushProperty name="height" value="0.1" units="cm"/>
      <inkml:brushProperty name="color" value="#33CCFF"/>
    </inkml:brush>
  </inkml:definitions>
  <inkml:trace contextRef="#ctx0" brushRef="#br0">0 95 5273,'75'-50'1819,"-68"46"-1595,1-1 0,0 1-1,0 0 1,0 1-1,0 0 1,1 0 0,-1 1-1,1 0 1,17-2 0,-6 1 153,5 0 338,45-1-1,-61 3-568,0 2 0,0 0 0,0 0-1,0 0 1,-1 1 0,1 0-1,0 1 1,10 5 0,-18-8-129,1 1 1,-1 0 0,1 0-1,-1 0 1,0 0 0,1 0-1,-1 0 1,0 0 0,0 0-1,0 1 1,0-1 0,0 0-1,0 1 1,0-1 0,0 1-1,-1-1 1,1 1 0,-1-1-1,1 1 1,-1-1 0,1 1-1,-1 0 1,0-1 0,0 1-1,0 0 1,0-1 0,0 1-1,0 0 1,0-1 0,0 1-1,-1-1 1,1 1 0,-1 0-1,1-1 1,-1 1 0,0-1-1,1 1 1,-1-1 0,-1 2-1,-5 8 38,0 0-1,-1-1 0,0 0 1,-10 10-1,6-7 69,-99 107 673,-15 19 149,118-130-829,1 1 0,0 0 0,0 0 0,1 1 0,1 0 0,0 0 0,-7 21 0,11-28-75,0 0-1,0 0 0,0 0 1,1 0-1,0 1 0,-1-1 1,2 0-1,-1 0 0,0 1 1,1-1-1,0 0 0,0 0 1,0 0-1,0 0 1,1 0-1,0 0 0,-1 0 1,1 0-1,1-1 0,-1 1 1,1-1-1,-1 0 0,1 1 1,0-1-1,5 4 0,0-1-2,1 0 0,0-1-1,0 1 1,0-2 0,1 1 0,0-2-1,0 1 1,0-1 0,0-1-1,0 1 1,1-2 0,-1 0 0,15 0-1,-6-1-376,0-1-1,-1-1 1,1 0-1,-1-2 1,1 0-1,29-11 1,-13 0-1500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2.925"/>
    </inkml:context>
    <inkml:brush xml:id="br0">
      <inkml:brushProperty name="width" value="0.1" units="cm"/>
      <inkml:brushProperty name="height" value="0.1" units="cm"/>
      <inkml:brushProperty name="color" value="#33CCFF"/>
    </inkml:brush>
  </inkml:definitions>
  <inkml:trace contextRef="#ctx0" brushRef="#br0">285 10 5801,'-24'-4'2040,"-44"-1"0,60 5-1795,-1 0 0,1 1 0,0 0 1,0 0-1,-1 1 0,1 0 0,0 0 1,1 1-1,-9 4 0,14-6-185,-1 1-1,1 0 0,0-1 1,0 1-1,0 0 0,0 0 1,0 1-1,1-1 0,-1 0 1,1 0-1,-1 1 0,1-1 1,0 1-1,0 0 1,0-1-1,0 1 0,0 0 1,0-1-1,1 1 0,0 0 1,-1 0-1,1-1 0,0 1 1,0 0-1,1 0 0,-1 0 1,0-1-1,2 6 0,1 3 28,0-1-1,0 1 0,1 0 0,1-1 0,10 19 0,48 66 439,-42-67-423,-1 1 0,-1 1 0,-2 0 0,14 36 0,-29-61-101,-1 0 0,0 0 0,1 0-1,-2 0 1,1 0 0,0 0 0,-1 0 0,0 1 0,-1-1 0,1 0 0,-1 0-1,0 0 1,0 0 0,0 0 0,-1 0 0,0 0 0,1-1 0,-2 1 0,1-1-1,-1 1 1,1-1 0,-1 0 0,-1 0 0,1 0 0,0 0 0,-1 0 0,-6 4-1,1-1 4,0 0-1,-1-1 1,1 0 0,-1-1-1,-1 0 1,1-1-1,-1 0 1,0 0-1,1-1 1,-1-1-1,-18 2 1,26-3 1,-1-1 0,0 0 0,0 1 1,1-2-1,-1 1 0,0 0 0,0-1 0,1 0 1,-1 0-1,1 0 0,-1 0 0,0 0 0,1-1 1,0 0-1,-1 1 0,1-1 0,0-1 1,0 1-1,0 0 0,0-1 0,1 1 0,-1-1 1,1 0-1,-1 0 0,1 0 0,-3-5 1,3 3-3,0 0 0,1 0 0,-1 0 0,1 0 0,0 0 0,0 0 0,1 0 0,-1-1 0,1 1 0,0 0 0,1 0 0,-1-1 0,1 1 0,0 0 0,0 0 0,1 0 0,-1 0 0,5-8 0,5-9 0,2 0 0,0 1-1,1 0 1,24-25 0,75-71-164,-76 80-69,-28 28-85,0 0 0,-1-1-1,0 0 1,-1 0 0,7-12 0,2-14-1485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3.375"/>
    </inkml:context>
    <inkml:brush xml:id="br0">
      <inkml:brushProperty name="width" value="0.1" units="cm"/>
      <inkml:brushProperty name="height" value="0.1" units="cm"/>
      <inkml:brushProperty name="color" value="#33CCFF"/>
    </inkml:brush>
  </inkml:definitions>
  <inkml:trace contextRef="#ctx0" brushRef="#br0">200 1 6105,'-11'0'1045,"-18"0"695,-37 4 0,59-3-1563,0 0 0,1 1 0,-1-1 0,0 1 0,1 0 0,0 1 0,0 0 0,0 0 0,0 0 0,0 0-1,-7 6 1,12-8-131,0 0-1,0 0 0,1 0 1,-1 0-1,0 0 0,0 0 0,0 1 1,1-1-1,-1 0 0,1 0 1,-1 0-1,1 1 0,-1-1 1,1 0-1,0 1 0,0-1 0,-1 0 1,1 1-1,0-1 0,0 0 1,0 1-1,0-1 0,1 0 1,-1 1-1,0-1 0,1 0 0,-1 0 1,1 1-1,-1-1 0,1 0 1,-1 0-1,1 0 0,0 0 1,-1 1-1,3 0 0,2 5 93,1-1-1,0 0 1,0 0 0,10 7-1,-15-13-124,36 27 356,55 28 1,-59-36-318,0 0 0,53 45-1,-77-57-46,-1 1-1,-1 0 0,1 1 1,-2 0-1,1 0 0,-1 1 1,0-1-1,-1 1 0,0 1 1,6 19-1,-9-22 0,0 0-1,0 0 1,-1 0 0,-1 0 0,1 0 0,-1 0-1,-1 0 1,1 1 0,-1-1 0,-1 0 0,1 0-1,-1-1 1,-1 1 0,0 0 0,-5 12-1,2-11 5,1 0-1,-1 0 1,0 0-1,-1 0 0,0-1 1,0 0-1,-1-1 1,0 0-1,-10 7 0,15-11-23,-1-1-1,0 0 1,0 0-1,0 0 0,0 0 1,0 0-1,0-1 0,0 0 1,-1 0-1,1 0 0,-1 0 1,1-1-1,0 0 0,-1 0 1,1 0-1,-1 0 0,1 0 1,0-1-1,-1 0 1,1 0-1,0 0 0,0-1 1,-1 0-1,1 1 0,-4-4 1,2 1-334,0-1 1,0 0-1,0 0 0,1 0 1,0-1-1,-8-10 1,-6-15-1747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3.845"/>
    </inkml:context>
    <inkml:brush xml:id="br0">
      <inkml:brushProperty name="width" value="0.1" units="cm"/>
      <inkml:brushProperty name="height" value="0.1" units="cm"/>
      <inkml:brushProperty name="color" value="#33CCFF"/>
    </inkml:brush>
  </inkml:definitions>
  <inkml:trace contextRef="#ctx0" brushRef="#br0">1 0 6969,'21'0'2865,"16"6"-1185,19-3-1592,11 1-120,5-4-128,-1 0-264,0-11-792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4.590"/>
    </inkml:context>
    <inkml:brush xml:id="br0">
      <inkml:brushProperty name="width" value="0.1" units="cm"/>
      <inkml:brushProperty name="height" value="0.1" units="cm"/>
      <inkml:brushProperty name="color" value="#33CCFF"/>
    </inkml:brush>
  </inkml:definitions>
  <inkml:trace contextRef="#ctx0" brushRef="#br0">1 0 7298,'68'111'3336,"-64"-102"-975,3 2-1057,2-4-224,-1 0 81,-7 2 1527,-2-9-2568,-1 0-152,0 0-304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7.841"/>
    </inkml:context>
    <inkml:brush xml:id="br0">
      <inkml:brushProperty name="width" value="0.1" units="cm"/>
      <inkml:brushProperty name="height" value="0.1" units="cm"/>
      <inkml:brushProperty name="color" value="#FFC114"/>
    </inkml:brush>
  </inkml:definitions>
  <inkml:trace contextRef="#ctx0" brushRef="#br0">37 61 5841,'54'-60'2705,"-53"95"-1257,-1 27-440,-1 11 25,-6 12-281,-4 2-88,-3-12-136,-10-3-112,7-5-512,2-9-344,12-3-568,11-16-281,0-24-303,3-15 864</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5.478"/>
    </inkml:context>
    <inkml:brush xml:id="br0">
      <inkml:brushProperty name="width" value="0.1" units="cm"/>
      <inkml:brushProperty name="height" value="0.1" units="cm"/>
      <inkml:brushProperty name="color" value="#33CCFF"/>
    </inkml:brush>
  </inkml:definitions>
  <inkml:trace contextRef="#ctx0" brushRef="#br0">203 60 5857,'63'2'2106,"-63"-2"-2042,1 0-1,0 0 1,0 0 0,0-1-1,0 1 1,0 0 0,0-1-1,-1 1 1,1-1 0,0 1-1,0-1 1,-1 1 0,1-1-1,0 0 1,-1 1 0,1-1-1,0 0 1,-1 1 0,1-1-1,-1 0 1,1 0 0,-1 0-1,1 1 1,-1-1-1,0 0 1,0 0 0,1 0-1,-1 0 1,0 0 0,0 0-1,0 0 1,0 1 0,0-3-1,-3-25 1886,3 27-1920,-1 1-1,1-1 1,0 0-1,0 1 1,-1-1 0,1 1-1,-1-1 1,1 1-1,-1-1 1,1 1 0,-1-1-1,1 1 1,-1-1 0,1 1-1,-1 0 1,1-1-1,-1 1 1,0 0 0,1-1-1,-1 1 1,0 0 0,1 0-1,-1 0 1,0 0-1,1-1 1,-2 1 0,-21 1 120,21-1-122,-14 2 48,0 0-1,0 1 1,-22 7-1,32-8-28,0 0 0,1 1 0,-1-1 0,1 1 0,0 0 0,-1 0 0,1 1 0,1-1 0,-1 1 0,0 0-1,1 1 1,-6 6 0,9-9-32,0 0-1,0 0 0,0 0 1,0 0-1,0 1 1,1-1-1,-1 0 0,1 0 1,0 0-1,-1 0 0,1 1 1,0-1-1,0 0 1,0 0-1,1 1 0,-1-1 1,0 0-1,1 0 0,0 0 1,-1 0-1,1 0 1,0 0-1,0 0 0,2 2 1,3 6 10,0-1 1,1 1-1,13 12 1,-7-7 10,9 11-4,-2 0-1,-1 1 0,18 35 0,-31-52-26,-1 0 0,-1 1-1,0 0 1,0 0-1,-1 0 1,-1 0 0,1 1-1,-2-1 1,0 1 0,0-1-1,-1 1 1,-2 20-1,0-27 0,1 0-1,-1 1 0,0-1 0,0 0 1,0 0-1,-1 0 0,1 0 0,-1 0 0,-1-1 1,1 0-1,0 1 0,-1-1 0,0 0 1,0 0-1,0-1 0,-1 1 0,1-1 0,-1 0 1,0 0-1,0-1 0,0 0 0,-10 4 1,4-2 5,-1-1 0,1 0 0,-1-1 0,0 0 0,0-1 0,0 0 0,0-1 0,1-1 0,-22-2 0,30 2-1,1 1-1,0-1 1,0 1-1,-1-1 1,1 0-1,0 1 1,0-1-1,0-1 1,0 1-1,0 0 1,0 0-1,0-1 1,-3-2-1,4 3 2,1 0 0,-1 0 0,0-1 0,1 1 0,0 0 0,-1 0 0,1 0 0,-1-1 0,1 1 0,0 0 0,0 0 0,0-1 0,0 1 0,0 0 0,0 0 0,0-1 0,0 1 0,1 0 0,-1 0 0,0-1 0,1 1 0,-1 0 0,1 0 0,-1 0 0,1 0 0,0 0 0,0-1 0,4-5 42,0 0 0,0 1 1,1-1-1,0 1 0,0 1 0,0-1 0,1 1 0,8-5 0,14-12 93,101-96 204,-111 97-338,0 0 0,-2-1-1,0-1 1,15-28-1,-29 46-78,0-1-1,0 0 0,-1 0 0,0 0 0,2-7 0,-4 12 4,0-1-1,1 1 1,-1-1-1,0 1 1,0 0-1,0-1 0,0 1 1,-1-1-1,1 1 1,0 0-1,0-1 1,-1 1-1,1 0 1,-1-1-1,1 1 1,-1 0-1,0-1 0,0 1 1,1 0-1,-1 0 1,0 0-1,0 0 1,0 0-1,0 0 1,0 0-1,0 0 0,-2-1 1,-24-11-1577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6.191"/>
    </inkml:context>
    <inkml:brush xml:id="br0">
      <inkml:brushProperty name="width" value="0.1" units="cm"/>
      <inkml:brushProperty name="height" value="0.1" units="cm"/>
      <inkml:brushProperty name="color" value="#33CCFF"/>
    </inkml:brush>
  </inkml:definitions>
  <inkml:trace contextRef="#ctx0" brushRef="#br0">61 0 6121,'-35'18'2154,"34"-17"-2087,0 0-1,0 0 0,1 0 1,-1 0-1,1 0 1,-1 0-1,0 0 1,1 0-1,0 1 1,-1-1-1,1 0 0,0 0 1,-1 0-1,1 1 1,0-1-1,0 0 1,0 1-1,0-1 1,0 0-1,1 0 0,-1 1 1,0-1-1,0 0 1,2 2-1,-1 5 255,0 37 1187,-3 0 1,-7 54-1,-2 19-629,10-22-689,7-166-1357,-5 61 1025,0-1-1,1 1 1,1 0-1,-1 0 1,1 1-1,1-1 1,0 1-1,0-1 1,0 1-1,1 0 1,1 1-1,-1-1 1,1 1-1,0 0 1,9-7-1,1 2 43,0 1 0,0 0 0,1 2 1,0 0-1,1 1 0,0 0 0,28-7 0,-35 16 78,-10 1 35,-9 0 175,-18 2 332,-41 12 0,65-16-477,0 1 0,0-1 0,-1 1 1,1 0-1,0 0 0,0 0 0,0 0 0,0 0 0,0 0 0,0 1 1,0-1-1,0 0 0,0 1 0,1 0 0,-1-1 0,1 1 0,-1 0 1,1 0-1,0 0 0,-1 0 0,1 0 0,0 0 0,0 0 0,1 1 1,-1-1-1,0 0 0,1 0 0,-1 1 0,1-1 0,0 0 0,0 1 1,0-1-1,0 0 0,0 1 0,0-1 0,1 0 0,0 5 0,1-1-9,0-1 0,0 1 0,1-1 1,0 1-1,0-1 0,0 0 0,1 0 0,-1 0 0,1-1 0,0 1 0,0-1 0,7 5 0,-4-5-94,-1 0 0,1 0 0,0-1 0,0 0 0,0 0 0,0-1-1,0 0 1,1 0 0,12 1 0,-6-2-387,-1 0 0,1-1 0,0-1-1,20-3 1,18-8-1380</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6.656"/>
    </inkml:context>
    <inkml:brush xml:id="br0">
      <inkml:brushProperty name="width" value="0.1" units="cm"/>
      <inkml:brushProperty name="height" value="0.1" units="cm"/>
      <inkml:brushProperty name="color" value="#33CCFF"/>
    </inkml:brush>
  </inkml:definitions>
  <inkml:trace contextRef="#ctx0" brushRef="#br0">243 229 4553,'30'-20'871,"42"-21"0,-72 41-841,1-1 0,0 1 0,0 0 1,0-1-1,0 1 0,0 0 0,-1 0 0,1 0 1,0 0-1,0 0 0,0 0 0,0 0 1,0 0-1,0 0 0,0 0 0,-1 0 0,1 0 1,0 1-1,0-1 0,0 0 0,0 1 1,-1-1-1,1 0 0,0 1 0,0-1 0,-1 1 1,1 0-1,0-1 0,-1 1 0,1-1 1,0 1-1,-1 0 0,1 1 0,1 1 74,0 1 1,-1 0-1,1-1 0,-1 1 1,2 8-1,-1-1 187,8 16 483,-2 1 0,-1 1 0,-2-1-1,-1 1 1,2 56 0,-6-72-662,0 0-1,-1 1 1,-1-1-1,0 0 1,-1 0-1,0 0 1,-1-1-1,0 1 0,-1-1 1,0 0-1,-1 0 1,-1 0-1,0-1 1,0 0-1,-12 13 1,15-21-102,1 1 1,-1-1-1,0 0 1,-1 0-1,1 0 1,0 0 0,-1-1-1,0 0 1,1 0-1,-1 0 1,0 0-1,0-1 1,-9 2-1,7-3-20,-1 1-1,1-1 0,-1-1 1,1 1-1,-1-1 0,1-1 1,-1 1-1,-11-5 0,6 1-164,1-1 0,0 0 0,0-1 0,0 0 0,1 0 0,0-2-1,0 1 1,1-1 0,0-1 0,-9-11 0,9 9-321,2-1 0,-13-20 1,-6-35-1087</inkml:trace>
  <inkml:trace contextRef="#ctx0" brushRef="#br0" timeOffset="1">289 71 7042,'20'-2'2416,"18"-3"-2456,11 1-216,-4-9-152,0-1-40,6-1-280,-6-3 632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109"/>
    </inkml:context>
    <inkml:brush xml:id="br0">
      <inkml:brushProperty name="width" value="0.1" units="cm"/>
      <inkml:brushProperty name="height" value="0.1" units="cm"/>
      <inkml:brushProperty name="color" value="#33CCFF"/>
    </inkml:brush>
  </inkml:definitions>
  <inkml:trace contextRef="#ctx0" brushRef="#br0">358 0 4865,'-11'21'4134,"0"-3"-3296,-221 532 8044,205-470-8659,3 1 1,4 1 0,-10 96 0,29-171-389,0 1 0,0-1 0,1 1 0,2 14 1,-2-22 122,0 0 0,0 1 0,0-1 0,0 1 0,0-1 0,0 1 0,0-1 0,0 0 0,0 1 0,1-1 0,-1 1 0,0-1 0,0 0 0,0 1 1,1-1-1,-1 0 0,0 1 0,0-1 0,1 0 0,-1 0 0,0 1 0,1-1 0,-1 0 0,1 0 0,-1 1 0,0-1 0,1 0 0,-1 0 0,0 0 0,1 0 1,-1 1-1,1-1 0,1-1-100,-1 0 0,0 1 0,1-1 0,-1 0 0,0 0 0,1 0 0,-1 0 0,0 0 0,0 0 0,0 0 0,0 0 0,0-1 0,0 1 1,1-2-1,19-34-2123,2-13-105</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555"/>
    </inkml:context>
    <inkml:brush xml:id="br0">
      <inkml:brushProperty name="width" value="0.1" units="cm"/>
      <inkml:brushProperty name="height" value="0.1" units="cm"/>
      <inkml:brushProperty name="color" value="#33CCFF"/>
    </inkml:brush>
  </inkml:definitions>
  <inkml:trace contextRef="#ctx0" brushRef="#br0">1 154 6049,'16'-8'588,"0"0"0,0 1 0,20-6-1,-35 12-543,0 1-1,0 0 1,0 0-1,0 0 1,0 0-1,0 1 1,0-1-1,0 0 1,0 0-1,0 0 1,0 1-1,0-1 1,0 1-1,-1-1 1,1 0-1,0 1 1,0 0-1,0-1 1,-1 1-1,1-1 1,0 1-1,-1 0 0,1-1 1,0 1-1,-1 0 1,1 0-1,-1 0 1,1 1-1,9 28 755,-8-21-531,-1-7-228,1 7 250,0 0 0,1 0 0,1 0 0,-1 0 0,1-1 0,1 1 0,-1-1 0,2 0 0,6 9 0,-11-17-249,0 1 1,-1-1-1,1 1 0,0-1 1,0 1-1,0-1 1,-1 0-1,1 0 0,0 1 1,0-1-1,0 0 0,0 0 1,0 0-1,0 0 0,-1 0 1,1 0-1,0 0 1,0 0-1,0 0 0,0 0 1,0 0-1,-1-1 0,1 1 1,0 0-1,0-1 1,0 1-1,-1-1 0,1 1 1,0-1-1,0 1 0,0-1 1,23-23 292,-20 20-239,11-16-53,0 0 1,12-23-1,-12 19-8,21-27 1,-30 43-32,1 1 1,1-1 0,-1 1 0,1 1 0,0 0 0,0 0-1,11-6 1,-15 10-3,2-1-5,1 0 0,-1 0 0,13-4 0,-18 7 5,0-1-1,-1 1 0,1 0 1,0 0-1,0-1 1,0 1-1,-1 0 0,1 0 1,0 0-1,0 0 0,-1 0 1,1 0-1,0 0 0,0 0 1,0 1-1,-1-1 1,1 0-1,0 0 0,0 1 1,-1-1-1,1 0 0,0 1 1,-1-1-1,1 0 0,0 1 1,-1-1-1,1 1 1,0 0-1,-1-1 0,1 1 1,-1-1-1,1 1 0,-1 0 1,0-1-1,1 1 0,-1 0 1,0 0-1,1-1 1,-1 1-1,0 0 0,0 0 1,0-1-1,1 3 0,-1 13-8,0 1 0,-4 31 0,2-29 30,0 31-1,2-49-18,0 9 51,0 0-1,1-1 0,1 1 0,0-1 0,0 1 1,4 10-1,-6-19-33,0-1 1,1 1-1,-1-1 0,0 0 1,0 1-1,0-1 1,0 0-1,1 1 0,-1-1 1,0 0-1,1 1 1,-1-1-1,0 0 0,0 0 1,1 1-1,-1-1 1,0 0-1,1 0 0,-1 0 1,1 1-1,-1-1 1,0 0-1,1 0 0,-1 0 1,1 0-1,-1 0 1,0 0-1,1 0 0,-1 0 1,1 0-1,-1 0 1,0 0-1,1 0 0,-1 0 1,1 0-1,16-11 466,14-25 16,-29 33-465,24-32 119,-17 22-126,0 0 0,1 1 0,13-13 0,-19 21-34,1 0 0,0 1-1,0-1 1,0 1 0,0 0 0,0 1-1,0-1 1,1 1 0,-1 0 0,1 1-1,0-1 1,7 0 0,-12 2 3,1-1-1,0 1 1,0 0 0,-1 0 0,1 0 0,0 0 0,0 0-1,-1 1 1,1-1 0,0 0 0,0 1 0,-1 0 0,1-1-1,0 1 1,-1 0 0,1 0 0,-1-1 0,1 1-1,-1 0 1,0 1 0,1-1 0,-1 0 0,0 0 0,0 1-1,1-1 1,-1 0 0,0 1 0,0 1 0,3 4-24,-2 0 1,1 1 0,-1-1 0,0 1 0,1 10 0,6 17-407,-6-26 128,0 0 0,1-1 0,0 1 0,1-1 0,0 0 0,0 0 0,1-1 0,0 0 0,0 0 0,1 0 0,0 0 0,8 6-1,15-1 2415</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991"/>
    </inkml:context>
    <inkml:brush xml:id="br0">
      <inkml:brushProperty name="width" value="0.1" units="cm"/>
      <inkml:brushProperty name="height" value="0.1" units="cm"/>
      <inkml:brushProperty name="color" value="#33CCFF"/>
    </inkml:brush>
  </inkml:definitions>
  <inkml:trace contextRef="#ctx0" brushRef="#br0">57 191 6873,'-4'-6'4391,"3"6"-4311,1 0 44,-1 0 0,0 0 0,0 0 1,1 0-1,-1 0 0,0 1 0,1-1 0,-1 0 0,0 1 0,1-1 0,-1 0 0,0 1 0,1-1 0,-1 1 0,0-1 0,1 1 0,-1-1 0,1 1 0,-1-1 0,1 1 1,-1-1-1,1 1 0,-1 1 0,-5 10 126,0-1 0,1 1 0,0 1 0,1-1 0,0 1-1,-2 15 1,6-23-201,0 1 0,0 0 0,0 0-1,1-1 1,0 1 0,0 0 0,1-1 0,-1 1-1,1-1 1,0 0 0,1 1 0,-1-1-1,1 0 1,0 0 0,0-1 0,1 1-1,-1-1 1,1 1 0,0-1 0,1 0-1,-1-1 1,7 6 0,-9-8-45,-1 0 0,1 0 0,-1 0 0,1 0 0,-1 0 1,1 0-1,0 0 0,-1-1 0,1 1 0,0 0 0,0-1 0,0 0 0,-1 1 0,1-1 0,0 0 1,0 0-1,3 0 0,-3-1-6,-1 0 0,0 1 1,1-1-1,-1 0 0,0 0 1,0 0-1,0 0 0,0 0 1,0 0-1,0 0 1,0-1-1,0 1 0,0 0 1,0-1-1,-1 1 0,1 0 1,0-1-1,-1 1 0,1-1 1,-1 1-1,1-3 0,1-9-116,1 1 0,-2-1 0,0 0 0,0 0 0,-1 0 0,-1 0-1,-2-14 1,-2 0-1083,0 1 1,-13-35-1,11 37-696</inkml:trace>
  <inkml:trace contextRef="#ctx0" brushRef="#br0" timeOffset="1">399 1 7498,'6'21'2944,"-5"26"-1591,8 10-593,-1 8 248,-3 9 8,-5 11-312,-7 4-176,-4-13-312,0-9-184,0-27-768,2-16-672</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257"/>
    </inkml:context>
    <inkml:brush xml:id="br0">
      <inkml:brushProperty name="width" value="0.1" units="cm"/>
      <inkml:brushProperty name="height" value="0.1" units="cm"/>
      <inkml:brushProperty name="color" value="#FFC114"/>
    </inkml:brush>
  </inkml:definitions>
  <inkml:trace contextRef="#ctx0" brushRef="#br0">69 0 3385,'-29'34'2316,"29"-33"-2125,-1-1-1,0 1 1,0-1 0,0 0-1,0 1 1,0-1 0,0 0-1,0 1 1,0-1-1,0 0 1,0 0 0,0 0-1,0 0 1,0 0 0,0 0-1,0 0 1,0 0 0,0 0-1,0-1 1,0 1-1,0 0 1,0-1 0,-1 0-1,2 1-105,0 0-1,-1 0 1,1-1-1,0 1 1,-1 0 0,1 0-1,0 0 1,-1 0-1,1-1 1,0 1-1,-1 0 1,1 0-1,0 0 1,-1 0-1,1 0 1,0 0 0,-1 0-1,1 0 1,0 0-1,-1 0 1,1 0-1,-1 0 1,1 0-1,0 0 1,-1 0-1,1 0 1,0 1-1,-1-1 1,1 0 0,0 0-1,-1 0 1,1 0-1,0 1 1,0-1-1,-1 0 1,1 0-1,0 1 1,0-1-1,-1 0 1,1 1 0,0-1-1,0 0 1,0 0-1,-1 1 1,1-1-1,0 0 1,0 1-1,0-1 1,0 1-1,0-1 1,0 0 0,0 1-1,0-1 1,0 0-1,0 1 1,0-1-1,0 0 1,0 1-1,0-1 1,0 1-1,0-1 1,12 122 4648,-10-1-3765,1 41-644,-3-160-338,8 170 204,-9-133-1334,0 1 1,-10 50-1,6-72-1257,2-16 1254,3-2 1043,-1 0 0,1 0 0,0 1-1,0-1 1,-1 0 0,1 0 0,0 0-1,-1 0 1,1 0 0,0 0 0,0 0-1,-1 0 1,1 0 0,0-1-1,-1 1 1,1 0 0,0 0 75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597"/>
    </inkml:context>
    <inkml:brush xml:id="br0">
      <inkml:brushProperty name="width" value="0.1" units="cm"/>
      <inkml:brushProperty name="height" value="0.1" units="cm"/>
      <inkml:brushProperty name="color" value="#FFC114"/>
    </inkml:brush>
  </inkml:definitions>
  <inkml:trace contextRef="#ctx0" brushRef="#br0">0 294 6969,'15'-3'3057,"19"-8"-1393,10-2-239,6-11-113,10 1-256,2-6-440,1-6-95,-8 5-345,-12-1-200,-7 2-753,-12 2-487,-10 5-872,-8 6-1137</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39.929"/>
    </inkml:context>
    <inkml:brush xml:id="br0">
      <inkml:brushProperty name="width" value="0.1" units="cm"/>
      <inkml:brushProperty name="height" value="0.1" units="cm"/>
      <inkml:brushProperty name="color" value="#FFC114"/>
    </inkml:brush>
  </inkml:definitions>
  <inkml:trace contextRef="#ctx0" brushRef="#br0">105 186 5145,'13'-4'2297,"23"-9"-985,-3-3-272,10-8-312,4-3-224,6-2-488,-6-2-224,-9 8-664,-9 5-512</inkml:trace>
  <inkml:trace contextRef="#ctx0" brushRef="#br0" timeOffset="1">0 653 6393,'4'6'2617,"9"-3"-1329,10-3-176,17-20 97,7-11-129,13-10-448,1-8-160,-4-4-416,2 4-456,-17 0-1000,-7 4-489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261"/>
    </inkml:context>
    <inkml:brush xml:id="br0">
      <inkml:brushProperty name="width" value="0.1" units="cm"/>
      <inkml:brushProperty name="height" value="0.1" units="cm"/>
      <inkml:brushProperty name="color" value="#FFC114"/>
    </inkml:brush>
  </inkml:definitions>
  <inkml:trace contextRef="#ctx0" brushRef="#br0">1 80 7386,'83'-80'2984,"-70"91"-1816,0 2-47,14 9 63,7 5-160,12 13-224,1 1-136,2 10-247,-8 0-225,1-6-544,-6-5-377,-5-15-743,-2-5-304,-11-20-337,2 0-79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8.185"/>
    </inkml:context>
    <inkml:brush xml:id="br0">
      <inkml:brushProperty name="width" value="0.1" units="cm"/>
      <inkml:brushProperty name="height" value="0.1" units="cm"/>
      <inkml:brushProperty name="color" value="#FFC114"/>
    </inkml:brush>
  </inkml:definitions>
  <inkml:trace contextRef="#ctx0" brushRef="#br0">34 227 4737,'29'-16'1763,"47"-35"0,5-5-37,-78 55-1665,-1 0 1,0 0-1,0-1 1,0 1-1,0-1 1,0 1-1,0-1 1,0 0-1,0 0 1,-1 0-1,1 0 1,-1 0-1,1 0 1,-1-1-1,0 1 1,0 0-1,0-1 1,0 1-1,0 0 1,-1-1-1,1 1 1,-1-1-1,1 0 1,-1 1-1,0-1 1,0 1-1,0-1 1,0 1-1,-1-1 1,1 1-1,-1-1 0,0 1 1,1-1-1,-1 1 1,0-1-1,-3-3 1,4 5-50,-1-1 0,0 1 1,1 0-1,-1 0 0,0 0 0,0-1 0,0 1 0,0 0 1,0 0-1,0 0 0,0 1 0,-1-1 0,1 0 1,0 0-1,0 1 0,-1-1 0,1 0 0,0 1 0,-1 0 1,1-1-1,-1 1 0,1 0 0,-1-1 0,-1 1 1,1 1 38,0-1 0,-1 1 0,1-1 0,-1 1 0,1 0 0,0 0 0,-1 0 0,1 1 0,0-1 0,0 0 0,0 1 0,-3 2 0,-4 4 227,1 1-1,0 0 1,1 0 0,-10 17-1,-14 24 421,3 1-1,-36 87 1,62-130-750,-1 0-1,1 0 1,1 1-1,-1-1 1,2 0 0,-1 1-1,1-1 1,1 13 0,-1-19-55,1 1-1,-1-1 1,0 1 0,1-1 0,-1 0 0,1 0 0,0 1-1,0-1 1,0 0 0,0 0 0,0 0 0,1 0 0,-1 0 0,1 0-1,-1 0 1,1 0 0,-1-1 0,1 1 0,0-1 0,0 1 0,0-1-1,0 0 1,0 1 0,0-1 0,0 0 0,1 0 0,-1-1 0,0 1-1,1 0 1,-1-1 0,0 0 0,1 1 0,2-1 0,26-1-1834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595"/>
    </inkml:context>
    <inkml:brush xml:id="br0">
      <inkml:brushProperty name="width" value="0.1" units="cm"/>
      <inkml:brushProperty name="height" value="0.1" units="cm"/>
      <inkml:brushProperty name="color" value="#FFC114"/>
    </inkml:brush>
  </inkml:definitions>
  <inkml:trace contextRef="#ctx0" brushRef="#br0">352 142 7978,'-10'36'3664,"-30"46"-1495,11 14-353,-6 2-319,-10-4-321,0-14-600,-6-15-120,11-18-440,7-9-240,23-14-520,-3-15-392,13-15-1001,3-14-343</inkml:trace>
  <inkml:trace contextRef="#ctx0" brushRef="#br0" timeOffset="1">641 1 8098,'5'0'3048,"6"3"-2295,0 5-345,-8 4-320,-1 3-312,0 5-849,-2-4 5242</inkml:trace>
  <inkml:trace contextRef="#ctx0" brushRef="#br0" timeOffset="2">769 512 6961,'-9'14'3113,"-5"12"-888,-1-5-1513,1-13-784,-1-5-448,-8 3-1257</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0.946"/>
    </inkml:context>
    <inkml:brush xml:id="br0">
      <inkml:brushProperty name="width" value="0.1" units="cm"/>
      <inkml:brushProperty name="height" value="0.1" units="cm"/>
      <inkml:brushProperty name="color" value="#FFC114"/>
    </inkml:brush>
  </inkml:definitions>
  <inkml:trace contextRef="#ctx0" brushRef="#br0">1 167 8794,'0'11'3905,"9"13"-1217,18-3-911,38-10-281,15-11-96,38-18-632,27-13-223,11-19-257,-4-1-416,-27 7-1609,-34 4-1015</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9.527"/>
    </inkml:context>
    <inkml:brush xml:id="br0">
      <inkml:brushProperty name="width" value="0.1" units="cm"/>
      <inkml:brushProperty name="height" value="0.1" units="cm"/>
      <inkml:brushProperty name="color" value="#FFC114"/>
    </inkml:brush>
  </inkml:definitions>
  <inkml:trace contextRef="#ctx0" brushRef="#br0">12 269 7498,'0'18'551,"0"-11"-271,-1 1 0,2-1 0,-1 1 0,2 8 0,-2-15-259,0-1 1,1 1-1,-1-1 0,0 1 0,0-1 1,0 1-1,0-1 0,1 1 0,-1-1 1,0 0-1,0 1 0,1-1 0,-1 1 0,0-1 1,1 0-1,-1 1 0,1-1 0,-1 0 1,0 0-1,1 1 0,-1-1 0,1 0 0,-1 0 1,1 1-1,0-1 0,0 0 3,0 0 0,0-1 0,0 1 0,0 0 0,0-1 0,0 1 0,0 0 0,0-1 0,0 1 0,0-1 0,0 0 0,0 1 0,0-1 0,0 0 0,0 1 0,0-2 0,144-126 1278,-138 121-1198,-1 0 1,0 0 0,-1 0 0,0-1 0,0 0 0,0 0 0,-1-1 0,-1 1 0,1-1 0,-1 0 0,-1 0 0,1 0 0,-1 0 0,-1 0 0,0 0 0,0-1 0,-2-16 0,1 24-91,0 1-1,0-1 1,0 1-1,-1-1 1,1 0-1,0 1 1,-1-1-1,1 1 1,-1-1-1,1 1 1,-1 0-1,0-1 1,0 1-1,0 0 1,0-1-1,0 1 1,0 0-1,0 0 1,0 0-1,0 0 1,0 0-1,-1 0 1,1 0-1,0 0 1,-1 1-1,1-1 1,-1 0 0,1 1-1,-1-1 1,1 1-1,-1-1 1,1 1-1,-1 0 1,1 0-1,-1 0 1,1 0-1,-1 0 1,0 0-1,1 0 1,-1 0-1,1 1 1,-1-1-1,1 0 1,-2 2-1,-7 1 129,1 0 0,-1 1 0,1 0 0,0 1-1,-11 8 1,10-6 26,1 0 1,0 1-1,0 0 0,1 0 0,0 1 1,0 0-1,1 0 0,0 1 0,1 0 1,0 0-1,1 1 0,0 0 0,0 0 1,-3 15-1,2-3 32,1-1 1,2 1 0,0 0 0,1 0 0,1 0-1,4 34 1,-3-50-189,1 0 1,0 0-1,0 0 0,1 0 0,0 0 1,0 0-1,1-1 0,0 1 0,0-1 1,0 0-1,1 0 0,-1 0 0,2 0 1,4 6-1,-5-9-72,1 1 0,-1 0 0,1-1 0,0 0 1,0 0-1,0-1 0,1 1 0,-1-1 0,0 0 0,1 0 0,-1-1 1,1 0-1,0 0 0,0 0 0,-1-1 0,1 1 0,10-2 1,-4 0-338,0-1 1,0 1-1,0-2 1,-1 0-1,1 0 1,-1-1 0,20-11-1,23-20-2011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9.895"/>
    </inkml:context>
    <inkml:brush xml:id="br0">
      <inkml:brushProperty name="width" value="0.1" units="cm"/>
      <inkml:brushProperty name="height" value="0.1" units="cm"/>
      <inkml:brushProperty name="color" value="#FFC114"/>
    </inkml:brush>
  </inkml:definitions>
  <inkml:trace contextRef="#ctx0" brushRef="#br0">1 1 9634,'11'17'850,"-2"2"0,1-1-1,-2 1 1,-1 1 0,0-1 0,4 26 0,-3-5-452,-2 0 1,1 48-1,-6-56 97,-1 1 0,-1-1 1,-12 61-1,8-80-362,5-12-131,0-1-1,0 0 1,-1 0-1,1 0 1,0 0-1,0 0 1,0 0-1,0 0 1,0 0-1,0 0 1,0 0-1,-1 0 1,1 0-1,0 0 1,0 0-1,0 0 1,0 0-1,0 0 1,0 0-1,0-1 1,-1 1-1,1 0 1,0 0-1,0 0 1,0 0 0,0 0-1,0 0 1,0 0-1,0 0 1,0 0-1,0 0 1,-1 0-1,1-1 1,0 1-1,0 0 1,0 0-1,0 0 1,0 0-1,0 0 1,0 0-1,0 0 1,0-1-1,0 1 1,0 0-1,0 0 1,0 0-1,0 0 1,0 0-1,-4-27 28,5-13-103,2 1-1,13-62 1,-11 69-57,3-11-180,15-52 0,-19 82 243,1 0 0,0 0 0,1 1 0,0-1 0,1 1 0,0 1 0,1-1 1,11-11-1,-17 21 60,0-1 0,0 1 0,0 0 0,1 0 0,-1 1 0,0-1 0,1 0 0,-1 1 0,1 0 0,0-1 0,-1 1 0,1 0 0,3-1 0,-5 2 8,1 0-1,-1 1 1,1-1 0,0 0 0,-1 0 0,1 1 0,-1-1-1,1 1 1,-1 0 0,0-1 0,1 1 0,-1 0-1,1 0 1,-1-1 0,0 1 0,0 0 0,0 1-1,1-1 1,-1 0 0,0 0 0,0 0 0,-1 1-1,1-1 1,0 0 0,0 1 0,-1-1 0,2 3-1,3 8 41,0 0-1,0 0 1,-1 1-1,-1-1 0,2 16 1,6 70 222,-7-52-155,1 10-34,-3-22-500,2-1 0,13 56 0,-6-66-1103,1-6-417</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242"/>
    </inkml:context>
    <inkml:brush xml:id="br0">
      <inkml:brushProperty name="width" value="0.1" units="cm"/>
      <inkml:brushProperty name="height" value="0.1" units="cm"/>
      <inkml:brushProperty name="color" value="#FFC114"/>
    </inkml:brush>
  </inkml:definitions>
  <inkml:trace contextRef="#ctx0" brushRef="#br0">39 1 9106,'5'14'3249,"-5"33"-2705,0 11-200,-9 15 160,-2 14 24,4 5-112,0-9-24,3-21-408,2-9-392,4-32-776,-7-3-368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612"/>
    </inkml:context>
    <inkml:brush xml:id="br0">
      <inkml:brushProperty name="width" value="0.1" units="cm"/>
      <inkml:brushProperty name="height" value="0.1" units="cm"/>
      <inkml:brushProperty name="color" value="#FFC114"/>
    </inkml:brush>
  </inkml:definitions>
  <inkml:trace contextRef="#ctx0" brushRef="#br0">1 515 8874,'70'-14'5506,"35"-4"-4461,-35 6-1043,-65 11-29,85-17-1177,-79 15 658,0-1 1,0 0-1,-1 0 0,1-1 1,17-11-1,-22 9 269,0 1 0,0-1 0,0 0 0,-1 0-1,0-1 1,-1 1 0,1-1 0,-1 0 0,-1 0-1,0-1 1,0 1 0,-1-1 0,3-11 0,-4-1 314,0 0 0,-1 0 1,-1 0-1,-1 0 0,-7-35 1,4 30 548,1 0-1,0-44 1,7 57 387,4 18-12,6 29 525,0 24-472,-3 0 1,-3 1-1,-2 0 0,-3 62 1,-27 238 492,18-292-1325,4-40-112,1-19-37,1 0 0,0-1-1,0 1 1,0 0 0,1 1-1,1-1 1,-1 0 0,4 14-1,-4-22-31,0 0 0,1 0 1,-1 1-1,0-1 0,0 0 0,0 0 0,0 0 0,1 1 1,-1-1-1,0 0 0,0 0 0,1 0 0,-1 0 0,0 0 0,0 0 1,1 1-1,-1-1 0,0 0 0,0 0 0,1 0 0,-1 0 1,0 0-1,0 0 0,1 0 0,-1 0 0,0 0 0,0 0 0,1 0 1,-1 0-1,0 0 0,1 0 0,-1 0 0,0 0 0,0-1 1,1 1-1,-1 0 0,0 0 0,0 0 0,0 0 0,1 0 1,-1-1-1,0 1 0,0 0 0,1 0 0,10-11 7,3-12-40,0 0 0,-2-1 0,14-34 0,15-31-69,-37 82 89,9-18-32,2 0-1,0 1 1,2 1 0,28-31-1,-44 52 46,0 0-1,1 1 0,0-1 1,-1 1-1,1-1 0,0 1 0,0 0 1,-1 0-1,1 0 0,0 0 1,0 0-1,0 0 0,0 1 0,1-1 1,-1 1-1,0-1 0,0 1 0,0 0 1,0 0-1,1-1 0,2 2 1,-3 0 3,0 0 0,0-1 1,0 2-1,0-1 1,0 0-1,0 0 1,0 1-1,0-1 0,0 1 1,0-1-1,-1 1 1,1 0-1,-1 0 1,1 0-1,-1 0 0,0 0 1,0 0-1,0 0 1,1 3-1,8 19-13,12 52 0,-17-56-289,1 0-1,0 0 1,2-1 0,13 26-1,-19-40 174,2 1-272,-1 1 1,1-1-1,0 0 0,1 0 1,-1 0-1,1-1 1,0 0-1,0 1 0,10 5 1,3-1 3493</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0.996"/>
    </inkml:context>
    <inkml:brush xml:id="br0">
      <inkml:brushProperty name="width" value="0.1" units="cm"/>
      <inkml:brushProperty name="height" value="0.1" units="cm"/>
      <inkml:brushProperty name="color" value="#FFC114"/>
    </inkml:brush>
  </inkml:definitions>
  <inkml:trace contextRef="#ctx0" brushRef="#br0">197 34 6033,'1'-1'235,"-1"-1"1,1 1-1,-1 0 0,0 0 0,0 0 1,1 0-1,-1 0 0,0 0 0,0-1 0,0 1 1,0 0-1,0 0 0,-1 0 0,1 0 0,0 0 1,0 0-1,-1 0 0,1-1 0,-1 1 1,1 0-1,-1 0 0,1 0 0,-1 0 0,0 1 1,1-1-1,-1 0 0,0 0 0,0 0 0,0 0 1,-1 0-1,0 0-110,0 1 1,0 0-1,0 0 1,0 0-1,0 0 1,0 1-1,0-1 1,0 1-1,0-1 1,1 1-1,-1-1 0,0 1 1,0 0-1,0 0 1,1 0-1,-1 0 1,-2 2-1,-5 4 200,0 1 0,1 0 1,0 0-1,1 0 0,0 1 0,0 1 0,1-1 0,0 1 0,-9 19 0,-1 7 496,-15 53-1,25-68-622,0 0-1,-3 26 0,9-41-185,-1-1 0,1 0 0,-1 1 0,2-1 0,-1 0 0,0 1 0,1-1 0,0 0-1,1 1 1,-1-1 0,1 0 0,0 0 0,0 0 0,3 5 0,-4-8-18,0-1 1,0 1 0,0-1-1,0 1 1,0-1-1,0 0 1,0 1 0,1-1-1,-1 0 1,0 0-1,1 0 1,-1 0 0,1 0-1,0 0 1,-1 0-1,1 0 1,-1-1-1,1 1 1,0-1 0,0 1-1,-1-1 1,1 0-1,0 1 1,0-1 0,0 0-1,-1 0 1,1 0-1,0-1 1,0 1 0,0 0-1,-1-1 1,1 1-1,0-1 1,-1 1 0,4-3-1,2-1-78,-1 0 1,0-1-1,0 0 1,0-1-1,-1 1 0,9-11 1,2-6-223,0 1 0,-2-2 0,14-29 0,28-76-655,-30 65 816,-24 59 296,-2 21 765,-1 14-964,1-1 0,2 1 0,1-1 1,2 1-1,12 44 0,-13-62-742,0 0 0,1-1 0,0 1 0,1-1 0,11 17 0,-6-23-711</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1.359"/>
    </inkml:context>
    <inkml:brush xml:id="br0">
      <inkml:brushProperty name="width" value="0.1" units="cm"/>
      <inkml:brushProperty name="height" value="0.1" units="cm"/>
      <inkml:brushProperty name="color" value="#FFC114"/>
    </inkml:brush>
  </inkml:definitions>
  <inkml:trace contextRef="#ctx0" brushRef="#br0">6 0 12811,'-1'33'4609,"-1"45"-4033,0 9-40,2 13-112,2-8-360,1-25-536,-1-16-240,-7-24-1209,5-16 5274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1.877"/>
    </inkml:context>
    <inkml:brush xml:id="br0">
      <inkml:brushProperty name="width" value="0.1" units="cm"/>
      <inkml:brushProperty name="height" value="0.1" units="cm"/>
      <inkml:brushProperty name="color" value="#FFC114"/>
    </inkml:brush>
  </inkml:definitions>
  <inkml:trace contextRef="#ctx0" brushRef="#br0">177 70 6401,'-21'-7'979,"1"1"-1,-29-6 1,48 12-922,0 0 0,1 0 0,-1 0 0,0 0 0,1 1 1,-1-1-1,0 0 0,1 0 0,-1 0 0,1 1 0,-1-1 1,0 0-1,1 0 0,-1 1 0,1-1 0,-1 1 0,1-1 0,-1 0 1,1 1-1,-1-1 0,1 1 0,-1-1 0,1 1 0,0-1 1,-1 1-1,1 0 0,0-1 0,0 1 0,-1-1 0,1 1 0,0 0 1,0-1-1,0 1 0,0 0 0,0-1 0,0 1 0,0 0 0,0-1 1,0 2-1,4 33 1309,-2-21-860,7 84 1842,-7 148-1,-37 97-2068,35-341-321,0 0 0,0 0-1,-1 0 1,1 0 0,-1 0 0,0 0-1,0 0 1,1 0 0,-1 0 0,-2 2-1,3-4 26,0 0 0,0 0 1,-1 1-1,1-1 0,0 0 0,0 0 0,-1 0 0,1 0 0,0 0 0,-1 0 0,1 1 0,0-1 0,0 0 1,-1 0-1,1 0 0,0 0 0,-1 0 0,1 0 0,0 0 0,0 0 0,-1 0 0,1 0 0,0 0 1,-1 0-1,1-1 0,0 1 0,0 0 0,-1 0 0,1 0 0,0 0 0,0 0 0,-1 0 0,1-1 1,0 1-1,0 0 0,-1 0 0,1 0 0,0-1 0,0 1 0,-3-4-89,1 1 0,-1-1 0,1 0 0,0 0-1,1 0 1,-1 0 0,1 0 0,-2-7 0,-3-16-193,2 0-1,1 0 1,0-34 0,8-89-504,-5 144 776,8-100-494,22-110 0,-28 204 546,0 0-1,0 0 1,2 1-1,-1-1 1,2 0-1,-1 1 1,1 0-1,1 0 1,9-12 0,-13 20 19,0 0-1,0 0 1,1 1 0,-1-1 0,1 1 0,0 0 0,0 0 0,0 0 0,0 0 0,0 0 0,0 1 0,0-1 0,4 0 0,-5 2 2,1-1 1,-1 1-1,1 0 1,-1-1-1,1 1 1,-1 1-1,1-1 0,-1 0 1,1 0-1,-1 1 1,0 0-1,1-1 1,-1 1-1,0 0 1,1 0-1,-1 0 1,0 1-1,0-1 0,2 2 1,1 1 45,0 1 0,0 0 0,-1 0 0,0 0 0,0 1 0,0 0 0,-1-1 0,0 1 0,0 0 0,0 1 0,-1-1 0,0 0 0,0 1 0,0-1 0,-1 1 0,0 0 0,0-1 0,-1 13 0,0-4 58,-1 1 0,0-1 0,-1 0 1,-1 1-1,0-1 0,-1 0 1,-7 17-1,3-12 7,-2-1 1,0 0-1,-20 27 1,22-36-314,1 0 0,-2 0 1,1-1-1,-1-1 0,-1 1 0,1-2 1,-17 11-1,25-17 26,0 0 1,0-1 0,-1 1-1,1 0 1,0-1 0,0 1 0,-1-1-1,1 1 1,0-1 0,-1 0-1,1 1 1,0-1 0,-1 0-1,1 0 1,0 0 0,-1 0-1,1 0 1,-1 0 0,1-1 0,0 1-1,-1 0 1,1-1 0,0 1-1,-2-2 1,-4-13-2103</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2.224"/>
    </inkml:context>
    <inkml:brush xml:id="br0">
      <inkml:brushProperty name="width" value="0.1" units="cm"/>
      <inkml:brushProperty name="height" value="0.1" units="cm"/>
      <inkml:brushProperty name="color" value="#FFC114"/>
    </inkml:brush>
  </inkml:definitions>
  <inkml:trace contextRef="#ctx0" brushRef="#br0">17 105 8178,'6'17'3320,"4"12"-2103,-1 10-753,-9 10 40,0 8-368,-5 4-72,-4-5-64,0-12-208,-2-17-720,4-9-465</inkml:trace>
  <inkml:trace contextRef="#ctx0" brushRef="#br0" timeOffset="1">41 7 6841,'-2'-5'5778,"7"3"-4442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8.533"/>
    </inkml:context>
    <inkml:brush xml:id="br0">
      <inkml:brushProperty name="width" value="0.1" units="cm"/>
      <inkml:brushProperty name="height" value="0.1" units="cm"/>
      <inkml:brushProperty name="color" value="#FFC114"/>
    </inkml:brush>
  </inkml:definitions>
  <inkml:trace contextRef="#ctx0" brushRef="#br0">204 6 6321,'-3'-4'2141,"3"4"-2022,-1 0 0,1-1 0,0 1 0,0 0 0,-1 0 0,1 0 0,0 0 0,-1 0 0,1 0 0,0 0 0,-1 0 0,1 0-1,0 0 1,-1 0 0,1 0 0,-5 3 2022,5-3-2022,-12 24-564,8-16 810,-20 44 163,-2-2 1,-36 52-1,60-100-505,-12 18 242,-13 24-1,24-39-283,0 1 0,1 0 0,-1 1 0,1-1 0,1 0 0,-1 1 0,1-1 0,0 1 0,0 6 0,1-12 1,0 0 0,0 0-1,0 0 1,0 0-1,0 0 1,0 0-1,0 1 1,0-1-1,1 0 1,-1 0 0,0 0-1,1 0 1,-1 0-1,1 0 1,-1 0-1,1 0 1,-1 0-1,1-1 1,0 1 0,1 1-1,-2-1 1,1-1 0,0 0-1,0 0 1,0 1 0,0-1-1,-1 0 1,1 0 0,0 0-1,0 0 1,0 0 0,0 0 0,0 0-1,-1 0 1,1 0 0,0 0-1,0-1 1,0 1 0,0 0-1,1-1 1,4-2-75,0-1 0,-1 0 1,1 1-1,9-10 0,20-18-232,-2-1 0,49-61 0,-78 87 302,-1 1 23,1 0-1,0-1 1,0 1 0,0 1-1,1-1 1,-1 1 0,1 0-1,0 0 1,0 0 0,12-6-1,-17 10 13,1 0 0,-1 0 0,1-1 0,-1 1 0,1 0 0,0 0 0,-1 0 0,1 0 0,-1 0 0,1 0 0,0 0 0,-1 0 0,1 0 0,-1 0 0,1 0-1,-1 0 1,1 0 0,0 1 0,-1-1 0,1 0 0,-1 0 0,1 1 0,-1-1 0,1 0 0,-1 1 0,1-1 0,-1 0 0,1 1 0,-1-1 0,1 1 0,0 1 22,0 0 0,-1-1 0,1 1 0,0 0 0,-1 0 1,1 0-1,-1 0 0,1-1 0,-1 5 0,-2 43 362,1-47-390,-19 93-758,2-6-1458,14-46-229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2.742"/>
    </inkml:context>
    <inkml:brush xml:id="br0">
      <inkml:brushProperty name="width" value="0.1" units="cm"/>
      <inkml:brushProperty name="height" value="0.1" units="cm"/>
      <inkml:brushProperty name="color" value="#FFC114"/>
    </inkml:brush>
  </inkml:definitions>
  <inkml:trace contextRef="#ctx0" brushRef="#br0">1 197 5057,'122'89'2183,"-119"-86"-2038,0-1 0,0 0 0,1 0 0,-1 0 0,1-1-1,-1 1 1,1-1 0,6 2 0,-10-3-115,1 0 0,0 0 0,0 0 1,-1 0-1,1 0 0,0 0 0,0-1 0,-1 1 0,1 0 1,0 0-1,0-1 0,-1 1 0,1 0 0,-1-1 1,1 1-1,0-1 0,-1 1 0,1-1 0,-1 1 0,1-1 1,6-4 213,2 0 28,0 0 0,-1 0-1,1-1 1,-1-1 0,12-10 0,-17 13-176,0 0 0,0-1-1,0 1 1,0-1 0,0 1 0,-1-1 0,0 0 0,0 0-1,0 0 1,-1 0 0,0 0 0,0 0 0,1-6 0,-1-1 4,0 0 0,-1 0 0,0 0 0,-1 0 0,0 1 0,-1-1 0,-5-18 0,6 27-57,0-1 0,0 1 0,-1-1 0,1 1 0,-1 0 0,0 0 0,0 0 0,-1 0 0,1 0 0,0 0 0,-1 0 0,0 1 0,1-1 0,-1 1 0,0 0 0,-1 0 0,1 0 0,0 0 0,0 0 0,-1 1 0,1 0 0,-1-1 0,1 1 0,-1 0 0,0 1 0,1-1 0,-8 1 0,9 0 25,0 0-1,0 0 1,0 0 0,0 0 0,0 1-1,0-1 1,0 1 0,0 0-1,0-1 1,0 1 0,0 0-1,0 0 1,0 0 0,0 1 0,1-1-1,-1 0 1,-3 4 0,2-2 79,0 2 0,0-1 1,0 0-1,0 0 0,1 1 1,0-1-1,-2 7 1,-1 5 283,0 0 1,2 0 0,-3 28 0,2-6-133,3 0 0,0 0 0,3 0 0,1 0 0,15 70 0,-14-95-796,0 0 1,9 19 0,-12-29 198,1-1 0,-1 1 0,1 0 0,-1-1 0,1 1 0,0-1 0,0 0 0,0 0 0,0 1 0,0-1 0,1 0 0,-1-1 0,0 1 0,1 0 0,0-1 0,4 3 0,8-3-2223</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077"/>
    </inkml:context>
    <inkml:brush xml:id="br0">
      <inkml:brushProperty name="width" value="0.1" units="cm"/>
      <inkml:brushProperty name="height" value="0.1" units="cm"/>
      <inkml:brushProperty name="color" value="#FFC114"/>
    </inkml:brush>
  </inkml:definitions>
  <inkml:trace contextRef="#ctx0" brushRef="#br0">171 32 7898,'-3'-7'3135,"2"4"-2634,0 1 1,0 0-1,0 0 1,0 0-1,-1-1 0,1 1 1,0 0-1,-3-2 0,3 4-451,0-1-1,1 1 1,-1 0-1,0 0 0,1-1 1,-1 1-1,0 0 1,1 0-1,-1 0 0,0 0 1,0 0-1,1 0 1,-1 0-1,0 0 0,0 0 1,1 0-1,-1 0 1,0 1-1,1-1 0,-1 0 1,0 0-1,1 1 1,-1-1-1,0 0 0,1 1 1,-1-1-1,1 1 0,-1-1 1,1 1-1,-1-1 1,1 1-1,-1-1 0,1 1 1,-1 0-1,1-1 1,-1 2-1,-5 5 281,1 1 0,-1 1 0,2-1 0,-1 1 0,1-1 1,0 1-1,-3 13 0,-15 71 1289,16-44-1107,-2 74 1,2-8-630,6-113 113,-7 34-725,7-35 651,-1 0 0,1-1 0,0 1 0,0-1 0,-1 1 0,1 0 0,0-1 0,-1 1 0,1-1 0,-1 1 0,1-1 0,-1 1 0,1-1 0,-1 0 0,1 1 0,-1-1 0,1 0 0,-1 1 0,0 0 0,0-1-58,0-1 0,0 1 0,0 0-1,1 0 1,-1 0 0,0 0 0,0-1 0,1 1 0,-1 0 0,0-1 0,1 1-1,-1 0 1,0-1 0,1 1 0,-1-1 0,1 1 0,-1-1 0,0 1-1,1-1 1,-1 1 0,0-2 0,-14-16-2506</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560"/>
    </inkml:context>
    <inkml:brush xml:id="br0">
      <inkml:brushProperty name="width" value="0.1" units="cm"/>
      <inkml:brushProperty name="height" value="0.1" units="cm"/>
      <inkml:brushProperty name="color" value="#FFC114"/>
    </inkml:brush>
  </inkml:definitions>
  <inkml:trace contextRef="#ctx0" brushRef="#br0">184 89 6625,'-50'-78'2892,"49"78"-2821,1-1 0,-1 0 0,1 0 1,-1 1-1,0-1 0,1 0 1,-1 1-1,0-1 0,0 0 0,1 1 1,-1-1-1,0 1 0,0 0 0,0-1 1,0 1-1,1-1 0,-1 1 0,0 0 1,0 0-1,0 0 0,0 0 0,0-1 1,0 1-1,0 0 0,0 0 0,0 1 1,0-1-1,1 0 0,-1 0 0,0 0 1,0 1-1,0-1 0,0 0 1,0 1-1,0-1 0,1 1 0,-1-1 1,0 1-1,0-1 0,1 1 0,-1-1 1,0 1-1,1 0 0,-1 0 0,0-1 1,0 2-1,-1 1 166,-6 6 137,0 0 0,0 1 0,1 0 0,0 0 0,1 1 0,0 0 1,1 0-1,-7 20 0,5-10-94,2 0-1,0 1 1,-4 43 0,9-60-246,0 0 1,0 0-1,0 0 0,0 0 1,1 0-1,0 0 1,0 0-1,0 0 0,1 0 1,0-1-1,0 1 0,0 0 1,4 5-1,-5-8-38,1 0 0,-1 0 1,1-1-1,0 1 0,0 0 0,0-1 1,0 0-1,0 1 0,0-1 0,0 0 1,0 0-1,1 0 0,-1 0 0,0 0 1,1-1-1,-1 1 0,1-1 0,-1 1 1,0-1-1,1 0 0,-1 0 0,1 0 1,-1 0-1,1-1 0,-1 1 0,1-1 1,-1 1-1,4-2 0,-2 0-50,1 0 1,-1-1-1,0 1 0,0-1 0,0 0 1,0 0-1,0 0 0,-1 0 0,1-1 0,-1 1 1,0-1-1,0 0 0,0 0 0,0 0 1,-1 0-1,4-9 0,-1 2-200,-1 0 1,0 0-1,-1-1 0,0 1 0,2-23 1,-4 26-11,-1 1 0,0-1 0,0 0 0,-1 1 0,0-1 0,0 0 0,-1 1 0,0-1 0,0 1 0,-1 0 0,1-1 0,-9-12 0,-7-1-1163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3.910"/>
    </inkml:context>
    <inkml:brush xml:id="br0">
      <inkml:brushProperty name="width" value="0.1" units="cm"/>
      <inkml:brushProperty name="height" value="0.1" units="cm"/>
      <inkml:brushProperty name="color" value="#FFC114"/>
    </inkml:brush>
  </inkml:definitions>
  <inkml:trace contextRef="#ctx0" brushRef="#br0">314 266 5705,'-11'-26'2069,"-4"-12"-646,-2 2 1,-1 0 0,-34-51-1,49 83-1281,-1 0 0,1 0-1,-1 0 1,0 0 0,0 1-1,0-1 1,-1 1 0,-4-3-1,7 5-82,0 0-1,0 0 0,0 1 0,0-1 0,0 1 1,0-1-1,0 1 0,0-1 0,0 1 0,0 0 0,0 0 1,0 0-1,0 0 0,0 0 0,0 1 0,0-1 1,0 1-1,1-1 0,-1 1 0,0 0 0,0-1 1,0 1-1,0 0 0,-2 2 0,0 1 45,-1 0 0,1 0 0,0 1 0,0-1 0,1 1 0,-1 0 0,1 0-1,0 0 1,0 1 0,-3 8 0,-1 5 189,-8 38 0,8-24-130,3 0 0,0 0 0,2 40 0,12 99 119,-4-105-1428,-5 117 0,-2-175 747,1-1 1,-1 1-1,-1-1 1,1 0-1,-2 1 1,1-1-1,-1 0 0,0 0 1,-5 8-1,-12 6-1935</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265"/>
    </inkml:context>
    <inkml:brush xml:id="br0">
      <inkml:brushProperty name="width" value="0.1" units="cm"/>
      <inkml:brushProperty name="height" value="0.1" units="cm"/>
      <inkml:brushProperty name="color" value="#FFC114"/>
    </inkml:brush>
  </inkml:definitions>
  <inkml:trace contextRef="#ctx0" brushRef="#br0">68 156 5833,'-67'-108'2889,"90"100"-329,6 6-887,13 1-545,0-1-144,19 2-680,8-7-168,14-10-648,8 6-656</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609"/>
    </inkml:context>
    <inkml:brush xml:id="br0">
      <inkml:brushProperty name="width" value="0.1" units="cm"/>
      <inkml:brushProperty name="height" value="0.1" units="cm"/>
      <inkml:brushProperty name="color" value="#FFC114"/>
    </inkml:brush>
  </inkml:definitions>
  <inkml:trace contextRef="#ctx0" brushRef="#br0">410 124 7290,'-19'-15'2806,"-36"-23"1,30 23-2349,-2 2 0,-42-17 1,62 28-366,0-1 0,0 1 0,-1 0 1,1 1-1,-13-1 0,18 2-52,-1 0-1,1 0 1,-1 0 0,1 0-1,0 1 1,-1-1-1,1 1 1,-1 0 0,1 0-1,0 0 1,-1 0-1,1 0 1,0 0 0,0 1-1,0-1 1,0 1 0,0-1-1,0 1 1,0 0-1,-1 2 1,-2 4 54,0-1-1,1 1 1,0 0 0,1 0-1,-1 0 1,2 0-1,-1 1 1,1-1 0,1 1-1,-2 11 1,1 16 136,2 45 1,2-28-73,-2-43-153,-26 631-641,23-622-230,0 1 1,-8 26 0,11-44 717,-1 0 0,1-1 0,-1 1 0,0 0 0,0-1 0,1 1 1,-1 0-1,-1-1 0,1 0 0,0 1 0,-2 1 0,-17 4-1779</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4.961"/>
    </inkml:context>
    <inkml:brush xml:id="br0">
      <inkml:brushProperty name="width" value="0.1" units="cm"/>
      <inkml:brushProperty name="height" value="0.1" units="cm"/>
      <inkml:brushProperty name="color" value="#FFC114"/>
    </inkml:brush>
  </inkml:definitions>
  <inkml:trace contextRef="#ctx0" brushRef="#br0">0 203 6385,'175'-23'6446,"82"-23"-6342,-109 18-598,-28 12-979,-108 12 1275,-14 2 204,-20 6 408,12 1-222,0 0 0,0 1 0,0 0 0,1 1-1,0-1 1,0 2 0,0-1 0,1 1 0,1 1-1,-1 0 1,1 0 0,1 0 0,0 1 0,0-1-1,1 1 1,0 1 0,0-1 0,1 1-1,1 0 1,0 0 0,0 0 0,1 0 0,1 1-1,0-1 1,0 0 0,3 21 0,-2-27-170,1 0 0,0 0-1,0 0 1,1 0 0,0-1 0,0 1 0,0 0 0,0-1 0,1 1-1,-1-1 1,1 0 0,0 0 0,1 0 0,-1-1 0,1 1-1,-1-1 1,1 1 0,0-1 0,0 0 0,1-1 0,-1 1 0,1-1-1,-1 0 1,1 0 0,-1 0 0,1-1 0,0 1 0,0-1 0,0 0-1,0-1 1,0 1 0,0-1 0,0 0 0,0 0 0,0-1 0,0 1-1,0-1 1,0 0 0,0-1 0,0 1 0,0-1 0,-1 0 0,6-3-1,-2 1-18,-1 0 0,1-1 0,-1-1 0,0 1 0,0-1 0,0 0-1,-1-1 1,0 1 0,0-1 0,-1 0 0,0-1 0,0 0 0,-1 1 0,1-1-1,-2-1 1,1 1 0,-1 0 0,-1-1 0,0 0 0,0 0 0,1-13-1,0-14-764,-2-1 0,-2 1 0,-9-71 0,7 84-108,0-11-1203</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5.309"/>
    </inkml:context>
    <inkml:brush xml:id="br0">
      <inkml:brushProperty name="width" value="0.1" units="cm"/>
      <inkml:brushProperty name="height" value="0.1" units="cm"/>
      <inkml:brushProperty name="color" value="#FFC114"/>
    </inkml:brush>
  </inkml:definitions>
  <inkml:trace contextRef="#ctx0" brushRef="#br0">0 452 6673,'19'5'3001,"4"-7"-1329,2-9-255,4-14-1,-16-15-128,18-7-215,-6-11-129,13-9-336,9 2-320,-7 9-744,-2 7-360,-12 27-1025,-3 8-375</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5.675"/>
    </inkml:context>
    <inkml:brush xml:id="br0">
      <inkml:brushProperty name="width" value="0.1" units="cm"/>
      <inkml:brushProperty name="height" value="0.1" units="cm"/>
      <inkml:brushProperty name="color" value="#FFC114"/>
    </inkml:brush>
  </inkml:definitions>
  <inkml:trace contextRef="#ctx0" brushRef="#br0">0 240 6393,'13'54'5034,"-8"-37"-4258,0 0 0,-2 1 1,0 0-1,-1 0 0,0 25 1,-5-33 92,3-18 132,6-16-1094,1 1 0,1 0 0,15-28 0,-7 14-80,1 1-65,0 1 0,24-34 0,-32 56 160,1-1 1,0 2 0,1-1 0,1 1 0,0 1-1,0 0 1,23-15 0,-35 26 74,4-3-9,0 1 0,-1 0-1,1 0 1,0 0 0,0 0-1,6-1 1,-9 3 16,0 0 0,1 0 0,-1 0 0,0 0 0,0 0 0,0 0 0,1 0 0,-1 0 0,0 1 0,0-1 0,0 0-1,0 1 1,1-1 0,-1 1 0,0-1 0,0 1 0,0 0 0,0-1 0,0 1 0,0 0 0,0 0 0,-1-1 0,1 1 0,0 0 0,0 0 0,-1 0 0,1 0 0,0 0 0,0 2-1,8 17 87,-1 1 0,0 1-1,-2-1 1,-1 1 0,0 0-1,-2 1 1,0-1 0,-1 37-1,-3 153 674,23-244-487,5-4-189,-12 16-104,23-40 1,-28 41-15,9-18-134,31-44 0,-44 72 144,0 1 0,1 0 0,0 0 0,0 1 0,0 0 0,1 0 0,0 0 1,1 1-1,-1 1 0,17-8 0,-24 12 25,0 0 1,1 1-1,-1-1 0,0 1 1,1 0-1,-1 0 1,1-1-1,-1 1 1,0 0-1,1 0 1,-1 0-1,1 0 0,-1 1 1,0-1-1,1 0 1,-1 1-1,1-1 1,-1 0-1,0 1 1,0 0-1,1-1 0,-1 1 1,0 0-1,0 0 1,0-1-1,1 1 1,-1 0-1,0 0 1,0 0-1,-1 0 0,1 1 1,0-1-1,0 0 1,0 0-1,-1 0 1,1 1-1,-1-1 1,1 0-1,-1 1 0,1 1 1,2 7 25,0 0 1,-1 1-1,0-1 0,0 14 1,0-10-31,2 27-171,-1-14-899,1-1 1,8 29-1,-2-26-1137</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042"/>
    </inkml:context>
    <inkml:brush xml:id="br0">
      <inkml:brushProperty name="width" value="0.1" units="cm"/>
      <inkml:brushProperty name="height" value="0.1" units="cm"/>
      <inkml:brushProperty name="color" value="#FFC114"/>
    </inkml:brush>
  </inkml:definitions>
  <inkml:trace contextRef="#ctx0" brushRef="#br0">228 6 5569,'-5'-5'4785,"-4"4"-3385,-9 8-1213,17-7 85,-7 5-32,0-1-1,1 1 1,0 0-1,0 1 1,0 0 0,-8 9-1,-33 44 804,32-34-514,1 0 0,1 2 0,-18 47 0,29-67-468,1 0-1,0 0 1,1 1-1,0-1 1,0 0-1,1 1 1,0-1 0,0 1-1,0-1 1,2 8-1,-1-13-70,-1 0-1,1 0 1,-1 0 0,1 0-1,0 0 1,0 0 0,0 0-1,0-1 1,0 1 0,0 0-1,1 0 1,-1-1 0,0 1-1,1-1 1,0 1-1,2 1 1,-2-2-26,0 0-1,0-1 1,0 1 0,0-1 0,0 1-1,0-1 1,1 0 0,-1 1-1,0-1 1,0 0 0,0 0-1,1-1 1,-1 1 0,0 0-1,0-1 1,0 0 0,0 1 0,0-1-1,3-1 1,2-1-63,-1 0-1,1-1 1,-1 1-1,1-2 1,-1 1-1,-1 0 1,1-1 0,-1 0-1,1-1 1,-1 1-1,8-13 1,-1-1-105,-1-1 0,13-33-1,-18 37 135,1 0-1,0 1 0,2 0 1,0 0-1,18-23 0,-26 37 85,0-1 0,1 1 0,-1-1-1,1 1 1,-1 0 0,1 0 0,-1 0-1,1 0 1,-1 0 0,1 0 0,0 0 0,0 0-1,0 1 1,-1-1 0,1 1 0,0-1 0,3 1-1,-4 0 11,0 0 0,0 1-1,0-1 1,-1 0-1,1 1 1,0-1-1,0 1 1,0 0-1,0-1 1,0 1 0,-1 0-1,1-1 1,0 1-1,-1 0 1,1 0-1,0-1 1,-1 1-1,1 0 1,-1 0-1,1 0 1,-1 0 0,0 0-1,1 0 1,-1 0-1,0 0 1,0 0-1,0 0 1,1 0-1,-1 0 1,0 0 0,0 0-1,-1 1 1,4 32 152,0-1 0,3 0 0,0-1 0,19 54 0,-24-83-330,0-1 1,0 1 0,0 0-1,1-1 1,-1 1-1,1-1 1,-1 0-1,1 1 1,0-1 0,0 0-1,0 0 1,0 0-1,0 0 1,1-1 0,-1 1-1,0 0 1,1-1-1,0 0 1,-1 0-1,1 1 1,0-2 0,-1 1-1,5 1 1,15-5-2020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8.870"/>
    </inkml:context>
    <inkml:brush xml:id="br0">
      <inkml:brushProperty name="width" value="0.1" units="cm"/>
      <inkml:brushProperty name="height" value="0.1" units="cm"/>
      <inkml:brushProperty name="color" value="#FFC114"/>
    </inkml:brush>
  </inkml:definitions>
  <inkml:trace contextRef="#ctx0" brushRef="#br0">234 1 6793,'-3'5'2673,"-10"12"-1729,-12 2-112,-7 12 49,-6 5-65,3 10-80,4-7 0,9-1-112,3-3-144,17 0-264,2 0-144,2 0-160,8-2-112,-10-10-352,0-1-144,-4-3-440,-5-5-200,-4-14-369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397"/>
    </inkml:context>
    <inkml:brush xml:id="br0">
      <inkml:brushProperty name="width" value="0.1" units="cm"/>
      <inkml:brushProperty name="height" value="0.1" units="cm"/>
      <inkml:brushProperty name="color" value="#FFC114"/>
    </inkml:brush>
  </inkml:definitions>
  <inkml:trace contextRef="#ctx0" brushRef="#br0">109 0 5873,'2'37'2945,"3"19"-1009,-3 33-815,-2 5-9,-3 9-344,-6 8-160,0-8-136,-4 4-136,0-24-376,1-16-256,-5-21-512,3-23-280,-1-23-633,3-9 1537</inkml:trace>
  <inkml:trace contextRef="#ctx0" brushRef="#br0" timeOffset="1">31 490 4881,'73'-7'6233,"36"5"-4959,-54 1-270,-48 0-908,1 2-1,-1-1 1,1 1-1,-1 0 1,1 0-1,-1 1 1,0 0-1,1 0 1,-1 1-1,0 0 1,-1 0-1,1 1 1,-1-1-1,1 2 1,-1-1 0,0 1-1,0 0 1,-1 0-1,0 0 1,0 1-1,0-1 1,0 2-1,-1-1 1,0 0-1,0 1 1,-1-1-1,0 1 1,0 0-1,-1 0 1,1 1-1,1 13 1,-1 5 18,-2 0-1,0 0 1,-2 0 0,-1 0 0,-6 29 0,8-50-351,-1 0 0,0 1-1,0-1 1,-1 0 0,0 0 0,0 0 0,0 0 0,0-1 0,-1 1 0,0 0 0,0-1 0,-7 8 0,3-8-1890</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6.763"/>
    </inkml:context>
    <inkml:brush xml:id="br0">
      <inkml:brushProperty name="width" value="0.1" units="cm"/>
      <inkml:brushProperty name="height" value="0.1" units="cm"/>
      <inkml:brushProperty name="color" value="#FFC114"/>
    </inkml:brush>
  </inkml:definitions>
  <inkml:trace contextRef="#ctx0" brushRef="#br0">1 0 7498,'9'0'3072,"2"0"-1559,3 0-2226</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7.093"/>
    </inkml:context>
    <inkml:brush xml:id="br0">
      <inkml:brushProperty name="width" value="0.1" units="cm"/>
      <inkml:brushProperty name="height" value="0.1" units="cm"/>
      <inkml:brushProperty name="color" value="#FFC114"/>
    </inkml:brush>
  </inkml:definitions>
  <inkml:trace contextRef="#ctx0" brushRef="#br0">12 201 8362,'-5'71'6597,"-1"13"-3209,6-76-3102,0 0-1,1 0 1,0 0 0,0 0-1,1 0 1,0-1 0,5 13-1,-6-17-270,0-1 0,0 0 0,0 0 0,0 0 0,0 0 0,1 0 0,-1-1 0,1 1 0,-1 0 0,1 0 0,0-1 0,-1 1 0,1-1 0,0 0 0,0 0 0,0 1 0,0-1 0,0 0 0,1-1 0,-1 1 0,0 0 0,0-1 0,1 1 0,-1-1 0,0 0 0,1 1 0,-1-1 0,0 0 0,0-1 0,1 1 0,-1 0 0,0-1 0,1 1 0,-1-1 0,0 0 0,3-1 0,4-1-75,-1-1 0,0-1 0,0 1 1,-1-1-1,1-1 0,-1 1 0,0-1 0,7-8 0,-6 5-16,0-1-1,-1-1 0,0 1 0,-1-1 0,0 0 1,0-1-1,-1 1 0,-1-1 0,0 0 1,0 0-1,-1 0 0,-1-1 0,0 1 0,-1-1 1,0-16-1,-1 21 38,0 1 1,-1-1 0,0 0 0,0 1-1,-1-1 1,0 1 0,0 0-1,-1-1 1,1 1 0,-2 0-1,1 0 1,-1 1 0,0-1-1,0 1 1,-1 0 0,0 0-1,0 0 1,0 1 0,-1 0-1,0 0 1,0 0 0,0 0 0,0 1-1,-1 0 1,0 1 0,-7-4-1,10 5-169,0 1 1,1-1-1,-1 1 0,0-1 0,0 1 1,0 1-1,0-1 0,0 0 0,0 1 0,0 0 1,0 0-1,0 0 0,-1 0 0,1 1 1,0 0-1,0-1 0,0 1 0,1 1 0,-7 2 1,-2 3-2100</inkml:trace>
  <inkml:trace contextRef="#ctx0" brushRef="#br0" timeOffset="1">376 419 5385,'15'-7'3178,"-13"7"-2998,0-1 0,0 0 1,0 0-1,0 0 0,0 0 0,-1 0 1,1 0-1,0-1 0,0 1 0,-1 0 0,1-1 1,-1 1-1,1-1 0,-1 0 0,2-3 0,11-19 844,-2-1-1,-1-1 0,0 0 1,7-31-1,18-47 304,-27 85-1179,1 0-1,1 0 0,17-22 0,-26 39-132,-1 0 1,1 0 0,-1 0-1,1 0 1,0 0 0,0 0-1,0 1 1,0-1 0,0 1-1,0-1 1,0 1 0,1 0-1,-1 0 1,1 0 0,-1 0-1,0 0 1,1 0 0,-1 1-1,1-1 1,0 1 0,-1 0-1,5 0 1,-4 0 28,-1 1 1,1 0-1,-1 0 0,0 1 1,1-1-1,-1 0 0,0 1 1,0-1-1,0 1 0,0 0 1,-1 0-1,1 0 1,0 0-1,-1 0 0,1 0 1,-1 0-1,0 0 0,1 1 1,-1-1-1,0 0 0,0 1 1,0 4-1,5 19 277,-1 1-1,-2 0 1,0-1-1,-2 1 1,-3 29 0,2-34-219,-6 182 193,-5-73-3079,8-109 457,-2-16 277</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59.881"/>
    </inkml:context>
    <inkml:brush xml:id="br0">
      <inkml:brushProperty name="width" value="0.1" units="cm"/>
      <inkml:brushProperty name="height" value="0.1" units="cm"/>
      <inkml:brushProperty name="color" value="#FFC114"/>
    </inkml:brush>
  </inkml:definitions>
  <inkml:trace contextRef="#ctx0" brushRef="#br0">317 1 4993,'2'3'3361,"-6"8"-1233,3-7-831,-5 43-145,-3 69-200,4-40-168,-4-3-256,3-4-120,-17-15-272,-8-2-96,-20-12-216,-9 0-264,4-11-864,-2-5 3304</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2.381"/>
    </inkml:context>
    <inkml:brush xml:id="br0">
      <inkml:brushProperty name="width" value="0.1" units="cm"/>
      <inkml:brushProperty name="height" value="0.1" units="cm"/>
      <inkml:brushProperty name="color" value="#FFC114"/>
    </inkml:brush>
  </inkml:definitions>
  <inkml:trace contextRef="#ctx0" brushRef="#br0">1 130 5081,'77'-107'2426,"-58"87"-711,-19 19-1681,0 1-1,0 0 0,1 0 0,-1 0 0,0-1 1,0 1-1,1 0 0,-1 0 0,0 0 0,1 0 0,-1 0 1,0-1-1,0 1 0,1 0 0,-1 0 0,0 0 1,1 0-1,-1 0 0,0 0 0,1 0 0,-1 0 1,0 0-1,1 0 0,-1 0 0,0 0 0,1 0 1,-1 0-1,0 1 0,0-1 0,1 0 0,0 1 51,-1 0 0,1 1-1,-1-1 1,1 0 0,-1 1-1,0-1 1,0 0 0,0 1 0,1-1-1,-1 1 1,0-1 0,-1 3-1,1-1 148,-1 20 939,-8 43-1,1-8-184,-7 75 946,4 235 0,13-342-1790,0 0 0,11 41 0,-10-58-117,0 1 0,0-1-1,0 0 1,1 0 0,1 0 0,0-1 0,0 0 0,0 0 0,12 13-1,-15-19-21,-1 0-1,1-1 1,-1 0-1,1 1 0,-1-1 1,1 0-1,0 0 0,0 0 1,0 0-1,0 0 0,0 0 1,0-1-1,0 1 0,0 0 1,0-1-1,0 0 0,0 1 1,0-1-1,0 0 0,3-1 1,-2 1 0,0-1 0,0 0 0,0 0 0,-1 0 0,1-1 0,0 1 0,-1-1 0,1 1-1,-1-1 1,0 0 0,0 0 0,4-4 0,3-5-13,-1 0-1,0-1 1,0 0-1,9-22 0,3-11-219,-3-1-1,-1-1 0,-3-1 1,9-53-1,12-198-1438,-31 263 1360,1 0-1,13-48 1,-7 49 149,-10 35 163,0 0 1,0 0 0,1-1 0,-1 1-1,0 0 1,0 0 0,0 0-1,0 0 1,0 0 0,1-1 0,-1 1-1,0 0 1,0 0 0,0 0 0,1 0-1,-1 0 1,0 0 0,0 0-1,0 0 1,1 0 0,-1 0 0,0 0-1,0-1 1,0 1 0,1 0 0,-1 1-1,0-1 1,0 0 0,0 0-1,1 0 1,-1 0 0,0 0 0,0 0-1,1 0 1,-1 0 0,0 0 0,0 0-1,0 0 1,0 0 0,1 1-1,-1-1 1,0 0 0,0 0 0,0 0-1,0 0 1,0 1 0,1-1 0,-1 0-1,0 0 1,0 0 0,0 1-1,0-1 1,0 0 0,0 0 0,0 0-1,0 1 1,0-1 0,0 0 0,0 0-1,0 0 1,0 1 0,0-1-1,0 0 1,0 0 0,0 0 0,0 1-1,0-1 1,2 9 109,0 0-1,-1-1 1,-1 1-1,1 0 1,-1 0-1,-2 13 1,1 0 95,-1 32 237,1 451 2057,1-498-2500,12 107 100,-9-95-272,2-1 0,-1 0 0,2 0 0,8 18-1,-11-30-40,0 0 0,0 0 0,0-1-1,1 1 1,6 7 0,-9-12 76,0 0 0,0 1 0,1-1 0,-1 0 0,0 0 0,1 0 0,-1 0 0,1 0 0,-1 0 0,1-1 1,0 1-1,-1 0 0,1-1 0,0 1 0,-1-1 0,1 0 0,0 1 0,0-1 0,-1 0 0,1 0 0,0 0 0,0 0 0,-1-1 0,1 1 0,0 0 0,-1-1 1,3 0-1,23-16-2536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2.726"/>
    </inkml:context>
    <inkml:brush xml:id="br0">
      <inkml:brushProperty name="width" value="0.1" units="cm"/>
      <inkml:brushProperty name="height" value="0.1" units="cm"/>
      <inkml:brushProperty name="color" value="#FFC114"/>
    </inkml:brush>
  </inkml:definitions>
  <inkml:trace contextRef="#ctx0" brushRef="#br0">164 10 6585,'-3'-9'6065,"2"9"-5943,1 0-1,-1 0 0,1 0 1,-1 0-1,0 0 1,1 0-1,-1 1 1,0-1-1,1 0 0,-1 0 1,1 1-1,-1-1 1,1 1-1,-1-1 1,1 0-1,-1 1 0,1-1 1,-1 1-1,1-1 1,0 1-1,-1-1 1,1 1-1,0-1 0,-1 1 1,1 0-1,-1 0 1,-91 125 1917,87-119-1934,0 1-1,1 0 1,-1 0 0,2 1-1,-1-1 1,1 1 0,0 0 0,1 0-1,0 0 1,0 0 0,1 0-1,1 0 1,0 15 0,0-17-80,1-1 0,1 0 0,-1 1 0,1-1 0,1 0 0,-1 0 1,1-1-1,0 1 0,0 0 0,0-1 0,1 0 0,0 1 0,0-2 0,0 1 0,1 0 1,-1-1-1,1 0 0,8 5 0,23 13 64,-23-16-54,-1 1 0,0 1 0,-1 0 0,16 13 0,-25-18-25,0-1 1,0 0-1,0 0 1,0 1-1,0-1 1,-1 1-1,1-1 1,-1 1-1,0 0 1,0-1-1,0 1 1,0 0-1,0 0 1,0 0 0,-1 0-1,1 0 1,-1 0-1,0 0 1,0 0-1,0 0 1,0 0-1,-1 0 1,1 0-1,-1 0 1,-2 5-1,-1 1 0,0-1 0,-1 1-1,0-1 1,-1 0 0,1 0-1,-2-1 1,1 0 0,-1 0-1,-12 10 1,8-8-229,-1-1-1,0 1 1,-1-2-1,1 0 1,-25 10-1,36-17 153,0 1-41,-1 0 0,1-1-1,0 1 1,0-1 0,0 1 0,0-1 0,-1 1-1,1-1 1,0 0 0,0 0 0,-1 1 0,1-1 0,0 0-1,0 0 1,-1 0 0,1 0 0,0-1 0,0 1-1,-1 0 1,1 0 0,0-1 0,0 1 0,0-1 0,-1 1-1,1-1 1,0 0 0,0 1 0,0-1 0,-1-1-1,-5-13-2291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060"/>
    </inkml:context>
    <inkml:brush xml:id="br0">
      <inkml:brushProperty name="width" value="0.1" units="cm"/>
      <inkml:brushProperty name="height" value="0.1" units="cm"/>
      <inkml:brushProperty name="color" value="#FFC114"/>
    </inkml:brush>
  </inkml:definitions>
  <inkml:trace contextRef="#ctx0" brushRef="#br0">8 0 7658,'3'11'3480,"3"9"-1727,-10 18-865,1 7 88,-1 13-480,-1 6-152,5-6-88,0 0-120,1-13-600,12-7-392,-6-18-856,-3-5-393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394"/>
    </inkml:context>
    <inkml:brush xml:id="br0">
      <inkml:brushProperty name="width" value="0.1" units="cm"/>
      <inkml:brushProperty name="height" value="0.1" units="cm"/>
      <inkml:brushProperty name="color" value="#FFC114"/>
    </inkml:brush>
  </inkml:definitions>
  <inkml:trace contextRef="#ctx0" brushRef="#br0">0 98 5681,'3'-1'263,"0"0"1,0 0-1,0 0 0,0 0 1,1 0-1,-1 1 0,0-1 0,0 1 1,1 0-1,-1 0 0,0 0 1,0 1-1,0-1 0,1 1 0,-1-1 1,0 1-1,0 0 0,0 0 1,0 1-1,5 2 0,-4-1-126,0 1 1,0-1-1,-1 0 0,1 1 0,-1 0 0,0 0 0,0 0 1,-1 0-1,1 0 0,-1 1 0,0-1 0,0 1 1,1 5-1,2 5 206,-2 0 1,0 1-1,0-1 1,-2 1-1,0 0 1,-2 24-1,1-28-208,-2 1-1,0-1 1,0 1-1,-1-1 1,0 0-1,-1 0 1,-1 0 0,-9 17-1,14-29-129,0 0-1,0 0 1,0 0 0,0 1-1,0-1 1,0 0-1,0 0 1,0 0 0,0 0-1,0 0 1,0 0-1,0 0 1,0 1-1,0-1 1,0 0 0,0 0-1,0 0 1,-1 0-1,1 0 1,0 0 0,0 0-1,0 0 1,0 0-1,0 0 1,0 0-1,0 0 1,0 1 0,0-1-1,-1 0 1,1 0-1,0 0 1,0 0 0,0 0-1,0 0 1,0 0-1,0 0 1,0 0-1,-1 0 1,1 0 0,0 0-1,0 0 1,0 0-1,0 0 1,0 0 0,0-1-1,0 1 1,-1 0-1,1 0 1,0 0-1,0 0 1,0 0 0,0 0-1,0 0 1,0 0-1,0 0 1,0 0 0,0 0-1,0 0 1,0-1-1,-1 1 1,1 0-1,0 0 1,-1-8 152,1-3-92,1-1 0,1 0 0,0 0 1,1 1-1,4-14 0,26-57 38,-20 54-90,0 0 0,2 1-1,25-35 1,-33 52-11,1 1 0,0 0 0,1 0 0,-1 0-1,2 1 1,-1 0 0,1 1 0,0 0 0,1 1 0,0 0 0,15-6 0,-23 11 7,-1 0 1,1 0 0,0 0-1,0 0 1,0 1 0,0 0-1,0-1 1,0 1 0,0 0-1,0 0 1,0 1 0,0-1-1,0 1 1,0-1 0,3 2-1,-4-1 14,0 0 0,0 1-1,0-1 1,0 0 0,0 1-1,-1 0 1,1-1 0,-1 1-1,1 0 1,-1 0 0,1 0 0,-1 0-1,0 0 1,0 0 0,0 0-1,0 0 1,0 0 0,-1 1-1,1-1 1,0 3 0,2 17 143,-1 0 0,-1 1 0,-1-1 0,-1 0 1,-5 27-1,1 19-235,4-56-49,0 7-323,0 0 0,2-1 0,2 21-1,-3-36 148,1 1-1,0 0 1,-1-1-1,1 1 1,1-1-1,-1 1 1,0-1-1,1 1 1,0-1-1,0 0 1,0 0-1,0 0 1,0 0-1,1 0 1,-1 0-1,1-1 1,-1 1-1,1-1 1,0 0-1,0 1 1,6 1-1,13 2-3268</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3.731"/>
    </inkml:context>
    <inkml:brush xml:id="br0">
      <inkml:brushProperty name="width" value="0.1" units="cm"/>
      <inkml:brushProperty name="height" value="0.1" units="cm"/>
      <inkml:brushProperty name="color" value="#FFC114"/>
    </inkml:brush>
  </inkml:definitions>
  <inkml:trace contextRef="#ctx0" brushRef="#br0">319 41 5353,'0'-1'231,"0"-2"270,-1 0-1,0-1 1,1 1-1,-1 0 1,0 0-1,0 0 1,-1 0 0,-1-4-1,2 6-430,1 1 0,-1-1 0,0 0 0,0 1 0,0-1 0,0 1 0,0-1 0,0 1 0,0-1 0,0 1 0,0 0 0,0-1 0,0 1 0,0 0 0,0 0 0,0 0 0,0 0 0,0 0 0,0 0 0,0 0 0,0 0 0,0 0 0,0 0 0,0 1 0,0-1 0,0 0 0,0 1 0,0-1 0,0 1 0,0-1 0,-1 2 0,-3 0 131,0 1 0,0 0 0,1 1 1,-1-1-1,1 1 0,0 0 0,0 0 0,0 1 0,1-1 0,-1 1 0,-3 7 0,-6 10 506,-11 30-1,18-39-451,1-1-108,0 0 0,1 1 0,1-1-1,-1 1 1,2 0 0,0 0 0,1 0-1,0 0 1,1 22 0,1-28-137,0 0-1,0 1 1,1-1 0,0 0 0,0 0-1,1-1 1,0 1 0,0 0-1,0-1 1,1 0 0,0 0 0,0 0-1,1 0 1,-1-1 0,1 1-1,1-1 1,-1 0 0,12 7 0,-15-10-24,1 0 0,0-1-1,-1 1 1,1-1 0,0 1 0,0-1 0,0 0 0,0 0 0,0-1 0,0 1 0,1 0 0,-1-1 0,0 0 0,6 0 0,-8 0-2,1-1 0,0 1 1,0-1-1,-1 0 0,1 1 0,-1-1 0,1 0 0,0 0 0,-1 0 0,0 0 0,1 0 0,-1-1 0,0 1 0,1 0 1,-1-1-1,0 1 0,0-1 0,0 1 0,0-1 0,0 1 0,-1-1 0,1 0 0,0 1 0,-1-1 0,1-3 0,8-32-81,-1-1-1,3-62 0,-8-74 211,-3 147-97,-2 101 1311,-18 110 0,-31 77 358,48-250-1637,-45 178 485,39-161-547,-1 1 1,-1-2 0,-2 0 0,-22 35-1,32-56-24,-1-1 0,0 0 0,-1 0-1,1 0 1,-1 0 0,0 0 0,-9 5 0,12-8-72,0-1 0,-1 0 1,0 1-1,1-1 1,-1 0-1,0 0 0,1-1 1,-1 1-1,0-1 1,0 1-1,0-1 0,0 0 1,1 0-1,-1 0 1,0 0-1,0 0 0,0-1 1,0 1-1,-3-2 1,-31-16-2221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5.408"/>
    </inkml:context>
    <inkml:brush xml:id="br0">
      <inkml:brushProperty name="width" value="0.1" units="cm"/>
      <inkml:brushProperty name="height" value="0.1" units="cm"/>
      <inkml:brushProperty name="color" value="#FFC114"/>
    </inkml:brush>
  </inkml:definitions>
  <inkml:trace contextRef="#ctx0" brushRef="#br0">399 1 6161,'1'9'560,"0"16"1028,-1-24-1532,-1-1-1,1 1 1,0 0 0,-1-1 0,1 1 0,-1 0 0,1-1 0,-1 1 0,1-1 0,-1 1 0,1-1 0,-1 1 0,0-1-1,1 1 1,-1-1 0,0 1 0,0-1 0,1 0 0,-1 1 0,0-1 0,0 0 0,1 0 0,-1 0 0,0 0 0,0 0-1,0 0 1,1 0 0,-1 0 0,-1 0 0,-17 2 488,0 0 1,0 2-1,0 0 0,0 0 0,1 2 0,-22 10 1,13-4 171,1 1 0,1 1 1,-34 25-1,51-33-544,1 0 1,0 0-1,0 1 0,0 0 1,-7 10-1,13-15-143,0 0 0,0-1-1,0 1 1,0 0 0,0 0 0,0 0 0,1 0 0,-1 0 0,1 0 0,-1 0-1,1 0 1,0 0 0,-1 3 0,2-3-18,-1-1 0,0 0 0,1 1 0,-1-1 0,1 0 0,-1 1 0,1-1 0,0 0 0,0 0-1,-1 1 1,1-1 0,0 0 0,0 0 0,0 0 0,0 0 0,0 0 0,0 0 0,1-1 0,-1 1 0,0 0 0,3 1 0,9 2 20,0 1 0,0-2-1,0 0 1,0-1 0,1 0 0,-1-1 0,19 0-1,25 3 40,-45-3-57,-1 1 0,0 0 0,0 1-1,-1 0 1,1 1 0,-1 0 0,13 7 0,-21-9-4,1-1-1,0 1 1,-1 0 0,1 0 0,-1 0 0,0 0 0,1 0-1,-1 1 1,0-1 0,0 1 0,-1-1 0,1 1-1,0 0 1,-1-1 0,0 1 0,1 0 0,-1 0-1,0 0 1,-1 0 0,1 0 0,0 1 0,-1-1 0,0 0-1,0 0 1,0 0 0,0 0 0,0 0 0,-1 1-1,1-1 1,-2 4 0,-1 1 18,0 0 0,-1 0-1,0 0 1,0 0 0,-1 0 0,0-1 0,0 0-1,-1 0 1,1-1 0,-13 11 0,3-4-15,0-1 1,-1-1 0,-30 17-1,33-21-91,-1-1-1,1 0 0,-2-1 0,1 0 0,0-1 0,-28 3 0,38-6-46,0-1 1,0 0 0,0 0-1,0 0 1,0-1-1,0 0 1,0 1 0,0-1-1,0-1 1,0 1-1,1 0 1,-8-5 0,9 4-65,-1 0 1,1 0 0,0 0-1,-1-1 1,1 1-1,0-1 1,1 1 0,-1-1-1,0 0 1,1 1 0,0-1-1,-1 0 1,1 0-1,0 0 1,0 0 0,1-1-1,-1 1 1,0-6 0,0-26-2055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8.376"/>
    </inkml:context>
    <inkml:brush xml:id="br0">
      <inkml:brushProperty name="width" value="0.1" units="cm"/>
      <inkml:brushProperty name="height" value="0.1" units="cm"/>
      <inkml:brushProperty name="color" value="#FFC114"/>
    </inkml:brush>
  </inkml:definitions>
  <inkml:trace contextRef="#ctx0" brushRef="#br0">0 49 5193,'4'-3'610,"-1"-1"-1,0 1 0,1 0 1,0 0-1,7-4 1,-10 6-511,0 1 0,0-1 0,0 0 0,0 1 0,0-1 0,0 1 0,0-1 0,0 1 0,0 0 0,0-1 1,0 1-1,0 0 0,0 0 0,1 0 0,-1 0 0,0 0 0,0 0 0,0 0 0,0 0 0,0 0 0,0 1 0,0-1 1,0 0-1,0 1 0,0-1 0,0 0 0,0 1 0,0 0 0,0-1 0,1 2 0,1 1 171,-1 1-1,0 0 1,0 0-1,0 0 0,-1 0 1,1 0-1,-1 1 1,0-1-1,1 5 0,3 46 1025,-4-30-766,3 13-66,1 0 0,17 64 0,-15-81-431,0-1 1,1 0-1,1 0 0,1-1 1,0 0-1,19 24 1,-24-37-52,0 0 0,0 0 0,1-1 0,0 1 0,0-1 0,0 0 0,12 7 0,-16-11 4,0 0 0,0 0-1,0-1 1,0 1 0,0 0 0,0-1 0,0 1 0,0-1-1,0 1 1,0-1 0,0 0 0,0 0 0,0 0 0,0 0-1,0-1 1,0 1 0,0 0 0,0-1 0,0 1-1,0-1 1,0 0 0,0 0 0,0 0 0,0 0 0,-1 0-1,1 0 1,0 0 0,-1 0 0,1-1 0,-1 1 0,1-1-1,-1 1 1,2-3 0,3-6-74,0 1 0,-1-1 0,0 1 0,0-1 0,4-16-1,12-58-300,-16 65 328,32-215-2,-29 173 269,-7 52-146,-1 6-34,0 0 1,0 0-1,1 0 1,-1 1-1,0-1 1,1 0-1,0 0 1,0 1-1,0-1 0,0 1 1,0-1-1,0 1 1,1-1-1,-1 1 1,4-4-1,-5 6-18,0 0-1,1 0 1,-1 0-1,0 0 1,1 0-1,-1 0 0,0 0 1,0 0-1,1 0 1,-1 0-1,0 0 1,1 0-1,-1 0 1,0 0-1,0 0 0,1 0 1,-1 0-1,0 0 1,0 1-1,1-1 1,-1 0-1,0 0 1,0 0-1,1 0 0,-1 1 1,0-1-1,0 0 1,0 0-1,1 1 1,-1-1-1,0 0 1,0 0-1,0 1 0,0-1 1,0 0-1,0 0 1,1 1-1,-1-1 1,0 0-1,0 1 1,0-1-1,0 0 1,0 0-1,0 1 0,0-1 1,0 1-1,6 19 109,0 1 0,-1 0-1,2 26 1,3 74 176,-6-61-212,1 13-81,3 43-242,-6-97-234,2 0-1,0 1 1,9 27-1,-12-45 299,0 0-1,0-1 1,-1 1-1,1 0 1,0 0-1,0-1 1,0 1-1,1-1 1,-1 1-1,3 2 1,9 1-2140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9.202"/>
    </inkml:context>
    <inkml:brush xml:id="br0">
      <inkml:brushProperty name="width" value="0.1" units="cm"/>
      <inkml:brushProperty name="height" value="0.1" units="cm"/>
      <inkml:brushProperty name="color" value="#FFC114"/>
    </inkml:brush>
  </inkml:definitions>
  <inkml:trace contextRef="#ctx0" brushRef="#br0">39 163 5969,'6'-1'411,"-1"0"0,1 0 0,0 0 1,-1-1-1,1 0 0,-1 0 0,0 0 0,1-1 0,-1 0 0,0 0 0,5-4 0,0-1-228,0 0-1,-1 0 1,0-1-1,10-11 1,2-15 176,-20 33-321,0 0 0,0 0 0,0 0 1,0 0-1,-1 0 0,1 0 0,-1 0 0,1 0 0,-1 0 0,0 0 0,0 0 0,0 0 0,0 0 0,0-1 0,-1 1 0,0-4 0,0 5-14,1 1-1,-1-1 0,0 1 0,1-1 0,-1 0 0,0 1 0,0-1 0,1 1 0,-1 0 0,0-1 0,0 1 1,0-1-1,0 1 0,1 0 0,-1 0 0,0 0 0,0-1 0,0 1 0,0 0 0,0 0 0,0 0 0,0 0 1,0 1-1,1-1 0,-1 0 0,0 0 0,0 0 0,0 1 0,0-1 0,0 0 0,1 1 0,-1-1 0,0 1 1,-1 0-1,-27 18 346,15-5-123,0 0 1,1 1-1,1 0 0,1 1 1,0 1-1,1 0 0,-14 30 1,20-36-233,0 0 1,0 0 0,1 1 0,0-1-1,1 1 1,0-1 0,1 1-1,0 0 1,1 0 0,0 0-1,1-1 1,1 1 0,0 0-1,3 11 1,-5-21-117,1 1-1,0-1 1,-1 0-1,1 1 1,0-1-1,0 0 1,0 0-1,1 0 1,-1 0-1,0 0 1,1 0-1,-1 0 1,1 0-1,0 0 1,-1-1-1,1 1 1,0-1 0,0 1-1,0-1 1,0 0-1,1 0 1,-1 0-1,0 0 1,0 0-1,1 0 1,-1-1-1,0 1 1,1-1-1,-1 1 1,1-1-1,-1 0 1,0 0-1,1 0 1,-1-1-1,1 1 1,-1 0-1,4-2 1,34-12-1752</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5.741"/>
    </inkml:context>
    <inkml:brush xml:id="br0">
      <inkml:brushProperty name="width" value="0.1" units="cm"/>
      <inkml:brushProperty name="height" value="0.1" units="cm"/>
      <inkml:brushProperty name="color" value="#FFC114"/>
    </inkml:brush>
  </inkml:definitions>
  <inkml:trace contextRef="#ctx0" brushRef="#br0">56 2 4473,'13'-1'5401,"-9"15"-4201,-1 10 1,-3 26 31,-3 10-56,-4 27-144,-1 13-39,3 12-313,1 4-136,2-13-384,4-14-224,0-29-424,0-9-248,-4-24-481,-9-9-223,-7-23-424,-4-12-281</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129"/>
    </inkml:context>
    <inkml:brush xml:id="br0">
      <inkml:brushProperty name="width" value="0.1" units="cm"/>
      <inkml:brushProperty name="height" value="0.1" units="cm"/>
      <inkml:brushProperty name="color" value="#FFC114"/>
    </inkml:brush>
  </inkml:definitions>
  <inkml:trace contextRef="#ctx0" brushRef="#br0">1 113 5185,'11'2'1691,"1"-1"-1,0 0 1,13-1-1,67-9-835,-58 4-461,423-67-7793,-456 72 7414,1 0 115,1-1 0,0 1 0,0 0 0,-1-1-1,1 0 1,0 1 0,-1-1 0,1 0 0,-1 0 0,1-1 0,-1 1 0,1 0 0,-1-1 0,0 0 0,0 1 0,0-1 0,0 0 0,-1-10 4396,-1 12-4432,-14 1 1163,5 2-1061,0 0 1,0 1-1,1 0 0,-1 1 0,1 0 0,0 0 0,1 1 0,-13 11 0,16-14-100,-4 6 54,-1 0 1,1 0-1,1 1 0,0 0 1,0 0-1,1 1 1,0 0-1,1 0 0,0 0 1,1 1-1,0-1 1,1 1-1,-4 23 1,6-29-149,1 0 0,0 0 0,0 0 0,0 0 1,0 0-1,1-1 0,0 1 0,0 0 0,1 0 1,0 0-1,0-1 0,5 10 0,-6-13-21,0 0-1,0 0 1,0 0-1,0-1 0,0 1 1,1 0-1,-1-1 1,1 1-1,-1-1 0,1 0 1,-1 1-1,1-1 1,0 0-1,0 0 0,0 0 1,-1 0-1,1 0 1,0-1-1,0 1 1,0 0-1,0-1 0,1 0 1,-1 1-1,0-1 1,0 0-1,0 0 0,0 0 1,0 0-1,0-1 1,0 1-1,0 0 0,0-1 1,0 0-1,0 1 1,0-1-1,0 0 0,0 0 1,0 0-1,2-2 1,4-3-74,0-1 0,0 0 1,-1-1-1,0 0 1,0 0-1,-1 0 0,0-1 1,6-10-1,13-18-175,-14 21 162,-7 11 95,0-1-1,0 1 1,0 0-1,1 0 1,0 0-1,10-7 0,-15 11 25,0 1-1,0 0 0,0 0 0,1 0 1,-1 0-1,0 0 0,0-1 0,1 1 0,-1 0 1,0 0-1,0 0 0,1 0 0,-1 0 1,0 0-1,0 0 0,1 0 0,-1 0 0,0 0 1,0 0-1,1 0 0,-1 0 0,0 0 1,0 0-1,1 0 0,-1 0 0,0 0 0,0 1 1,0-1-1,1 0 0,-1 0 0,0 0 1,0 0-1,1 0 0,-1 1 0,0-1 0,0 0 1,0 0-1,0 0 0,1 1 0,-1-1 1,0 0-1,0 0 0,0 0 0,0 1 0,0-1 1,0 0-1,0 0 0,0 1 0,0-1 1,1 0-1,0 15 314,-1-12-237,5 209 326,-5-210-459,0-1-100,0 1 1,0 0 0,0 0-1,0 0 1,0 0 0,1 0 0,-1-1-1,1 1 1,-1 0 0,1 0-1,0-1 1,-1 1 0,1 0-1,0-1 1,0 1 0,0 0-1,0-1 1,2 2 0,7-1-1956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458"/>
    </inkml:context>
    <inkml:brush xml:id="br0">
      <inkml:brushProperty name="width" value="0.1" units="cm"/>
      <inkml:brushProperty name="height" value="0.1" units="cm"/>
      <inkml:brushProperty name="color" value="#FFC114"/>
    </inkml:brush>
  </inkml:definitions>
  <inkml:trace contextRef="#ctx0" brushRef="#br0">1 1 5417,'17'39'3557,"-3"-9"-2636,-2 1 1,-1 0 0,8 33-1,0 73 916,-7-36-413,-12-99-1399,0-1 0,1 0 0,-1 0 0,0 1 0,0-1 0,1 0 0,-1 0-1,0 0 1,1 1 0,0-1 0,-1 0 0,1 0 0,0 1 0,0-2-19,-1 0 0,0 0 0,1 0 0,-1 0 0,0 0 0,0 0-1,1-1 1,-1 1 0,0 0 0,1 0 0,-1 0 0,0 0 0,0-1 0,1 1-1,-1 0 1,0 0 0,0-1 0,0 1 0,1 0 0,-1 0 0,0-1 0,0 1 0,0 0-1,0 0 1,0-1 0,1 1 0,-1 0 0,0-1 0,0 1 0,0 0 0,0-1-1,11-43 107,-8 34-96,1-12-43,2 1-1,0 0 1,1 1-1,2-1 1,0 1-1,1 1 1,1 0-1,0 0 1,25-28-1,-26 34 23,1 1-1,1 1 0,0 0 1,0 0-1,1 1 0,1 1 0,-1 0 1,2 1-1,14-7 0,-27 14 25,0 0 0,0 1 0,1-1 0,-1 0 0,0 1 0,1-1 1,-1 1-1,0 0 0,1 0 0,-1 0 0,0 0 0,1 0 0,-1 1 0,0-1 0,0 1 0,3 0 0,-3 0 9,-1 0 0,1 0 0,-1 1-1,1-1 1,-1 0 0,0 1 0,1-1 0,-1 1-1,0-1 1,0 1 0,0 0 0,0-1 0,0 1-1,-1 0 1,1 0 0,0-1 0,-1 1 0,1 0 0,-1 2-1,3 16 199,-1-1-1,-1 0 1,-2 27-1,2 33-302,0-71-150,0 0 1,0 0-1,1 0 0,0 0 1,1 0-1,0 0 1,4 8-1,-5-13-61,-1 0 1,1 0-1,1 0 0,-1-1 1,0 1-1,5 3 0,14 10-2049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6.894"/>
    </inkml:context>
    <inkml:brush xml:id="br0">
      <inkml:brushProperty name="width" value="0.1" units="cm"/>
      <inkml:brushProperty name="height" value="0.1" units="cm"/>
      <inkml:brushProperty name="color" value="#FFC114"/>
    </inkml:brush>
  </inkml:definitions>
  <inkml:trace contextRef="#ctx0" brushRef="#br0">263 511 6457,'-10'-11'2525,"5"5"-1810,0 1 0,0 0 1,-1 1-1,-7-6 0,11 9-587,-1-1-1,1 1 1,-1 0 0,0 0 0,1 0-1,-1 1 1,0-1 0,1 1 0,-1-1-1,0 1 1,0 0 0,0 0 0,1 0-1,-1 0 1,-3 1 0,-1 2 67,0-1 1,1 1-1,-1 0 1,1 0-1,-1 0 1,1 1-1,0 0 0,0 0 1,1 1-1,-1 0 1,1 0-1,0 0 1,0 1-1,1-1 1,-4 7-1,-4 5 77,2 0 1,0 1-1,1 0 0,-8 23 1,13-30-229,0 0 1,1 0 0,1 0-1,0 0 1,0 0 0,1 1-1,1-1 1,0 1 0,0-1-1,3 15 1,-2-21-71,0 0 1,1 0-1,-1-1 0,1 1 0,0-1 1,0 1-1,0-1 0,1 0 1,0 0-1,0 0 0,0 0 0,0 0 1,0 0-1,1-1 0,-1 0 1,1 0-1,0 0 0,0 0 0,0 0 1,1-1-1,-1 0 0,0 0 1,1 0-1,0 0 0,9 1 0,-10-2-32,-1 0 0,1 0 0,0-1 0,0 0 0,0 1 0,0-1 0,-1-1 0,1 1 0,0-1 0,0 1 0,0-1 0,-1 0 0,1 0 0,0-1 0,-1 1-1,6-4 1,-5 2-30,0 0-1,0 0 1,0-1-1,-1 0 0,1 0 1,-1 1-1,0-2 1,0 1-1,0 0 0,4-10 1,0-6-176,0 0 0,-2 0-1,0-1 1,4-38 0,2-30-306,4-33-1099,40-163 1,-8 128 1130,-37 135 1227,-10 22-667,1 0 0,-1 0 0,0 0 0,0 0 1,0 0-1,1 0 0,-1 0 0,0 0 0,0 0 0,0 0 0,0 0 0,1 0 0,-1 0 0,0 0 0,0 0 0,0 1 0,0-1 0,1 0 1,-1 0-1,0 0 0,0 0 0,0 0 0,0 0 0,0 0 0,1 1 0,-1-1 0,0 0 0,0 0 0,0 0 0,0 0 0,0 0 1,0 1-1,0-1 0,0 0 0,1 0 0,-1 0 0,0 0 0,0 1 0,0-1 0,0 0 0,0 0 0,0 0 0,0 1 0,0-1 0,0 0 1,0 0-1,0 0 0,0 0 0,-1 1 0,2 36 1434,-31 199 2849,19-172-3635,3 0 0,1 80 0,7-111-922,2-1 0,1 1 0,2-1 0,1 0 0,1-1-1,16 43 1,-20-67-108,-1 0 0,1 0 0,1-1-1,-1 1 1,1-1 0,0 0 0,0 0 0,10 10-1,6-7 2326</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7.426"/>
    </inkml:context>
    <inkml:brush xml:id="br0">
      <inkml:brushProperty name="width" value="0.1" units="cm"/>
      <inkml:brushProperty name="height" value="0.1" units="cm"/>
      <inkml:brushProperty name="color" value="#FFC114"/>
    </inkml:brush>
  </inkml:definitions>
  <inkml:trace contextRef="#ctx0" brushRef="#br0">157 76 6713,'5'-6'797,"1"0"0,-1-1-1,-1 1 1,1-1-1,-1 0 1,5-12-1,-8 18-731,-1 1 0,0-1 1,0 1-1,1-1 0,-1 1 0,0-1 0,0 1 0,0-1 0,1 1 0,-1-1 0,0 0 0,0 1 1,0-1-1,0 1 0,0-1 0,0 1 0,0-1 0,0 0 0,-1 1 0,1-1 0,0 1 0,0-1 0,0 1 1,-1-1-1,1 1 0,0-1 0,-1 0 0,0 1 1,1 0 1,-1-1-1,0 1 1,0 0-1,1 0 1,-1 0-1,0 0 1,0 0-1,0 0 1,1 0-1,-1 0 0,0 0 1,0 0-1,1 1 1,-1-1-1,0 0 1,0 1-1,-5 1 213,1 1 0,0 0 0,-1 0 0,-6 6 1,0 2 98,0 1 0,1 0 0,0 0 0,1 2 0,-14 25 0,10-15-119,2 1-1,-16 45 1,25-61-257,1 2-1,-1-1 1,2 0 0,-1 0-1,1 15 1,1-22-31,0-1 0,0 0 0,0 0 0,0 1 0,0-1 0,0 0-1,1 0 1,-1 1 0,1-1 0,0 0 0,0 0 0,-1 0 0,1 0 0,1 0 0,-1 0 0,0 0 0,0 0 0,1 0 0,-1-1 0,1 1 0,-1 0 0,1-1 0,0 1 0,0-1 0,0 0 0,0 0 0,0 0 0,0 1-1,0-2 1,3 2 0,-3-1-29,0-1 0,0 0 0,0 0 0,0 0-1,0-1 1,0 1 0,-1 0 0,1-1 0,0 1-1,0-1 1,0 0 0,-1 1 0,1-1 0,0 0-1,-1 0 1,1 0 0,2-2 0,25-25-695,-21 19 509,79-98-984,-61 74 1253,-25 31-4,0 0 1,0 1-1,0-1 1,0 1-1,0 0 1,1-1-1,-1 1 0,0 0 1,1 0-1,-1 0 1,1 0-1,-1 0 0,1 0 1,0 0-1,-1 0 1,1 1-1,0-1 1,0 1-1,-1-1 0,1 1 1,0 0-1,2-1 1,-2 2 23,0 0 0,0 0 0,1 0 0,-1 0 0,0 0 1,0 0-1,0 1 0,0-1 0,-1 1 0,1-1 0,0 1 0,0 0 1,-1 0-1,0 0 0,1 0 0,1 2 0,3 5 26,90 142-419,-89-139 270,0 1 0,1-2 0,0 1 0,0-1 0,13 12 0,-20-22 78,0 0 0,0 0 0,0 0-1,1 0 1,-1 0 0,0 0 0,1 0 0,-1-1 0,0 1 0,1-1 0,-1 1 0,1-1 0,-1 1 0,1-1-1,-1 0 1,1 1 0,-1-1 0,1 0 0,-1 0 0,1 0 0,0-1 0,-1 1 0,1 0 0,-1 0 0,1-1-1,-1 1 1,0-1 0,1 1 0,-1-1 0,1 0 0,-1 0 0,0 1 0,0-1 0,1 0 0,-1 0 0,0 0-1,1-2 1,4-2 44,-1-1-1,0 0 0,-1 0 1,0 0-1,0 0 0,5-11 1,6-19 326,12-45 0,-16 45 92,29-64 0,-35 91-475,0-1 0,1 1 1,0 0-1,1 0 0,0 0 1,0 1-1,0 0 0,1 1 1,1-1-1,15-10 0,-21 16-152,1 0 0,-1 1-1,0-1 1,0 1 0,0-1 0,1 1-1,-1 0 1,1 0 0,-1 1 0,1-1-1,-1 1 1,1-1 0,0 1 0,-1 0-1,1 1 1,-1-1 0,1 1 0,-1-1-1,1 1 1,-1 0 0,1 0 0,-1 1-1,0-1 1,0 1 0,1-1 0,-1 1-1,0 0 1,-1 0 0,1 0 0,0 1-1,0-1 1,1 4 0,12 10 2080</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5:47.825"/>
    </inkml:context>
    <inkml:brush xml:id="br0">
      <inkml:brushProperty name="width" value="0.1" units="cm"/>
      <inkml:brushProperty name="height" value="0.1" units="cm"/>
      <inkml:brushProperty name="color" value="#FFC114"/>
    </inkml:brush>
  </inkml:definitions>
  <inkml:trace contextRef="#ctx0" brushRef="#br0">206 580 5881,'2'-7'848,"1"0"1,-1-1-1,-1 1 0,1-1 0,-1 1 0,-1-1 0,1 0 0,-2-12 1,1 17-745,-1 1 1,1-1 0,0 1 0,-1-1 0,0 1 0,0-1 0,0 1 0,0 0 0,0 0 0,0-1 0,0 1 0,-1 0 0,1 0-1,-1 0 1,1 0 0,-1 0 0,0 1 0,0-1 0,0 1 0,0-1 0,0 1 0,0-1 0,0 1 0,-1 0 0,1 0 0,0 0-1,-1 0 1,1 1 0,-4-2 0,3 2-47,0 0 1,1 0-1,-1 0 0,0 0 0,0 0 0,1 1 1,-1-1-1,0 1 0,1 0 0,-1-1 0,1 1 0,-1 1 1,1-1-1,-1 0 0,1 0 0,0 1 0,-1 0 1,1-1-1,0 1 0,-4 4 0,-1 3 58,-1 0 0,1 1 1,-9 15-1,14-21-81,-9 16 103,0 0-1,2 1 1,0 1 0,-9 35 0,14-42-91,1 0 1,1 1 0,0-1-1,1 1 1,1 0-1,0 0 1,4 24-1,-3-34-54,1 0 0,-1 0-1,1 0 1,0 0-1,1 0 1,0-1-1,-1 1 1,2-1-1,-1 0 1,1 0 0,-1 0-1,1 0 1,6 4-1,-8-7-10,0 0-1,0-1 1,1 1-1,-1-1 1,0 1-1,1-1 1,0 0-1,-1 0 0,1 0 1,0 0-1,-1 0 1,1-1-1,0 1 1,0-1-1,0 0 1,0 0-1,-1 0 1,1 0-1,0 0 1,0-1-1,0 1 1,-1-1-1,1 0 1,0 0-1,0 0 0,-1 0 1,1 0-1,-1 0 1,4-3-1,3-2-35,-1-1-1,-1 1 0,1-1 0,-1-1 0,0 1 0,-1-1 1,0-1-1,0 1 0,4-10 0,1-2-56,-2 0 0,0 0 0,6-26 0,-4 4-162,-2-1-1,5-58 1,-3-90-806,4-32 4,-5 144 1105,-3 53 299,-5 23 64,-1 14 538,-27 186 2357,3-36-2071,12 61-410,12-186-872,2 0 1,1 0-1,2 0 1,11 38-1,-13-63-194,-1-1 0,2 1 0,5 10 0,15 15-1376</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145"/>
    </inkml:context>
    <inkml:brush xml:id="br0">
      <inkml:brushProperty name="width" value="0.1" units="cm"/>
      <inkml:brushProperty name="height" value="0.1" units="cm"/>
      <inkml:brushProperty name="color" value="#FFC114"/>
    </inkml:brush>
  </inkml:definitions>
  <inkml:trace contextRef="#ctx0" brushRef="#br0">365 247 6265,'39'5'860,"-24"-2"7,1-1 1,27 0-1,-43-2-652,1-1 0,-1 1 0,0-1-1,0 1 1,0-1 0,0 1-1,0-1 1,0 0 0,0 1 0,1-1-1,-2 1 1,1-1 0,0 1-1,0-1 1,0 1 0,0-1 0,0 0-1,0 1 1,0-1 0,-1 1-1,1-1 216,-1 0-215,-2-10 661,1-31-320,2 34-514,0 0-1,-1 0 1,0 0 0,0 0 0,-1 0-1,0 0 1,0 0 0,-1 0-1,-4-8 1,2 5-20,0 1 1,-1-1-1,0 1 0,-1 1 0,-12-16 0,16 23-9,1-1 0,-1 1 1,1-1-1,-1 1 0,0 0 0,0 0 0,0 0 0,0 0 0,-1 1 0,1-1 0,0 1 0,-1 0 0,1 0 0,-1 0 0,1 1 0,-1-1 1,1 1-1,-1 0 0,1 0 0,-1 0 0,0 0 0,1 0 0,-6 2 0,1 1 28,0 0 0,0 1 0,0 0 0,1 1 1,-1-1-1,1 1 0,0 1 0,1-1 0,-1 1 0,-5 7 0,-59 74 288,64-77-286,-24 32 418,-41 71 0,64-97-364,-1 2-1,2-1 1,0 1-1,2 0 1,0 1-1,0-1 0,-2 36 1,6-31-53,0 1-1,2-1 1,1 0 0,4 26 0,-4-40-78,0-1 1,1 0-1,0 0 1,0 0 0,1 0-1,7 11 1,-9-15-38,1 0-1,0-1 1,0 1 0,0-1 0,1 0 0,-1 0 0,1 0 0,0 0 0,-1 0-1,1-1 1,1 0 0,-1 0 0,5 2 0,-1-2-200,1 0-1,-1 0 1,1-1-1,0-1 1,-1 1 0,1-1-1,0-1 1,-1 1-1,1-2 1,0 1 0,9-4-1,56-18-1616</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558"/>
    </inkml:context>
    <inkml:brush xml:id="br0">
      <inkml:brushProperty name="width" value="0.1" units="cm"/>
      <inkml:brushProperty name="height" value="0.1" units="cm"/>
      <inkml:brushProperty name="color" value="#FFC114"/>
    </inkml:brush>
  </inkml:definitions>
  <inkml:trace contextRef="#ctx0" brushRef="#br0">241 22 5121,'-2'-2'459,"-1"0"-1,1 0 0,-1 0 1,0 0-1,1 1 1,-1-1-1,0 1 0,0-1 1,0 1-1,0 0 1,0 0-1,0 1 0,-6-2 1,3 2-145,1 0-1,-1 0 1,0 0 0,0 1 0,1 0 0,-1 0-1,-7 2 1,4 0-128,0 1 0,-1 0 0,1 0 0,1 1 0,-1 0 0,1 1 0,-1 0 0,-10 10 0,13-8-156,0 0-1,1 1 0,-1-1 0,2 1 1,-1 0-1,1 1 0,1-1 0,-1 1 1,2-1-1,-1 1 0,1 0 1,1 0-1,0 0 0,0 0 0,1 0 1,1 1-1,1 10 0,-2-19-38,0-1 1,0 0-1,0 0 0,0 1 0,1-1 1,-1 0-1,1 0 0,-1 0 0,1 0 0,-1 1 1,1-1-1,0 0 0,-1 0 0,1 0 1,0 0-1,0 0 0,0 0 0,-1-1 0,1 1 1,0 0-1,0 0 0,2 0 0,-2 0-8,1-1-1,-1 0 0,0 0 0,1 0 0,-1 0 1,0 0-1,0 0 0,1 0 0,-1-1 0,0 1 1,1 0-1,-1-1 0,0 1 0,0-1 1,0 1-1,0-1 0,2-1 0,3-2-72,0-1-1,0 0 0,-1 0 1,1 0-1,-1 0 1,4-8-1,4-6-218,-2-1-1,10-23 1,-13 25 137,0 1 1,2 0-1,14-20 0,-21 34 164,-1 0 0,2 0 0,-1 0 0,0 0 0,1 1 1,5-4-1,-8 5 14,-1 1 0,1-1 0,0 1 0,0 0 1,-1-1-1,1 1 0,0-1 0,0 1 0,0 0 1,0 0-1,0-1 0,-1 1 0,1 0 0,0 0 0,0 0 1,0 0-1,0 0 0,0 0 0,0 0 0,0 1 1,-1-1-1,1 0 0,0 0 0,0 1 0,0-1 1,0 0-1,-1 1 0,1-1 0,0 1 0,0-1 1,-1 1-1,1-1 0,0 1 0,-1 0 0,1-1 1,-1 1-1,2 1 0,1 7 123,0 0 1,-1 1-1,0-1 0,0 1 1,-1 0-1,0 0 1,-1 18-1,0-8 22,0 47 239,-1-39-360,1 0 0,2 0 0,7 43 0,-8-67-113,0 0-1,1 0 1,-1 1-1,1-1 1,0-1 0,4 8-1,-5-10 29,-1 0-1,1 0 1,0 0-1,-1 0 1,1-1-1,0 1 1,0 0-1,-1-1 1,1 1-1,0 0 1,0-1-1,0 1 1,0-1-1,0 0 1,0 1-1,0-1 1,0 0 0,0 1-1,0-1 1,0 0-1,0 0 1,0 0-1,0 0 1,1 0-1,-1 0 1,0 0-1,0 0 1,0-1-1,0 1 1,0 0-1,0-1 1,0 1-1,0-1 1,1 0-1,1 0-133,-1-1-1,0 0 0,1 0 0,-1 0 0,0 0 0,0 0 0,3-4 0,14-24-1534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1.910"/>
    </inkml:context>
    <inkml:brush xml:id="br0">
      <inkml:brushProperty name="width" value="0.1" units="cm"/>
      <inkml:brushProperty name="height" value="0.1" units="cm"/>
      <inkml:brushProperty name="color" value="#FFC114"/>
    </inkml:brush>
  </inkml:definitions>
  <inkml:trace contextRef="#ctx0" brushRef="#br0">11 1 5937,'0'14'2649,"0"24"-993,-5 8-392,-1 12-31,6 5-89,0 2-232,6-3-152,-1 1-312,1 4-144,-3 2-576,6 0-432,0-18-624,0-17-400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2.295"/>
    </inkml:context>
    <inkml:brush xml:id="br0">
      <inkml:brushProperty name="width" value="0.1" units="cm"/>
      <inkml:brushProperty name="height" value="0.1" units="cm"/>
      <inkml:brushProperty name="color" value="#FFC114"/>
    </inkml:brush>
  </inkml:definitions>
  <inkml:trace contextRef="#ctx0" brushRef="#br0">155 7 5833,'-1'-1'201,"-1"1"0,0-1 0,1 0 0,-1 0-1,0 1 1,1-1 0,-1 1 0,0-1 0,1 1 0,-1 0-1,0-1 1,0 1 0,0 0 0,1 0 0,-1 1 0,0-1-1,0 0 1,1 0 0,-1 1 0,0-1 0,0 1-1,1 0 1,-1-1 0,0 1 0,1 0 0,-1 0 0,1 0-1,-2 2 1,-4 3 91,0 0 0,0 1 0,1-1 0,-7 11 0,7-8 299,-2 1-380,1 1-1,1 0 0,0 1 1,1-1-1,0 1 0,0 0 1,1 1-1,1-1 0,0 1 1,-1 22-1,2-19-207,1 0 1,1 0-1,1 0 0,0 0 0,2 0 1,-1-1-1,2 1 0,6 18 0,-7-26-119,0-1 0,0 1-1,1-1 1,0 0 0,1-1-1,8 12 1,-12-17 44,1 1 1,-1 0-1,1-1 0,0 1 1,-1-1-1,1 0 1,0 1-1,0-1 0,0 0 1,0 0-1,0 0 0,0-1 1,0 1-1,0 0 1,1-1-1,-1 1 0,0-1 1,0 0-1,1 0 1,-1 0-1,0 0 0,0 0 1,0 0-1,1 0 1,-1-1-1,0 1 0,0-1 1,3-1-1,22-18 1843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29.550"/>
    </inkml:context>
    <inkml:brush xml:id="br0">
      <inkml:brushProperty name="width" value="0.1" units="cm"/>
      <inkml:brushProperty name="height" value="0.1" units="cm"/>
      <inkml:brushProperty name="color" value="#FFC114"/>
    </inkml:brush>
  </inkml:definitions>
  <inkml:trace contextRef="#ctx0" brushRef="#br0">278 580 8098,'1'-3'615,"0"0"0,0-1-1,0 1 1,0-1 0,0 1 0,0-1 0,-1 1 0,0-4 0,0 6-591,0 1 0,0-1-1,0 1 1,0-1 0,0 1 0,0 0 0,0-1 0,0 1 0,-1-1 0,1 1 0,0 0 0,0-1 0,-1 1 0,1 0-1,0-1 1,0 1 0,-1 0 0,1-1 0,0 1 0,-1 0 0,1 0 0,0-1 0,-1 1 0,1 0 0,-1 0 0,1-1 0,-2 1 17,1 0 0,-1 0 0,1 0 0,0 0 0,-1 0 0,1 1 0,0-1 0,-1 0 0,1 0 0,0 1 0,-1-1 0,-1 2 0,-15 7 139,0 0 0,1 1-1,0 1 1,1 0 0,0 1 0,-14 15 0,10-6-72,0 0 0,2 0 0,-26 40 0,41-56-130,-1 1 1,1 1-1,0-1 0,1 0 0,0 1 1,0 0-1,-2 8 0,4-14 13,-1 1 0,1-1 0,0 0 1,0 1-1,0-1 0,0 1 0,0-1 0,0 0 0,0 1 0,0-1 0,1 1 0,-1-1 0,1 0 1,-1 1-1,1-1 0,-1 0 0,1 0 0,-1 1 0,1-1 0,0 0 0,0 0 0,0 0 1,0 0-1,0 0 0,0 0 0,0 0 0,0 0 0,0 0 0,0-1 0,0 1 0,1 0 0,-1-1 1,0 1-1,1-1 0,-1 1 0,0-1 0,1 1 0,-1-1 0,0 0 0,4 0 0,-1 0 3,0 0 0,-1 0 0,1 0 0,0-1 0,0 0 0,0 0 0,0 0 0,0 0 0,-1 0 0,1-1 0,0 0 0,3-2 0,41-32 11,-32 23 6,3-2-13,0-1 0,-1 0 0,-1-2 0,0 0 0,-2 0 0,0-2 1,-1 0-1,-1 0 0,-1-2 0,-1 1 0,14-37 0,45-181-621,-1 3 246,-61 213 559,1-1 219,-8 19 220,-3 9 466,-47 107 764,-16 59-1239,-52 212-1,109-348-814,2 0 0,-3 44 0,9-64-86,0 0 0,1 1 1,0-1-1,1 0 0,1 0 0,0 0 0,9 24 1,19 29-1689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2.657"/>
    </inkml:context>
    <inkml:brush xml:id="br0">
      <inkml:brushProperty name="width" value="0.1" units="cm"/>
      <inkml:brushProperty name="height" value="0.1" units="cm"/>
      <inkml:brushProperty name="color" value="#FFC114"/>
    </inkml:brush>
  </inkml:definitions>
  <inkml:trace contextRef="#ctx0" brushRef="#br0">0 248 4497,'2'0'185,"-1"0"0,1 0 0,-1 0 0,1 1 0,-1-1 0,0 0 0,1 0 0,-1 1 0,1-1 0,-1 1 1,0 0-1,1-1 0,-1 1 0,0 0 0,0 0 0,1-1 0,-1 1 0,0 0 0,0 0 0,0 0 0,0 0 0,0 1 0,0-1 0,-1 0 0,1 0 0,0 1 0,-1-1 0,1 0 0,0 1 0,-1 1 1,2 3 76,-1 1 1,0 0-1,0 0 1,-1 0-1,0 8 1,-1-4 189,0 56 980,1 53 203,2-102-1481,0 0 1,0-1-1,2 0 1,9 30 0,-11-42-140,1 1-1,-1-1 1,1 0 0,5 9 0,-7-13-14,0 0 0,0 0-1,0 0 1,-1 0 0,1 0 0,0 0 0,0 0 0,0 0 0,0-1 0,0 1 0,0 0 0,1-1 0,-1 1 0,0-1-1,0 1 1,0-1 0,1 1 0,-1-1 0,0 0 0,0 0 0,1 0 0,-1 1 0,0-1 0,1 0 0,-1-1-1,0 1 1,0 0 0,1 0 0,0-1 0,4-2-20,0-1 0,0 1-1,-1-1 1,0 0 0,0-1 0,0 1-1,0-1 1,-1 0 0,1 0 0,6-12 0,4-7-311,15-31 0,10-37-919,4-9-642,-37 87 1561,1 1 0,0 0 0,1 1-1,0 0 1,12-12 0,-21 24 348,1-1 0,-1 1 0,0-1 0,1 1-1,-1 0 1,0-1 0,1 1 0,-1 0 0,1-1 0,-1 1-1,0 0 1,1-1 0,-1 1 0,1 0 0,-1 0 0,1 0 0,-1 0-1,1-1 1,-1 1 0,1 0 0,-1 0 0,1 0 0,-1 0-1,1 0 1,-1 0 0,2 0 0,-2 1 25,1-1 1,-1 1-1,0-1 1,1 1-1,-1-1 1,0 1-1,1-1 1,-1 1-1,0 0 0,0-1 1,1 1-1,-1 0 1,0-1-1,0 1 1,0-1-1,0 1 1,0 0-1,0 0 0,-2 41 1565,0-31-1365,0 36 1,2 0 0,1 0 0,3-1 0,10 49 0,-9-74-968,-5-21 700,-1 0 0,1 0 0,0 0 0,0 1 0,0-1 0,0 0 0,0 0 0,0 0 0,0 0 0,1 0 0,-1 1 0,0-1 0,0 0 0,0 0 0,0 0 0,0 0 0,0 0 0,0 1 0,0-1 0,0 0 0,0 0 0,0 0 0,0 0 0,1 0 0,-1 0 0,0 0 0,0 0 0,0 1 0,0-1 0,0 0 0,0 0 0,0 0 0,1 0 0,-1 0 0,0 0 0,0 0 0,0 0 0,0 0 0,0 0 0,1 0 0,-1 0 0,0 0 0,0 0 0,0 0 0,0 0 0,0 0 0,1 0 0,-1 0 0,0 0 0,0 0 0,0 0 0,10-8-1534</inkml:trace>
  <inkml:trace contextRef="#ctx0" brushRef="#br0" timeOffset="1">676 0 5529,'-3'15'2689,"-3"17"-553,4 4-1632,-7 17-200,2 5 104,-6-5 281,-1 12 79,3 5-200,0 8-128,7 15-512,4-10-392,2-23-792,9-15-569</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046"/>
    </inkml:context>
    <inkml:brush xml:id="br0">
      <inkml:brushProperty name="width" value="0.1" units="cm"/>
      <inkml:brushProperty name="height" value="0.1" units="cm"/>
      <inkml:brushProperty name="color" value="#FFC114"/>
    </inkml:brush>
  </inkml:definitions>
  <inkml:trace contextRef="#ctx0" brushRef="#br0">206 13 5961,'-1'0'180,"1"-1"-1,0 0 0,0 1 0,0-1 1,-1 0-1,1 1 0,0-1 0,-1 1 1,1-1-1,0 0 0,-1 1 0,1-1 1,-1 1-1,1-1 0,-1 1 0,1 0 1,-1-1-1,1 1 0,-1-1 0,1 1 1,-1 0-1,0-1 0,1 1 0,-1 0 1,0 0-1,1 0 0,-1-1 0,0 1 1,1 0-1,-1 0 0,0 0 0,1 0 1,-1 0-1,0 0 0,1 0 0,-1 0 1,0 1-1,1-1 0,-1 0 0,0 0 1,1 0-1,-1 1 0,-1 0 0,-7 2-33,-1 1 0,1 0 0,-1 1 0,1 0-1,1 0 1,-1 1 0,1 0 0,-14 14 0,15-13-36,-1 1-29,0 0 0,1 1 0,0 0 0,1 1 0,0 0 0,0 0-1,1 0 1,0 0 0,1 1 0,0 0 0,1 0 0,0 0 0,-1 12 0,2-14-67,1 0 1,1-1 0,-1 1 0,2 0 0,1 17 0,-1-22-20,-1 0 1,1 0 0,0 0-1,0 0 1,1-1-1,-1 1 1,1 0-1,0-1 1,0 1-1,0-1 1,0 1 0,0-1-1,1 0 1,4 4-1,-7-7-3,1 1-1,0-1 1,-1 1 0,1-1-1,0 1 1,0-1-1,-1 0 1,1 1 0,0-1-1,0 0 1,0 0-1,-1 0 1,1 0-1,0 1 1,0-1 0,0 0-1,0 0 1,0-1-1,-1 1 1,1 0 0,0 0-1,0 0 1,0 0-1,0-1 1,-1 1 0,1 0-1,0-1 1,0 1-1,-1-1 1,1 1 0,0-1-1,-1 1 1,1-1-1,0 1 1,-1-1 0,1 0-1,0-1 1,16-28-312,-16 29 302,100-209-1461,-97 187 1482,-4 21 140,2 11 241,-1-7-323,2 13-16,1 0 1,0 0-1,8 15 1,-6-14-23,-3-7-154,1 0 0,0 0 0,0 0 0,1 0 0,0-1 0,1 0 0,0 0 0,0-1 0,0 1 1,9 6-1,-4-9-660,1-4 2787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411"/>
    </inkml:context>
    <inkml:brush xml:id="br0">
      <inkml:brushProperty name="width" value="0.1" units="cm"/>
      <inkml:brushProperty name="height" value="0.1" units="cm"/>
      <inkml:brushProperty name="color" value="#FFC114"/>
    </inkml:brush>
  </inkml:definitions>
  <inkml:trace contextRef="#ctx0" brushRef="#br0">1 1 7306,'0'13'3064,"3"16"-1623,-1 12-529,2 23-144,1 8-96,-7 12-32,1-3 16,-1-8-168,0-1-72,4 1-295,0-8-234,3-4-519,-3-19-304,-4-26-736,0-8-281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3.781"/>
    </inkml:context>
    <inkml:brush xml:id="br0">
      <inkml:brushProperty name="width" value="0.1" units="cm"/>
      <inkml:brushProperty name="height" value="0.1" units="cm"/>
      <inkml:brushProperty name="color" value="#FFC114"/>
    </inkml:brush>
  </inkml:definitions>
  <inkml:trace contextRef="#ctx0" brushRef="#br0">0 221 9794,'8'0'4025,"12"0"-2369,9 2-832,7-4-263,2 0-281,2-3-288,0-1-56,-2 1-464,-2 3-401,-7 2-1055,-4 0 1984</inkml:trace>
  <inkml:trace contextRef="#ctx0" brushRef="#br0" timeOffset="1">390 255 6169,'50'20'999,"53"16"2071,-99-35-2925,-1 0-1,1-1 1,0 0-1,-1 0 1,1 0-1,0 0 1,-1-1-1,1 1 1,-1-1-1,1 0 1,0 0-1,-1 0 1,0 0-1,1-1 1,-1 0-1,0 1 1,0-1-1,0 0 1,0-1-1,0 1 1,0 0-1,3-4 1,-3 2 16,1 1 1,-1-1-1,0 0 1,0 0-1,0 0 1,0-1-1,-1 1 1,0-1-1,0 1 1,0-1-1,0 0 1,-1 0-1,0 1 1,0-1-1,0 0 1,0-7-1,-2-1-243,-1-1 0,-1 1-1,0 0 1,-1 0-1,0 0 1,-1 0-1,-1 0 1,0 1-1,0 0 1,-1 0-1,-1 1 1,-12-15-1,19 24 86,-1 0 0,1 0-1,-1 1 1,1-1 0,-1 0 0,0 1-1,1-1 1,-1 1 0,0 0 0,0-1-1,0 1 1,0 0 0,-1 0 0,1 0-1,0 1 1,0-1 0,-1 0 0,1 1-1,0 0 1,-1-1 0,1 1-1,0 0 1,-1 0 0,1 0 0,0 1-1,-1-1 1,1 0 0,0 1 0,0 0-1,-1-1 1,1 1 0,0 0 0,0 0-1,0 0 1,0 1 0,0-1 0,-3 3-1,0 2 110,0 0 1,0 0-1,1 0 0,0 0 0,0 1 0,0 0 0,1 0 0,0 0 0,0 0 0,1 1 1,0-1-1,0 1 0,1-1 0,-1 11 0,1 1 286,0 0-1,1 0 1,1 0 0,7 37-1,-3-36-254,1 0-1,0 0 1,2 0-1,0 0 1,1-1-1,18 28 0,-17-33-422,0 0-1,1 0 0,0-1 0,1-1 0,1 0 0,0 0 0,0-2 0,22 14 0,7-3-2386</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5.927"/>
    </inkml:context>
    <inkml:brush xml:id="br0">
      <inkml:brushProperty name="width" value="0.1" units="cm"/>
      <inkml:brushProperty name="height" value="0.1" units="cm"/>
      <inkml:brushProperty name="color" value="#FFC114"/>
    </inkml:brush>
  </inkml:definitions>
  <inkml:trace contextRef="#ctx0" brushRef="#br0">0 0 4505,'3'46'5217,"8"12"-2842,-6-35-1165,3 41-1,2 44 299,-4-62-1541,-2 0 1,-4 68-1,-1-108-50,2-4-7,-1 1 0,0-1 0,-1 1-1,1-1 1,0 1 0,-1-1 0,1 1-1,-1-1 1,0 1 0,1-1 0,-1 1 0,-1-1-1,1 0 1,0 0 0,0 0 0,-1 1-1,-3 2 1,5-5 39,-1 1-1,1-1 1,-1 0 0,1 0 0,-1 0-1,1 0 1,-1 0 0,1 1-1,-1-1 1,1 0 0,-1 0-1,1 0 1,-1-1 0,1 1 0,-1 0-1,1 0 1,-1 0 0,0 0-1,1 0 1,0-1 0,-1 1-1,1 0 1,-1 0 0,1-1 0,-1 1-1,1 0 1,-1-1 0,1 1-1,-1-1 1,-12-22-1843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6.579"/>
    </inkml:context>
    <inkml:brush xml:id="br0">
      <inkml:brushProperty name="width" value="0.1" units="cm"/>
      <inkml:brushProperty name="height" value="0.1" units="cm"/>
      <inkml:brushProperty name="color" value="#FFC114"/>
    </inkml:brush>
  </inkml:definitions>
  <inkml:trace contextRef="#ctx0" brushRef="#br0">1 337 6673,'5'-6'2924,"-4"6"-2680,-1 0 0,1-1-1,0 1 1,-1 0 0,1 0-1,-1-1 1,1 1 0,0 0-1,-1 0 1,1 0 0,0 0-1,-1 0 1,1 0-1,0 0 1,-1 0 0,2 0-1,29 1-183,-22-1 147,230 8-698,-222-8 26,1-1 0,-1-1 0,1 0-1,-1-2 1,0 0 0,0-1 0,0 0 0,-1-1 0,0-1 0,0-1 0,25-16 0,-39 22 424,1 1 1,-1-1 0,0 0-1,0 0 1,0 0 0,0 0-1,0-1 1,0 1 0,-1 0-1,1-1 1,-1 1 0,1-1-1,-1 0 1,0 1 0,0-1-1,0 0 1,-1 0 0,1 0-1,0-4 1,-1-1 169,-1 0-1,0 0 1,0 0 0,0 0-1,-4-11 1,0-1 116,-10-83 437,10 68-265,68 423 3443,-51-321-3528,-10-61-322,0 0-1,0 0 1,0 0 0,0 0 0,1 0 0,0-1-1,0 1 1,5 5 0,-7-11-14,-1 0 0,1 0 0,-1 0 0,1 0-1,-1 0 1,1 0 0,-1 0 0,1 0 0,-1 0 0,1-1 0,-1 1 0,0 0 0,1 0 0,-1 0 0,1-1-1,-1 1 1,1 0 0,-1 0 0,0-1 0,1 1 0,-1 0 0,1-1 0,-1 1 0,0 0 0,0-1 0,1 1 0,-1-1-1,0 1 1,1 0 0,-1-1 0,0 1 0,0-1 0,0 1 0,0-1 0,0 1 0,1-1 0,8-18-283,-4 7-76,0 0 0,2 0 0,-1 1 0,1 0 0,1 1 0,0-1 0,0 1 0,1 1 0,0 0 0,1 0 0,19-13 0,-28 21 359,0 1 0,-1 0 0,1-1 0,0 1 0,0 0 0,-1-1 0,1 1 0,0 0 0,0 0 0,0 0 0,-1 0 1,1 0-1,0 0 0,0 0 0,0 0 0,-1 0 0,1 1 0,0-1 0,0 0 0,0 0 0,-1 1 0,1-1 0,1 1 0,15 16 211,-14-11-19,1 1-1,-1-1 0,-1 0 1,5 13-1,-4-7 68,0 0 1,2 0-1,-1 0 1,1 0-1,1-1 0,0 0 1,1 0-1,10 13 1,-14-20-231,-1-1 0,2 0 1,-1 0-1,0 0 0,0 0 0,1 0 1,0-1-1,-1 0 0,1 1 1,0-1-1,0-1 0,0 1 1,1-1-1,-1 1 0,0-1 1,1 0-1,-1-1 0,0 1 1,1-1-1,-1 0 0,1 0 0,-1 0 1,0-1-1,1 1 0,-1-1 1,8-2-1,-4-1-20,1 0 0,-1 0 0,0 0 1,0-1-1,-1-1 0,1 1 0,-1-1 0,0 0 0,-1-1 0,9-10 0,-2 1 8,-1-1-1,-1 0 0,16-31 0,-24 42-13,-1 0 0,0-1-1,0 1 1,0 0 0,-1-1-1,0 0 1,0 1 0,0-9-1,-1 14 3,0 1-1,0 0 1,0 0 0,0 0-1,0 0 1,0-1-1,0 1 1,0 0-1,0 0 1,0 0-1,0-1 1,0 1-1,0 0 1,0 0-1,0 0 1,0 0-1,0-1 1,0 1-1,0 0 1,-1 0-1,1 0 1,0 0-1,0-1 1,0 1-1,0 0 1,0 0 0,0 0-1,0 0 1,-1 0-1,1 0 1,0-1-1,0 1 1,0 0-1,0 0 1,-1 0-1,1 0 1,0 0-1,0 0 1,0 0-1,0 0 1,-1 0-1,1 0 1,-8 5 63,-8 12 116,5-3-102,0 1-1,1 0 1,1 1-1,0 0 1,1 1-1,1 0 1,1 0-1,0 0 0,-3 19 1,3 25-538</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7.531"/>
    </inkml:context>
    <inkml:brush xml:id="br0">
      <inkml:brushProperty name="width" value="0.1" units="cm"/>
      <inkml:brushProperty name="height" value="0.1" units="cm"/>
      <inkml:brushProperty name="color" value="#FFC114"/>
    </inkml:brush>
  </inkml:definitions>
  <inkml:trace contextRef="#ctx0" brushRef="#br0">442 159 7074,'-44'-69'2221,"44"69"-2200,0 0 1,0-1-1,-1 1 0,1-1 0,0 1 0,0 0 0,-1-1 0,1 1 1,0 0-1,-1-1 0,1 1 0,-1 0 0,1-1 0,0 1 0,-1 0 0,1 0 1,-1 0-1,1-1 0,0 1 0,-1 0 0,1 0 0,-1 0 0,1 0 1,-1 0-1,1 0 0,-1 0 0,1 0 0,-1 0 0,1 0 0,-1 0 1,1 0-1,-1 0 0,1 1 0,0-1 0,-1 0 0,1 0 0,-1 0 0,1 1 1,-1-1-1,1 0 0,0 0 0,-1 1 0,-10 16 259,9-12-156,-19 36 581,13-23-248,-2 0 0,-12 18 0,5-12 265,1 1 0,2 0 0,-23 53 1,31-61-595,0 1 0,2 0 1,-1-1-1,2 1 0,1 1 1,0-1-1,1 25 1,1-43-129,0 0 1,0 0 0,0 0 0,0 1 0,0-1 0,0 0 0,0 0 0,-1 0 0,1 0 0,0 1-1,0-1 1,0 0 0,0 0 0,0 0 0,0 1 0,0-1 0,0 0 0,0 0 0,0 0-1,0 0 1,0 1 0,1-1 0,-1 0 0,0 0 0,0 0 0,0 0 0,0 1 0,0-1 0,0 0-1,0 0 1,0 0 0,0 0 0,1 0 0,-1 1 0,0-1 0,0 0 0,0 0 0,0 0 0,0 0-1,1 0 1,-1 0 0,0 0 0,0 0 0,0 0 0,0 0 0,1 1 0,-1-1 0,0 0-1,0 0 1,0 0 0,1 0 0,-1 0 0,0 0 0,0 0 0,1-1 0,8-11 16,7-23 9,93-200-195,-93 200-194,22-73 0,-11 29-112,-13 43 235,-14 35 238,0 1 1,0 0-1,0-1 0,0 1 0,0 0 0,0-1 0,0 1 1,0 0-1,0 0 0,0-1 0,1 1 0,-1 0 1,0-1-1,0 1 0,0 0 0,0 0 0,1-1 0,-1 1 1,0 0-1,0 0 0,1 0 0,-1-1 0,0 1 0,0 0 1,1 0-1,-1 0 0,0 0 0,0 0 0,1 0 1,-1-1-1,0 1 0,1 0 0,-1 0 0,0 0 0,1 0 1,-1 0-1,0 0 0,0 0 0,1 0 0,-1 0 0,0 0 1,1 0-1,-1 1 0,0-1 0,1 0 0,-1 0 1,0 0-1,0 0 0,1 1 0,3 15 36,-11 84 404,4-76-284,0 1 0,2-1 0,1 0 0,1 1 0,7 40 0,4-22 55,3-1 0,1-1 0,32 59 0,-46-97-207,4 9 13,0 0 0,1-1-1,11 16 1,-18-27-15,0 0 0,0-1 0,0 1 0,0 0 0,0 0 0,0 0 0,0 0 0,0 0 0,0 0 0,0 0 0,0 0 0,0 0 0,0 0 0,0 0 0,0 0 0,0-1 0,0 1 0,0 0 0,0 0 0,1 0 0,-1 0 0,0 0 0,0 0 0,0 0 0,0 0 0,0 0 0,0 0 0,0 0 0,0 0-1,0 0 1,0 0 0,0 0 0,0 0 0,0-1 0,0 1 0,0 0 0,0 0 0,0 0 0,1 0 0,-1 0 0,0 0 0,0 0 0,0 0 0,0 0 0,0 0 0,0 0 0,0 0 0,0 0 0,0 0 0,0 0 0,0 0 0,0 0 0,1 0 0,-1 0 0,0 0 0,0 1 0,0-1 0,0 0 0,0 0 0,0-1 3,0 1 1,-1-1-1,1 1 0,0 0 1,0-1-1,-1 1 0,1-1 1,0 1-1,-1 0 0,1-1 1,0 1-1,-1 0 0,1-1 0,-1 1 1,1 0-1,0 0 0,-1-1 1,1 1-1,-1 0 0,1 0 1,-1 0-1,1 0 0,-1 0 1,0-1-2,-30-11 20,7-3-17,14 8-2,0 0 1,-1 1-1,0 0 0,0 1 1,-1 0-1,1 1 0,-24-5 1,8 5 20,0 1 1,0 1 0,0 1 0,-53 6 0,66-4-2,0 2 0,1-1 0,-1 2 1,1 0-1,-1 0 0,1 1 0,1 1 1,-1 0-1,1 1 0,0 1 0,-14 10 0,23-15-30,-1 0-1,1 0 0,0 1 0,1-1 0,-1 1 0,1-1 0,-1 1 0,1 0 0,0 0 0,0 0 0,1 0 0,-1 0 0,1 0 0,0 0 1,-1 9-1,2-10-57,0-1 0,0 1 0,0-1 0,1 1 0,-1 0 0,1-1 1,0 1-1,0-1 0,-1 0 0,2 1 0,-1-1 0,0 0 0,0 1 1,1-1-1,-1 0 0,1 0 0,0 0 0,-1 0 0,1 0 0,0-1 0,0 1 1,0-1-1,1 1 0,-1-1 0,0 0 0,0 1 0,5 0 0,0 0-256,-1 0 0,1 0-1,0 0 1,-1-1-1,11 0 1,41-1-1675</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7.894"/>
    </inkml:context>
    <inkml:brush xml:id="br0">
      <inkml:brushProperty name="width" value="0.1" units="cm"/>
      <inkml:brushProperty name="height" value="0.1" units="cm"/>
      <inkml:brushProperty name="color" value="#FFC114"/>
    </inkml:brush>
  </inkml:definitions>
  <inkml:trace contextRef="#ctx0" brushRef="#br0">0 1 7426,'8'10'2880,"4"19"-1912,-1 6-191,2 12 159,-13-2-72,2 2-8,-2 15-16,1 7-272,7 14-135,1-1-297,-6-15-208,-1-22-577,0-14-319,-4-42-2168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8.243"/>
    </inkml:context>
    <inkml:brush xml:id="br0">
      <inkml:brushProperty name="width" value="0.1" units="cm"/>
      <inkml:brushProperty name="height" value="0.1" units="cm"/>
      <inkml:brushProperty name="color" value="#FFC114"/>
    </inkml:brush>
  </inkml:definitions>
  <inkml:trace contextRef="#ctx0" brushRef="#br0">1 1 6953,'5'0'2993,"6"11"-1072,0 14-1345,0 31-128,-2 11 160,-5 18 96,-1-8 72,-3 10-16,0 5-87,-1 8-329,-3 10-80,2-12-488,-2-18-433,3-31-887,-5-13-512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08.624"/>
    </inkml:context>
    <inkml:brush xml:id="br0">
      <inkml:brushProperty name="width" value="0.1" units="cm"/>
      <inkml:brushProperty name="height" value="0.1" units="cm"/>
      <inkml:brushProperty name="color" value="#FFC114"/>
    </inkml:brush>
  </inkml:definitions>
  <inkml:trace contextRef="#ctx0" brushRef="#br0">0 10 11426,'4'13'4113,"5"6"-3393,13 0-39,19-7-41,12-6-136,16-6-272,1-6-72,-1-8-184,-7-3-448,-9-8-1521,-8 9-1663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4.825"/>
    </inkml:context>
    <inkml:brush xml:id="br0">
      <inkml:brushProperty name="width" value="0.1" units="cm"/>
      <inkml:brushProperty name="height" value="0.1" units="cm"/>
      <inkml:brushProperty name="color" value="#FFC114"/>
    </inkml:brush>
  </inkml:definitions>
  <inkml:trace contextRef="#ctx0" brushRef="#br0">29 54 4257,'17'-47'2042,"-14"41"-225,-10 32-391,-5 12-584,5-19-420,1 0 0,1 0-1,1 0 1,1 0 0,-2 30 0,6-7 249,0 0 0,10 49 1,-11-90-670,0 0 1,0-1 0,0 1 0,0 0 0,1-1 0,-1 1 0,0 0 0,0 0 0,1-1 0,-1 1 0,0 0 0,1-1 0,-1 1 0,1-1-1,-1 1 1,1-1 0,-1 1 0,1-1 0,-1 1 0,1-1 0,-1 1 0,1-1 0,0 1 0,-1-1 0,1 0 0,0 1 0,-1-1 0,1 0-1,0 0 1,-1 0 0,2 1 0,0-1 2,1-1-1,-1 1 1,0-1 0,0 1-1,0-1 1,1 1-1,-1-1 1,0 0-1,0 0 1,3-2-1,7-6 5,1 0 0,15-15 0,-25 20-9,31-30-43,-3-2 0,-1-1-1,48-78 1,-74 108 41,1 1 0,-1 0 0,1 0 0,8-8 1,-13 14 2,1-1 1,-1 1-1,0 0 1,1-1 0,-1 1-1,1 0 1,-1-1 0,1 1-1,-1 0 1,1 0 0,-1 0-1,1-1 1,-1 1 0,1 0-1,-1 0 1,1 0 0,-1 0-1,1 0 1,0 0 0,-1 0-1,1 0 1,-1 0 0,1 0-1,-1 0 1,1 0-1,-1 0 1,1 1 0,0 0 5,0 0 1,0 0-1,0 0 0,0 0 1,-1 1-1,1-1 1,0 0-1,-1 0 0,1 1 1,-1-1-1,0 0 1,1 1-1,-1-1 0,0 1 1,0-1-1,0 2 1,2 33 206,-2 1 0,-10 70 1,2-23 84,7-78-261,1-1-1,0 1 0,1 0 0,-1-1 0,1 1 0,1-1 0,-1 1 0,1-1 0,-1 0 0,1 0 0,1 1 0,4 6 0,-6-10-15,1 1 0,-1-1-1,1 0 1,0 0-1,0 0 1,0-1-1,0 1 1,0 0-1,0-1 1,1 1-1,-1-1 1,1 0 0,-1 0-1,1 0 1,-1 0-1,1 0 1,-1 0-1,1-1 1,0 1-1,-1-1 1,1 0 0,0 0-1,-1 0 1,1 0-1,0 0 1,0-1-1,-1 1 1,4-2-1,2-1 8,1 0-1,-1-1 0,-1 0 0,1 0 0,-1 0 1,1-1-1,-1-1 0,10-9 0,-1 0-60,-1-1 1,18-25-1,-16 14-426,-2-1 0,0 0-1,-2-1 1,-2-1 0,13-43 0,-20 58 116,18-59-1381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0.723"/>
    </inkml:context>
    <inkml:brush xml:id="br0">
      <inkml:brushProperty name="width" value="0.1" units="cm"/>
      <inkml:brushProperty name="height" value="0.1" units="cm"/>
      <inkml:brushProperty name="color" value="#FFC114"/>
    </inkml:brush>
  </inkml:definitions>
  <inkml:trace contextRef="#ctx0" brushRef="#br0">0 19 2497,'49'16'800,"-47"-32"-1216,2-2-385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098"/>
    </inkml:context>
    <inkml:brush xml:id="br0">
      <inkml:brushProperty name="width" value="0.1" units="cm"/>
      <inkml:brushProperty name="height" value="0.1" units="cm"/>
      <inkml:brushProperty name="color" value="#FFC114"/>
    </inkml:brush>
  </inkml:definitions>
  <inkml:trace contextRef="#ctx0" brushRef="#br0">354 191 3105,'38'-45'1247,"-37"43"-1152,0 0 1,0 1 0,0-1 0,-1 0 0,1 1 0,0-1-1,-1 0 1,0 0 0,1 0 0,-1 0 0,0 1-1,0-1 1,0 0 0,0 0 0,0 0 0,0 0 0,-1 0-1,1 1 1,0-1 0,-1 0 0,0 0 0,1 0-1,-1 1 1,0-1 0,0 0 0,0 1 0,0-1 0,-2-2-1,-1-1 282,-1-3 87,0-1 1,-1 1-1,0-1 1,-1 2-1,0-1 0,-14-12 1,18 18-435,0 0-1,1 0 1,-1 0 0,0 1 0,0-1 0,0 1-1,0 0 1,0 0 0,0 0 0,-1 0-1,1 0 1,0 1 0,0 0 0,-1-1 0,1 1-1,0 0 1,0 1 0,-1-1 0,1 0 0,0 1-1,0 0 1,0 0 0,-1 0 0,-4 3-1,1 0 58,0 0-1,1 1 0,-1-1 0,1 2 1,1-1-1,-1 1 0,1 0 0,0 0 0,0 0 1,0 1-1,1-1 0,0 1 0,0 0 1,-4 13-1,-2 9 329,2-1-1,-8 45 1,14-61-357,-43 329 1124,23-140-1137,21-193-104,-9 44-225,10-51 196,-1 1 0,1-1 0,0 1 0,-1-1 0,1 1 0,-1-1 0,0 0 0,0 1 0,1-1 0,-1 0 0,0 1 0,0-1 0,0 0 0,0 0 0,0 0 0,0 0 0,-1 0 0,1 0 0,0 0 0,-1 0-1,1 0 1,0-1 0,-1 1 0,1-1 0,-1 1 0,-2 0 0,-12-3-1507</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498"/>
    </inkml:context>
    <inkml:brush xml:id="br0">
      <inkml:brushProperty name="width" value="0.1" units="cm"/>
      <inkml:brushProperty name="height" value="0.1" units="cm"/>
      <inkml:brushProperty name="color" value="#FFC114"/>
    </inkml:brush>
  </inkml:definitions>
  <inkml:trace contextRef="#ctx0" brushRef="#br0">1 116 4761,'77'-16'4457,"510"-29"-2303,-549 43-2064,-27 0-82,5 2-4,-16 0-4,0 0 0,0 0 0,1 0 0,-1 0 0,0 0 0,0 0 0,1 0 0,-1 0 1,0 1-1,0-1 0,1 0 0,-1 0 0,0 0 0,0 1 0,1-1 0,-1 0 0,0 0 0,0 1 0,0-1 0,0 0 0,0 0 0,1 1 0,-1-1 0,0 0 0,0 0 0,0 1 0,0-1 0,0 0 0,0 1 0,0-1 0,0 0 0,0 1 0,0-1 1,0 0-1,0 0 0,0 1 0,0-1 0,0 0 0,0 1 0,-1-1 0,1 2 16,-1 3 0,0-1-1,0 0 0,0 1 1,-1-1-1,0 0 0,0 0 1,0 0-1,-5 7 0,-21 28 77,12-19 58,1 0-1,-18 35 1,28-46-43,0 1 1,1 0-1,0 0 1,0 1-1,1-1 1,1 1-1,0 0 1,0-1-1,1 1 1,0 20 0,1-29-90,0 0 0,1 1 1,-1-1-1,1 0 1,-1 0-1,1 0 1,0 0-1,0 0 1,0 0-1,0 0 1,0 0-1,0-1 1,0 1-1,1 0 1,-1-1-1,0 1 1,1-1-1,0 1 1,2 1-1,-1-1 2,1 0 0,-1-1 0,1 1 0,0-1 0,-1 0 0,1 0 0,0 0 0,0 0 0,7 0 0,2-1 20,-1-1 0,1 0 0,-1 0 0,0-1 0,20-7 0,-25 7-30,0 0 1,0-1-1,-1 0 1,0 0-1,1-1 1,-1 0-1,-1 0 0,1 0 1,0-1-1,-1 0 1,0 0-1,0 0 1,-1-1-1,1 1 0,-1-1 1,-1 0-1,1 0 1,4-12-1,-4 8-26,-1 0 0,-1 0-1,0 1 1,0-1 0,-1-1 0,0 1-1,-1 0 1,0 0 0,0 0 0,-1 0-1,-1 0 1,-4-18 0,1 12-261,-1 0 1,0 1-1,-1 0 1,-1 0-1,0 1 1,-1 0-1,-1 0 1,-18-19-1,13 16 2091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1.858"/>
    </inkml:context>
    <inkml:brush xml:id="br0">
      <inkml:brushProperty name="width" value="0.1" units="cm"/>
      <inkml:brushProperty name="height" value="0.1" units="cm"/>
      <inkml:brushProperty name="color" value="#FFC114"/>
    </inkml:brush>
  </inkml:definitions>
  <inkml:trace contextRef="#ctx0" brushRef="#br0">0 410 6489,'6'2'2697,"5"-4"2024,-8-11-4057,10-30-264,25-59-320,-11 44-56,10 4-424,4 5-296,15 16-600,1 4-313,8 0 1497</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2.341"/>
    </inkml:context>
    <inkml:brush xml:id="br0">
      <inkml:brushProperty name="width" value="0.1" units="cm"/>
      <inkml:brushProperty name="height" value="0.1" units="cm"/>
      <inkml:brushProperty name="color" value="#FFC114"/>
    </inkml:brush>
  </inkml:definitions>
  <inkml:trace contextRef="#ctx0" brushRef="#br0">395 116 3609,'0'-3'1101,"-3"-20"4040,1 19-4948,0 0 0,-1 0 0,1 0 0,-1 1 0,-6-7 0,-36-33 606,42 41-685,0 0 0,0 0 0,0 0 0,-1 0 0,1 1 0,-1 0 0,1 0 0,-1-1 0,1 2 0,-1-1 0,0 0 0,1 1 0,-1 0 0,0 0 0,0 0 0,1 0-1,-1 1 1,0-1 0,1 1 0,-6 1 0,-2 2 172,0 0-1,1 1 0,-1 0 0,-13 10 0,11-6-155,0 1 0,1 0-1,1 1 1,0 0-1,0 0 1,1 1 0,1 1-1,0 0 1,0 0-1,2 0 1,-10 23 0,7-13-45,2 0 0,1 0 1,1 0-1,0 1 0,2 0 0,-2 43 1,6-54-70,0 0 0,1-1 0,0 1 0,1-1 1,0 1-1,5 15 0,-5-24-40,-1 0 0,1 0 0,0 1 1,0-1-1,1-1 0,-1 1 0,1 0 0,0-1 1,0 1-1,0-1 0,0 0 0,0 0 0,1 0 1,0 0-1,-1-1 0,1 1 0,0-1 0,0 0 1,0 0-1,9 2 0,-4-1-268,1-2 0,-1 1 0,0-1 0,1-1 1,-1 1-1,1-2 0,14-1 0,23-9-1779</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2.730"/>
    </inkml:context>
    <inkml:brush xml:id="br0">
      <inkml:brushProperty name="width" value="0.1" units="cm"/>
      <inkml:brushProperty name="height" value="0.1" units="cm"/>
      <inkml:brushProperty name="color" value="#FFC114"/>
    </inkml:brush>
  </inkml:definitions>
  <inkml:trace contextRef="#ctx0" brushRef="#br0">199 1 5969,'-3'1'246,"0"0"0,-1 0 0,1 0-1,0 1 1,0-1 0,0 1 0,-1 0-1,2 0 1,-1 0 0,0 0 0,0 1-1,1-1 1,-5 6 0,-5 6 144,0 1-1,1 0 1,1 0-1,1 1 1,0 0-1,-12 32 1,4-2 757,-14 68 0,27-97-940,-1-3-63,2 1 0,0 0 0,0 1 0,2-1 0,0 0 0,0 0 0,3 20 0,-2-34-141,0 0 1,0 0-1,1 0 0,-1 0 0,0 0 0,0 0 1,1 1-1,-1-1 0,1 0 0,-1 0 1,1 0-1,0 0 0,-1-1 0,1 1 0,0 0 1,0 0-1,-1 0 0,1 0 0,0-1 1,0 1-1,0 0 0,0-1 0,0 1 1,0-1-1,0 1 0,0-1 0,0 0 0,0 1 1,0-1-1,0 0 0,0 1 0,1-1 1,-1 0-1,0 0 0,0 0 0,0 0 1,0 0-1,0-1 0,1 1 0,-1 0 0,0 0 1,0-1-1,0 1 0,0-1 0,0 1 1,1-2-1,5-1 2,0 0 1,-1-1-1,0 0 1,0 0 0,0-1-1,6-5 1,-1-1-10,-1-1 1,0 0-1,-1-1 1,0 0-1,-1 0 1,0-1 0,-1 0-1,-1 0 1,0-1-1,6-26 1,-7 22-196,-2-1 0,0 0 1,-1 1-1,-1-1 1,0 0-1,-2 0 0,-1 0 1,-3-20-1,3 32-145,1 1 0,-1-1 1,-1 1-1,1-1 0,-1 1 0,-1 0 1,1 0-1,-9-11 0,-6 1-2075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3.160"/>
    </inkml:context>
    <inkml:brush xml:id="br0">
      <inkml:brushProperty name="width" value="0.1" units="cm"/>
      <inkml:brushProperty name="height" value="0.1" units="cm"/>
      <inkml:brushProperty name="color" value="#FFC114"/>
    </inkml:brush>
  </inkml:definitions>
  <inkml:trace contextRef="#ctx0" brushRef="#br0">1 57 6577,'9'21'605,"0"0"0,-2 0 0,0 1 0,-1 0 0,-1 0 0,2 27 0,-3-1 770,-6 88 1,3-124-1105,3-17-83,4-28-83,2-54-78,-7 49-28,2 0 1,12-48-1,-15 77-8,1 0-1,0 0 0,1 0 1,0 1-1,0-1 1,0 1-1,1 0 0,1 1 1,-1-1-1,1 1 1,0 0-1,1 0 1,0 1-1,11-9 0,-14 13-4,0-1-1,0 1 1,0 0-1,0 0 0,0 1 1,1-1-1,-1 1 0,6-1 1,-8 2 10,0 0 0,0 0 0,-1-1 0,1 2-1,0-1 1,0 0 0,-1 0 0,1 0 0,0 1 0,0-1 0,-1 1 0,1 0 0,0-1 0,-1 1 0,1 0 0,-1 0 0,1 0-1,-1 0 1,1 0 0,-1 0 0,0 0 0,0 1 0,1-1 0,0 3 0,6 8 1,-1 0 0,-1 1 0,0 0 0,-1 1 0,0-1 0,-1 1 0,4 20 0,6 104 122,-1-11-67,-13-126-51,0 1 0,0-1 1,1 1-1,-1-1 1,0 1-1,1-1 0,-1 1 1,1-1-1,-1 1 1,1-1-1,0 1 0,-1-1 1,1 0-1,0 0 1,0 1-1,0-1 0,0 0 1,0 0-1,0 0 1,0 0-1,1 0 0,-1 0 1,3 1-1,-3-2 5,0 0 0,1-1-1,-1 1 1,0 0 0,1-1-1,-1 1 1,0-1 0,0 0-1,1 1 1,-1-1 0,0 0-1,0 0 1,0 0 0,0 0-1,0 0 1,0 0 0,0 0-1,-1 0 1,1 0 0,0 0-1,-1 0 1,1-1 0,0 1-1,-1 0 1,1 0 0,-1-3-1,12-25 43,-2-2-1,7-33 0,7-21-62,-17 65 11,1 0 1,0 1-1,2 0 0,15-24 0,-22 37 1,1 1 0,0-1 0,0 1-1,0 1 1,1-1 0,-1 0 0,1 1-1,0 0 1,0 0 0,1 1 0,-1-1 0,1 1-1,0 1 1,0-1 0,0 1 0,0 0-1,0 0 1,12-2 0,-16 4 0,0-1 0,0 1 1,0 0-1,-1 0 0,1 0 0,0 0 1,0 0-1,0 0 0,0 1 0,0-1 0,0 1 1,-1-1-1,1 1 0,0 0 0,0 0 1,-1-1-1,1 1 0,0 0 0,-1 0 1,1 1-1,-1-1 0,1 0 0,-1 1 0,0-1 1,0 0-1,1 1 0,-1-1 0,0 1 1,0 0-1,-1-1 0,1 1 0,0 0 0,0 0 1,-1 0-1,1-1 0,0 5 0,1 18-2,-1 0-1,0 0 0,-2 0 1,-1 0-1,-6 33 1,-1 20 38,8-68-39,-1 5-157,1 0-1,1 0 1,2 18-1,-2-31 165,0 0 0,0 0 0,0 0 1,1 0-1,-1 0 0,0 0 0,1 0 0,-1 0 0,0-1 0,1 1 0,-1 0 0,1 0 0,-1 0 0,1-1 0,1 2 1,8-4 3600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3.593"/>
    </inkml:context>
    <inkml:brush xml:id="br0">
      <inkml:brushProperty name="width" value="0.1" units="cm"/>
      <inkml:brushProperty name="height" value="0.1" units="cm"/>
      <inkml:brushProperty name="color" value="#FFC114"/>
    </inkml:brush>
  </inkml:definitions>
  <inkml:trace contextRef="#ctx0" brushRef="#br0">1 0 5025,'3'2'240,"0"0"0,0 0 0,0 0 0,0 0 0,0 1 0,0 0 0,-1-1 0,1 1 0,-1 0 0,0 0 0,1 0 0,-2 0 0,1 1 1,0-1-1,-1 0 0,1 1 0,0 3 0,3 7-46,-1 1 0,3 25 1,-4-11 413,-1-1 1,-1 1-1,-5 36 1,-17 82 597,2-18-1011,20-124-168,2-10 11,6-19 38,-6 16-58,8-22 8,1-1 0,2 2 0,32-53 0,-40 73-33,1 0-1,-1 1 1,2 0-1,-1 0 1,1 0-1,0 1 1,0 0-1,1 1 1,0 0-1,0 0 1,1 1-1,0 0 1,0 0-1,0 1 1,18-4-1,-25 7 6,11-2-18,-1 1 0,1 0 0,0 0 0,22 2 0,-34 0 18,1 0 0,-1 0 0,1 1 0,0-1 0,-1 1 0,1-1 0,-1 1 0,0 0-1,1 0 1,-1 0 0,1 0 0,-1 0 0,0 1 0,0-1 0,0 1 0,0 0 0,0-1 0,0 1 0,0 0-1,-1 0 1,1 0 0,-1 0 0,1 0 0,-1 1 0,0-1 0,0 0 0,0 1 0,0-1 0,0 0 0,0 1-1,-1-1 1,1 4 0,0 5 26,-1 0 1,-1 1-1,0-1 0,0 0 0,-1 0 0,0 0 0,-1-1 0,0 1 0,-1 0 1,0-1-1,-1 0 0,-5 10 0,-2 0 66,-1 0 1,0-1-1,-1-1 0,-30 30 1,26-31-16,0 0 1,-1-2-1,-26 16 0,38-26-64,-1-1-1,1 0 0,-1 0 1,0-1-1,-1 0 0,1-1 1,0 0-1,-1 0 0,0 0 1,1-1-1,-1 0 1,-12-1-1,18-1-38,0 1 1,1 0-1,-1-1 1,0 1-1,0-1 1,0 0-1,1 0 1,-1 0-1,0-1 0,1 1 1,-1 0-1,1-1 1,-1 0-1,1 1 1,0-1-1,0 0 1,0 0-1,-3-4 1,3 2-97,-1 0 0,1 0 1,1 0-1,-1-1 0,0 1 1,1 0-1,0-1 0,0 1 1,0-1-1,1 1 0,0-9 1,4-42-1550</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009"/>
    </inkml:context>
    <inkml:brush xml:id="br0">
      <inkml:brushProperty name="width" value="0.1" units="cm"/>
      <inkml:brushProperty name="height" value="0.1" units="cm"/>
      <inkml:brushProperty name="color" value="#FFC114"/>
    </inkml:brush>
  </inkml:definitions>
  <inkml:trace contextRef="#ctx0" brushRef="#br0">0 9 5873,'21'51'3198,"-13"-34"-2501,10 33 0,-12-21-9,-1 0 1,-2 0 0,0 29-1,-2-28-271,1-1-1,2 0 0,7 29 1,-12-57-413,1-1 1,0 1 0,0-1 0,0 1 0,0-1 0,1 1 0,-1 0 0,0-1 0,0 1 0,0-1 0,0 1 0,1-1 0,-1 1 0,0-1 0,0 1 0,1-1 0,-1 1 0,0-1 0,1 0 0,-1 1 0,0-1 0,1 1 0,-1-1 0,1 0 0,-1 1 0,1-1 0,-1 0 0,1 0 0,-1 1 0,2-1 0,-1-1 5,0 0 0,0 0 0,0-1 0,0 1 1,0 0-1,0-1 0,0 1 0,0-1 0,-1 1 0,1-1 0,0-2 1,33-90 94,32-74-234,-58 151 21,1 1 1,0 1 0,1-1 0,1 2 0,0-1 0,1 1 0,20-18 0,-30 31 97,-1 0 0,0 0 0,0 0 0,0 0 0,1 0 0,-1 0-1,1 0 1,-1 0 0,1 1 0,-1-1 0,1 1 0,-1-1-1,1 1 1,1-1 0,-2 1 9,-1 0-1,1 1 0,-1-1 1,1 0-1,-1 0 0,1 0 1,-1 1-1,0-1 1,1 0-1,-1 0 0,1 1 1,-1-1-1,0 0 0,1 1 1,-1-1-1,0 1 1,1-1-1,-1 0 0,0 1 1,0-1-1,1 1 1,-1-1-1,0 1 0,0-1 1,0 1-1,0-1 0,1 1 1,-1 0-1,0 5 23,1 1 0,-1 0-1,0 0 1,-1-1 0,-1 8 0,1-5 29,-27 126 738,3-20-273,23-97-470,0-1-1,1 1 0,1-1 0,2 29 1,-1-42-76,0 1-1,0-1 1,0 1 0,0-1 0,1 0 0,0 1 0,-1-1-1,2 0 1,-1 0 0,0 0 0,1-1 0,4 6 0,-6-8-44,0 0 0,1 1 1,0-1-1,-1 0 0,1 0 1,-1 0-1,1 0 0,0 0 1,0-1-1,0 1 0,0 0 1,-1-1-1,1 1 1,0-1-1,0 0 0,0 0 1,0 1-1,0-1 0,0-1 1,0 1-1,0 0 0,0 0 1,0-1-1,0 1 0,0-1 1,0 1-1,-1-1 0,1 0 1,2-1-1,28-21-1828,7-16-952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358"/>
    </inkml:context>
    <inkml:brush xml:id="br0">
      <inkml:brushProperty name="width" value="0.1" units="cm"/>
      <inkml:brushProperty name="height" value="0.1" units="cm"/>
      <inkml:brushProperty name="color" value="#FFC114"/>
    </inkml:brush>
  </inkml:definitions>
  <inkml:trace contextRef="#ctx0" brushRef="#br0">189 6 4441,'-8'-5'4738,"8"5"-4616,-16 3 1134,13-2-1165,-9 2 263,0 0 1,1 2 0,-1-1 0,-17 11-1,18-9-90,8-5-206,1 0 0,0 0 0,0 0 0,0 0 0,0 0 0,0 1 0,1-1 0,-1 1 0,0-1-1,1 1 1,-1 0 0,1 0 0,-1-1 0,1 1 0,0 0 0,0 0 0,0 1 0,0-1 0,0 0 0,0 0-1,1 0 1,-1 0 0,1 1 0,-1-1 0,1 0 0,0 1 0,0-1 0,0 0 0,0 1 0,0-1 0,1 0-1,-1 0 1,1 1 0,-1-1 0,2 2 0,3 7-23,0 0-1,1-1 1,0 0-1,1 0 1,12 14-1,-3-3 54,-9-11-77,-1 1 1,0 0 0,-1 0 0,0 0 0,-1 1 0,0 0 0,-1-1 0,3 15 0,-6-21-8,1 0 1,-1 0 0,0 0 0,0 0 0,0 0 0,-1 0 0,0 0 0,0-1 0,0 1 0,-3 6 0,3-8-4,-1 0 0,1 0 0,-1-1 1,0 1-1,0 0 0,0-1 1,0 0-1,-1 1 0,1-1 0,-1 0 1,1 0-1,-1 0 0,0-1 0,1 1 1,-1-1-1,0 1 0,-4 0 1,3-1-86,1 0 0,-1-1 0,1 0 0,-1 0 0,1 0 0,-1 0 1,1 0-1,-1-1 0,1 0 0,0 1 0,-1-1 0,1 0 0,0-1 0,-1 1 1,1-1-1,0 1 0,0-1 0,0 0 0,0 0 0,1 0 0,-1-1 1,1 1-1,-1-1 0,1 1 0,-3-5 0,-12-26-1646</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5.466"/>
    </inkml:context>
    <inkml:brush xml:id="br0">
      <inkml:brushProperty name="width" value="0.1" units="cm"/>
      <inkml:brushProperty name="height" value="0.1" units="cm"/>
      <inkml:brushProperty name="color" value="#FFC114"/>
    </inkml:brush>
  </inkml:definitions>
  <inkml:trace contextRef="#ctx0" brushRef="#br0">139 0 5393,'3'4'538,"0"-1"1,0 1-1,0 0 0,-1 0 0,1 0 0,-1 0 1,0 0-1,2 6 0,-2-3-233,0 0-1,0 0 0,-1 0 1,1 12-1,-2 4-212,-1-1 0,-6 34 0,5-43 293,-8 56 84,-4 0 1,-3-1-1,-3-1 1,-2-1-1,-39 80 1,58-142-457,-9 23 34,12-26-42,-1 0-1,1 0 0,-1 0 1,1 0-1,0 0 1,-1 0-1,1 0 0,0 0 1,0 0-1,0 0 0,0 0 1,0 0-1,0 0 0,0 0 1,0 0-1,0 0 1,0 0-1,1 0 0,0 2 1,0-4-1,0 0 0,0 1 0,1-1 1,-1 0-1,0 0 0,0 0 0,0 0 1,0 0-1,0 0 0,0 0 1,0 0-1,1-2 0,0 1 1,113-149-388,-85 108 206,1 1 1,51-53-1,-80 93 177,0 0 0,0 0-1,1 0 1,-1 0-1,1 0 1,-1 1-1,1-1 1,0 1-1,-1-1 1,1 1 0,0 0-1,0 0 1,0 0-1,4 0 1,-5 1 6,0 0 0,-1 1 0,1-1 0,-1 0 0,1 1 0,-1-1 0,1 1 0,-1 0 0,1-1 0,-1 1 0,1 0 0,-1 0 0,0 0 0,1 0 0,-1 0 0,0 0 0,0 1 0,0-1 0,0 0 0,0 0 0,0 1 0,0-1 0,-1 1 0,1-1 0,0 1 0,-1-1 0,1 3 0,4 12 50,-2-1 0,0 1 1,-1-1-1,0 28 0,0-20-22,-2 34 54,0-38-8,0 0-1,2 0 0,3 22 0,-5-39-64,1 0 1,-1-1-1,0 1 1,1 0-1,0-1 0,-1 1 1,1-1-1,0 1 1,0-1-1,0 1 1,0-1-1,0 0 0,0 1 1,0-1-1,0 0 1,1 0-1,-1 0 0,0 0 1,1 0-1,-1 0 1,4 1-1,-3-1-2,1 0-1,0-1 0,0 1 1,-1-1-1,1 0 1,0 0-1,0 0 0,0 0 1,-1-1-1,1 1 1,0-1-1,3 0 0,2-2-7,0 0 0,-1 0 0,1-1 0,0 0-1,-1 0 1,0-1 0,12-10 0,-4-2-11,0-1 1,-1 0 0,-2-1 0,0-1-1,17-36 1,-11 20-43,-1 5-13,-4 9-37,-1 0 0,-2-1 0,0 0 0,10-37 0,-19 43 114,-2 17-13,1 0 1,0-1 0,0 1-1,0 0 1,0 0 0,-1 0-1,1 0 1,0 0 0,0 0-1,0 0 1,-1 0 0,1-1-1,0 1 1,0 0 0,0 0-1,-1 0 1,1 0 0,0 0-1,0 0 1,-1 0 0,1 0-1,0 0 1,0 1 0,0-1-1,-1 0 1,1 0 0,0 0-1,0 0 1,0 0 0,-1 0-1,1 0 1,0 0 0,0 0-1,0 1 1,0-1 0,-1 0-1,1 0 1,0 0 0,-3 3 33,0 0-1,0 0 1,1 0 0,-1 0 0,1 1-1,-4 5 1,-10 25 223,-24 68 1,21-48-96,11-33-89,1 1 1,1-1-1,1 1 1,-2 25-1,7-45-74,0 0 0,-1 0 0,1 1 0,0-1 1,0 0-1,0 1 0,1-1 0,-1 0 0,1 1 0,-1-1 0,1 0 0,-1 0 0,1 0 0,0 1 0,0-1 0,0 0 0,1 0 0,2 3 0,-2-3-57,0-1 0,0 1-1,1-1 1,-1 0 0,0 0 0,1 0-1,0 0 1,-1 0 0,1 0-1,-1-1 1,1 1 0,0-1 0,-1 0-1,1 1 1,5-2 0,1 1-355,0 0 1,0-1 0,-1 0 0,1 0-1,0-1 1,0-1 0,-1 1-1,1-1 1,-1-1 0,12-5-1,19-16-1598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4.723"/>
    </inkml:context>
    <inkml:brush xml:id="br0">
      <inkml:brushProperty name="width" value="0.1" units="cm"/>
      <inkml:brushProperty name="height" value="0.1" units="cm"/>
      <inkml:brushProperty name="color" value="#FFC114"/>
    </inkml:brush>
  </inkml:definitions>
  <inkml:trace contextRef="#ctx0" brushRef="#br0">94 1 5601,'17'61'4886,"-1"2"-3788,-9-30-631,-1 1-1,-3 0 0,0 0 1,-2 0-1,-2 0 1,-1 0-1,-8 41 1,9-69-456,-2 9-132,1-1 0,-2 0 1,0 1-1,-1-2 0,0 1 1,-13 23-1,17-36 42,0 1 0,1-1 0,-1 0-1,0 0 1,0 0 0,0 0 0,0-1 0,0 1 0,0 0-1,0 0 1,0 0 0,0-1 0,0 1 0,0-1 0,0 1-1,-1-1 1,1 1 0,0-1 0,0 1 0,-1-1 0,1 0-1,0 0 1,-1 0 0,-1 0 0,1-1-62,0 1-1,1-1 1,-1 0 0,0 0 0,1 0 0,-1 0-1,1 0 1,-1 0 0,1 0 0,0-1 0,-1 1-1,1 0 1,0-1 0,-2-2 0,-2-5-513,0 0-1,0-1 1,1 1 0,-5-17 0,7 16 524,-1 0-1,1 0 1,1 0 0,0 0-1,0-1 1,1 1 0,0 0-1,1 0 1,3-16 0,-3 22 217,0-1 1,0 1-1,1 0 1,-1 0-1,1-1 0,0 1 1,1 0-1,-1 1 1,1-1-1,-1 0 1,1 1-1,0 0 1,0-1-1,1 1 1,-1 0-1,1 1 1,-1-1-1,1 0 1,0 1-1,0 0 1,0 0-1,0 0 1,8-1-1,3-1 184,1 2 0,-1 0 0,1 1 0,18 1 0,-12 0 439,31-4-1,-40 2-379,1 0 0,-1 1 0,1 1-1,13 1 1,-24-1-240,0 0 0,0 1 0,0-1 0,0 1-1,0-1 1,0 1 0,0 0 0,0 1 0,-1-1-1,1 0 1,0 1 0,-1-1 0,1 1 0,-1 0-1,1 0 1,-1 0 0,0 0 0,0 0 0,0 0 0,0 1-1,0-1 1,-1 1 0,3 4 0,-1 3 50,0 0 0,0 0 0,-1 1 0,0 0 0,-1-1 0,-1 1 1,0 20-1,-3 2-7,-10 41 0,5-29-129,0 0-435,-15 46-1,21-92-94,2 1 497,0 0 0,0 0-1,0 0 1,0 0 0,0 0 0,0 0 0,0 0-1,0 0 1,0 1 0,0-1 0,-1 0-1,1 0 1,0 0 0,0 0 0,0 0 0,0 0-1,0 0 1,0 0-146,-1-22-1645</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5.076"/>
    </inkml:context>
    <inkml:brush xml:id="br0">
      <inkml:brushProperty name="width" value="0.1" units="cm"/>
      <inkml:brushProperty name="height" value="0.1" units="cm"/>
      <inkml:brushProperty name="color" value="#FFC114"/>
    </inkml:brush>
  </inkml:definitions>
  <inkml:trace contextRef="#ctx0" brushRef="#br0">0 1 6537,'4'0'2881,"5"0"-1161,0 3-1904</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5.477"/>
    </inkml:context>
    <inkml:brush xml:id="br0">
      <inkml:brushProperty name="width" value="0.1" units="cm"/>
      <inkml:brushProperty name="height" value="0.1" units="cm"/>
      <inkml:brushProperty name="color" value="#FFC114"/>
    </inkml:brush>
  </inkml:definitions>
  <inkml:trace contextRef="#ctx0" brushRef="#br0">89 126 5681,'-31'98'6328,"17"-59"-5260,2 0 0,1 0 0,-9 78 0,20-113-1016,-1 0 0,1-1 0,0 1 1,1 0-1,-1-1 0,1 1 0,0 0 0,-1-1 1,1 1-1,1-1 0,-1 1 0,1-1 0,-1 1 1,1-1-1,3 5 0,-3-6-38,0 0-1,0 0 1,1-1-1,-1 1 1,0 0-1,0-1 1,1 0-1,-1 1 1,1-1-1,0 0 1,-1 0-1,1-1 1,0 1-1,-1 0 1,1-1-1,0 0 1,0 0-1,-1 1 1,1-2-1,5 1 1,0-2-12,0 1 0,1-1 0,-1-1 0,0 1 0,-1-1 0,1-1 0,0 0 0,-1 0 0,0 0 0,0-1 0,0 0 0,0 0-1,-1-1 1,0 1 0,0-2 0,6-8 0,3-4-39,-2-1-1,0 0 0,-1-1 1,13-33-1,-17 34-88,-1-1-1,0 1 1,-2-1 0,4-27 0,-8 39-27,0 0-1,0 0 1,-1 0 0,0 0 0,-1 0 0,0 0 0,0 0 0,-1 0 0,0 0-1,0 1 1,-1-1 0,-7-13 0,6 16-63,0 1 0,0 0 1,0 0-1,-1 0 0,0 1 0,0-1 0,0 1 0,0 1 0,-1-1 1,1 1-1,-1-1 0,0 2 0,-9-4 0,-7-2 1498</inkml:trace>
  <inkml:trace contextRef="#ctx0" brushRef="#br0" timeOffset="1">469 217 4449,'19'60'3131,"-10"-27"-1440,21 47-1,-21-69-411,-9-11-1254,0 0 1,1 0-1,-1 0 1,0 0-1,1 0 1,-1 0-1,0 0 1,1 0 0,-1 0-1,0 0 1,0 0-1,1-1 1,-1 1-1,0 0 1,0 0-1,1 0 1,-1 0 0,0 0-1,0-1 1,1 1-1,-1 0 1,0 0-1,0 0 1,1-1-1,-1 1 1,0 0 0,0 0-1,0-1 1,11-27 582,-7 17-395,3-7-78,59-131 308,-59 136-424,0 1 1,1-1-1,1 1 0,0 1 1,0 0-1,1 0 0,1 1 0,20-17 1,-24 23 48,-1 1 0,1 0 1,-1 0-1,1 0 0,0 1 1,0 0-1,0 0 0,0 1 0,1 0 1,-1 0-1,0 1 0,1 0 1,11 1-1,-17-1-2,1 1 1,-1-1-1,0 1 0,0 0 0,1 0 1,-1 0-1,0 0 0,0 0 0,0 0 1,0 0-1,0 1 0,0-1 1,-1 1-1,1-1 0,0 1 0,-1 0 1,1 0-1,-1 0 0,0 0 1,1 0-1,-1 0 0,0 0 0,0 0 1,0 0-1,-1 0 0,1 1 1,0-1-1,0 5 0,1 6 247,0 1-1,-1 0 0,-2 25 1,1-31-240,-9 334 195,9-311-2295</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7.326"/>
    </inkml:context>
    <inkml:brush xml:id="br0">
      <inkml:brushProperty name="width" value="0.1" units="cm"/>
      <inkml:brushProperty name="height" value="0.1" units="cm"/>
      <inkml:brushProperty name="color" value="#FFC114"/>
    </inkml:brush>
  </inkml:definitions>
  <inkml:trace contextRef="#ctx0" brushRef="#br0">0 21 6641,'20'25'1020,"15"30"0,-34-54-992,0 0 1,-1 0-1,1 1 1,-1-1-1,1 0 0,-1 0 1,1 0-1,-1 1 1,0-1-1,0 0 1,1 0-1,-1 1 1,0-1-1,0 0 1,-1 1-1,1-1 1,0 0-1,0 0 1,0 1-1,-1-1 1,1 0-1,-1 0 1,1 0-1,-1 0 1,1 1-1,-1-1 1,0 0-1,0 0 1,-1 1-1,-5 11 214,4-4-84,1 1 1,0-1-1,1 1 1,0 0-1,0-1 0,1 1 1,1 0-1,-1-1 1,2 1-1,-1 0 1,1-1-1,1 0 1,0 1-1,0-1 0,9 17 1,-10-21-110,1 1 0,0-1 0,0 0 1,1 0-1,0 0 0,0 0 0,0-1 0,0 0 1,1 1-1,-1-2 0,1 1 0,0 0 0,1-1 1,-1 0-1,0 0 0,1-1 0,-1 1 0,1-1 1,0-1-1,0 1 0,0-1 0,0 0 0,0 0 1,0 0-1,0-1 0,7-1 0,-9 1-43,0 0-1,-1-1 0,1 0 0,-1 1 1,1-2-1,-1 1 0,1 0 1,-1-1-1,0 1 0,0-1 0,1 0 1,-1 0-1,0 0 0,-1-1 1,1 1-1,4-5 0,-4 3-1,-1 0-1,1-1 1,-1 1-1,1-1 1,-1 1-1,-1-1 1,1 0-1,-1 0 1,0 1-1,1-11 1,-1 1-5,-1 0-1,0 1 1,-1-1 0,-1 0 0,0 0-1,-1 1 1,-8-23 0,3 14-1,-1 0 1,-15-26 0,19 39-43,0 1 1,0 0-1,-1 1 1,0 0 0,0 0-1,-1 0 1,0 0 0,-13-9-1,17 15-63,0-1-1,1 1 1,-1-1-1,0 1 1,0 0-1,0 0 1,0 0-1,0 0 1,0 0-1,-1 1 1,1 0-1,0-1 1,0 1-1,-6 1 1,-9 5-1283</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7.695"/>
    </inkml:context>
    <inkml:brush xml:id="br0">
      <inkml:brushProperty name="width" value="0.1" units="cm"/>
      <inkml:brushProperty name="height" value="0.1" units="cm"/>
      <inkml:brushProperty name="color" value="#FFC114"/>
    </inkml:brush>
  </inkml:definitions>
  <inkml:trace contextRef="#ctx0" brushRef="#br0">309 259 4921,'4'-31'2896,"-2"24"-2669,-1 0 0,-1 0 0,1 0-1,-1 0 1,0 0 0,-1 0 0,-2-12-1,0 2-54,-2 1-1,0-1 1,-9-20-1,11 31-39,0 0 0,-1 0 1,1 0-1,-1 1 0,0-1 0,0 1 0,-1 0 0,0 0 0,0 1 0,0-1 0,-8-4 1,12 8-77,0 0 1,0 1 0,-1-1 0,1 1 0,0 0 0,-1-1 0,1 1-1,0 0 1,-1 0 0,1 0 0,0 0 0,-1 0 0,1 0 0,-1 0 0,1 0-1,0 1 1,-1-1 0,1 0 0,0 1 0,0-1 0,-1 1 0,1-1-1,0 1 1,0 0 0,0 0 0,0-1 0,-1 1 0,0 2 0,-3 2 129,0 0 0,0 1 0,1-1 0,-7 11 0,-13 28 88,1 1 1,2 0 0,2 2 0,2 0-1,-15 73 1,23-78-142,3 1 1,-2 57-1,8-78-596,1 0 0,0 0 1,2 0-1,0-1 0,2 1 1,10 31-1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8.081"/>
    </inkml:context>
    <inkml:brush xml:id="br0">
      <inkml:brushProperty name="width" value="0.1" units="cm"/>
      <inkml:brushProperty name="height" value="0.1" units="cm"/>
      <inkml:brushProperty name="color" value="#FFC114"/>
    </inkml:brush>
  </inkml:definitions>
  <inkml:trace contextRef="#ctx0" brushRef="#br0">41 100 8354,'-40'-100'3817,"58"111"-1353,7 2-1760,-3 1-64,14-7-368,2 1-168,11-10-280,4-15-472,12-13-1528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9.131"/>
    </inkml:context>
    <inkml:brush xml:id="br0">
      <inkml:brushProperty name="width" value="0.1" units="cm"/>
      <inkml:brushProperty name="height" value="0.1" units="cm"/>
      <inkml:brushProperty name="color" value="#FFC114"/>
    </inkml:brush>
  </inkml:definitions>
  <inkml:trace contextRef="#ctx0" brushRef="#br0">17 0 7410,'-16'53'2696,"25"-39"-1944,0 15-192,3 28 177,-1 8 47,-3 18-112,-5-1-64,-5-4-248,-1-10-88,-6-19-152,-2 2-168,0-16-736,2-5-504,5-17-913</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19.800"/>
    </inkml:context>
    <inkml:brush xml:id="br0">
      <inkml:brushProperty name="width" value="0.1" units="cm"/>
      <inkml:brushProperty name="height" value="0.1" units="cm"/>
      <inkml:brushProperty name="color" value="#FFC114"/>
    </inkml:brush>
  </inkml:definitions>
  <inkml:trace contextRef="#ctx0" brushRef="#br0">1 196 5953,'6'17'1664,"-1"0"-1,5 32 1,0 81 1139,-9-101-1883,-2-15-462,-1-12-102,1-5-340,0 0 1,0 0-1,1 0 1,0-1 0,-1 1-1,1 0 1,0 0-1,1-6 1,2-24-59,0-1 1,3 1-1,0-1 1,14-37-1,-7 39-138,23-44 0,-30 65 133,0 1-1,1-1 0,1 1 0,-1 1 1,2-1-1,-1 1 0,16-11 0,-22 18 40,0 0 0,1 0 0,-1 1 0,1-1 0,-1 1 0,1 0 0,0 0 0,0 0 0,-1 0 0,1 0 0,0 1 0,6-1 0,-8 1 7,1 0-1,0 1 1,-1-1-1,1 0 1,0 1-1,-1 0 1,1-1-1,-1 1 1,1 0-1,-1 0 1,1 0-1,-1 0 1,1 0-1,-1 0 1,0 0-1,0 0 1,0 0-1,1 1 1,-1-1-1,0 1 1,-1-1-1,1 1 1,1 1-1,3 9 4,0 0-1,0 0 1,-2 0-1,1 0 1,-1 1-1,1 20 0,0 78 47,-6-66 3,-1-1 1,-18 84-1,21-128-45,0 0-1,0 0 1,0 0-1,0 0 0,0 0 1,0 0-1,0 0 0,0 0 1,0 0-1,0 0 0,0 0 1,0 0-1,0 0 0,0 0 1,0 0-1,0 0 0,0 0 1,4-10 35,19-39-26,152-207-57,-167 246 39,1-1 0,0 1 0,1 1 0,0 0 0,14-11 0,-23 20 2,0-1 0,0 0 1,0 1-1,0-1 0,0 1 1,0-1-1,0 1 1,0-1-1,0 1 0,0 0 1,0-1-1,0 1 0,0 0 1,1 0-1,-1 0 1,0 0-1,0 0 0,0 0 1,0 0-1,0 0 0,1 1 1,-1-1-1,1 1 1,-1 0 3,1 0 0,-1 0 0,0 0 0,0 0 0,0 0 0,0 0 0,0 1 0,0-1 1,0 0-1,0 1 0,-1-1 0,1 0 0,0 1 0,0 2 0,2 7 53,-1 0-1,0 0 0,0 22 1,0 4 117,-2 0 0,-1 0 0,-2 0 0,-2 0 1,-15 60-1,18-90-299,0 0-1,0 1 1,1 0 0,0-1 0,0 1-1,0 0 1,1-1 0,0 1 0,1 0-1,0 0 1,2 9 0,-2-16 78,-1 0 1,0 0-1,1 0 1,-1-1-1,0 1 0,1 0 1,-1 0-1,1-1 1,-1 1-1,1 0 1,0-1-1,-1 1 0,1-1 1,0 1-1,-1-1 1,1 1-1,0-1 1,0 1-1,-1-1 0,2 1 1,20-3 1627</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0.192"/>
    </inkml:context>
    <inkml:brush xml:id="br0">
      <inkml:brushProperty name="width" value="0.1" units="cm"/>
      <inkml:brushProperty name="height" value="0.1" units="cm"/>
      <inkml:brushProperty name="color" value="#FFC114"/>
    </inkml:brush>
  </inkml:definitions>
  <inkml:trace contextRef="#ctx0" brushRef="#br0">49 1 6553,'-22'68'5066,"13"-30"-3917,2 1-1,-3 48 1,10-82-987,-1 0 1,1 0 0,0 0-1,1 0 1,-1 0 0,1 0-1,0 0 1,0 0 0,1 0-1,-1 0 1,5 7 0,-5-9-131,1-1 0,0 0 0,0 1 0,0-1-1,0 0 1,1 0 0,-1 0 0,0 0 0,1-1 0,0 1 0,-1-1 0,1 0 0,0 1 0,-1-1 0,1 0 0,0-1 0,0 1 0,0 0 0,0-1 0,5 1 0,2-1-68,0 1 0,1-1 0,-1-1 0,0 0-1,0 0 1,0-1 0,1 0 0,15-7 0,-23 9-12,-1-1 1,1 0-1,-1-1 0,1 1 0,-1 0 1,0-1-1,0 1 0,0-1 0,0 0 1,0 0-1,0 0 0,0 0 0,0 0 1,-1 0-1,1 0 0,-1 0 0,0-1 1,1 1-1,-1-1 0,0 1 0,0-1 1,-1 1-1,1-1 0,0 1 0,-1-1 0,0 0 1,0 1-1,0-1 0,0 0 0,0 0 1,0 1-1,0-1 0,-1 1 0,0-1 1,1 0-1,-1 1 0,0-1 0,-2-2 1,-6-13-336,0 1 1,-2 0-1,0 1 1,-1 0 0,-21-21-1,-14-19-1499,27 29 568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0.579"/>
    </inkml:context>
    <inkml:brush xml:id="br0">
      <inkml:brushProperty name="width" value="0.1" units="cm"/>
      <inkml:brushProperty name="height" value="0.1" units="cm"/>
      <inkml:brushProperty name="color" value="#FFC114"/>
    </inkml:brush>
  </inkml:definitions>
  <inkml:trace contextRef="#ctx0" brushRef="#br0">1 0 8026,'9'40'3472,"7"44"-1855,-2 6-361,-5-3-224,-9-9-320,0-13-287,-1-16-153,-1-14-560,4-4-529</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5.840"/>
    </inkml:context>
    <inkml:brush xml:id="br0">
      <inkml:brushProperty name="width" value="0.1" units="cm"/>
      <inkml:brushProperty name="height" value="0.1" units="cm"/>
      <inkml:brushProperty name="color" value="#FFC114"/>
    </inkml:brush>
  </inkml:definitions>
  <inkml:trace contextRef="#ctx0" brushRef="#br0">64 30 6265,'3'96'5526,"-10"1"-3533,-21 92-1034,27-181-829,-2 9-17,0 1 0,-1-1 1,-1 0-1,-11 25 0,17-42-90,-1 0 0,0 0-1,0 0 1,0 0-1,0 0 1,0 0 0,0 1 135,0-1-135,10-14 29,18-30-126,125-226-418,-148 260 479,52-89-140,-49 88 170,0 0-1,1 1 0,0 0 0,0 0 0,1 1 0,16-11 1,-25 18 3,1 1 0,-1 0 0,1-1 0,0 1 0,0 0 1,0 0-1,-1 0 0,1 1 0,0-1 0,0 0 1,0 1-1,0-1 0,0 1 0,0-1 0,0 1 0,0 0 1,1 0-1,-1 0 0,0 0 0,0 1 0,0-1 0,2 1 1,-2 1 22,0-1 1,0 1 0,0 0 0,-1 0 0,1 0-1,0 0 1,-1 0 0,0 0 0,1 0 0,-1 0-1,0 1 1,0-1 0,0 0 0,-1 1 0,1-1-1,0 1 1,-1-1 0,1 5 0,2 18 162,-1 1 0,-1-1 0,-1 1 0,-1-1 0,-8 44-1,-1-20-213,-31 92 0,38-130-327,-1 0 0,-1 0-1,0-1 1,0 1 0,-1-1 0,-11 15 0,9-17-1524</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146"/>
    </inkml:context>
    <inkml:brush xml:id="br0">
      <inkml:brushProperty name="width" value="0.1" units="cm"/>
      <inkml:brushProperty name="height" value="0.1" units="cm"/>
      <inkml:brushProperty name="color" value="#FFC114"/>
    </inkml:brush>
  </inkml:definitions>
  <inkml:trace contextRef="#ctx0" brushRef="#br0">338 11 5073,'-34'-7'3609,"-1"4"-3207,22 3 84,5-1-228,0 1-1,0 1 1,0 0-1,0 0 1,0 0 0,0 1-1,0 0 1,0 1-1,1 0 1,-13 6 0,7-1 157,-1 0 1,1 2 0,-21 18 0,25-19-252,1-1-1,0 1 1,0 1 0,1-1-1,1 1 1,-1 1 0,1-1-1,1 1 1,0 0 0,-5 18-1,9-27-153,1 0-1,-1 0 0,1 0 1,-1 1-1,1-1 0,0 0 1,0 0-1,0 0 0,0 1 1,0-1-1,0 0 0,1 0 0,-1 0 1,1 0-1,0 1 0,0-1 1,-1 0-1,1 0 0,0 0 1,1 0-1,-1-1 0,0 1 1,0 0-1,1 0 0,-1-1 1,1 1-1,0-1 0,-1 1 1,1-1-1,0 0 0,0 0 0,0 0 1,0 0-1,0 0 0,0 0 1,0 0-1,0-1 0,4 2 1,2 0-8,1-1 1,0 0 0,0 0-1,-1-1 1,1 0-1,0 0 1,0-1 0,12-2-1,-14 1-4,-1 0 0,0 0 0,0-1 0,-1 0 0,1 0 0,0 0 0,-1-1 0,0 1 0,0-1 0,0-1-1,0 1 1,-1-1 0,1 1 0,-1-1 0,0-1 0,-1 1 0,4-7 0,-2 4-83,-2 1 0,1-1 0,-1 0 0,0-1 0,-1 1 0,0 0 0,0-1 0,-1 1-1,0-1 1,0 0 0,-1 1 0,-1-12 0,1 16-54,-1 0 0,0 1 0,1-1 0,-1 1 0,-1-1 0,1 1 0,-1-1 0,1 1 0,-1 0 0,0 0 0,0-1 0,0 1 0,0 1-1,-1-1 1,0 0 0,1 1 0,-1-1 0,0 1 0,0 0 0,0 0 0,0 0 0,0 0 0,-1 0 0,1 1 0,-6-2 0,-20-2-1595</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525"/>
    </inkml:context>
    <inkml:brush xml:id="br0">
      <inkml:brushProperty name="width" value="0.1" units="cm"/>
      <inkml:brushProperty name="height" value="0.1" units="cm"/>
      <inkml:brushProperty name="color" value="#FFC114"/>
    </inkml:brush>
  </inkml:definitions>
  <inkml:trace contextRef="#ctx0" brushRef="#br0">327 245 4609,'-5'-18'2460,"-5"-37"0,-3-13-1083,11 62-1236,-1 0 0,1 0 0,-1 0 0,0 0 0,0 0 0,0 1 1,-1 0-1,-6-8 0,5 8 5,1 0 0,-1 1 0,0-1 0,0 1 0,0 0 0,0 0-1,-1 1 1,-9-5 0,12 7-103,1 1 0,0-1 0,0 1 0,-1 0 0,1-1 0,0 1 0,-1 0 0,1 0 0,0 1 0,-1-1 1,1 0-1,0 1 0,0 0 0,-1-1 0,1 1 0,0 0 0,0 0 0,0 0 0,0 0 0,0 1 0,0-1 0,0 0 0,1 1 0,-1-1 0,0 1 0,1 0 0,-3 3 0,-12 15 53,1 1-1,1 0 1,1 1 0,1 1 0,1 0 0,2 1 0,0 0-1,1 0 1,-7 34 0,5 0 41,2 0-1,-1 116 1,16-26-1435,-9-128 45,-1-8-303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1.911"/>
    </inkml:context>
    <inkml:brush xml:id="br0">
      <inkml:brushProperty name="width" value="0.1" units="cm"/>
      <inkml:brushProperty name="height" value="0.1" units="cm"/>
      <inkml:brushProperty name="color" value="#FFC114"/>
    </inkml:brush>
  </inkml:definitions>
  <inkml:trace contextRef="#ctx0" brushRef="#br0">1 6 6305,'5'-2'2809,"17"2"-1001,5 0-1328,18 0-336,13 4-112,13-4-568,7-7-424</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2.324"/>
    </inkml:context>
    <inkml:brush xml:id="br0">
      <inkml:brushProperty name="width" value="0.1" units="cm"/>
      <inkml:brushProperty name="height" value="0.1" units="cm"/>
      <inkml:brushProperty name="color" value="#FFC114"/>
    </inkml:brush>
  </inkml:definitions>
  <inkml:trace contextRef="#ctx0" brushRef="#br0">519 56 5737,'-16'-15'633,"11"10"-380,0-1 1,-1 1 0,0 1 0,-10-8 0,13 11-141,0 0 0,0-1-1,0 1 1,0 0 0,0 1-1,0-1 1,-1 0 0,1 1 0,0 0-1,0 0 1,-1 0 0,1 0 0,0 0-1,-6 2 1,-30 7 372,0 2-1,0 1 1,2 3-1,0 0 1,0 3 0,2 1-1,-49 34 1,76-47-299,1 0 1,-1 1-1,-12 14 1,18-18-149,-1 0 1,1 0-1,0 0 1,0 1-1,1-1 1,-1 1 0,1-1-1,-1 1 1,1-1-1,0 1 1,0 0-1,1 0 1,-1 5-1,1 27 62,2 86 357,0-101-318,0 0 0,1 0 0,11 35 0,-12-52-120,0 1 1,0-1 0,0 1-1,0-1 1,0 0-1,1 0 1,0 0 0,0 0-1,0 0 1,1-1 0,-1 1-1,1-1 1,0 0-1,6 4 1,-3-3-4,1 0 0,-1-1-1,1 0 1,-1-1 0,1 0 0,0 0-1,0 0 1,10 0 0,29 5-48,-35-4-190,0-1 0,1 0 0,-1-1 0,0 0 1,1-1-1,-1-1 0,22-2 0,-24-1-1553</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2.682"/>
    </inkml:context>
    <inkml:brush xml:id="br0">
      <inkml:brushProperty name="width" value="0.1" units="cm"/>
      <inkml:brushProperty name="height" value="0.1" units="cm"/>
      <inkml:brushProperty name="color" value="#FFC114"/>
    </inkml:brush>
  </inkml:definitions>
  <inkml:trace contextRef="#ctx0" brushRef="#br0">0 426 7858,'16'4'3080,"12"1"-1775,19-3-1297,9 0-184,13-6-433,-4-5-223,0-4-496,-1-3 1496</inkml:trace>
  <inkml:trace contextRef="#ctx0" brushRef="#br0" timeOffset="1">772 0 6481,'0'7'2369,"2"19"-1801,0 10-56,3 18 136,-1 12-8,-2 4-23,-2 3-57,-8-4-160,-1-8-192,-5-10-1104,-6-9-449</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127"/>
    </inkml:context>
    <inkml:brush xml:id="br0">
      <inkml:brushProperty name="width" value="0.1" units="cm"/>
      <inkml:brushProperty name="height" value="0.1" units="cm"/>
      <inkml:brushProperty name="color" value="#FFC114"/>
    </inkml:brush>
  </inkml:definitions>
  <inkml:trace contextRef="#ctx0" brushRef="#br0">0 357 4865,'30'-23'1637,"0"1"0,2 1 0,39-18 0,104-39-1358,-138 62 93,-15 7-235,-1-1 0,-1 0 0,0-2 0,0 0 0,-1-1 0,-1-2 0,29-26 0,-46 40-133,0 1 0,-1-1 0,1 0 0,0 0 0,0 1 0,-1-1 0,1 0 0,0 0 0,-1 0 0,1 0 0,-1 1 0,1-1 0,-1 0 0,1 0 0,-1 0 0,0 0 0,0 0 0,1 0 0,-1 0-1,0 0 1,0 0 0,0-1 0,0 1 0,0 0 0,0 0 0,0 0 0,0 0 0,-1 0 0,1 0 0,0 0 0,-1 0 0,1 0 0,-1-1 0,0 2-4,0-1 0,0 1 0,0 0 0,0-1 0,0 1 0,0 0 1,0 0-1,0 0 0,0 0 0,0 0 0,0 0 0,1 0 0,-1 0 0,0 0 0,0 0 0,0 1 0,0-1 0,0 0 0,0 0 0,0 1 1,0-1-1,0 1 0,0-1 0,1 1 0,-1-1 0,0 1 0,0 0 0,1-1 0,-1 1 0,0 0 0,1 0 0,-1-1 0,1 1 0,-2 1 1,-1 3 2,-1 1 0,1-1 0,0 0 1,0 1-1,1-1 0,-1 1 0,1 0 1,0 0-1,1 0 0,-2 12 1,0 7 28,2 36 0,1-27-2,4 189 376,-4-210-366,1 14 110,9 49 0,-8-67-117,0 0 0,1 0 0,-1-1 0,2 1 0,-1-1-1,1 0 1,0 0 0,1 0 0,8 10 0,-12-17-27,-1 0-1,1 1 0,0-1 1,0 0-1,0 0 1,0 0-1,1 0 1,-1 0-1,0 0 1,0-1-1,0 1 1,1 0-1,-1-1 0,0 1 1,1-1-1,-1 1 1,1-1-1,-1 0 1,1 1-1,-1-1 1,1 0-1,-1 0 0,0 0 1,1 0-1,-1 0 1,3-1-1,-1 0 5,0-1-1,-1 1 0,1-1 1,0 0-1,-1 0 1,0 0-1,1 0 0,-1 0 1,0-1-1,0 1 1,0-1-1,1-2 0,20-29 40,63-85 40,-72 102-89,1 0 0,0 2 1,1 0-1,29-21 0,-41 33-4,1 0 0,0 0 0,0 0 0,0 1 0,1-1 0,-1 1 0,11-2 0,-14 3 3,0 1 0,0 0 1,0 0-1,1 0 0,-1 0 0,0 0 0,0 1 0,0-1 1,0 1-1,0-1 0,0 1 0,0 0 0,0 0 1,0 0-1,0 0 0,0 0 0,-1 0 0,1 0 0,0 0 1,-1 1-1,1-1 0,-1 1 0,3 2 0,1 4 10,0 1 0,0 0-1,-1 0 1,0 0 0,0 1-1,-1 0 1,-1-1 0,0 1-1,2 17 1,-1-9-88,1-1 0,7 22 0,-9-34-68,0-1-1,0 1 1,0 0 0,1-1-1,0 1 1,0-1 0,0 0 0,1 0-1,-1 0 1,1 0 0,8 6-1,14 4-1479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511"/>
    </inkml:context>
    <inkml:brush xml:id="br0">
      <inkml:brushProperty name="width" value="0.1" units="cm"/>
      <inkml:brushProperty name="height" value="0.1" units="cm"/>
      <inkml:brushProperty name="color" value="#FFC114"/>
    </inkml:brush>
  </inkml:definitions>
  <inkml:trace contextRef="#ctx0" brushRef="#br0">249 3 4193,'-4'-1'460,"1"1"0,0-1 0,-1 1-1,1 0 1,-1 0 0,1 0 0,-1 0 0,1 1 0,0 0 0,-1-1 0,-3 3 0,0-1-55,0 1 1,1 1 0,-1-1 0,-10 9-1,-1 2 26,0 2-1,-19 21 1,30-29 115,-5 4-31,1 1 0,1 0 1,-14 23-1,21-30-392,0-1 0,0 1-1,0 0 1,1 0 0,0 0 0,0 0 0,1 0 0,-1 1-1,2-1 1,-1 0 0,0 1 0,2 7 0,-1-12-106,0 0 0,1 0 1,-1 1-1,1-1 0,-1 0 1,1 0-1,0 0 0,0 0 1,0 0-1,0 0 0,0 0 1,1-1-1,-1 1 0,0 0 0,1 0 1,-1-1-1,1 1 0,0-1 1,2 2-1,0-1-7,0 0 0,0 0 0,0-1-1,0 0 1,0 1 0,0-2 0,0 1 0,0 0-1,8 0 1,-2-2-7,0 1-1,1-1 1,-1 0-1,0-1 0,0-1 1,0 1-1,14-7 1,-10 3-2,0-1 1,-1-1-1,0 0 1,0-1-1,-1 0 1,12-11-1,-18 13-34,0 0 1,0 0-1,0-1 0,-1 1 1,0-1-1,-1 0 0,1 0 0,-1-1 1,-1 0-1,5-16 0,0-19-321,-5 25-379,-4 47 35,-2-7 262,2-9-155,0-1-1,0 24 0,1-32 399,1 0 1,-1-1 0,0 1 0,1 0 0,0-1 0,0 1-1,-1-1 1,1 1 0,1-1 0,-1 0 0,0 1-1,1-1 1,-1 0 0,1 0 0,-1 0 0,1 0-1,0 0 1,3 3 0,11 1-948</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3.909"/>
    </inkml:context>
    <inkml:brush xml:id="br0">
      <inkml:brushProperty name="width" value="0.1" units="cm"/>
      <inkml:brushProperty name="height" value="0.1" units="cm"/>
      <inkml:brushProperty name="color" value="#FFC114"/>
    </inkml:brush>
  </inkml:definitions>
  <inkml:trace contextRef="#ctx0" brushRef="#br0">1 61 3257,'1'-1'260,"-1"0"1,1 0-1,0 1 0,0-1 1,0 1-1,0-1 1,0 1-1,0-1 0,0 1 1,1 0-1,-1-1 1,0 1-1,0 0 0,0 0 1,0 0-1,0 0 1,2 0-1,-2 0-210,0 1 1,0 0-1,0-1 1,-1 1-1,1 0 1,0 0-1,0-1 1,-1 1-1,1 0 1,-1 0-1,1 0 1,0 0-1,-1 0 1,0 0-1,1 0 1,-1 0-1,0 0 1,1 0-1,-1 2 1,3 13 350,0-1 0,-1 1 0,-1 24 1,3 16 641,22 88 961,-26-142-1995,0 0 0,1-1 0,-1 1 1,1 0-1,-1-1 0,1 1 1,0 0-1,0-1 0,-1 1 1,1-1-1,0 1 0,0-1 1,0 0-1,2 2 0,-3-3-2,1 0 0,-1 1 0,1-1-1,-1 0 1,1 0 0,-1 0 0,1 0 0,-1 0 0,1 0-1,-1 0 1,1 0 0,-1 0 0,1 0 0,-1 0 0,1 0-1,-1 0 1,1 0 0,-1-1 0,1 1 0,-1 0-1,1 0 1,-1-1 0,0 1 0,1 0 0,-1 0 0,1-1-1,-1 1 1,0 0 0,1-1 0,4-5 66,0 0-1,-1 0 1,0-1 0,6-11-1,-5 7-33,36-66 95,20-36-89,-49 94-47,0 1 0,1 1-1,29-30 1,-38 43-1,1 0 0,-1 1 0,1-1 0,0 1 0,0 0 0,0 0 0,0 0 0,1 1 0,10-4 0,-14 6 4,0-1 0,0 1-1,0 0 1,0 0-1,0 0 1,0 0 0,0 0-1,0 0 1,0 0 0,0 1-1,0-1 1,0 1 0,0-1-1,0 1 1,0 0-1,0 0 1,0 0 0,-1 0-1,1 0 1,0 0 0,-1 1-1,1-1 1,-1 0-1,1 1 1,-1-1 0,0 1-1,1 0 1,-1-1 0,0 1-1,0 0 1,0 2-1,5 11 30,0 1 0,-2 0 0,0 0 0,-1 0 0,0 1 0,0 32-1,-1-13 13,2 1-787,11 53 1,-7-61-655</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4.295"/>
    </inkml:context>
    <inkml:brush xml:id="br0">
      <inkml:brushProperty name="width" value="0.1" units="cm"/>
      <inkml:brushProperty name="height" value="0.1" units="cm"/>
      <inkml:brushProperty name="color" value="#FFC114"/>
    </inkml:brush>
  </inkml:definitions>
  <inkml:trace contextRef="#ctx0" brushRef="#br0">59 0 7282,'-21'93'4124,"9"-44"-2089,2 1 0,-5 66 1,15-109-1881,-1 0 0,2 0 0,-1 1-1,1-1 1,0 0 0,0 0 0,1 0 0,3 9 0,-4-14-145,0 1 0,0-1 0,0 0 0,1 0 0,-1-1 0,1 1 0,-1 0 1,1 0-1,0-1 0,0 1 0,-1-1 0,1 1 0,0-1 0,0 0 0,1 0 0,-1 0 0,0 0 0,0 0 0,0 0 0,1 0 0,-1-1 0,0 0 0,1 1 0,-1-1 0,0 0 0,1 0 0,-1 0 0,5-1 0,2 0-16,1-1 0,-1 0 0,0-1-1,1 0 1,-1 0 0,-1-1 0,1 0-1,0-1 1,-1 0 0,0 0 0,0-1-1,7-7 1,-3 2-120,0 0 0,-1-1-1,-1 0 1,0-1 0,0 0-1,10-20 1,-16 24-15,0 1 1,0-1 0,-1 1-1,-1-1 1,1 0-1,-1 0 1,-1-1-1,0 1 1,0 0-1,-1-12 1,0 17 93,0 0 0,-1 0-1,1 0 1,-1 0 0,0 0 0,0 0 0,-1 0 0,1 1-1,-1-1 1,1 0 0,-1 1 0,-1-1 0,1 1 0,0 0-1,-1-1 1,1 1 0,-1 0 0,0 1 0,0-1 0,0 0-1,-1 1 1,1 0 0,-1-1 0,1 2 0,-6-3 0,4 2-100,0 1-1,0 1 1,0-1 0,0 1 0,0 0 0,0 0 0,0 0 0,0 1-1,0-1 1,0 1 0,-5 2 0,-12 1-1524,12-5 819,6-8 2507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4.659"/>
    </inkml:context>
    <inkml:brush xml:id="br0">
      <inkml:brushProperty name="width" value="0.1" units="cm"/>
      <inkml:brushProperty name="height" value="0.1" units="cm"/>
      <inkml:brushProperty name="color" value="#FFC114"/>
    </inkml:brush>
  </inkml:definitions>
  <inkml:trace contextRef="#ctx0" brushRef="#br0">0 0 9394,'4'49'3793,"0"33"-2353,-3-10-720,7 1-96,-8-21-272,0-5-111,5-10-153,-5-12-264,-2-14-1385,-3-11 201</inkml:trace>
  <inkml:trace contextRef="#ctx0" brushRef="#br0" timeOffset="1">296 466 9866,'9'7'3913,"0"0"-2097,-4 2-2280,-10-18-2016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3.274"/>
    </inkml:context>
    <inkml:brush xml:id="br0">
      <inkml:brushProperty name="width" value="0.1" units="cm"/>
      <inkml:brushProperty name="height" value="0.1" units="cm"/>
      <inkml:brushProperty name="color" value="#FFC114"/>
    </inkml:brush>
  </inkml:definitions>
  <inkml:trace contextRef="#ctx0" brushRef="#br0">311 59 4577,'-34'-27'1918,"20"11"216,14 16-2020,-1-1 0,1 0 1,-1 0-1,0 0 0,0 1 0,1-1 1,-1 0-1,0 1 0,0-1 1,0 1-1,0-1 0,0 1 0,0-1 1,0 1-1,0-1 0,-1 1 1,-3-2 82,1 1 0,0 0 1,-1 1-1,1-1 1,-1 1-1,0 0 0,1 0 1,-1 0-1,1 1 0,-1-1 1,1 1-1,-5 2 1,1-1 8,0 2 1,0-1-1,0 1 1,1 0-1,0 0 1,-8 6 0,2 1 3,-1 1 0,2 0-1,0 1 1,0 0 0,-16 25 0,22-28-147,1-1 0,0 1 0,-8 20 0,13-27-57,-1 0 0,0-1 0,1 1 0,-1-1 0,1 1 0,0 0 0,0-1 0,0 1 0,0 0 1,1 3-1,-1-5-7,1 0 1,-1 0 0,0 0 0,1 0 0,0 0 0,-1 0 0,1 0 0,-1 0 0,1-1 0,0 1 0,0 0 0,-1 0-1,1-1 1,0 1 0,0 0 0,0-1 0,0 1 0,0-1 0,0 1 0,0-1 0,0 1 0,0-1 0,0 0 0,0 1 0,2-1-1,0 0 0,0-1-1,-1 1 1,1-1-1,0 1 0,0-1 1,0 0-1,-1 0 1,1 0-1,0-1 0,-1 1 1,1-1-1,2-2 1,20-8-25,-14 7-5,0 1-1,0-2 1,-1 1 0,1-1 0,-2-1 0,1 0 0,-1 0-1,1-1 1,9-12 0,-4 6-54,26-19-1,-16 21 41,-24 11 48,-1 1 1,1 0-1,-1 0 1,1 0 0,-1 0-1,1 0 1,-1 0-1,1 0 1,-1 0-1,1 0 1,-1 0-1,1 1 1,-1-1-1,1 0 1,-1 0-1,1 0 1,-1 1-1,0-1 1,1 0-1,-1 0 1,1 1-1,-1-1 1,0 0-1,1 1 1,-1-1-1,0 0 1,1 1-1,-1-1 1,0 1-1,1-1 1,-1 1-1,0-1 1,0 0-1,0 1 1,1-1-1,-1 1 1,0-1 0,0 1-1,0-1 1,0 1-1,0-1 1,0 1-1,0-1 1,0 1-1,0-1 1,0 1-1,0-1 1,0 1-1,-1 0 1,-8 50 285,6-41-249,1 0-1,1-1 1,-1 1-1,1 0 1,1 12 0,0-18-91,1-1 0,-1 0 0,1 0 0,0 0 0,0 0 0,0 0 0,0 0 0,1 0 0,-1-1 0,1 1 0,-1 0 0,1-1 0,0 1 0,0-1 0,0 0 0,1 1 0,-1-1 0,0 0 0,1 0 0,0-1 0,2 3 0,-2-3-92,0 0-1,0 1 1,0-1-1,0-1 1,0 1 0,0 0-1,1-1 1,-1 0-1,0 1 1,0-1 0,0 0-1,1-1 1,4 0-1,1-1-370,0 0-1,1-1 0,10-4 1,20-11-1232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7.124"/>
    </inkml:context>
    <inkml:brush xml:id="br0">
      <inkml:brushProperty name="width" value="0.1" units="cm"/>
      <inkml:brushProperty name="height" value="0.1" units="cm"/>
      <inkml:brushProperty name="color" value="#FFC114"/>
    </inkml:brush>
  </inkml:definitions>
  <inkml:trace contextRef="#ctx0" brushRef="#br0">383 148 3985,'40'-21'1522,"-29"12"3234,-17 0-1796,-14-63-1581,20 70-1349,-1 0 0,1 0 0,-1 0 0,0 1 0,1-1 0,-1 0 0,0 0 0,0 1 0,0-1 0,-1 1 0,1-1 0,0 1 0,0-1 0,-1 1 0,1 0 0,-1-1 0,1 1 0,-1 0 0,0 0 0,0 0 0,1 0 0,-1 1 0,0-1 0,0 0 0,0 1 0,0-1 0,1 1 0,-1 0 0,0-1 0,0 1 0,0 0 0,0 0 0,0 1 0,0-1 0,-3 1 0,-4 1 1,1 1 0,0 0 1,0 1-1,0 0 0,1 0 0,-10 6 1,-19 17 215,2 2 1,-62 64 0,90-87-204,-8 8 92,1 1 1,1 1 0,0 0 0,1 1 0,0 0-1,-10 24 1,17-32-87,0 1-1,1 0 0,0 0 1,1 1-1,0-1 0,0 0 1,1 1-1,0-1 0,1 1 1,1-1-1,-1 1 0,2-1 1,3 19-1,1-12-23,1 0 0,0 0 1,1-1-1,1 0 0,1 0 1,0-1-1,1 0 0,0-1 0,17 17 1,-22-25-25,1-1 1,-1 1 0,1-2 0,0 1 0,0-1 0,0 0-1,1 0 1,-1 0 0,1-1 0,0-1 0,0 1-1,0-1 1,0-1 0,9 2 0,-4-3-101,-1 0 1,0 0 0,1-2-1,-1 1 1,0-1-1,0-1 1,0 0-1,21-9 1,-11 2-593,0 0 0,0-2 0,-2 0 0,27-21 0,3-11-1829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7.576"/>
    </inkml:context>
    <inkml:brush xml:id="br0">
      <inkml:brushProperty name="width" value="0.1" units="cm"/>
      <inkml:brushProperty name="height" value="0.1" units="cm"/>
      <inkml:brushProperty name="color" value="#FFC114"/>
    </inkml:brush>
  </inkml:definitions>
  <inkml:trace contextRef="#ctx0" brushRef="#br0">92 17 5121,'36'-7'3549,"-26"4"-2942,0 1-1,0 0 0,1 1 1,-1 0-1,0 0 0,19 2 1,-27 0-575,-1-1 1,0 1-1,0-1 0,1 1 1,-1-1-1,0 1 1,0 0-1,0-1 0,0 1 1,0 0-1,0 0 1,0 0-1,0 0 0,0 0 1,0 0-1,0 0 0,-1 0 1,1 0-1,0 0 1,-1 0-1,1 1 0,-1-1 1,1 0-1,-1 0 1,0 1-1,1-1 0,-1 0 1,0 1-1,0-1 1,0 0-1,0 2 0,0 3 0,0 0 0,-1 0 0,1-1 0,-1 1 0,-3 8 0,-9 28 182,-3 0 0,-1 0 0,-26 42 1,-75 110 688,116-192-892,-2 4 78,0 1 0,0-1 0,1 1 0,-1 0 0,-3 12 0,7-18-78,0-1 1,0 1 0,0 0 0,0-1 0,0 1 0,0-1 0,0 1 0,0 0 0,0-1 0,0 1 0,0-1 0,0 1 0,0 0-1,0-1 1,1 1 0,-1-1 0,0 1 0,0 0 0,1-1 0,-1 1 0,0-1 0,1 1 0,-1-1 0,1 1 0,-1-1 0,1 0 0,-1 1-1,1-1 1,-1 1 0,1-1 0,-1 0 0,1 0 0,-1 1 0,1-1 0,-1 0 0,1 0 0,0 1 0,-1-1 0,1 0 0,-1 0-1,1 0 1,0 0 0,-1 0 0,1 0 0,0 0 0,33-4 217,-32 3-210,88-18 103,124-23-491,-139 29-79,-16-4 1143</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094"/>
    </inkml:context>
    <inkml:brush xml:id="br0">
      <inkml:brushProperty name="width" value="0.1" units="cm"/>
      <inkml:brushProperty name="height" value="0.1" units="cm"/>
      <inkml:brushProperty name="color" value="#FFC114"/>
    </inkml:brush>
  </inkml:definitions>
  <inkml:trace contextRef="#ctx0" brushRef="#br0">11 2 4377,'-6'-2'4401,"3"13"-3529,1 29 48,15 53-40,3-37-143,-7-4-89,2 14-272,-6-1-120,-10-13-184,1-4-64,-5-19-40,-3-10-224,4-6-576,5-6-361,1-18 913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475"/>
    </inkml:context>
    <inkml:brush xml:id="br0">
      <inkml:brushProperty name="width" value="0.1" units="cm"/>
      <inkml:brushProperty name="height" value="0.1" units="cm"/>
      <inkml:brushProperty name="color" value="#FFC114"/>
    </inkml:brush>
  </inkml:definitions>
  <inkml:trace contextRef="#ctx0" brushRef="#br0">334 1 4745,'0'11'2096,"1"21"-711,3 6-257,5 13 176,0 1 25,2 1-201,4 0-144,-1 6-416,-1 3-176,3 10-240,-1 1-88,-8-8-168,-5-3-336,-8-26-904,-6-9-425</inkml:trace>
  <inkml:trace contextRef="#ctx0" brushRef="#br0" timeOffset="1">0 501 6849,'4'-2'2593,"14"-2"-1961,7-1-224,10-2-104,5-2-136,5 1-64,0 1-440</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29.891"/>
    </inkml:context>
    <inkml:brush xml:id="br0">
      <inkml:brushProperty name="width" value="0.1" units="cm"/>
      <inkml:brushProperty name="height" value="0.1" units="cm"/>
      <inkml:brushProperty name="color" value="#FFC114"/>
    </inkml:brush>
  </inkml:definitions>
  <inkml:trace contextRef="#ctx0" brushRef="#br0">173 0 5417,'-19'30'2678,"-34"40"-1,37-51-1901,2 0 0,0 1 0,0 0 0,-18 40 0,30-54-686,0-1-1,0 1 0,1-1 0,0 1 0,0-1 0,0 1 1,1 0-1,-1 0 0,2 6 0,-1-10-81,0 0 0,0-1-1,1 1 1,-1 0 0,1 0 0,0-1-1,-1 1 1,1-1 0,0 1-1,0 0 1,0-1 0,0 0 0,0 1-1,0-1 1,0 0 0,1 1 0,-1-1-1,0 0 1,1 0 0,-1 0-1,1 0 1,-1 0 0,1-1 0,0 1-1,-1 0 1,1-1 0,0 1-1,0-1 1,-1 1 0,1-1 0,3 0-1,10 1 17,1-2-1,-1 0 0,0 0 0,1-2 1,20-5-1,-14 3-9,33-3 0,-47 7-14,-1 1 0,1 0 1,-1 0-1,1 1 1,-1 0-1,1 1 0,-1-1 1,10 5-1,-15-5 0,1 0 1,-1 0-1,0 0 0,0 0 1,0 0-1,0 1 0,0-1 1,0 1-1,-1-1 0,1 1 1,0 0-1,-1 0 0,1-1 0,-1 1 1,0 0-1,0 0 0,0 1 1,2 2-1,-2-1 0,0 0 1,-1 0-1,1 0 1,-1 0-1,0 0 1,0 0-1,0 0 0,0 0 1,-1 0-1,-1 5 1,0 0-2,-1 0 0,0 0 1,-1-1-1,1 0 0,-2 1 1,1-1-1,-1-1 0,-1 1 1,-6 7-1,8-11-89,1-1 0,-1 1 1,0-1-1,0 0 0,0 0 0,0-1 0,0 1 1,-1-1-1,1 0 0,-1 0 0,1-1 1,-1 1-1,0-1 0,0 0 0,1 0 0,-1-1 1,0 1-1,0-1 0,0 0 0,0 0 0,0-1 1,0 0-1,0 1 0,1-2 0,-1 1 0,-7-3 1,-15-11-1859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0.259"/>
    </inkml:context>
    <inkml:brush xml:id="br0">
      <inkml:brushProperty name="width" value="0.1" units="cm"/>
      <inkml:brushProperty name="height" value="0.1" units="cm"/>
      <inkml:brushProperty name="color" value="#FFC114"/>
    </inkml:brush>
  </inkml:definitions>
  <inkml:trace contextRef="#ctx0" brushRef="#br0">0 75 4129,'13'0'1792,"5"1"-696,15-1-967,1 0-17,11-7-48,6-9-40,3-8-361,1-5-1431</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0.678"/>
    </inkml:context>
    <inkml:brush xml:id="br0">
      <inkml:brushProperty name="width" value="0.1" units="cm"/>
      <inkml:brushProperty name="height" value="0.1" units="cm"/>
      <inkml:brushProperty name="color" value="#FFC114"/>
    </inkml:brush>
  </inkml:definitions>
  <inkml:trace contextRef="#ctx0" brushRef="#br0">1 155 4969,'54'-47'1378,"-32"31"1650,-28 26-2636,-1 0-1,2 1 1,0-1-1,0 1 1,1 0-1,0 1 1,1-1-1,0 0 1,1 1-1,-1 12 1,1-1-1,0 0 0,2 0 0,1 0 1,5 29-1,-4-40-330,1 0-1,0 0 1,1 0-1,0-1 1,1 1-1,0-1 1,1 0-1,0 0 1,0-1-1,11 13 1,-12-17-52,1 0-1,0 0 1,0-1 0,0 0 0,1 0 0,0 0 0,-1-1 0,2 0-1,-1 0 1,0-1 0,1 0 0,0 0 0,0-1 0,0 0 0,0 0-1,12 1 1,-11-3-4,0 0 1,0 0-1,0-1 0,0 0 0,0 0 1,0-1-1,0 0 0,0-1 0,-1 0 0,1 0 1,-1-1-1,0 0 0,0 0 0,0-1 1,0 0-1,-1-1 0,9-8 0,-8 7-4,-1-1 0,0-1 0,-1 1 0,1-1-1,-2 0 1,1 0 0,-2-1 0,1 0 0,-1 0 0,0 0-1,-1 0 1,0 0 0,-1-1 0,2-16 0,-3 13-3,-1 1 0,0-1 0,-1 0 0,0 1 0,-1-1 0,-1 1 0,0 0 1,0-1-1,-9-18 0,8 25-3,1 0-1,-1 0 1,0 0 0,0 0 0,-1 1-1,0 0 1,0 0 0,0 1 0,-1-1-1,0 1 1,0 0 0,0 0 0,-1 1-1,0 0 1,0 0 0,0 1 0,-14-5 0,8 4-14,-1 1 0,0 1 0,0 1 1,0 0-1,0 0 0,0 1 1,0 1-1,0 1 0,0 0 1,0 0-1,0 2 0,1-1 1,0 2-1,-1 0 0,1 0 1,1 2-1,-1-1 0,-14 12 1,23-16-79,1 0 0,0 0 0,1 0 0,-1 0 0,0 0 0,1 1 0,-1-1 0,1 1 0,0 0 0,0 0 0,0 0 0,0 0 0,0 0 0,1 0 0,-1 0 0,1 1 0,0-1 0,0 1 0,0-1 0,0 5 0,3 18-1692</inkml:trace>
  <inkml:trace contextRef="#ctx0" brushRef="#br0" timeOffset="1">813 1 4377,'5'14'2184,"12"19"-775,-1-1 31,9 14-296,-7-1-248,-3 4-407,-1 5-145,-12 1-272,4-1-40,-5-14-400,3-13-225,5-25-543,4-15 3169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1.092"/>
    </inkml:context>
    <inkml:brush xml:id="br0">
      <inkml:brushProperty name="width" value="0.1" units="cm"/>
      <inkml:brushProperty name="height" value="0.1" units="cm"/>
      <inkml:brushProperty name="color" value="#FFC114"/>
    </inkml:brush>
  </inkml:definitions>
  <inkml:trace contextRef="#ctx0" brushRef="#br0">256 0 7578,'-2'47'3352,"2"48"-1495,0-7-313,0-11-368,0 0-215,0 3-433,2 4-288,-5-1-160,-1-16-80,2-22-736,-5-18-513,-4-34 1465</inkml:trace>
  <inkml:trace contextRef="#ctx0" brushRef="#br0" timeOffset="1">1 348 9162,'7'4'3569,"2"3"-2177,4 0-656,21-5 120,-1 0-175,18-7-273,10-1-120,-8-5-440,1 2-761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2.478"/>
    </inkml:context>
    <inkml:brush xml:id="br0">
      <inkml:brushProperty name="width" value="0.1" units="cm"/>
      <inkml:brushProperty name="height" value="0.1" units="cm"/>
      <inkml:brushProperty name="color" value="#FFC114"/>
    </inkml:brush>
  </inkml:definitions>
  <inkml:trace contextRef="#ctx0" brushRef="#br0">69 37 5985,'-62'-36'2657,"55"56"-737,11 5-1576,14 8 56,0 1 209,-5 1 95,-1 6-40,-8 1-104,1 3-248,-3 3-144,-2-9-80,-2-2-96,-3-19-712,0-13-456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2.865"/>
    </inkml:context>
    <inkml:brush xml:id="br0">
      <inkml:brushProperty name="width" value="0.1" units="cm"/>
      <inkml:brushProperty name="height" value="0.1" units="cm"/>
      <inkml:brushProperty name="color" value="#FFC114"/>
    </inkml:brush>
  </inkml:definitions>
  <inkml:trace contextRef="#ctx0" brushRef="#br0">0 44 5657,'0'0'2201,"9"5"-1409,11-3-376,14-2 168,4 0 56,6-5-40,7-1-56,-4-1-271,13-2-89,-1-2-577,1-2-519</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3.606"/>
    </inkml:context>
    <inkml:brush xml:id="br0">
      <inkml:brushProperty name="width" value="0.1" units="cm"/>
      <inkml:brushProperty name="height" value="0.1" units="cm"/>
      <inkml:brushProperty name="color" value="#FFC114"/>
    </inkml:brush>
  </inkml:definitions>
  <inkml:trace contextRef="#ctx0" brushRef="#br0">123 1 5353,'2'148'5960,"1"-23"-3851,-24 214 0,21-335-2129,-2 8-232,0-1 0,0 0 0,-8 20 0,10-30 151,-1 1 0,0-1 0,1 1 0,-1-1 0,0 1 0,0-1-1,0 0 1,0 1 0,0-1 0,0 0 0,-1 0 0,1 0 0,0 0 0,-3 2-1,3-3-1,0 0 0,-1 1 0,1-1 0,0 0-1,0 0 1,0 0 0,0 0 0,0 0 0,0 0-1,-1-1 1,1 1 0,0 0 0,0-1 0,0 1-1,0 0 1,0-1 0,0 1 0,0-1-1,0 0 1,0 1 0,0-1 0,0 0 0,1 1-1,-2-3 1,-5-3-608,2-1 1,-1 1-1,-8-14 0,0-7-1371</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3.260"/>
    </inkml:context>
    <inkml:brush xml:id="br0">
      <inkml:brushProperty name="width" value="0.1" units="cm"/>
      <inkml:brushProperty name="height" value="0.1" units="cm"/>
      <inkml:brushProperty name="color" value="#FFC114"/>
    </inkml:brush>
  </inkml:definitions>
  <inkml:trace contextRef="#ctx0" brushRef="#br0">1 66 7690,'120'-28'3326,"-73"15"-2951,56-8-1,-89 19-241,0 1 0,1 0 0,-1 1 0,0 1 0,0 0 0,0 1 0,0 1 0,20 5-1,-29-6-102,0 0-1,0 0 0,0 0 0,0 1 0,0 0 0,-1 0 0,0 0 0,1 0 0,-1 1 0,0-1 0,-1 1 0,6 6 0,-7-7-23,-1-1-1,1 1 0,-1 0 1,0 0-1,1 0 0,-1 0 1,-1 0-1,1 0 0,0 0 0,-1 0 1,1 1-1,-1-1 0,0 0 1,0 0-1,0 0 0,-1 0 1,1 1-1,-1-1 0,0 0 1,0 0-1,0 0 0,-1 3 1,-3 4 8,-1-1 1,1 0 0,-2 0-1,1 0 1,-1-1 0,0 0 0,-1 0-1,0-1 1,-12 9 0,-3 1 85,-1-1 0,-36 16 1,16-11 451,-80 24 1,119-44-490,1 0 0,0 1 1,0-1-1,-1 1 0,1 0 0,-6 4 0,10-5-58,0-1-1,0 0 1,0 0-1,-1 0 1,1 0-1,0 1 1,0-1 0,0 0-1,0 0 1,0 0-1,0 1 1,0-1-1,-1 0 1,1 0-1,0 0 1,0 1 0,0-1-1,0 0 1,0 0-1,0 1 1,0-1-1,0 0 1,0 0 0,0 0-1,0 1 1,0-1-1,0 0 1,1 0-1,-1 1 1,0-1-1,0 0 1,0 0 0,0 0-1,0 0 1,0 1-1,0-1 1,1 0-1,-1 0 1,0 0 0,0 0-1,0 1 1,1-1-1,20 9 46,74 9 0,30 8-19,-111-22-24,0 1 0,0 0 0,-1 1 0,1 1 1,-2 0-1,18 12 0,-28-18-6,1 1 0,-1-1 1,0 1-1,0 0 0,1 0 0,-2 0 1,1 0-1,0 0 0,0 0 0,-1 0 0,1 1 1,-1-1-1,1 1 0,-1-1 0,0 1 0,0-1 1,0 1-1,-1 0 0,1-1 0,0 1 0,-1 0 1,0 0-1,0-1 0,0 1 0,0 0 1,0 0-1,0-1 0,-1 1 0,0 0 0,1 0 1,-1-1-1,0 1 0,0-1 0,0 1 0,-1-1 1,-2 5-1,-2 2 1,-1-1 0,0 0 0,0-1 0,-1 0 1,0 0-1,0 0 0,-1-1 0,-13 7 0,-1-1 19,0 0 0,0-2 0,-43 13 0,58-20-20,0-1 0,-1 0 0,1 0 0,-1-1 0,1 0 0,-1-1-1,1 0 1,-1 0 0,0-1 0,1 0 0,-1 0 0,1-1 0,0 0 0,-14-6-1,19 7-95,1-1-1,0 1 1,0 0-1,0-1 1,-1 0-1,1 0 0,1 1 1,-1-1-1,0 0 1,0 0-1,1-1 1,-1 1-1,1 0 0,0 0 1,-1-1-1,1 1 1,0-1-1,1 1 0,-1-1 1,0 0-1,1 1 1,-1-1-1,1 1 1,0-1-1,0 0 0,0 1 1,0-1-1,0 0 1,1 1-1,-1-1 1,1 0-1,0 1 0,0-1 1,0 1-1,2-5 1,21-34-2474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3.656"/>
    </inkml:context>
    <inkml:brush xml:id="br0">
      <inkml:brushProperty name="width" value="0.1" units="cm"/>
      <inkml:brushProperty name="height" value="0.1" units="cm"/>
      <inkml:brushProperty name="color" value="#FFC114"/>
    </inkml:brush>
  </inkml:definitions>
  <inkml:trace contextRef="#ctx0" brushRef="#br0">151 125 6969,'-12'8'530,"-1"1"0,2 0-1,-1 1 1,1 0 0,1 1 0,0 0-1,0 1 1,1 0 0,1 0-1,0 1 1,-9 20 0,13-24-363,1 0 1,0-1 0,0 1 0,1 0 0,1 0 0,-1 1 0,1-1 0,1 16-1,0-19-70,1 1-1,0-1 0,1 1 0,-1-1 0,1 1 0,0-1 0,1 0 0,0 0 1,0 0-1,0 0 0,0 0 0,9 10 0,-2-7-67,0 1 0,0-1-1,1-1 1,0 0 0,1 0 0,0-1 0,0-1-1,0 0 1,1 0 0,-1-1 0,1-1 0,1 0-1,-1-1 1,16 2 0,-6-2-22,-1-1 0,1-1 1,0-1-1,0-1 0,0-1 0,0-1 0,35-9 1,-44 8-7,-1 0 0,0-1 0,0 0 0,-1-1 0,0 0 0,19-14 0,-27 17-1,0 0 1,0 0 0,-1-1 0,1 1-1,-1-1 1,0 0 0,0 0-1,0 0 1,0 0 0,-1-1-1,0 1 1,0-1 0,0 0 0,0 1-1,-1-1 1,0 0 0,0 0-1,0 0 1,0 0 0,-1 0 0,0-5-1,-1 0 3,0 0-1,-1 0 1,0 1-1,-1-1 0,0 1 1,0 0-1,-1 0 1,0 0-1,-11-16 1,-3-1 7,-39-42 1,27 36 27,-59-49 1,72 67-103,0 2 1,0 0-1,-1 2 1,-1-1-1,-35-12 0,81 24-2407,12 6 430</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4.069"/>
    </inkml:context>
    <inkml:brush xml:id="br0">
      <inkml:brushProperty name="width" value="0.1" units="cm"/>
      <inkml:brushProperty name="height" value="0.1" units="cm"/>
      <inkml:brushProperty name="color" value="#FFC114"/>
    </inkml:brush>
  </inkml:definitions>
  <inkml:trace contextRef="#ctx0" brushRef="#br0">1 0 3169,'33'8'1549,"62"8"0,-2-2 1842,-91-14-3254,1 0 1,-1 1-1,0-1 0,0 1 1,0 0-1,0-1 1,0 1-1,0 0 0,0 0 1,0 1-1,2 0 0,-3-1-75,-1 0-1,0 0 0,0 0 0,1 0 0,-1 0 0,0 0 1,0 0-1,0 0 0,0 0 0,0 0 0,-1 0 1,1 0-1,0 0 0,0 0 0,-1 0 0,1 0 1,0 0-1,-1 0 0,1 0 0,-1 0 0,1 0 1,-1 0-1,0 0 0,1-1 0,-2 2 0,-19 28 1044,-1-2 0,-50 51 0,12-15 335,56-59-1330,1-1-1,-1 1 1,1 0 0,0 0 0,0 0-1,1 0 1,0 1 0,0-1 0,-2 8 0,3-11-96,1-1 0,0 1 0,0-1 1,-1 1-1,1-1 0,0 1 0,1-1 1,-1 1-1,0-1 0,0 1 1,1-1-1,-1 1 0,1-1 0,-1 1 1,1-1-1,-1 0 0,1 1 0,0-1 1,0 0-1,0 1 0,0-1 1,0 0-1,0 0 0,0 0 0,0 0 1,0 0-1,0 0 0,1 0 1,-1-1-1,0 1 0,0 0 0,1-1 1,-1 1-1,1-1 0,-1 1 0,1-1 1,-1 1-1,1-1 0,-1 0 1,2 0-1,19 1-7,0 0-1,0-2 1,-1 0 0,1-2 0,-1 0-1,26-8 1,-14 4-230,39-7-800,5 1-597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5.693"/>
    </inkml:context>
    <inkml:brush xml:id="br0">
      <inkml:brushProperty name="width" value="0.1" units="cm"/>
      <inkml:brushProperty name="height" value="0.1" units="cm"/>
      <inkml:brushProperty name="color" value="#FFC114"/>
    </inkml:brush>
  </inkml:definitions>
  <inkml:trace contextRef="#ctx0" brushRef="#br0">21 398 6105,'-3'3'148,"1"0"12,0-1 1,0 1-1,0 0 0,1 0 1,-1 0-1,0 0 1,1 0-1,0 0 0,-1 4 1,2-7-143,0 0 0,0 1 0,0-1 0,0 1 0,0-1 0,1 0 0,-1 1 0,0-1 1,0 0-1,0 1 0,0-1 0,1 0 0,-1 1 0,0-1 0,0 0 0,1 1 0,-1-1 0,0 0 0,0 0 0,1 1 0,-1-1 1,0 0-1,1 0 0,-1 0 0,1 1 0,-1-1 0,0 0 0,1 0 0,23 2 222,445-32 1876,-62 9-1333,-26-14-655,-187 14-106,-173 19-14,-2 0 2,0 0 1,0 1-1,0 1 1,26 4 0,-45-4-11,0 0 1,0 0-1,0 0 1,0 0-1,0 0 1,0 0-1,0 0 1,0 0 0,0 0-1,0 0 1,0 1-1,0-1 1,0 0-1,0 0 1,0 0-1,0 0 1,0 0 0,0 0-1,0 0 1,0 0-1,0 0 1,0 0-1,0 1 1,0-1-1,0 0 1,0 0 0,0 0-1,0 0 1,0 0-1,0 0 1,0 0-1,0 0 1,0 0-1,0 0 1,0 0 0,0 1-1,0-1 1,0 0-1,0 0 1,0 0-1,0 0 1,0 0-1,1 0 1,-1 0 0,0 0-1,0 0 1,0 0-1,0 0 1,0 0-1,0 0 1,0 0 0,0 0-1,0 0 1,0 0-1,1 0 1,-1 0-1,0 0 1,0 0-1,0 0 1,0 0 0,0 0-1,0 0 1,0 0-1,-11 5 64,-20 4 81,-37 8 498,0 4 0,2 3 1,0 2-1,-117 68 0,179-92-618,1 1 1,-1-1-1,1 1 0,0 0 0,0-1 0,-3 5 1,6-6-24,-1-1 1,1 0 0,-1 1-1,1-1 1,0 1 0,-1-1-1,1 1 1,0 0 0,-1-1-1,1 1 1,0-1 0,0 1-1,0-1 1,0 1 0,-1 0 0,1-1-1,0 1 1,0 0 0,0-1-1,0 1 1,0-1 0,1 1-1,-1 0 1,0-1 0,0 1-1,0-1 1,0 1 0,1 0-1,-1-1 1,0 1 0,0-1 0,1 1-1,-1-1 1,1 1 0,-1-1-1,0 1 1,1-1 0,-1 0-1,1 1 1,-1-1 0,1 1-1,-1-1 1,1 0 0,-1 1-1,1-1 1,-1 0 0,1 0 0,0 0-1,-1 1 1,1-1 0,-1 0-1,1 0 1,0 0 0,8 2 9,-1-1 0,1 0 1,-1-1-1,1 0 1,0 0-1,-1-1 0,1 0 1,10-2-1,11-2 9,7 1-15,153-22 8,-159 20-19,-1-1 0,-1-2 0,0-1 0,33-15 1,-56 22 2,-1 0 1,0 0 0,1 0 0,-1-1 0,0 1 0,-1-1-1,1 0 1,-1-1 0,0 1 0,7-10 0,-10 12 1,0-1 0,0 1 0,0 0 0,0-1 0,-1 1 0,1 0 0,-1-1 0,1 1 0,-1-1 0,0 1 0,0-1 0,0 1 0,0-1 0,-1 1-1,1-1 1,-1 1 0,1-1 0,-1 1 0,0 0 0,0-1 0,0 1 0,0 0 0,0 0 0,-1-1 0,1 1 0,-1 0 0,1 1 0,-1-1 0,-2-2 0,-14-13 15,-1 1-1,-1 0 0,0 2 0,-1 0 0,-29-14 1,-34-22 169,-7-18 171,79 57-311,0 0 0,1 0 0,0-1 1,-16-24-1,26 35-69,0 0 1,0-1 0,0 1-1,1 0 1,-1 0-1,0 0 1,1-1 0,-1 1-1,1 0 1,-1-1-1,1 1 1,-1 0 0,1-1-1,0 1 1,0 0-1,0-1 1,0 1-1,0-1 1,0 1 0,0 0-1,0-1 1,0 1-1,1-1 1,-1 1 0,1 0-1,-1-1 1,1 1-1,-1 0 1,1 0 0,0-1-1,0 1 1,1-2-1,23-13-1479</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7.173"/>
    </inkml:context>
    <inkml:brush xml:id="br0">
      <inkml:brushProperty name="width" value="0.1" units="cm"/>
      <inkml:brushProperty name="height" value="0.1" units="cm"/>
      <inkml:brushProperty name="color" value="#FFC114"/>
    </inkml:brush>
  </inkml:definitions>
  <inkml:trace contextRef="#ctx0" brushRef="#br0">83 124 3313,'106'-46'3932,"57"-8"-2955,-99 34 174,-45 17-652,-18 3-479,-1 0 0,0 0 0,1 0 0,-1 0 0,0 0 0,1 0 0,-1 0 0,0 0 0,1 0 0,-1 0 0,0 0 0,0 1 0,1-1 0,-1 0 0,0 0 0,0 0 0,1 1 0,-1-1 0,0 0 0,0 0 0,1 1 0,-1-1 0,0 0 0,0 0 0,0 1 0,0-1 0,1 0 0,-1 1 0,0 2 45,0 0 0,-1-1 0,1 1 0,-1 0 1,1 0-1,-1 0 0,0-1 0,0 1 0,-2 3 1,-12 31 154,-2 0 0,-1-1 0,-2-1 0,-2-1 0,-30 38 1,17-31 246,-2-2 1,-1-1-1,-61 47 1,92-79-358,-5 3 105,0 1 1,-19 19-1,29-27-196,0 0 1,1 0 0,-1 0-1,1 0 1,-1 1-1,1-1 1,-1 0 0,1 1-1,0-1 1,0 0 0,0 1-1,1-1 1,-1 1-1,1 0 1,-1-1 0,1 1-1,0-1 1,0 1-1,0 0 1,0-1 0,0 1-1,2 4 1,-1-4-10,0-1 0,0 0 0,0 0 0,1 0 1,-1 0-1,1 0 0,-1 0 0,1 0 0,0-1 0,0 1 0,0-1 0,0 1 1,0-1-1,0 1 0,0-1 0,1 0 0,-1 0 0,0 0 0,4 0 0,5 2 34,0-1-1,0 0 1,13-1-1,56 0 122,136-16-1,-115 5-625,51-9-1114,-91 9 4704</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7.582"/>
    </inkml:context>
    <inkml:brush xml:id="br0">
      <inkml:brushProperty name="width" value="0.1" units="cm"/>
      <inkml:brushProperty name="height" value="0.1" units="cm"/>
      <inkml:brushProperty name="color" value="#FFC114"/>
    </inkml:brush>
  </inkml:definitions>
  <inkml:trace contextRef="#ctx0" brushRef="#br0">463 94 6969,'5'-14'513,"0"0"-1,-1-1 0,4-24 0,-8 38-501,0 1 1,0-1 0,0 1-1,-1-1 1,1 1-1,0-1 1,0 1-1,0-1 1,-1 1 0,1-1-1,0 1 1,-1-1-1,1 1 1,0-1-1,-1 1 1,1 0 0,0-1-1,-1 1 1,1 0-1,-1-1 1,1 1-1,-1 0 1,1 0 0,-1-1-1,1 1 1,-1 0-1,1 0 1,-1 0-1,1 0 1,-1 0 0,1 0-1,-1-1 1,1 1-1,-1 0 1,0 1-1,1-1 1,-1 0 0,1 0-1,-1 0 1,1 0-1,-1 0 1,1 0-1,-1 1 1,0-1 0,-35 14 77,22-8 17,-5 2 34,-101 43 1391,103-42-1096,0 0 0,1 1 0,0 1 0,-28 25 0,25-14-143,0 0 0,1 1 0,2 0 0,0 2 0,1 0 0,2 0 0,0 1 0,-16 52-1,27-70-266,0 0 0,1 0 0,-1 0 0,2 0 0,-1 0 0,1 0 0,0 0-1,1 0 1,0 0 0,0 0 0,3 11 0,-2-14-20,0 1 1,1-1-1,0 0 1,-1 1 0,2-1-1,-1-1 1,1 1-1,-1 0 1,1-1-1,0 0 1,1 1-1,-1-2 1,1 1-1,0 0 1,8 4-1,-2-3-27,0-1 1,0 1-1,0-2 0,0 1 0,1-2 0,-1 1 0,1-2 0,21 1 1,-17-2-244,0 0 1,0-1 0,0-1-1,0-1 1,-1 0-1,17-6 1,29-19-1496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8.010"/>
    </inkml:context>
    <inkml:brush xml:id="br0">
      <inkml:brushProperty name="width" value="0.1" units="cm"/>
      <inkml:brushProperty name="height" value="0.1" units="cm"/>
      <inkml:brushProperty name="color" value="#FFC114"/>
    </inkml:brush>
  </inkml:definitions>
  <inkml:trace contextRef="#ctx0" brushRef="#br0">200 92 6273,'-22'16'937,"1"1"1,0 1-1,2 1 0,0 1 0,-21 28 0,33-38-726,0 0 0,1 0 0,0 1-1,1 0 1,0 0 0,0 0 0,1 1 0,1 0 0,0-1 0,1 1 0,0 0 0,0 0-1,2 1 1,0 13 0,0-20-162,1 0-1,0 0 0,0 0 1,1 0-1,0 0 0,0-1 1,0 1-1,1-1 0,-1 1 1,2-1-1,-1 0 0,0 0 1,1 0-1,0 0 0,0-1 1,0 0-1,1 0 0,-1 0 1,1 0-1,0-1 0,0 1 1,6 2-1,0-1-24,1-1 0,-1 1 1,1-2-1,0 0 0,0 0 0,0-1 0,0 0 0,0-1 1,20-1-1,12-2 18,-1-1 0,66-14 1,-80 10-42,50-20 0,-69 23-3,-1 0-1,1-1 1,-1 0-1,0-1 1,0 0-1,-1 0 1,12-11-1,-17 14 1,-1-1 0,1 0 1,-1 0-1,0 1 0,0-1 0,0-1 0,-1 1 0,1 0 1,-1 0-1,0-1 0,0 1 0,-1 0 0,1-9 0,-1 1 1,-1-1 0,0 1 0,-3-17 0,-1 11-33,0 1 1,0-1-1,-2 1 1,0 1-1,-1 0 1,-1 0-1,0 0 1,-1 1-1,-1 0 1,0 1 0,-1 0-1,-21-17 1,20 19-346,-1 1 0,0 0 0,-1 1 1,0 1-1,-1 0 0,0 1 1,-29-10-1,16 12-1256,11 6-11</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8.411"/>
    </inkml:context>
    <inkml:brush xml:id="br0">
      <inkml:brushProperty name="width" value="0.1" units="cm"/>
      <inkml:brushProperty name="height" value="0.1" units="cm"/>
      <inkml:brushProperty name="color" value="#FFC114"/>
    </inkml:brush>
  </inkml:definitions>
  <inkml:trace contextRef="#ctx0" brushRef="#br0">119 0 5057,'36'13'1552,"10"2"-295,0 3 0,-1 1-1,49 30 1,-90-47-1129,0 1 0,0 0 0,0 0-1,0 0 1,-1 0 0,1 0 0,-1 1 0,0-1 0,4 8 0,-6-10-98,-1 0-1,0 0 1,1 1 0,-1-1 0,0 1-1,1-1 1,-1 0 0,0 1 0,0-1 0,0 1-1,0-1 1,0 0 0,-1 1 0,1-1-1,0 0 1,-1 1 0,1-1 0,-1 0-1,1 1 1,-1-1 0,1 0 0,-1 0 0,0 1-1,0-1 1,0 0 0,0 0 0,0 0-1,0 0 1,0 0 0,0 0 0,0-1-1,0 1 1,-3 1 0,-9 7 245,0-1 1,-1 0-1,0-1 1,-20 6-1,-63 17 914,62-20-752,-7 2 55,10-4 247,-58 25 1,88-32-702,-1 0-1,1 0 0,-1 1 0,1-1 0,0 1 0,0 0 1,-4 3-1,6-5-27,0 0-1,-1 1 1,1-1 0,0 1 0,-1-1 0,1 1-1,0-1 1,-1 1 0,1-1 0,0 1 0,0-1-1,0 1 1,0-1 0,0 1 0,-1-1 0,1 1-1,0 0 1,0-1 0,0 1 0,0-1 0,1 1-1,-1-1 1,0 1 0,0 0 0,2 1 1,-1-1-1,1 1 1,-1-1 0,1 0-1,0 0 1,-1 1 0,1-1-1,0 0 1,0-1 0,0 1-1,0 0 1,0 0 0,0-1-1,0 1 1,0-1 0,0 0 0,0 0-1,0 0 1,3 0 0,252-5-258,-227 3 57,60-6-984,-7-5-678</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39.691"/>
    </inkml:context>
    <inkml:brush xml:id="br0">
      <inkml:brushProperty name="width" value="0.1" units="cm"/>
      <inkml:brushProperty name="height" value="0.1" units="cm"/>
      <inkml:brushProperty name="color" value="#FFC114"/>
    </inkml:brush>
  </inkml:definitions>
  <inkml:trace contextRef="#ctx0" brushRef="#br0">0 0 4953,'0'4'1856,"0"5"-1247,0 4-49,0 10 288,5 8 128,1 9-24,-1 5-128,3 4-383,-5 0-145,-1-4-248,-2-1 16,-9-10-480,-9-7-457</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093"/>
    </inkml:context>
    <inkml:brush xml:id="br0">
      <inkml:brushProperty name="width" value="0.1" units="cm"/>
      <inkml:brushProperty name="height" value="0.1" units="cm"/>
      <inkml:brushProperty name="color" value="#FFC114"/>
    </inkml:brush>
  </inkml:definitions>
  <inkml:trace contextRef="#ctx0" brushRef="#br0">10 103 7058,'-9'-45'2568,"31"43"-2064,1-1-368,14-3-64,-1 1-16,13-4-16,1-4-168,3-7 4273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3.954"/>
    </inkml:context>
    <inkml:brush xml:id="br0">
      <inkml:brushProperty name="width" value="0.1" units="cm"/>
      <inkml:brushProperty name="height" value="0.1" units="cm"/>
      <inkml:brushProperty name="color" value="#FFC114"/>
    </inkml:brush>
  </inkml:definitions>
  <inkml:trace contextRef="#ctx0" brushRef="#br0">7 54 1520,'-6'-13'1825,"6"3"55,0-2 801,2 0-393,9 8-559,-2 4-241,15-2-488,-2 2-176,10 2-344,5 1-168,1-2-192,8 1-128,4 1-560,-1-3-480,2 0 5217</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474"/>
    </inkml:context>
    <inkml:brush xml:id="br0">
      <inkml:brushProperty name="width" value="0.1" units="cm"/>
      <inkml:brushProperty name="height" value="0.1" units="cm"/>
      <inkml:brushProperty name="color" value="#FFC114"/>
    </inkml:brush>
  </inkml:definitions>
  <inkml:trace contextRef="#ctx0" brushRef="#br0">100 25 5793,'29'-4'1302,"151"-15"1271,-156 18-2540,0 1 0,0 1 0,0 1 0,0 1 0,31 9 0,-49-10 0,1 0-1,-1 0 0,0 0 1,0 1-1,0 0 1,-1 1-1,1-1 1,7 7-1,-12-9-24,1 1 1,-1-1-1,0 0 1,0 1-1,1 0 1,-1-1-1,0 1 0,0 0 1,-1-1-1,1 1 1,0 0-1,0 0 1,-1 0-1,0 0 0,1 0 1,-1 0-1,0 0 1,0 0-1,0 0 0,0 0 1,0-1-1,0 1 1,0 0-1,-1 0 1,1 0-1,-1 0 0,1 0 1,-1 0-1,0 0 1,0-1-1,-2 4 1,-3 4 39,-1 0 0,1 0 0,-2-1 0,1 0 0,-1-1 0,-1 0 0,1 0 1,-1 0-1,-13 6 0,-5 2 162,-1-1 0,-30 11-1,29-15 106,0-2-1,-41 7 1,18-4 224,23-3-142,28-8-389,1 1-1,-1-1 1,1 0 0,-1 0 0,1 0 0,-1 1 0,0-1 0,1 0 0,-1 1 0,1-1 0,0 0 0,-1 1 0,1-1 0,-1 1 0,1-1 0,-1 0 0,1 1 0,0-1 0,-1 1 0,1-1 0,0 1 0,0 0 0,-1-1 0,1 1 0,0-1 0,0 1 0,0-1 0,0 1 0,0 0 0,0-1 0,0 1 0,0-1 0,0 1 0,0 0 0,0-1 0,0 1 0,0-1 0,0 1 0,1-1 0,-1 1 0,0 0 0,0-1 0,1 1 0,-1-1 0,0 1 0,1-1 0,-1 1 0,0-1 0,1 0-1,-1 1 1,1-1 0,0 1 0,24 19 42,2-6-26,1 0 0,40 13 0,-45-19-8,0 1-1,0 1 1,-1 1 0,37 24-1,-55-32-13,0 0 0,-1-1 1,0 1-1,1 0 0,-1 1 0,0-1 0,-1 1 0,1-1 0,-1 1 0,1 0 0,-1 0 0,0 0 0,-1 0 0,1 0 0,-1 0 0,1 5 0,-1-6 7,-2 1 1,1-1-1,0 0 0,-1 0 0,1 1 0,-1-1 0,0 0 0,0 0 0,0 0 0,0 0 0,-1 0 1,1 0-1,-1-1 0,0 1 0,0 0 0,0-1 0,0 1 0,0-1 0,0 0 0,-1 0 0,1 1 1,-1-2-1,-3 3 0,-7 5 65,0-1 1,-1-1 0,0 0 0,0-1-1,-18 5 1,-80 18 290,95-25-315,5-1-18,-14 4 30,0-1 1,-1-2-1,1 0 0,-43-1 1,68-3-79,0 0 1,0 0 0,0-1-1,0 1 1,0 0 0,0 0-1,0-1 1,0 1 0,0 0-1,0-1 1,0 1 0,0-1-1,0 1 1,0-1 0,1 0-1,-1 1 1,0-1 0,0 0-1,0 0 1,1 1 0,-1-1-1,0 0 1,1 0 0,-1 0-1,1 0 1,-1 0 0,1 0 0,0 0-1,-1 0 1,1 0 0,0 0-1,0 0 1,0 0 0,-1 0-1,1 0 1,0 0 0,0 0-1,1-1 1,-1 1 0,0 0-1,0 0 1,1-1 0,1-6-157,-1 1 0,2 1 0,-1-1 0,1 0 1,4-7-1,17-26 2316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0.863"/>
    </inkml:context>
    <inkml:brush xml:id="br0">
      <inkml:brushProperty name="width" value="0.1" units="cm"/>
      <inkml:brushProperty name="height" value="0.1" units="cm"/>
      <inkml:brushProperty name="color" value="#FFC114"/>
    </inkml:brush>
  </inkml:definitions>
  <inkml:trace contextRef="#ctx0" brushRef="#br0">12 0 6409,'-4'20'2545,"-1"28"-1441,3 6-704,13 22 232,5 2 121,8 3-1,10-1-120,1-15-344,-3-10-152,-1-12-56,-11-8-144,-9-21-512,-8-5-360,-3-12 2512</inkml:trace>
  <inkml:trace contextRef="#ctx0" brushRef="#br0" timeOffset="1">459 71 6465,'111'-49'2529,"-98"113"-1729,-2 6-136,-6 19-80,-1 2-80,-3-10-175,3-3-105,5-16-128,0-10-312,-5-15-905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1.243"/>
    </inkml:context>
    <inkml:brush xml:id="br0">
      <inkml:brushProperty name="width" value="0.1" units="cm"/>
      <inkml:brushProperty name="height" value="0.1" units="cm"/>
      <inkml:brushProperty name="color" value="#FFC114"/>
    </inkml:brush>
  </inkml:definitions>
  <inkml:trace contextRef="#ctx0" brushRef="#br0">0 24 10266,'24'2'3585,"32"-4"-3209,11 1-344,7-5-216,4-1-136,4 5-736,-8-5-497</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1.626"/>
    </inkml:context>
    <inkml:brush xml:id="br0">
      <inkml:brushProperty name="width" value="0.1" units="cm"/>
      <inkml:brushProperty name="height" value="0.1" units="cm"/>
      <inkml:brushProperty name="color" value="#FFC114"/>
    </inkml:brush>
  </inkml:definitions>
  <inkml:trace contextRef="#ctx0" brushRef="#br0">1 9 5425,'20'-1'861,"109"-7"1739,-104 8-1969,-1 1 0,0 1 0,30 6 0,-51-7-547,0 0 0,1 0 0,-1 0 0,0 0-1,0 0 1,0 1 0,0 0 0,5 3 0,-7-5-68,-1 1 0,1-1 0,-1 1-1,1 0 1,-1-1 0,1 1 0,-1 0 0,1 0 0,-1 0 0,0-1 0,1 1 0,-1 0 0,0 0 0,0 0 0,0 0 0,1-1 0,-1 1 0,0 0 0,0 0 0,0 0 0,-1 0 0,1 0 0,0-1 0,0 1 0,0 0 0,0 0 0,-1 0 0,1 0 0,-1-1 0,1 1 0,0 0 0,-1 0 0,1-1 0,-1 1 0,1 0 0,-1-1 0,0 1 0,1-1 0,-2 2 0,-4 4 113,1-1 0,-1 0 1,0 0-1,-1-1 0,1 1 0,-1-1 0,-13 6 0,-4-1 391,-27 7 0,36-12-266,0 0 0,1 1-1,0 1 1,0 0 0,0 1-1,-14 9 1,26-15-225,1 0-1,-1 0 1,1 0-1,0 0 1,-1 0 0,1 0-1,0 1 1,0-1 0,0 0-1,0 1 1,0-1-1,0 1 1,0-1 0,0 1-1,0 0 1,1-1 0,-1 1-1,1 0 1,-1-1-1,1 1 1,0 0 0,0 3-1,0-3-13,1 0 0,-1 0 0,1 0-1,0 0 1,0 0 0,0-1-1,0 1 1,0 0 0,1 0 0,-1-1-1,0 1 1,1-1 0,-1 1 0,1-1-1,0 0 1,2 2 0,3 2-4,1-1 0,1 0 0,-1 0 0,1 0 0,-1-1 0,1 0 0,12 1 0,20 0-407,1-3-1,0-1 1,0-2-1,62-12 0,-19 1-1411</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6:42.043"/>
    </inkml:context>
    <inkml:brush xml:id="br0">
      <inkml:brushProperty name="width" value="0.1" units="cm"/>
      <inkml:brushProperty name="height" value="0.1" units="cm"/>
      <inkml:brushProperty name="color" value="#FFC114"/>
    </inkml:brush>
  </inkml:definitions>
  <inkml:trace contextRef="#ctx0" brushRef="#br0">208 70 4881,'-3'-12'301,"2"6"-78,0 1 0,-1-1 0,0 1 0,0-1 0,0 1 0,-1 0-1,-5-9 1,7 13-181,1 1-1,-1-1 1,1 1 0,-1-1-1,1 1 1,-1-1-1,0 1 1,1 0-1,-1-1 1,0 1-1,0 0 1,1 0-1,-1-1 1,0 1-1,1 0 1,-1 0 0,0 0-1,0 0 1,1 0-1,-1 0 1,0 0-1,0 0 1,-1 1-1,0 0 69,-1 0-1,0 1 0,1-1 1,-1 1-1,1-1 0,0 1 0,-1 0 1,1 0-1,-3 3 0,-10 11 358,1 1 1,0 0-1,2 1 0,-1 1 0,2 0 0,1 1 0,0 0 0,2 0 0,0 1 1,-9 38-1,15-49-280,0 1-1,1-1 1,0 1 0,0 0 0,1-1 0,1 13-1,0-17-127,0 0 0,0-1-1,1 1 1,0 0-1,0-1 1,0 1 0,0-1-1,1 0 1,0 1 0,0-1-1,1-1 1,-1 1 0,5 5-1,2-2-12,0 0 1,1 0-1,-1-1 0,1-1 1,1 0-1,-1 0 0,1-1 1,0 0-1,0-1 1,1-1-1,13 3 0,-7-2-16,0-2-1,0 0 1,0-1-1,0 0 1,0-2-1,38-6 1,-51 6-20,0 0 0,-1-1 0,1 1 0,-1-1 0,1-1 0,-1 1 0,0-1 1,8-5-1,-10 6-5,-1 0 0,0 0 0,0 0 0,0-1 0,-1 1 0,1 0 0,0-1 0,-1 1 0,1-1 0,-1 0 0,0 1 0,0-1 1,0 0-1,0 0 0,-1 1 0,1-1 0,-1 0 0,0 0 0,1-4 0,-2-3-1,-1 0 0,1 1-1,-1-1 1,-1 1 0,0 0 0,0-1 0,-1 2-1,0-1 1,0 0 0,-1 1 0,-6-9 0,-5-5-1,-1 0 1,-33-32 0,41 45-7,0 1 0,-1 0 0,0 0 0,-1 1 0,1 0 0,-21-9 1,26 14-6,0 0 0,0 1 1,0-1-1,0 1 0,-1 0 1,1 0-1,0 1 1,0-1-1,-1 1 0,1 0 1,0 1-1,-1-1 1,1 1-1,0 0 0,0 1 1,0-1-1,0 1 1,-6 2-1,-19 18 2699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8.544"/>
    </inkml:context>
    <inkml:brush xml:id="br0">
      <inkml:brushProperty name="width" value="0.1" units="cm"/>
      <inkml:brushProperty name="height" value="0.1" units="cm"/>
      <inkml:brushProperty name="color" value="#33CCFF"/>
    </inkml:brush>
  </inkml:definitions>
  <inkml:trace contextRef="#ctx0" brushRef="#br0">305 1 2961,'-8'8'1492,"1"1"1,-1 1-1,-6 11 1,1 1-1448,-10 25 0,21-43 223,-10 25 135,2 0 0,-11 44 1,4-11-59,-121 298 196,137-357-566,-10 18-159,11-21 164,0 1 0,0-1-1,0 0 1,0 0 0,0 1-1,-1-1 1,1 0 0,0 0-1,0 0 1,0 1 0,-1-1 0,1 0-1,0 0 1,0 0 0,-1 0-1,1 1 1,0-1 0,0 0-1,-1 0 1,1 0 0,0 0-1,0 0 1,-1 0 0,1 0-1,0 0 1,-1 0 0,1 0 0,0 0-1,0 0 1,-1 0 0,1 0-1,0 0 1,-1 0 0,1 0-1,0 0 1,0 0 0,-1 0-1,1-1 1,0 1 0,0 0-1,-1 0 1,1 0 0,0 0-1,0-1 1,0 1 0,-1 0 0,1 0-1,0 0 1,0-1 0,0 1-1,0 0 1,0 0 0,-1-1-1,1 1 1,0 0 0,0 0-1,0-1 1,0 1 0,0 0-1,0-1 1,0 1 0,-7-19-1151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8.997"/>
    </inkml:context>
    <inkml:brush xml:id="br0">
      <inkml:brushProperty name="width" value="0.1" units="cm"/>
      <inkml:brushProperty name="height" value="0.1" units="cm"/>
      <inkml:brushProperty name="color" value="#33CCFF"/>
    </inkml:brush>
  </inkml:definitions>
  <inkml:trace contextRef="#ctx0" brushRef="#br0">391 6 5153,'-31'13'762,"-1"2"0,2 1 1,0 1-1,-36 27 0,17-11 99,-83 52 387,111-68-1084,25-21-196,32-13-179,-17 8 11,-1 0 0,0-2 0,28-20 0,12-15-466,-18 14 427,64-39 0,-100 69 285,0 0 0,-1 0 0,1 0-1,0 1 1,0-1 0,0 1 0,0 0 0,1 0 0,-1 0 0,4 1-1,-6 0 0,0 0 1,0 0-1,0 1 0,0-1 0,0 1 0,0-1 0,-1 1 0,1 0 0,0 0 0,0 0 0,-1 0 0,1 0 0,-1 0 0,1 0 0,-1 0 0,1 1 0,-1-1 0,0 1 0,1-1 0,-1 1 0,0-1 1,0 1-1,1 2 0,20 32 101,2-1 1,1-1 0,32 34-1,-30-39-486</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9.509"/>
    </inkml:context>
    <inkml:brush xml:id="br0">
      <inkml:brushProperty name="width" value="0.1" units="cm"/>
      <inkml:brushProperty name="height" value="0.1" units="cm"/>
      <inkml:brushProperty name="color" value="#33CCFF"/>
    </inkml:brush>
  </inkml:definitions>
  <inkml:trace contextRef="#ctx0" brushRef="#br0">1 37 6665,'109'-34'2176,"-107"34"-2108,-1-1 0,1 1 1,-1-1-1,1 1 0,0 0 0,-1 0 1,1 0-1,-1 0 0,1 0 1,0 0-1,-1 0 0,1 0 1,3 1-1,-5-1-54,0 1 0,1-1 0,-1 0-1,0 1 1,0-1 0,1 0 0,-1 1 0,0-1 0,0 0 0,0 1 0,1-1-1,-1 1 1,0-1 0,0 0 0,0 1 0,0-1 0,0 1 0,0-1 0,0 0-1,0 1 1,0-1 0,0 1 0,0 0 0,0 4 174,11 29 728,-1 0 1,-2 1-1,6 58 0,-3 109-5,-10-178-864,0 55 12,-12 119 0,11-194-1023,1-18-72,4-26-986,1-13-853</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19.928"/>
    </inkml:context>
    <inkml:brush xml:id="br0">
      <inkml:brushProperty name="width" value="0.1" units="cm"/>
      <inkml:brushProperty name="height" value="0.1" units="cm"/>
      <inkml:brushProperty name="color" value="#33CCFF"/>
    </inkml:brush>
  </inkml:definitions>
  <inkml:trace contextRef="#ctx0" brushRef="#br0">4 0 6545,'-3'19'4338,"7"11"-4253,-1-18 231,44 348 3279,3 14-2957,-41-317-1600,-13-46-500,-4-11-437</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0.324"/>
    </inkml:context>
    <inkml:brush xml:id="br0">
      <inkml:brushProperty name="width" value="0.1" units="cm"/>
      <inkml:brushProperty name="height" value="0.1" units="cm"/>
      <inkml:brushProperty name="color" value="#33CCFF"/>
    </inkml:brush>
  </inkml:definitions>
  <inkml:trace contextRef="#ctx0" brushRef="#br0">1 109 9602,'23'-5'3409,"30"-10"-2977,7-3-376,10-6-48,-4 3-88,4 6-424,-1 6-320,-13 7-601</inkml:trace>
  <inkml:trace contextRef="#ctx0" brushRef="#br0" timeOffset="1">758 80 5033,'74'36'3105,"-85"-40"-2618,0 0-1,-1 0 1,1 1 0,-1 1 0,-18-2-1,27 4-433,0-1-1,0 1 0,0 0 0,0 0 0,-1 1 0,1-1 0,0 1 0,0-1 0,0 1 0,0 0 0,1 0 0,-1 0 0,0 1 0,0-1 0,1 1 0,-1 0 0,1-1 0,-1 1 1,1 0-1,-1 0 0,1 1 0,0-1 0,0 0 0,0 1 0,1-1 0,-4 6 0,2-1 18,1 0 0,-1 0 0,1 0 0,0 1-1,1-1 1,0 0 0,0 1 0,1-1 0,0 1 0,0 0 0,0-1 0,3 12 0,3 3 103,0 0 1,18 38 0,-14-37-149,-8-17-26,-1-1-1,1 1 1,-1 0-1,0 0 1,0 0-1,-1 0 1,0 1 0,0-1-1,0 0 1,-1 0-1,0 0 1,0 0 0,0 0-1,-4 9 1,-3 4-360,0 0 0,-20 31 0,19-28-1542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6.968"/>
    </inkml:context>
    <inkml:brush xml:id="br0">
      <inkml:brushProperty name="width" value="0.1" units="cm"/>
      <inkml:brushProperty name="height" value="0.1" units="cm"/>
      <inkml:brushProperty name="color" value="#FFC114"/>
    </inkml:brush>
  </inkml:definitions>
  <inkml:trace contextRef="#ctx0" brushRef="#br0">63 80 6937,'59'-50'2289,"-33"21"717,-27 35-1989,-2 42-22,-3-1 0,-18 70 0,12-75-756,-2 0 1,-2-1-1,-2-1 0,-26 42 0,43-80-226,0-1 0,0 1 0,0-1 0,0 1-1,1 0 1,-1-1 0,0 1 0,1 0 0,-1-1-1,1 1 1,-1 0 0,1 0 0,0-1-1,0 1 1,0 0 0,0 0 0,1 2 0,-1-3-6,0-1 0,0 1 1,1-1-1,-1 1 0,1-1 1,-1 1-1,1-1 1,-1 0-1,0 1 0,1-1 1,-1 0-1,1 1 0,0-1 1,-1 0-1,1 0 1,-1 1-1,1-1 0,-1 0 1,2 0-1,21 0 53,137-31-693,-142 27 455,8-3-678,-2-1 0,29-13 0,-34 14-122,12-5-770</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0.757"/>
    </inkml:context>
    <inkml:brush xml:id="br0">
      <inkml:brushProperty name="width" value="0.1" units="cm"/>
      <inkml:brushProperty name="height" value="0.1" units="cm"/>
      <inkml:brushProperty name="color" value="#33CCFF"/>
    </inkml:brush>
  </inkml:definitions>
  <inkml:trace contextRef="#ctx0" brushRef="#br0">79 92 4529,'-78'-58'2168,"85"58"-759,20 0-729,6-1-120,17-7-280,3 1-104,-4 0-120,-2 1-96,-13 5-392,-5-3-384</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1.497"/>
    </inkml:context>
    <inkml:brush xml:id="br0">
      <inkml:brushProperty name="width" value="0.1" units="cm"/>
      <inkml:brushProperty name="height" value="0.1" units="cm"/>
      <inkml:brushProperty name="color" value="#33CCFF"/>
    </inkml:brush>
  </inkml:definitions>
  <inkml:trace contextRef="#ctx0" brushRef="#br0">78 90 3913,'-43'-81'1614,"43"80"-1592,0 1 1,-1-1-1,1 1 1,0 0 0,0-1-1,-1 1 1,1-1 0,0 1-1,0-1 1,-1 1-1,1 0 1,0-1 0,-1 1-1,1 0 1,0-1 0,-1 1-1,1 0 1,-1 0-1,1-1 1,-1 1 0,1 0-1,0 0 1,-1 0 0,1 0-1,-1 0 1,1-1 0,-1 1-1,1 0 1,-1 0-1,1 0 1,-1 0 0,1 0-1,-1 0 1,1 1 0,-1-1-1,1 0 1,-1 0-1,1 0 1,-1 0 0,1 0-1,0 1 1,-1-1 0,1 0-1,-1 1 1,1-1-1,0 0 1,-1 0 0,1 1-1,-1-1 1,1 1 0,0-1-1,0 0 1,-1 1-1,1-1 1,0 1 0,0-1-1,-1 0 1,1 1 0,0-1-1,0 1 1,0 0 0,-9 31 427,9-31-379,-2 6 119,1 0 0,1 0 0,-1 0 0,1 0 0,0 0 0,1 0 1,0 0-1,0-1 0,3 11 0,-3-14-79,0 1 0,1-1 1,-1 0-1,1 0 1,0 0-1,0 0 0,0 0 1,0 0-1,0 0 0,1-1 1,-1 1-1,1-1 1,0 1-1,0-1 0,-1 0 1,2 0-1,-1-1 0,0 1 1,0 0-1,6 1 0,2-1-20,1 0 0,-1 0 0,0-1-1,1-1 1,-1 0 0,1-1-1,-1 0 1,1 0 0,-1-1-1,0-1 1,0 0 0,0 0-1,0-1 1,16-9 0,-25 12-90,-1 1-1,1-1 1,-1 0 0,0 0 0,1 0 0,-1-1-1,0 1 1,1 0 0,-1 0 0,0-1 0,0 1 0,0-1-1,0 1 1,-1-1 0,1 1 0,0-1 0,-1 1-1,1-1 1,0 0 0,-1 1 0,0-1 0,1-3-1,-2 3 1,1 0-1,-1-1 0,1 1 1,-1 0-1,0-1 0,0 1 0,0 0 1,0 0-1,0 0 0,0 0 0,-1 0 1,1 0-1,-1 0 0,-2-2 1,-4-4-79,-1 1 1,0 0-1,0 0 1,-1 1 0,-16-8-1,16 9-297,0 1 0,0 0-1,-1 0 1,0 1-1,1 1 1,-1 0-1,-17-1 1,8 2-2061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1.928"/>
    </inkml:context>
    <inkml:brush xml:id="br0">
      <inkml:brushProperty name="width" value="0.1" units="cm"/>
      <inkml:brushProperty name="height" value="0.1" units="cm"/>
      <inkml:brushProperty name="color" value="#33CCFF"/>
    </inkml:brush>
  </inkml:definitions>
  <inkml:trace contextRef="#ctx0" brushRef="#br0">1 1 6217,'96'32'2657,"-83"-30"-1321,-1 3-888,8-5-352,4-1-32,-4-3-64,-11 2-56,2 2-272,30-7-248</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2.392"/>
    </inkml:context>
    <inkml:brush xml:id="br0">
      <inkml:brushProperty name="width" value="0.1" units="cm"/>
      <inkml:brushProperty name="height" value="0.1" units="cm"/>
      <inkml:brushProperty name="color" value="#33CCFF"/>
    </inkml:brush>
  </inkml:definitions>
  <inkml:trace contextRef="#ctx0" brushRef="#br0">94 1 6721,'-94'132'2841,"99"-123"-1145,15-5-1360,4-4-55,9-2-105,5-4-96,2 1-256,-4-1-369</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2.829"/>
    </inkml:context>
    <inkml:brush xml:id="br0">
      <inkml:brushProperty name="width" value="0.1" units="cm"/>
      <inkml:brushProperty name="height" value="0.1" units="cm"/>
      <inkml:brushProperty name="color" value="#33CCFF"/>
    </inkml:brush>
  </inkml:definitions>
  <inkml:trace contextRef="#ctx0" brushRef="#br0">0 22 5169,'20'69'2401,"-14"-64"-953,1-3 72,9 0-39,2-2-209,10 0-376,2-2-240,10-5-320,0-1-128,7-2-304,4-3-184,9-3-456,-2 1-304,7 2-617,2-3-127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3.622"/>
    </inkml:context>
    <inkml:brush xml:id="br0">
      <inkml:brushProperty name="width" value="0.1" units="cm"/>
      <inkml:brushProperty name="height" value="0.1" units="cm"/>
      <inkml:brushProperty name="color" value="#33CCFF"/>
    </inkml:brush>
  </inkml:definitions>
  <inkml:trace contextRef="#ctx0" brushRef="#br0">42 123 5377,'-38'4'2321,"38"-4"-2288,0 0 1,0 0-1,0 0 1,0 0-1,0 0 0,-1 0 1,1 0-1,0 0 1,0 0-1,0 0 1,0 0-1,0 0 1,0 0-1,-1 0 1,1 0-1,0 0 1,0 0-1,0 0 1,0 0-1,0 0 1,0 0-1,-1-1 0,1 1 1,0 0-1,0 0 1,0 0-1,0 0 1,0 0-1,0 0 1,0 0-1,0 0 1,0-1-1,0 1 1,-1 0-1,1 0 1,0 0-1,0 0 1,0 0-1,0 0 0,0 0 1,0-1-1,0 1 1,0 0-1,0 0 1,0 0-1,0 0 1,0 0-1,0-1 1,0 1-1,0 0 1,7-8 778,11-7-196,-17 14-475,16-11 195,-1 1 0,1 0 1,1 1-1,0 1 0,0 1 0,1 0 0,0 1 0,0 2 0,1 0 0,-1 0 0,1 2 0,26-1 0,-41 4-320,0 0-1,0 0 1,0 1-1,0 0 1,0 0-1,0 0 0,-1 0 1,1 1-1,0 0 1,-1 0-1,0 0 1,1 1-1,-1-1 1,0 1-1,0 0 0,0 0 1,0 1-1,5 6 1,-6-6-8,1 1 1,-1 0 0,0 0-1,-1 1 1,1-1-1,-1 0 1,0 1-1,0 0 1,-1-1 0,0 1-1,0 0 1,0 0-1,-1-1 1,0 1-1,0 9 1,-2-4 8,0 0 0,0 0 0,-1 0 0,-1 0 0,0-1 0,0 0 0,-1 1 0,-8 12 0,-8 10 35,-28 31 1,39-51-39,0 0 1,-80 94 298,79-95-178,-1-1-1,0 0 1,0 0 0,-1-2 0,-1 1-1,-18 9 1,29-18-96,0 0-1,0 0 1,0 0 0,0 0 0,0 0-1,0 0 1,-1-1 0,1 0-1,-4 1 1,7-1-33,-1 0-1,0-1 1,0 1-1,0 0 1,1 0 0,-1 0-1,0-1 1,1 1-1,-1 0 1,0-1 0,1 1-1,-1-1 1,0 1-1,1-1 1,-1 1 0,1-1-1,-1 1 1,0-1-1,1 0 1,0 1-1,-1-1 1,1 0 0,-1 1-1,1-1 1,0 0-1,-1 1 1,1-1 0,0 0-1,0 0 1,0 1-1,0-1 1,0 0 0,0 0-1,0 0 1,0 1-1,0-1 1,0 0 0,0 0-1,0-1 1,1-3-2,1 0 0,-1 0 1,1 0-1,0 0 0,0 0 0,0 0 1,1 1-1,0-1 0,0 1 0,0-1 1,0 1-1,0 0 0,1 0 0,0 1 1,0-1-1,0 1 0,0 0 0,1 0 1,-1 0-1,7-3 0,1 1-35,-1-1 0,1 1 0,1 1-1,-1 0 1,0 1 0,1 0 0,16-1 0,-19 3 23,1 1 0,0 0 0,-1 1 0,1 0 0,-1 1 1,1 0-1,13 5 0,1 2-7,41 23 1,-53-25-156,1-1-1,0 0 1,1-1 0,0-1 0,-1 0 0,20 2 0,-25-5-2,1 0 0,0-1 0,-1 0 0,1 0 1,-1-1-1,1-1 0,-1 0 0,1 0 0,-1 0 1,0-1-1,11-6 0,23-17-1800</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5.538"/>
    </inkml:context>
    <inkml:brush xml:id="br0">
      <inkml:brushProperty name="width" value="0.1" units="cm"/>
      <inkml:brushProperty name="height" value="0.1" units="cm"/>
      <inkml:brushProperty name="color" value="#33CCFF"/>
    </inkml:brush>
  </inkml:definitions>
  <inkml:trace contextRef="#ctx0" brushRef="#br0">1 41 4593,'16'-2'8186,"28"0"-7428,-12 1-551,97-18 259,-12 2-309,-113 17-152,0 0 0,0 0-1,1 1 1,-1-1 0,0 1 0,7 2-1,-10-3-3,0 0 0,-1 1 0,1-1 0,0 0 0,0 0-1,-1 1 1,1-1 0,0 1 0,-1-1 0,1 0-1,-1 1 1,1-1 0,0 1 0,-1-1 0,1 1 0,-1 0-1,1-1 1,-1 1 0,0-1 0,1 1 0,-1 0 0,0 0-1,1-1 1,-1 1 0,0 0 0,0-1 0,1 1 0,-1 0-1,0 0 1,0-1 0,0 1 0,0 0 0,0 0-1,0-1 1,0 1 0,0 0 0,-1 0 0,1-1 0,0 1-1,0 0 1,-1 1 0,-5 6 60,0 0 1,0 0-1,0 0 0,-1-1 1,-1 0-1,1 0 0,-1-1 1,-11 8-1,-15 12 289,28-20-278,-13 9 151,1 1-1,0 1 1,1 1 0,1 1-1,-26 40 1,37-48-282,1 0 1,1-1-1,0 2 1,1-1-1,0 0 1,1 0-1,0 1 1,1 20-1,0-32 12,-1 0 1,1 0-1,0 1 0,0-1 0,0 0 0,0 0 1,0 1-1,0-1 0,0 0 0,0 1 0,0-1 1,0 0-1,0 1 0,0-1 0,0 0 0,0 0 1,0 1-1,0-1 0,0 0 0,0 1 0,0-1 1,0 0-1,1 0 0,-1 1 0,0-1 0,0 0 1,0 0-1,0 1 0,1-1 0,-1 0 0,0 0 1,0 0-1,0 1 0,1-1 0,-1 0 0,0 0 1,0 0-1,1 0 0,-1 0 0,0 0 0,1 1 1,-1-1-1,0 0 0,0 0 0,1 0 0,-1 0 1,0 0-1,1 0 0,-1 0 0,0 0 0,0 0 1,1 0-1,-1 0 0,9-8-1881</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5.992"/>
    </inkml:context>
    <inkml:brush xml:id="br0">
      <inkml:brushProperty name="width" value="0.1" units="cm"/>
      <inkml:brushProperty name="height" value="0.1" units="cm"/>
      <inkml:brushProperty name="color" value="#33CCFF"/>
    </inkml:brush>
  </inkml:definitions>
  <inkml:trace contextRef="#ctx0" brushRef="#br0">0 54 4497,'1'-4'7148,"8"0"-5179,20-4-1649,33-5 322,0 2 0,93-3 1,-147 14-642,0 0 0,1 1 0,-1 0 0,0 0 0,15 4 0,-21-4 0,0 0 0,0-1 0,-1 1 0,1 0 0,0 0 0,-1 0 0,1 0-1,0 0 1,-1 1 0,0-1 0,1 0 0,-1 1 0,0-1 0,1 1 0,-1-1 0,0 1 0,0 0 0,0 0 0,-1-1 0,1 1 0,0 0-1,-1 0 1,1 0 0,-1 0 0,1 0 0,-1 0 0,0-1 0,0 1 0,0 0 0,0 0 0,0 2 0,-1 1 0,0 0 1,-1 0 0,1 0 0,-1 0-1,0-1 1,0 1 0,0 0-1,-1-1 1,1 0 0,-1 0-1,0 0 1,-5 5 0,-7 6 58,-25 22-1,31-30-27,-72 57 338,-31 27 248,99-78-519,0 0 0,1 1 0,0 0 0,1 0 0,-16 30 0,25-40-85,0 0 1,1 1 0,-1-1-1,1 0 1,0 1 0,0-1-1,0 1 1,1-1 0,0 1-1,0 7 1,0-11-49,0 0 0,0 0 0,1 1 0,-1-1-1,0 0 1,1 0 0,-1 1 0,1-1 0,-1 0 0,1 0-1,0 0 1,-1 0 0,1 0 0,0 0 0,0 0 0,0 0 0,0 0-1,0 0 1,0 0 0,0 0 0,0-1 0,0 1 0,0 0-1,0-1 1,1 1 0,-1-1 0,0 1 0,0-1 0,1 0 0,-1 1-1,0-1 1,0 0 0,1 0 0,-1 0 0,0 0 0,1 0-1,-1 0 1,0-1 0,1 1 0,1-1 0,20-7-2040</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6.379"/>
    </inkml:context>
    <inkml:brush xml:id="br0">
      <inkml:brushProperty name="width" value="0.1" units="cm"/>
      <inkml:brushProperty name="height" value="0.1" units="cm"/>
      <inkml:brushProperty name="color" value="#33CCFF"/>
    </inkml:brush>
  </inkml:definitions>
  <inkml:trace contextRef="#ctx0" brushRef="#br0">1 0 6841,'9'4'6570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6.827"/>
    </inkml:context>
    <inkml:brush xml:id="br0">
      <inkml:brushProperty name="width" value="0.1" units="cm"/>
      <inkml:brushProperty name="height" value="0.1" units="cm"/>
      <inkml:brushProperty name="color" value="#33CCFF"/>
    </inkml:brush>
  </inkml:definitions>
  <inkml:trace contextRef="#ctx0" brushRef="#br0">0 90 5369,'0'-1'237,"0"0"0,0 0 0,0 0 0,0 0 0,1 0 0,-1 0 0,0 0 0,0 0 0,1 0 0,-1 0 0,0 0 0,1 0 0,-1 1 0,1-1 0,-1 0 0,1 0 0,0 0 0,-1 1 0,1-1 0,0 0 0,-1 1 0,1-1 0,0 0 0,0 1 0,1-1 0,31-8 2240,-25 7-2399,241-48 2218,-230 47-2268,31 0-1,-45 2-25,0 1 0,0 1 0,0-1-1,0 1 1,0 0 0,0 0 0,0 0 0,0 1 0,0 0 0,0 0 0,6 3 0,-10-3 4,1-1 0,-1 0 0,1 1 0,-1 0 0,0-1 0,0 1 0,1 0 0,-1-1 0,0 1 0,-1 0 0,1 0 0,0 0 0,0 0 0,-1 0 0,1 0 0,-1 0 0,0 0 0,0 0 0,1 0 0,-1 0 0,0 1 0,-1-1 0,1 0 0,0 0 0,-1 0 0,1 0 0,-1 0 0,0 0 0,1 0 0,-3 3 0,-1 4 64,-1 1 0,0-1 0,-1 0 0,-12 15 0,-97 94 1087,6-8 174,105-105-1296,0 0 0,0 0 0,1 1 0,-1-1 0,2 1 0,-1 0 0,0 0 0,1 0 0,0 0 0,1 1 0,-1-1 0,1 0 0,0 1 0,1-1 0,0 1 0,0-1 0,1 9 0,0 36-1750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7.304"/>
    </inkml:context>
    <inkml:brush xml:id="br0">
      <inkml:brushProperty name="width" value="0.1" units="cm"/>
      <inkml:brushProperty name="height" value="0.1" units="cm"/>
      <inkml:brushProperty name="color" value="#FFC114"/>
    </inkml:brush>
  </inkml:definitions>
  <inkml:trace contextRef="#ctx0" brushRef="#br0">188 85 5497,'-25'-84'2585,"26"93"-729,-1 12-816,-1 8 161,-2 25 95,-7 6-64,1 26-16,-7 5-127,-11 0-353,1 8-176,-3-1-376,10 1-208,8-7-432,-2-15-248,13-34-585,0-15-271,12-28-512,0-14 127</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8.195"/>
    </inkml:context>
    <inkml:brush xml:id="br0">
      <inkml:brushProperty name="width" value="0.1" units="cm"/>
      <inkml:brushProperty name="height" value="0.1" units="cm"/>
      <inkml:brushProperty name="color" value="#33CCFF"/>
    </inkml:brush>
  </inkml:definitions>
  <inkml:trace contextRef="#ctx0" brushRef="#br0">45 1 4041,'-11'8'6537,"11"-7"-6333,-1 22 65,1-10 369,-1 80 502,2-5-490,-17 134 1,1-141-766,15-81 85,0 0 1,0 0-1,-1 1 0,1-1 0,0 1 1,0-1-1,0 0 0,0 1 0,-1-1 1,1 0-1,0 1 0,0-1 0,0 1 1,0-1-1,0 0 0,0 1 0,0-1 1,0 1-1,0-1 0,0 0 0,0 1 1,0-1-1,1 1 0,-1-1 0,0 0 1,0 1-1,0-1 0,0 0 0,1 1 1,-1-1-1,0 1 0,10-10-1165,10-22-791,-12 11 750,-2-1 0,6-24 0,-9 30 1306,0 0 0,1 1-1,1 0 1,0 0 0,1 0 0,1 1-1,10-17 1,-5 14 400,0 2 1,1-1-1,1 2 0,22-19 0,-27 25-298,1 1 1,0-1-1,0 2 0,1-1 0,-1 2 0,1-1 1,0 1-1,19-4 0,-29 8-152,1 0-1,-1-1 1,1 1-1,-1 0 1,0 0-1,1 0 1,-1 0-1,1 0 1,-1 0 0,0 0-1,1 0 1,-1 1-1,1-1 1,1 1-1,-3-1-12,0 1-1,0-1 1,1 0-1,-1 1 1,0-1-1,0 0 1,0 1 0,1-1-1,-1 0 1,0 1-1,0-1 1,0 0-1,0 1 1,0-1-1,0 1 1,0-1-1,0 0 1,0 1-1,0-1 1,0 1-1,0-1 1,0 0-1,0 1 1,0-1-1,0 0 1,0 1-1,-1-1 1,1 1-1,0-1 1,0 0-1,-1 1 1,-2 4 23,0 0-1,-1-1 1,1 1 0,-1-1-1,-9 7 1,-35 28 322,-29 26 722,68-56-946,1-1 1,1 1 0,-1 1-1,1 0 1,1 0-1,-8 14 1,13-22-116,0 1 0,0-1 0,0 0 0,0 0 0,1 0 0,-1 1 0,1-1 0,-1 0 0,1 1 0,0-1 0,0 1 0,0-1 0,0 0 0,0 1 0,0-1 0,1 0 0,-1 1 0,1-1 0,0 0 0,0 0 1,0 1-1,0-1 0,1 3 0,0-3-27,0-1 0,0 1 0,0 0 0,0-1 0,0 1 0,1-1 0,-1 1 0,0-1 0,1 0 0,-1 0 0,1 0 0,-1 0 0,1-1 0,-1 1 0,1-1 0,0 1 0,-1-1 0,1 0 0,0 0 0,4-1 0,9 0-781,0-2 0,20-4 0,3-5-1756</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8.610"/>
    </inkml:context>
    <inkml:brush xml:id="br0">
      <inkml:brushProperty name="width" value="0.1" units="cm"/>
      <inkml:brushProperty name="height" value="0.1" units="cm"/>
      <inkml:brushProperty name="color" value="#33CCFF"/>
    </inkml:brush>
  </inkml:definitions>
  <inkml:trace contextRef="#ctx0" brushRef="#br0">195 38 3041,'-1'2'175,"1"0"0,-1 0 0,1 0 0,0 0 0,0 0 0,0 0 1,0 1-1,0-1 0,1 0 0,-1 0 0,1 0 0,-1 0 0,2 3 1,1 5 295,22 95 2298,3 13-306,-25-99-2087,0 0-1,-2-1 1,0 1 0,-3 26 0,1-38-326,0 0-1,-1-1 1,1 1 0,-1 0-1,-1-1 1,1 0 0,-1 0-1,0 0 1,-1 0 0,1 0 0,-1 0-1,-1-1 1,1 0 0,0 0-1,-1 0 1,0 0 0,-1-1-1,-5 5 1,6-6-107,1-1 0,-1 1 0,0-1-1,0 0 1,0 0 0,0-1 0,0 1 0,0-1-1,0 0 1,-1 0 0,1-1 0,0 0 0,-1 0 0,1 0-1,0 0 1,0-1 0,-1 0 0,1 0 0,0 0-1,0-1 1,0 0 0,0 0 0,-9-5 0,-15-16-1665,0-10-745</inkml:trace>
  <inkml:trace contextRef="#ctx0" brushRef="#br0" timeOffset="1">75 53 7666,'25'-4'2664,"19"-3"-2776,3-4-352,-2-4-656,-1-1 336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023"/>
    </inkml:context>
    <inkml:brush xml:id="br0">
      <inkml:brushProperty name="width" value="0.1" units="cm"/>
      <inkml:brushProperty name="height" value="0.1" units="cm"/>
      <inkml:brushProperty name="color" value="#33CCFF"/>
    </inkml:brush>
  </inkml:definitions>
  <inkml:trace contextRef="#ctx0" brushRef="#br0">226 1 6721,'-4'13'2441,"-16"23"-1817,-2 6-24,-10 25 440,-1 10 81,0 21 55,4 2-128,8-8-448,-1-12-152,15-24-352,5-7-72,2-16-248,5-6-328,-1-12-856,-2-5-424</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429"/>
    </inkml:context>
    <inkml:brush xml:id="br0">
      <inkml:brushProperty name="width" value="0.1" units="cm"/>
      <inkml:brushProperty name="height" value="0.1" units="cm"/>
      <inkml:brushProperty name="color" value="#33CCFF"/>
    </inkml:brush>
  </inkml:definitions>
  <inkml:trace contextRef="#ctx0" brushRef="#br0">0 300 4705,'3'-1'398,"-1"1"1,0-1-1,0 1 0,0-1 1,0 0-1,1 0 1,-1 0-1,-1 0 0,1 0 1,0-1-1,0 1 0,0 0 1,-1-1-1,1 0 0,0 1 1,-1-1-1,0 0 0,3-3 1,1-3 5,0 0 0,-1 0 0,5-10 0,11-34 391,-7 18-440,23-45 0,-27 62-294,7-14-4,-15 29-55,0 1 0,0-1 0,1 1 0,-1 0 1,0-1-1,0 1 0,1 0 0,-1 0 0,1 0 0,-1 0 0,1 0 0,-1 0 0,1 0 1,2-1-1,-2 2 0,-1 0 1,0 1 0,1-1-1,-1 0 1,1 0 0,-1 1-1,0-1 1,1 0 0,-1 1-1,1-1 1,-1 1 0,0 0-1,0 0 1,1-1 0,-1 1-1,0 0 1,0 0 0,0 0-1,0 0 1,0 0 0,0 0-1,0 1 1,0-1-1,-1 0 1,1 0 0,1 3-1,2 3 8,-1 1-1,0-1 1,4 13-1,-2 2-5,4 37 0,-8-46 43,0-1 0,1 1 0,0 0 0,1-1 0,0 0 0,1 1 0,0-1 1,1-1-1,9 16 0,-13-26-27,-1-1-1,1 0 1,-1 1 0,1-1 0,0 0-1,-1 0 1,1 1 0,-1-1 0,1 0 0,0 0-1,-1 0 1,1 0 0,0 0 0,0 0-1,-1 0 1,1 0 0,0 0 0,-1 0 0,1 0-1,0 0 1,-1 0 0,1-1 0,0 1-1,-1 0 1,1 0 0,-1-1 0,1 1-1,-1 0 1,1-1 0,0 1 0,0-2 0,19-13 250,-20 15-261,18-18 83,26-35-1,-33 39-88,0 0-1,1 1 1,0 0 0,1 1-1,17-13 1,-28 24-7,-1-1 1,1 1 0,-1 1-1,1-1 1,0 0 0,-1 0-1,1 0 1,0 1 0,-1-1 0,1 1-1,0 0 1,0-1 0,-1 1-1,1 0 1,0 0 0,0 0-1,0 0 1,2 1 0,-2-1 2,-1 1 0,0 0 0,0 0 0,0 0 0,0 0 0,0 0 0,0 0 1,0 0-1,0 0 0,0 0 0,-1 0 0,1 1 0,0-1 0,-1 0 0,1 0 0,-1 1 0,1-1 1,-1 0-1,0 1 0,1-1 0,-1 1 0,0-1 0,0 0 0,0 3 0,0 4 4,-1 1 0,0-1-1,0 1 1,-1-1 0,0 0 0,0 0-1,-4 10 1,3-10-198,0 0 0,0 0 0,1 1 0,0-1 0,1 1 0,0 0-1,0 9 1,1-17 84,0-1 0,0 1-1,0 0 1,0 0-1,0-1 1,0 1 0,1 0-1,-1-1 1,0 1-1,0 0 1,1 0 0,-1-1-1,0 1 1,1-1-1,-1 1 1,0 0 0,1-1-1,-1 1 1,1-1 0,-1 1-1,1-1 1,-1 1-1,1-1 1,0 1 0,-1-1-1,1 1 1,0-1-1,-1 0 1,1 0 0,1 1-1,0-1-193,0 0 0,1 0 0,-1 0 0,0 0 0,1 0 0,-1-1 1,0 1-1,0-1 0,4-1 0,18-8-2099</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29.858"/>
    </inkml:context>
    <inkml:brush xml:id="br0">
      <inkml:brushProperty name="width" value="0.1" units="cm"/>
      <inkml:brushProperty name="height" value="0.1" units="cm"/>
      <inkml:brushProperty name="color" value="#33CCFF"/>
    </inkml:brush>
  </inkml:definitions>
  <inkml:trace contextRef="#ctx0" brushRef="#br0">1 439 2040,'110'-76'1479,"-102"70"-1154,0-1 0,0 0-1,-1 0 1,0 0 0,10-15-1,-3 3 224,25-33 2772,-55 83-1522,-23 32-1,26-45-1128,1 2 0,1-1 0,1 1 0,0 1 0,-9 31 0,18-51-616,1 1 0,-1-1 0,1 1 1,0 0-1,-1-1 0,1 1 0,0-1 0,0 1 1,0 0-1,0-1 0,0 1 0,1-1 1,-1 1-1,0 0 0,1-1 0,-1 1 0,1-1 1,0 1-1,-1-1 0,1 0 0,0 1 1,1 1-1,0-2-13,-1 0 0,1 0 0,0 1-1,0-2 1,0 1 0,-1 0 0,1 0 0,0 0 0,0-1 0,0 1 0,0-1 0,0 0 0,0 1-1,0-1 1,3 0 0,7-1 41,0 0-1,0-1 1,0 0 0,17-6-1,-23 6-128,11-2-101,-1-2-1,26-11 1,-39 16-22,-1 0 1,1-1 0,0 1 0,-1-1 0,1 1 0,-1-1-1,0 0 1,0 0 0,1 0 0,-1 0 0,0 0-1,-1-1 1,1 1 0,0-1 0,-1 1 0,1-1 0,-1 1-1,0-1 1,0 0 0,0 0 0,0 1 0,0-1 0,0-3-1,-2-3-848,1 0-1,-1 0 0,-4-14 0,-3-9-575</inkml:trace>
  <inkml:trace contextRef="#ctx0" brushRef="#br0" timeOffset="1">378 0 3665,'7'11'2496,"4"22"433,3 8-1145,-6 14-367,-3 5-249,-1 1-464,-4 3-184,-4-10-224,4-3-152,-2-17-872,2-8-592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0.405"/>
    </inkml:context>
    <inkml:brush xml:id="br0">
      <inkml:brushProperty name="width" value="0.1" units="cm"/>
      <inkml:brushProperty name="height" value="0.1" units="cm"/>
      <inkml:brushProperty name="color" value="#33CCFF"/>
    </inkml:brush>
  </inkml:definitions>
  <inkml:trace contextRef="#ctx0" brushRef="#br0">194 33 4057,'-22'-30'1694,"22"29"-1674,0 1 1,0 0-1,0 0 1,0 0-1,0 0 1,-1 0-1,1 0 1,0 0 0,0-1-1,0 1 1,0 0-1,0 0 1,-1 0-1,1 0 1,0 0 0,0 0-1,0 0 1,0 0-1,-1 0 1,1 0-1,0 0 1,0 0-1,0 0 1,0 0 0,-1 0-1,1 0 1,0 0-1,0 0 1,0 0-1,0 0 1,0 0-1,-1 0 1,1 0 0,0 1-1,0-1 1,0 0-1,0 0 1,0 0-1,-1 0 1,1 0 0,0 0-1,0 0 1,0 1-1,0-1 1,0 0-1,0 0 1,0 0-1,0 0 1,0 0 0,-1 1-1,1-1 1,0 0-1,0 0 1,0 0-1,0 0 1,0 1 0,0-1-1,0 0 1,0 0-1,0 0 1,0 0-1,0 1 1,0-1-1,0 0 1,0 0 0,1 0-1,-2 16 236,1-14-156,-3 157 2285,3 111 490,2-204-2590,-2-1 0,-3 1 0,-3 0 1,-28 125-1,24-146-275,-2-1-1,-3-1 1,-1 0 0,-26 49 0,25-69-370,11-22-296,3-13-554,5-17-533</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0.843"/>
    </inkml:context>
    <inkml:brush xml:id="br0">
      <inkml:brushProperty name="width" value="0.1" units="cm"/>
      <inkml:brushProperty name="height" value="0.1" units="cm"/>
      <inkml:brushProperty name="color" value="#33CCFF"/>
    </inkml:brush>
  </inkml:definitions>
  <inkml:trace contextRef="#ctx0" brushRef="#br0">238 7 4777,'-31'23'773,"0"0"0,2 2 0,1 2 0,-36 43 0,63-69-761,-6 6 56,1 0-1,0 1 0,1-1 0,0 1 1,0 0-1,0 0 0,1 1 1,1-1-1,-4 11 0,7-18-65,0-1 0,0 0 0,0 1 0,-1-1 0,1 0 0,0 1 0,0-1-1,0 0 1,0 1 0,0-1 0,1 0 0,-1 1 0,0-1 0,0 0 0,0 1 0,0-1 0,0 0-1,0 1 1,0-1 0,1 0 0,-1 0 0,0 1 0,0-1 0,0 0 0,1 0 0,-1 1 0,0-1-1,0 0 1,1 0 0,-1 0 0,0 1 0,0-1 0,1 0 0,-1 0 0,0 0 0,1 0-1,-1 0 1,0 1 0,1-1 0,-1 0 0,0 0 0,1 0 0,-1 0 0,0 0 0,1 0 0,-1 0-1,0 0 1,1 0 0,-1-1 0,0 1 0,1 0 0,-1 0 0,1 0 0,20-9 47,-11 1-47,1 0 0,-1-1 0,-1 0 0,0 0 0,0-1 0,9-14-1,44-72-96,-34 50 67,-26 43 12,0-1 48,1-1 0,0 0 0,1 1 0,-1 0 1,1 0-1,-1 0 0,6-4 0,-7 7-6,-1 0 1,1 1-1,-1-1 1,1 1-1,-1-1 1,1 1-1,-1-1 1,1 1-1,-1 0 1,1 0-1,0 0 1,-1 0-1,1 0 1,0 0-1,-1 0 1,1 0-1,-1 1 1,1-1-1,0 1 1,-1-1-1,1 1 1,-1 0-1,0-1 1,1 1-1,-1 0 1,1 0-1,-1 0 1,2 2-1,17 15 219,0 2 0,-1-1 0,-2 2-1,0 0 1,24 41 0,5 5-79,-13-23-331,54 56-1,-56-71 1991</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2.354"/>
    </inkml:context>
    <inkml:brush xml:id="br0">
      <inkml:brushProperty name="width" value="0.1" units="cm"/>
      <inkml:brushProperty name="height" value="0.1" units="cm"/>
      <inkml:brushProperty name="color" value="#33CCFF"/>
    </inkml:brush>
  </inkml:definitions>
  <inkml:trace contextRef="#ctx0" brushRef="#br0">71 34 3865,'-70'-5'7257,"70"3"-6656,23 0-297,53-7-48,-41 4-320,1 5-264,4-4-537,-2-3-439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2.941"/>
    </inkml:context>
    <inkml:brush xml:id="br0">
      <inkml:brushProperty name="width" value="0.1" units="cm"/>
      <inkml:brushProperty name="height" value="0.1" units="cm"/>
      <inkml:brushProperty name="color" value="#33CCFF"/>
    </inkml:brush>
  </inkml:definitions>
  <inkml:trace contextRef="#ctx0" brushRef="#br0">11 88 4081,'94'-43'1588,"-83"38"-1278,-1 1-1,1 1 0,0-1 1,13-1-1,1 0 50,-1-1 487,48-5 1,-65 10-767,1 0 0,0 1 0,-1 0 0,1 1 0,0 0 0,-1 0 1,1 0-1,-1 1 0,1 0 0,9 5 0,-16-7-79,0 0 0,0 1-1,0-1 1,-1 1 0,1-1 0,0 1 0,-1-1 0,1 1 0,0-1-1,-1 1 1,1-1 0,-1 1 0,1 0 0,-1-1 0,1 1 0,-1 0-1,1 0 1,-1-1 0,0 1 0,1 0 0,-1 0 0,0-1 0,0 1-1,1 0 1,-1 0 0,0 1 0,-1 0 0,1-1-1,0 1 1,-1-1 0,0 1 0,1-1-1,-1 1 1,0-1 0,0 0 0,0 1-1,0-1 1,0 0 0,0 0-1,-1 2 1,-7 4 2,0 0 1,0 0-1,-13 6 0,17-10 2,-27 14 79,-43 17 1,44-21 270,-48 28-1,78-41-348,1 0 0,-1 0 0,1 0 0,-1 1 1,0-1-1,1 0 0,-1 0 0,1 1 0,-1-1 0,1 0 0,0 1 0,-1-1 0,1 1 0,-1-1 0,1 0 0,0 1 0,-1-1 0,1 1 0,0-1 0,-1 1 0,1-1 0,0 1 0,0 0 0,0-1 0,-1 1 0,1-1 0,0 1 0,0-1 0,0 1 0,0-1 0,0 1 0,0 0 0,0-1 0,0 1 0,0-1 0,0 1 0,1-1 0,-1 1 1,0 0-1,0-1 0,0 1 0,1-1 0,-1 1 0,0-1 0,1 1 0,-1-1 0,0 0 0,1 1 0,-1-1 0,1 1 0,-1-1 0,0 0 0,2 1 0,2 2 1,1 0 0,0 0-1,1 0 1,7 2 0,-5-1 5,22 8-7,-12-5-3,0 1 0,-1 0-1,0 1 1,27 20 0,-41-26-1,1 0 0,0 0-1,-1 1 1,0-1 0,0 1 0,0 0 0,0 0 0,0 0 0,-1 0 0,0 0 0,0 1-1,0-1 1,0 1 0,-1 0 0,0-1 0,0 1 0,0 0 0,0 0 0,-1-1 0,0 1-1,0 0 1,0 0 0,-2 9 0,0-5 19,-1 1 0,0 0 0,0-1 0,-1 0 0,-1 0 0,1 0 0,-2-1 1,1 1-1,-1-1 0,0 0 0,-1-1 0,1 0 0,-2 0 0,1 0 0,-1-1 0,0 0 0,-9 6 0,3-4 34,0-1 1,0 0-1,0 0 0,-1-2 1,0 1-1,0-2 0,0 0 1,-1-1-1,-31 2 0,44-5-135,1 1 0,-1-1-1,0 0 1,0 0 0,0-1-1,0 1 1,0 0 0,0-1-1,1 0 1,-1 0-1,0 0 1,-4-2 0,-5-10-1153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3.390"/>
    </inkml:context>
    <inkml:brush xml:id="br0">
      <inkml:brushProperty name="width" value="0.1" units="cm"/>
      <inkml:brushProperty name="height" value="0.1" units="cm"/>
      <inkml:brushProperty name="color" value="#33CCFF"/>
    </inkml:brush>
  </inkml:definitions>
  <inkml:trace contextRef="#ctx0" brushRef="#br0">240 61 4185,'0'-3'337,"1"0"1,0 1-1,-1-1 0,0 0 1,0 0-1,0 1 0,0-1 1,0 0-1,0 1 0,-1-1 1,1 0-1,-1 1 0,-1-4 1,2 4-255,-1 1 0,0 0 0,0-1 0,0 1 0,0 0 0,0 0 0,0 0 0,0 0 0,-1 0 0,1 0 0,0 0 1,0 0-1,-1 1 0,1-1 0,-1 0 0,1 1 0,-1-1 0,1 1 0,-1-1 0,1 1 0,-1 0 0,1 0 0,-1 0 1,1 0-1,-3 0 0,-4 1 70,0 0 1,0 0-1,1 1 1,-1 0-1,0 0 1,1 1-1,0 0 1,0 1-1,0-1 1,0 1-1,0 1 1,1-1-1,-8 8 1,4-3-58,-1 0 0,2 1 1,-1 1-1,1 0 0,1 0 1,-13 21-1,19-26-83,-1 0 0,1 1 0,0-1 0,0 1 0,0-1-1,1 1 1,0-1 0,1 1 0,-1 0 0,1 0 0,1-1 0,-1 1 0,3 12 0,-2-16-13,0 0 1,-1 0-1,1 0 1,0-1-1,1 1 1,-1 0 0,0-1-1,1 1 1,0-1-1,-1 0 1,1 1-1,0-1 1,0 0-1,0 0 1,0 0 0,1 0-1,-1-1 1,0 1-1,1-1 1,-1 1-1,1-1 1,0 0-1,-1 0 1,1 0 0,0 0-1,0 0 1,0-1-1,-1 0 1,1 1-1,0-1 1,0 0-1,0 0 1,0 0-1,3-1 1,10-3-84,-1 0 0,0-1 0,0-1 1,0 0-1,0-1 0,-1 0 0,18-14 0,3 1-94,-23 12 117,-10 6 56,1 0 0,-1 0-1,0 1 1,0-1-1,1 1 1,-1 0 0,1 0-1,0 0 1,-1 0-1,1 0 1,0 0 0,-1 1-1,1-1 1,5 0-1,-8 3 10,1-1-1,-1 0 0,1 0 0,-1 0 0,0 1 0,1-1 0,-1 0 0,0 0 0,0 1 0,0-1 1,0 0-1,0 1 0,0-1 0,-1 2 0,1-2 8,-5 37 354,-2-1 1,-16 49-1,0 1 123,19-72-484,0 0-1,2 0 1,0 0-1,0 0 1,2 0-1,-1 1 1,2-1-1,0 0 1,7 29 0,-8-44-8,2 5-714,0-18-2482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8.712"/>
    </inkml:context>
    <inkml:brush xml:id="br0">
      <inkml:brushProperty name="width" value="0.1" units="cm"/>
      <inkml:brushProperty name="height" value="0.1" units="cm"/>
      <inkml:brushProperty name="color" value="#FFC114"/>
    </inkml:brush>
  </inkml:definitions>
  <inkml:trace contextRef="#ctx0" brushRef="#br0">98 3 6441,'-3'-2'1399,"2"2"-1166,1 0 0,-1-1 0,-12 5 5360,12-3-5360,-9 23 1182,7-14-1440,-15 50 840,-16 91-1,28-115-673,2 0-1,1 0 1,2 1-1,5 44 1,-4-74-150,1 0 1,1 0 0,-1 0 0,1 0 0,0 0 0,1 0 0,4 9-1,-5-14-3,-1 1 0,1-1 0,0 0 0,-1 0 0,1 0 0,0 0 0,0 0 0,1 0 0,-1 0 0,0-1 0,1 1 0,-1-1 0,1 0 0,-1 1 0,1-1 0,-1 0 0,1-1 0,0 1 0,0 0 0,-1-1 0,1 0 0,5 1 0,2-2-36,0 0 0,0 0-1,0-1 1,0 0 0,-1-1-1,1 0 1,-1-1 0,1 0 0,-1 0-1,-1-1 1,16-10 0,-4 0-226,-1 0 1,-1-1-1,-1 0 1,16-20-1,1-7-1266,40-67-1,-21 24 1411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7.668"/>
    </inkml:context>
    <inkml:brush xml:id="br0">
      <inkml:brushProperty name="width" value="0.1" units="cm"/>
      <inkml:brushProperty name="height" value="0.1" units="cm"/>
      <inkml:brushProperty name="color" value="#FFC114"/>
    </inkml:brush>
  </inkml:definitions>
  <inkml:trace contextRef="#ctx0" brushRef="#br0">0 1 6377,'89'30'2873,"-86"-3"-1081,1 0-447,-4-3-177,0-5-304,1-9-536,-1-2-160,3-7-208,-3 1-152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3.842"/>
    </inkml:context>
    <inkml:brush xml:id="br0">
      <inkml:brushProperty name="width" value="0.1" units="cm"/>
      <inkml:brushProperty name="height" value="0.1" units="cm"/>
      <inkml:brushProperty name="color" value="#33CCFF"/>
    </inkml:brush>
  </inkml:definitions>
  <inkml:trace contextRef="#ctx0" brushRef="#br0">89 52 5161,'48'-16'2542,"56"-9"1,-83 21-2234,1 1 1,-1 1 0,1 1 0,-1 1-1,26 3 1,-44-3-277,0 0 0,0 1 1,-1-1-1,1 1 0,0 0 1,0 0-1,0 0 0,-1 0 1,1 0-1,0 1 0,-1-1 0,1 1 1,2 2-1,-5-3-28,1-1 0,-1 1 1,1 0-1,-1-1 0,0 1 0,1-1 1,-1 1-1,0 0 0,1 0 0,-1-1 1,0 1-1,0 0 0,0-1 0,0 1 0,0 0 1,0 0-1,0-1 0,0 1 0,0 0 1,0-1-1,0 2 0,-1 0-2,0-1 0,0 1 0,1 0 0,-1-1 0,0 1 0,-1 0 0,1-1 0,0 1 0,0-1 0,-1 0 0,-1 2 0,-14 10 76,0-2-1,-1 0 1,0-1-1,-1 0 1,-37 12-1,30-12 128,1 1 1,-43 25-1,67-36-203,0 1 0,1-1 1,-1 0-1,0 1 0,1-1 0,-1 1 1,0-1-1,1 1 0,-1 0 0,1-1 0,-1 1 1,1 0-1,-1-1 0,1 1 0,-1 0 1,1-1-1,0 1 0,-1 0 0,1 0 0,0 0 1,0-1-1,0 1 0,-1 0 0,1 0 1,0 0-1,0-1 0,0 1 0,0 0 0,0 0 1,0 0-1,1 0 0,-1-1 0,0 1 1,0 0-1,1 0 0,-1 0 0,0-1 0,1 1 1,-1 0-1,1-1 0,-1 1 0,2 1 1,2 3-1,1-1 1,0 1-1,0-1 1,10 6-1,1 2 26,-6-3-17,0 0 1,-1 1-1,0 0 0,0 1 0,-1 0 0,9 16 0,-15-23-9,0 0 0,0-1 0,0 1 0,-1 0 0,1 0 0,-1 0 0,0 0 0,0 0 0,-1 0 0,1 0 0,-1 0 0,0 1-1,0-1 1,0 0 0,-1 0 0,1 0 0,-1 0 0,0 0 0,0 0 0,-1 0 0,1 0 0,-1 0 0,0 0 0,-4 6 0,-3 1 45,-1-1-1,0 1 1,0-1-1,-1-1 1,-1 0-1,-16 9 1,5-4 45,0-2 1,-38 15-1,54-24-215,-1-1-1,1 1 0,0-2 1,-1 1-1,1-1 0,-12 1 1,4-2-1009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4.240"/>
    </inkml:context>
    <inkml:brush xml:id="br0">
      <inkml:brushProperty name="width" value="0.1" units="cm"/>
      <inkml:brushProperty name="height" value="0.1" units="cm"/>
      <inkml:brushProperty name="color" value="#33CCFF"/>
    </inkml:brush>
  </inkml:definitions>
  <inkml:trace contextRef="#ctx0" brushRef="#br0">0 1 9130,'7'9'3169,"-5"9"-2905,-2-5-288,2-4-112,-2-4-136,2-1-128</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4.679"/>
    </inkml:context>
    <inkml:brush xml:id="br0">
      <inkml:brushProperty name="width" value="0.1" units="cm"/>
      <inkml:brushProperty name="height" value="0.1" units="cm"/>
      <inkml:brushProperty name="color" value="#33CCFF"/>
    </inkml:brush>
  </inkml:definitions>
  <inkml:trace contextRef="#ctx0" brushRef="#br0">59 22 5801,'-1'5'420,"1"-1"-1,-1 0 1,0 1-1,-1-1 1,1 0-1,-1 1 0,0-1 1,0 0-1,0 0 1,0-1-1,-1 1 1,1 0-1,-6 5 1,5-6-271,-1 1 0,1 0 0,0 0 0,1 1 0,-1-1 0,1 1 0,0-1 0,0 1 0,0 0 0,1-1 0,-2 7 0,3-9-117,0 0 0,0 0 0,0 0 0,1 0 0,-1 0 0,0 0 0,1 0 0,0 0 0,-1 0 0,1-1 0,0 1 0,0 0 0,0 0 0,0-1 0,0 1 0,0-1 0,0 1 0,1-1 1,-1 1-1,0-1 0,1 0 0,0 1 0,-1-1 0,1 0 0,0 0 0,-1 0 0,1-1 0,0 1 0,0 0 0,0-1 0,3 2 0,2-1-8,0 1 1,0-1-1,1 0 0,-1 0 0,1-1 0,-1 0 0,11-1 0,0-2 1,0 2 0,0 0 0,0 1-1,1 0 1,-1 2 0,0 0 0,28 8-1,-39-8 4,0 0-1,-1 0 0,1 1 1,-1 0-1,0 0 1,0 0-1,0 1 0,-1 0 1,1 0-1,-1 1 0,0-1 1,0 1-1,0 0 1,-1 0-1,1 1 0,-1-1 1,-1 1-1,1 0 0,-1 0 1,0 1-1,0-1 1,-1 0-1,2 8 0,-3-8-2,0 1-1,-1 0 1,0 0-1,0-1 1,-1 1-1,1 0 0,-1 0 1,-1-1-1,1 1 1,-1-1-1,-1 1 1,1-1-1,-1 0 0,0 0 1,0 0-1,-1 0 1,0 0-1,0-1 1,0 0-1,-6 6 1,2-2-41,-1 0 1,-1-1-1,1 0 1,-1-1-1,0 1 1,-1-2-1,0 0 1,0 0-1,0-1 1,-16 5-1,24-9-120,0 0 1,-1 0-1,1 0 0,-1-1 1,0 1-1,1-1 0,-1 0 1,1 0-1,-1 0 0,0 0 1,1-1-1,-1 1 0,1-1 1,-7-2-1,-14-13-1792</inkml:trace>
  <inkml:trace contextRef="#ctx0" brushRef="#br0" timeOffset="1">57 40 8314,'20'0'2992,"25"-1"-2439,8-3-457,3 0-256,0-3-129,0-2-279,1 0-128,-5 3-520</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6.457"/>
    </inkml:context>
    <inkml:brush xml:id="br0">
      <inkml:brushProperty name="width" value="0.1" units="cm"/>
      <inkml:brushProperty name="height" value="0.1" units="cm"/>
      <inkml:brushProperty name="color" value="#33CCFF"/>
    </inkml:brush>
  </inkml:definitions>
  <inkml:trace contextRef="#ctx0" brushRef="#br0">121 0 3833,'-9'4'314,"6"-3"-203,1 0 1,-1 0-1,1 0 0,0 0 0,-1 0 0,1 0 0,0 0 0,0 1 0,0-1 0,0 1 1,0 0-1,0 0 0,0 0 0,0 0 0,1 0 0,-1 0 0,1 0 0,-1 0 0,1 0 1,0 1-1,0-1 0,0 1 0,0-1 0,0 1 0,0 3 0,-8 63 1937,0 0 101,-24 94 1,29-150-2051,1 1 1,0-1-1,1 1 1,1-1-1,0 1 1,1 26-1,1-40-109,-1 0 1,0 0-1,0 0 1,0 0-1,0 0 1,0 0-1,0 0 1,0 0-1,0 0 0,0 0 1,0 0-1,0 0 1,1 0-1,-1 0 1,0 0-1,0-1 0,0 1 1,0 0-1,0 0 1,0 0-1,0 0 1,0 0-1,1 0 1,-1 0-1,0 1 0,0-1 1,0 0-1,0 0 1,0 0-1,0 0 1,0 0-1,0 0 0,0 0 1,1 0-1,-1 0 1,0 0-1,0 0 1,0 0-1,0 0 1,0 0-1,0 0 0,0 0 1,0 0-1,0 1 1,4-15-1109,-4 14 1107,0-2-36,1 0 0,-1 0 0,1-1 0,0 1 0,0 0 0,0 0 0,0 0 0,0 1 0,1-1 0,-1 0 0,0 0 0,3-2 0,7-7-85,-1 0 1,2 0-1,0 1 0,0 0 0,1 1 0,16-9 0,-1 2-61,93-61-215,-110 69 402,0-1 1,1 2-1,0 0 1,1 0-1,0 1 1,20-7-1,-23 9 8,-23 6 8,-27 4 76,27-3 91,0 0 1,0 1 0,1 0-1,-22 12 1,30-14-71,-1 1 0,1-1 0,0 1 0,0 1 1,0-1-1,0 1 0,1-1 0,-1 1 0,1 0 0,0 0 0,0 0 0,1 1 0,-1-1 0,1 1 0,-3 6 0,2 0 106,1-7-133,0 1-1,0-1 0,1 1 0,0 0 1,0-1-1,0 1 0,1 10 1,0-14-103,1 1 0,-1 0 1,1 0-1,-1 0 0,1 0 1,0 0-1,0-1 1,0 1-1,0 0 0,0-1 1,0 1-1,1-1 0,-1 1 1,0-1-1,1 1 0,-1-1 1,1 0-1,0 0 1,-1 0-1,1 0 0,0 0 1,0 0-1,-1 0 0,1-1 1,4 2-1,36 9-945,10-6-374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6.904"/>
    </inkml:context>
    <inkml:brush xml:id="br0">
      <inkml:brushProperty name="width" value="0.1" units="cm"/>
      <inkml:brushProperty name="height" value="0.1" units="cm"/>
      <inkml:brushProperty name="color" value="#33CCFF"/>
    </inkml:brush>
  </inkml:definitions>
  <inkml:trace contextRef="#ctx0" brushRef="#br0">341 1 5313,'12'24'1353,"0"0"0,8 29 0,-10-17-680,-1 0-1,-2 0 1,-1 1-1,1 69 1,-7-96-531,0-1 1,0 0-1,-1 1 1,-1-1-1,0 0 0,-5 15 1,6-20-110,-1 1 1,0-1 0,-1 0-1,1 1 1,-1-1-1,0 0 1,0-1-1,0 1 1,0 0-1,-1-1 1,1 0-1,-1 0 1,0 0-1,-7 4 1,-3 0 8,-1-1 0,0 0 0,0-1 1,-1 0-1,1-2 0,-21 3 0,9-3-36,0-1-1,-52-4 1,75 2-111,0 0 0,0-1 0,1 1 0,-1-1-1,0 0 1,0 0 0,0 0 0,1 0 0,-1-1 0,0 0-1,1 0 1,-1 0 0,1 0 0,0 0 0,0-1 0,0 1 0,0-1-1,0 0 1,1 0 0,-1 0 0,1 0 0,-1 0 0,1-1-1,0 1 1,-2-7 0,-13-34-2354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7.362"/>
    </inkml:context>
    <inkml:brush xml:id="br0">
      <inkml:brushProperty name="width" value="0.1" units="cm"/>
      <inkml:brushProperty name="height" value="0.1" units="cm"/>
      <inkml:brushProperty name="color" value="#33CCFF"/>
    </inkml:brush>
  </inkml:definitions>
  <inkml:trace contextRef="#ctx0" brushRef="#br0">0 204 6521,'94'-46'3209,"-59"55"-536,7-5-2689,8-8-689,3-8-31,10-8-120,8-2-112,7-3-1505</inkml:trace>
  <inkml:trace contextRef="#ctx0" brushRef="#br0" timeOffset="1">888 1 7506,'-3'25'2904,"-3"13"-1800,-5 24-599,-10 3 191,-12 15 448,-3 8 64,-6-1-272,2-3-215,-2-12-513,8-3-24,12-5-232,4-5-192,16-10-489,1-12-383,8-25-768,5-14-345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7.777"/>
    </inkml:context>
    <inkml:brush xml:id="br0">
      <inkml:brushProperty name="width" value="0.1" units="cm"/>
      <inkml:brushProperty name="height" value="0.1" units="cm"/>
      <inkml:brushProperty name="color" value="#33CCFF"/>
    </inkml:brush>
  </inkml:definitions>
  <inkml:trace contextRef="#ctx0" brushRef="#br0">0 148 6033,'7'-4'644,"0"0"-1,0 0 1,-1 0-1,1-1 1,-1 0-1,0 0 1,-1 0-1,10-12 1,21-17 500,-27 26-1060,1 1 0,0 0 0,1 1-1,-1 0 1,1 0 0,1 1-1,-1 1 1,20-5 0,-30 8-84,0 1 0,0 0-1,0-1 1,0 1 0,0 0 0,0 0 0,-1 0-1,1 0 1,0 0 0,0 0 0,0 0 0,0 0-1,0 0 1,0 1 0,0-1 0,0 0 0,-1 0 0,1 1-1,0-1 1,0 1 0,0-1 0,0 1 0,-1-1-1,1 1 1,0-1 0,-1 1 0,1 0 0,0-1-1,-1 1 1,1 0 0,-1 0 0,1-1 0,-1 1 0,1 0-1,-1 0 1,0 0 0,1 0 0,-1-1 0,0 1-1,0 0 1,1 2 0,-1 4 10,0 0 0,0 0 0,-1-1 0,0 1 0,-2 7 0,2-9 6,0 0 0,0 0 0,1 0 0,0 0 0,0 8 0,0-12-14,0 0-1,0 0 1,0 0-1,1 0 1,-1 0-1,0 0 1,0 0 0,1-1-1,-1 1 1,1 0-1,-1 0 1,1 0 0,-1-1-1,1 1 1,0 0-1,-1-1 1,1 1-1,0 0 1,-1-1 0,1 1-1,0-1 1,0 1-1,-1-1 1,1 0-1,0 1 1,0-1 0,0 0-1,0 1 1,0-1-1,0 0 1,-1 0 0,1 0-1,0 0 1,0 0-1,0 0 1,0 0-1,2 0 1,0-1 14,0 0 0,0 0 0,0-1 0,0 1 0,0 0 0,0-1 0,0 0 0,0 0 0,3-3 0,10-9-1,0 1-1,0 1 1,24-13-1,-32 20-10,0 1 0,0 1-1,1-1 1,0 2 0,0-1-1,0 1 1,0 0-1,0 1 1,14 0 0,-20 0 1,-1 1 1,1 1 0,0-1 0,-1 0 0,1 0-1,-1 1 1,1 0 0,-1-1 0,1 1-1,-1 0 1,1 0 0,3 3 0,-5-3-1,0-1 1,0 1-1,0 0 1,-1 0-1,1 0 1,0 0-1,0 0 1,-1 1-1,1-1 1,0 0-1,-1 0 1,1 0-1,-1 1 1,0-1-1,1 0 1,-1 0-1,0 1 1,0 1-1,-1 5 14,1-1 0,-2 0 0,1 1-1,-1-1 1,-1 0 0,-5 14 0,-4 11-89,12-30-19,-1-1-1,1 1 0,-1-1 1,1 1-1,0-1 1,0 1-1,-1-1 1,1 1-1,0-1 0,1 1 1,-1-1-1,0 1 1,0-1-1,0 1 1,1-1-1,-1 1 1,1-1-1,-1 1 0,1-1 1,0 0-1,0 1 1,-1-1-1,1 0 1,0 0-1,0 1 1,0-1-1,0 0 0,1 0 1,-1 0-1,0 0 1,0 0-1,1-1 1,-1 1-1,0 0 0,1 0 1,-1-1-1,1 1 1,-1-1-1,0 1 1,1-1-1,-1 0 1,1 0-1,0 0 0,2 0 1,19 0-1866</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48.226"/>
    </inkml:context>
    <inkml:brush xml:id="br0">
      <inkml:brushProperty name="width" value="0.1" units="cm"/>
      <inkml:brushProperty name="height" value="0.1" units="cm"/>
      <inkml:brushProperty name="color" value="#33CCFF"/>
    </inkml:brush>
  </inkml:definitions>
  <inkml:trace contextRef="#ctx0" brushRef="#br0">57 258 4665,'-15'10'6715,"15"-9"-6320,-2 2 0,-14 30 1630,-4 16-838,19-47-1118,0 0 1,1 0-1,-1 0 0,1 0 0,0 0 1,-1 0-1,1 0 0,0 0 1,0 0-1,0 0 0,0 0 0,1-1 1,-1 1-1,0 0 0,1 0 0,0 0 1,-1 0-1,1 0 0,0 0 1,0-1-1,0 1 0,0 0 0,0-1 1,0 1-1,0-1 0,1 1 1,-1-1-1,1 1 0,-1-1 0,1 0 1,-1 0-1,1 0 0,0 0 1,-1 0-1,1 0 0,0 0 0,2 0 1,2 1-57,0 0 0,1-1 0,-1 1 0,0-1 1,1-1-1,-1 1 0,1-1 0,11-1 0,-17 0-64,1 1 0,-1 0 0,0 0 0,1-1-1,-1 1 1,1-1 0,-1 1 0,0-1 0,0 1 0,1-1-1,-1 0 1,2-1 0,-3 1-11,1 1 0,-1-1 0,1 1 0,-1-1 0,0 1 0,1-1 0,-1 0 0,0 1 0,0-1 0,0 1 0,1-1 0,-1 0 0,0 1 0,0-1 0,0 0 0,0 1 0,0-1 0,0 1 0,0-1 0,0 0 0,-2-3-317,1 0 0,0 0 1,-1 0-1,0 1 0,0-1 0,0 1 1,-3-4-1,-2-3-356,-6-16-1248</inkml:trace>
  <inkml:trace contextRef="#ctx0" brushRef="#br0" timeOffset="1">430 0 10354,'8'15'3649,"4"32"-3065,1 4 48,-9 5 296,-1 4-95,-3-6-217,-3-3-184,-5 0-360,-2-4-248,2-9-856,5-6-545</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0.059"/>
    </inkml:context>
    <inkml:brush xml:id="br0">
      <inkml:brushProperty name="width" value="0.1" units="cm"/>
      <inkml:brushProperty name="height" value="0.1" units="cm"/>
      <inkml:brushProperty name="color" value="#33CCFF"/>
    </inkml:brush>
  </inkml:definitions>
  <inkml:trace contextRef="#ctx0" brushRef="#br0">0 47 3481,'57'-39'1449,"-56"38"-1368,0 0-1,0 1 0,0-1 1,0 0-1,0 1 0,0-1 1,0 1-1,1-1 0,-1 1 0,0 0 1,0-1-1,0 1 0,0 0 1,1 0-1,1 0 0,4 7 246,-5-4-199,1 1-2,0 0 0,0 0 0,0 0 0,-1 1 0,1-1 0,-1 1 0,-1-1 0,3 7 0,10 44 704,-9-32-550,16 78 980,-4 1-1,6 161 1,-27-55-603,1 4-195,4-191-400,1 0 0,6 29 1,-5-41-40,-1 0 0,1-1 1,0 1-1,1-1 0,0 0 1,0 0-1,11 14 0,-9-16-66,-6-8-239,-9-16-599,-10-13-449,-4-10-379</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0.516"/>
    </inkml:context>
    <inkml:brush xml:id="br0">
      <inkml:brushProperty name="width" value="0.1" units="cm"/>
      <inkml:brushProperty name="height" value="0.1" units="cm"/>
      <inkml:brushProperty name="color" value="#33CCFF"/>
    </inkml:brush>
  </inkml:definitions>
  <inkml:trace contextRef="#ctx0" brushRef="#br0">225 91 4345,'-6'2'226,"0"-1"1,0 1-1,1 0 0,-1 0 0,1 0 1,-1 1-1,1 0 0,0 0 1,0 1-1,-8 6 0,-4 6 53,-22 26-1,8-9 382,28-30-616,-9 9 240,1 0 0,-12 17 1,20-26-235,1 1 1,0-1-1,-1 1 0,2 0 1,-1 0-1,0 0 0,1 1 1,0-1-1,0 0 0,0 0 1,0 1-1,0-1 0,1 8 1,0-12-48,0 1 1,0-1-1,0 0 1,0 1 0,0-1-1,0 1 1,0-1-1,0 1 1,0-1-1,1 0 1,-1 1 0,0-1-1,0 1 1,0-1-1,1 0 1,-1 1-1,0-1 1,0 0 0,1 1-1,-1-1 1,0 0-1,0 1 1,1-1-1,-1 0 1,0 0 0,1 1-1,-1-1 1,1 0-1,-1 0 1,0 0-1,1 1 1,-1-1 0,1 0-1,-1 0 1,0 0-1,1 0 1,-1 0-1,1 0 1,-1 0 0,1 0-1,-1 0 1,0 0-1,1 0 1,-1 0-1,1 0 1,-1 0 0,1-1-1,-1 1 1,0 0-1,1-1 1,21-12 96,-20 12-93,9-8 0,0-1-1,0 0 1,-1-1 0,-1 0-1,0-1 1,0 1 0,-1-2-1,8-16 1,5-15-89,17-53 0,-19 45 57,-18 51 28,-1-1 1,1 1-1,-1 0 0,1-1 1,-1 1-1,1 0 0,0 0 1,0 0-1,-1-1 1,1 1-1,0 0 0,0 0 1,0 0-1,0 0 0,0 0 1,3-1-1,-4 2 4,1 0-1,0 0 0,-1 0 1,1 0-1,0 0 1,-1 0-1,1 0 1,0 0-1,-1 0 0,1 0 1,0 1-1,-1-1 1,1 0-1,-1 0 1,1 1-1,0-1 0,-1 0 1,1 1-1,-1-1 1,1 1-1,-1-1 1,1 0-1,-1 1 1,1 0-1,4 5 89,-1 0 0,0 1 0,0-1 1,5 13-1,-7-16-58,6 17 392,9 38 0,-10-35-7,11 30 1,-13-41-285,1-1 1,0 1-1,1-1 1,0-1-1,1 1 1,0-1 0,18 17-1,-19-21-146,0-1-1,0 0 1,1 0 0,-1-1-1,1 1 1,0-2 0,1 1-1,-1-1 1,0-1 0,1 0-1,0 0 1,10 1 0,21 1-748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8.020"/>
    </inkml:context>
    <inkml:brush xml:id="br0">
      <inkml:brushProperty name="width" value="0.1" units="cm"/>
      <inkml:brushProperty name="height" value="0.1" units="cm"/>
      <inkml:brushProperty name="color" value="#FFC114"/>
    </inkml:brush>
  </inkml:definitions>
  <inkml:trace contextRef="#ctx0" brushRef="#br0">58 1 8354,'3'6'602,"-1"0"0,0 0 0,0 0 0,0 0 0,-1 1 0,0-1 0,1 8-1,-2-3-250,0 0-1,-1-1 0,-3 20 0,-1-6-111,-2 1-1,-18 39 1,17-45-28,4-12-97,1 0-1,0 0 1,0 0 0,1 1-1,0-1 1,0 0-1,1 1 1,-2 15 0,3-23-109,0 1 0,1-1 0,-1 1 0,0-1 0,0 1 1,0-1-1,0 1 0,0-1 0,0 1 0,0-1 1,1 1-1,-1-1 0,0 0 0,0 1 0,1-1 1,-1 1-1,0-1 0,1 0 0,-1 1 0,0-1 1,1 0-1,-1 1 0,1-1 0,-1 0 0,0 1 1,1-1-1,-1 0 0,1 0 0,-1 0 0,1 1 1,18-4 77,20-16-18,-36 17-54,142-92 78,-141 92-88,-1-1-1,1 1 1,0 0 0,0 0-1,0 1 1,0-1 0,0 1-1,1 0 1,-1 0 0,0 0-1,1 1 1,-1 0 0,0-1 0,1 2-1,5-1 1,-8 1 7,0 0-1,1 0 1,-1 0 0,0 1-1,1-1 1,-1 1 0,0-1-1,0 1 1,0-1 0,-1 1 0,1 0-1,0 0 1,-1 0 0,1 0-1,-1 0 1,1 1 0,-1-1-1,0 0 1,0 1 0,0-1-1,0 1 1,-1-1 0,1 1 0,-1-1-1,1 1 1,-1 3 0,1 7 27,0 0 0,-1-1 0,-1 1 1,0-1-1,-1 1 0,0-1 0,-1 0 0,0 0 1,-1 0-1,0 0 0,-7 13 0,-2 0-15,0 0-1,-2-2 1,-1 1-1,-19 20 1,24-30-55,-2-1 1,-24 21 0,34-31-69,0-1 0,0 1 1,-1-1-1,1 0 0,0 1 1,-1-2-1,0 1 0,1 0 1,-1-1-1,0 0 0,0 0 1,0 0-1,1 0 0,-1 0 1,0-1-1,0 0 0,0 0 1,-8-1-1,11 1 7,0 0 1,-1-1-1,1 1 1,0-1-1,0 1 1,0-1-1,0 0 0,0 0 1,0 1-1,0-1 1,0 0-1,0 0 1,1 0-1,-1 0 0,0 0 1,0 0-1,0-2 1,-10-32-2084</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1.877"/>
    </inkml:context>
    <inkml:brush xml:id="br0">
      <inkml:brushProperty name="width" value="0.1" units="cm"/>
      <inkml:brushProperty name="height" value="0.1" units="cm"/>
      <inkml:brushProperty name="color" value="#33CCFF"/>
    </inkml:brush>
  </inkml:definitions>
  <inkml:trace contextRef="#ctx0" brushRef="#br0">0 0 6057,'0'2'2185,"2"0"-1841,30 12-48,54 6-40,-47-27-32,10 0-104,4 3-56,0 1-224,5-3-432</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2.407"/>
    </inkml:context>
    <inkml:brush xml:id="br0">
      <inkml:brushProperty name="width" value="0.1" units="cm"/>
      <inkml:brushProperty name="height" value="0.1" units="cm"/>
      <inkml:brushProperty name="color" value="#33CCFF"/>
    </inkml:brush>
  </inkml:definitions>
  <inkml:trace contextRef="#ctx0" brushRef="#br0">0 95 5273,'75'-50'1819,"-68"46"-1595,1-1 0,0 1-1,0 0 1,0 1-1,0 0 1,1 0 0,-1 1-1,1 0 1,17-2 0,-6 1 153,5 0 338,45-1-1,-61 3-568,0 2 0,0 0 0,0 0-1,0 0 1,-1 1 0,1 0-1,0 1 1,10 5 0,-18-8-129,1 1 1,-1 0 0,1 0-1,-1 0 1,0 0 0,1 0-1,-1 0 1,0 0 0,0 0-1,0 1 1,0-1 0,0 0-1,0 1 1,0-1 0,0 1-1,-1-1 1,1 1 0,-1-1-1,1 1 1,-1-1 0,1 1-1,-1 0 1,0-1 0,0 1-1,0 0 1,0-1 0,0 1-1,0 0 1,0-1 0,0 1-1,-1-1 1,1 1 0,-1 0-1,1-1 1,-1 1 0,0-1-1,1 1 1,-1-1 0,-1 2-1,-5 8 38,0 0-1,-1-1 0,0 0 1,-10 10-1,6-7 69,-99 107 673,-15 19 149,118-130-829,1 1 0,0 0 0,0 0 0,1 1 0,1 0 0,0 0 0,-7 21 0,11-28-75,0 0-1,0 0 0,0 0 1,1 0-1,0 1 0,-1-1 1,2 0-1,-1 0 0,0 1 1,1-1-1,0 0 0,0 0 1,0 0-1,0 0 1,1 0-1,0 0 0,-1 0 1,1 0-1,1-1 0,-1 1 1,1-1-1,-1 0 0,1 1 1,0-1-1,5 4 0,0-1-2,1 0 0,0-1-1,0 1 1,0-2 0,1 1 0,0-2-1,0 1 1,0-1 0,0-1-1,0 1 1,1-2 0,-1 0 0,15 0-1,-6-1-376,0-1-1,-1-1 1,1 0-1,-1-2 1,1 0-1,29-11 1,-13 0-1500</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2.925"/>
    </inkml:context>
    <inkml:brush xml:id="br0">
      <inkml:brushProperty name="width" value="0.1" units="cm"/>
      <inkml:brushProperty name="height" value="0.1" units="cm"/>
      <inkml:brushProperty name="color" value="#33CCFF"/>
    </inkml:brush>
  </inkml:definitions>
  <inkml:trace contextRef="#ctx0" brushRef="#br0">285 10 5801,'-24'-4'2040,"-44"-1"0,60 5-1795,-1 0 0,1 1 0,0 0 1,0 0-1,-1 1 0,1 0 0,0 0 1,1 1-1,-9 4 0,14-6-185,-1 1-1,1 0 0,0-1 1,0 1-1,0 0 0,0 0 1,0 1-1,1-1 0,-1 0 1,1 0-1,-1 1 0,1-1 1,0 1-1,0 0 1,0-1-1,0 1 0,0 0 1,0-1-1,1 1 0,0 0 1,-1 0-1,1-1 0,0 1 1,0 0-1,1 0 0,-1 0 1,0-1-1,2 6 0,1 3 28,0-1-1,0 1 0,1 0 0,1-1 0,10 19 0,48 66 439,-42-67-423,-1 1 0,-1 1 0,-2 0 0,14 36 0,-29-61-101,-1 0 0,0 0 0,1 0-1,-2 0 1,1 0 0,0 0 0,-1 0 0,0 1 0,-1-1 0,1 0 0,-1 0-1,0 0 1,0 0 0,0 0 0,-1 0 0,0 0 0,1-1 0,-2 1 0,1-1-1,-1 1 1,1-1 0,-1 0 0,-1 0 0,1 0 0,0 0 0,-1 0 0,-6 4-1,1-1 4,0 0-1,-1-1 1,1 0 0,-1-1-1,-1 0 1,1-1-1,-1 0 1,0 0-1,1-1 1,-1-1-1,-18 2 1,26-3 1,-1-1 0,0 0 0,0 1 1,1-2-1,-1 1 0,0 0 0,0-1 0,1 0 1,-1 0-1,1 0 0,-1 0 0,0 0 0,1-1 1,0 0-1,-1 1 0,1-1 0,0-1 1,0 1-1,0 0 0,0-1 0,1 1 0,-1-1 1,1 0-1,-1 0 0,1 0 0,-3-5 1,3 3-3,0 0 0,1 0 0,-1 0 0,1 0 0,0 0 0,0 0 0,1 0 0,-1-1 0,1 1 0,0 0 0,1 0 0,-1-1 0,1 1 0,0 0 0,0 0 0,1 0 0,-1 0 0,5-8 0,5-9 0,2 0 0,0 1-1,1 0 1,24-25 0,75-71-164,-76 80-69,-28 28-85,0 0 0,-1-1-1,0 0 1,-1 0 0,7-12 0,2-14-1485</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3.375"/>
    </inkml:context>
    <inkml:brush xml:id="br0">
      <inkml:brushProperty name="width" value="0.1" units="cm"/>
      <inkml:brushProperty name="height" value="0.1" units="cm"/>
      <inkml:brushProperty name="color" value="#33CCFF"/>
    </inkml:brush>
  </inkml:definitions>
  <inkml:trace contextRef="#ctx0" brushRef="#br0">200 1 6105,'-11'0'1045,"-18"0"695,-37 4 0,59-3-1563,0 0 0,1 1 0,-1-1 0,0 1 0,1 0 0,0 1 0,0 0 0,0 0 0,0 0 0,0 0-1,-7 6 1,12-8-131,0 0-1,0 0 0,1 0 1,-1 0-1,0 0 0,0 0 0,0 1 1,1-1-1,-1 0 0,1 0 1,-1 0-1,1 1 0,-1-1 1,1 0-1,0 1 0,0-1 0,-1 0 1,1 1-1,0-1 0,0 0 1,0 1-1,0-1 0,1 0 1,-1 1-1,0-1 0,1 0 0,-1 0 1,1 1-1,-1-1 0,1 0 1,-1 0-1,1 0 0,0 0 1,-1 1-1,3 0 0,2 5 93,1-1-1,0 0 1,0 0 0,10 7-1,-15-13-124,36 27 356,55 28 1,-59-36-318,0 0 0,53 45-1,-77-57-46,-1 1-1,-1 0 0,1 1 1,-2 0-1,1 0 0,-1 1 1,0-1-1,-1 1 0,0 1 1,6 19-1,-9-22 0,0 0-1,0 0 1,-1 0 0,-1 0 0,1 0 0,-1 0-1,-1 0 1,1 1 0,-1-1 0,-1 0 0,1 0-1,-1-1 1,-1 1 0,0 0 0,-5 12-1,2-11 5,1 0-1,-1 0 1,0 0-1,-1 0 0,0-1 1,0 0-1,-1-1 1,0 0-1,-10 7 0,15-11-23,-1-1-1,0 0 1,0 0-1,0 0 0,0 0 1,0 0-1,0-1 0,0 0 1,-1 0-1,1 0 0,-1 0 1,1-1-1,0 0 0,-1 0 1,1 0-1,-1 0 0,1 0 1,0-1-1,-1 0 1,1 0-1,0 0 0,0-1 1,-1 0-1,1 1 0,-4-4 1,2 1-334,0-1 1,0 0-1,0 0 0,1 0 1,0-1-1,-8-10 1,-6-15-1747</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3.845"/>
    </inkml:context>
    <inkml:brush xml:id="br0">
      <inkml:brushProperty name="width" value="0.1" units="cm"/>
      <inkml:brushProperty name="height" value="0.1" units="cm"/>
      <inkml:brushProperty name="color" value="#33CCFF"/>
    </inkml:brush>
  </inkml:definitions>
  <inkml:trace contextRef="#ctx0" brushRef="#br0">1 0 6969,'21'0'2865,"16"6"-1185,19-3-1592,11 1-120,5-4-128,-1 0-264,0-11-792</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4.590"/>
    </inkml:context>
    <inkml:brush xml:id="br0">
      <inkml:brushProperty name="width" value="0.1" units="cm"/>
      <inkml:brushProperty name="height" value="0.1" units="cm"/>
      <inkml:brushProperty name="color" value="#33CCFF"/>
    </inkml:brush>
  </inkml:definitions>
  <inkml:trace contextRef="#ctx0" brushRef="#br0">1 0 7298,'68'111'3336,"-64"-102"-975,3 2-1057,2-4-224,-1 0 81,-7 2 1527,-2-9-2568,-1 0-152,0 0-304</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5.478"/>
    </inkml:context>
    <inkml:brush xml:id="br0">
      <inkml:brushProperty name="width" value="0.1" units="cm"/>
      <inkml:brushProperty name="height" value="0.1" units="cm"/>
      <inkml:brushProperty name="color" value="#33CCFF"/>
    </inkml:brush>
  </inkml:definitions>
  <inkml:trace contextRef="#ctx0" brushRef="#br0">203 60 5857,'63'2'2106,"-63"-2"-2042,1 0-1,0 0 1,0 0 0,0-1-1,0 1 1,0 0 0,0-1-1,-1 1 1,1-1 0,0 1-1,0-1 1,-1 1 0,1-1-1,0 0 1,-1 1 0,1-1-1,0 0 1,-1 1 0,1-1-1,-1 0 1,1 0 0,-1 0-1,1 1 1,-1-1-1,0 0 1,0 0 0,1 0-1,-1 0 1,0 0 0,0 0-1,0 0 1,0 1 0,0-3-1,-3-25 1886,3 27-1920,-1 1-1,1-1 1,0 0-1,0 1 1,-1-1 0,1 1-1,-1-1 1,1 1-1,-1-1 1,1 1 0,-1-1-1,1 1 1,-1-1 0,1 1-1,-1 0 1,1-1-1,-1 1 1,0 0 0,1-1-1,-1 1 1,0 0 0,1 0-1,-1 0 1,0 0-1,1-1 1,-2 1 0,-21 1 120,21-1-122,-14 2 48,0 0-1,0 1 1,-22 7-1,32-8-28,0 0 0,1 1 0,-1-1 0,1 1 0,0 0 0,-1 0 0,1 1 0,1-1 0,-1 1 0,0 0-1,1 1 1,-6 6 0,9-9-32,0 0-1,0 0 0,0 0 1,0 0-1,0 1 1,1-1-1,-1 0 0,1 0 1,0 0-1,-1 0 0,1 1 1,0-1-1,0 0 1,0 0-1,1 1 0,-1-1 1,0 0-1,1 0 0,0 0 1,-1 0-1,1 0 1,0 0-1,0 0 0,2 2 1,3 6 10,0-1 1,1 1-1,13 12 1,-7-7 10,9 11-4,-2 0-1,-1 1 0,18 35 0,-31-52-26,-1 0 0,-1 1-1,0 0 1,0 0-1,-1 0 1,-1 0 0,1 1-1,-2-1 1,0 1 0,0-1-1,-1 1 1,-2 20-1,0-27 0,1 0-1,-1 1 0,0-1 0,0 0 1,0 0-1,-1 0 0,1 0 0,-1 0 0,-1-1 1,1 0-1,0 1 0,-1-1 0,0 0 1,0 0-1,0-1 0,-1 1 0,1-1 0,-1 0 1,0 0-1,0-1 0,0 0 0,-10 4 1,4-2 5,-1-1 0,1 0 0,-1-1 0,0 0 0,0-1 0,0 0 0,0-1 0,1-1 0,-22-2 0,30 2-1,1 1-1,0-1 1,0 1-1,-1-1 1,1 0-1,0 1 1,0-1-1,0-1 1,0 1-1,0 0 1,0 0-1,0-1 1,-3-2-1,4 3 2,1 0 0,-1 0 0,0-1 0,1 1 0,0 0 0,-1 0 0,1 0 0,-1-1 0,1 1 0,0 0 0,0 0 0,0-1 0,0 1 0,0 0 0,0 0 0,0-1 0,0 1 0,1 0 0,-1 0 0,0-1 0,1 1 0,-1 0 0,1 0 0,-1 0 0,1 0 0,0 0 0,0-1 0,4-5 42,0 0 0,0 1 1,1-1-1,0 1 0,0 1 0,0-1 0,1 1 0,8-5 0,14-12 93,101-96 204,-111 97-338,0 0 0,-2-1-1,0-1 1,15-28-1,-29 46-78,0-1-1,0 0 0,-1 0 0,0 0 0,2-7 0,-4 12 4,0-1-1,1 1 1,-1-1-1,0 1 1,0 0-1,0-1 0,0 1 1,-1-1-1,1 1 1,0 0-1,0-1 1,-1 1-1,1 0 1,-1-1-1,1 1 1,-1 0-1,0-1 0,0 1 1,1 0-1,-1 0 1,0 0-1,0 0 1,0 0-1,0 0 1,0 0-1,0 0 0,-2-1 1,-24-11-1577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6.191"/>
    </inkml:context>
    <inkml:brush xml:id="br0">
      <inkml:brushProperty name="width" value="0.1" units="cm"/>
      <inkml:brushProperty name="height" value="0.1" units="cm"/>
      <inkml:brushProperty name="color" value="#33CCFF"/>
    </inkml:brush>
  </inkml:definitions>
  <inkml:trace contextRef="#ctx0" brushRef="#br0">61 0 6121,'-35'18'2154,"34"-17"-2087,0 0-1,0 0 0,1 0 1,-1 0-1,1 0 1,-1 0-1,0 0 1,1 0-1,0 1 1,-1-1-1,1 0 0,0 0 1,-1 0-1,1 1 1,0-1-1,0 0 1,0 1-1,0-1 1,0 0-1,1 0 0,-1 1 1,0-1-1,0 0 1,2 2-1,-1 5 255,0 37 1187,-3 0 1,-7 54-1,-2 19-629,10-22-689,7-166-1357,-5 61 1025,0-1-1,1 1 1,1 0-1,-1 0 1,1 1-1,1-1 1,0 1-1,0-1 1,0 1-1,1 0 1,1 1-1,-1-1 1,1 1-1,0 0 1,9-7-1,1 2 43,0 1 0,0 0 0,1 2 1,0 0-1,1 1 0,0 0 0,28-7 0,-35 16 78,-10 1 35,-9 0 175,-18 2 332,-41 12 0,65-16-477,0 1 0,0-1 0,-1 1 1,1 0-1,0 0 0,0 0 0,0 0 0,0 0 0,0 0 0,0 1 1,0-1-1,0 0 0,0 1 0,1 0 0,-1-1 0,1 1 0,-1 0 1,1 0-1,0 0 0,-1 0 0,1 0 0,0 0 0,0 0 0,1 1 1,-1-1-1,0 0 0,1 0 0,-1 1 0,1-1 0,0 0 0,0 1 1,0-1-1,0 0 0,0 1 0,0-1 0,1 0 0,0 5 0,1-1-9,0-1 0,0 1 0,1-1 1,0 1-1,0-1 0,0 0 0,1 0 0,-1 0 0,1-1 0,0 1 0,0-1 0,7 5 0,-4-5-94,-1 0 0,1 0 0,0-1 0,0 0 0,0 0 0,0-1-1,0 0 1,1 0 0,12 1 0,-6-2-387,-1 0 0,1-1 0,0-1-1,20-3 1,18-8-1380</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6.656"/>
    </inkml:context>
    <inkml:brush xml:id="br0">
      <inkml:brushProperty name="width" value="0.1" units="cm"/>
      <inkml:brushProperty name="height" value="0.1" units="cm"/>
      <inkml:brushProperty name="color" value="#33CCFF"/>
    </inkml:brush>
  </inkml:definitions>
  <inkml:trace contextRef="#ctx0" brushRef="#br0">243 229 4553,'30'-20'871,"42"-21"0,-72 41-841,1-1 0,0 1 0,0 0 1,0-1-1,0 1 0,0 0 0,-1 0 0,1 0 1,0 0-1,0 0 0,0 0 0,0 0 1,0 0-1,0 0 0,0 0 0,-1 0 0,1 0 1,0 1-1,0-1 0,0 0 0,0 1 1,-1-1-1,1 0 0,0 1 0,0-1 0,-1 1 1,1 0-1,0-1 0,-1 1 0,1-1 1,0 1-1,-1 0 0,1 1 0,1 1 74,0 1 1,-1 0-1,1-1 0,-1 1 1,2 8-1,-1-1 187,8 16 483,-2 1 0,-1 1 0,-2-1-1,-1 1 1,2 56 0,-6-72-662,0 0-1,-1 1 1,-1-1-1,0 0 1,-1 0-1,0 0 1,-1-1-1,0 1 0,-1-1 1,0 0-1,-1 0 1,-1 0-1,0-1 1,0 0-1,-12 13 1,15-21-102,1 1 1,-1-1-1,0 0 1,-1 0-1,1 0 1,0 0 0,-1-1-1,0 0 1,1 0-1,-1 0 1,0 0-1,0-1 1,-9 2-1,7-3-20,-1 1-1,1-1 0,-1-1 1,1 1-1,-1-1 0,1-1 1,-1 1-1,-11-5 0,6 1-164,1-1 0,0 0 0,0-1 0,0 0 0,1 0 0,0-2-1,0 1 1,1-1 0,0-1 0,-9-11 0,9 9-321,2-1 0,-13-20 1,-6-35-1087</inkml:trace>
  <inkml:trace contextRef="#ctx0" brushRef="#br0" timeOffset="1">289 71 7042,'20'-2'2416,"18"-3"-2456,11 1-216,-4-9-152,0-1-40,6-1-280,-6-3 632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109"/>
    </inkml:context>
    <inkml:brush xml:id="br0">
      <inkml:brushProperty name="width" value="0.1" units="cm"/>
      <inkml:brushProperty name="height" value="0.1" units="cm"/>
      <inkml:brushProperty name="color" value="#33CCFF"/>
    </inkml:brush>
  </inkml:definitions>
  <inkml:trace contextRef="#ctx0" brushRef="#br0">358 0 4865,'-11'21'4134,"0"-3"-3296,-221 532 8044,205-470-8659,3 1 1,4 1 0,-10 96 0,29-171-389,0 1 0,0-1 0,1 1 0,2 14 1,-2-22 122,0 0 0,0 1 0,0-1 0,0 1 0,0-1 0,0 1 0,0-1 0,0 0 0,0 1 0,1-1 0,-1 1 0,0-1 0,0 0 0,0 1 1,1-1-1,-1 0 0,0 1 0,0-1 0,1 0 0,-1 0 0,0 1 0,1-1 0,-1 0 0,1 0 0,-1 1 0,0-1 0,1 0 0,-1 0 0,0 0 0,1 0 1,-1 1-1,1-1 0,1-1-100,-1 0 0,0 1 0,1-1 0,-1 0 0,0 0 0,1 0 0,-1 0 0,0 0 0,0 0 0,0 0 0,0 0 0,0-1 0,0 1 1,1-2-1,19-34-2123,2-13-105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8.352"/>
    </inkml:context>
    <inkml:brush xml:id="br0">
      <inkml:brushProperty name="width" value="0.1" units="cm"/>
      <inkml:brushProperty name="height" value="0.1" units="cm"/>
      <inkml:brushProperty name="color" value="#FFC114"/>
    </inkml:brush>
  </inkml:definitions>
  <inkml:trace contextRef="#ctx0" brushRef="#br0">1 39 8818,'6'1'3409,"5"2"-2577,11-3-168,2-4-240,2-3-240,9-4-240,-5 1-88,5 6-424,-2-1-408,-1 3 3464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555"/>
    </inkml:context>
    <inkml:brush xml:id="br0">
      <inkml:brushProperty name="width" value="0.1" units="cm"/>
      <inkml:brushProperty name="height" value="0.1" units="cm"/>
      <inkml:brushProperty name="color" value="#33CCFF"/>
    </inkml:brush>
  </inkml:definitions>
  <inkml:trace contextRef="#ctx0" brushRef="#br0">1 154 6049,'16'-8'588,"0"0"0,0 1 0,20-6-1,-35 12-543,0 1-1,0 0 1,0 0-1,0 0 1,0 0-1,0 1 1,0-1-1,0 0 1,0 0-1,0 0 1,0 1-1,0-1 1,0 1-1,-1-1 1,1 0-1,0 1 1,0 0-1,0-1 1,-1 1-1,1-1 1,0 1-1,-1 0 0,1-1 1,0 1-1,-1 0 1,1 0-1,-1 0 1,1 1-1,9 28 755,-8-21-531,-1-7-228,1 7 250,0 0 0,1 0 0,1 0 0,-1 0 0,1-1 0,1 1 0,-1-1 0,2 0 0,6 9 0,-11-17-249,0 1 1,-1-1-1,1 1 0,0-1 1,0 1-1,0-1 1,-1 0-1,1 0 0,0 1 1,0-1-1,0 0 0,0 0 1,0 0-1,0 0 0,-1 0 1,1 0-1,0 0 1,0 0-1,0 0 0,0 0 1,0 0-1,-1-1 0,1 1 1,0 0-1,0-1 1,0 1-1,-1-1 0,1 1 1,0-1-1,0 1 0,0-1 1,23-23 292,-20 20-239,11-16-53,0 0 1,12-23-1,-12 19-8,21-27 1,-30 43-32,1 1 1,1-1 0,-1 1 0,1 1 0,0 0 0,0 0-1,11-6 1,-15 10-3,2-1-5,1 0 0,-1 0 0,13-4 0,-18 7 5,0-1-1,-1 1 0,1 0 1,0 0-1,0-1 1,0 1-1,-1 0 0,1 0 1,0 0-1,0 0 0,-1 0 1,1 0-1,0 0 0,0 0 1,0 1-1,-1-1 1,1 0-1,0 0 0,0 1 1,-1-1-1,1 0 0,0 1 1,-1-1-1,1 0 0,0 1 1,-1-1-1,1 1 1,0 0-1,-1-1 0,1 1 1,-1-1-1,1 1 0,-1 0 1,0-1-1,1 1 0,-1 0 1,0 0-1,1-1 1,-1 1-1,0 0 0,0 0 1,0-1-1,1 3 0,-1 13-8,0 1 0,-4 31 0,2-29 30,0 31-1,2-49-18,0 9 51,0 0-1,1-1 0,1 1 0,0-1 0,0 1 1,4 10-1,-6-19-33,0-1 1,1 1-1,-1-1 0,0 0 1,0 1-1,0-1 1,0 0-1,1 1 0,-1-1 1,0 0-1,1 1 1,-1-1-1,0 0 0,0 0 1,1 1-1,-1-1 1,0 0-1,1 0 0,-1 0 1,1 1-1,-1-1 1,0 0-1,1 0 0,-1 0 1,1 0-1,-1 0 1,0 0-1,1 0 0,-1 0 1,1 0-1,-1 0 1,0 0-1,1 0 0,-1 0 1,1 0-1,16-11 466,14-25 16,-29 33-465,24-32 119,-17 22-126,0 0 0,1 1 0,13-13 0,-19 21-34,1 0 0,0 1-1,0-1 1,0 1 0,0 0 0,0 1-1,0-1 1,1 1 0,-1 0 0,1 1-1,0-1 1,7 0 0,-12 2 3,1-1-1,0 1 1,0 0 0,-1 0 0,1 0 0,0 0 0,0 0-1,-1 1 1,1-1 0,0 0 0,0 1 0,-1 0 0,1-1-1,0 1 1,-1 0 0,1 0 0,-1-1 0,1 1-1,-1 0 1,0 1 0,1-1 0,-1 0 0,0 0 0,0 1-1,1-1 1,-1 0 0,0 1 0,0 1 0,3 4-24,-2 0 1,1 1 0,-1-1 0,0 1 0,1 10 0,6 17-407,-6-26 128,0 0 0,1-1 0,0 1 0,1-1 0,0 0 0,0 0 0,1-1 0,0 0 0,0 0 0,1 0 0,0 0 0,8 6-1,15-1 2415</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7:57.991"/>
    </inkml:context>
    <inkml:brush xml:id="br0">
      <inkml:brushProperty name="width" value="0.1" units="cm"/>
      <inkml:brushProperty name="height" value="0.1" units="cm"/>
      <inkml:brushProperty name="color" value="#33CCFF"/>
    </inkml:brush>
  </inkml:definitions>
  <inkml:trace contextRef="#ctx0" brushRef="#br0">57 191 6873,'-4'-6'4391,"3"6"-4311,1 0 44,-1 0 0,0 0 0,0 0 1,1 0-1,-1 0 0,0 1 0,1-1 0,-1 0 0,0 1 0,1-1 0,-1 0 0,0 1 0,1-1 0,-1 1 0,0-1 0,1 1 0,-1-1 0,1 1 0,-1-1 0,1 1 1,-1-1-1,1 1 0,-1 1 0,-5 10 126,0-1 0,1 1 0,0 1 0,1-1 0,0 1-1,-2 15 1,6-23-201,0 1 0,0 0 0,0 0-1,1-1 1,0 1 0,0 0 0,1-1 0,-1 1-1,1-1 1,0 0 0,1 1 0,-1-1-1,1 0 1,0 0 0,0-1 0,1 1-1,-1-1 1,1 1 0,0-1 0,1 0-1,-1-1 1,7 6 0,-9-8-45,-1 0 0,1 0 0,-1 0 0,1 0 0,-1 0 1,1 0-1,0 0 0,-1-1 0,1 1 0,0 0 0,0-1 0,0 0 0,-1 1 0,1-1 0,0 0 1,0 0-1,3 0 0,-3-1-6,-1 0 0,0 1 1,1-1-1,-1 0 0,0 0 1,0 0-1,0 0 0,0 0 1,0 0-1,0 0 1,0-1-1,0 1 0,0 0 1,0-1-1,-1 1 0,1 0 1,0-1-1,-1 1 0,1-1 1,-1 1-1,1-3 0,1-9-116,1 1 0,-2-1 0,0 0 0,0 0 0,-1 0 0,-1 0-1,-2-14 1,-2 0-1083,0 1 1,-13-35-1,11 37-696</inkml:trace>
  <inkml:trace contextRef="#ctx0" brushRef="#br0" timeOffset="1">399 1 7498,'6'21'2944,"-5"26"-1591,8 10-593,-1 8 248,-3 9 8,-5 11-312,-7 4-176,-4-13-312,0-9-184,0-27-768,2-16-672</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0.574"/>
    </inkml:context>
    <inkml:brush xml:id="br0">
      <inkml:brushProperty name="width" value="0.1" units="cm"/>
      <inkml:brushProperty name="height" value="0.1" units="cm"/>
      <inkml:brushProperty name="color" value="#33CCFF"/>
    </inkml:brush>
  </inkml:definitions>
  <inkml:trace contextRef="#ctx0" brushRef="#br0">1 51 2945,'0'0'6626,"9"5"-5980,0-1-628,0 0 0,0-1 0,1 0 0,-1 0-1,1-1 1,-1-1 0,1 1 0,0-2 0,0 1 0,-1-1 0,1-1 0,0 0 0,0 0 0,-1-1 0,13-3 0,248-52-815,-227 45-564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1.302"/>
    </inkml:context>
    <inkml:brush xml:id="br0">
      <inkml:brushProperty name="width" value="0.1" units="cm"/>
      <inkml:brushProperty name="height" value="0.1" units="cm"/>
      <inkml:brushProperty name="color" value="#33CCFF"/>
    </inkml:brush>
  </inkml:definitions>
  <inkml:trace contextRef="#ctx0" brushRef="#br0">0 165 3617,'1'-1'155,"-1"0"0,1 1 1,-1-1-1,0 0 0,1 1 0,0-1 1,-1 1-1,1-1 0,-1 1 0,1-1 1,0 1-1,-1-1 0,1 1 0,0-1 1,-1 1-1,1 0 0,0 0 0,1-1 1,2-1 214,23-15 664,28-24 0,-4 3 517,-39 30-1309,1 1 0,0 0 0,0 0 0,1 1 0,16-4 1,-21 7-165,1 0 1,-1 1 0,0 1 0,0 0 0,1 0 0,-1 1 0,1 0 0,-1 0 0,11 2-1,-18-1-67,0 0 1,1 0-1,-1 0 0,0 0 0,1 0 0,-1 0 0,0 0 0,0 1 0,0-1 0,0 1 0,0 0 1,0-1-1,-1 1 0,1 0 0,0 0 0,-1 0 0,0 0 0,1 0 0,-1 1 0,0-1 0,0 0 1,0 1-1,0-1 0,-1 0 0,1 1 0,-1-1 0,1 1 0,-1 4 0,0 0 14,1 0 0,-2 0 0,1 0-1,-1 0 1,0-1 0,0 1 0,-1 0-1,0 0 1,-3 6 0,-1-1 49,0-1 0,-1-1 0,0 1 0,0-1 0,-2-1 0,1 1 0,-1-1 0,-18 14 1,-6 1 265,-49 28 1,66-44-269,12-7-46,1 0 1,-1 1 0,1 0 0,0-1-1,0 1 1,-4 3 0,46 5 97,11 5-120,-48-14-1,0-1-1,0 1 1,0-1-1,0 1 1,0 0 0,0 0-1,0 0 1,-1 0-1,1 1 1,0-1 0,-1 0-1,1 1 1,-1-1-1,0 1 1,1-1 0,-1 1-1,0-1 1,0 1 0,0 0-1,0 0 1,0 0-1,0 0 1,0 0 0,-1 0-1,1 0 1,-1 0-1,0 0 1,1 0 0,-1 0-1,0 0 1,0 0 0,0 0-1,0 0 1,-1 0-1,1 0 1,-1 2 0,-2 5 44,-1 0 1,0 0-1,0 0 1,-1-1-1,-10 16 1,9-17 7,-9 17 77,3-4-48,-1-1-1,-1 0 0,-1-1 0,-30 30 0,43-46-213,-1 0 0,0 0 0,1 0 0,-1-1 0,0 1 0,0-1 0,0 1 0,0-1 0,0 0 0,0 0 0,-1-1 0,1 1 0,0 0 0,0-1 0,-1 0 0,1 0 0,-6 0 0,-14-4-1710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1.837"/>
    </inkml:context>
    <inkml:brush xml:id="br0">
      <inkml:brushProperty name="width" value="0.1" units="cm"/>
      <inkml:brushProperty name="height" value="0.1" units="cm"/>
      <inkml:brushProperty name="color" value="#33CCFF"/>
    </inkml:brush>
  </inkml:definitions>
  <inkml:trace contextRef="#ctx0" brushRef="#br0">350 71 5481,'0'-4'301,"0"0"1,-1 0-1,0 0 0,0 0 0,0 0 1,0 1-1,0-1 0,-1 0 0,0 0 1,0 1-1,0 0 0,-3-5 0,3 6-208,0 0 0,0 1 0,0-1 0,-1 1 0,1-1 0,0 1 0,-1 0 0,1 0 0,-1 0 0,1 0-1,-1 0 1,0 1 0,1-1 0,-1 1 0,0-1 0,1 1 0,-1 0 0,0 0 0,-2 1 0,-7 0 100,0 1 0,1 1 1,-1-1-1,1 2 1,0 0-1,0 0 0,0 1 1,1 0-1,0 1 0,0 0 1,0 1-1,0 0 0,1 0 1,0 1-1,1 0 1,-8 10-1,5-5-101,0 1 0,1 0 1,1 0-1,0 1 0,1 0 1,1 1-1,0-1 0,1 1 0,1 1 1,-5 24-1,9-36-81,0 1 0,0 0-1,1 0 1,0 0 0,1 0 0,-1 0 0,1 0 0,0 0-1,0 0 1,1-1 0,0 1 0,0 0 0,4 7 0,-5-10-8,1 0 0,0-1 1,0 1-1,0-1 1,0 0-1,0 1 0,1-1 1,-1 0-1,1-1 1,-1 1-1,1 0 0,0-1 1,-1 1-1,1-1 1,0 0-1,0 0 0,0 0 1,0 0-1,0-1 1,0 1-1,0-1 0,0 0 1,0 1-1,1-1 1,-1-1-1,0 1 0,3-1 1,2 0-5,-1-1 1,0 0-1,0 0 1,1 0-1,-1-1 0,-1 0 1,1-1-1,0 1 1,-1-1-1,0-1 1,0 1-1,0-1 1,6-6-1,2-4-61,-1-2 1,0 0-1,12-22 0,-13 19 19,1 1 0,23-27 0,-23 36 29,-13 10 14,0 0 0,0 0-1,0 0 1,1 0 0,-1 0 0,0 0 0,0 0 0,0 0 0,0 0 0,1 0 0,-1 0 0,0 0 0,0 0 0,0 0 0,0 0 0,1 0 0,-1 0 0,0 1 0,0-1 0,0 0 0,0 0 0,0 0 0,1 0 0,-1 0 0,0 0 0,0 0 0,0 0 0,0 1 0,0-1 0,0 0 0,0 0 0,0 0 0,1 0-1,-1 0 1,0 1 0,0-1 0,0 0 0,0 0 0,0 0 0,0 0 0,0 1 0,0-1 0,-3 29 112,-8 4 339,0 0 0,-2 0 1,-31 55-1,18-38 307,-30 57-195,21-42-468,-50 129 0,83-188-134,0 0-1,0 0 1,0 0-1,1 1 1,0-1-1,0 0 1,1 1-1,0-1 1,0 1-1,1-1 1,-1 1-1,4 9 1,3-2-692,-7-13 694,0-1-1,0 0 1,1 0 0,-1 0 0,0 0-1,0 0 1,1 0 0,-1 0-1,0 0 1,1 0 0,-1 1 0,0-1-1,1 0 1,-1 0 0,0-1-1,1 1 1,-1 0 0,0 0 0,0 0-1,1 0 1,-1 0 0,0 0-1,1 0 1,-1 0 0,0-1 0,0 1-1,1 0 1,-1 0 0,0 0 0,0 0-1,1-1 1,-1 1 0,0 0-1,0 0 1,0-1 0,0 1 0,1 0-1,-1 0 1,0-1 0,0 1-1,0 0 1,0-1 0,0 1 0,0 0-1,0 0 1,0-1 0,11-26-2029</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2.925"/>
    </inkml:context>
    <inkml:brush xml:id="br0">
      <inkml:brushProperty name="width" value="0.1" units="cm"/>
      <inkml:brushProperty name="height" value="0.1" units="cm"/>
      <inkml:brushProperty name="color" value="#33CCFF"/>
    </inkml:brush>
  </inkml:definitions>
  <inkml:trace contextRef="#ctx0" brushRef="#br0">0 265 4449,'61'-46'2170,"-55"41"-1687,0 1 0,-1-1 0,1-1 0,-1 1 0,6-9 0,7-7 416,0 4-572,1 1 1,0 1 0,1 1 0,0 0 0,1 2 0,1 0 0,0 1 0,0 2-1,1 0 1,0 1 0,1 2 0,-1 0 0,38-3 0,-59 8-310,-1 1 1,1 0-1,0 0 0,0 0 1,0 1-1,0-1 1,0 0-1,0 1 0,0-1 1,2 2-1,-3-2-11,-1 0 1,1 1-1,-1-1 0,1 1 0,-1-1 0,1 1 0,-1-1 1,1 1-1,-1-1 0,1 1 0,-1-1 0,1 1 0,-1 0 1,0-1-1,1 1 0,-1 0 0,0-1 0,0 1 0,1 1 1,-1 1 13,0 1 1,0 0 0,-1 0 0,1 0-1,-1 0 1,0 0 0,0-1 0,-2 5-1,2-3-1,-3 6 50,0 1 0,-1 0-1,0-1 1,-1 0-1,-1 0 1,1-1 0,-2 0-1,1 0 1,-1-1-1,-1 1 1,0-2 0,0 1-1,0-1 1,-1-1-1,-11 7 1,-85 51 187,104-64-254,0 1 0,0-1 0,0 0 0,1 1 0,-1-1 0,0 1 0,1-1 0,-1 1 0,1 0 1,-3 3-1,4-5-3,0 0 1,0 1-1,0-1 1,0 0 0,0 1-1,0-1 1,0 0-1,0 1 1,0-1 0,0 1-1,0-1 1,0 0-1,0 1 1,0-1 0,0 0-1,0 1 1,1-1-1,-1 0 1,0 0 0,0 1-1,0-1 1,0 0-1,1 1 1,-1-1 0,0 0-1,1 1 1,15 6 15,12-1-8,65 18 20,-80-20-31,-1 1 1,1 0 0,-1 0 0,22 15 0,-32-18 3,1 0 0,-1 0 0,0 0 0,0 0 0,0 0 0,0 0 0,0 1 0,-1-1 0,1 1 0,-1-1 0,1 1 0,-1-1 0,0 1 0,0 0 0,0 0 0,-1 0 0,1 0 0,-1 0 0,1-1 0,-1 1 0,0 0 0,0 0 0,0 0 0,-1 0 0,1 0 0,-1 0 0,1 0 0,-1 0 0,-2 4 0,0 1 5,-1 0 0,0 0 1,0-1-1,0 1 0,-1-1 1,0 0-1,-1-1 1,0 1-1,-7 6 0,-8 3 9,-1 0-1,-1-2 1,0-1-1,0 0 1,-2-2-1,-44 15 1,40-18-114,28-8 22,0 0 0,0 1 0,1-1 0,-1 0 0,0 0 0,0 0 0,0 1 0,0-1 0,0 0 0,0 0 0,0 0 0,0-1 0,0 1 0,0 0 0,0 0 0,0 0 0,1-1 0,-1 1 0,0 0 0,0-1 0,0 1 0,0-1 0,0 1 0,1-1 0,-1 1 0,0-1 0,0 0 0,3-11-1937</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3.357"/>
    </inkml:context>
    <inkml:brush xml:id="br0">
      <inkml:brushProperty name="width" value="0.1" units="cm"/>
      <inkml:brushProperty name="height" value="0.1" units="cm"/>
      <inkml:brushProperty name="color" value="#33CCFF"/>
    </inkml:brush>
  </inkml:definitions>
  <inkml:trace contextRef="#ctx0" brushRef="#br0">1 0 10210,'7'2'3449,"2"9"-3321,-5-4-72,-13 6-40,3-2-32,4-6-256,4-3-304,5-13 336</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3.793"/>
    </inkml:context>
    <inkml:brush xml:id="br0">
      <inkml:brushProperty name="width" value="0.1" units="cm"/>
      <inkml:brushProperty name="height" value="0.1" units="cm"/>
      <inkml:brushProperty name="color" value="#33CCFF"/>
    </inkml:brush>
  </inkml:definitions>
  <inkml:trace contextRef="#ctx0" brushRef="#br0">108 35 5665,'-4'-3'2167,"3"3"-1970,1 0 0,-1-1-1,1 1 1,0 0 0,-1 0 0,1 0 0,-1 0 0,1 0 0,-1 0 0,1 0 0,-1 0 0,-11 7 1007,-6 13-978,18-20-149,-12 16 580,1 1-1,-11 21 1,18-30-474,1-1 0,-1 1 1,2-1-1,-1 1 0,1 0 1,0 0-1,1 0 1,-1 10-1,2-15-160,0 0 0,0-1 1,0 1-1,1-1 0,-1 1 0,1 0 1,0-1-1,-1 1 0,1-1 0,0 1 1,0-1-1,1 0 0,-1 1 0,0-1 1,1 0-1,0 0 0,-1 0 0,1 0 1,0 0-1,0 0 0,0 0 0,0-1 1,0 1-1,1-1 0,-1 0 0,4 2 1,4 1-2,1-1 0,0 0 0,0-1 1,0 0-1,13 1 0,21 4 88,-20-1-50,-1 1 0,0 2 0,0 0 1,-1 2-1,0 0 0,-1 2 0,36 26 0,-55-37-38,-1 1-1,1-1 0,-1 1 0,1 0 1,-1 0-1,0 0 0,0 0 1,0 0-1,-1 1 0,1-1 1,-1 0-1,1 1 0,-1-1 1,0 1-1,-1 0 0,2 5 1,-2-3 1,-1 0 1,1-1 0,-1 1 0,0 0 0,0-1 0,-1 1 0,1-1 0,-1 0 0,-5 10-1,0-3-2,0 0-1,-1-1 0,0 0 1,0 0-1,-1-1 0,-1 0 1,0-1-1,-12 9 0,17-14-122,-1 0-1,1 0 1,-1-1 0,0 0-1,1 0 1,-1 0-1,-1-1 1,1 0-1,0 0 1,0-1-1,-1 1 1,1-1-1,-1-1 1,1 1 0,-1-1-1,1 0 1,-1-1-1,1 0 1,-1 0-1,1 0 1,-1-1-1,1 0 1,0 0-1,0 0 1,0-1-1,0 0 1,0 0 0,1 0-1,-1-1 1,1 0-1,0 0 1,0 0-1,0-1 1,-4-5-1,-22-30-2014</inkml:trace>
  <inkml:trace contextRef="#ctx0" brushRef="#br0" timeOffset="1">47 134 7570,'27'-1'3096,"11"-3"-1543,9-2-1409,2-10-16,2-2-88,3 0 8,-1-7-112,5 3-272,-19-2-729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4.511"/>
    </inkml:context>
    <inkml:brush xml:id="br0">
      <inkml:brushProperty name="width" value="0.1" units="cm"/>
      <inkml:brushProperty name="height" value="0.1" units="cm"/>
      <inkml:brushProperty name="color" value="#33CCFF"/>
    </inkml:brush>
  </inkml:definitions>
  <inkml:trace contextRef="#ctx0" brushRef="#br0">313 29 7290,'96'-29'2648,"-66"69"-2024,-1 16 136,-7 33 433,0 18 63,-17 20-8,-5 5-136,-14-16-399,-13-5-161,-19-8-272,-8-5-104,-19 5-144,-1-5-8,-7-15-424,1-7-424,13-27-1153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8.395"/>
    </inkml:context>
    <inkml:brush xml:id="br0">
      <inkml:brushProperty name="width" value="0.1" units="cm"/>
      <inkml:brushProperty name="height" value="0.1" units="cm"/>
      <inkml:brushProperty name="color" value="#33CCFF"/>
    </inkml:brush>
  </inkml:definitions>
  <inkml:trace contextRef="#ctx0" brushRef="#br0">1 0 5817,'4'9'3314,"12"38"-1736,-7-23-707,9 49 0,4 13 675,5 32-852,-26-111-706,-1 0-1,1 0 1,-2 0-1,0 11 1,-7 3-725,8-21 667,-1 1 0,1-1-1,0 1 1,-1-1 0,1 1-1,-1-1 1,1 0 0,-1 1-1,1-1 1,-1 0 0,1 0-1,-1 1 1,1-1 0,-1 0-1,1 0 1,-1 0 0,1 1-1,-1-1 1,0 0 0,1 0-1,-1 0 1,1 0 0,-1 0-1,1 0 1,-1 0 0,0-1-1,1 1 1,-1 0 0,0 0 0,-13-7-1655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38.685"/>
    </inkml:context>
    <inkml:brush xml:id="br0">
      <inkml:brushProperty name="width" value="0.1" units="cm"/>
      <inkml:brushProperty name="height" value="0.1" units="cm"/>
      <inkml:brushProperty name="color" value="#FFC114"/>
    </inkml:brush>
  </inkml:definitions>
  <inkml:trace contextRef="#ctx0" brushRef="#br0">100 10 6185,'2'5'1005,"0"1"-1,-1-1 1,1 1 0,-1-1-1,0 12 1,-5 30 1355,-2-20-2115,-15 38-1,12-37 521,2-6-556,-37 125 1565,38-122-1487,2-1 0,0 1-1,2 0 1,0 27 0,3-43-249,-1-1 1,1 0-1,0 0 0,4 12 0,-5-18-36,0-1 0,1 1 0,-1-1 0,1 1-1,0-1 1,-1 1 0,1-1 0,0 0-1,0 0 1,0 1 0,0-1 0,0 0 0,0 0-1,0 0 1,1 0 0,-1 0 0,0 0 0,0 0-1,1-1 1,-1 1 0,1 0 0,-1-1 0,1 1-1,-1-1 1,1 1 0,-1-1 0,1 0-1,-1 0 1,1 1 0,2-1 0,1-1-3,0-1 1,1 1 0,-1-1-1,0 0 1,0 0 0,0 0-1,0-1 1,0 0-1,0 0 1,-1 0 0,1 0-1,-1-1 1,0 0-1,5-6 1,-3 5-1,15-16 5,0 0 0,-2-1 0,0-1 0,-2-1 0,0 0 0,-2-1 0,14-30 0,-22 40 3,-1 0 0,0 0 0,-2-1 0,1 0 0,-2 0 0,0-1 0,-1 1 0,0 0 0,-2-1 0,0 1 0,0-1 0,-2 1 0,0-1 1,-5-16-1,6 28-47,-1 0 1,1 0 0,-1 0 0,0 1 0,0-1 0,-1 1 0,0-1 0,1 1 0,-2 0 0,1 0 0,0 0 0,-1 0 0,1 1 0,-1-1 0,0 1-1,0 0 1,-1 0 0,1 1 0,-1-1 0,-9-3 0,1 2-643,-1 1 0,-1 0 0,1 1 1,0 1-1,-29 1 0,-2-2-969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8.875"/>
    </inkml:context>
    <inkml:brush xml:id="br0">
      <inkml:brushProperty name="width" value="0.1" units="cm"/>
      <inkml:brushProperty name="height" value="0.1" units="cm"/>
      <inkml:brushProperty name="color" value="#33CCFF"/>
    </inkml:brush>
  </inkml:definitions>
  <inkml:trace contextRef="#ctx0" brushRef="#br0">0 22 6465,'8'0'2521,"8"2"-1689,4-2-176,12 2 8,3-4-31,19 0-97,2-1-72,1-4-328,-1 3-432,-20-3-897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2.511"/>
    </inkml:context>
    <inkml:brush xml:id="br0">
      <inkml:brushProperty name="width" value="0.1" units="cm"/>
      <inkml:brushProperty name="height" value="0.1" units="cm"/>
      <inkml:brushProperty name="color" value="#33CCFF"/>
    </inkml:brush>
  </inkml:definitions>
  <inkml:trace contextRef="#ctx0" brushRef="#br0">120 335 1936,'-34'-59'6018,"34"60"-5879,0-1-1,0 0 0,0 1 0,0-1 1,0 0-1,0 1 0,0-1 1,0 0-1,0 1 0,0 0 0,2 30 172,-1-18-222,0 1 0,-1-1-1,0 0 1,-1 0 0,-1 0 0,0 0 0,-7 22 0,2-9 185,-2-1 1,-20 44 0,23-59-210,1 1 0,0 0-1,0 1 1,-4 19 0,9-30-61,0-1 1,-1 1 0,1-1-1,0 1 1,0-1 0,0 1-1,0 0 1,0-1-1,0 1 1,0-1 0,0 1-1,0-1 1,0 1 0,1-1-1,-1 1 1,0 0 0,0-1-1,0 1 1,1-1-1,-1 1 1,0-1 0,1 1-1,-1-1 1,0 0 0,1 1-1,-1-1 1,1 1-1,-1-1 1,0 0 0,1 1-1,-1-1 1,1 0 0,-1 1-1,1-1 1,-1 0-1,1 0 1,0 0 0,-1 1-1,1-1 1,0 0 3,1 0-1,-1 0 1,0 0-1,0 0 1,0 0-1,0-1 1,0 1-1,0 0 1,1 0-1,-1-1 1,0 1-1,0-1 1,0 1 0,0-1-1,0 1 1,0-1-1,0 0 1,1 0-1,1-4 11,0 1 1,1 0-1,-2-1 0,1 0 0,0 0 0,-1 0 0,0 0 1,0 0-1,0 0 0,-1 0 0,0-1 0,1-6 0,1-12 6,-2-36-1,-1 37-27,31-441 28,-31 464-23,0 0 0,0 0 1,0 0-1,0-1 1,0 1-1,0 0 0,0 0 1,0 0-1,0 0 1,0 0-1,0 0 0,0 0 1,0 0-1,0 0 1,0 0-1,0 0 0,0 0 1,0-1-1,0 1 0,0 0 1,0 0-1,0 0 1,0 0-1,0 0 0,0 0 1,0 0-1,0 0 1,0 0-1,0 0 0,0 0 1,0 0-1,0 0 1,0 0-1,0 0 0,0-1 1,1 1-1,-1 0 1,0 0-1,0 0 0,0 0 1,0 0-1,0 0 1,0 0-1,0 0 0,0 0 1,0 0-1,0 0 1,0 0-1,0 0 0,1 0 1,-1 0-1,0 0 1,0 0-1,0 0 0,0 0 1,0 0-1,0 0 0,0 0 1,0 0-1,0 1 1,0-1-1,0 0 0,0 0 1,1 0-1,4 8 14,9 22 14,-3-5 38,27 46 678,85 117-1,-100-158-652,1-1-1,2-1 0,1-1 0,1-1 1,1-2-1,35 23 0,-37-30-62,5 2 19,30 26 1,-61-44-47,-1-1 0,1 1 0,0-1 1,0 1-1,0 0 0,0 0 0,-1 0 0,1-1 1,0 1-1,-1 0 0,1 0 0,-1 0 0,1 0 1,-1 0-1,1 0 0,-1 0 0,0 0 0,1 0 1,-1 0-1,0 0 0,0 0 0,0 0 0,0 0 1,0 2-1,-1-1 2,1-1-1,-1 0 1,0 0 0,1 1 0,-1-1-1,0 0 1,0 0 0,0 0 0,0 0 0,0 0-1,0 0 1,-1 0 0,1 0 0,0 0-1,-3 0 1,-6 4 19,-1 0 0,0-1 0,-19 4-1,22-6-10,-105 24 271,-229 24 0,336-50-449,1 1-1,-1-1 1,1 1 0,0 0 0,0 0 0,-1 1-1,1 0 1,0 0 0,-8 5 0,4-2-1252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2.954"/>
    </inkml:context>
    <inkml:brush xml:id="br0">
      <inkml:brushProperty name="width" value="0.1" units="cm"/>
      <inkml:brushProperty name="height" value="0.1" units="cm"/>
      <inkml:brushProperty name="color" value="#33CCFF"/>
    </inkml:brush>
  </inkml:definitions>
  <inkml:trace contextRef="#ctx0" brushRef="#br0">7 0 5425,'-1'1'122,"1"-1"1,-1 0-1,1 1 0,-1-1 0,1 1 0,0-1 0,-1 0 1,1 1-1,0-1 0,0 1 0,-1-1 0,1 1 1,0-1-1,0 1 0,-1-1 0,1 1 0,0-1 1,0 1-1,0-1 0,0 1 0,0-1 0,0 1 0,0 0 1,0-1-1,0 1 0,0-1 0,0 1 0,0-1 1,0 1-1,1-1 0,-1 1 0,0-1 0,0 1 1,1-1-1,-1 1 0,1 0 0,16 57 737,48 144 837,121 219 443,-177-401-2115,31 68 31,-36-78-53,-1 0 0,0 1 1,0-1-1,-1 1 0,-1-1 1,1 17-1,-2-24-25,0 0 1,-1-1-1,1 1 0,-1-1 0,1 1 1,-1-1-1,0 1 0,-2 3 0,3-6 3,0 0-1,-1 1 0,1-1 1,0 0-1,0 1 0,-1-1 1,1 0-1,0 1 0,-1-1 1,1 0-1,0 1 0,-1-1 0,1 0 1,-1 0-1,1 0 0,0 1 1,-1-1-1,1 0 0,-1 0 1,1 0-1,-1 0 0,0 0 1,1 0-24,-1 0 0,0 0 1,0-1-1,1 1 0,-1 0 0,0-1 1,1 1-1,-1 0 0,0-1 1,1 1-1,-1-1 0,1 1 0,-1-1 1,1 0-1,-1 1 0,1-1 1,-1 1-1,0-2 0,-12-27-1389,-1-12-316</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3.407"/>
    </inkml:context>
    <inkml:brush xml:id="br0">
      <inkml:brushProperty name="width" value="0.1" units="cm"/>
      <inkml:brushProperty name="height" value="0.1" units="cm"/>
      <inkml:brushProperty name="color" value="#33CCFF"/>
    </inkml:brush>
  </inkml:definitions>
  <inkml:trace contextRef="#ctx0" brushRef="#br0">0 1 5753,'15'5'3561,"5"12"-3220,-16-14-85,4 6-17,0 0-1,0 1 1,0 0-1,-2 1 1,1-1-1,-1 1 1,7 19-1,23 87 1553,-24-74-1435,33 125 665,26 88-31,-48-185-800,53 109 1,-34-95-1782,-42-85 1558,0 0 0,0 0 0,0 0 0,0 0 0,1 0 0,-1 0 0,0 0 0,0 0 0,0 1 0,0-1 1,0 0-1,0 0 0,0 0 0,0 0 0,0 0 0,0 0 0,1 1 0,-1-1 0,0 0 0,0 0 0,0 0 0,0 0 0,0 0 0,0 1 0,0-1 0,0 0 0,0 0 0,0 0 0,0 0 0,0 0 0,0 1 0,0-1 0,-1 0 0,1 0 0,0 0 0,0 0 0,0 0 0,0 1 0,0-1 0,0 0 1,0 0-1,0 0 0,0 0 0,0 0 0,-1 0 0,1 0 0,0 0 0,0 1 0,0-1 0,-9-5-1868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3.875"/>
    </inkml:context>
    <inkml:brush xml:id="br0">
      <inkml:brushProperty name="width" value="0.1" units="cm"/>
      <inkml:brushProperty name="height" value="0.1" units="cm"/>
      <inkml:brushProperty name="color" value="#33CCFF"/>
    </inkml:brush>
  </inkml:definitions>
  <inkml:trace contextRef="#ctx0" brushRef="#br0">2 78 7650,'-2'4'3160,"8"5"-1751,12-2-849,23-3-152,12-6 200,10-11 144,14 0-48,-1-7-296,2 2-176,-10 0-576,-10 0-464</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7.927"/>
    </inkml:context>
    <inkml:brush xml:id="br0">
      <inkml:brushProperty name="width" value="0.1" units="cm"/>
      <inkml:brushProperty name="height" value="0.1" units="cm"/>
      <inkml:brushProperty name="color" value="#33CCFF"/>
    </inkml:brush>
  </inkml:definitions>
  <inkml:trace contextRef="#ctx0" brushRef="#br0">27 73 4105,'94'14'1564,"-75"-14"412,-18 0-1923,-1 0 1,0 0 0,0-1 0,0 1-1,0 0 1,1 0 0,-1 0 0,0 0-1,0 0 1,0 0 0,0-1-1,0 1 1,0 0 0,1 0 0,-1 0-1,0-1 1,0 1 0,0 0 0,0 0-1,0 0 1,0 0 0,0-1 0,0 1-1,0 0 1,0 0 0,0 0-1,0-1 1,0 1 0,0 0 0,0 0-1,0 0 1,0-1 0,0 1 0,0 0-1,0 0 1,0 0 0,-1-1 0,1 1-1,-10-11 1599,9 10-1631,1-1 0,-1 1 0,-1 0 0,1-1 0,0 1-1,0 0 1,0 0 0,-1 0 0,1 0 0,0 0 0,-1 0 0,1 0 0,-4-1 0,-17-10 7,-21-20-5,42 31-23,0 0 0,0 1 0,0-1 0,0 0 0,0 1 0,0-1 0,0 1 0,0-1 0,0 1 0,0-1 0,0 1 0,0 0 0,-1 0 0,1 0 0,0-1 0,0 1 0,0 0 0,0 1 0,-1-1 0,1 0 0,-1 0 0,1 1 7,0-1 1,0 1-1,0 0 0,1-1 1,-1 1-1,0 0 0,0 0 1,1 0-1,-1-1 1,1 1-1,-1 0 0,0 0 1,1 0-1,0 0 0,-1 0 1,1 0-1,0 0 0,-1 2 1,0 4 84,0 1-1,0 0 1,1-1 0,1 13 0,-1-15-18,4 79 635,-1 10-26,21 127-1,-15-182-613,16 45 0,-16-57-70,-7-23-14,-1 0 0,0 0-1,0 0 1,-1 0-1,1 0 1,-1 0-1,0 0 1,0 0-1,0 0 1,-1 0-1,1 0 1,-1 1-1,0-2 1,-2 6 0,3-8-30,-1 0 0,1 0 0,-1 0 0,0 0 0,1 0 0,-1 0 0,0 0 1,0 0-1,0 0 0,1-1 0,-1 1 0,0 0 0,0-1 0,0 1 0,0 0 1,-1-1-1,1 1 0,0-1 0,-2 1 0,1-1-85,-1 0 1,1 0-1,0 0 0,-1 0 1,1 0-1,0-1 0,-1 1 1,1-1-1,0 0 0,0 1 1,-1-1-1,1 0 0,-3-2 1,-23-15-1505</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8.392"/>
    </inkml:context>
    <inkml:brush xml:id="br0">
      <inkml:brushProperty name="width" value="0.1" units="cm"/>
      <inkml:brushProperty name="height" value="0.1" units="cm"/>
      <inkml:brushProperty name="color" value="#33CCFF"/>
    </inkml:brush>
  </inkml:definitions>
  <inkml:trace contextRef="#ctx0" brushRef="#br0">1 8 5777,'9'0'2385,"14"6"-1481,3-3-128,6-1-144,3 2-80,6-6-168,10 0-112,0-3-360,7-8-512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8.870"/>
    </inkml:context>
    <inkml:brush xml:id="br0">
      <inkml:brushProperty name="width" value="0.1" units="cm"/>
      <inkml:brushProperty name="height" value="0.1" units="cm"/>
      <inkml:brushProperty name="color" value="#33CCFF"/>
    </inkml:brush>
  </inkml:definitions>
  <inkml:trace contextRef="#ctx0" brushRef="#br0">227 13 5097,'-4'4'669,"0"0"-344,-1 1 0,1 0 0,-1-1-1,1 1 1,1 0 0,-1 1-1,1-1 1,0 1 0,0 0-1,-3 8 1,5-9-196,-1 1-1,1-1 1,1 1-1,-1 0 1,1 0-1,0-1 1,0 1 0,1 0-1,-1-1 1,1 1-1,1 0 1,-1-1-1,1 1 1,0-1-1,0 0 1,0 0 0,1 1-1,0-1 1,0-1-1,6 8 1,-4-6-63,0 0 0,0 0 0,0-1 0,1 0 0,0 0 0,0 0 0,0-1 0,1 1 0,0-2 0,-1 1 0,1-1 0,1 0 0,-1 0 0,0-1-1,9 2 1,-13-4-59,-1 1-1,1-1 0,0 0 0,0 1 0,-1-1 0,1 0 0,0-1 0,0 1 0,-1 0 1,1-1-1,0 0 0,-1 1 0,1-1 0,0 0 0,-1 0 0,1-1 0,-1 1 1,0 0-1,1-1 0,-1 0 0,0 1 0,0-1 0,0 0 0,0 0 0,0 0 0,0 0 1,-1-1-1,1 1 0,-1 0 0,1-1 0,-1 1 0,0-1 0,0 1 0,0-1 0,0-3 1,1-2-10,-1 0 1,0 1 0,0-1 0,-1 0 0,0 0 0,-1 1 0,1-1 0,-2 0 0,1 0-1,-1 1 1,-4-12 0,3 11-42,-1 1-1,0 0 0,-1 0 0,1 0 1,-2 0-1,1 1 0,-1-1 1,1 2-1,-2-1 0,1 0 1,-1 1-1,1 0 0,-1 1 1,-1 0-1,1 0 0,-1 0 1,1 1-1,-1 0 0,0 0 1,0 1-1,0 0 0,-10 0 1,6 0-127,1 0 0,-1 2 0,1-1 0,-1 1 0,0 1 0,1 0 0,-1 1 0,1 0 0,0 1 0,0 0 0,0 1 0,0 0 0,0 1 0,1 0 0,-16 10 0,-8 13-792</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39.305"/>
    </inkml:context>
    <inkml:brush xml:id="br0">
      <inkml:brushProperty name="width" value="0.1" units="cm"/>
      <inkml:brushProperty name="height" value="0.1" units="cm"/>
      <inkml:brushProperty name="color" value="#33CCFF"/>
    </inkml:brush>
  </inkml:definitions>
  <inkml:trace contextRef="#ctx0" brushRef="#br0">1 41 6081,'12'0'2257,"8"0"-1769,11-2-376,2-2-48,-1-3-24,6-4-16,-5 4-104,-8-2-528</inkml:trace>
  <inkml:trace contextRef="#ctx0" brushRef="#br0" timeOffset="1">39 111 8442,'-22'120'2896,"74"-126"-2784,6 5-48,9-1-16,-1-2-48,-7 2-448,1-1-384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45.956"/>
    </inkml:context>
    <inkml:brush xml:id="br0">
      <inkml:brushProperty name="width" value="0.1" units="cm"/>
      <inkml:brushProperty name="height" value="0.1" units="cm"/>
      <inkml:brushProperty name="color" value="#33CCFF"/>
    </inkml:brush>
  </inkml:definitions>
  <inkml:trace contextRef="#ctx0" brushRef="#br0">76 236 3793,'-64'18'1443,"54"-18"-45,9-5-91,8-6 1478,3 6-2714,-1-1 0,0 0 0,0-1 0,0 0 0,8-9 0,-8 7-24,1 0-1,0 1 1,1 0 0,18-10-1,177-91 574,-195 104-572,0 0-1,-1 1 1,1 0-1,1 1 1,-1 0-1,18-2 1,-27 4-32,1 1 1,-1 0 0,1 0 0,-1 0-1,0 0 1,1 1 0,-1-1 0,1 1-1,-1-1 1,0 1 0,1 0 0,-1 0-1,0 0 1,0 0 0,0 0 0,0 1-1,0-1 1,0 1 0,0-1 0,0 1-1,0 0 1,-1-1 0,1 1 0,-1 0-1,1 0 1,-1 0 0,0 0 0,0 0-1,0 1 1,0-1 0,0 0 0,0 1-1,-1-1 1,1 0 0,-1 1 0,1-1-1,-1 0 1,0 5 0,0 7 110,0 0 0,-1-1 0,0 1 0,-1 0 1,0-1-1,-1 0 0,-1 0 0,0 0 0,-1 0 0,0 0 1,-1-1-1,0 0 0,-1 0 0,-10 12 0,-13 15 333,-2-1 0,-58 53 0,45-47-210,14-13-85,-15 14 160,-44 56-1,85-95-295,1 1-1,0-1 1,0 0-1,0 1 1,1 0-1,-3 7 0,6-12-23,-1-1-1,1 0 1,-1 1-1,1-1 1,0 1-1,0-1 1,0 0-1,0 1 0,0-1 1,0 1-1,0-1 1,0 1-1,0-1 1,0 0-1,1 1 1,-1-1-1,1 1 0,-1-1 1,1 0-1,0 1 1,-1-1-1,1 0 1,0 0-1,0 0 1,0 0-1,0 1 1,0-1-1,0 0 0,0 0 1,0-1-1,0 1 1,0 0-1,1 0 1,-1-1-1,0 1 1,1 0-1,0 0 0,5 0 11,-1 1-1,0 0 0,1-1 1,-1 0-1,1-1 0,-1 0 1,14 0-1,47-11 36,-38 5-28,6-1-575,-1-1 0,-1-2 0,41-18 0,-26 13-3364,-28 10 1783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0.951"/>
    </inkml:context>
    <inkml:brush xml:id="br0">
      <inkml:brushProperty name="width" value="0.1" units="cm"/>
      <inkml:brushProperty name="height" value="0.1" units="cm"/>
      <inkml:brushProperty name="color" value="#FFC114"/>
    </inkml:brush>
  </inkml:definitions>
  <inkml:trace contextRef="#ctx0" brushRef="#br0">308 56 2288,'-49'5'1669,"43"-21"3013,4 13-4273,1-1 0,0 0 0,-1 0-1,0 0 1,-3-6 0,3 9-293,0-1 1,0 1-1,1-1 1,-1 1-1,0 0 1,0 0-1,0 0 1,0 0 0,0 0-1,0 0 1,-1 0-1,1 1 1,0-1-1,0 1 1,-1 0-1,1-1 1,0 1-1,0 0 1,-1 0 0,1 1-1,0-1 1,-1 0-1,1 1 1,0-1-1,0 1 1,-4 2-1,-4 1-22,1 2-1,-1-1 1,1 1-1,-12 10 1,2-1-53,9-8-27,1-2-5,0 1-1,1 1 1,-10 9-1,17-15-7,0 0 0,-1 1 0,1-1 0,0 0-1,0 1 1,0 0 0,0-1 0,0 1 0,0-1-1,1 1 1,-1 0 0,1 0 0,-1-1-1,1 1 1,-1 0 0,1 0 0,0 0 0,0 0-1,0-1 1,0 1 0,0 0 0,0 0 0,1 0-1,0 2 1,-1-2-7,1-1 0,0 0-1,0 1 1,0-1 0,0 0-1,0 1 1,0-1 0,0 0-1,1 0 1,-1 0 0,0 0 0,1 0-1,-1 0 1,1 0 0,-1-1-1,1 1 1,-1 0 0,1-1-1,-1 1 1,1-1 0,0 0 0,-1 0-1,1 1 1,-1-1 0,1 0-1,0 0 1,-1 0 0,1-1-1,0 1 1,-1 0 0,1-1 0,2 0-1,5-1-61,0-1 0,0 0-1,0 0 1,10-6 0,15-11-78,-27 16 141,0-1-1,0 1 1,1 0 0,0 0 0,-1 1 0,1 0 0,0 0-1,1 1 1,-1 0 0,0 1 0,10-1 0,-10 1 104,4 2-198,-11 0 161,-1-1 1,1 1-1,0 0 0,-1 0 0,0-1 1,1 1-1,-1 0 0,0 0 0,1 0 1,-1-1-1,0 1 0,0 0 0,1 0 1,-1 0-1,0 0 0,0 0 1,0 0-1,0-1 0,-1 2 0,1 27 370,1 12 261,-9 63 0,-1-51-459,-2 0 1,-3-1-1,-2 0 0,-2-2 0,-27 56 1,42-101-231,0 1 1,0-1 0,0 0-1,0 0 1,-1 0 0,0 0-1,0 0 1,0-1 0,-1 0-1,1 1 1,-1-2 0,-8 6-1,10-7-65,-1-1 0,1 0 0,0 1-1,-1-2 1,1 1 0,-1 0 0,1-1-1,-1 1 1,1-1 0,-1 0-1,1 0 1,-1 0 0,0-1 0,1 1-1,-1-1 1,1 0 0,0 0 0,-1 0-1,1 0 1,0-1 0,0 0 0,-1 1-1,-3-4 1,5 3-87,-1 1 0,1-1 0,-1 0 0,1 0 0,0-1 0,0 1 0,0 0 0,-3-5 0,-7-27-1866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46.408"/>
    </inkml:context>
    <inkml:brush xml:id="br0">
      <inkml:brushProperty name="width" value="0.1" units="cm"/>
      <inkml:brushProperty name="height" value="0.1" units="cm"/>
      <inkml:brushProperty name="color" value="#33CCFF"/>
    </inkml:brush>
  </inkml:definitions>
  <inkml:trace contextRef="#ctx0" brushRef="#br0">506 0 6561,'-4'8'482,"0"-1"-1,-1 1 1,0-1-1,0 0 1,-1-1-1,-9 10 1,-8 10 3,0 3 91,2 0 1,1 1-1,1 1 0,2 1 1,-21 51-1,-12 51 745,-44 108 155,73-196-1271,-75 192 511,87-208-656,0 1 1,2 0 0,1 1 0,2-1-1,-1 60 1,5-78-65,1 0 1,1 0-1,0 0 0,0 0 0,1 0 0,1-1 0,0 1 1,1-1-1,0 0 0,1 0 0,0-1 0,1 0 1,1 0-1,-1 0 0,1-1 0,1 0 0,0-1 1,1 0-1,0 0 0,18 12 0,-2-5-489,0-1 1,1-2-1,51 19 0,-3-7-1514</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6.824"/>
    </inkml:context>
    <inkml:brush xml:id="br0">
      <inkml:brushProperty name="width" value="0.1" units="cm"/>
      <inkml:brushProperty name="height" value="0.1" units="cm"/>
      <inkml:brushProperty name="color" value="#33CCFF"/>
    </inkml:brush>
  </inkml:definitions>
  <inkml:trace contextRef="#ctx0" brushRef="#br0">686 9 4449,'-3'-1'220,"1"0"1,-1-1-1,0 1 0,0 0 1,0 1-1,0-1 0,0 0 1,0 1-1,0 0 0,0-1 1,0 1-1,0 1 0,0-1 1,0 0-1,0 1 0,0-1 1,0 1-1,0 0 0,-4 2 1,-8 3-106,1 0 0,-21 15 1,23-14 244,-161 115 1381,0 0-920,123-93-717,-85 34 0,131-61-70,-6 4 481,9 16-181,1-20-341,21 418 2973,-6-232-2252,-7-58-275,48 514 1277,-42-564-1583,4 0 0,4-2 0,3 0 0,3-2 0,3-1 0,45 77 0,-74-147-124,1-1 0,-1 1 0,1-1 0,0 1 0,5 4 0,-6-7-9,0-1 0,0 0 0,0 1 0,0-1 0,0 0 0,0 0 0,1 0 0,-1 0 0,0 0 0,0 0 0,1-1 0,-1 1 0,0-1 0,1 0 0,2 0 0,14-1-190,-1 0-1,1-2 0,-1 0 1,32-11-1,-44 12 115,110-31-1266,19-11 1937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8:59.940"/>
    </inkml:context>
    <inkml:brush xml:id="br0">
      <inkml:brushProperty name="width" value="0.1" units="cm"/>
      <inkml:brushProperty name="height" value="0.1" units="cm"/>
      <inkml:brushProperty name="color" value="#33CCFF"/>
    </inkml:brush>
  </inkml:definitions>
  <inkml:trace contextRef="#ctx0" brushRef="#br0">1 111 3433,'37'8'1897,"-36"-9"-1778,0 1 1,0 0-1,-1 0 0,1-1 0,0 1 0,-1-1 0,1 1 0,0 0 0,-1-1 0,1 1 0,0-1 0,-1 0 0,1 1 0,-1-1 0,1 1 0,-1-1 0,0 0 0,1 1 0,-1-1 0,1 0 0,-1 1 0,0-1 0,1-1 0,5-9 940,13-2-129,0 0 0,1 2 0,0 0 0,26-10 0,-34 16-794,0 1-1,0 0 0,0 1 0,0 0 0,1 1 0,-1 0 0,1 1 0,-1 1 0,18 1 0,-27-1-114,0 0 0,1 1 0,-1 0 1,0-1-1,0 1 0,0 0 0,0 1 0,0-1 0,0 0 0,0 1 0,0 0 0,0 0 0,-1 0 0,1 0 0,-1 0 0,1 0 0,2 4 0,-4-4-4,1 1 0,-1 0 0,0 0-1,1 0 1,-1 0 0,-1 0 0,1 0-1,0 0 1,-1 0 0,1 0-1,-1 0 1,0 0 0,0 0 0,0 1-1,-1 2 1,-1 3 18,0 0 0,-1 0 0,0 0-1,0 0 1,-1-1 0,0 1 0,-1-1-1,0 0 1,0 0 0,-11 12 0,1-5 71,-1-1-1,0 0 1,-29 17 0,27-19 10,1 0 0,1 0 1,-29 30-1,44-41-113,0 0 1,0 1-1,0-1 0,0 0 0,0 1 1,0-1-1,1 0 0,-1 1 0,1-1 1,-1 1-1,1-1 0,-1 1 0,1-1 1,0 1-1,0-1 0,-1 1 1,1 0-1,0-1 0,1 1 0,-1-1 1,0 3-1,1-1 3,1 0 0,-1 0 0,0-1 0,1 1 0,-1 0 0,1 0 0,0-1 0,0 0 0,0 1 0,3 2 0,7 5 11,0 0 1,1-2 0,21 13-1,-29-18-17,-1-1 2,-1 0 1,0-1-1,0 2 1,0-1-1,0 0 1,-1 0-1,1 1 0,-1 0 1,1-1-1,-1 1 1,0 0-1,0 0 0,0 0 1,0 1-1,-1-1 1,1 0-1,-1 1 1,0-1-1,0 0 0,1 7 1,-2-4 4,0-1 1,-1 0-1,1 0 1,-1 0 0,0 0-1,-1 0 1,1 0-1,-1 0 1,0 0-1,0-1 1,0 1-1,-1-1 1,0 1 0,-4 4-1,-4 6 62,-1 0 0,0-2 0,-2 1-1,1-2 1,-19 13 0,23-18-72,0-1-1,0 0 1,-1-1-1,0 0 1,0 0-1,0-1 1,-1-1 0,1 0-1,-23 4 1,32-7-61,0 0 0,0 0 0,0 1 0,0-1-1,0 0 1,0 0 0,0 0 0,0 0 0,0 0 0,-1-1 0,1 1 0,0 0 0,0 0 0,0-1 0,0 1 0,0-1 0,0 1 0,0-1-1,0 1 1,0-1 0,1 0 0,-1 1 0,0-1 0,0 0 0,0 0 0,1 1 0,-1-1 0,0 0 0,1 0 0,-1 0 0,1 0 0,-1 0-1,1 0 1,-1 0 0,1 0 0,0 0 0,0 0 0,-1 0 0,1 0 0,0 0 0,0 0 0,0-1 0,0 1 0,0 0 0,1-2 0,-1-22 2915</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0.388"/>
    </inkml:context>
    <inkml:brush xml:id="br0">
      <inkml:brushProperty name="width" value="0.1" units="cm"/>
      <inkml:brushProperty name="height" value="0.1" units="cm"/>
      <inkml:brushProperty name="color" value="#33CCFF"/>
    </inkml:brush>
  </inkml:definitions>
  <inkml:trace contextRef="#ctx0" brushRef="#br0">355 1 8482,'-1'6'551,"-1"0"-1,0 0 1,0 0 0,-1 0 0,-3 5-1,-5 7-278,-18 22-1,16-24 337,-20 32 217,1 1-1,3 2 1,1 0-1,-22 65 1,21-38-306,5 2 0,-20 107 0,37-152-422,3 1 1,0-1-1,3 1 0,1 0 0,1 0 0,2 0 0,2 0 0,1-1 1,2 0-1,1 0 0,17 42 0,-8-36-240,0-1 0,39 61-1,-40-78-890,0 1 0,33 33-1,-25-33-412</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1.978"/>
    </inkml:context>
    <inkml:brush xml:id="br0">
      <inkml:brushProperty name="width" value="0.1" units="cm"/>
      <inkml:brushProperty name="height" value="0.1" units="cm"/>
      <inkml:brushProperty name="color" value="#33CCFF"/>
    </inkml:brush>
  </inkml:definitions>
  <inkml:trace contextRef="#ctx0" brushRef="#br0">93 21 6273,'-92'42'2313,"117"-48"-1713,3-1-464,6 1 112,-1-1 56,1 0 0,-3 0 8,-2-1-264,0 3-376,-9-4-1696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2.461"/>
    </inkml:context>
    <inkml:brush xml:id="br0">
      <inkml:brushProperty name="width" value="0.1" units="cm"/>
      <inkml:brushProperty name="height" value="0.1" units="cm"/>
      <inkml:brushProperty name="color" value="#33CCFF"/>
    </inkml:brush>
  </inkml:definitions>
  <inkml:trace contextRef="#ctx0" brushRef="#br0">1 123 6017,'136'-78'2029,"-127"73"-1782,0 0 0,0 0 0,1 1 1,15-4-1,-8 3 109,-7 2-31,-1 0 0,1 1 0,0 1 0,0-1 0,0 1 0,1 1-1,-1 0 1,16 2 0,-21-1-230,-1-1 0,1 1 0,-1 0 0,1 0-1,-1 1 1,1-1 0,-1 1 0,0 0 0,0 0 0,0 0-1,0 1 1,0 0 0,0-1 0,-1 1 0,1 0 0,-1 1-1,0-1 1,0 1 0,0-1 0,3 8 0,-5-9-59,0 1 1,0 0-1,0 0 1,-1 0-1,1 0 1,-1 0-1,0 0 0,0 0 1,0 0-1,0 0 1,0 0-1,-1 0 1,1 0-1,-1 0 1,0 0-1,0 0 1,0-1-1,0 1 1,-1 0-1,-1 2 1,-4 6 74,0 0 1,-1-1 0,-12 13 0,-43 38 377,39-40-178,-32 37-1,50-50-256,0 0 0,0 0 0,1 0 0,0 1 0,1 0 0,0 0 0,0 0 0,1 0 0,-3 13 0,4-13-11,0 2 0,1-1-1,0 0 1,1 0 0,0 0 0,1 0-1,0 0 1,0 1 0,1-1 0,0-1 0,1 1-1,7 15 1,-8-19-34,2 0-1,-1 0 0,1-1 1,0 0-1,0 0 1,0 0-1,1 0 1,-1 0-1,1-1 1,1 0-1,-1 0 1,0-1-1,1 1 0,0-1 1,0 0-1,0-1 1,0 1-1,0-1 1,0 0-1,13 1 1,-14-2-55,1-1 0,-1 0 0,1 0 0,-1 0 0,1-1 0,0 0 0,-1 0 0,0 0 0,10-4 0,0-1-664,1-2 0,13-8 0,11-8-1320</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2.954"/>
    </inkml:context>
    <inkml:brush xml:id="br0">
      <inkml:brushProperty name="width" value="0.1" units="cm"/>
      <inkml:brushProperty name="height" value="0.1" units="cm"/>
      <inkml:brushProperty name="color" value="#33CCFF"/>
    </inkml:brush>
  </inkml:definitions>
  <inkml:trace contextRef="#ctx0" brushRef="#br0">359 20 5377,'-19'-10'2837,"18"9"-2769,-1-1 0,0 1 0,0 0 0,1 1 1,-1-1-1,0 0 0,0 0 0,0 1 0,0-1 1,0 1-1,0 0 0,0-1 0,0 1 0,-1 0 0,-1 1 1,-9 0 367,0 1 1,0 1 0,1 0-1,-1 1 1,1 0 0,-23 12-1,15-6 146,2 1-1,0 1 1,-23 18-1,38-27-506,-1 0 1,1 0-1,0 0 0,0 0 0,0 1 0,1-1 0,-1 1 1,1 0-1,0-1 0,0 1 0,0 0 0,0 0 1,-1 6-1,3-6-47,-1-1 0,1 0 0,0 0 0,0 1 0,1-1 0,-1 0 0,1 0 0,-1 1 0,1-1 0,0 0 0,0 0 0,0 0 0,1 0 1,-1 0-1,1 0 0,0-1 0,0 1 0,4 5 0,11 10 89,1 0-1,22 17 1,-24-21-51,0 0 1,-1 1-1,15 18 0,-26-27-52,1 1 0,-1 0 1,0 0-1,-1 0 0,1 0 0,-1 1 1,-1-1-1,0 1 0,0 0 0,0 0 1,-1 0-1,1 8 0,-2-3-7,-1-1 0,0 0 0,0 0 0,-1 1 0,-1-1 0,0 0 1,0 0-1,-2-1 0,1 1 0,-1-1 0,-11 17 0,12-21 3,0-1 1,-1 1-1,0-1 1,0 0-1,0 0 0,-1-1 1,0 0-1,0 0 1,0 0-1,-1-1 1,0 1-1,0-2 0,0 1 1,0-1-1,0 0 1,-1 0-1,1-1 1,-1 0-1,-12 1 0,17-2-6,0-1-1,-1 0 1,1 0-1,0 0 1,-1 0-1,1-1 1,0 1-1,-1-1 1,1 0-1,0 0 1,0 0-1,0 0 1,0-1-1,0 1 1,0-1-1,0 0 1,0 0-1,1 0 0,-1 0 1,1 0-1,-1 0 1,1-1-1,0 1 1,0-1-1,0 0 1,0 0-1,1 1 1,-1-1-1,1 0 1,-1 0-1,1-1 1,0 1-1,0 0 1,1 0-1,-1-5 1,-1-3 5,1 0 1,0-1-1,1 1 1,0 0 0,1-1-1,1 1 1,0 0 0,0 0-1,5-14 1,1 4-17,1 1 0,1-1 0,1 2 0,25-37 0,66-67-101,-11 14-1415,-75 86 181,-8 4-323</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3.444"/>
    </inkml:context>
    <inkml:brush xml:id="br0">
      <inkml:brushProperty name="width" value="0.1" units="cm"/>
      <inkml:brushProperty name="height" value="0.1" units="cm"/>
      <inkml:brushProperty name="color" value="#33CCFF"/>
    </inkml:brush>
  </inkml:definitions>
  <inkml:trace contextRef="#ctx0" brushRef="#br0">121 117 7386,'-11'5'3469,"-2"15"-2592,6-8-289,-2-1-67,3-4-125,0 0-1,0 1 1,1-1 0,-6 13-1,9-17-329,1 0 1,1-1-1,-1 1 0,0 0 0,0 0 0,1 0 0,0-1 1,0 1-1,-1 0 0,2 0 0,-1 0 0,0 0 1,1 0-1,-1 0 0,1 0 0,0-1 0,0 1 1,2 4-1,-1-2-23,1-1 1,0 1-1,0-1 0,1 1 1,-1-1-1,1 0 1,0 0-1,0-1 1,0 1-1,6 3 0,8 4 41,27 12 0,-8-4 58,-18-8 40,1 0 0,-2 1 0,0 1 0,28 27 0,-42-36-165,-1-1 0,1 1 0,-1-1 0,0 1-1,-1 0 1,1 0 0,-1 1 0,1-1 0,-1 1 0,-1-1 0,1 1-1,-1-1 1,1 1 0,-1 0 0,-1 0 0,1-1 0,-1 1-1,1 0 1,-2 0 0,1 0 0,0 0 0,-1 0 0,0-1-1,0 1 1,0 0 0,-1-1 0,1 1 0,-4 5 0,1-4-9,0 1 0,-1-1 0,0 0 0,0 0 1,0 0-1,-1-1 0,0 1 0,0-1 1,0-1-1,-13 8 0,0-1 6,-2-2 0,-29 12 0,49-21-17,-10 4-60,-1 0 1,0 0 0,1-1-1,-21 2 1,28-5-50,1 0-1,-1 0 1,1 0 0,0-1-1,-1 1 1,1-1 0,-1 0-1,1 0 1,0 0 0,0 0-1,-1-1 1,1 1 0,0-1-1,0 0 1,0 0 0,1 0-1,-1 0 1,0 0 0,1-1-1,-1 1 1,-1-4 0,-24-30-1966</inkml:trace>
  <inkml:trace contextRef="#ctx0" brushRef="#br0" timeOffset="1">51 131 7618,'25'-7'3448,"13"-8"-791,9-1-2561,2 7-48,2-9-24,2 2 8,5-1 0,1 3-64,-6 5-552,-8 0-568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3.875"/>
    </inkml:context>
    <inkml:brush xml:id="br0">
      <inkml:brushProperty name="width" value="0.1" units="cm"/>
      <inkml:brushProperty name="height" value="0.1" units="cm"/>
      <inkml:brushProperty name="color" value="#33CCFF"/>
    </inkml:brush>
  </inkml:definitions>
  <inkml:trace contextRef="#ctx0" brushRef="#br0">1 1 9786,'3'10'3337,"13"16"-3145,-6-8-88,-12-11-56,2-3-136,2-6-616</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4.357"/>
    </inkml:context>
    <inkml:brush xml:id="br0">
      <inkml:brushProperty name="width" value="0.1" units="cm"/>
      <inkml:brushProperty name="height" value="0.1" units="cm"/>
      <inkml:brushProperty name="color" value="#33CCFF"/>
    </inkml:brush>
  </inkml:definitions>
  <inkml:trace contextRef="#ctx0" brushRef="#br0">78 0 6249,'-6'2'1014,"-1"-1"-184,0 1 1,0 0 0,0 0 0,0 1-1,-10 6 1,15-8-742,1 0 0,-1 0 0,1 0 0,0 0 1,-1 0-1,1 1 0,0-1 0,0 1 0,0-1 0,0 1 0,0-1 0,0 1 0,0-1 1,1 1-1,-1 0 0,1 0 0,-1-1 0,1 1 0,-1 0 0,1 0 0,0-1 0,0 1 1,0 0-1,0 0 0,0 0 0,1-1 0,-1 1 0,1 2 0,2 7 100,0 0-1,1 0 1,0-1-1,1 1 1,0-1 0,10 15-1,47 56 298,-40-54-375,23 35 1,-31-39-19,-1 0 0,-1 1 1,-2 0-1,0 1 0,7 30 1,-16-50-90,-1-1 0,1 0-1,-1 1 1,0-1 0,-1 0 0,1 0 0,-1 1 0,0-1 0,0 0 0,0 0 0,0 0 0,-1 0 0,1 0 0,-1 0 0,0 0-1,-1-1 1,1 1 0,0-1 0,-1 1 0,-4 4 0,-6 4 13,-1 1 0,0-2-1,-23 16 1,23-18-6,7-4-6,-1 1-1,0 0-1,-1-1 0,-12 6 1,19-10-2,1 0 0,-1-1-1,0 1 1,1-1 0,-1 0 0,0 1 0,1-1 0,-1 0-1,0 0 1,0 0 0,-2 0 0,3 0 0,1-1 0,-1 1 0,0 0-1,0-1 1,1 1 0,-1 0 0,0-1 0,1 1 0,-1-1-1,0 1 1,1-1 0,-1 1 0,1-1 0,-1 0 0,1 1 0,-1-1-1,1 0 1,-1 1 0,1-1 0,0 0 0,-1 0 0,1 1 0,0-1-1,0 0 1,-1-1 0,0-5 5,0 0-1,0 0 1,1 0-1,0 0 1,0 0 0,1-1-1,1-8 1,15-52-83,-11 47 39,4-15-46,2 1 1,1 1-1,2 0 0,1 1 1,34-51-1,-42 72 82,-1 0 1,-1 0-1,0-1 0,-1 0 1,0 0-1,-1-1 0,-1 1 1,0-1-1,0 0 0,-2 0 1,0 0-1,0 0 0,-2-18 1,1 31-33,0-1-1,-1 0 1,1 0 0,0 0 0,0 1 0,-1-1 0,1 0 0,-1 0 0,0 1-1,1-1 1,-1 1 0,0-1 0,0 0 0,0 1 0,0-1 0,0 1 0,0 0-1,-1-1 1,1 1 0,0 0 0,-1 0 0,1 0 0,-1 0 0,1 0 0,-1 0-1,0 0 1,-2-1 0,-3 1-371,0-1 0,0 1 1,0 0-1,0 1 0,-11 0 0,12 0 95,-24 0-1581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2.208"/>
    </inkml:context>
    <inkml:brush xml:id="br0">
      <inkml:brushProperty name="width" value="0.1" units="cm"/>
      <inkml:brushProperty name="height" value="0.1" units="cm"/>
      <inkml:brushProperty name="color" value="#FFC114"/>
    </inkml:brush>
  </inkml:definitions>
  <inkml:trace contextRef="#ctx0" brushRef="#br0">139 129 5721,'-8'7'2909,"7"-6"-2649,-1 1 0,1-1 0,-1 1 0,1 0 0,0-1 0,0 1 0,0 0 0,0 0 0,0 0 0,0 0 0,0 0-1,0 0 1,1 0 0,-1 2 0,-33 87 1351,-21 65-372,46-128-1181,5-18-48,1 0 1,1 1-1,-1-1 0,0 14 1,3-24-13,0 1 1,-1-1 0,1 0-1,0 0 1,0 0 0,0 1-1,0-1 1,0 0-1,0 0 1,0 1 0,0-1-1,0 0 1,0 0 0,0 1-1,0-1 1,0 0 0,0 0-1,0 1 1,0-1 0,0 0-1,0 1 1,0-1 0,0 0-1,0 0 1,0 0 0,0 1-1,1-1 1,-1 0-1,0 0 1,0 1 0,0-1-1,0 0 1,0 0 0,1 0-1,-1 0 1,0 1 0,0-1-1,1 0 1,-1 0 0,0 0-1,0 0 1,0 0 0,1 0-1,-1 0 1,0 1-1,0-1 1,1 0 0,9-13-140,25-89-438,-5 31 179,3 0-1,82-129 1,-111 195 396,26-32-33,-29 36 46,0-1 1,0 1 0,1 0 0,-1 0 0,0-1 0,1 1 0,-1 0 0,1 1-1,-1-1 1,1 0 0,-1 0 0,1 1 0,0-1 0,-1 1 0,1-1 0,0 1 0,0 0-1,-1-1 1,1 1 0,0 0 0,3 1 0,-4-1 4,-1 0 0,1 1 0,0-1 0,0 1 1,0-1-1,0 1 0,-1-1 0,1 1 0,0-1 0,0 1 0,-1 0 1,1 0-1,-1-1 0,1 1 0,0 0 0,-1 0 0,0 0 0,1-1 1,-1 1-1,1 0 0,-1 2 0,4 21 218,-4-20-179,0 18 112,0 0-1,-2 0 1,-7 41-1,-23 66 25,0-4-53,26-99-73,4-20-33,4-16-38,5-11-63,0 1-1,2 0 1,0 1-1,1 0 0,1 0 1,1 1-1,0 0 1,20-20-1,-16 20 30,0 1 0,1 1 0,20-16-1,-30 27 36,-1 0 0,1 0 0,0 1 0,0 0 0,0 1 0,1-1 0,-1 1-1,1 1 1,0 0 0,0 0 0,0 0 0,10 0 0,-16 2 11,-1-1-1,1 1 1,-1 0 0,0 1 0,1-1 0,-1 0-1,1 0 1,-1 0 0,1 1 0,-1-1 0,0 1 0,1-1-1,-1 1 1,0 0 0,0-1 0,1 1 0,-1 0-1,0 0 1,0 0 0,0 0 0,0 0 0,0 0-1,0 0 1,0 0 0,0 0 0,-1 1 0,1-1 0,0 0-1,-1 1 1,1-1 0,-1 0 0,1 1 0,-1-1-1,0 0 1,1 3 0,-1 4 29,0-1 0,0 1 0,-1 0 0,0 0 0,-3 11 0,4-17-27,-12 49 52,5-24-306,2 0 1,0 0-1,1 0 0,2 0 1,2 38-1,0-62 7,0 0 1,0 0-1,1 0 1,-1 0-1,1 0 1,0 0-1,0 0 1,0 0-1,0 0 1,1-1-1,-1 1 1,1 0-1,-1-1 1,4 4-1,-2-6 25,0-2 0,-1 1 0,1 0 0,0 0 0,-1-1 0,0 1 0,1-1 0,-1 0 0,2-2 0,2 0 25,33-21 47,-12 9 326,41-31 0,7-24-101,-41 39 1000,46-36 0,-75 64-963,0-1 0,0 0-1,0 0 1,0 0 0,-1-1-1,0 1 1,6-12 0,-8 15-91,-1-1 1,1 0-1,-1 1 1,0-1-1,0 0 1,0 0-1,0 0 1,-1 0-1,1 0 1,-1 0-1,0 0 1,0 1-1,0-1 1,0 0-1,0 0 1,0 0-1,-1 0 1,0 0-1,0 0 1,-1-5-1,1 8 8,1-1 0,-1 1 0,1-1 0,0 0 0,-1 1 0,1 0-1,-1-1 1,0 1 0,1-1 0,-1 1 0,1 0 0,-1-1 0,0 1 0,1 0-1,-1-1 1,0 1 0,1 0 0,-1 0 0,0 0 0,1 0 0,-1 0-1,0 0 1,1 0 0,-1 0 0,0 0 0,1 0 0,-1 0 0,0 0 0,1 0-1,-1 0 1,0 1 0,1-1 0,-1 0 0,0 1 0,1-1 0,-1 0-1,1 1 1,-1-1 0,1 1 0,-1-1 0,1 1 0,-1-1 0,0 1 0,-3 3 177,0-1 0,1 1 0,-1 0 0,-5 8 1,-8 17 592,-25 50 1,36-65-760,1 0-1,0 0 1,1 1 0,1-1-1,0 1 1,0 19 0,2-21-45,2 0 0,-1-1 0,1 1 0,1-1 0,1 1 1,4 14-1,-6-24-58,0 0-1,0 0 1,0-1 0,1 1 0,-1 0 0,1 0-1,0-1 1,0 1 0,0-1 0,0 0 0,0 1-1,0-1 1,4 2 0,-3-3-64,-1 0 0,0 0 0,0 0 0,0-1 0,0 1 1,1-1-1,-1 1 0,0-1 0,0 0 0,1 0 0,-1 0 0,0 0 0,0 0 0,1-1 0,-1 1 0,0-1 1,0 1-1,1-1 0,-1 0 0,0 0 0,2-1 0,12-10-1645</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4.804"/>
    </inkml:context>
    <inkml:brush xml:id="br0">
      <inkml:brushProperty name="width" value="0.1" units="cm"/>
      <inkml:brushProperty name="height" value="0.1" units="cm"/>
      <inkml:brushProperty name="color" value="#33CCFF"/>
    </inkml:brush>
  </inkml:definitions>
  <inkml:trace contextRef="#ctx0" brushRef="#br0">233 0 7202,'16'13'3152,"18"16"-1215,4 9-1481,6 33 320,-6 17 168,-4 36 240,-3 11-55,-14 0-433,-12-7-184,-34-5-208,-11 3-104,-32 2-40,-10-6-80,8-30-160,-8-21-208,21-37-912,12-16-713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7.788"/>
    </inkml:context>
    <inkml:brush xml:id="br0">
      <inkml:brushProperty name="width" value="0.1" units="cm"/>
      <inkml:brushProperty name="height" value="0.1" units="cm"/>
      <inkml:brushProperty name="color" value="#33CCFF"/>
    </inkml:brush>
  </inkml:definitions>
  <inkml:trace contextRef="#ctx0" brushRef="#br0">12 207 6441,'-1'-1'321,"0"0"0,0 0-1,0 0 1,0 0-1,0-1 1,0 1 0,1 0-1,-1-1 1,0 1-1,1-1 1,-1 1-1,1 0 1,-1-1 0,1 1-1,0-1 1,0-2-1,0 1-215,0 1 0,1 0 0,-1 0 0,1-1 0,0 1 0,0 0 0,0 0 0,0 0 0,0 0 0,0 0-1,1 0 1,-1 0 0,1 1 0,-1-1 0,1 0 0,3-2 0,-4 3-90,8-8 148,1 1 1,1 0-1,0 0 0,0 1 1,0 0-1,1 1 1,0 1-1,15-6 1,47-12 438,88-17 0,-134 35-526,1 2 0,-1 0 0,1 2 1,0 1-1,-1 2 0,43 6 0,-64-6-50,-1-1-1,0 1 1,1 0-1,-1 0 1,0 0-1,0 1 1,6 4-1,-9-4-10,0-1-1,0 0 1,0 1-1,0 0 1,-1 0-1,0 0 1,1 0-1,-1 0 1,0 0-1,0 0 1,-1 1-1,1-1 1,-1 1-1,2 5 1,0 6 20,0 1 1,-1-1-1,-1 1 1,-1 25 0,-8 68 104,5-84-90,-8 67 260,-3 42 351,13-110-498,1-1-1,1 1 0,8 42 0,32 109 344,8 45-261,-33-132-179,5 108 0,-17-108 8,3 117 228,-8-168-147,-1 1 0,-2-2 0,-13 53 0,13-76-115,0 0 1,-1-1-1,0 0 0,-1 0 1,0 0-1,-1-1 0,0 1 0,0-2 1,-2 1-1,1-1 0,-1 0 0,-1-1 1,0 0-1,0-1 0,-1 0 0,0 0 1,0-1-1,0-1 0,-1 0 0,-14 5 1,-24 9 18,-1-2-1,-1-2 1,0-3 0,-1-2 0,-1-2 0,-73 2 0,60-14-1135,109 6-2728,-14-4 1050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09.553"/>
    </inkml:context>
    <inkml:brush xml:id="br0">
      <inkml:brushProperty name="width" value="0.1" units="cm"/>
      <inkml:brushProperty name="height" value="0.1" units="cm"/>
      <inkml:brushProperty name="color" value="#33CCFF"/>
    </inkml:brush>
  </inkml:definitions>
  <inkml:trace contextRef="#ctx0" brushRef="#br0">1 22 9682,'96'47'3545,"-60"-47"-2609,11 0-264,13-5 24,2-2-48,3-2-223,4 1-97,-4 3-216,-9-6-168,-7 2-1097,-7-5-695</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0.620"/>
    </inkml:context>
    <inkml:brush xml:id="br0">
      <inkml:brushProperty name="width" value="0.1" units="cm"/>
      <inkml:brushProperty name="height" value="0.1" units="cm"/>
      <inkml:brushProperty name="color" value="#33CCFF"/>
    </inkml:brush>
  </inkml:definitions>
  <inkml:trace contextRef="#ctx0" brushRef="#br0">490 1 6033,'-462'90'6223,"453"-88"-6042,9-3-164,-1 1 1,0 0-1,1 0 0,-1 0 1,1 0-1,-1 0 1,0 0-1,1 0 1,-1 0-1,0 0 1,1 0-1,-1 1 1,1-1-1,-1 0 1,0 0-1,1 1 0,-1-1 1,1 0-1,-1 0 1,1 1-1,-1-1 1,1 1-1,-1-1 1,1 0-1,-1 1 1,1-1-1,-1 1 0,1-1 1,0 1-1,-1 0 1,1-1-1,0 1 1,0-1-1,-1 1 1,1 0-1,0-1 1,0 1-1,0 0 0,0 0 121,4 10 367,1 9-234,0 0 0,-1 0 0,-1 0 0,2 39 0,0 314 2358,0-19-820,22-3-398,-16-279-1240,2-1-1,3-1 1,4-1-1,38 93 1,-52-149-155,1 0 1,0 0 0,0 0-1,1-1 1,1 0 0,13 14-1,-17-21-4,0 0 0,0-1 0,0 0 0,1 0 0,0 0 0,-1-1 0,1 0-1,0 0 1,1 0 0,-1-1 0,0 0 0,1 0 0,-1 0 0,1-1 0,0 0-1,7 0 1,5-2-116,0 0 0,0-1 0,1-2 1,-2 1-1,28-10 0,89-40-3033,-108 41 2011,29-13-1680</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3.321"/>
    </inkml:context>
    <inkml:brush xml:id="br0">
      <inkml:brushProperty name="width" value="0.1" units="cm"/>
      <inkml:brushProperty name="height" value="0.1" units="cm"/>
      <inkml:brushProperty name="color" value="#33CCFF"/>
    </inkml:brush>
  </inkml:definitions>
  <inkml:trace contextRef="#ctx0" brushRef="#br0">0 0 4121,'0'4'2848,"9"2"-415,-2-3-993,12 6-111,40 15-153,-31-26-360,-1-2-160,2 1-288,9 3-104,-4-2-128,1 0-48,-3-2-40,-6-1-32,-6 0-384,-2-1-432,-9-1-960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4.340"/>
    </inkml:context>
    <inkml:brush xml:id="br0">
      <inkml:brushProperty name="width" value="0.1" units="cm"/>
      <inkml:brushProperty name="height" value="0.1" units="cm"/>
      <inkml:brushProperty name="color" value="#33CCFF"/>
    </inkml:brush>
  </inkml:definitions>
  <inkml:trace contextRef="#ctx0" brushRef="#br0">0 130 4001,'13'-12'391,"-6"4"222,0 0 0,1 1 0,0 0 1,0 0-1,1 1 0,10-6 1,9-1 692,1 1 1,53-14-1,-65 22-1052,-1 1 0,0 1 1,1 0-1,0 1 0,-1 1 0,34 4 0,-47-3-212,1 0 0,-1 0 0,1 0 0,0 0 0,-1 0-1,0 1 1,1-1 0,-1 1 0,4 2 0,-6-3-28,0 0-1,1 1 1,-1-1 0,0 0 0,0 0-1,0 1 1,0-1 0,0 1-1,0-1 1,0 1 0,0-1 0,-1 1-1,1-1 1,-1 1 0,1 0 0,-1-1-1,1 1 1,-1 0 0,0-1-1,0 1 1,0 0 0,0 0 0,0 1-1,-2 5 63,1 1-1,-1-1 1,0 0 0,-1 0-1,0 0 1,0 0-1,-1-1 1,0 1-1,0-1 1,-9 12 0,-3-1 185,-1 0 0,-25 20 0,28-26-150,1 0 1,0 0-1,1 2 0,0-1 1,-18 30-1,26-37-89,1 1-1,1-1 1,-1 1 0,1 0-1,1 0 1,-1-1-1,1 1 1,0 0-1,0 1 1,1-1 0,0 0-1,1 0 1,-1 0-1,1 0 1,3 10-1,-3-13-12,0 0 1,1 1-1,0-1 0,0 0 0,0 0 0,0 0 0,1 0 0,-1 0 1,1 0-1,0-1 0,0 0 0,1 1 0,-1-1 0,1 0 0,-1 0 1,1-1-1,0 1 0,0-1 0,0 0 0,0 0 0,1 0 0,-1-1 1,0 1-1,7 0 0,6 0-11,0 0 1,1-1-1,-1-1 1,0 0 0,1-2-1,22-4 1,-26 4-495,-1-1 1,1-1-1,-1-1 1,0 0 0,0 0-1,0-1 1,-1-1-1,18-12 1,-11 3-1526</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4.860"/>
    </inkml:context>
    <inkml:brush xml:id="br0">
      <inkml:brushProperty name="width" value="0.1" units="cm"/>
      <inkml:brushProperty name="height" value="0.1" units="cm"/>
      <inkml:brushProperty name="color" value="#33CCFF"/>
    </inkml:brush>
  </inkml:definitions>
  <inkml:trace contextRef="#ctx0" brushRef="#br0">1 81 6465,'8'-5'758,"1"1"0,0 0 0,0 1 0,11-3 0,73-12 576,-61 13-458,3 1-177,41 0-1,-52 4-517,0-1 0,1-1 0,-1-2 0,43-10 0,-64 13-172,0 0 1,1-1-1,-1 2 0,1-1 0,-1 0 1,1 1-1,-1 0 0,1 0 0,5 0 1,-8 0-10,-1 0 1,1 0 0,-1 1-1,1-1 1,-1 0 0,1 0-1,-1 1 1,1-1 0,-1 0 0,1 1-1,-1-1 1,1 1 0,-1-1-1,1 0 1,-1 1 0,0-1-1,1 1 1,-1-1 0,0 1 0,0-1-1,1 1 1,-1-1 0,0 1-1,0 0 1,1 1 0,-1 1 0,0-1 0,0 0 0,0 0 0,-1 0 0,1 0 0,0 0 0,-1 0 0,0 0 0,-1 4 1,-46 92 116,25-54-26,-23 39 512,-59 77-1,94-143-504,0 0-1,2 1 1,0 1 0,-9 25-1,14-33-172,1 0-1,1 0 1,-1 0-1,2 0 1,-1 0-1,2 0 1,-1 1-1,2-1 1,1 16-1,1-18-800,-2-9 818,-1 0 0,0 0 0,0 1-1,1-1 1,-1 0 0,0 0 0,0 0-1,1 0 1,-1 0 0,0 0 0,0 0 0,1 0-1,-1 0 1,0 0 0,0 0 0,1 0-1,-1 0 1,0 0 0,0 0 0,1 0 0,-1 0-1,0 0 1,0-1 0,0 1 0,1 0 0,-1 0-1,0 0 1,0 0 0,1 0 0,-1-1-1,0 1 1,9-7-1889</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5.319"/>
    </inkml:context>
    <inkml:brush xml:id="br0">
      <inkml:brushProperty name="width" value="0.1" units="cm"/>
      <inkml:brushProperty name="height" value="0.1" units="cm"/>
      <inkml:brushProperty name="color" value="#33CCFF"/>
    </inkml:brush>
  </inkml:definitions>
  <inkml:trace contextRef="#ctx0" brushRef="#br0">0 101 7938,'35'-16'1681,"0"2"0,67-19 0,-48 21-998,0 2 0,109-5 0,-149 15-620,1 0 1,-1 1-1,21 3 0,-32-3-52,1 0 1,0 0-1,-1 0 0,1 0 1,-1 0-1,1 0 0,-1 1 0,1 0 1,-1 0-1,0 0 0,0 0 0,0 0 1,0 1-1,0-1 0,-1 1 0,1 0 1,3 5-1,-5-6-7,0 0 1,0 0-1,-1 0 0,1 0 0,-1 0 1,1 0-1,-1 0 0,0 0 0,0 0 1,0 0-1,0 0 0,0 0 1,0 0-1,-1 0 0,1 0 0,-1 0 1,1 0-1,-2 2 0,-19 33 91,14-27-56,-34 47 571,-89 95 0,2-4 436,109-123-910,1 1 1,1 1-1,1 1 1,-13 32-1,23-44-95,0 1-1,1 0 0,-4 24 0,8-32-124,0 1 0,0 0 0,1-1 0,0 1 0,0-1-1,1 1 1,4 14 0,5-6-1452,1-13-574</inkml:trace>
  <inkml:trace contextRef="#ctx0" brushRef="#br0" timeOffset="1">568 779 8866,'11'4'4265,"9"3"-448,-13-2-3929,-4-3-112,-3-4-257,-1-3-1359</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5.828"/>
    </inkml:context>
    <inkml:brush xml:id="br0">
      <inkml:brushProperty name="width" value="0.1" units="cm"/>
      <inkml:brushProperty name="height" value="0.1" units="cm"/>
      <inkml:brushProperty name="color" value="#33CCFF"/>
    </inkml:brush>
  </inkml:definitions>
  <inkml:trace contextRef="#ctx0" brushRef="#br0">52 71 7346,'33'-24'5519,"-24"19"-5308,0-1 1,1 2-1,0-1 0,0 1 1,0 0-1,17-3 0,-2 3 24,0 0 0,1 2 0,0 0 0,0 2 0,-1 1-1,1 1 1,-1 1 0,1 2 0,-1 0 0,25 9 0,-47-13-232,-1 0 1,1 0-1,0 1 1,-1-1 0,1 1-1,-1-1 1,0 1 0,1 0-1,-1 0 1,0 0-1,0 0 1,0 0 0,-1 0-1,1 1 1,0-1-1,-1 1 1,2 2 0,-2-1 15,1 1 1,-1-1 0,0 0 0,-1 1 0,1-1 0,-1 0-1,0 1 1,0-1 0,0 0 0,-1 7 0,-2 3 91,0-1 1,-2 1 0,1-1 0,-2 1 0,1-2-1,-9 15 1,-16 17 387,-1-1 0,-2-1 0,-56 54 1,-50 62 713,111-118-936,2 0-1,-22 46 1,38-65-219,1 0-1,0 0 1,2 1 0,1 0 0,0 1 0,-2 28 0,7-44-64,1 1 1,0 0-1,1 0 1,-1-1-1,1 1 0,3 11 1,-3-18-48,-1 0 0,0 0 0,0 0 0,1 0 0,-1 0 0,0 0 0,1 0 0,-1 0 0,1 0 1,-1 0-1,1 0 0,0 0 0,-1 0 0,1 0 0,0-1 0,0 1 0,0 0 0,-1 0 0,1-1 0,0 1 0,0-1 1,0 1-1,0-1 0,0 1 0,0-1 0,0 1 0,0-1 0,1 0 0,-1 0 0,0 1 0,0-1 0,0 0 1,0 0-1,0 0 0,0 0 0,0 0 0,1-1 0,-1 1 0,0 0 0,0 0 0,0-1 0,0 1 0,0-1 1,0 1-1,0-1 0,0 1 0,0-1 0,0 0 0,0 1 0,0-2 0,21-20-2595</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7.139"/>
    </inkml:context>
    <inkml:brush xml:id="br0">
      <inkml:brushProperty name="width" value="0.1" units="cm"/>
      <inkml:brushProperty name="height" value="0.1" units="cm"/>
      <inkml:brushProperty name="color" value="#33CCFF"/>
    </inkml:brush>
  </inkml:definitions>
  <inkml:trace contextRef="#ctx0" brushRef="#br0">1 0 5369,'119'53'2017,"-117"-42"-1337,0 7-320,-4 2 424,0 9 128,2 11 32,2 1-175,9 8-505,0-9-136,0-7-104,-4-6 8,-4-15-240,-3 1-369,-12-16-151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2.552"/>
    </inkml:context>
    <inkml:brush xml:id="br0">
      <inkml:brushProperty name="width" value="0.1" units="cm"/>
      <inkml:brushProperty name="height" value="0.1" units="cm"/>
      <inkml:brushProperty name="color" value="#FFC114"/>
    </inkml:brush>
  </inkml:definitions>
  <inkml:trace contextRef="#ctx0" brushRef="#br0">264 1 7082,'0'16'2952,"-11"11"-1167,4 22-1585,-9 5 8,-3 15-104,-3-7-72,-12-8 32,4 3 16,-2-7-96,7 0-128,9-10-392,0-13-217,-2-17-455,1-7-160</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7.606"/>
    </inkml:context>
    <inkml:brush xml:id="br0">
      <inkml:brushProperty name="width" value="0.1" units="cm"/>
      <inkml:brushProperty name="height" value="0.1" units="cm"/>
      <inkml:brushProperty name="color" value="#33CCFF"/>
    </inkml:brush>
  </inkml:definitions>
  <inkml:trace contextRef="#ctx0" brushRef="#br0">1 157 6993,'7'-53'2713,"44"39"-1673,10 1-928,8 0-40,-5 0 0,-3 1-8,-5-1-256,-10 0-256,-8 1-640</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8.111"/>
    </inkml:context>
    <inkml:brush xml:id="br0">
      <inkml:brushProperty name="width" value="0.1" units="cm"/>
      <inkml:brushProperty name="height" value="0.1" units="cm"/>
      <inkml:brushProperty name="color" value="#33CCFF"/>
    </inkml:brush>
  </inkml:definitions>
  <inkml:trace contextRef="#ctx0" brushRef="#br0">230 1 7122,'-13'5'448,"-1"1"1,1 1 0,0 0 0,0 0 0,1 2-1,0-1 1,0 2 0,1 0 0,0 0 0,1 1-1,0 0 1,1 0 0,0 1 0,-11 21 0,12-19-187,1 1 0,1 0 1,1 0-1,0 1 0,0 0 1,2 0-1,0 0 0,1 0 1,0 1-1,2-1 0,0 0 1,0 1-1,2-1 0,5 28 1,-4-34-213,-1 0 0,1-1 0,1 1 0,0-1 0,0 0 0,1 0 0,0-1 0,0 1 0,1-1 0,0 0 1,1-1-1,-1 0 0,2 0 0,-1 0 0,1-1 0,0 0 0,0 0 0,0-1 0,1 0 0,0 0 0,0-1 0,0 0 1,1-1-1,-1 0 0,11 2 0,-9-3-37,1-1 1,-1 0 0,1 0 0,0-1-1,-1-1 1,1 0 0,-1 0 0,1-1-1,-1-1 1,1 0 0,-1 0 0,0-1-1,13-7 1,-16 7-19,0-1 1,-1 0-1,1 0 0,-1 0 0,0-1 0,-1 0 0,1-1 1,-1 1-1,0-1 0,-1 0 0,0-1 0,0 1 0,-1-1 0,1 0 1,-2 0-1,1-1 0,3-14 0,-4 11-38,-1 1 0,0 0 0,-1-1 1,-1 0-1,1 1 0,-2-1 0,0 1 0,0-1 0,-1 1 0,0 0 0,-1 0 1,-6-14-1,3 11-12,-1-1 0,0 2 0,-1-1 0,-1 1 1,0 0-1,-1 1 0,0 0 0,-17-15 0,12 13-158,-2 1-1,0 0 0,0 2 0,-1-1 0,0 2 0,-1 1 0,0 0 0,-1 1 1,0 2-1,0 0 0,-1 0 0,1 2 0,-35-3 0,13 11-1394,9 4-253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18.621"/>
    </inkml:context>
    <inkml:brush xml:id="br0">
      <inkml:brushProperty name="width" value="0.1" units="cm"/>
      <inkml:brushProperty name="height" value="0.1" units="cm"/>
      <inkml:brushProperty name="color" value="#33CCFF"/>
    </inkml:brush>
  </inkml:definitions>
  <inkml:trace contextRef="#ctx0" brushRef="#br0">68 53 5793,'-28'-38'1847,"28"38"-1827,0 0 1,0 0-1,0-1 0,0 1 0,0 0 0,0 0 0,0-1 1,-1 1-1,1 0 0,0-1 0,0 1 0,0 0 0,0 0 1,0-1-1,1 1 0,-1 0 0,0 0 0,0-1 0,0 1 1,0 0-1,0 0 0,0-1 0,0 1 0,0 0 1,1 0-1,-1 0 0,0-1 0,0 1 0,0 0 0,0 0 1,1 0-1,-1-1 0,0 1 0,0 0 0,0 0 0,1 0 1,-1 0-1,0 0 0,0 0 0,1-1 0,-1 1 0,0 0 1,0 0-1,1 0 0,15-2 514,-10 2-253,44-3 2718,96 5-1,-41 1-1502,-101-3-1473,-1 0 0,1 0 0,-1 1 0,0-1 0,1 1 0,-1 0 0,0 0 0,1 0 0,-1 0 1,0 0-1,0 1 0,0-1 0,0 1 0,0 0 0,0 0 0,-1 0 0,4 3 0,-3-1 12,1 1-1,-1-1 1,0 1-1,-1-1 1,1 1-1,-1 0 1,0 0-1,0 0 1,-1 0-1,2 8 0,24 106 701,-6 2-1,7 142 1,-28-246-674,2 47 635,18 115 0,14-41-382,54 140-1,-67-215-297,-18-56-17,0 1 1,0 1 0,0-1 0,-1 0 0,0 1 0,-1-1 0,1 17 0,-2-23 0,0 0 0,-1 0 0,1 0 0,-1 0 0,1 0-1,-1 0 1,0 0 0,1 0 0,-1 0 0,0-1 0,0 1-1,-1 0 1,1 0 0,-2 1 0,1-1-1,-1 0 0,1 0 0,-1 0 0,0-1 0,1 1 0,-1-1 0,0 1 0,0-1 0,0 0 0,0 0 0,-5 1 0,-33 4 65,1-2 0,-2-1 0,-43-4 0,-5 1 260,35 1-82,-76 5 385,109-4-554,0 1 0,0 1 0,-39 13 0,54-14-50,0 1 1,0-1 0,1 1-1,-7 5 1,12-8-57,0 0 0,-1 0 0,1 0 0,0 0 0,0 0 1,0 0-1,0 1 0,1-1 0,-1 0 0,0 0 0,0 1 0,0 1 0,1-2-28,0-1-1,0 1 1,0-1-1,0 1 1,0 0-1,0-1 0,0 1 1,1-1-1,-1 1 1,0-1-1,0 1 1,1-1-1,-1 1 1,0-1-1,0 1 1,1-1-1,-1 1 0,1-1 1,-1 1-1,0-1 1,1 0-1,-1 1 1,1-1-1,-1 0 1,1 1-1,-1-1 0,1 0 1,-1 0-1,1 1 1,0-1-1,-1 0 1,2 0-1,11 2-2797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0.553"/>
    </inkml:context>
    <inkml:brush xml:id="br0">
      <inkml:brushProperty name="width" value="0.1" units="cm"/>
      <inkml:brushProperty name="height" value="0.1" units="cm"/>
      <inkml:brushProperty name="color" value="#33CCFF"/>
    </inkml:brush>
  </inkml:definitions>
  <inkml:trace contextRef="#ctx0" brushRef="#br0">102 1 5969,'-102'45'2465,"115"-45"-1409,3 0-736,10 0 48,1 0-64,9-4-8,11-1-80,-7 0-88,-2 1-464,-11 0-352</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1.060"/>
    </inkml:context>
    <inkml:brush xml:id="br0">
      <inkml:brushProperty name="width" value="0.1" units="cm"/>
      <inkml:brushProperty name="height" value="0.1" units="cm"/>
      <inkml:brushProperty name="color" value="#33CCFF"/>
    </inkml:brush>
  </inkml:definitions>
  <inkml:trace contextRef="#ctx0" brushRef="#br0">1 70 6577,'3'7'2793,"-1"-4"-1289,14 1-824,10-2 113,6-11-1,14-2-128,6-5-312,8-1-144,-2 1-864,-2 0-560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4.810"/>
    </inkml:context>
    <inkml:brush xml:id="br0">
      <inkml:brushProperty name="width" value="0.1" units="cm"/>
      <inkml:brushProperty name="height" value="0.1" units="cm"/>
      <inkml:brushProperty name="color" value="#33CCFF"/>
    </inkml:brush>
  </inkml:definitions>
  <inkml:trace contextRef="#ctx0" brushRef="#br0">17 24 3473,'-10'92'1551,"4"-77"979,6-14-2502,0-2 110,-1 1 0,1-1 0,0 1 0,0-1 1,0 1-1,0-1 0,0 1 0,0-1 0,1 1 1,-1 0-1,0-1 0,0 1 0,0-1 0,0 1 1,0-1-1,1 1 0,-1 0 0,0-1 0,0 1 1,1-1-1,-1 1 0,0 0 0,1-1 0,-1 1 1,0 0-1,1-1 0,-1 1 0,1 0 0,-1 0 1,0 0-1,2-1 0,55-11 477,49-13-158,-55 10-335,1-1-101,0 2-1,106-13 1,-114 23 439,-15-2 3456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5.309"/>
    </inkml:context>
    <inkml:brush xml:id="br0">
      <inkml:brushProperty name="width" value="0.1" units="cm"/>
      <inkml:brushProperty name="height" value="0.1" units="cm"/>
      <inkml:brushProperty name="color" value="#33CCFF"/>
    </inkml:brush>
  </inkml:definitions>
  <inkml:trace contextRef="#ctx0" brushRef="#br0">0 0 6265,'1'29'2991,"5"30"0,18 72-281,-11-66-1484,4 28-121,47 211 1121,-51-261-2051,29 61 1,-23-59-530,-18-44 271,4 9-397,-5-10 439,1 1-1,-1-1 1,0 0-1,0 0 1,0 0-1,0 0 1,0 0-1,0 1 1,1-1-1,-1 0 1,0 0-1,0 0 1,0 0-1,0 0 1,1 0-1,-1 0 1,0 0-1,0 1 1,0-1-1,1 0 1,-1 0-1,0 0 1,0 0-1,0 0 1,1 0-1,-1 0 1,0 0-1,0 0 1,0 0-1,1 0 0,-1 0 1,0-1-1,0 1 1,0 0-1,1 0 1,-1 0-1,0 0 1,0 0-1,0 0 1,0 0-1,1 0 1,-1-1-1,0 1 1,0 0-1,0 0 1,0 0-1,0 0 1,1-1-1,4-11-2333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5.839"/>
    </inkml:context>
    <inkml:brush xml:id="br0">
      <inkml:brushProperty name="width" value="0.1" units="cm"/>
      <inkml:brushProperty name="height" value="0.1" units="cm"/>
      <inkml:brushProperty name="color" value="#33CCFF"/>
    </inkml:brush>
  </inkml:definitions>
  <inkml:trace contextRef="#ctx0" brushRef="#br0">19 53 6377,'25'-46'1887,"-22"40"-961,-14 24 20,5-6-630,1-1 1,0 1 0,1 0 0,1 0-1,0 0 1,0 1 0,-1 22 0,2 1 642,4 53 0,0-55-546,1-1 0,2 1 0,1-1 0,2 0 0,1-1 0,17 40 0,-20-59-295,1 0 0,0-1 1,1 1-1,0-2 1,1 1-1,1-1 1,13 13-1,-14-16-87,0-1-1,0-1 1,1 0 0,0 0-1,0-1 1,0 0-1,0 0 1,1-1 0,0-1-1,16 4 1,-14-5-21,1-1 0,0 0 0,-1 0 0,1-1 0,0-1 0,16-3 1,-24 3-10,1 0 0,-1 0 0,0-1 0,0 0 0,0 0 1,0-1-1,-1 1 0,1-1 0,-1-1 0,1 1 0,-1-1 0,0 0 1,0 0-1,-1 0 0,7-7 0,-10 8-15,1 0 0,-1 1 1,0-1-1,0 0 0,0 0 0,0 0 0,0 0 0,-1 0 1,1 0-1,-1 0 0,0 0 0,0 0 0,0 0 1,0 0-1,-1 0 0,1 0 0,-1 0 0,1 1 0,-1-1 1,0 0-1,0 0 0,-1 0 0,1 1 0,-1-1 0,1 0 1,-1 1-1,0 0 0,0-1 0,-3-2 0,1 0-3,-1 0 0,0 0 0,0 1 0,0-1 0,0 1 0,-1 0-1,0 1 1,0-1 0,0 1 0,0 1 0,0-1 0,-8-1 0,5 2 14,-1 2 0,1-1 1,0 1-1,0 1 1,-1-1-1,1 2 0,0-1 1,0 1-1,0 0 1,0 1-1,1 0 1,-1 1-1,1 0 0,-1 0 1,1 1-1,-10 7 1,11-7-2,-1 1 0,2-1 0,-1 1 0,1 1 0,-1-1 1,2 1-1,-1 0 0,1 0 0,0 1 0,1 0 0,-1 0 0,2 0 1,-1 0-1,1 0 0,0 1 0,-3 15 0,6-21-58,0 0-1,-1-1 0,1 1 1,0 0-1,1 0 1,-1-1-1,0 1 1,1 0-1,-1-1 0,1 1 1,0 0-1,0-1 1,0 1-1,0-1 1,1 1-1,-1-1 0,0 0 1,1 1-1,0-1 1,0 0-1,-1 0 0,1 0 1,0-1-1,1 1 1,-1 0-1,0-1 1,0 1-1,1-1 0,-1 0 1,1 1-1,-1-1 1,1-1-1,0 1 1,-1 0-1,1-1 0,0 1 1,-1-1-1,4 1 1,41 2-2008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6.306"/>
    </inkml:context>
    <inkml:brush xml:id="br0">
      <inkml:brushProperty name="width" value="0.1" units="cm"/>
      <inkml:brushProperty name="height" value="0.1" units="cm"/>
      <inkml:brushProperty name="color" value="#33CCFF"/>
    </inkml:brush>
  </inkml:definitions>
  <inkml:trace contextRef="#ctx0" brushRef="#br0">1 134 7186,'6'14'2199,"-1"-1"1,8 26 0,5 64 509,-15-83-2179,1 3-17,1 1 0,14 41 1,-15-54-415,0 0 1,1 0 0,1-1 0,-1 0-1,2 0 1,-1-1 0,1 1 0,9 7-1,-11-13-76,-1 0 0,1-1 0,1 1-1,-1-1 1,0-1 0,1 1 0,-1-1-1,1 0 1,0 0 0,0 0-1,0-1 1,0 0 0,0 0 0,0-1-1,0 1 1,0-1 0,0-1-1,7 0 1,11-3 4,1 0 0,-1-2 0,24-9 0,-36 11-26,13-3-79,-2 0-588,0 0 1,-1-2-1,42-21 0,-60 27 269,-3 3 164,0-1 1,1 0-1,-1 0 0,0 1 0,0-1 0,0 0 1,0 0-1,0 0 0,0 0 0,0-1 0,0 1 1,0 0-1,0 0 0,0-3 0,3-10-2001</inkml:trace>
  <inkml:trace contextRef="#ctx0" brushRef="#br0" timeOffset="1">452 0 7466,'-4'15'2736,"-1"17"-1856,1 5 97,4 15 471,6 1 80,3 12-159,2 9-249,-2 8-464,-2 6-192,-2 3-240,-1-6-72,1-21-112,-1-12-56,1-25-344,1-8-280,-1-19-1041,3-6-199,-3-23 2816</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6.793"/>
    </inkml:context>
    <inkml:brush xml:id="br0">
      <inkml:brushProperty name="width" value="0.1" units="cm"/>
      <inkml:brushProperty name="height" value="0.1" units="cm"/>
      <inkml:brushProperty name="color" value="#33CCFF"/>
    </inkml:brush>
  </inkml:definitions>
  <inkml:trace contextRef="#ctx0" brushRef="#br0">0 0 6969,'9'2'4769,"-9"-2"-4688,0 0 0,0 0-1,1 0 1,-1-1 0,0 1 0,0 0 0,0 0-1,0-1 1,4 26 959,-1-2-444,2 1-1,1-1 1,9 26-1,53 119 2053,-53-139-2384,1 0 0,1-1 0,31 40 0,-44-63-264,1 0 1,0 0-1,0 0 1,0 0-1,0-1 1,1 0-1,0 0 1,0-1-1,0 1 1,0-1 0,0 0-1,1-1 1,-1 0-1,1 0 1,0 0-1,0-1 1,-1 0-1,1 0 1,0-1-1,0 1 1,0-2-1,0 1 1,0-1-1,0 0 1,0 0-1,-1-1 1,1 0-1,0 0 1,-1-1-1,12-5 1,-7 3-373,0-1 1,0 0-1,0 0 1,-1-1-1,0-1 1,-1 1-1,1-2 1,-2 1-1,1-1 1,-1-1-1,9-12 1,-1-12-2039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2.924"/>
    </inkml:context>
    <inkml:brush xml:id="br0">
      <inkml:brushProperty name="width" value="0.1" units="cm"/>
      <inkml:brushProperty name="height" value="0.1" units="cm"/>
      <inkml:brushProperty name="color" value="#FFC114"/>
    </inkml:brush>
  </inkml:definitions>
  <inkml:trace contextRef="#ctx0" brushRef="#br0">14 648 5473,'-5'-29'1189,"-3"-43"0,8 71-1127,0 0 1,0 0-1,0-1 0,1 1 1,-1 0-1,0-1 0,1 1 1,-1 0-1,1 0 0,-1 0 1,1-1-1,0 1 0,-1 0 1,1 0-1,0 0 0,0 0 1,0 0-1,0 0 0,0 0 1,0 1-1,0-1 0,0 0 1,0 0-1,0 1 0,0-1 1,1 1-1,-1-1 0,0 1 0,0-1 1,1 1-1,-1 0 0,0 0 1,0-1-1,1 1 0,-1 0 1,0 0-1,1 0 0,-1 1 1,2-1-1,6-1 216,59-7 708,-36 5-999,-1-1 0,36-10 1,-56 10-148,1 0 0,-1-1 0,0 0 0,0 0 0,0-1 0,-1-1 0,0 0 0,0 0 0,10-11 0,0-2-180,0 0 0,-2-2 0,-1-1 0,-1 0 0,0-1 0,-2 0 0,-1-1 0,-1-1-1,13-39 1,26-83 3017,-51 158-1731,-4 18-38,-74 429 3553,74-437-4437,1 1 0,0-1 0,2 1 0,0 0 0,2 0 0,4 36 0,-4-57-26,-1 0 0,0 0 1,0 0-1,0 0 0,1 0 1,-1 0-1,0 0 0,0 0 0,0 0 1,1 0-1,-1 0 0,0 0 1,0 0-1,0 0 0,0 0 1,1 0-1,-1 0 0,0 0 0,0 0 1,0-1-1,1 1 0,-1 0 1,0 0-1,0 0 0,0 0 1,0 0-1,0-1 0,0 1 1,1 0-1,-1 0 0,0 0 0,0 0 1,0-1-1,0 1 0,0 0 1,0 0-1,0 0 0,0-1 1,0 1-1,0 0 0,0 0 0,0 0 1,0-1-1,0 1 0,0 0 1,8-17-170,-6 13 110,9-17 5,2 1 0,0 0 0,1 1-1,1 1 1,0 0 0,2 1 0,0 0 0,1 2-1,1 0 1,0 1 0,1 1 0,27-14-1,-43 25 86,-1 0 0,0 1 0,1-1 0,-1 1 0,1 0 0,-1 0 0,1 0 0,-1 1 0,1-1 0,0 1 0,-1 0 0,1 0 0,0 0 0,-1 0 0,1 1 0,0-1 0,-1 1 0,1 0 0,4 2 0,-6-1-8,1 0 0,-1-1 1,0 1-1,0 1 0,0-1 0,0 0 0,0 0 0,0 1 0,-1-1 0,1 1 0,-1 0 0,1-1 0,-1 1 0,0 0 1,0 0-1,0 0 0,-1 0 0,1-1 0,-1 1 0,0 0 0,0 0 0,1 0 0,-2 0 0,1 3 0,-2 10-372,0-1 0,-1 0 0,-6 20-1,4-18-964,-5 33 1,9-12-742,3-7-796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7.258"/>
    </inkml:context>
    <inkml:brush xml:id="br0">
      <inkml:brushProperty name="width" value="0.1" units="cm"/>
      <inkml:brushProperty name="height" value="0.1" units="cm"/>
      <inkml:brushProperty name="color" value="#33CCFF"/>
    </inkml:brush>
  </inkml:definitions>
  <inkml:trace contextRef="#ctx0" brushRef="#br0">0 28 6569,'51'-27'2961,"-40"70"-809,1 2-1583,-3 12 295,-5 1 288,-4 7 224,-2 7 25,-5 10-553,2 10-288,-5 2-344,0 1-112,-3-17-72,7-11-112,5-24-592,2-14-536,12-23-1145</inkml:trace>
  <inkml:trace contextRef="#ctx0" brushRef="#br0" timeOffset="1">420 803 9858,'8'2'3857,"8"9"-2513,-1-6-952,-3 6-256,-1 4-112,-7-2-16,1 1-8,-1 1-416,-1-12-424</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7.760"/>
    </inkml:context>
    <inkml:brush xml:id="br0">
      <inkml:brushProperty name="width" value="0.1" units="cm"/>
      <inkml:brushProperty name="height" value="0.1" units="cm"/>
      <inkml:brushProperty name="color" value="#33CCFF"/>
    </inkml:brush>
  </inkml:definitions>
  <inkml:trace contextRef="#ctx0" brushRef="#br0">0 69 6617,'3'9'470,"0"0"0,-1 1 0,0-1 0,-1 1 0,0-1 0,-1 1 0,0 0 0,0-1 0,-2 11 0,1-1 309,-1 13 94,0 4 145,1-1 1,6 52 0,-3-75-881,0 0-1,1 0 1,0-1 0,1 1 0,0-1 0,1 0-1,0 0 1,1 0 0,0-1 0,1 0 0,9 11-1,-5-9-33,0 0 0,1-2 0,0 1-1,0-2 1,1 1 0,1-2 0,-1 0-1,2 0 1,-1-1 0,1-1 0,19 5-1,-25-8-160,0-1-1,0-1 1,0 0-1,0 0 1,0-1-1,0 0 1,0 0 0,1-1-1,10-3 1,-13 3-175,0-2 0,0 1 1,-1-1-1,0 0 0,1 0 1,-1-1-1,0 1 1,0-1-1,-1-1 0,1 1 1,-1-1-1,0 0 1,5-7-1,13-26-1975</inkml:trace>
  <inkml:trace contextRef="#ctx0" brushRef="#br0" timeOffset="1">308 0 10506,'-1'22'3849,"-7"29"-2729,5 7-39,1 21 559,2 17 72,7 31-191,6 9-361,12-4-640,6-7-432,-6-29-408,3-14-448,-10-37-785,-6-23-415</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8.987"/>
    </inkml:context>
    <inkml:brush xml:id="br0">
      <inkml:brushProperty name="width" value="0.1" units="cm"/>
      <inkml:brushProperty name="height" value="0.1" units="cm"/>
      <inkml:brushProperty name="color" value="#33CCFF"/>
    </inkml:brush>
  </inkml:definitions>
  <inkml:trace contextRef="#ctx0" brushRef="#br0">0 40 8034,'24'-39'2824,"-15"75"-2480,-2 9-288,4 0 296,-2 4 81,2 0 79,5-5-8,-3-8-344,0-3-88,-6-6-96,-7-4-144,-9-1-736,-6-2-385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9.474"/>
    </inkml:context>
    <inkml:brush xml:id="br0">
      <inkml:brushProperty name="width" value="0.1" units="cm"/>
      <inkml:brushProperty name="height" value="0.1" units="cm"/>
      <inkml:brushProperty name="color" value="#33CCFF"/>
    </inkml:brush>
  </inkml:definitions>
  <inkml:trace contextRef="#ctx0" brushRef="#br0">58 169 7578,'-58'-112'2768,"84"112"-2080,12-2-384,7 2 81,6-1 39,3 1-104,4-10-56,9-9-472,2-5-608</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29.993"/>
    </inkml:context>
    <inkml:brush xml:id="br0">
      <inkml:brushProperty name="width" value="0.1" units="cm"/>
      <inkml:brushProperty name="height" value="0.1" units="cm"/>
      <inkml:brushProperty name="color" value="#33CCFF"/>
    </inkml:brush>
  </inkml:definitions>
  <inkml:trace contextRef="#ctx0" brushRef="#br0">127 144 6257,'-2'-1'208,"1"0"0,0-1 0,0 1 0,0-1 0,1 1 0,-1-1 0,0 0 0,0 1 0,1-1 0,-1 0 0,1 1 0,0-1 0,-1 0 0,1 0 0,0 0 0,0 1 0,0-1 0,0 0 0,0 0 0,1 1 0,-1-1 0,0 0 0,1 0 0,-1 1 0,2-4 0,0 1-162,0 0-1,0 0 1,0 1 0,1-1 0,-1 0 0,1 1 0,4-6 0,-1 6 72,-1-1 1,1 1-1,0 0 1,0 1-1,0-1 0,1 1 1,-1 0-1,0 1 1,13-2-1,4-2 205,5-2 18,-6 1-82,0 0 1,0 2 0,0 0 0,1 2-1,37 0 1,-58 2-246,0 0 0,1 0-1,-1 0 1,0 0 0,0 1 0,1-1 0,-1 1 0,0 0-1,0-1 1,0 1 0,0 0 0,0 0 0,0 1 0,0-1 0,0 0-1,0 1 1,0-1 0,-1 1 0,1-1 0,-1 1 0,1 0-1,-1 0 1,2 2 0,-2-1-4,-1 0 0,1 0 0,-1-1 0,0 1 0,0 0 0,0 0 0,0 0 0,-1 0 0,1 0 0,-1 0 0,1 0 0,-1 0 1,0-1-1,0 1 0,0 0 0,-1-1 0,1 1 0,-3 3 0,-17 25 140,0 0 1,-35 35 0,25-29 2,-214 230 1693,235-258-1749,0 0 34,0 1 1,1 0-1,0 0 0,0 0 0,1 2 0,1-1 0,-1 1 0,-8 21 1,15-31-124,0-1 1,1 0 0,-1 1 0,1-1 0,-1 0 0,1 1 0,0-1 0,-1 1 0,1-1 0,0 1 0,0-1 0,0 0 0,0 1 0,0-1 0,1 1 0,-1-1 0,0 1 0,1-1 0,-1 0 0,1 1 0,-1-1 0,1 0 0,0 1-1,-1-1 1,1 0 0,0 0 0,0 0 0,0 0 0,0 0 0,0 0 0,0 0 0,0 0 0,0 0 0,1 0 0,-1 0 0,0-1 0,0 1 0,1 0 0,2 0 0,5 1-1,-1 0 0,1-1 1,0-1-1,0 1 0,14-2 0,-18 1 2,246-25 91,-133 10-134,152-18-2809,-213 24 532,-20-6-358</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0.505"/>
    </inkml:context>
    <inkml:brush xml:id="br0">
      <inkml:brushProperty name="width" value="0.1" units="cm"/>
      <inkml:brushProperty name="height" value="0.1" units="cm"/>
      <inkml:brushProperty name="color" value="#33CCFF"/>
    </inkml:brush>
  </inkml:definitions>
  <inkml:trace contextRef="#ctx0" brushRef="#br0">1 134 6433,'44'-99'2472,"-33"80"-1202,-11 19-1254,0 0-1,0-1 1,0 1 0,0 0 0,0 0-1,1 0 1,-1 0 0,0 0 0,0 0-1,0 0 1,0 0 0,0 0-1,0 0 1,0 0 0,0 0 0,0 0-1,0 0 1,0 0 0,0 0-1,1-1 1,-1 1 0,0 0 0,0 0-1,0 0 1,0 0 0,0 0-1,0 0 1,0 0 0,0 0 0,0 0-1,1 0 1,-1 0 0,0 1 0,0-1-1,0 0 1,0 0 0,0 0-1,0 0 1,0 0 0,0 0 0,0 0-1,0 0 1,1 0 0,-1 0-1,0 0 1,0 0 0,0 0 0,0 0-1,0 0 1,0 0 0,0 1-1,0-1 1,0 0 0,3 2 449,10 1 241,0 0 1,0-1-1,1-1 0,23 1 1,57-8 35,-59 3-418,48-6 151,-49 4-211,0 2-1,0 1 0,1 2 0,42 4 0,-74-3-237,0-1-1,0 1 0,0-1 0,0 1 0,0 0 0,0 1 0,0-1 0,-1 0 0,1 1 0,0-1 0,-1 1 0,0 0 0,1 0 0,1 2 0,-3-2-13,0-1 0,0 1 1,0-1-1,0 1 0,0-1 1,0 1-1,-1 0 0,1-1 0,-1 1 1,0 0-1,1 0 0,-1 0 1,0-1-1,0 1 0,0 0 1,0 0-1,0-1 0,0 1 0,-1 0 1,1 0-1,-1 0 0,1-1 1,-1 1-1,0 1 0,-5 8 110,1-1-1,-1 0 1,0 0-1,-1-1 1,-10 11-1,-7 9 225,-80 122 855,88-124-1099,0 1 0,3 1 0,-19 52 0,-11 69-481,41-133-458,2-17 768,0 1-1,0-1 0,0 0 1,0 0-1,0 0 0,0 1 1,0-1-1,0 0 0,0 0 1,0 1-1,0-1 0,0 0 1,0 0-1,0 1 0,0-1 1,0 0-1,0 0 0,0 0 1,0 1-1,0-1 0,0 0 1,0 0-1,0 1 0,0-1 1,1 0-1,-1 0 0,0 0 1,0 0-1,0 1 0,0-1 1,1 0-1,-1 0 0,0 0 0,0 0 1,0 1-1,1-1 0,-1 0 1,0 0-1,0 0 0,0 0 1,1 0-1,-1 0 0,0 0 1,0 0-1,1 0 0,-1 0 1,0 0-1,0 0 0,0 0 1,1 0-1,-1 0 0,0 0 1,0 0-1,1 0 0,-1 0 1,0 0-1,12-8-2705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1.008"/>
    </inkml:context>
    <inkml:brush xml:id="br0">
      <inkml:brushProperty name="width" value="0.1" units="cm"/>
      <inkml:brushProperty name="height" value="0.1" units="cm"/>
      <inkml:brushProperty name="color" value="#33CCFF"/>
    </inkml:brush>
  </inkml:definitions>
  <inkml:trace contextRef="#ctx0" brushRef="#br0">1 26 10018,'35'-2'4106,"18"-7"-2747,11 0-528,23 4-163,0 5 0,146 17-1,-218-16-664,-1 2 1,0-1-1,1 2 0,20 7 0,-33-10-5,-1-1 1,1 1-1,-1 0 0,1 0 0,-1 0 0,1 0 0,-1 0 0,1 0 0,-1 0 1,0 0-1,0 0 0,1 0 0,-1 1 0,0-1 0,0 1 0,0-1 1,-1 1-1,1-1 0,0 1 0,0-1 0,-1 1 0,1 0 0,-1 1 1,0 0 13,0-1 1,0 1-1,0-1 1,-1 1-1,0-1 1,1 1-1,-1-1 1,0 0-1,0 1 1,0-1 0,0 0-1,-1 0 1,-2 5-1,-6 4 116,0 0 0,-1 0 0,0-1 0,-14 10 0,21-17-71,-129 110 1315,106-87-1034,2 1-1,-39 53 0,40-45-118,-33 66 0,49-84-271,1 0 0,1 1 0,0 0 0,1 0-1,1 0 1,-3 29 0,7-44-18,-1 1-168,1 0-1,-1 0 1,1 0 0,0 0-1,0 0 1,1 0 0,-1 0-1,1 0 1,0 0-1,0-1 1,0 1 0,3 6-1,10 1-2679</inkml:trace>
  <inkml:trace contextRef="#ctx0" brushRef="#br0" timeOffset="1">722 715 10994,'2'5'4345,"0"4"-2608,-2 0-1409,-2-9-600,0 0-224</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1.523"/>
    </inkml:context>
    <inkml:brush xml:id="br0">
      <inkml:brushProperty name="width" value="0.1" units="cm"/>
      <inkml:brushProperty name="height" value="0.1" units="cm"/>
      <inkml:brushProperty name="color" value="#33CCFF"/>
    </inkml:brush>
  </inkml:definitions>
  <inkml:trace contextRef="#ctx0" brushRef="#br0">1 29 10762,'23'-7'1862,"0"1"0,35-5-1,-30 8-1542,0 2-1,0 0 0,46 6 0,-65-3-287,20 0 27,1 2 0,-1 2 1,55 17-1,-81-22-57,0 0 1,0 1-1,0-1 0,0 1 1,0 0-1,0 0 0,-1 0 1,1 0-1,-1 0 1,1 0-1,-1 1 0,0-1 1,0 1-1,0 0 0,2 3 1,-3-3 12,0-1 1,0 1-1,0 0 1,-1 0-1,1 0 0,-1-1 1,0 1-1,0 0 1,0 0-1,0 0 1,0 0-1,-1 0 0,1-1 1,-1 1-1,0 0 1,0 0-1,0-1 0,-2 4 1,-4 8 203,-1-1 1,0 0-1,-1 0 0,-1-1 0,-21 20 1,0 3 322,-4 4 19,3 1 1,1 1-1,2 2 0,-38 75 1,2 48-84,55-133-448,1-1 0,2 1 0,-3 43 0,10-75-44,-1 2-110,1 0 1,0 0-1,0 0 0,0 0 1,0 0-1,0-1 0,0 1 1,1 0-1,-1 0 0,1 0 0,0 0 1,0-1-1,0 1 0,1 2 1,6 2-2141</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1.987"/>
    </inkml:context>
    <inkml:brush xml:id="br0">
      <inkml:brushProperty name="width" value="0.1" units="cm"/>
      <inkml:brushProperty name="height" value="0.1" units="cm"/>
      <inkml:brushProperty name="color" value="#33CCFF"/>
    </inkml:brush>
  </inkml:definitions>
  <inkml:trace contextRef="#ctx0" brushRef="#br0">1 1 8130,'103'96'3104,"-74"-102"-2095,7 1-697,10-2-128,3 7-64,-2 0-72,2 0-16,-6-4 40,-8-1-272,-15-1-945</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2.540"/>
    </inkml:context>
    <inkml:brush xml:id="br0">
      <inkml:brushProperty name="width" value="0.1" units="cm"/>
      <inkml:brushProperty name="height" value="0.1" units="cm"/>
      <inkml:brushProperty name="color" value="#33CCFF"/>
    </inkml:brush>
  </inkml:definitions>
  <inkml:trace contextRef="#ctx0" brushRef="#br0">0 46 8234,'11'2'3320,"16"-2"-1895,-1 2-633,4-6 160,7 2 24,10 1-159,11-1-145,3 0-352,-1-7-288,-5-4-1128,-7-3-753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3.368"/>
    </inkml:context>
    <inkml:brush xml:id="br0">
      <inkml:brushProperty name="width" value="0.1" units="cm"/>
      <inkml:brushProperty name="height" value="0.1" units="cm"/>
      <inkml:brushProperty name="color" value="#FFC114"/>
    </inkml:brush>
  </inkml:definitions>
  <inkml:trace contextRef="#ctx0" brushRef="#br0">246 32 5281,'0'-1'185,"0"-1"1,0 1-1,0 0 0,0 0 0,0-1 1,0 1-1,-1 0 0,1 0 1,0-1-1,0 1 0,-1 0 0,1 0 1,-1 0-1,1 0 0,-1 0 0,0 0 1,1 0-1,-1 0 0,0 0 1,0 0-1,0 0 0,0 0 0,1 0 1,-1 0-1,0 1 0,0-1 0,-1 0 1,0 0-1,0 1-79,0-1 0,0 1 0,0 0 0,0 0-1,-1 0 1,1 0 0,0 1 0,0-1 0,0 0 0,0 1 0,0 0 0,0-1 0,0 1-1,1 0 1,-1 0 0,0 0 0,-2 2 0,-11 8 358,0 2 1,0 0-1,2 0 0,-23 29 0,20-23-206,7-9-220,1 0 0,0 0 1,1 0-1,0 1 0,1 0 0,0 1 0,1-1 0,0 1 0,1 0 0,0 0 0,1 1 0,0-1 0,1 1 1,0-1-1,1 16 0,1-25-64,0 0 0,0 0 1,0 0-1,1 0 0,0 1 1,-1-1-1,1 0 1,0 0-1,1-1 0,-1 1 1,0 0-1,1 0 0,3 4 1,-4-6-2,0 0-1,0 0 1,1 0 0,-1 0 0,1 0 0,-1 0 0,1 0 0,-1 0 0,1-1 0,-1 1-1,1 0 1,-1-1 0,1 0 0,0 1 0,-1-1 0,1 0 0,0 0 0,-1 0 0,1 0 0,0 0-1,0 0 1,-1 0 0,1-1 0,0 1 0,-1-1 0,4 0 0,2-3-62,0 1 1,0-1 0,0 0-1,0-1 1,0 1 0,-1-2-1,0 1 1,0 0-1,9-13 1,46-66-579,-42 55 436,2-2 27,43-57 35,-63 87 201,0 0 0,-1 0 0,1 0 0,0 0 1,0 0-1,0 0 0,0 0 0,0 1 0,0-1 0,1 0 1,-1 1-1,0-1 0,0 0 0,1 1 0,-1-1 0,0 1 1,0 0-1,3-1 0,-3 2 3,-1-1 1,1 0-1,0 1 1,0-1-1,-1 1 1,1 0-1,0-1 1,0 1-1,-1 0 1,1-1-1,-1 1 0,1 0 1,-1-1-1,1 1 1,-1 0-1,1 0 1,-1 0-1,0 0 1,0-1-1,1 1 1,-1 0-1,0 0 1,0 0-1,0 0 1,0 0-1,0 0 1,0 1-1,1 26-236,-2 0 0,0-1 1,-2 0-1,-1 1 0,-9 31 0,-3 21-1635,12-47 548</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3.103"/>
    </inkml:context>
    <inkml:brush xml:id="br0">
      <inkml:brushProperty name="width" value="0.1" units="cm"/>
      <inkml:brushProperty name="height" value="0.1" units="cm"/>
      <inkml:brushProperty name="color" value="#33CCFF"/>
    </inkml:brush>
  </inkml:definitions>
  <inkml:trace contextRef="#ctx0" brushRef="#br0">0 75 11346,'47'61'3857,"17"-61"-3625,19-1-168,2-16-8,6-8 0,-10 0 8,-3 1-32,-16 2-816,-9 1-656</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3.706"/>
    </inkml:context>
    <inkml:brush xml:id="br0">
      <inkml:brushProperty name="width" value="0.1" units="cm"/>
      <inkml:brushProperty name="height" value="0.1" units="cm"/>
      <inkml:brushProperty name="color" value="#33CCFF"/>
    </inkml:brush>
  </inkml:definitions>
  <inkml:trace contextRef="#ctx0" brushRef="#br0">12 0 6905,'-2'4'917,"1"1"0,-1-1-1,1 1 1,0-1 0,-1 7-1,0 44 416,2-44-851,5 88 1122,5-1 0,25 115 1,5 25-37,-40-236-1560,26 154 155,-26-154-255,0-1 0,0 0 0,1 0-1,-1 0 1,0 0 0,1 0-1,-1 0 1,1 0 0,-1 0-1,1 0 1,-1 0 0,1 0-1,0 0 1,0 0 0,-1 0-1,3 1 1,-2-2-24,-1 0-1,1 0 0,0 0 1,0 0-1,0 0 0,-1 0 1,1-1-1,0 1 0,-1 0 1,1 0-1,0-1 0,-1 1 1,1 0-1,0-1 1,-1 1-1,1-1 0,0 1 1,-1-1-1,1 1 0,-1-1 1,1 1-1,-1-1 0,1 1 1,-1-1-1,1-1 0,18-22-2734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4.255"/>
    </inkml:context>
    <inkml:brush xml:id="br0">
      <inkml:brushProperty name="width" value="0.1" units="cm"/>
      <inkml:brushProperty name="height" value="0.1" units="cm"/>
      <inkml:brushProperty name="color" value="#33CCFF"/>
    </inkml:brush>
  </inkml:definitions>
  <inkml:trace contextRef="#ctx0" brushRef="#br0">0 46 7482,'35'-14'3389,"-26"9"-3143,0 1 0,1 0 0,9-2 0,3 2 307,1 0 0,-1 2 1,29-1-1,-38 3-443,0 1-1,-1 0 1,1 1-1,0 0 1,-1 1-1,1 1 1,12 4 0,-23-7-99,1 1 1,-1-1 0,0 0 0,1 1 0,-1-1 0,0 1-1,0 0 1,0 0 0,0 0 0,0 0 0,-1 0 0,1 0-1,-1 0 1,1 1 0,-1-1 0,0 0 0,0 1 0,0-1-1,0 1 1,1 4 0,-1 3 99,0-1 0,0 1 0,-1 0 0,-1 13 0,0 2 246,1-14-288,-1 0 0,-1 0 0,0-1-1,0 1 1,-1 0 0,0-1 0,-1 0 0,0 0 0,-1 0 0,0 0 0,-9 12 0,-3 3 257,-2-2 0,-38 38 1,60-60-256,-1 0 0,0 0 1,1 0-1,-1 0 1,1 0-1,-1-1 1,1 1-1,-1-1 1,1 0-1,2 0 1,6 2-53,-1-1-21,46 10 41,-50-10-39,-1 1 1,1 0-1,-1 0 0,0 1 0,1-1 0,-1 1 0,0 0 1,8 7-1,-10-8-4,-1 1 0,0-1 0,0 0 0,-1 1 0,1-1 1,0 1-1,-1-1 0,1 1 0,-1 0 0,0 0 0,0 0 0,0 0 0,0-1 1,-1 1-1,1 0 0,-1 5 0,0-3 32,0 0 0,-1 0-1,0 0 1,0 0 0,0 0 0,0 0-1,-1 0 1,-4 9 0,-3 1 198,0-1 0,0 0 0,-2-1 0,-20 23 1,31-36-226,-13 14 26,0-1 0,-1 0 0,0-1 0,-1 0 1,-22 13-1,34-24-230,0 0 0,0 0 0,-1 0 0,1 0 1,0 0-1,0-1 0,0 1 0,-1-1 0,1 0 1,0 0-1,0 0 0,0-1 0,-4 0 0,-17-5-2364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4.878"/>
    </inkml:context>
    <inkml:brush xml:id="br0">
      <inkml:brushProperty name="width" value="0.1" units="cm"/>
      <inkml:brushProperty name="height" value="0.1" units="cm"/>
      <inkml:brushProperty name="color" value="#33CCFF"/>
    </inkml:brush>
  </inkml:definitions>
  <inkml:trace contextRef="#ctx0" brushRef="#br0">103 0 6145,'-19'40'1483,"2"0"0,1 1 0,3 0 0,-12 57 0,20-70-1075,1 0 0,2 0 1,0 0-1,2 1 0,1-1 1,2 0-1,8 45 0,-8-63-334,0 1 0,0-1 0,1 0 0,1 0 0,0 0 0,0 0 0,0-1 0,1 0 0,1 0 0,0 0 0,0-1 0,0 0 0,1 0 0,1-1 0,-1 0 1,1-1-1,0 1 0,0-2 0,1 1 0,0-2 0,0 1 0,0-1 0,0 0 0,1-1 0,13 2 0,-3-1-53,-1-1 0,1-1 0,-1-1 0,1-1 0,0 0 0,-1-2 0,30-5 1,-40 5-27,0 0 0,0-1 0,1 0 1,-2 0-1,1-1 0,0-1 0,-1 0 1,0 0-1,0 0 0,0-1 0,-1-1 0,1 0 1,-2 0-1,1 0 0,-1-1 0,8-11 1,-13 17-17,-1-1 0,1 1 1,-1-1-1,0 0 0,0 0 1,0 1-1,0-1 1,-1 0-1,1 0 0,-1 0 1,0 0-1,0 0 0,0 0 1,0 1-1,0-1 0,0 0 1,-1 0-1,1 0 0,-1 0 1,0 0-1,0 1 1,0-1-1,0 0 0,-3-2 1,4 4 14,0 0-1,-1 0-1,1 1 1,-1-1 0,1 0 0,-1 0-1,1 0 1,-1 0 0,0 0 0,0 1-1,1-1 1,-1 0 0,0 1-1,0-1 1,-1 0 0,-8-5 2,-1 0 1,0 1-1,0 0 1,0 1-1,-1 1 1,1-1-1,-1 2 1,0 0-1,0 0 1,0 1-1,0 0 1,0 1-1,0 1 1,0 0-1,0 0 1,0 2-1,0-1 1,0 1 0,1 1-1,-1 0 1,1 1-1,0 0 1,0 0-1,1 1 1,0 1-1,-13 10 1,20-15 10,1 0 1,-1 0-1,1 1 1,0 0-1,-1-1 1,1 1-1,1 0 1,-1 0-1,0 0 1,1 0 0,-1 0-1,1 0 1,0 1-1,0-1 1,0 0-1,0 6 1,1-6-18,0 0 1,1-1-1,-1 1 1,1 0-1,-1 0 1,1 0-1,0 0 1,0-1-1,1 1 1,-1 0-1,0-1 1,1 1-1,-1-1 1,1 1-1,3 2 1,1 1-210,0-1 1,0 1 0,1-2 0,0 1-1,0-1 1,0 0 0,0 0 0,0-1-1,1 0 1,-1-1 0,1 1 0,13 1-1,29 0-2148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5.423"/>
    </inkml:context>
    <inkml:brush xml:id="br0">
      <inkml:brushProperty name="width" value="0.1" units="cm"/>
      <inkml:brushProperty name="height" value="0.1" units="cm"/>
      <inkml:brushProperty name="color" value="#33CCFF"/>
    </inkml:brush>
  </inkml:definitions>
  <inkml:trace contextRef="#ctx0" brushRef="#br0">104 0 8114,'-10'32'4087,"-13"14"-3153,7-14-275,5-5-258,1 0 1,2 0-1,0 1 1,2 0 0,1 1-1,2-1 1,0 1-1,2 0 1,1-1 0,2 1-1,0 0 1,2-1-1,1 1 1,18 54 0,-18-70-305,0 0 1,1 0 0,0-1-1,1 1 1,1-2 0,15 21 0,-17-25-79,1 0 0,0 0 0,1-1 0,-1 0 0,1-1 1,0 1-1,0-1 0,1-1 0,-1 0 0,18 6 0,-10-6-14,1 0-1,-1-1 0,0-1 1,1 0-1,0-2 0,-1 0 1,1-1-1,-1 0 1,1-1-1,28-8 0,-36 8-27,0-1 0,-1 0-1,1 0 1,-1-1 0,0 0 0,0 0-1,-1-1 1,1 0 0,-1 0 0,0-1-1,0 0 1,-1 0 0,0-1-1,0 0 1,0 0 0,-1 0 0,0 0-1,0-1 1,-1 0 0,0 0 0,4-13-1,-6 15 10,-1 0 0,0 0 0,0 0-1,-1 0 1,1 0 0,-1-1-1,0 1 1,-1 0 0,0 0 0,-2-11-1,2 14 10,0-1 1,-1 1-1,1-1 0,-1 1 0,0 0 0,1-1 0,-1 1 0,-1 0 0,1 0 0,0 0 1,-1 1-1,0-1 0,1 1 0,-1-1 0,0 1 0,0 0 0,-1 0 0,1 0 0,-4-1 1,0 0-4,-1 1 0,0 0 1,1 0-1,-1 1 0,0 0 1,0 1-1,1 0 1,-1 0-1,0 0 0,0 1 1,0 0-1,1 1 0,-1 0 1,1 0-1,-1 0 1,1 1-1,0 0 0,0 1 1,-10 6-1,9-6 11,1 1 0,0 1 0,0-1 0,1 1 0,-1 0 0,1 1-1,0-1 1,1 1 0,0 1 0,0-1 0,0 1 0,1-1 0,0 1 0,0 0 0,1 1 0,1-1 0,-3 10 0,4-13-28,1 0 0,-1 0 0,1 0 1,0 0-1,1 0 0,-1 0 0,1 0 1,0 0-1,0 0 0,1 0 1,0 0-1,-1-1 0,6 10 0,-3-7-255,1-1-1,0 1 0,0-1 1,0 0-1,1 0 0,0-1 0,0 1 1,8 4-1,20 12-1985</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5.946"/>
    </inkml:context>
    <inkml:brush xml:id="br0">
      <inkml:brushProperty name="width" value="0.1" units="cm"/>
      <inkml:brushProperty name="height" value="0.1" units="cm"/>
      <inkml:brushProperty name="color" value="#33CCFF"/>
    </inkml:brush>
  </inkml:definitions>
  <inkml:trace contextRef="#ctx0" brushRef="#br0">1 635 10754,'12'7'4345,"10"7"-2536,-2 1-1393,-2-2-528,-5-3-160,-4 0-729,0-1-303,-4-4-296</inkml:trace>
  <inkml:trace contextRef="#ctx0" brushRef="#br0" timeOffset="1">198 42 8898,'52'-15'4205,"-33"9"-3811,0 1 1,1 0-1,36-3 0,179 5 2461,-142 4-2566,-86-1-281,0 0 0,0 0 1,0 1-1,0 0 0,0 0 0,0 0 1,-1 1-1,1 0 0,0 1 0,8 3 1,-14-5-9,1 1 1,0-1-1,-1 0 1,1 1 0,-1-1-1,1 1 1,-1-1-1,0 1 1,1 0 0,-1 0-1,0-1 1,0 1-1,0 0 1,-1 0 0,2 3-1,-1-1 11,-1 0-1,0-1 1,1 1 0,-1 0-1,-1 0 1,1-1 0,0 1-1,-1 0 1,0-1 0,0 1-1,-2 4 1,-14 33 668,-40 72 1,19-42 112,17-31-364,-28 56 866,-49 132-1,95-219-1256,0 0 0,1 1 0,0-1 0,0 0 0,1 1 0,0 17 0,1-24-63,1 1 1,-1-1 0,1 0-1,-1 0 1,1 0 0,0 0-1,0 0 1,0 0 0,1 0-1,-1 0 1,1 0 0,0 0-1,0-1 1,0 1 0,0-1-1,0 1 1,0-1 0,0 0 0,1 0-1,0 0 1,-1 0 0,6 2-1,-6-2-86,0-1-1,0-1 1,0 1 0,1 0-1,-1 0 1,0-1 0,0 1-1,0-1 1,1 0-1,2 0 1,-2 0-258,0-1-1,0 1 1,0-1-1,0 0 1,0-1-1,4-2 1,-6 4 349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8.103"/>
    </inkml:context>
    <inkml:brush xml:id="br0">
      <inkml:brushProperty name="width" value="0.1" units="cm"/>
      <inkml:brushProperty name="height" value="0.1" units="cm"/>
      <inkml:brushProperty name="color" value="#33CCFF"/>
    </inkml:brush>
  </inkml:definitions>
  <inkml:trace contextRef="#ctx0" brushRef="#br0">131 30 7210,'-111'-29'2720,"109"56"-1776,0 20-240,-3 9 345,-2 13 375,3 3 48,4-3-447,2-5-337,5-10-392,0-5-128,4-7-120,0-4 0,2-13-272,-4-7-288,-4-11-801,-10-17-2631</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8.593"/>
    </inkml:context>
    <inkml:brush xml:id="br0">
      <inkml:brushProperty name="width" value="0.1" units="cm"/>
      <inkml:brushProperty name="height" value="0.1" units="cm"/>
      <inkml:brushProperty name="color" value="#33CCFF"/>
    </inkml:brush>
  </inkml:definitions>
  <inkml:trace contextRef="#ctx0" brushRef="#br0">29 258 6121,'-10'-34'1240,"-8"-43"0,18 75-1170,0 0 1,0 0 0,0 0 0,0 0 0,0 0 0,1 0 0,-1 0 0,1 0 0,-1 0 0,1 0-1,0 1 1,-1-1 0,1 0 0,0 0 0,0 1 0,0-1 0,1 0 0,-1 1 0,0-1 0,1 1-1,-1 0 1,0-1 0,1 1 0,0 0 0,-1 0 0,1 0 0,0 0 0,-1 0 0,1 0 0,0 1-1,2-1 1,4-4 186,18-8 476,0 1 0,1 1 0,37-11-1,84-12 49,-159 34-1295,-18 4 248,-12 11 211,2 1-1,-72 40 1,107-53 106,0-1 0,0 1 1,0-1-1,0 1 0,1 0 0,-1 1 0,1-1 0,0 1 0,-3 3 0,6-6-34,-1 0 0,1 0 0,-1 0 0,1 0 0,0 0 0,-1 0 0,1 0 0,0 0 0,0 0 0,0 0 0,0 0 0,0 0 0,0 0 0,0 0 0,0 0 0,0 0 0,0 0 0,1 2 0,0-2-4,0 1 0,-1-1 0,2 1-1,-1-1 1,0 1 0,0-1 0,0 0 0,1 1-1,-1-1 1,0 0 0,1 0 0,-1 0-1,1 0 1,2 1 0,5 3 50,1-1 1,1 0-1,-1 0 1,1-1-1,15 2 0,60 5 147,-37-5-148,156 13-1836,-156-18 93</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39.056"/>
    </inkml:context>
    <inkml:brush xml:id="br0">
      <inkml:brushProperty name="width" value="0.1" units="cm"/>
      <inkml:brushProperty name="height" value="0.1" units="cm"/>
      <inkml:brushProperty name="color" value="#33CCFF"/>
    </inkml:brush>
  </inkml:definitions>
  <inkml:trace contextRef="#ctx0" brushRef="#br0">381 42 7906,'15'35'1739,"-2"-1"1,13 49 0,4 14-514,32 50 78,5 17-170,-64-156-1032,0-1-1,-1 1 1,0 0 0,2 15 0,-4-21-73,0 1-1,0-1 1,0 1 0,-1-1 0,1 0-1,0 1 1,-1-1 0,0 0 0,0 1-1,1-1 1,-1 0 0,-1 0 0,1 0-1,0 0 1,0 0 0,-1 0 0,1 0-1,-1 0 1,0 0 0,1-1 0,-4 3-1,-1 0 15,-1 0 0,0-1 0,-1 1 0,1-1 0,0-1 0,-1 1 0,0-1 0,1-1 0,-1 0-1,0 0 1,-9 0 0,-5 0-10,-1-2-1,-39-5 1,46 4-228,-1-1 0,0-1 0,1-1 0,0 0 1,0-1-1,1-1 0,0 0 0,0-1 0,0 0 1,1-2-1,0 0 0,1 0 0,0-1 0,-17-19 1,-19-37-608</inkml:trace>
  <inkml:trace contextRef="#ctx0" brushRef="#br0" timeOffset="1">0 231 9682,'69'-103'3529,"-15"99"-2505,21-3-432,19-6 256,13-1-79,12-8-265,-5 2-112,-30-4-728,-17 1-785</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1.526"/>
    </inkml:context>
    <inkml:brush xml:id="br0">
      <inkml:brushProperty name="width" value="0.1" units="cm"/>
      <inkml:brushProperty name="height" value="0.1" units="cm"/>
      <inkml:brushProperty name="color" value="#33CCFF"/>
    </inkml:brush>
  </inkml:definitions>
  <inkml:trace contextRef="#ctx0" brushRef="#br0">416 0 7378,'-6'9'2536,"-14"22"-2272,-5 11-176,-15 23 72,-4 16 144,-5 10 336,1 9 209,-1 16 231,-2 12-16,9 30-208,8-2-160,27-18-344,14-19-119,22-30-113,9-8-176,14 1-609,1-13-391,3-24-944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3.772"/>
    </inkml:context>
    <inkml:brush xml:id="br0">
      <inkml:brushProperty name="width" value="0.1" units="cm"/>
      <inkml:brushProperty name="height" value="0.1" units="cm"/>
      <inkml:brushProperty name="color" value="#FFC114"/>
    </inkml:brush>
  </inkml:definitions>
  <inkml:trace contextRef="#ctx0" brushRef="#br0">14 114 5777,'5'11'1426,"0"-1"0,-1 1 0,0 0-1,4 22 1,-7-23-1317,0 0 1,0 0-1,-2 0 0,1 0 0,-1 0 0,0 0 0,-1 0 0,0 0 1,-6 16-1,0 2 115,1 0 1,-6 55-1,61-190-481,-29 72-151,1 0 1,32-40 0,56-58 653,-107 132-234,7-8 54,1 0 1,-1 0 0,19-13-1,-26 21-42,1 0 0,0 0 0,-1 0 0,1 0 0,0 0 0,0 0 0,0 0 0,0 1 0,0-1 0,0 1-1,0 0 1,0-1 0,3 1 0,-3 1 3,-1-1-1,0 0 0,0 1 1,0-1-1,0 1 0,0-1 1,1 1-1,-1 0 0,0-1 1,0 1-1,-1 0 0,1 0 1,0 0-1,0 0 0,0 0 1,0 0-1,-1 0 0,1 0 1,0 0-1,-1 0 0,1 0 1,-1 0-1,0 1 0,1 1 1,2 6 70,-1 0 1,-1 0 0,0 1-1,0-1 1,-1 0 0,0 1-1,-1 10 1,-2 5-33,-9 34 0,-10 12-657,16-57 31,1-1 1,1 1-1,0 1 0,1-1 0,1 0 0,0 1 1,0 0-1,2 16 0,3-19-1027</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2.173"/>
    </inkml:context>
    <inkml:brush xml:id="br0">
      <inkml:brushProperty name="width" value="0.1" units="cm"/>
      <inkml:brushProperty name="height" value="0.1" units="cm"/>
      <inkml:brushProperty name="color" value="#33CCFF"/>
    </inkml:brush>
  </inkml:definitions>
  <inkml:trace contextRef="#ctx0" brushRef="#br0">60 102 4849,'-14'107'4073,"12"-72"-3712,1-1 1,1 0 0,2 1-1,2-1 1,9 43 0,-7-57-272,0 1 1,1-1-1,1 0 1,1-1-1,0 0 1,2 0-1,0-1 1,18 22 0,-17-30-149,-12-10 51,0 0 0,0 0 1,1 0-1,-1 0 0,0 0 0,0 0 0,0 0 1,0 1-1,0-1 0,1 0 0,-1 0 1,0 0-1,0 0 0,0 0 0,0-1 0,0 1 1,1 0-1,-1 0 0,0 0 0,0 0 0,0 0 1,0 0-1,0 0 0,0 0 0,1 0 1,-1 0-1,0 0 0,0 0 0,0 0 0,0 0 1,0-1-1,0 1 0,0 0 0,0 0 1,0 0-1,1 0 0,-1 0 0,0 0 0,0-1 1,0 1-1,0 0 0,0 0 0,0 0 0,0-3-79,0 0-1,0 1 0,0-1 1,-1 0-1,1 1 0,-1-1 1,1 0-1,-2-2 0,-16-43-450,-3 1 0,-1 0 0,-35-52 0,49 85 522,1 0 1,0 0 0,1 0-1,1-1 1,0 0 0,1 0-1,-4-25 1,7 33 35,0-1 0,1 1-1,0-1 1,0 0 0,1 1 0,0-1-1,0 1 1,1 0 0,0-1 0,0 1-1,0 0 1,1 0 0,0 0 0,1 0-1,0 1 1,0 0 0,8-10 0,-2 5 70,0 1 1,1 1 0,1 0 0,0 0 0,0 1 0,1 1 0,0 0 0,16-6 0,-13 7 22,1 0 0,0 1 1,0 1-1,0 0 0,0 1 0,24 0 1,-38 2-103,0 1 1,0 0 0,1 0 0,-1 1 0,0-1-1,0 1 1,0-1 0,1 1 0,-1 0 0,0 0 0,0 1-1,0-1 1,-1 1 0,1-1 0,0 1 0,0 0-1,-1 0 1,1 0 0,-1 0 0,0 0 0,0 1-1,3 2 1,-4-2 4,0-1 0,0 1 1,0 0-1,0 0 0,-1 0 0,1-1 0,-1 1 0,0 0 0,1 0 0,-1 0 0,0 0 0,-1 0 0,1 0 0,-1 0 0,1 0 0,-1 0 0,0 0 1,0-1-1,0 1 0,0 0 0,-1-1 0,1 1 0,-1-1 0,-3 5 0,-3 4 123,-1 0-1,0-1 1,0-1 0,-1 0-1,-20 15 1,-64 34 1001,61-38-582,17-12-245,13-7-240,0 0 0,1 0 0,-1 0 1,0 1-1,1 0 0,-1-1 0,1 1 0,-3 2 0,5-4-68,0 0-1,0 1 0,0-1 0,0 0 0,0 0 0,-1 0 0,1 0 0,0 0 0,0 1 0,0-1 0,0 0 0,0 0 0,0 0 0,0 0 1,0 0-1,0 1 0,0-1 0,0 0 0,0 0 0,0 0 0,0 0 0,0 1 0,0-1 0,0 0 0,0 0 0,0 0 0,0 0 0,0 1 0,0-1 1,0 0-1,0 0 0,0 0 0,0 0 0,0 1 0,0-1 0,0 0 0,1 0 0,-1 0 0,0 0 0,0 0 0,0 0 0,0 1 0,0-1 1,0 0-1,1 0 0,-1 0 0,0 0 0,0 0 0,0 0 0,0 0 0,1 0 0,-1 0 0,0 0 0,0 0 0,0 0 0,0 0 0,1 0 0,-1 0 1,0 0-1,14 1 80,-11-1-69,36-1 24,0 2 1,64 9 0,-86-7-35,0 0 1,0 1 0,0 1 0,-1 1 0,0 0-1,0 1 1,-1 1 0,22 14 0,-34-20-6,-1-1 1,0 1 0,0 0-1,0-1 1,0 1 0,0 0-1,0 0 1,0 1 0,-1-1-1,1 0 1,-1 1 0,1-1-1,-1 1 1,0-1 0,0 1 0,1 3-1,-2-4 6,0 0-1,0 0 1,0-1-1,-1 1 1,1 0-1,0 0 1,-1 0-1,1-1 1,-1 1-1,0 0 1,1 0-1,-1-1 1,0 1-1,0-1 1,0 1-1,0-1 1,-1 1-1,-1 1 1,-5 4 30,0-1 1,0 0-1,-1 0 1,0-1-1,0 0 1,-19 7-1,-26 10-183,-2-2-1,-76 17 0,101-33-794,30-4 909,1 0 1,0 0-1,0 0 0,-1 0 1,1 0-1,0 0 1,0 0-1,-1 0 0,1 0 1,0 0-1,0 0 1,0 0-1,-1 0 0,1 0 1,0 0-1,0 0 1,-1 0-1,1 0 1,0 0-1,0 0 0,-1 0 1,1-1-1,0 1 1,0 0-1,0 0 0,-1 0 1,1 0-1,0-1 1,0 1-1,0 0 0,0 0 1,0 0-1,-1-1 1,1 1-1,0 0 1,0 0-1,0 0 0,0-1 1,0 1-1,0 0 1,0 0-1,0-1 0,0 1 1,0 0-1,0 0 1,0-1-1,0 1 0,0 0 1,0 0-1,0-1 1,12-15-1870</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2.989"/>
    </inkml:context>
    <inkml:brush xml:id="br0">
      <inkml:brushProperty name="width" value="0.1" units="cm"/>
      <inkml:brushProperty name="height" value="0.1" units="cm"/>
      <inkml:brushProperty name="color" value="#33CCFF"/>
    </inkml:brush>
  </inkml:definitions>
  <inkml:trace contextRef="#ctx0" brushRef="#br0">18 44 5257,'-3'7'5791,"-3"4"-4387,2 14-980,1 0 0,2 1 0,0-1-1,2 0 1,5 41 0,-5-60-342,0-1 1,0 1-1,1 0 0,-1-1 0,1 1 1,1 0-1,-1-1 0,1 0 0,0 0 1,0 0-1,0 0 0,1 0 0,6 7 0,-7-10-60,1 1 0,0 0 0,-1-1-1,1 0 1,0 0 0,0 0 0,0 0-1,0-1 1,1 1 0,-1-1 0,0 0-1,1-1 1,-1 1 0,0-1 0,1 1-1,-1-2 1,1 1 0,6-1 0,4-1-7,0-1 0,-1 0 0,1-1 1,-1 0-1,0-2 0,0 1 0,0-2 1,16-10-1,-23 13-29,-1-1 1,0 0-1,0 0 1,0 0-1,-1-1 1,1 1 0,-1-1-1,-1-1 1,1 1-1,-1-1 1,0 0-1,-1 0 1,1 0-1,-1 0 1,-1 0-1,0-1 1,3-11-1,-3-3-158,0-35 0,-2 51 133,0 6 38,0-1 1,0 1-1,0 0 0,0 0 0,0 0 0,0 0 0,0 0 0,0-1 0,0 1 0,0 0 0,0 0 0,0 0 0,0 0 0,0-1 0,0 1 0,0 0 0,0 0 1,0 0-1,0 0 0,0 0 0,0-1 0,0 1 0,0 0 0,0 0 0,0 0 0,-1 0 0,1 0 0,0 0 0,0-1 0,0 1 0,0 0 0,0 0 0,0 0 1,0 0-1,-1 0 0,1 0 0,0 0 0,0 0 0,0 0 0,0 0 0,0 0 0,-1-1 0,1 1 0,0 0 0,0 0 0,0 0 0,0 0 0,-1 0 0,1 0 1,0 0-1,0 0 0,0 0 0,0 1 0,0-1 0,-1 0 0,1 0 0,-10 9-12,-9 17 31,16-22-12,1 1-1,0-1 1,0 1-1,0-1 0,1 1 1,0 0-1,0 0 1,0 0-1,0 0 1,1 0-1,0 0 0,0 0 1,0 0-1,1-1 1,-1 1-1,1 0 0,1 0 1,-1 0-1,0 0 1,1-1-1,0 1 0,0-1 1,1 1-1,-1-1 1,1 0-1,0 0 1,0 0-1,0 0 0,1-1 1,-1 1-1,1-1 1,0 0-1,0 0 0,6 4 1,4 0 0,1 0 1,0-1 0,0-1-1,0 0 1,1-1 0,17 3-1,1-3-18,61 0-1,-91-4 6,0 0 0,0 0 0,0 0 0,0-1 0,0 0 0,0 0 0,0 0 0,6-2 0,-9 2 6,0 1 0,0-1 0,0 0 0,0 1 0,0-1 1,-1 0-1,1 0 0,0 0 0,0 0 0,-1 0 0,1 1 1,-1-1-1,1-1 0,0 1 0,-1 0 0,0 0 0,1 0 1,-1 0-1,0 0 0,0 0 0,1 0 0,-1 0 1,0-1-1,0 1 0,0 0 0,0 0 0,-1 0 0,1 0 1,0 0-1,0-1 0,-1 1 0,1 0 0,0 0 0,-1 0 1,0-1-1,-12-30 15,9 26 15,1-1-1,0 1 1,1-1-1,0 0 1,0 0-1,0 0 1,1 0-1,0 0 1,0-1-1,0 1 1,1 0-1,0 0 1,2-11-1,1 9 11,0 0 1,0 0-1,1 0 0,0 0 0,0 1 1,1-1-1,0 1 0,0 1 0,1-1 1,10-10-1,-11 13-188,-1 1 1,1 0-1,0 0 1,0 0-1,0 0 1,1 1-1,-1 0 0,1 0 1,0 0-1,0 1 1,0-1-1,0 2 1,0-1-1,0 1 1,0 0-1,12-1 0,-14 2-135,0 1-1,-1 0 0,1-1 0,0 2 0,0-1 1,-1 0-1,1 1 0,-1-1 0,1 1 0,-1 0 0,0 0 1,0 0-1,0 1 0,0-1 0,0 1 0,0-1 1,-1 1-1,1 0 0,-1 0 0,3 4 0,3 8-247,0 0 0,0 0 0,7 22 0,-9-19 1069,10 36 1527,-15-44-1738,1-1 1,1 0 0,-1-1 0,1 1 0,1 0 0,0-1 0,6 12-1,-6-16-149,-1 1-1,0-1 0,1 1 0,0-1 0,0 0 1,1 0-1,-1-1 0,1 1 0,-1-1 0,1 0 1,0 0-1,0-1 0,1 1 0,-1-1 0,0 0 1,7 1-1,-11-3-109,0 0 1,0 0-1,-1 0 1,1 0-1,0-1 1,0 1-1,-1 0 1,1-1-1,0 1 0,0 0 1,-1-1-1,1 1 1,0-1-1,-1 1 1,1-1-1,0 1 1,-1-1-1,1 1 1,-1-1-1,1 0 1,-1 1-1,1-1 0,-1 0 1,0 1-1,1-1 1,-1 0-1,1-1 1,7-28 337,-5 14-293,2 4-100,1 1 1,0-1-1,0 1 1,1 0-1,0 1 0,1-1 1,14-14-1,-4 7-1,1 1 0,39-27 0,-54 41-10,0 0 1,1 1-1,-1 0 1,1 0-1,0 0 1,-1 0 0,1 1-1,7-2 1,-10 3 4,-1 0 0,0-1 0,1 1 0,-1 0 0,0 1 0,1-1 0,-1 0 0,1 0 0,-1 0 0,0 1 0,1-1 0,-1 1 0,0-1 0,0 1 0,1-1 0,-1 1 0,0 0 0,0 0 0,0 0 0,0-1 0,0 1 0,0 0 0,0 0 0,0 0 0,0 1 0,0-1 0,-1 0 0,1 0 0,0 0 0,-1 1 0,1-1 0,-1 0 0,1 0 0,-1 2 0,2 7 53,0 0 1,-1 0-1,0 0 1,-1 16-1,-1-18-230,1-1-1,0 1 0,0-1 0,1 1 1,0-1-1,0 1 0,1-1 1,0 0-1,0 0 0,4 9 1,12 13-1823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3.474"/>
    </inkml:context>
    <inkml:brush xml:id="br0">
      <inkml:brushProperty name="width" value="0.1" units="cm"/>
      <inkml:brushProperty name="height" value="0.1" units="cm"/>
      <inkml:brushProperty name="color" value="#33CCFF"/>
    </inkml:brush>
  </inkml:definitions>
  <inkml:trace contextRef="#ctx0" brushRef="#br0">535 404 7906,'-35'-130'2426,"33"118"-2149,0 0 1,-1-19 0,3 27-250,0 0 0,0 0 0,-1 0 0,0 0 0,0 0 0,0 0 0,-3-6 0,-1 0-7,0 0 1,-2 1-1,1-1 0,-1 1 0,0 1 1,-1 0-1,0 0 0,0 0 0,-1 1 1,-16-11-1,7 7 74,0 0-1,0 2 1,-1 0-1,0 1 1,-22-6 0,28 10 27,0 1 1,0 1 0,0 0-1,-1 1 1,1 0 0,-1 1-1,-15 2 1,23-2-95,0 1-1,1 0 1,-1 0 0,1 1-1,0 0 1,-1 0 0,1 0-1,0 0 1,0 1-1,1 0 1,-1 0 0,0 0-1,1 1 1,0 0 0,0 0-1,0 0 1,0 0-1,0 0 1,1 1 0,-4 6-1,1 1 32,1 1 0,0 0-1,1 0 1,1 1 0,0-1-1,0 1 1,2 0 0,0 0-1,0-1 1,2 18 0,2 7 203,2-1 1,15 58 0,-6-43 94,40 90-1,37 44-536,-69-131-1398,-19-45 927,1 6-1246,-11-9-510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4.157"/>
    </inkml:context>
    <inkml:brush xml:id="br0">
      <inkml:brushProperty name="width" value="0.1" units="cm"/>
      <inkml:brushProperty name="height" value="0.1" units="cm"/>
      <inkml:brushProperty name="color" value="#33CCFF"/>
    </inkml:brush>
  </inkml:definitions>
  <inkml:trace contextRef="#ctx0" brushRef="#br0">0 182 5985,'112'-39'5781,"59"-1"-5272,-100 25 43,-61 13-526,23-6 172,0 1 1,1 2-1,57-2 1,-89 7-168,0 0 0,0 0 0,0 0 0,0 0 1,0 1-1,0-1 0,0 1 0,0-1 0,0 1 0,0-1 0,0 1 1,0 0-1,-1 0 0,1 0 0,0 0 0,-1 0 0,1 1 0,0-1 1,-1 0-1,2 3 0,-2-2 13,0 0 0,0 0 1,0 0-1,-1 1 0,1-1 0,-1 0 1,1 1-1,-1-1 0,0 1 1,0-1-1,0 0 0,0 1 0,-1-1 1,1 0-1,0 1 0,-1-1 1,-1 3-1,-7 27 432,3-12-31,0 0-1,-3 30 1,8-45-387,1-1 0,0 1 0,0 0 0,0 0 1,0-1-1,1 1 0,-1 0 0,1-1 0,0 1 0,1-1 0,-1 1 0,1-1 0,0 1 1,0-1-1,1 0 0,2 5 0,-3-7-48,0 0 0,0-1 1,1 1-1,-1 0 0,0-1 1,1 1-1,-1-1 0,1 1 1,0-1-1,-1 0 0,1 0 1,0-1-1,-1 1 0,1 0 1,0-1-1,0 0 0,0 0 1,0 0-1,0 0 0,-1 0 1,1 0-1,0-1 0,0 1 0,0-1 1,-1 0-1,1 0 0,4-2 1,6-2-9,1-2-1,-2 1 1,24-18 0,-23 16-70,-2-2 0,1 0 0,-1 0 0,-1-1 0,0-1 0,0 0 0,-1 0 0,-1 0 0,0-1 0,0-1 0,-2 1 0,0-1 0,0 0 0,-1-1 0,5-25 0,-8 30-81,-2 19 122,1 17 33,2-14 3,1 0 0,0 1 0,0-1 0,1-1 0,11 20 0,40 51 6,-29-45-6,-22-29-99,1 0 1,0 0-1,0-1 0,1 0 1,8 7-1,-14-13 34,1 0-1,-1 0 0,0 0 0,1 0 1,-1 0-1,1-1 0,-1 1 0,1 0 1,-1-1-1,1 1 0,-1-1 0,1 1 1,-1-1-1,1 0 0,0 0 1,-1 1-1,1-1 0,0 0 0,-1-1 1,1 1-1,0 0 0,-1 0 0,1-1 1,-1 1-1,1-1 0,-1 1 0,1-1 1,-1 0-1,1 0 0,-1 1 1,1-1-1,-1 0 0,0 0 0,0 0 1,1-1-1,-1 1 0,0 0 0,1-2 1,17-23-923,-2 0 1,15-30-1,-6 10 465,-19 33 520,-1 0 0,-1 0 0,0 0 0,5-27 1,-7 25 186,2-1 0,0 0 1,7-16-1,-11 30-189,0 1 0,0 0 0,-1-1 0,1 1 1,-1 0-1,1-1 0,-1 1 0,0-1 0,1 1 0,-1-1 0,0 1 1,0-1-1,0 1 0,0-3 0,0 4 8,-1-1 0,1 1 0,0-1-1,0 1 1,-1 0 0,1-1 0,0 1 0,0-1 0,-1 1 0,1 0 0,0 0 0,-1-1-1,1 1 1,-1 0 0,1-1 0,0 1 0,-1 0 0,1 0 0,-1 0 0,1 0-1,-1-1 1,1 1 0,0 0 0,-1 0 0,1 0 0,-1 0 0,1 0 0,-1 0-1,0 0 1,-2 1 77,1-1-1,-1 1 1,0 0-1,1 0 1,-1 0 0,1 0-1,0 0 1,-1 0-1,1 1 1,0-1-1,-1 1 1,1 0-1,0-1 1,0 1-1,-1 2 1,-3 3 196,1 0 0,0 1 1,0-1-1,0 1 0,1 0 1,1 0-1,-1 0 0,1 0 1,-3 17-1,5-20-221,0-1 0,1 1 0,0-1 0,0 1 0,0-1-1,0 0 1,1 1 0,-1-1 0,1 0 0,0 1 0,1-1 0,-1 0 0,1 0 0,0 0 0,0 0 0,0 0 0,0 0 0,1 0 0,0-1 0,0 0 0,5 6-1,-1-3-95,-1-1 0,1 1-1,1-1 1,-1-1-1,1 0 1,0 0-1,0 0 1,0-1-1,0 0 1,1-1-1,-1 0 1,1 0-1,-1 0 1,10-1 0,-6-1-427,-1 0 0,0-1 1,1 0-1,-1-1 0,0 0 1,0-1-1,0 0 0,0 0 1,0-2-1,13-6 1,17-14-1767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4.689"/>
    </inkml:context>
    <inkml:brush xml:id="br0">
      <inkml:brushProperty name="width" value="0.1" units="cm"/>
      <inkml:brushProperty name="height" value="0.1" units="cm"/>
      <inkml:brushProperty name="color" value="#33CCFF"/>
    </inkml:brush>
  </inkml:definitions>
  <inkml:trace contextRef="#ctx0" brushRef="#br0">0 1 10290,'2'38'3585,"0"49"-3145,-2 7 56,2 2 56,5 2-56,8-18-280,3-10-384,2-15-976,0-17-560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6.924"/>
    </inkml:context>
    <inkml:brush xml:id="br0">
      <inkml:brushProperty name="width" value="0.1" units="cm"/>
      <inkml:brushProperty name="height" value="0.1" units="cm"/>
      <inkml:brushProperty name="color" value="#33CCFF"/>
    </inkml:brush>
  </inkml:definitions>
  <inkml:trace contextRef="#ctx0" brushRef="#br0">102 1 6089,'-101'74'2849,"110"-74"-921,11 5-1264,5 1-111,10-6-137,8 0-104,11 0-152,4-4-48,-1 4-48,-7 0-88,-12 2-840,-10 2-321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7.406"/>
    </inkml:context>
    <inkml:brush xml:id="br0">
      <inkml:brushProperty name="width" value="0.1" units="cm"/>
      <inkml:brushProperty name="height" value="0.1" units="cm"/>
      <inkml:brushProperty name="color" value="#33CCFF"/>
    </inkml:brush>
  </inkml:definitions>
  <inkml:trace contextRef="#ctx0" brushRef="#br0">1 21 8978,'13'5'3209,"16"0"-2505,10-3-584,18-7-16,2-4 32,14 0-8,-4 3-64,-6 4-72,-12 1-304,-9 1-592,-12 0-337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7.940"/>
    </inkml:context>
    <inkml:brush xml:id="br0">
      <inkml:brushProperty name="width" value="0.1" units="cm"/>
      <inkml:brushProperty name="height" value="0.1" units="cm"/>
      <inkml:brushProperty name="color" value="#33CCFF"/>
    </inkml:brush>
  </inkml:definitions>
  <inkml:trace contextRef="#ctx0" brushRef="#br0">17 1 7650,'-5'19'700,"1"2"1,1-1 0,1 0-1,0 0 1,2 1 0,2 25 0,22 119 214,-3-69-273,4-1 1,39 99 0,-59-176-561,-4-11-52,-3-9 10,2-7-139,3-7-15,1 1 0,0 0 0,1 0 0,10-20 0,-11 27 43,-1 2 0,1-1 1,1 0-1,-1 1 0,1 0 1,0 0-1,0 0 0,1 0 1,0 1-1,0 0 0,9-6 1,-12 10 64,-1-1 0,1 1 0,-1-1 0,1 1 0,-1 0 1,1 0-1,0 0 0,0 0 0,-1 1 0,1-1 0,0 1 1,0 0-1,0 0 0,0 0 0,-1 0 0,1 0 0,0 0 0,0 1 1,0-1-1,0 1 0,-1 0 0,1 0 0,0 0 0,-1 0 1,1 1-1,-1-1 0,1 1 0,-1-1 0,0 1 0,0 0 0,3 2 1,1 4 41,1 1 0,-1 0 0,-1 0 0,0 1 0,0-1 0,5 17 0,-5-12 71,1-1 1,12 21-1,-11-24-43,1 0-1,1-1 0,0 0 0,0 0 0,1-1 0,0 0 1,0-1-1,1 0 0,0 0 0,0-1 0,0-1 0,1 0 0,0-1 1,0 0-1,0 0 0,21 2 0,-17-4-49,-1 0 0,1-1 0,0 0 0,0-2 0,0 0 0,-1 0 0,1-2 0,-1 0 0,1 0 0,-1-2-1,0 0 1,28-14 0,-37 16-37,-1-1-1,0 0 0,1 0 1,-2 0-1,1-1 1,0 1-1,-1-1 0,0 0 1,0-1-1,-1 1 0,1-1 1,-1 1-1,0-1 0,2-6 1,-4 8 1,1 0-1,-1 0 1,0 0 0,-1 0 0,1 0-1,0 0 1,-1 0 0,0 0 0,0 0-1,0 0 1,-1 0 0,1 0 0,-1 0 0,0 0-1,0 0 1,-1 0 0,1 0 0,-1 1-1,1-1 1,-1 1 0,0-1 0,-1 1-1,-2-5 1,-1 3 21,0-1-1,0 1 1,0 0 0,-1 0-1,0 0 1,1 1-1,-2 0 1,1 1 0,0 0-1,-1 0 1,1 0-1,-1 1 1,0 0 0,0 0-1,0 1 1,0 0-1,0 1 1,-15 0-1,20 1 17,1-1-1,0 0 0,0 1 0,-1-1 1,1 1-1,0 0 0,0-1 0,0 1 1,0 0-1,0 0 0,0 0 0,0 1 1,0-1-1,0 1 0,1-1 0,-1 1 1,0-1-1,1 1 0,-1 0 0,0 1 1,1 0 7,-1 0 1,1-1 0,1 1-1,-1 0 1,0-1 0,1 1 0,-1 0-1,1 0 1,0-1 0,0 1 0,0 0-1,0 0 1,0 0 0,1-1 0,-1 1-1,2 5 1,3 4 20,0-1 1,0 1-1,1-1 0,0 0 0,1 0 1,0-1-1,1 0 0,17 17 0,-4-6-85,2-1-1,42 28 0,-45-34-462,1-2-1,1 0 0,32 12 0,9-5-1399</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8.429"/>
    </inkml:context>
    <inkml:brush xml:id="br0">
      <inkml:brushProperty name="width" value="0.1" units="cm"/>
      <inkml:brushProperty name="height" value="0.1" units="cm"/>
      <inkml:brushProperty name="color" value="#33CCFF"/>
    </inkml:brush>
  </inkml:definitions>
  <inkml:trace contextRef="#ctx0" brushRef="#br0">555 437 5281,'-1'-4'325,"0"-1"-1,-1 1 1,1-1 0,-1 1-1,0 0 1,-1 0 0,1 0-1,-1 0 1,1 0 0,-1 0-1,0 1 1,-1 0 0,1-1-1,-8-4 1,6 4-199,-2 1 0,1 0 1,0 0-1,0 0 0,-1 1 0,0 0 0,1 0 0,-1 1 1,-8-1-1,-4 1 58,-1 0 0,1 2 1,0 0-1,-1 1 0,1 2 0,-23 5 1,15-1 360,1 1 0,0 2 0,1 0 0,0 1 0,1 2 0,-34 24 0,51-33-393,1 0 0,0 1 0,-1 0 1,2 0-1,-1 0 0,1 1 0,0 0 0,0 0 0,-6 14 0,9-17-129,1-1 1,0 1-1,0-1 0,0 1 0,0-1 1,1 1-1,0-1 0,-1 1 0,1 0 0,0-1 1,1 1-1,-1 0 0,1-1 0,-1 1 1,1-1-1,0 1 0,1-1 0,-1 0 1,0 1-1,1-1 0,0 0 0,0 0 1,0 0-1,3 4 0,1-1-14,1 0-1,0 0 1,0 0 0,1-1-1,-1 0 1,1-1 0,0 1-1,1-2 1,-1 1-1,1-1 1,-1 0 0,1-1-1,0 0 1,0 0 0,13 0-1,3 0 8,1-1 0,0-2 0,-1 0 0,34-7-1,-35 4-79,0-1 0,0-1-1,0-1 1,0-2 0,30-14-1,-48 19 11,1 0 0,-1 0 0,0-1 0,0 1 0,0-1 0,-1 0 0,0-1 0,0 1 0,7-11 0,-9 11 13,-1 1 0,0 0 0,0-1 0,-1 1 0,1-1 0,-1 0 1,0 1-1,0-1 0,-1 0 0,1 0 0,-1 1 0,0-1 0,0 0 0,-1 0 0,1 0 1,-3-6-1,2 7 21,-1 0 1,0 0-1,0 0 1,0 0-1,0 1 1,-1-1-1,1 1 1,-1-1-1,0 1 1,0 0-1,0 0 1,-4-2-1,6 4 21,0 0-1,0 0 1,0 0-1,0 0 0,0 1 1,0-1-1,0 0 1,-1 1-1,1-1 0,0 1 1,0-1-1,0 1 0,-1 0 1,1-1-1,0 1 1,-1 0-1,1 0 0,0 0 1,0 0-1,-1 0 1,1 0-1,0 0 0,-1 1 1,1-1-1,0 0 1,0 1-1,-1-1 0,1 1 1,0-1-1,0 1 1,0 0-1,0-1 0,0 1 1,0 0-1,0 0 1,0 0-1,0 0 0,0 0 1,0 0-1,1 0 0,-1 0 1,0 0-1,0 2 1,0 0-1,0-1-1,0 0 1,1 0 0,-1 1 0,1-1 0,0 1 0,-1-1 0,1 0 0,0 1 0,0-1 0,1 1 0,-1-1 0,1 0 0,-1 1 0,1-1-1,0 0 1,-1 1 0,3 1 0,23 41 12,-23-40-8,6 9-38,1-1 0,1 0-1,0 0 1,1-1 0,0 0-1,18 12 1,-23-19-269,0 0 1,1-1-1,-1 0 1,1 0-1,-1-1 1,1 0-1,0 0 1,0-1-1,1 0 1,-1 0-1,0-1 1,1 0-1,-1-1 0,14 0 1,-20 0 143,1-1-1,0 1 1,-1-1 0,1 1-1,-1-1 1,1 0 0,-1 0-1,1 0 1,-1 0 0,0-1-1,1 1 1,-1-1 0,0 1-1,0-1 1,0 0 0,0 0-1,0 0 1,1-2 0,14-21-1316</inkml:trace>
  <inkml:trace contextRef="#ctx0" brushRef="#br0" timeOffset="1">976 0 5585,'2'17'2833,"3"28"-545,-5 13-983,0 16-561,5 10-176,-5 3-320,2-6-32,-4-14-424,-7-9-368,-2-11 1112</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8.890"/>
    </inkml:context>
    <inkml:brush xml:id="br0">
      <inkml:brushProperty name="width" value="0.1" units="cm"/>
      <inkml:brushProperty name="height" value="0.1" units="cm"/>
      <inkml:brushProperty name="color" value="#33CCFF"/>
    </inkml:brush>
  </inkml:definitions>
  <inkml:trace contextRef="#ctx0" brushRef="#br0">1 79 9978,'45'-4'3761,"26"-14"-2561,19 4-1424,6-3-184,0-8-912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9.044"/>
    </inkml:context>
    <inkml:brush xml:id="br0">
      <inkml:brushProperty name="width" value="0.1" units="cm"/>
      <inkml:brushProperty name="height" value="0.1" units="cm"/>
      <inkml:brushProperty name="color" value="#FFC114"/>
    </inkml:brush>
  </inkml:definitions>
  <inkml:trace contextRef="#ctx0" brushRef="#br0">1 0 6913,'15'91'6601,"-4"46"-4512,-5-57-1176,4 63-608,-6 0 0,-6 0 1,-29 200-1,25-304-1161,-1 73 0,8-103 394,1-18 299,3-26 109,6-32 92,3 0 0,3 1 0,49-124 0,-63 182-28,11-27 135,24-42 0,-33 68-66,0 0 0,1 0 0,0 1 0,1 0 1,-1 0-1,2 1 0,-1-1 0,1 2 0,14-11 0,-19 15-33,0 0 1,0 1-1,0-1 0,0 1 1,0-1-1,0 1 0,0 0 1,1 0-1,-1 0 1,1 0-1,-1 1 0,0 0 1,1-1-1,-1 1 0,1 0 1,-1 1-1,1-1 1,-1 1-1,0-1 0,1 1 1,-1 0-1,0 0 0,1 1 1,-1-1-1,0 1 1,0-1-1,0 1 0,0 0 1,-1 0-1,1 0 0,0 1 1,-1-1-1,0 0 1,1 1-1,1 3 0,6 8 132,-1 1 0,-1-1 1,-1 2-1,0-1 0,9 28 0,-4 6-32,6 69-530,-6 1-1,-3 154 0,-9-247-1292,4 45 0,1-58-861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4.136"/>
    </inkml:context>
    <inkml:brush xml:id="br0">
      <inkml:brushProperty name="width" value="0.1" units="cm"/>
      <inkml:brushProperty name="height" value="0.1" units="cm"/>
      <inkml:brushProperty name="color" value="#FFC114"/>
    </inkml:brush>
  </inkml:definitions>
  <inkml:trace contextRef="#ctx0" brushRef="#br0">1 213 6009,'84'-4'5670,"-58"4"-5242,1-1-1,-1-2 1,1 0-1,-1-2 1,35-10-1,-59 14-354,1 0 0,-1 0 0,0 0 0,0 0 0,0-1 0,0 1 0,0-1 0,0 0 0,0 1 0,0-1 0,-1 0 0,1 0 0,0 0 0,-1 0 0,0 0 0,0 0 0,1-1 0,-1 1 0,-1 0 0,1 0 0,0-1 0,0 1 0,-1-1 0,0 1 0,1-1 0,-1 1-1,0-1 1,0 1 0,0-1 0,0 1 0,-1-1 0,1 1 0,-2-4 0,0-2-77,0 1 0,-1-1 0,0 0 0,0 1 0,0-1 0,-1 1 0,-1 0 0,-8-12 0,11 16 4,-1 0 0,1 1 0,-1-1 0,1 1 0,-1 0 0,1 0 0,-1 0-1,0 0 1,0 0 0,0 0 0,-1 1 0,1-1 0,0 1 0,-4-1 0,5 2 15,0 0-1,0 0 0,0 0 1,0 1-1,-1-1 0,1 1 1,0-1-1,0 1 1,0 0-1,1-1 0,-1 1 1,0 0-1,0 0 1,0 0-1,0 1 0,1-1 1,-1 0-1,1 1 1,-1-1-1,1 1 0,-1 0 1,1-1-1,0 1 1,0 0-1,-1 2 0,-13 23 395,1 0-1,2 1 0,-13 42 0,6-15 253,-16 51 357,31-91-1005,2 0 1,-1 0-1,2 0 0,0 1 0,1 18 1,0-31-88,0 0 1,1 1-1,-1-1 1,1 0 0,-1 0-1,1 1 1,0-1-1,1 0 1,-1 0 0,0 0-1,1 0 1,0 0-1,0-1 1,0 1 0,0 0-1,0-1 1,0 1-1,0-1 1,6 4 0,-4-4-146,0 0 0,0 0 0,0-1 0,0 0 1,0 1-1,0-1 0,0 0 0,1-1 0,-1 1 0,0-1 1,1 0-1,-1 0 0,0-1 0,8 0 0,29-9-1953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9.408"/>
    </inkml:context>
    <inkml:brush xml:id="br0">
      <inkml:brushProperty name="width" value="0.1" units="cm"/>
      <inkml:brushProperty name="height" value="0.1" units="cm"/>
      <inkml:brushProperty name="color" value="#33CCFF"/>
    </inkml:brush>
  </inkml:definitions>
  <inkml:trace contextRef="#ctx0" brushRef="#br0">6 137 5929,'0'0'131,"-1"0"0,1 1-1,0-1 1,-1 0-1,0 2 654,0-2-653,1 0 0,0 1-1,0-1 1,-1 0 0,1 1-1,0-1 1,0 0 0,0 1-1,0-1 1,0 1-1,0-1 1,-1 0 0,1 1-1,0-1 1,0 0 0,0 1-1,0-1 1,0 1 0,0-1-1,1 0 1,-1 1 0,2 24 378,0-14-196,0 1 0,1 0-1,1-1 1,0 1-1,0-1 1,9 15 0,-12-24-269,0 1 1,1-1-1,-1 1 1,0-1-1,0 1 1,-1 0-1,1-1 1,-1 1-1,1 0 1,-1 3-1,0-14 1343,0 1-1331,-1 0 1,2 0 0,-1-1-1,3-11 1,-1 8-52,-1 5-1,0-1 0,0 1 1,1 0-1,0 0 0,0 0 0,0 0 0,1 0 1,0 0-1,0 1 0,0-1 0,1 1 1,7-8-1,-2 5 1,0 1 0,1 0 0,0 1-1,0 0 1,0 0 0,1 1 0,0 1 0,0-1 0,0 2 0,1 0 0,15-3 0,-10 4-1,-1 0 0,1 1 1,0 0-1,-1 2 0,1 0 1,-1 0-1,26 7 0,-15 0-2,-19-5-1,0-1 0,-1 0 0,1 0 0,0-1 0,14 1 0,-22-2-1,0 0 1,1 0-1,-1 0 0,0 0 0,0 0 0,1 0 0,-1 0 1,0 0-1,0 0 0,1 0 0,-1 0 0,0 0 0,0 0 1,1 0-1,-1 0 0,0 0 0,0 0 0,1-1 0,-1 1 1,0 0-1,0 0 0,0 0 0,1 0 0,-1-1 0,0 1 1,0 0-1,0 0 0,0 0 0,0-1 0,1 1 0,-1 0 1,0 0-1,0-1 0,0 1 0,0 0 0,0 0 0,0-1 1,0 1-1,0 0 0,0 0 0,0-1 0,-6-14 17,-18-16 18,21 28-31,-33-41 8,36 43-1,-1 1 1,0-1-1,0 0 1,0 0-1,0 1 1,0-1-1,0 1 1,0-1-1,0 1 0,0-1 1,0 1-1,0 0 1,0-1-1,-1 1 1,1 0-1,0 0 1,0 0-1,0 0 0,0 0 1,0 0-1,-1 0 1,1 0-1,0 1 1,0-1-1,0 0 1,0 1-1,0-1 0,0 1 1,0-1-1,0 1 1,0-1-1,0 1 1,-2 1-1,-32 25 504,25-18-385,1 1 0,0 0 0,1 0 0,0 0 1,0 1-1,-9 19 0,15-26-106,0-1 1,1 1-1,-1 0 1,1-1 0,0 1-1,0 0 1,0 0-1,1 0 1,-1 0-1,1 0 1,0 0-1,0 0 1,1 0 0,-1 0-1,1 0 1,0 0-1,0-1 1,0 1-1,0 0 1,1 0-1,0-1 1,-1 1 0,1-1-1,0 1 1,1-1-1,4 5 1,2 2-16,1-2 1,0 1 0,0-1-1,1-1 1,0 0-1,0-1 1,1 0-1,-1 0 1,1-1 0,1-1-1,22 6 1,-12-6-562,2 0-1,-1-1 1,0-2 0,0 0 0,35-4 0,5-6-1819</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49.888"/>
    </inkml:context>
    <inkml:brush xml:id="br0">
      <inkml:brushProperty name="width" value="0.1" units="cm"/>
      <inkml:brushProperty name="height" value="0.1" units="cm"/>
      <inkml:brushProperty name="color" value="#33CCFF"/>
    </inkml:brush>
  </inkml:definitions>
  <inkml:trace contextRef="#ctx0" brushRef="#br0">40 1 6889,'-3'28'2171,"-11"43"-1,-3 21-1004,11-25 173,7 132 0,28 68-504,-26-246-807,0 4 17,10 40 1,-12-60-41,1 0 0,-1 0 0,1 0 0,0 0 0,0-1 0,1 1 0,-1-1 0,1 1 0,0-1 0,0 0 0,1 0 0,-1 0 0,1-1 0,5 4 0,-8-6-20,0 0 0,1 0 0,0-1-1,-1 1 1,1-1 0,-1 1-1,1-1 1,0 0 0,-1 0 0,1 0-1,0 0 1,-1 0 0,1 0-1,-1 0 1,1 0 0,0-1-1,-1 1 1,1-1 0,-1 1 0,1-1-1,2-1 1,33-22-774,-26 15 523,43-26-153,2 3 0,99-42 0,-51 26 639,-53 18 255,-47 28-439,-1 0-1,0-1 1,0 1-1,0-1 1,0 0 0,-1 0-1,1 0 1,-1 0-1,1 0 1,-1 0-1,0-1 1,2-5-1,-4 8-31,0 0 0,0-1-1,0 1 1,0 0-1,0-1 1,0 1-1,0 0 1,0 0 0,-1-1-1,1 1 1,0 0-1,-1 0 1,1 0-1,-1-1 1,0 1 0,1 0-1,-1 0 1,0 0-1,0 0 1,1 0-1,-1 0 1,0 0 0,0 1-1,0-1 1,0 0-1,0 0 1,0 1-1,-1-1 1,1 1-1,0-1 1,0 1 0,0-1-1,0 1 1,-2-1-1,-4-1 1,0 0 0,1 0 0,-1 1 0,-13-1-1,5 1 107,1 1-1,0 1 1,0 0-1,0 1 1,0 0-1,0 2 0,0-1 1,-21 10-1,30-11-53,0 0 0,1 0 0,-1 1 0,1-1-1,0 1 1,0 0 0,0 0 0,0 1 0,0-1 0,1 1 0,-1 0-1,1 0 1,0 0 0,1 0 0,-1 0 0,1 1 0,-1 0-1,1-1 1,0 1 0,1 0 0,0 0 0,-1 0 0,1 0-1,1 0 1,-1 0 0,1 9 0,1-4-25,0-1-1,1 0 1,0 0-1,1 0 1,0 0 0,1 0-1,-1 0 1,2-1 0,-1 0-1,1 0 1,0 0-1,1 0 1,0-1 0,9 9-1,-3-3-318,1-2 0,1 1 0,0-2 0,0 0 0,1 0-1,30 13 1,11-2-1520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50.386"/>
    </inkml:context>
    <inkml:brush xml:id="br0">
      <inkml:brushProperty name="width" value="0.1" units="cm"/>
      <inkml:brushProperty name="height" value="0.1" units="cm"/>
      <inkml:brushProperty name="color" value="#33CCFF"/>
    </inkml:brush>
  </inkml:definitions>
  <inkml:trace contextRef="#ctx0" brushRef="#br0">227 0 6921,'-5'0'415,"-1"1"-1,1 0 1,0 0-1,0 0 0,1 1 1,-1 0-1,0-1 0,0 2 1,1-1-1,-6 4 0,-41 32 667,37-26-655,1 0 1,1 1-1,0 1 0,1 0 1,0 0-1,-10 20 1,17-27-286,1-1 0,0 1 0,0 1 0,1-1 0,0 0 0,0 0 0,-1 15 0,3-18-80,0 1 0,0-1-1,1 1 1,-1-1 0,1 1-1,0-1 1,0 1-1,1-1 1,-1 1 0,1-1-1,0 0 1,0 0 0,5 8-1,-2-7-41,1 1-1,0-1 0,0 0 0,0 0 1,0 0-1,1-1 0,-1 0 1,1 0-1,0-1 0,0 1 0,1-2 1,-1 1-1,1-1 0,-1 0 0,1-1 1,0 0-1,-1 0 0,16 0 1,-8-1-49,0-1 1,0 0 0,0-1 0,-1 0 0,1-1 0,-1-1 0,0-1 0,0 0 0,15-7-1,-21 7-3,0 0-1,-1 0 1,1-1-1,-2 0 1,1 0-1,0 0 0,-1-1 1,-1 0-1,1 0 1,-1-1-1,6-10 1,-4 53-655,-4-17 279,-1-8-247,0 0-1,1 1 1,5 14 0,-2-12-1532</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50.887"/>
    </inkml:context>
    <inkml:brush xml:id="br0">
      <inkml:brushProperty name="width" value="0.1" units="cm"/>
      <inkml:brushProperty name="height" value="0.1" units="cm"/>
      <inkml:brushProperty name="color" value="#33CCFF"/>
    </inkml:brush>
  </inkml:definitions>
  <inkml:trace contextRef="#ctx0" brushRef="#br0">264 401 8698,'-14'3'602,"1"1"0,-1 0 0,1 1 1,0 1-1,0 0 0,0 1 0,1 0 1,0 1-1,1 0 0,-13 11 0,13-9-488,1 0-1,1 0 1,0 1-1,0 1 1,1-1-1,0 1 1,1 1-1,0-1 1,1 1-1,1 0 1,0 1-1,1-1 1,0 1-1,1 0 1,0 0-1,0 17 1,3-23-98,0-1 1,1 1-1,0-1 1,0 0-1,1 1 0,0-1 1,0 0-1,0 0 1,5 7-1,3 5-365,23 33 0,-29-46-476,28 5-6710,-23-11 8396,138-18-827,-107 12-24,0-2 0,38-14 0,-67 18 9,1-1-1,-1 0 0,-1-1 0,1-1 1,-1 1-1,0-2 0,0 1 1,-1-1-1,15-17 0,-19 19 47,0 0 0,-1 0 0,1-1 0,-1 0 0,0 0 0,-1 0 0,0 0 0,0 0 0,0 0 0,-1-1 0,0 0 0,-1 1-1,1-1 1,-2 0 0,1 0 0,-1-10 0,-1 16-20,1-1-1,-1 0 1,0 0-1,0 1 1,0-1 0,0 1-1,0-1 1,0 1-1,-1-1 1,1 1-1,-1 0 1,0 0-1,0 0 1,1 0-1,-1 0 1,-1 0 0,1 0-1,0 1 1,0-1-1,-1 1 1,1-1-1,-1 1 1,1 0-1,-1 0 1,1 0 0,-1 0-1,0 1 1,1-1-1,-1 1 1,0 0-1,0-1 1,0 1-1,1 0 1,-1 1-1,0-1 1,0 0 0,1 1-1,-1 0 1,0-1-1,1 1 1,-1 0-1,1 1 1,-1-1-1,1 0 1,-1 1-1,-1 1 1,-3 2 149,1 0 0,0 0-1,1 1 1,-1-1 0,1 2 0,0-1 0,0 0 0,1 1-1,0 0 1,0 0 0,1 0 0,0 0 0,0 1 0,0-1-1,1 1 1,-2 15 0,2-13-50,1-1 1,1 1-1,-1 0 1,2 1-1,-1-1 1,1-1-1,1 1 1,0 0-1,0 0 1,1 0-1,0-1 1,9 17-1,-7-16-171,1 0 0,1-1 0,0 1 1,0-2-1,1 1 0,12 10 0,-15-15-278,0 0 1,0 0 0,1-1-1,0 0 1,-1 0 0,1 0-1,0 0 1,1-1 0,-1 0-1,0 0 1,1-1 0,10 1-1,14-3-2081</inkml:trace>
  <inkml:trace contextRef="#ctx0" brushRef="#br0" timeOffset="1">734 0 6737,'163'111'3657,"-93"3"-416,-6 29-1865,-8 13 9,-43-4-177,-21-3-120,-48-29-528,-29-14-272,-31-4-520,-16-11-688</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52.081"/>
    </inkml:context>
    <inkml:brush xml:id="br0">
      <inkml:brushProperty name="width" value="0.1" units="cm"/>
      <inkml:brushProperty name="height" value="0.1" units="cm"/>
      <inkml:brushProperty name="color" value="#33CCFF"/>
    </inkml:brush>
  </inkml:definitions>
  <inkml:trace contextRef="#ctx0" brushRef="#br0">1 461 4121,'14'97'1272,"-14"-97"-1250,0 1 0,0-1-1,0 1 1,0-1 0,0 0 0,0 1-1,0-1 1,0 1 0,0-1 0,0 1-1,0-1 1,0 0 0,1 1 0,-1-1-1,0 1 1,0-1 0,0 0 0,1 1-1,-1-1 1,0 1 0,1-1 0,-1 0-1,0 0 1,0 1 0,1-1-1,-1 0 1,1 1 0,-1-1 0,0 0-1,1 0 1,-1 0 0,1 1 0,-1-1-1,0 0 1,1 0 0,-1 0 0,1 0-1,-1 0 1,1 0 0,-1 0 0,0 0-1,1 0 1,-1 0 0,1 0 0,-1 0-1,1 0 1,0-1 0,15-11 1243,-12 8-629,18-14 178,0-1 1,-1-1-1,-1-1 1,24-32-1,24-26-236,112-85-76,-23 23-1673,-121 103 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4:59:52.621"/>
    </inkml:context>
    <inkml:brush xml:id="br0">
      <inkml:brushProperty name="width" value="0.1" units="cm"/>
      <inkml:brushProperty name="height" value="0.1" units="cm"/>
      <inkml:brushProperty name="color" value="#33CCFF"/>
    </inkml:brush>
  </inkml:definitions>
  <inkml:trace contextRef="#ctx0" brushRef="#br0">467 18 3833,'101'-1'1672,"-100"1"-1639,0 0-1,-1 0 0,1 0 1,0 0-1,-1 0 1,1 0-1,0 1 1,-1-1-1,1 0 0,0 0 1,-1 0-1,1 1 1,-1-1-1,1 0 1,-1 1-1,1-1 0,0 1 1,-1-1-1,1 1 1,-1-1-1,0 0 1,1 1-1,-1 0 0,1-1 1,-1 1-1,0-1 1,1 1-1,-1-1 1,0 1-1,0 0 0,1-1 1,-1 1-1,0 0 1,0-1-1,0 1 1,0 0-1,0 0 0,-7 22 568,4-17-413,-6 23 790,1 0 0,-5 35 1,10-49-838,2 1 0,0-1 1,1 1-1,0-1 1,1 0-1,3 16 0,2-8-213,-10-39-1626,-44-167-2019,46 179 3728,0-1 1,1 1-1,-1 0 0,-1 0 1,1 0-1,-1 0 1,1 0-1,-1 0 0,0 1 1,-1-1-1,1 1 0,0 0 1,-1 0-1,0 0 0,0 1 1,0-1-1,0 1 1,0 0-1,0 0 0,-1 0 1,1 1-1,-9-3 0,-6 1 548,0 1-1,-1 0 1,1 2-1,-26 1 1,-10 0 554,21-1-633,0-2-1,0-1 1,1-2-1,-51-13 1,82 18-522,1-1 0,0 1 0,-1-1 0,1 1 0,0-1 0,0 1 0,-1-1 0,1 0 1,0 0-1,0 1 0,-1-3 0,-1-12-959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0:28.624"/>
    </inkml:context>
    <inkml:brush xml:id="br0">
      <inkml:brushProperty name="width" value="0.1" units="cm"/>
      <inkml:brushProperty name="height" value="0.1" units="cm"/>
      <inkml:brushProperty name="color" value="#33CCFF"/>
    </inkml:brush>
  </inkml:definitions>
  <inkml:trace contextRef="#ctx0" brushRef="#br0">0 4 5857,'3'-4'4680,"-2"5"-4588,12 6 2082,5 7-1750,0 0 1,0 1-1,24 28 0,-16-15-59,234 283 2185,-38-41-2851,-212-259 36,0 0-91,1 0 1,12 9-1,-21-18 199,1 0 0,-1 0 0,0-1 0,1 1 0,0-1 0,-1 0 0,1 1 0,0-1 0,0-1 0,-1 1 0,1 0 1,0-1-1,0 1 0,0-1 0,5 0 0,-7 0 78,0 0 0,0 0 0,0 0 0,0-1 0,0 1 0,-1 0 0,1 0 0,0-1 0,0 1 0,0-1 1,-1 1-1,1-1 0,0 1 0,-1-1 0,1 1 0,0-1 0,-1 1 0,1-1 0,-1 0 0,2 0 0,5-25-1716</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0:28.973"/>
    </inkml:context>
    <inkml:brush xml:id="br0">
      <inkml:brushProperty name="width" value="0.1" units="cm"/>
      <inkml:brushProperty name="height" value="0.1" units="cm"/>
      <inkml:brushProperty name="color" value="#33CCFF"/>
    </inkml:brush>
  </inkml:definitions>
  <inkml:trace contextRef="#ctx0" brushRef="#br0">591 0 10402,'-10'16'3777,"-12"28"-2977,-9 12-568,-25 22-80,-13 13-48,-24 25-72,7 3 0,11-16-24,14-12 0,21-33-208,11-18-256,16-27-600,8-10-384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0:29.322"/>
    </inkml:context>
    <inkml:brush xml:id="br0">
      <inkml:brushProperty name="width" value="0.1" units="cm"/>
      <inkml:brushProperty name="height" value="0.1" units="cm"/>
      <inkml:brushProperty name="color" value="#33CCFF"/>
    </inkml:brush>
  </inkml:definitions>
  <inkml:trace contextRef="#ctx0" brushRef="#br0">341 1 10058,'0'9'3617,"0"9"-2993,2 13-416,-2 21-168,-4 6 8,-5 24 56,2 8 56,3 24 96,3 17-8,1 7-48,0-4-80,7-22-768,2-25-288,0-33-896,2-19-217</inkml:trace>
  <inkml:trace contextRef="#ctx0" brushRef="#br0" timeOffset="1">0 753 12307,'22'9'4225,"25"2"-3817,18-8-288,28-12-80,5-14 16,20 1-584,-2 0-657</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17.538"/>
    </inkml:context>
    <inkml:brush xml:id="br0">
      <inkml:brushProperty name="width" value="0.1" units="cm"/>
      <inkml:brushProperty name="height" value="0.1" units="cm"/>
      <inkml:brushProperty name="color" value="#33CCFF"/>
    </inkml:brush>
  </inkml:definitions>
  <inkml:trace contextRef="#ctx0" brushRef="#br0">0 1 2769,'0'0'2604,"7"6"62,0-4-2497,-1 0 0,1 1 0,-1 0 0,0 1 1,0-1-1,0 1 0,10 9 0,5 3 30,-18-14-157,1 0-1,-1 0 0,0-1 0,1 1 0,-1-1 1,1 0-1,0 0 0,-1 0 0,1-1 0,0 1 1,0-1-1,-1 0 0,6 0 0,4 0 64,29 3 9,0-3 0,-1-1 0,56-9 0,-66 2-534,-5-1-351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6.457"/>
    </inkml:context>
    <inkml:brush xml:id="br0">
      <inkml:brushProperty name="width" value="0.1" units="cm"/>
      <inkml:brushProperty name="height" value="0.1" units="cm"/>
      <inkml:brushProperty name="color" value="#FFC114"/>
    </inkml:brush>
  </inkml:definitions>
  <inkml:trace contextRef="#ctx0" brushRef="#br0">123 0 5353,'0'2'232,"1"1"-1,-1-1 1,1 0 0,-1 0-1,0 1 1,0-1 0,0 0-1,0 0 1,0 1-1,-1-1 1,1 0 0,-1 0-1,0 3 1,-2 8 130,-11 153 1345,12-119-1170,-2 0 0,-2 0 0,-20 81 0,18-101-316,-2 0-1,-17 35 1,17-50-36,10-12-177,0 0 0,-1 0 0,1 0 0,0 0 0,0 0 0,-1 0 0,1 0 0,0 0 0,0 0 0,-1 0 0,1 0 0,0 0 1,0 0-1,-1 0 0,1 0 0,0-1 0,0 1 0,0 0 0,-1 0 0,1 0 0,0 0 0,0 0 0,0-1 0,-1 1 0,1 0 0,0 0 0,0 0 0,0 0 0,0-1 0,-1 1 0,1 0 0,-1-2 10,1 0 1,-1 0-1,0 1 0,1-1 0,0 0 0,-1 0 0,1 0 0,0 1 0,0-1 0,0 0 0,0 0 0,0-3 0,2 1-11,-1-1 0,1 0 0,0 0 0,0 1 1,0-1-1,0 1 0,1 0 0,0 0 0,0 0 0,0 0 0,0 0 0,1 1 0,-1-1 0,6-2 0,8-8-74,37-20 0,-27 18-13,-13 7 4,1 0-1,0 1 1,1 1-1,-1 1 0,2 0 1,16-4-1,-28 9 65,0 0 0,0 0-1,0 1 1,0 0-1,0 0 1,-1 0 0,1 1-1,0-1 1,0 1-1,0 0 1,5 2 0,-7-1 21,0 0 1,1-1-1,-1 1 1,0 0-1,0 1 1,0-1-1,0 1 1,-1-1-1,1 1 1,-1 0-1,1 0 1,-1 0-1,0 0 1,0 0-1,0 1 1,1 4 0,-1-6 12,-1 1 0,0 0 1,0 0-1,0 0 0,-1 0 1,1 0-1,-1 0 0,1 0 1,-1 0-1,0 0 0,0 0 1,0 0-1,-1-1 0,1 1 1,-1 0-1,1 0 1,-2 3-1,-1 0 38,0-1 0,0 0 0,-1 0-1,1 0 1,-1 0 0,0-1 0,-8 8 0,-111 98 966,98-90-985,-1-1-1,-1-1 1,-32 15-1,56-31-109,-18 6-300,20-8 318,1 0 1,-1 0 0,0 0 0,1 1 0,-1-1 0,1 0 0,-1 0-1,1 0 1,-1-1 0,0 1 0,1 0 0,-1 0 0,1 0-1,-1 0 1,0 0 0,1-1 0,-1 1 0,1 0 0,-1-1 0,1 1-1,-1 0 1,1-1 0,0 1 0,-1 0 0,1-1 0,-1 1-1,1-1 1,0 1 0,-1-1 0,1 1 0,0-1 0,-1 0 0,-2-23-1878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17.907"/>
    </inkml:context>
    <inkml:brush xml:id="br0">
      <inkml:brushProperty name="width" value="0.1" units="cm"/>
      <inkml:brushProperty name="height" value="0.1" units="cm"/>
      <inkml:brushProperty name="color" value="#33CCFF"/>
    </inkml:brush>
  </inkml:definitions>
  <inkml:trace contextRef="#ctx0" brushRef="#br0">6 0 3785,'-1'4'1480,"-3"7"3249,22-8-3769,60 10-360,-44-9-151,8-3-185,2 5-80,1-3-128,-3-1 16,-6-2-376,-4-3-385</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19.152"/>
    </inkml:context>
    <inkml:brush xml:id="br0">
      <inkml:brushProperty name="width" value="0.1" units="cm"/>
      <inkml:brushProperty name="height" value="0.1" units="cm"/>
      <inkml:brushProperty name="color" value="#33CCFF"/>
    </inkml:brush>
  </inkml:definitions>
  <inkml:trace contextRef="#ctx0" brushRef="#br0">225 7 3185,'92'14'1299,"-72"-15"230,-20 1-1468,0 0-1,1-1 0,-1 1 0,0 0 1,0 0-1,1 0 0,-1 0 1,0 0-1,0-1 0,0 1 1,1 0-1,-1 0 0,0 0 0,0-1 1,0 1-1,1 0 0,-1 0 1,0-1-1,0 1 0,0 0 1,0 0-1,0-1 0,0 1 0,0 0 1,1 0-1,-1-1 0,0 1 1,0 0-1,0-1 0,-1 0 14,1 1 1,0-1-1,0 0 0,-1 1 1,1-1-1,0 1 0,-1-1 0,1 1 1,-1-1-1,1 0 0,-1 1 0,1-1 1,-1 1-1,1 0 0,-1-1 0,1 1 1,-1-1-1,0 1 0,1 0 1,-1 0-1,0-1 0,1 1 0,-1 0 1,0 0-1,1 0 0,-2-1 0,-6 1-42,-1 0-1,0 0 0,1 1 0,-1 0 1,-16 4-1,7-1 15,7-2 47,0 0 0,0 1 0,0 1 0,0 0 0,1 0 0,-1 1 0,-14 9 0,24-13-83,1-1-1,-1 1 1,0-1-1,1 0 1,-1 1-1,1-1 1,-1 1 0,1-1-1,-1 1 1,1 0-1,0-1 1,-1 1 0,1 0-1,0-1 1,-1 1-1,1 0 1,0-1 0,0 1-1,-1 0 1,1-1-1,0 1 1,0 0-1,0-1 1,0 1 0,0 0-1,0 1 1,1-1 0,-1 1 0,1-1-1,0 1 1,-1-1 0,1 1 0,0-1 0,0 1 0,0-1 0,0 0 0,0 1-1,2 0 1,2 2 19,0 0 0,0 0 0,0 0 0,0-1 0,9 4 0,22 5 230,-1-1 0,67 11 0,-64-15-10,0 1 0,51 19 0,-82-24-210,0 0-1,-1 0 1,1 1 0,-1-1-1,0 2 1,6 3-1,-11-7-29,0 0-1,0 0 0,0 1 0,1-1 0,-1 0 0,-1 0 0,1 0 0,0 1 1,0-1-1,0 0 0,-1 1 0,1-1 0,0 1 0,-1-1 0,0 1 0,1-1 1,-1 1-1,0-1 0,0 1 0,1-1 0,-1 1 0,0-1 0,-1 1 1,1 0-1,0-1 0,0 1 0,-1-1 0,1 1 0,-1-1 0,1 0 0,-1 1 1,0-1-1,1 1 0,-2 0 0,-2 3 16,0 0-1,0-1 1,-1 1 0,1-1-1,-1 0 1,0-1 0,0 1-1,-8 4 1,-50 20 162,53-24-149,-35 13 76,-1-1 1,0-3-1,-1-2 0,0-2 1,0-2-1,-75 1 0,115-8-154,-22-2 171,28 2-168,-1-1 0,1 1-1,0-1 1,0 1 0,0-1 0,-1 0 0,1 1 0,0-1 0,0 0-1,0 0 1,0 0 0,0 0 0,1 0 0,-1 0 0,0 0 0,0 0 0,0 0-1,0-2 1,2-6-1058,16-18-586</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19.491"/>
    </inkml:context>
    <inkml:brush xml:id="br0">
      <inkml:brushProperty name="width" value="0.1" units="cm"/>
      <inkml:brushProperty name="height" value="0.1" units="cm"/>
      <inkml:brushProperty name="color" value="#33CCFF"/>
    </inkml:brush>
  </inkml:definitions>
  <inkml:trace contextRef="#ctx0" brushRef="#br0">0 1 5057,'9'16'2129,"6"15"-913,10 21-960,1 4 152,-5 17 368,-1-1 136,2 3-72,-2-6-143,0-15-393,0-9-152,-11-7-104,-6-1-32,-3-3-480,-7-1-337,-15-15-567</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19.839"/>
    </inkml:context>
    <inkml:brush xml:id="br0">
      <inkml:brushProperty name="width" value="0.1" units="cm"/>
      <inkml:brushProperty name="height" value="0.1" units="cm"/>
      <inkml:brushProperty name="color" value="#33CCFF"/>
    </inkml:brush>
  </inkml:definitions>
  <inkml:trace contextRef="#ctx0" brushRef="#br0">1 4 5569,'3'0'2273,"12"0"-1249,3-2-776,9 0 32,2 2 112,9 0 88,7 0 0,15 2-216,4 0-168,1 2-512,-2 1-240,-8-3-744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0.219"/>
    </inkml:context>
    <inkml:brush xml:id="br0">
      <inkml:brushProperty name="width" value="0.1" units="cm"/>
      <inkml:brushProperty name="height" value="0.1" units="cm"/>
      <inkml:brushProperty name="color" value="#33CCFF"/>
    </inkml:brush>
  </inkml:definitions>
  <inkml:trace contextRef="#ctx0" brushRef="#br0">258 12 4873,'13'-11'3073,"-33"15"-894,-4 5-1729,0 1 0,-30 17 0,37-18-276,4-2 23,0 0 0,0 1 1,1 1-1,0 0 0,1 0 0,-12 14 0,19-20-132,1 1 0,-1 1 0,1-1 0,0 0 0,1 1 0,-1-1-1,1 1 1,0 0 0,0 0 0,0 0 0,1 0 0,0 0 0,0 0 0,0 0 0,1 0-1,-1 1 1,1-1 0,0 0 0,2 7 0,-2-9-57,1 0 0,0-1 0,0 1 0,0 0 0,0 0 0,1 0 0,-1-1-1,1 1 1,0-1 0,0 1 0,-1-1 0,2 0 0,-1 1 0,0-1 0,0 0 0,1-1 0,-1 1 0,1 0 0,-1-1 0,1 1 0,0-1-1,0 0 1,-1 0 0,1 0 0,0 0 0,0 0 0,0-1 0,0 1 0,0-1 0,5 0 0,1 1 7,0-1 1,1-1-1,-1 0 1,0 0-1,1-1 1,-1 0-1,0 0 1,16-7-1,-16 5-51,0 0-1,-1 0 0,0-1 0,0 0 0,0-1 0,-1 1 0,0-1 1,0-1-1,0 1 0,-1-1 0,0-1 0,0 1 0,-1-1 0,0 0 1,0 0-1,-1 0 0,0-1 0,0 0 0,-1 1 0,0-1 0,2-13 1,-1 7-17,0 19 37,0 30 87,-2-20 19,0-6-45,0-1-1,0 0 1,1 0 0,0 0 0,1 0 0,0-1 0,0 1 0,0-1 0,1 0 0,-1 0-1,12 10 1,-9-10-108,-1 0 0,1-1 0,0 0 0,0 0 0,1 0-1,0-1 1,-1 0 0,1-1 0,1 0 0,9 3 0,-16-5-61,1-1 0,-1 1 1,0-1-1,0 0 0,1 1 1,-1-1-1,0 0 0,0-1 1,1 1-1,-1 0 0,0-1 1,0 1-1,0-1 0,0 0 1,1 1-1,-1-1 0,2-2 1,10-11-1479</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0.552"/>
    </inkml:context>
    <inkml:brush xml:id="br0">
      <inkml:brushProperty name="width" value="0.1" units="cm"/>
      <inkml:brushProperty name="height" value="0.1" units="cm"/>
      <inkml:brushProperty name="color" value="#33CCFF"/>
    </inkml:brush>
  </inkml:definitions>
  <inkml:trace contextRef="#ctx0" brushRef="#br0">0 0 4569,'2'18'4097,"3"8"-3030,1 4-1106,29 367 2234,-31-366-2099,-4-30-86,0 0 0,0 0 0,0 0 1,0 0-1,1 0 0,-1 0 0,0 0 0,1 0 0,-1 0 1,0 0-1,1 0 0,-1 0 0,1 0 0,0 0 0,-1-1 1,1 1-1,1 1 0,3-10 1312,5 2-1317,1 0 0,-1 0 1,1 1-1,1 1 1,-1 0-1,1 0 1,-1 1-1,1 1 1,20-2-1,-15 2 9,1 1 0,-1 1 0,1 1-1,-1 1 1,25 5 0,-33-6-10,0 2-1,-1-1 0,1 1 1,-1 1-1,0 0 1,0 0-1,0 0 1,0 1-1,-1 0 1,1 0-1,-2 1 1,10 9-1,-15-14-3,1 1 0,-1-1 0,0 0-1,-1 0 1,1 0 0,0 1 0,0-1 0,0 1 0,-1-1-1,1 0 1,-1 1 0,1-1 0,-1 1 0,0-1-1,1 1 1,-1 0 0,0-1 0,0 1 0,0-1-1,0 1 1,-1 2 0,0-2 1,0 0-1,0 0 1,0 0-1,0 0 1,0-1 0,0 1-1,-1-1 1,1 1 0,-1-1-1,1 1 1,-1-1-1,0 0 1,1 1 0,-4 0-1,-3 3 7,-1-1 0,0-1 0,0 1 0,-1-2 0,1 1 0,-11 1 0,-8-1-7,0 0 0,1-2 0,-1-1 0,0-1 0,0-2 0,0 0 0,-42-12 0,67 14-41,0 0 1,0 0-1,1 0 1,-1-1-1,0 1 1,0-1-1,1 0 1,-6-3-1,7 4-18,1 0 1,-1 0-1,0 0 0,0 0 0,1 0 1,-1-1-1,1 1 0,-1 0 1,1 0-1,-1 0 0,1-1 1,0 1-1,-1 0 0,1 0 0,0-1 1,0 1-1,0 0 0,0 0 1,0-1-1,0 1 0,1 0 0,-1 0 1,0-1-1,1 1 0,-1 0 1,1-2-1,14-23-1403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0.906"/>
    </inkml:context>
    <inkml:brush xml:id="br0">
      <inkml:brushProperty name="width" value="0.1" units="cm"/>
      <inkml:brushProperty name="height" value="0.1" units="cm"/>
      <inkml:brushProperty name="color" value="#33CCFF"/>
    </inkml:brush>
  </inkml:definitions>
  <inkml:trace contextRef="#ctx0" brushRef="#br0">1 0 4857,'0'7'2169,"10"11"-745,3 8-888,0 14 224,3 7 184,-3 23 193,3 10-73,2 2-424,-2-2-192,-8-21-272,-3-6-96,-5-17-80,-2-5-64,4-11-400,-7-6-288,1-12-713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1.239"/>
    </inkml:context>
    <inkml:brush xml:id="br0">
      <inkml:brushProperty name="width" value="0.1" units="cm"/>
      <inkml:brushProperty name="height" value="0.1" units="cm"/>
      <inkml:brushProperty name="color" value="#33CCFF"/>
    </inkml:brush>
  </inkml:definitions>
  <inkml:trace contextRef="#ctx0" brushRef="#br0">0 166 4985,'74'-38'1935,"-70"36"-1748,0 1-1,0-1 1,-1 1 0,1 0-1,0 0 1,0 1 0,0-1-1,0 1 1,8-1 0,9 0 717,-13-1-724,0 0 0,0 0-1,0-1 1,0 0-1,0 0 1,0-1 0,-1 0-1,0-1 1,0 0-1,0 0 1,0 0 0,-1-1-1,0 0 1,9-10-1,-14 15-167,0-1 0,-1 1 0,1 0 0,0-1 0,-1 1 0,1 0 1,-1-1-1,1 1 0,-1-1 0,0 1 0,0-1 0,0 1 0,1-1 0,-1 1 0,-1-1 0,1 1 0,0-1 0,0 1 0,0 0 0,-1-1 0,0-1 0,1 2 7,-1 0-1,0 0 1,1 0-1,-1 1 1,0-1 0,0 0-1,0 0 1,0 1-1,0-1 1,0 0 0,0 1-1,0-1 1,0 1-1,0-1 1,0 1 0,0-1-1,0 1 1,0 0-1,0 0 1,0 0 0,-1-1-1,1 1 1,0 0-1,0 0 1,0 1 0,0-1-1,-3 0 1,-1 1 72,0 0-1,0 0 1,0 0 0,0 1 0,0-1 0,0 1-1,0 1 1,1-1 0,-1 1 0,1-1 0,-1 1-1,1 0 1,0 1 0,0-1 0,1 1-1,-1 0 1,1 0 0,-1 0 0,1 0 0,0 0-1,1 1 1,-1 0 0,1-1 0,0 1 0,0 0-1,1 0 1,-3 8 0,3-6 19,0 1 0,1-1 0,-1 1 0,1-1 0,1 1 0,-1-1 0,1 1 0,1-1 0,-1 0 0,1 0 0,1 1 1,-1-1-1,1 0 0,0-1 0,1 1 0,-1-1 0,2 1 0,7 10 0,-1-6-70,0 0 0,0 0 0,1-1 1,26 17-1,-33-24-210,1 0-1,-1 0 1,1 0 0,0 0 0,0-1 0,0 0-1,1-1 1,-1 1 0,0-1 0,1 0 0,-1-1-1,1 0 1,11-1 0,17-8-2625</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2.139"/>
    </inkml:context>
    <inkml:brush xml:id="br0">
      <inkml:brushProperty name="width" value="0.1" units="cm"/>
      <inkml:brushProperty name="height" value="0.1" units="cm"/>
      <inkml:brushProperty name="color" value="#33CCFF"/>
    </inkml:brush>
  </inkml:definitions>
  <inkml:trace contextRef="#ctx0" brushRef="#br0">47 1 4873,'-42'46'1844,"41"-45"-1793,1 0-1,-1 0 0,1 0 1,-1 1-1,1-1 0,-1 0 1,1 0-1,0 0 0,0 0 1,0 1-1,-1-1 1,1 0-1,0 0 0,0 0 1,1 1-1,-1-1 0,0 0 1,0 0-1,1 0 0,-1 0 1,0 1-1,1-1 0,-1 0 1,1 0-1,0 0 0,-1 0 1,1 0-1,0 0 0,1 1 1,2 5 155,7 14 330,33 62 1290,-38-73-1677,1 0 0,0 0 0,0-1 0,1 0-1,14 12 1,-21-20-145,-1-1 1,1 1-1,-1-1 0,1 0 0,0 1 0,-1-1 0,1 1 1,0-1-1,0 0 0,-1 0 0,1 0 0,0 1 0,-1-1 1,1 0-1,0 0 0,0 0 0,0 0 0,-1 0 0,1 0 1,0 0-1,0 0 0,-1-1 0,1 1 0,0 0 0,-1 0 1,1-1-1,0 1 0,-1 0 0,1-1 0,0 1 0,-1-1 1,1 1-1,0 0 0,-1-1 0,1 0 0,-1 1 0,1-1 1,-1 1-1,1-1 0,-1 0 0,0 1 0,1-1 0,-1 0 1,0 1-1,0-1 0,1 0 0,-1-1 0,12-37 53,-12 37-56,3-17 11,-1-1 0,-1-31 1,-1 29-7,4-31 1,-1 50 34,3 9-8,9 15 37,-10-13-19,10 15 228,2-1 0,0-1 0,24 24 0,-32-37-149,1-1-1,0 1 1,0-1 0,0-1 0,0 0 0,1-1-1,0 0 1,1 0 0,22 5 0,-22-7-71,0-1 0,0 0 0,0-1 0,0 0 0,0-1 0,1-1 0,21-3 0,-29 3-52,0 0 0,0-1 1,0 1-1,0-1 0,0 0 0,-1 0 1,1-1-1,-1 1 0,1-1 0,-1 0 1,0 0-1,0-1 0,0 1 0,0-1 1,-1 0-1,1 0 0,-1 0 0,0 0 0,-1-1 1,5-7-1,-5 7-70,0 0-1,0 0 1,-1 1 0,0-2-1,0 1 1,0 0 0,0 0-1,-1 0 1,0 0 0,0 0-1,-1-9 1,-2 4-397,0 0 1,0 0-1,-1 0 1,-8-16-1,-9-15-1302</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2.736"/>
    </inkml:context>
    <inkml:brush xml:id="br0">
      <inkml:brushProperty name="width" value="0.1" units="cm"/>
      <inkml:brushProperty name="height" value="0.1" units="cm"/>
      <inkml:brushProperty name="color" value="#33CCFF"/>
    </inkml:brush>
  </inkml:definitions>
  <inkml:trace contextRef="#ctx0" brushRef="#br0">0 1 6609,'4'20'646,"0"0"0,-2 0-1,0 0 1,-2 31 0,0-16-18,12 187 2048,-9-200-2527,1 1 0,1-1 0,1 0-1,1 0 1,1-1 0,1 0 0,18 33-1,-13-37-93,-8-12-39,-6-4-15,1-1-1,-1 0 1,0 0 0,0 0-1,0 0 1,0 0 0,0 0-1,0 0 1,0 0 0,0 0-1,1 0 1,-1 0 0,0 0-1,0 0 1,0 0 0,0 0-1,0 0 1,0-1 0,0 1-1,0 0 1,0 0 0,1 0-1,-1 0 1,0 0 0,0 0-1,0 0 1,0 0 0,0 0-1,0 0 1,0 0 0,0 0-1,0 0 1,0-1 0,0 1-1,0 0 1,0 0 0,0 0-1,0 0 1,0 0 0,1 0-1,-1 0 1,0 0 0,0 0-1,0-1 1,0 1 0,0 0-1,0 0 1,0 0 0,0 0-1,-1 0 1,1 0 0,0 0-1,0-1 1,-1-13 16,0 10-47,1 0 0,0 0 0,0 1 0,0-1 0,0 0 0,1-4 0,1-1-47,-1 0 1,1 1-1,1-1 1,4-11-1,-5 17 22,0-1 0,0 1 0,0-1 0,0 1 0,1 0 0,-1 0 0,1 0 0,0 0 0,-1 1 0,1-1 0,1 1 0,-1-1 0,0 1 0,1 0 0,5-2 0,-3 2 15,-1 0 0,1 0 0,0 1 0,-1 0 1,1 0-1,0 0 0,-1 1 0,1 0 0,0 0 0,0 0 1,0 1-1,-1 0 0,1 0 0,0 0 0,-1 1 0,1 0 1,5 3-1,6 4 82,0 0-1,-1 2 1,27 22 0,-24-18 166,34 22 0,-33-25-100,1-2-1,1 0 0,-1-1 0,2-1 0,-1-1 0,1 0 0,0-2 0,0-1 0,34 1 0,-55-5-102,0 0 0,-1 0 0,1 0-1,0 0 1,-1 0 0,1 0-1,0-1 1,0 1 0,-1-1 0,1 1-1,-1-1 1,1 1 0,-1-1 0,1 0-1,-1 0 1,1 0 0,-1 0 0,1 0-1,-1 0 1,0-1 0,0 1 0,0 0-1,0 0 1,0-1 0,0 1 0,0-1-1,0 1 1,0-1 0,0 1 0,-1-1-1,1 0 1,-1 1 0,0-1-1,1 0 1,-1 0 0,0 1 0,0-1-1,0 0 1,0 1 0,0-1 0,-1-3-1,0-4 1,-1-1 1,0 0-1,0 1 0,-1-1 0,0 1 0,-6-11 0,-17-23-5,25 40 0,-1 1 0,0-1 0,0 1 0,-1-1 0,1 1 0,0 0 0,-1 0 0,1 0 0,-1 1 0,0-1 0,0 0 0,1 1 0,-5-2 0,7 3 1,-1 0-1,1 0 1,-1 0 0,1 0 0,-1 0-1,1 0 1,-1 0 0,1 0 0,-1 0-1,1 0 1,0 0 0,-1 1-1,1-1 1,-1 0 0,1 0 0,-1 0-1,1 1 1,0-1 0,-1 0-1,1 0 1,-1 1 0,1-1 0,0 0-1,-1 1 1,1-1 0,0 0-1,0 1 1,-1-1 0,1 0 0,0 1-1,0-1 1,-1 1 0,1-1 0,0 1-1,0-1 1,0 1 0,0-1-1,0 0 1,0 2 0,-1 21 36,1-15-11,0 0 21,0 0 1,1 0-1,0 0 1,0 0-1,1-1 1,0 1-1,1 0 0,0-1 1,0 1-1,0-1 1,1 0-1,0 0 0,1 0 1,7 9-1,-8-11-147,1 0 0,-1 0-1,1-1 1,0 0 0,0 0 0,0 0-1,1 0 1,-1-1 0,1 0 0,0 0-1,0-1 1,0 1 0,0-1 0,0-1-1,1 1 1,-1-1 0,0 0 0,12 0-1,11-4-1406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9.058"/>
    </inkml:context>
    <inkml:brush xml:id="br0">
      <inkml:brushProperty name="width" value="0.1" units="cm"/>
      <inkml:brushProperty name="height" value="0.1" units="cm"/>
      <inkml:brushProperty name="color" value="#FFC114"/>
    </inkml:brush>
  </inkml:definitions>
  <inkml:trace contextRef="#ctx0" brushRef="#br0">27 70 5161,'-6'-51'1934,"9"32"1291,-3 19-3190,6 26 2642,-6-25-2667,3 15 248,-1 1 0,-1-1 0,0 0 0,-1 1 0,-1-1 0,-1 0 0,0 1 1,-5 19-1,1-17-119,0 1 1,2 0-1,1 0 1,-2 33-1,4-45-133,1 1 0,0 0-1,1-1 1,0 1-1,1 0 1,0-1 0,0 1-1,0-1 1,1 0-1,1 0 1,-1 0 0,1 0-1,7 10 1,-10-17-9,0 0 1,-1 0-1,1 0 1,0 0-1,0 0 1,0 0-1,0 0 0,0-1 1,0 1-1,0 0 1,0 0-1,0-1 1,0 1-1,0-1 1,0 1-1,0-1 1,0 1-1,1-1 1,-1 0-1,0 0 0,0 0 1,0 1-1,1-1 1,-1 0-1,2-1 1,-1 1-7,0-1 0,0 0 0,0 0 0,0 0 0,0-1 0,0 1 0,0 0 0,-1-1 0,1 1 0,0-1 0,-1 1 0,1-1 0,0-2 0,5-5-57,-2-1 0,1 0 0,-1 0 0,6-18 0,16-59-369,-14 39-382,2 1 1,32-65 0,-44 106 752,0 1 0,1 0 1,0 0-1,6-7 0,-10 12 69,0-1 0,1 1 0,-1-1 0,1 1 0,-1-1 0,1 1 0,0 0 0,-1-1 0,1 1 0,-1 0 0,1-1 0,0 1 0,-1 0 0,1 0 0,0 0 0,-1-1 0,1 1 0,0 0 0,1 0 0,-2 1 12,1-1 0,-1 1 0,1-1 0,-1 0 0,1 1 1,-1 0-1,1-1 0,-1 1 0,1-1 0,-1 1 0,0-1 0,1 1 0,-1 0 1,0-1-1,1 1 0,-1 0 0,0 0 0,0-1 0,0 1 0,0 0 0,0-1 1,0 1-1,0 1 0,1 16 174,-2 1 1,0-1-1,-1 0 1,-1 0-1,-1 0 0,-10 31 1,7-22-223,-9 49 1,13-8-868,6-57-319,5-5-384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3.091"/>
    </inkml:context>
    <inkml:brush xml:id="br0">
      <inkml:brushProperty name="width" value="0.1" units="cm"/>
      <inkml:brushProperty name="height" value="0.1" units="cm"/>
      <inkml:brushProperty name="color" value="#33CCFF"/>
    </inkml:brush>
  </inkml:definitions>
  <inkml:trace contextRef="#ctx0" brushRef="#br0">1 1 5225,'11'17'454,"0"1"0,-2 1 0,0 0 0,0 0 0,-2 0 0,-1 1 0,0 1 0,-1-1 1,-1 1-1,-1-1 0,-1 1 0,-1 24 0,-2-32-237,1-13-201,0 0-1,0 0 1,0 1-1,0-1 0,-1 0 1,1 0-1,0 0 1,0 0-1,0 1 1,0-1-1,0 0 1,0 0-1,0 0 1,0 0-1,0 1 1,0-1-1,-1 0 1,1 0-1,0 0 1,0 0-1,0 0 1,0 0-1,0 1 1,0-1-1,-1 0 1,1 0-1,0 0 1,0 0-1,0 0 1,0 0-1,-1 0 1,1 0-1,0 0 1,0 0-1,0 0 1,-1 0-1,1 0 1,0 0-1,0 0 1,0 0-1,0 0 1,-1 0-1,1 0 1,0 0-1,0 0 1,0 0-1,0 0 1,-1 0-1,1-1 1,0 1-1,0 0 1,0 0 40,-1 0 1,1-1-1,0 1 1,0 0-1,0 0 1,0-1 0,0 1-1,-1 0 1,1 0-1,0-1 1,0 1 0,0 0-1,0 0 1,0-1-1,0 1 1,0 0-1,0-1 1,0 1 0,0 0-1,0 0 1,0-1-1,0 1 1,1 0-1,-1-1 1,0 1 0,0 0-1,0 0 1,0-1-1,0 1 1,0 0-1,1 0 1,-1-1 0,4-11 77,-1 0-91,0 0 0,1 0 0,1 0 0,0 1 0,0 0 0,1 0 0,1 0 0,0 1 0,11-13 0,-8 12-38,1 1 0,0 1 0,1 0 1,0 1-1,0 0 0,1 0 0,0 2 0,0-1 1,1 2-1,0 0 0,-1 0 0,2 2 0,-1-1 1,0 2-1,1 0 0,-1 1 0,1 0 0,0 1 1,16 2-1,-23-1 21,-1 1 0,1 0 0,-1 0 0,1 1 0,-1 0 0,0 0 0,0 1 0,0-1 0,-1 2 0,1-1 0,-1 1 0,0 0 0,0 0 0,-1 0-1,1 1 1,-1 0 0,8 12 0,-10-14-56,-1 1 0,1-1-1,-1 1 1,0 0-1,0-1 1,0 1-1,-1 0 1,0 0-1,0 0 1,0 0-1,0 0 1,-1 1-1,0-1 1,0 0-1,0 0 1,-1 0 0,0 0-1,0 0 1,0 0-1,0 0 1,-1 0-1,0 0 1,0 0-1,0-1 1,-1 1-1,1-1 1,-5 5-1,-9 12 3431</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3.688"/>
    </inkml:context>
    <inkml:brush xml:id="br0">
      <inkml:brushProperty name="width" value="0.1" units="cm"/>
      <inkml:brushProperty name="height" value="0.1" units="cm"/>
      <inkml:brushProperty name="color" value="#33CCFF"/>
    </inkml:brush>
  </inkml:definitions>
  <inkml:trace contextRef="#ctx0" brushRef="#br0">80 40 4729,'2'-39'2112,"-7"73"-727,-3 10-1041,-1 3 168,-3-2 208,-3 6 40,6-1-104,2 1-200,3 5-287,2-1-41,1-10-505,-1-5-327,-6-24-616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4.021"/>
    </inkml:context>
    <inkml:brush xml:id="br0">
      <inkml:brushProperty name="width" value="0.1" units="cm"/>
      <inkml:brushProperty name="height" value="0.1" units="cm"/>
      <inkml:brushProperty name="color" value="#33CCFF"/>
    </inkml:brush>
  </inkml:definitions>
  <inkml:trace contextRef="#ctx0" brushRef="#br0">0 22 6241,'20'-3'2217,"22"-3"-1801,3 4-144,4-1 72,-6 3 32,-3-4-16,6 4-88,3-2-360,-2 2-296,0-1-768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4.385"/>
    </inkml:context>
    <inkml:brush xml:id="br0">
      <inkml:brushProperty name="width" value="0.1" units="cm"/>
      <inkml:brushProperty name="height" value="0.1" units="cm"/>
      <inkml:brushProperty name="color" value="#33CCFF"/>
    </inkml:brush>
  </inkml:definitions>
  <inkml:trace contextRef="#ctx0" brushRef="#br0">114 1 3521,'1'2'4256,"-6"6"-2438,-8 13-1193,7-9-378,1 0-1,0 0 1,1 1 0,0-1 0,-2 16 0,6-24-199,-1-1 0,1 0 1,0 1-1,-1-1 0,1 1 0,1-1 0,-1 0 0,1 1 0,-1-1 0,1 0 0,0 1 0,0-1 0,0 0 0,1 0 0,-1 0 0,1 0 0,-1 0 0,1 0 0,0 0 0,0 0 0,1-1 0,-1 1 1,0-1-1,1 0 0,0 0 0,-1 1 0,1-2 0,3 3 0,2-1-30,-1 0 0,1-1-1,-1 0 1,1 0 0,0-1 0,0 0 0,0 0 0,0 0 0,0-1 0,0-1 0,15-2-1,-15 2-14,-1 0 0,0-1 0,0 0 0,0 0 0,-1-1 0,1 0 0,0 0 0,-1 0 0,0-1 0,0 0 0,0 0 0,0 0 0,6-7 0,-11 9-4,1 0 0,-1 0 0,1 0 0,-1 0 0,0 0 0,0 0 0,0 0 0,0 0 0,0 0 0,-1-1 0,1 1 0,-1 0 0,1-1 0,-1 1 0,0 0 0,0-1 0,0 1 1,0 0-1,0-1 0,-1 1 0,1 0 0,-1-1 0,1 1 0,-1 0 0,0 0 0,0 0 0,0 0 0,0-1 0,0 1 0,-1 1 0,1-1 0,0 0 0,-1 0 0,-2-2 0,-2-2 5,0 1 0,0-1 0,0 1 0,-1 0 0,0 1 0,0 0 0,0 0 0,-12-5 1,2 3-12,0 1 1,0 0-1,-1 1 1,0 1 0,0 0-1,0 2 1,0 0 0,-32 3-1,48-2-86,-1 0 0,1 1 0,0-1 0,-1 1 1,1-1-1,0 1 0,0 0 0,0 0 0,0 0 0,0 0 0,0 0 0,0 0 0,0 1 0,0-1 0,1 0 0,-1 1 0,0 0 0,1-1 1,-1 1-1,1 0 0,0 0 0,-1 0 0,1 0 0,-1 3 0,1 9-1438</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4.740"/>
    </inkml:context>
    <inkml:brush xml:id="br0">
      <inkml:brushProperty name="width" value="0.1" units="cm"/>
      <inkml:brushProperty name="height" value="0.1" units="cm"/>
      <inkml:brushProperty name="color" value="#33CCFF"/>
    </inkml:brush>
  </inkml:definitions>
  <inkml:trace contextRef="#ctx0" brushRef="#br0">374 1 4769,'-1'1'105,"0"0"1,0 0-1,1 0 1,-1 0-1,0 0 1,0-1-1,0 1 1,-1 0-1,1 0 0,0-1 1,0 1-1,0-1 1,-1 1-1,1-1 1,0 1-1,-2-1 1,-4 3 84,-101 34 1360,72-26-777,1 1 0,1 2 0,-59 32 0,88-43-704,0 1-1,1-1 0,0 0 1,0 1-1,0 0 0,-4 6 0,7-10-63,0 1-1,1 0 0,-1 0 0,1-1 0,-1 1 1,1 0-1,-1 0 0,1 0 0,0 0 1,-1-1-1,1 1 0,0 0 0,0 0 1,0 0-1,0 0 0,0 0 0,0 0 0,0 0 1,0 0-1,0 0 0,0 0 0,0-1 1,1 1-1,-1 0 0,0 0 0,0 0 0,1 0 1,-1 0-1,1-1 0,-1 1 0,1 0 1,-1 0-1,1-1 0,0 1 0,-1 0 1,1-1-1,0 1 0,-1 0 0,1-1 0,0 1 1,0-1-1,0 1 0,-1-1 0,2 1 1,5 2 3,0-1 1,0 0-1,0 0 1,0 0 0,1-1-1,-1 0 1,0 0-1,1-1 1,-1 1-1,0-2 1,1 1 0,-1-1-1,0 0 1,10-4-1,-6 3-80,0-2-1,0 0 0,-1 0 0,0-1 0,0 0 0,0-1 0,0 0 1,14-12-1,-21 15 35,1 0 0,-1 0 0,0-1 0,0 0 0,0 1 0,0-1 0,-1 0 0,0 0 0,4-9 0,-6 12 36,0 1 2,1 0 0,-1 0 0,0 0 0,0 0 0,0 0 0,0-1 0,0 1 0,0 0 0,0 0 0,0 0-1,0 0 1,0 0 0,0-1 0,0 1 0,0 0 0,0 0 0,0 0 0,0 0 0,0 0 0,-1-1 0,1 1-1,0 0 1,0 0 0,0 0 0,0 0 0,0 0 0,0 0 0,0-1 0,0 1 0,0 0 0,-1 0 0,1 0-1,0 0 1,0 0 0,0 0 0,0 0 0,0 0 0,0 0 0,-1 0 0,1 0 0,0 0 0,0-1 0,0 1-1,-1 0 1,1 0 96,2 5 87,2 4-105,0-1-1,0 1 0,2-1 1,-1 0-1,10 12 1,-10-14-11,0 1 0,0-1 0,0 1 0,-1 0 1,0 1-1,0-1 0,-1 1 0,0 0 0,3 14 0,-1 1 156,-1 1 0,-1-1 0,-1 0 0,-2 36 0,-1-44-167,0 0 1,-2 0-1,1 0 0,-2 0 1,0 0-1,-1-1 1,-11 26-1,13-35-56,0 0 0,0-1 1,0 1-1,-1 0 0,1-1 0,-1 0 0,0 0 1,0 0-1,0 0 0,-1-1 0,1 1 0,-1-1 1,0 0-1,0-1 0,0 1 0,-8 2 0,8-4-86,0 0-1,0 0 1,0-1 0,0 1-1,0-1 1,0 0-1,-1-1 1,1 1-1,0-1 1,1 0 0,-1 0-1,0 0 1,0-1-1,0 0 1,1 0-1,-1 0 1,1-1-1,-6-3 1,-29-26-1332</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5.119"/>
    </inkml:context>
    <inkml:brush xml:id="br0">
      <inkml:brushProperty name="width" value="0.1" units="cm"/>
      <inkml:brushProperty name="height" value="0.1" units="cm"/>
      <inkml:brushProperty name="color" value="#33CCFF"/>
    </inkml:brush>
  </inkml:definitions>
  <inkml:trace contextRef="#ctx0" brushRef="#br0">154 142 4809,'5'-3'300,"0"0"-1,0 0 1,0-1 0,0 0 0,-1 0-1,0 0 1,0 0 0,0 0-1,7-11 1,-9 12-270,0 0 0,0-1 0,-1 1 0,1-1 0,-1 1 0,1-1 0,-1 0 0,0 0 0,-1 0 0,1 1 0,-1-1 0,1 0 0,-1 0 0,0 0 0,-1 0 0,0-5 0,1 8-1,-1-1-1,1 1 0,-1-1 0,0 1 1,1 0-1,-1-1 0,0 1 0,0 0 0,0 0 1,0 0-1,0 0 0,0-1 0,0 1 0,0 1 1,-1-1-1,1 0 0,0 0 0,0 0 1,-1 1-1,1-1 0,-1 0 0,1 1 0,0 0 1,-1-1-1,1 1 0,-1 0 0,1 0 1,-1-1-1,1 1 0,-1 0 0,1 1 0,-1-1 1,-2 0-1,-6 2 224,1 0 1,-1 0 0,-17 7 0,24-8-180,-7 2 194,-1 1 1,1 1-1,0 0 1,1 1 0,-1-1-1,1 2 1,0-1 0,-11 12-1,18-16-174,0 1 0,0-1-1,0 0 1,1 1 0,-1 0-1,0-1 1,1 1 0,0 0 0,0 0-1,0 0 1,0 0 0,0 0-1,0 0 1,0 5 0,2-4-35,-1-1 1,1 0-1,-1 0 1,1 0-1,0 0 1,0 1-1,0-1 1,1 0-1,-1-1 0,1 1 1,-1 0-1,1 0 1,0-1-1,0 1 1,0-1-1,1 1 1,2 1-1,7 7 39,1 0 0,1-2-1,0 1 1,0-2-1,24 11 1,-11-8-252,-1 0 0,43 9 0,-64-19-50,1 1-1,0-1 1,0 0-1,0 0 1,0-1 0,0 0-1,0 0 1,0 0 0,-1-1-1,12-2 1,16-13-1684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5.477"/>
    </inkml:context>
    <inkml:brush xml:id="br0">
      <inkml:brushProperty name="width" value="0.1" units="cm"/>
      <inkml:brushProperty name="height" value="0.1" units="cm"/>
      <inkml:brushProperty name="color" value="#33CCFF"/>
    </inkml:brush>
  </inkml:definitions>
  <inkml:trace contextRef="#ctx0" brushRef="#br0">2 1 5433,'55'49'2169,"-62"3"-1281,1-10-752,1 0-40,-4-8-16,-2 2 0,2-7-160,0-3-360</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5.955"/>
    </inkml:context>
    <inkml:brush xml:id="br0">
      <inkml:brushProperty name="width" value="0.1" units="cm"/>
      <inkml:brushProperty name="height" value="0.1" units="cm"/>
      <inkml:brushProperty name="color" value="#33CCFF"/>
    </inkml:brush>
  </inkml:definitions>
  <inkml:trace contextRef="#ctx0" brushRef="#br0">1 429 5857,'0'-5'190,"1"0"1,0 0-1,1 0 0,-1 1 0,1-1 0,0 0 0,0 1 0,1-1 1,-1 1-1,6-7 0,-5 9-105,0-1 0,0 1 0,1 0 0,-1 1 1,1-1-1,-1 0 0,1 1 0,0 0 0,-1 0 0,1 0 0,0 0 1,0 1-1,0 0 0,6-1 0,408-12-29,-417 14-126,0-1 0,0 0 0,0 0 1,1 0-1,-1 0 0,0 0 0,0 0 0,0-1 0,0 1 0,0 0 0,1-1 1,-1 1-1,0 0 0,0-1 0,0 1 0,0-1 0,0 0 0,0 1 1,0-1-1,1-1 0,-1 0-124,-1 0 1,1 0 0,-1 1 0,1-1-1,-1 0 1,0 0 0,0 0-1,0 0 1,0 1 0,0-4-1,0-5-21,0-30-818,6-43-1,-3 67 864,-1 0-1,2 1 1,0-1-1,1 1 1,11-23-1,-14 34 237,0 0-1,0 1 0,0-1 1,1 0-1,-1 1 1,1-1-1,0 1 0,0 0 1,1 0-1,-1 0 1,0 0-1,1 1 0,0-1 1,0 1-1,0 0 1,0 0-1,0 0 1,5-1-1,-5 3 89,-1-1 0,1 1-1,0 0 1,0 0 0,0 0 0,0 0 0,0 1 0,-1-1-1,1 1 1,0 0 0,0 0 0,-1 1 0,1-1-1,0 1 1,-1 0 0,0-1 0,1 2 0,-1-1-1,0 0 1,5 5 0,-1 1 62,0 0 0,-1 0 0,0 1 0,0 0 0,-1 0 0,0 0-1,-1 1 1,0-1 0,0 1 0,-1 0 0,-1 0 0,1 0 0,0 17 0,2 15 1008,-4 84 1,-3-91-666,1 50 616,2-77-1074,0 1 1,0-1 0,0 0 0,1 1 0,1-1 0,-1 0 0,6 12 0,3-7 58,-11-13-156,0 0-1,1 0 1,-1 1-1,0-1 1,0 0-1,0 0 1,1 0-1,-1 0 0,0 0 1,0 0-1,0 0 1,1 0-1,-1 0 1,0 0-1,0-1 1,0 1-1,1 0 0,-1 0 1,0 0-1,0 0 1,0 0-1,1 0 1,-1 0-1,0 0 1,0-1-1,0 1 1,0 0-1,1 0 0,-1 0 1,0 0-1,0 0 1,0-1-1,0 1 1,0 0-1,0 0 1,0 0-1,1-1 0,5-29 145,-4 19-141,2-13-355,2 0-1,0 1 0,16-40 1,-18 54 151,1 0 0,-1 1 0,1 0 0,1 0 0,0 0 0,0 1 0,0-1 0,1 1 0,0 1 0,0 0 0,1 0 0,12-8 0,-18 13 163,0-1 0,1 1 0,-1 0 1,0 0-1,1 0 0,-1 1 0,1-1 0,-1 1 1,1-1-1,-1 1 0,1 0 0,-1 0 0,1 0 1,0 0-1,-1 0 0,1 1 0,-1-1 1,1 1-1,-1-1 0,1 1 0,-1 0 0,0 0 1,1 0-1,-1 0 0,0 1 0,3 2 0,4 3 64,-1 0 0,-1 1-1,0 1 1,0-1 0,6 10-1,9 11 238,-11-17-97,2 1 1,-1-2 0,1 1-1,1-2 1,0 0 0,1-1 0,-1 0-1,22 9 1,-25-14-133,1 1 0,0-2 0,0 1-1,0-2 1,0 1 0,1-2 0,-1 0 0,1 0 0,-1-1 0,1-1-1,-1 0 1,13-3 0,-21 3-33,-1 0 1,0 0-1,1-1 0,-1 1 0,0-1 1,0 0-1,0 0 0,0 0 0,0 0 1,0-1-1,-1 1 0,1-1 1,-1 0-1,1 0 0,-1 0 0,0 0 1,0 0-1,2-5 0,-1 3-31,-1-2 1,1 1-1,-1 0 1,-1 0-1,1-1 0,-1 1 1,0-1-1,0 0 1,-1-8-1,0 13 8,-1-1-1,1 0 1,-1 1-1,0-1 1,0 0-1,0 1 1,0-1-1,-1 1 1,1-1-1,-1 1 1,0 0-1,1 0 1,-1 0-1,0 0 1,0 0-1,0 0 1,0 0-1,-1 0 1,1 1-1,0 0 1,-1-1-1,1 1 1,-1 0-1,0 0 1,1 0-1,-1 0 1,0 1-1,1-1 1,-5 0-1,2 0 17,0 0-1,0 1 0,1-1 1,-1 1-1,0 0 0,0 0 1,0 1-1,0 0 0,0-1 1,0 1-1,1 1 0,-1-1 1,0 1-1,1 0 0,-1 0 1,-5 4-1,7-4 49,0 0 1,1 0-1,-1 0 1,1 1-1,0-1 1,-1 1-1,1-1 1,0 1-1,0 0 0,1 0 1,-1 0-1,1 0 1,-1 0-1,1 0 1,0 0-1,0 0 1,1 1-1,-1-1 0,0 0 1,1 1-1,0-1 1,0 0-1,0 1 1,0-1-1,1 1 1,-1-1-1,1 0 1,1 6-1,1-3 33,0 0 1,1 0-1,-1-1 1,1 1-1,0-1 1,1 0-1,-1 0 0,1 0 1,0 0-1,0-1 1,0 0-1,1 0 1,10 6-1,1-2-268,-1-1-1,1 0 1,0-1 0,1-1-1,-1-1 1,1 0 0,0-1-1,0-1 1,1-1-1,-1-1 1,30-2 0,-10-6-1592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6.439"/>
    </inkml:context>
    <inkml:brush xml:id="br0">
      <inkml:brushProperty name="width" value="0.1" units="cm"/>
      <inkml:brushProperty name="height" value="0.1" units="cm"/>
      <inkml:brushProperty name="color" value="#33CCFF"/>
    </inkml:brush>
  </inkml:definitions>
  <inkml:trace contextRef="#ctx0" brushRef="#br0">36 48 5753,'5'6'273,"0"-1"-1,-1 1 0,0 0 1,0 0-1,-1 1 1,1-1-1,-2 1 0,1 0 1,-1 0-1,3 12 0,-3-6 55,-1 1 0,-1-1-1,0 0 1,-3 25-1,1-11 266,2-20-516,-1 0 1,1 0-1,-1 0 1,0 1-1,-1-2 1,0 1-1,0 0 1,-4 8-1,6-14-75,0-1 0,-1 1 0,1-1-1,0 1 1,0-1 0,-1 1-1,1-1 1,0 0 0,-1 1 0,1-1-1,0 1 1,-1-1 0,1 0-1,-1 1 1,1-1 0,-1 0 0,1 0-1,-1 1 1,1-1 0,-1 0-1,1 0 1,-1 0 0,1 0 0,-1 1-1,1-1 1,-1 0 0,1 0-1,-1 0 1,1 0 0,-1 0 0,1 0-1,-2-1 1,1 1 0,-1-1 1,1 0-1,0 0 1,-1 0-1,1 0 0,0 0 1,0 0-1,0 0 0,0 0 1,0-1-1,-2 0 1,-1-5 8,0 0 0,0 0 0,-5-14 0,7 13-13,0 0 1,0 0-1,1-1 1,0 1-1,1 0 1,0 0-1,0 0 1,1-1-1,0 1 1,1 0-1,-1 0 1,1 0-1,1 0 1,0 1-1,0-1 1,0 1-1,1-1 1,0 1-1,0 0 1,1 0-1,0 1 1,11-12-1,-9 10 5,1 1 0,0 0 0,0 0 0,0 0-1,1 1 1,0 0 0,1 1 0,-1 0 0,1 1 0,0 0 0,0 0-1,0 1 1,0 0 0,1 1 0,-1 0 0,1 1 0,13-1 0,-1 4-10,0 2 1,0 0-1,0 1 1,-1 1 0,43 18-1,-63-24 9,-1 1-1,1 0 1,0-1-1,-1 1 0,1 0 1,-1 0-1,1 0 0,-1 0 1,1 0-1,-1 0 0,0 1 1,1-1-1,-1 0 1,0 1-1,1 1 0,-2-2 1,0-1-1,0 1 0,0-1 1,0 1-1,0-1 0,0 1 1,0 0-1,0-1 0,0 1 1,0-1-1,-1 1 0,1-1 1,0 1-1,0 0 0,-1-1 1,1 1-1,0-1 0,-1 1 1,1-1-1,0 0 0,-1 1 1,1-1-1,-1 1 0,1-1 1,-1 0-1,1 1 0,-1-1 1,0 1-1,-7 3 10,0 0-1,-1-1 1,1 0 0,-13 3 0,18-5-5,-86 18 236,-22 7 809,86-13-394,25-13-636,-1 0 0,1 1 0,0-1-1,-1 0 1,1 1 0,0-1 0,-1 1 0,1-1 0,0 1-1,-1-1 1,1 1 0,0-1 0,0 1 0,-1-1 0,1 1-1,0-1 1,0 1 0,0-1 0,0 1 0,0-1 0,0 1-1,0-1 1,0 1 0,0 0 0,0-1 0,0 1 0,0-1-1,0 1 1,0-1 0,1 1 0,-1-1 0,0 1 0,0-1-1,1 1 1,-1-1 0,0 1 0,1-1 0,-1 1 0,0-1-1,1 0 1,-1 1 0,1-1 0,-1 0 0,0 1 0,1-1-1,-1 0 1,2 1 0,7 5 125,2-1 1,-1 0-1,1 0 0,-1-1 0,1 0 1,18 3-1,3 2 20,40 14 18,193 64-2152,-240-78 3581</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26.790"/>
    </inkml:context>
    <inkml:brush xml:id="br0">
      <inkml:brushProperty name="width" value="0.1" units="cm"/>
      <inkml:brushProperty name="height" value="0.1" units="cm"/>
      <inkml:brushProperty name="color" value="#33CCFF"/>
    </inkml:brush>
  </inkml:definitions>
  <inkml:trace contextRef="#ctx0" brushRef="#br0">1 0 6209,'9'0'2417,"9"9"-1425,-11 6-320,2 16-32,-5 10 72,-2 21-207,5 5-129,-9 4-1080</inkml:trace>
  <inkml:trace contextRef="#ctx0" brushRef="#br0" timeOffset="1">72 701 9794,'10'-1'3425,"9"-7"-3337,-1 3-1264,-24-8 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9.402"/>
    </inkml:context>
    <inkml:brush xml:id="br0">
      <inkml:brushProperty name="width" value="0.1" units="cm"/>
      <inkml:brushProperty name="height" value="0.1" units="cm"/>
      <inkml:brushProperty name="color" value="#FFC114"/>
    </inkml:brush>
  </inkml:definitions>
  <inkml:trace contextRef="#ctx0" brushRef="#br0">12 29 2929,'0'1'193,"1"0"0,-1 1 0,1-1 0,-1 0 0,0 0 0,1 0 0,-1 0 0,0 1 0,0-1 0,0 0 0,0 0 0,0 0 0,0 1 0,0-1 0,0 1 0,-1-1-17,-11 107 3394,12-103-3507,-1 13 173,1 1 0,1 0 0,0-1-1,6 26 1,-7-43-212,1 0 0,-1 0-1,0 0 1,0 0 0,1-1 0,-1 1-1,0 0 1,1 0 0,-1 0 0,1 0 0,-1-1-1,1 1 1,0 0 0,-1 0 0,1-1-1,0 1 1,1 1 0,-2-2 1,1 0 0,-1 0 1,1 0-1,-1 0 0,1 0 0,-1 0 1,1 0-1,-1 0 0,1 0 0,-1 0 1,1-1-1,-1 1 0,1 0 0,-1 0 1,0 0-1,1 0 0,-1-1 0,1 1 1,-1 0-1,1-1 0,-1 1 0,0 0 1,1-1-1,-1 1 0,3-4 112,0 0-1,0 1 1,0-1 0,-1 0-1,3-6 1,13-27 253,-11 21-354,0 1 0,1-1 0,1 1 0,0 1 0,1 0 0,22-23 0,-7 15-997,44-30 0,-65 49 795,32-19-1254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0.620"/>
    </inkml:context>
    <inkml:brush xml:id="br0">
      <inkml:brushProperty name="width" value="0.1" units="cm"/>
      <inkml:brushProperty name="height" value="0.1" units="cm"/>
      <inkml:brushProperty name="color" value="#33CCFF"/>
    </inkml:brush>
  </inkml:definitions>
  <inkml:trace contextRef="#ctx0" brushRef="#br0">0 0 4481,'0'0'1896,"8"4"-767,8 7-1001,53 36 40,-46-27 136,-6 1 104,-8 5 160,-2 3-24,-2 3-176,3-8-128,-5-11-152,1-1-184,20 35-464,-8-10-280,4-19-120</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0.973"/>
    </inkml:context>
    <inkml:brush xml:id="br0">
      <inkml:brushProperty name="width" value="0.1" units="cm"/>
      <inkml:brushProperty name="height" value="0.1" units="cm"/>
      <inkml:brushProperty name="color" value="#33CCFF"/>
    </inkml:brush>
  </inkml:definitions>
  <inkml:trace contextRef="#ctx0" brushRef="#br0">1 80 7338,'41'-80'2696,"-23"113"-1952,11 5-616,-1-5-32,6-4-48,1-6-56,-5-6-352,-1-3-224,-11-14-1632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1.335"/>
    </inkml:context>
    <inkml:brush xml:id="br0">
      <inkml:brushProperty name="width" value="0.1" units="cm"/>
      <inkml:brushProperty name="height" value="0.1" units="cm"/>
      <inkml:brushProperty name="color" value="#33CCFF"/>
    </inkml:brush>
  </inkml:definitions>
  <inkml:trace contextRef="#ctx0" brushRef="#br0">429 3 6857,'-5'-1'525,"0"0"-1,0 0 1,0 1-1,1 0 1,-11 1-1,-45 12-367,42-8 235,-56 11 283,17-3 346,-68 23 1,119-34-930,1 0 0,-1 1 0,1-1 0,0 1 0,-9 7 0,12-9-77,1 0-1,0 0 0,0 0 1,0 0-1,0 1 0,0-1 1,0 0-1,0 1 1,0-1-1,1 0 0,-1 1 1,0-1-1,1 1 0,0-1 1,-1 1-1,1-1 1,0 1-1,-1 0 0,1-1 1,0 1-1,0-1 0,0 1 1,1 0-1,-1-1 1,0 1-1,1-1 0,0 3 1,1 1-10,0 0 1,1-1 0,-1 1 0,1 0-1,0-1 1,1 1 0,-1-1-1,1 0 1,7 6 0,45 32 0,-39-30 1,52 32 38,-46-30-26,0 1 0,38 31 0,-59-44-18,0 0-1,0 0 1,0 0 0,0 0 0,-1 1 0,1-1 0,-1 0 0,0 1-1,1-1 1,-1 1 0,0-1 0,0 1 0,-1-1 0,1 1 0,-1 0-1,1 0 1,-1-1 0,0 1 0,0 0 0,0 0 0,0-1 0,0 1-1,-1 0 1,1-1 0,-1 1 0,0 0 0,0-1 0,0 1 0,0-1-1,0 1 1,0-1 0,-1 1 0,-1 1 0,-2 3-1,-1 0 0,0 0 1,0-1-1,0 0 0,0 0 1,-1 0-1,0-1 0,-1 0 0,-11 6 1,1-2-224,-2-1 0,1-1 0,-1-1 0,1 0 0,-2-1-1,1-1 1,-25 1 0,24-8-1292</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1.723"/>
    </inkml:context>
    <inkml:brush xml:id="br0">
      <inkml:brushProperty name="width" value="0.1" units="cm"/>
      <inkml:brushProperty name="height" value="0.1" units="cm"/>
      <inkml:brushProperty name="color" value="#33CCFF"/>
    </inkml:brush>
  </inkml:definitions>
  <inkml:trace contextRef="#ctx0" brushRef="#br0">1 0 5713,'16'4'2097,"6"3"-1497,-9 15-456,-4 5 184,-7 11 352,1 9 40,1 10-40,5-1-200,-4 2-512,-1-11-400,3-20-776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2.090"/>
    </inkml:context>
    <inkml:brush xml:id="br0">
      <inkml:brushProperty name="width" value="0.1" units="cm"/>
      <inkml:brushProperty name="height" value="0.1" units="cm"/>
      <inkml:brushProperty name="color" value="#33CCFF"/>
    </inkml:brush>
  </inkml:definitions>
  <inkml:trace contextRef="#ctx0" brushRef="#br0">318 4 4545,'-17'-2'706,"-1"1"1,1 0-1,0 2 1,-1 0-1,1 1 1,-20 4-1,24-3-438,0 1 0,0 0-1,1 0 1,-1 1-1,1 1 1,0 0-1,1 1 1,-16 11 0,23-14-153,-1 1 0,0-1 0,1 1 1,0 0-1,0 0 0,0 0 0,1 1 1,-1 0-1,1-1 0,-4 12 1,6-14-102,1 0 0,-1-1 1,0 1-1,1 0 0,-1 0 1,1 0-1,0 0 0,0-1 1,0 1-1,0 0 0,1 0 1,-1 0-1,1 0 0,0-1 1,0 1-1,0 0 0,0-1 1,0 1-1,0 0 0,1-1 1,-1 0-1,1 1 0,0-1 1,0 0-1,-1 0 0,5 3 1,-1-1-13,0-1 0,1 0 0,-1 0 0,1 0 0,0-1 0,0 0 1,0 0-1,0-1 0,0 1 0,1-1 0,-1-1 0,0 1 0,0-1 1,1 0-1,-1 0 0,8-2 0,5-1-62,0 0 0,-1-2 0,0 0 0,20-8 0,-36 12 47,0 0 0,0 1 0,0-1 1,0 0-1,0 0 0,-1 0 1,1 0-1,0 0 0,-1-1 1,1 1-1,-1 0 0,1-1 1,-1 1-1,0-1 0,0 0 0,1 1 1,-1-1-1,0 0 0,-1 0 1,1 0-1,0 0 0,0 1 1,-1-1-1,1 0 0,-1 0 1,0 0-1,1 0 0,-1 0 1,0 0-1,0 0 0,0-1 0,-1 1 1,1 0-1,-1-2 0,1 4 12,0-1-1,0 1 1,0 0-1,0-1 0,0 1 1,0 0-1,0-1 0,0 1 1,0 0-1,0 0 1,0-1-1,0 1 0,0 0 1,0-1-1,0 1 1,0 0-1,0 0 0,-1-1 1,1 1-1,0 0 0,0-1 1,0 1-1,-1 0 1,1 0-1,0 0 0,0-1 1,0 1-1,-1 0 1,1 0-1,0 0 0,0 0 1,-1-1-1,1 1 0,0 0 1,-1 0-1,1 0 1,0 0-1,-1 0 0,1 0 1,0 0-1,0 0 1,-1 0-1,1 0 0,-1 0 10,0 1-1,1 0 1,-1-1-1,1 1 1,-1 0-1,1-1 1,-1 1-1,1 0 1,-1 0-1,1-1 1,0 1-1,0 0 1,-1 0-1,1 0 1,0 0-1,0-1 1,0 1-1,0 0 1,0 1-1,-4 140 499,4-98-305,4 225 571,-5-266-796,-2 31-311,3-33 266,-1 1 0,1-1-1,-1 0 1,1 1 0,-1-1-1,0 0 1,1 0 0,-1 0-1,0 1 1,0-1 0,0 0-1,0 0 1,0 0-1,0 0 1,0 0 0,0-1-1,0 1 1,0 0 0,-3 1-1,-15 2-1305</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2.522"/>
    </inkml:context>
    <inkml:brush xml:id="br0">
      <inkml:brushProperty name="width" value="0.1" units="cm"/>
      <inkml:brushProperty name="height" value="0.1" units="cm"/>
      <inkml:brushProperty name="color" value="#33CCFF"/>
    </inkml:brush>
  </inkml:definitions>
  <inkml:trace contextRef="#ctx0" brushRef="#br0">0 0 6297,'5'3'263,"0"0"0,-1 0 0,0 0 1,1 1-1,-1-1 0,0 1 0,-1 0 0,1 0 0,-1 0 0,0 1 0,0-1 0,0 1 0,0 0 0,-1 0 0,4 9 0,-1 6 169,0-1 0,5 41 0,-6-31 263,33 305 1159,-37-330-1847,0 0 0,0 0-1,1 0 1,0 0 0,-1 0 0,1 0 0,1 0-1,-1 0 1,0 0 0,1 0 0,2 3-1,-3-7-4,-1 1-1,1-1 0,-1 0 0,1 1 0,-1-1 0,1 0 1,-1 0-1,1 0 0,0 0 0,-1 1 0,1-1 0,-1 0 0,1 0 1,-1 0-1,1 0 0,0 0 0,-1 0 0,1-1 0,-1 1 1,1 0-1,-1 0 0,1 0 0,0 0 0,-1-1 0,1 1 0,-1 0 1,1-1-1,-1 1 0,0 0 0,1-1 0,-1 1 0,1 0 1,-1-1-1,1 0 0,1 0 4,3-4 0,-1 1 1,1-1-1,-1 0 1,0 0-1,0-1 1,-1 1 0,5-9-1,20-47-116,-23 50 66,5-13-61,-7 14 41,1-1-1,1 1 0,0 0 0,0 0 0,1 0 0,0 1 1,0 0-1,1 0 0,1 1 0,9-10 0,-15 17 58,-1-1 0,1 1-1,0 0 1,-1 0 0,1 0-1,0 0 1,0 0 0,-1 0 0,1 0-1,0 1 1,0-1 0,0 1-1,0-1 1,0 1 0,0 0 0,0 0-1,0 0 1,0 0 0,0 0-1,2 0 1,-2 1 6,0 0-1,-1 0 1,1 0 0,0 0-1,-1 0 1,1 0 0,-1 0-1,1 1 1,-1-1-1,1 1 1,-1-1 0,0 1-1,0-1 1,0 1 0,0 0-1,1 3 1,2 5 7,0 0 1,-1 0 0,-1 1-1,0-1 1,0 1 0,0 12 0,-2 49 60,0-49-259,0 1 1,1-1-1,1 1 1,6 24-1,-8-47 123,0 0 0,0 0 0,0 0 0,0 0 0,1-1 0,-1 1 0,0 0 0,0 0 0,1 0 0,-1 0 0,0 0 0,1 0 0,-1 0 0,1-1-1,-1 1 1,1 0 0,0 0 0,-1-1 0,1 1 0,0 0 0,-1-1 0,1 1 0,0-1 0,0 1 0,0-1 0,-1 1 0,1-1 0,0 1 0,0-1 0,0 0 0,1 1 0,9-8-392</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32.872"/>
    </inkml:context>
    <inkml:brush xml:id="br0">
      <inkml:brushProperty name="width" value="0.1" units="cm"/>
      <inkml:brushProperty name="height" value="0.1" units="cm"/>
      <inkml:brushProperty name="color" value="#33CCFF"/>
    </inkml:brush>
  </inkml:definitions>
  <inkml:trace contextRef="#ctx0" brushRef="#br0">110 1 7546,'-6'20'2920,"-3"14"-1671,-14-3-1153,3-2-24,-2-6-48,0-1-64,15-7-529,7-1-351</inkml:trace>
  <inkml:trace contextRef="#ctx0" brushRef="#br0" timeOffset="1">84 175 9074,'109'50'3153,"-113"-15"-2857,-1-6-224,-1-9-128,-6-4-72,12 0-520,2-8-393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2.370"/>
    </inkml:context>
    <inkml:brush xml:id="br0">
      <inkml:brushProperty name="width" value="0.1" units="cm"/>
      <inkml:brushProperty name="height" value="0.1" units="cm"/>
      <inkml:brushProperty name="color" value="#33CCFF"/>
    </inkml:brush>
  </inkml:definitions>
  <inkml:trace contextRef="#ctx0" brushRef="#br0">26 33 2529,'-7'0'1016,"-11"7"4889,18-9-5433,0 1-168,7-1-40,35 0-32,52-2 16,-36-5-152,7 4-56,2-1-392,-7-3-312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3.372"/>
    </inkml:context>
    <inkml:brush xml:id="br0">
      <inkml:brushProperty name="width" value="0.1" units="cm"/>
      <inkml:brushProperty name="height" value="0.1" units="cm"/>
      <inkml:brushProperty name="color" value="#33CCFF"/>
    </inkml:brush>
  </inkml:definitions>
  <inkml:trace contextRef="#ctx0" brushRef="#br0">684 62 2993,'0'-1'190,"0"0"-1,-1 0 1,1 0 0,0 0 0,-1 0 0,1 0 0,0 0 0,-1 0 0,1 0 0,-1 0 0,0 1 0,1-1 0,-1 0-1,0 0 1,1 0 0,-1 1 0,0-1 0,0 0 0,-1 0 0,-20-12 368,16 10-181,-7-2-236,1 0 1,-1 1 0,0 0 0,0 1 0,-1 1-1,1 0 1,0 0 0,-1 2 0,1-1 0,-1 2 0,-17 2-1,-17 4 299,-82 25 1,95-22-167,0 1 1,-36 19 0,67-29-260,1 1 1,0 0 0,0 0 0,0 0-1,0 0 1,0 0 0,0 0-1,1 1 1,-1 0 0,1-1 0,0 1-1,-1 0 1,1 0 0,-3 6 0,5-6-13,-1-1 1,1 0 0,-1 1 0,1-1 0,0 1 0,0-1-1,0 1 1,0-1 0,0 0 0,0 1 0,1-1 0,-1 1-1,1-1 1,0 0 0,0 0 0,0 1 0,0-1 0,0 0-1,0 0 1,0 0 0,1 0 0,2 3 0,5 5-1,0-1 1,0 0-1,1 0 1,1-1 0,-1 0-1,1-1 1,21 10-1,92 34 64,-88-37-41,0-2-2,-1 3 0,-1 0 0,56 36 0,-86-48-19,1 0 1,-1 1-1,0-1 0,-1 1 0,1 0 0,-1 0 0,0 0 1,1 0-1,2 7 0,-6-10-2,1 1-1,0 0 1,-1-1 0,1 1-1,-1 0 1,0 0 0,0-1-1,1 1 1,-1 0 0,0 0-1,-1-1 1,1 1 0,0 0-1,0 0 1,-1-1 0,1 1-1,-1 0 1,1-1 0,-1 1-1,0 0 1,0-1 0,0 1-1,0-1 1,0 1 0,0-1-1,0 0 1,0 1 0,-2 0 0,-3 4 13,0-1 0,0-1 0,-1 1 0,1-1 0,-1 0 0,0 0 0,0-1 0,-12 4 0,-8 0 91,-30 6 0,39-9-53,-176 25 403,152-25-378,1-2 0,-72-7 0,79-2-177,33 7 86,1 0 1,0 0-1,0 0 1,-1 0-1,1 0 0,0-1 1,0 1-1,-1 0 1,1 0-1,0 0 1,0 0-1,0-1 0,-1 1 1,1 0-1,0 0 1,0 0-1,0-1 1,0 1-1,0 0 1,-1 0-1,1-1 0,0 1 1,0 0-1,0 0 1,0-1-1,0 1 1,0 0-1,0 0 1,0-1-1,0 1 0,0 0 1,0-1-1,0 1 1,0 0-1,0 0 1,0-1-1,0 1 1,0 0-1,1 0 0,-1-1 1,0 1-1,0 0 1,0 0-1,0 0 1,0-1-1,1 1 1,-1 0-1,0 0 0,0 0 1,1-1-1,14-13-927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4.104"/>
    </inkml:context>
    <inkml:brush xml:id="br0">
      <inkml:brushProperty name="width" value="0.1" units="cm"/>
      <inkml:brushProperty name="height" value="0.1" units="cm"/>
      <inkml:brushProperty name="color" value="#33CCFF"/>
    </inkml:brush>
  </inkml:definitions>
  <inkml:trace contextRef="#ctx0" brushRef="#br0">0 1 4137,'2'42'6499,"4"21"-6284,-4-36 356,1-4-352,2-1 0,0 0 0,1 0 0,1-1 0,9 22 0,-5-15-131,11 36 2883</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49.790"/>
    </inkml:context>
    <inkml:brush xml:id="br0">
      <inkml:brushProperty name="width" value="0.1" units="cm"/>
      <inkml:brushProperty name="height" value="0.1" units="cm"/>
      <inkml:brushProperty name="color" value="#FFC114"/>
    </inkml:brush>
  </inkml:definitions>
  <inkml:trace contextRef="#ctx0" brushRef="#br0">0 41 3793,'17'8'991,"28"16"1,-43-21-834,0-1 0,0 1 0,0 0 0,0-1 0,0 1 0,-1 0 0,1 0 0,-1 0 0,0 0 0,0 0 0,0 1 0,0-1 0,0 0 0,-1 0 0,0 1-1,1-1 1,-1 0 0,-1 5 0,2 5 271,1 18 485,-1-21-690,-1 0-1,1-1 0,0 1 1,1-1-1,0 1 1,0-1-1,1 0 0,7 15 1,-10-24-205,0 1 0,1-1 1,-1 0-1,0 1 1,0-1-1,0 0 0,1 1 1,-1-1-1,0 0 1,0 0-1,1 1 1,-1-1-1,0 0 0,1 0 1,-1 1-1,0-1 1,1 0-1,-1 0 0,1 0 1,-1 0-1,0 0 1,1 0-1,-1 1 1,0-1-1,1 0 0,-1 0 1,1 0-1,-1 0 1,0 0-1,1 0 0,0-1 1,9-8 368,2-17-28,-6 8-424,0 1 0,1 0-1,1 1 1,0 0 0,2 0 0,-1 1-1,2 0 1,0 1 0,23-23-1,-23 27-31,0 0-1,1 1 0,16-10 0,-23 16 98,0 1-1,1-1 1,-1 1-1,1 0 1,-1 0-1,1 1 1,0-1-1,-1 1 1,1 1-1,0-1 1,8 1-1,-12 0 25,0 1-1,0-1 1,0 1 0,0 0 0,0-1-1,0 1 1,0 0 0,0 0 0,0 1-1,0-1 1,0 0 0,-1 1 0,1-1-1,0 1 1,-1-1 0,1 1 0,-1 0-1,0 0 1,0 0 0,1-1-1,-1 1 1,0 0 0,-1 0 0,1 1-1,0-1 1,0 2 0,3 10 129,-1 0 0,0 0 1,0 15-1,1-4-45,-2-11-533,1 0 0,0 0 1,1-1-1,1 0 0,0 0 0,14 25 1,-9-21-1319</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4.473"/>
    </inkml:context>
    <inkml:brush xml:id="br0">
      <inkml:brushProperty name="width" value="0.1" units="cm"/>
      <inkml:brushProperty name="height" value="0.1" units="cm"/>
      <inkml:brushProperty name="color" value="#33CCFF"/>
    </inkml:brush>
  </inkml:definitions>
  <inkml:trace contextRef="#ctx0" brushRef="#br0">4 31 3657,'-3'2'6569,"12"-2"-5921,38 0-128,60-2-248,-44 2-111,10-7-113,-3 0-80,-2 3-433,-5 4-255,-20-13 1168</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4.838"/>
    </inkml:context>
    <inkml:brush xml:id="br0">
      <inkml:brushProperty name="width" value="0.1" units="cm"/>
      <inkml:brushProperty name="height" value="0.1" units="cm"/>
      <inkml:brushProperty name="color" value="#33CCFF"/>
    </inkml:brush>
  </inkml:definitions>
  <inkml:trace contextRef="#ctx0" brushRef="#br0">161 0 4673,'16'12'348,"-10"-9"-208,-1 0 0,0 1 0,0 0 0,0 1 0,0-1 1,5 7-1,-10-10-114,1 1 1,0-1 0,-1 0 0,1 0 0,-1 1-1,1-1 1,-1 0 0,0 1 0,0-1 0,1 1-1,-1-1 1,0 0 0,0 1 0,0-1-1,-1 1 1,1-1 0,0 0 0,0 1 0,-1-1-1,1 0 1,-1 1 0,1-1 0,-1 0-1,0 0 1,1 1 0,-1-1 0,0 0 0,0 0-1,0 0 1,0 0 0,0 0 0,-1 1-1,-18 19 530,2 0-1,-15 25 0,25-35-282,2 1 1,-1 0 0,2 0-1,-1 0 1,2 1 0,-5 14-1,9-24-226,-1 0-1,1 0 0,-1 0 1,1 0-1,0 0 0,0 0 1,0 0-1,1 0 1,-1 0-1,1 0 0,-1 0 1,1 0-1,0 0 0,0 0 1,0 0-1,1-1 0,-1 1 1,1 0-1,0-1 1,-1 1-1,1-1 0,0 0 1,0 1-1,0-1 0,1 0 1,-1 0-1,1-1 0,-1 1 1,1 0-1,-1-1 1,6 3-1,5 1 68,-1-1 1,1 0-1,-1-1 0,1 0 1,25 2-1,-18-3-35,1-1-1,0-1 1,0-1 0,0 0-1,-1-2 1,1 0 0,-1-1 0,1-2-1,-1 0 1,-1-1 0,1 0-1,-1-2 1,18-11 0,-32 17-75,0 0 0,0-1 1,-1 1-1,0-1 0,0 0 1,0 0-1,0-1 0,0 1 1,-1-1-1,0 0 0,0 0 1,4-9-1,-6 10-2,0 1 1,0-1-1,-1 0 1,1 1-1,-1-1 0,0 0 1,0 1-1,0-1 1,0 0-1,-1 1 0,0-1 1,1 0-1,-1 1 1,-1-1-1,1 1 1,0-1-1,-1 1 0,0 0 1,0 0-1,0 0 1,-3-4-1,-4-3-4,0 0-1,0 1 1,-1 0-1,0 1 1,0 0 0,-1 1-1,0 0 1,-1 0 0,1 1-1,-1 1 1,0 0-1,-1 1 1,-13-3 0,-6-1-2,0 2 0,0 1 0,-1 2 0,-37 0 0,55 3-7,-85 3-5,89-2-51,0 1 0,0-1 0,0 2 0,0 0 1,0 0-1,-12 6 0,13-1-475,14-2 57,-2-5 373,0 0 0,0 0 1,0-1-1,0 1 1,0-1-1,0 1 1,0-1-1,1 0 0,2 0 1,58-7-2211</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5.189"/>
    </inkml:context>
    <inkml:brush xml:id="br0">
      <inkml:brushProperty name="width" value="0.1" units="cm"/>
      <inkml:brushProperty name="height" value="0.1" units="cm"/>
      <inkml:brushProperty name="color" value="#33CCFF"/>
    </inkml:brush>
  </inkml:definitions>
  <inkml:trace contextRef="#ctx0" brushRef="#br0">1 0 4233,'103'64'1872,"-103"-34"-663,0 9-737,0 2 80,3 3 152,3-4-8,3-2-136,2 1-136,2-10-232,-3 0-80,-4-7-128,-4-5-176,-8-8-480,-3-6-304</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5.556"/>
    </inkml:context>
    <inkml:brush xml:id="br0">
      <inkml:brushProperty name="width" value="0.1" units="cm"/>
      <inkml:brushProperty name="height" value="0.1" units="cm"/>
      <inkml:brushProperty name="color" value="#33CCFF"/>
    </inkml:brush>
  </inkml:definitions>
  <inkml:trace contextRef="#ctx0" brushRef="#br0">0 58 4937,'20'-9'1774,"34"-11"0,-29 13-1586,0 0-1,0 2 1,1 1 0,0 1 0,31 1-1,-53 2-158,0 0 0,0 0 0,1 0 0,-1 1 0,0 0-1,0-1 1,0 1 0,0 1 0,0-1 0,0 1 0,0-1-1,0 1 1,0 1 0,-1-1 0,1 0 0,-1 1 0,1-1-1,-1 1 1,0 0 0,0 0 0,-1 1 0,1-1 0,0 0 0,-1 1-1,0 0 1,0-1 0,0 1 0,0 0 0,-1 0 0,0 0-1,2 5 1,-2-4-23,0 0-1,1 0 0,-2 0 0,1 1 1,0-1-1,-1 0 0,0 0 0,-1 1 1,1-1-1,-1 0 0,0 0 0,0 1 1,0-1-1,-1 0 0,0 0 0,0 0 1,0-1-1,-1 1 0,1 0 0,-1-1 1,0 0-1,0 0 0,-1 1 0,1-2 1,-1 1-1,0 0 0,0-1 0,0 0 1,-1 0-1,1 0 0,-1 0 1,1-1-1,-1 0 0,-5 2 0,-29 10 27,-53 13-1,81-24-32,11-3 1,-1 0 0,0 0 1,0 0-1,1 0 0,-1 1 1,0-1-1,0 0 0,1 1 1,-1-1-1,0 0 0,1 1 1,-1-1-1,0 1 0,1-1 1,-1 1-1,0-1 0,1 1 1,-1 0-1,1 0 1,0-1 0,0 0 0,0 1 1,0-1-1,0 0 0,0 1 0,0-1 0,0 1 0,1-1 1,-1 0-1,0 1 0,0-1 0,0 0 0,1 1 0,-1-1 1,0 0-1,0 0 0,1 1 0,-1-1 0,0 0 0,0 0 1,1 1-1,-1-1 0,0 0 0,1 0 0,-1 1 0,33 13 106,-24-11-61,25 12 119,7 4-75,0-2 0,1-2 0,85 20-1,-49-25-851,-50-9-232</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5.920"/>
    </inkml:context>
    <inkml:brush xml:id="br0">
      <inkml:brushProperty name="width" value="0.1" units="cm"/>
      <inkml:brushProperty name="height" value="0.1" units="cm"/>
      <inkml:brushProperty name="color" value="#33CCFF"/>
    </inkml:brush>
  </inkml:definitions>
  <inkml:trace contextRef="#ctx0" brushRef="#br0">536 65 4313,'0'-5'80,"1"1"30,-1-1 1,0 1-1,0 0 1,0-1-1,-1 1 1,1 0-1,-1-1 1,0 1-1,-4-8 1,5 11-93,-1 1 1,1-1-1,-1 0 0,0 1 1,1-1-1,-1 1 1,0-1-1,0 1 0,1-1 1,-1 1-1,0-1 1,0 1-1,0 0 0,0-1 1,0 1-1,1 0 1,-1 0-1,-2 0 0,-28 3 123,-55 16 1054,-132 10 0,158-31-406,59 3-777,0 0-1,0-1 1,0 1-1,0 0 1,0 0-1,0 0 1,0 0-1,1 0 1,-1 0-1,0 0 1,1 0-1,-1 0 1,1 0-1,-1 2 1,-5 8 46,-9 13 263,1 0 1,1 2-1,-18 51 1,24-53-17,1 0 0,1 0 1,2 1-1,0 0 1,1 37-1,2-56-269,1 0-1,0-1 1,0 1 0,1-1 0,-1 1-1,1-1 1,1 0 0,-1 1-1,1-1 1,0-1 0,0 1-1,0 0 1,0-1 0,1 1 0,0-1-1,0 0 1,0 0 0,1-1-1,-1 1 1,1-1 0,0 0-1,0 0 1,0 0 0,0-1 0,0 0-1,0 0 1,1 0 0,-1-1-1,1 0 1,0 0 0,-1 0 0,1 0-1,0-1 1,6-1 0,214-13 697,-98 3-2529,-101 2 291,-6-3-3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6.271"/>
    </inkml:context>
    <inkml:brush xml:id="br0">
      <inkml:brushProperty name="width" value="0.1" units="cm"/>
      <inkml:brushProperty name="height" value="0.1" units="cm"/>
      <inkml:brushProperty name="color" value="#33CCFF"/>
    </inkml:brush>
  </inkml:definitions>
  <inkml:trace contextRef="#ctx0" brushRef="#br0">0 51 5369,'24'-1'1881,"32"-7"-1673,7-1-112,8 2-64,7 0 24,-4 1-240,-7-6-297</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6.636"/>
    </inkml:context>
    <inkml:brush xml:id="br0">
      <inkml:brushProperty name="width" value="0.1" units="cm"/>
      <inkml:brushProperty name="height" value="0.1" units="cm"/>
      <inkml:brushProperty name="color" value="#33CCFF"/>
    </inkml:brush>
  </inkml:definitions>
  <inkml:trace contextRef="#ctx0" brushRef="#br0">12 80 4937,'85'-79'1920,"-74"89"-1111,1 9-497,1 6 120,-6 0 256,2 15-8,-1 7-136,-5 2-104,3 6-288,-1-10-72,2-5-432,4-9-240,0-12-632</inkml:trace>
  <inkml:trace contextRef="#ctx0" brushRef="#br0" timeOffset="1">135 39 5649,'12'-4'648,"14"-4"246,49-9 0,-66 16-855,-1 0 1,1 0-1,-1 1 1,1 0 0,-1 1-1,1 0 1,-1 1 0,1-1-1,-1 2 1,11 3-1,-1 3 83,1 1 0,-2 1 0,1 1 0,-1 0 0,-1 2 0,-1-1 0,0 2 0,0 0 0,-1 1 0,-1 0 0,-1 1 0,16 29 0,-24-39-98,-1 0 1,1 0-1,-2 1 0,1-1 0,2 13 1,-4-17-14,-1 0 0,0-1 0,0 1 1,0 0-1,0 0 0,0 0 0,0 0 0,-1 0 0,1-1 1,-1 1-1,0 0 0,0 0 0,0-1 0,0 1 1,-1-1-1,1 1 0,-1-1 0,1 1 0,-3 2 1,-1-1 8,1 0 0,-1-1 0,0 1 0,1-1 1,-2 0-1,1 0 0,0 0 0,-1-1 0,1 0 1,-8 2-1,-11 2 56,-29 4 0,36-8-46,-239 18 266,144-15-200,80-2-198,15 2-306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7.588"/>
    </inkml:context>
    <inkml:brush xml:id="br0">
      <inkml:brushProperty name="width" value="0.1" units="cm"/>
      <inkml:brushProperty name="height" value="0.1" units="cm"/>
      <inkml:brushProperty name="color" value="#33CCFF"/>
    </inkml:brush>
  </inkml:definitions>
  <inkml:trace contextRef="#ctx0" brushRef="#br0">8 11 3425,'-8'-11'7543,"12"40"-7062,-1 23-6,-3 58 0,-1-97-446,-1 5-26,1 1 1,1-1-1,1 1 1,4 29-1,-5-47-47,1 1 1,-1-1-1,0 0 0,1 1 0,-1-1 0,1 0 0,0 1 0,-1-1 0,1 0 0,0 0 1,0 0-1,0 0 0,0 0 0,0 0 0,0 0 0,0 0 0,0 0 0,0 0 0,0 0 0,2 0 1,-2 0-32,0-1 0,0 0 1,0 0-1,0 0 0,0 0 1,0 0-1,0 0 1,0 0-1,0-1 0,0 1 1,0 0-1,0 0 0,0-1 1,0 1-1,0-1 0,0 1 1,0-1-1,0 1 1,0-1-1,-1 1 0,1-1 1,0 0-1,0 0 0,-1 1 1,1-1-1,0 0 1,-1 0-1,1 0 0,0-1 1,13-23-1745</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8.117"/>
    </inkml:context>
    <inkml:brush xml:id="br0">
      <inkml:brushProperty name="width" value="0.1" units="cm"/>
      <inkml:brushProperty name="height" value="0.1" units="cm"/>
      <inkml:brushProperty name="color" value="#33CCFF"/>
    </inkml:brush>
  </inkml:definitions>
  <inkml:trace contextRef="#ctx0" brushRef="#br0">143 413 3569,'11'22'7423,"-14"-25"-7038,1 0 0,0 0 1,0 0-1,-1 0 1,2 0-1,-3-5 0,-8-14-246,-1 1-46,2 3-6,1 1 1,-15-35-1,4-8-8,-21-94 1,42 153-79,-1-1 1,1 1-1,-1-1 1,1 1-1,0-1 1,0 1-1,-1-1 1,1 1-1,0-1 1,1 1-1,-1-1 1,0 1-1,0-1 1,1 1-1,-1-1 1,0 1-1,1-1 1,0 1-1,-1-1 1,2 0-1,-1 1-1,0 1 0,-1-1 0,1 1 0,0 0 0,0-1 0,0 1 0,0 0 0,0 0 0,0 0 0,0 0 0,0 0-1,0 0 1,0 0 0,0 0 0,-1 0 0,1 0 0,0 0 0,0 1 0,0-1 0,0 0 0,0 1 0,0-1 0,0 1 0,10 4-8,-2 1 0,1 0 1,15 13-1,-24-18 7,58 47-9,-21-15 21,1-3-1,1-1 1,65 34-1,-25-24 36,130 45 0,-199-80-4,-1-1-1,1-1 0,16 2 0,-25-4-6,-1 1 0,0-1 1,1 0-1,-1 0 0,0 0 1,1 0-1,-1 0 0,0-1 1,1 1-1,-1 0 0,0-1 0,1 1 1,-1-1-1,0 1 0,0-1 1,1 0-1,-1 1 0,0-1 1,0 0-1,0 0 0,0 0 1,0 0-1,0 0 0,0 0 1,0 0-1,-1 0 0,1 0 0,0 0 1,-1 0-1,1 0 0,0-1 1,-1 0-1,1-1 10,-1 1 0,0 0 0,0-1 0,0 1 0,-1 0 0,1-1 0,0 1 0,-1 0 0,0-1 1,1 1-1,-1 0 0,0 0 0,0 0 0,0 0 0,-1 0 0,-2-3 0,-28-34 185,24 31-196,-10-12 9,-73-87 109,82 95-145,0-1 1,0-1-1,2 1 1,0-1-1,0 0 1,-7-26 0,13 38-16,0 0 0,1 0 1,-1 0-1,1 0 0,-1 0 1,1 0-1,0 0 1,0 0-1,0 0 0,0 0 1,0 0-1,0 0 0,1 0 1,-1 0-1,0 0 1,1 0-1,0 0 0,-1 0 1,1 1-1,0-1 0,0 0 1,0 0-1,2-1 0,-2 2-48,1 0 0,0 1 0,0-1 0,0 1 0,-1-1 0,1 1 0,0-1 0,0 1 0,0 0-1,0 0 1,0 0 0,0 0 0,0 1 0,-1-1 0,1 0 0,0 1 0,0-1 0,0 1 0,0 0-1,-1-1 1,1 1 0,0 0 0,-1 0 0,3 2 0,30 19-1523,2 6-301</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8.503"/>
    </inkml:context>
    <inkml:brush xml:id="br0">
      <inkml:brushProperty name="width" value="0.1" units="cm"/>
      <inkml:brushProperty name="height" value="0.1" units="cm"/>
      <inkml:brushProperty name="color" value="#33CCFF"/>
    </inkml:brush>
  </inkml:definitions>
  <inkml:trace contextRef="#ctx0" brushRef="#br0">0 0 4065,'2'18'2024,"11"28"-439,1 6-1113,-1 4-392,2 0 16,-12-5 120,3-2 16,-5-5 0,12-6-24,-2-2-272,0-9-248,-8-11-568,-13-7-385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0.134"/>
    </inkml:context>
    <inkml:brush xml:id="br0">
      <inkml:brushProperty name="width" value="0.1" units="cm"/>
      <inkml:brushProperty name="height" value="0.1" units="cm"/>
      <inkml:brushProperty name="color" value="#FFC114"/>
    </inkml:brush>
  </inkml:definitions>
  <inkml:trace contextRef="#ctx0" brushRef="#br0">0 292 3657,'105'-69'1972,"-32"25"652,-56 35-2126,-1 0-1,-1-1 0,0-1 1,0 0-1,-1-1 0,25-27 1,-33 32-350,21-26 363,-26 31-456,1 0 0,-1 0 1,0 0-1,0-1 0,0 1 0,0 0 1,0-1-1,0 1 0,0 0 0,-1-1 1,1 1-1,-1-4 0,0 5-33,-1 1 0,1-1 0,-1 1 0,0 0 0,1-1 0,-1 1 0,1 0 0,-1-1 0,0 1-1,1 0 1,-1 0 0,0 0 0,1-1 0,-1 1 0,0 0 0,0 0 0,1 0 0,-1 0 0,0 0 0,1 0 0,-1 1 0,0-1 0,1 0 0,-1 0 0,0 0-1,1 1 1,-1-1 0,0 1 0,-6 1 52,0 1-1,0 0 1,1 0 0,-1 1-1,1 0 1,0 0-1,-10 9 1,-39 42 401,39-38-274,-1 0 53,1 2 1,1 0-1,0 0 1,-16 30-1,27-42-220,1 1 1,-1 0-1,1 0 0,1 0 0,0 1 0,-3 15 0,5-19-76,0 1-1,0-1 0,0 0 0,1 0 0,-1 0 0,1 1 0,1-1 1,-1 0-1,1 0 0,-1-1 0,1 1 0,4 6 0,-4-7-98,1-1 0,-1-1 0,0 1 0,1 0 0,0 0 0,-1-1 0,1 0 0,0 1 0,0-1 0,1 0 0,-1 0 0,0-1 1,1 1-1,-1-1 0,1 0 0,-1 0 0,5 1 0,28 1-1887</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8.884"/>
    </inkml:context>
    <inkml:brush xml:id="br0">
      <inkml:brushProperty name="width" value="0.1" units="cm"/>
      <inkml:brushProperty name="height" value="0.1" units="cm"/>
      <inkml:brushProperty name="color" value="#33CCFF"/>
    </inkml:brush>
  </inkml:definitions>
  <inkml:trace contextRef="#ctx0" brushRef="#br0">1 32 5425,'60'-12'2276,"-23"5"-1907,49-4 0,-73 10-372,-1 1 0,1 0 0,0 1 1,-1 1-1,1 0 0,-1 1 0,22 7 0,-27-7 7,-1 0 0,0 0 0,0 0 0,0 1 0,0 0 0,0 1 0,-1-1 0,0 1 0,0 0 0,0 0 0,7 10-1,-11-13-1,1 1 0,-1-1-1,0 1 1,1-1 0,-1 1-1,0 0 1,0-1 0,-1 1-1,1 0 1,-1-1 0,1 1-1,-1 0 1,0 0 0,0 0-1,0 0 1,0-1-1,-1 1 1,1 0 0,-1 0-1,1-1 1,-1 1 0,0 0-1,0-1 1,0 1 0,-1-1-1,1 1 1,-1-1 0,1 1-1,-1-1 1,0 0 0,0 0-1,-3 3 1,-1 0 13,0 0-1,-1 0 1,0-1 0,0 0-1,0 0 1,0-1 0,-1 0 0,1 0-1,-1-1 1,0 0 0,-12 2 0,-7-1 385,-55 1 0,105-4-362,0 2-1,0 1 0,-1 1 0,1 1 0,-1 0 1,0 2-1,0 1 0,-1 0 0,0 2 1,34 20-1,-53-28-37,1-1 1,-1 1-1,1 0 1,-1 0-1,0 0 1,1 0-1,-1 0 1,0 1-1,0-1 1,-1 1 0,1-1-1,0 1 1,1 5-1,-2-7 1,-1 0 0,0 0 0,0 0 0,0 0 0,0 0 0,0 0 0,0 0 0,0 0 1,-1 0-1,1 0 0,0-1 0,0 1 0,-1 0 0,1 0 0,0 0 0,-1 0 0,1 0 0,-1-1 0,0 2 0,-1 0 3,0 0 0,0-1 0,0 1-1,0 0 1,0-1 0,0 0 0,-1 1 0,1-1 0,-4 1-1,-18 7 66,0-1 0,0-2 0,-35 5 0,-79 2 400,109-12-335,20-4-72,11-2-245,16-6 23,-14 9 351,28-15 2428</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9.273"/>
    </inkml:context>
    <inkml:brush xml:id="br0">
      <inkml:brushProperty name="width" value="0.1" units="cm"/>
      <inkml:brushProperty name="height" value="0.1" units="cm"/>
      <inkml:brushProperty name="color" value="#33CCFF"/>
    </inkml:brush>
  </inkml:definitions>
  <inkml:trace contextRef="#ctx0" brushRef="#br0">194 1 4521,'-2'10'449,"-1"1"0,-1-1 0,0 1 0,0-1 0,-6 9 0,-1 4 87,-4 7 135,4-10 86,-12 35 0,21-49-643,1-1 1,-1 1-1,1 0 0,0 0 1,0 0-1,1 0 0,0 0 0,0 0 1,0 0-1,1 0 0,1 7 1,-1-10-66,0 1 1,0-1-1,1 0 0,-1 1 1,1-1-1,0 0 1,0 0-1,0 0 0,0 0 1,1-1-1,-1 1 1,1 0-1,-1-1 0,5 3 1,-1-2-2,-1 1 0,1-1 0,0-1 0,0 1 0,0-1-1,0 0 1,9 2 0,3-2 6,-1 0-1,1-1 0,-1-1 0,35-4 1,-42 3-42,-1 0 0,0-1 0,0 0 0,0-1 0,0 0 0,0-1 0,12-6 0,-19 9-10,0-1 0,1 1 1,-1-1-1,0 1 0,0-1 0,0 0 1,0 0-1,-1 0 0,1 0 0,0 0 1,-1 0-1,0 0 0,1-1 0,-1 1 1,0 0-1,0-1 0,0 1 0,-1-1 1,1 1-1,0-1 0,-1 1 0,0-1 1,1 0-1,-1 1 0,0-1 0,-1 0 1,1 1-1,0-1 0,-1 1 0,1-1 0,-3-4 1,0 0 0,0 0 1,-1 0-1,0 0 0,0 1 1,0-1-1,-1 1 1,0 0-1,-1 1 1,1-1-1,-11-7 0,-5-3 3,-43-24-1,27 18-50,-1 2 1,-1 2 0,-70-24-1,107 41-10,0 0-1,-1 0 1,1 1-1,-1-1 1,1 1 0,-1-1-1,1 1 1,-1 0-1,1 0 1,-1 0-1,1 0 1,-1 1-1,1-1 1,-1 1-1,1-1 1,-1 1-1,1 0 1,0 0-1,-4 2 1,-1 12-1131</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49.655"/>
    </inkml:context>
    <inkml:brush xml:id="br0">
      <inkml:brushProperty name="width" value="0.1" units="cm"/>
      <inkml:brushProperty name="height" value="0.1" units="cm"/>
      <inkml:brushProperty name="color" value="#33CCFF"/>
    </inkml:brush>
  </inkml:definitions>
  <inkml:trace contextRef="#ctx0" brushRef="#br0">0 476 5217,'20'-10'1069,"-1"0"1,-1-1-1,0-1 0,22-19 0,-35 27-933,0-1 1,0 0-1,-1 0 0,0 0 0,0 0 0,0-1 0,-1 1 0,1-1 0,-1 0 0,-1 0 1,1 0-1,-1-1 0,0 1 0,0 0 0,-1-1 0,0 1 0,0-1 0,-1-8 0,-8-56 138,8 70-275,0 1 1,0-1-1,-1 1 1,1-1-1,0 1 1,0-1-1,0 1 1,0-1 0,0 1-1,0-1 1,0 1-1,0-1 1,0 1-1,0-1 1,0 0-1,0 1 1,0-1-1,0 1 1,0-1-1,0 1 1,1-1-1,-1 1 1,0-1-1,0 1 1,1-1-1,-1 1 1,0 0-1,1-1 1,-1 1-1,0-1 1,1 1-1,-1 0 1,1-1-1,-1 1 1,0 0 0,1-1-1,-1 1 1,1 0-1,-1 0 1,1-1-1,-1 1 1,1 0-1,-1 0 1,1 0-1,-1 0 1,1 0-1,0 0 1,-1 0-1,1 0 1,-1 0-1,1 0 1,-1 0-1,1 0 1,-1 0-1,2 1 1,2 0-6,0 1 1,0-1-1,1 1 1,-1 0-1,6 5 1,94 70-3,-72-50 0,2-2 1,0-1 0,68 34 0,-92-54 19,9 4-38,35 12 0,-49-19 48,1 0 1,-1 0-1,1 0 0,0 0 0,-1-1 1,1 0-1,0 0 0,-1 0 1,1-1-1,0 0 0,7-2 1,-10 2 24,-1 0 1,0 0 0,1-1-1,-1 1 1,0-1 0,0 1-1,0-1 1,0 0 0,0 1 0,-1-1-1,1 0 1,0 0 0,-1-1-1,1 1 1,-1 0 0,0 0-1,0-1 1,0 1 0,0-1 0,0 1-1,0-1 1,-1 1 0,1-1-1,-1 1 1,0-1 0,0-3-1,0-8 144,0 1 0,-1 0-1,-6-25 1,7 37-186,-21-90 328,10 43-357,1 0 1,-4-63-1,14 111-31,0-1 0,-1 0-1,1 0 1,0 1-1,0-1 1,0 0-1,0 0 1,0 1 0,0-1-1,0 0 1,1 0-1,-1 1 1,0-1-1,0 0 1,0 1 0,1-1-1,-1 0 1,0 1-1,1-1 1,-1 0-1,1 1 1,-1-1 0,2 0-1,-2 1-61,1 0-1,0 0 0,0 0 1,-1 0-1,1 0 1,0 0-1,-1 0 1,1 0-1,0 1 1,0-1-1,-1 0 0,1 0 1,0 1-1,-1-1 1,1 0-1,0 2 1,15 6-1744</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50.027"/>
    </inkml:context>
    <inkml:brush xml:id="br0">
      <inkml:brushProperty name="width" value="0.1" units="cm"/>
      <inkml:brushProperty name="height" value="0.1" units="cm"/>
      <inkml:brushProperty name="color" value="#33CCFF"/>
    </inkml:brush>
  </inkml:definitions>
  <inkml:trace contextRef="#ctx0" brushRef="#br0">56 1 4489,'9'18'1648,"-1"14"-1152,3 6-168,-13 9 257,-4 2 79,-1 8-32,-9-1-120,-2-5-272,-2-6-88,11-13-216,3-3-144,8-10-424,13-3-280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1:50.388"/>
    </inkml:context>
    <inkml:brush xml:id="br0">
      <inkml:brushProperty name="width" value="0.1" units="cm"/>
      <inkml:brushProperty name="height" value="0.1" units="cm"/>
      <inkml:brushProperty name="color" value="#33CCFF"/>
    </inkml:brush>
  </inkml:definitions>
  <inkml:trace contextRef="#ctx0" brushRef="#br0">186 30 5137,'13'-6'232,"0"1"0,1 1-1,0 0 1,-1 1 0,2 0-1,-1 1 1,0 1 0,0 0 0,0 1-1,1 0 1,-1 1 0,0 1 0,0 0-1,0 1 1,18 6 0,-15-3-64,-1 0 1,1 1 0,-1 0 0,0 1-1,-1 1 1,0 1 0,-1 0-1,0 1 1,0 0 0,-1 1-1,21 26 1,-27-29-111,-1 0 0,0 0-1,-1 0 1,0 1 0,0 0 0,-1 0 0,0 1 0,-1-1-1,0 1 1,-1 0 0,2 16 0,-4-21-19,1 1-1,-2-1 1,1 1 0,-1-1 0,0 0 0,-1 0-1,1 1 1,-1-1 0,0 0 0,-1 0 0,1 0-1,-1-1 1,0 1 0,-1-1 0,0 0-1,1 1 1,-2-2 0,1 1 0,0 0 0,-10 6-1,0 0 67,-1-2 0,0 0-1,-1-1 1,1-1-1,-1 0 1,-1-1 0,-24 6-1,-123 16 209,-4-14-226,119-10-142,-44 4-261</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0.288"/>
    </inkml:context>
    <inkml:brush xml:id="br0">
      <inkml:brushProperty name="width" value="0.1" units="cm"/>
      <inkml:brushProperty name="height" value="0.1" units="cm"/>
      <inkml:brushProperty name="color" value="#33CCFF"/>
    </inkml:brush>
  </inkml:definitions>
  <inkml:trace contextRef="#ctx0" brushRef="#br0">162 6 4049,'-5'-6'3681,"10"32"-2593,10 84-96,-21-36-136,-7 10-152,-5 1-71,-2 2-153,-3-11-104,-3 6-240,-4-6-120,11-17-400,1-2-360,15-50-681</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0.893"/>
    </inkml:context>
    <inkml:brush xml:id="br0">
      <inkml:brushProperty name="width" value="0.1" units="cm"/>
      <inkml:brushProperty name="height" value="0.1" units="cm"/>
      <inkml:brushProperty name="color" value="#33CCFF"/>
    </inkml:brush>
  </inkml:definitions>
  <inkml:trace contextRef="#ctx0" brushRef="#br0">161 186 5593,'8'-14'585,"-1"0"1,2 0-1,0 1 0,0 0 0,1 1 1,1 0-1,0 0 0,13-9 0,-15 13-424,1 2-1,1-1 1,-1 1-1,1 1 1,0 0 0,0 0-1,0 1 1,1 0-1,0 1 1,-1 1-1,15-2 1,-14 3-90,-1 0 0,0 1 1,1 0-1,-1 1 0,0 0 0,1 1 1,10 3-1,-19-4-57,1 0 0,0 0-1,-1 1 1,1-1 0,-1 1 0,0 0 0,0 0 0,0 0-1,1 0 1,-2 1 0,1-1 0,0 1 0,0 0 0,-1-1 0,0 1-1,0 1 1,1-1 0,-2 0 0,1 0 0,0 1 0,-1-1-1,1 1 1,-1-1 0,1 8 0,-1 2 20,-1 0 0,-1 0 1,0 0-1,-1 0 0,0 0 0,-1 0 1,-1 0-1,-6 16 0,4-10-6,-4 9 13,-1 0 1,0 0-1,-3-2 1,0 0-1,-1 0 1,-20 24-1,20-31 69,-1-1 0,0 0-1,-2-2 1,0 0-1,0-1 1,-2 0-1,-38 21 1,53-34-77,0 1 0,-1-1 0,1-1 0,-1 1 0,1-1 1,-1 0-1,1 0 0,-8 0 0,12-1-28,0 0 0,-1 0 0,1 0 0,0 0 0,0 0 0,0 0 0,0-1 0,0 1 0,0 0 0,1-1 0,-1 1 0,0-1 0,0 1 0,0-1 0,0 1 0,0-1 0,0 1 0,1-1 0,-2-1 0,1 1-3,1 0-1,0 0 1,-1-1 0,1 1-1,0 0 1,0 0 0,0 0-1,0-1 1,0 1 0,0 0-1,0 0 1,0 0 0,0-1-1,0 1 1,1 0 0,-1 0-1,0 0 1,1 0 0,-1 0-1,1-1 1,0 0 0,4-5 1,-1 0-1,1 1 1,0-1 0,0 1 0,0 0 0,1 0 0,0 1 0,0-1 0,1 2-1,-1-1 1,1 0 0,0 1 0,0 1 0,1-1 0,-1 1 0,15-4 0,1 1 13,1 0 1,0 2-1,0 1 1,32-1 0,-47 4-7,1 0 1,0 1-1,0 0 1,-1 0-1,1 1 0,0 0 1,10 5-1,-15-5 8,-1-1 0,1 2-1,-1-1 1,0 0-1,0 1 1,0 0-1,0 0 1,-1 0 0,1 0-1,-1 1 1,1-1-1,-1 1 1,-1 0 0,1 0-1,0 0 1,3 8-1,-4-4 36,1 0 0,-1 0 0,0 1-1,0-1 1,-1 1 0,-1 0 0,1-1-1,-1 1 1,-1 0 0,0-1-1,0 1 1,0-1 0,-1 1 0,-1-1-1,1 0 1,-6 11 0,0 0 50,-2-1 1,0 0-1,-1 0 1,-1-1 0,-24 26-1,5-8 192,-3-2-1,0-2 1,-2-1-1,-77 49 0,105-74-259,-2 0 1,1-1-1,0 0 0,-1 0 0,0-1 0,0 0 0,0-1 0,0 0 0,0-1 0,0 0 0,-1-1 0,-10 0 0,15 0-88,1-1 1,0 0-1,0 0 0,-1 0 0,1-1 1,0 0-1,0 0 0,0 0 0,0 0 1,1-1-1,-1 0 0,1 0 0,-1 0 1,1-1-1,0 1 0,0-1 1,1 0-1,-1 0 0,1 0 0,0 0 1,0-1-1,0 0 0,1 1 0,-4-9 1,3 4-348,0 1 0,1-1 1,0 0-1,1 0 0,0 0 1,0 0-1,1 0 0,1-14 1,6-25-1988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1.305"/>
    </inkml:context>
    <inkml:brush xml:id="br0">
      <inkml:brushProperty name="width" value="0.1" units="cm"/>
      <inkml:brushProperty name="height" value="0.1" units="cm"/>
      <inkml:brushProperty name="color" value="#33CCFF"/>
    </inkml:brush>
  </inkml:definitions>
  <inkml:trace contextRef="#ctx0" brushRef="#br0">116 8 4913,'7'-8'4689,"-5"24"-1654,-14 127-1710,-34 152-1,13-96-904,7 38-954,25-235 499,-3 15-1670,2-36-39,1-16-6</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1.670"/>
    </inkml:context>
    <inkml:brush xml:id="br0">
      <inkml:brushProperty name="width" value="0.1" units="cm"/>
      <inkml:brushProperty name="height" value="0.1" units="cm"/>
      <inkml:brushProperty name="color" value="#33CCFF"/>
    </inkml:brush>
  </inkml:definitions>
  <inkml:trace contextRef="#ctx0" brushRef="#br0">1 0 4569,'5'5'2553,"2"6"-457,13-5-1072,6 3-48,10-6-271,7-1-89,12-2-160,-4-2-96,-1 1-200,-6-5-24,-12 3-48,5-1-88,-12-3-24,6 5-168,-13 2-712,-4 2-353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2.001"/>
    </inkml:context>
    <inkml:brush xml:id="br0">
      <inkml:brushProperty name="width" value="0.1" units="cm"/>
      <inkml:brushProperty name="height" value="0.1" units="cm"/>
      <inkml:brushProperty name="color" value="#33CCFF"/>
    </inkml:brush>
  </inkml:definitions>
  <inkml:trace contextRef="#ctx0" brushRef="#br0">1 38 4889,'0'0'2409,"0"9"-985,12-9-144,5-1-40,8-7-119,6-2-89,9 0-336,3 3-200,10 4-280,-1-1-120,-3 2-80,-11 0-200,-12 2-736,1 2-472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0.487"/>
    </inkml:context>
    <inkml:brush xml:id="br0">
      <inkml:brushProperty name="width" value="0.1" units="cm"/>
      <inkml:brushProperty name="height" value="0.1" units="cm"/>
      <inkml:brushProperty name="color" value="#FFC114"/>
    </inkml:brush>
  </inkml:definitions>
  <inkml:trace contextRef="#ctx0" brushRef="#br0">274 530 5537,'-1'-1'199,"0"0"0,0-1 1,0 1-1,0 0 0,0 0 0,0 0 0,0 0 0,0 0 0,0 0 1,-1 1-1,1-1 0,0 0 0,-1 0 0,1 1 0,0-1 0,-1 1 1,1 0-1,-3-1 0,0 0-72,0 0 0,0 0-1,0 1 1,0-1 0,-8 1 0,5 2 48,-1 0 0,1 0 0,0 0 0,0 1 1,0 0-1,0 0 0,1 1 0,-11 7 0,-48 41 1047,57-45-1075,-1 1-14,0 0 0,0 0 1,1 1-1,-12 18 0,18-25-128,0 1-1,1 0 0,-1-1 1,1 1-1,0 0 0,-1 0 1,1 0-1,1 0 0,-1 0 1,0 0-1,1 0 0,-1 0 1,1 0-1,0 0 1,0 0-1,0 0 0,0 1 1,1-1-1,0 0 0,-1 0 1,1 0-1,0 0 0,1 3 1,-1-5-10,0 0 1,0 0 0,-1 0 0,1 0 0,0 0-1,0 0 1,0 0 0,0 0 0,0 0 0,0 0-1,0-1 1,0 1 0,0 0 0,1-1 0,-1 1-1,0-1 1,0 1 0,1-1 0,-1 1 0,0-1-1,1 0 1,-1 0 0,0 0 0,1 0 0,-1 0-1,0 0 1,1 0 0,-1 0 0,0 0 0,1-1-1,-1 1 1,0 0 0,0-1 0,1 1 0,-1-1-1,0 0 1,0 1 0,2-2 0,5-3-15,0-1 0,0 1 1,0-1-1,7-8 0,-9 9 19,91-89-19,-86 80 8,1 0 0,-2-1 1,0 0-1,0 0 0,11-29 0,3-22-251,26-130 0,-34 120 205,29-78 1,-59 220 2144,-93 363 2089,101-405-3996,1 1 0,1-1-1,0 1 1,1 36 0,4-48-322,0-1 0,0 0 0,1 0 0,1 0 0,0 0-1,0 0 1,1 0 0,1-1 0,0 1 0,12 18 0,-11-21-421,0 0 0,1-1 1,13 14-1,-14-17-218,0-1 1,0 0-1,0 0 0,8 3 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2.387"/>
    </inkml:context>
    <inkml:brush xml:id="br0">
      <inkml:brushProperty name="width" value="0.1" units="cm"/>
      <inkml:brushProperty name="height" value="0.1" units="cm"/>
      <inkml:brushProperty name="color" value="#33CCFF"/>
    </inkml:brush>
  </inkml:definitions>
  <inkml:trace contextRef="#ctx0" brushRef="#br0">89 0 5769,'-89'96'3017,"105"-103"-1081,10 1-415,3 1-81,11 5-392,-1 0-120,14 2-344,7 1-159,-6 3-281,6-4-40,-15 1-192,-8-3-385,-7 0-1215,-6-7 4985</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4.349"/>
    </inkml:context>
    <inkml:brush xml:id="br0">
      <inkml:brushProperty name="width" value="0.1" units="cm"/>
      <inkml:brushProperty name="height" value="0.1" units="cm"/>
      <inkml:brushProperty name="color" value="#33CCFF"/>
    </inkml:brush>
  </inkml:definitions>
  <inkml:trace contextRef="#ctx0" brushRef="#br0">272 11 4057,'-2'-11'4929,"-3"20"-1897,0-1-3079,-3 6 438,0 0 0,-14 17 1,-17 23 499,21-23-310,2 1 0,1 1 0,-14 40 0,-24 109 981,44-148-1283,-3 11 91,2 0 0,2 0 0,2 0 0,2 1 0,2 0 0,6 74 0,-2-102-298,1 0 1,1 0-1,1-1 0,1 1 0,0-1 1,11 19-1,-12-26-67,1 1 0,1-1 0,-1 0 1,2-1-1,-1 0 0,1 0 0,1-1 0,0 0 1,0 0-1,15 9 0,-21-15-51,0-1 0,-1 1 1,1-1-1,0 0 0,0 0 1,1 0-1,-1 0 0,0-1 0,4 1 1,-6-1-59,0 0 0,0 0 1,0 0-1,0 0 1,0 0-1,0 0 1,0 0-1,0 0 1,0-1-1,0 1 0,0 0 1,0-1-1,0 1 1,0-1-1,0 1 1,-1-1-1,1 0 1,0 1-1,0-1 1,0 0-1,-1 1 0,1-1 1,0 0-1,-1 0 1,1 0-1,-1 0 1,1 1-1,-1-1 1,1 0-1,-1-2 0,3-12-2211</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4.706"/>
    </inkml:context>
    <inkml:brush xml:id="br0">
      <inkml:brushProperty name="width" value="0.1" units="cm"/>
      <inkml:brushProperty name="height" value="0.1" units="cm"/>
      <inkml:brushProperty name="color" value="#33CCFF"/>
    </inkml:brush>
  </inkml:definitions>
  <inkml:trace contextRef="#ctx0" brushRef="#br0">0 95 5681,'17'-65'3977,"-10"65"-2737,13 0 25,5-2-65,12-5 64,8-1-136,7 1-367,-1 2-233,-2 5-344,-2 2-32,-11 3-568,-3 0-537,-17-6-95</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5.069"/>
    </inkml:context>
    <inkml:brush xml:id="br0">
      <inkml:brushProperty name="width" value="0.1" units="cm"/>
      <inkml:brushProperty name="height" value="0.1" units="cm"/>
      <inkml:brushProperty name="color" value="#33CCFF"/>
    </inkml:brush>
  </inkml:definitions>
  <inkml:trace contextRef="#ctx0" brushRef="#br0">1 1 4825,'2'0'2393,"10"5"-473,6 6-768,6 16-168,5 8 81,2 17 63,-6 10 64,2 16-80,-3 11-119,-13 5-313,-4 6-168,-18-8-320,-9-5-88,-12-5-176,-8-4-288,-2-13-808,-7-15-489</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8.952"/>
    </inkml:context>
    <inkml:brush xml:id="br0">
      <inkml:brushProperty name="width" value="0.1" units="cm"/>
      <inkml:brushProperty name="height" value="0.1" units="cm"/>
      <inkml:brushProperty name="color" value="#33CCFF"/>
    </inkml:brush>
  </inkml:definitions>
  <inkml:trace contextRef="#ctx0" brushRef="#br0">34 1 3921,'-22'72'1784,"18"-61"-696,-1-2-215,5-2 23,-2 6-24,2-4-72,2-2-64,7-3-112,7-4-79,11-2-249,2-2-72,6-3-360,-4 0-336,-6 3-665,-3 4-255</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09.319"/>
    </inkml:context>
    <inkml:brush xml:id="br0">
      <inkml:brushProperty name="width" value="0.1" units="cm"/>
      <inkml:brushProperty name="height" value="0.1" units="cm"/>
      <inkml:brushProperty name="color" value="#33CCFF"/>
    </inkml:brush>
  </inkml:definitions>
  <inkml:trace contextRef="#ctx0" brushRef="#br0">1 91 5465,'16'-4'2729,"16"-3"-161,19-9-2320,11-2-72,7-6-304,-2 2-440</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2.789"/>
    </inkml:context>
    <inkml:brush xml:id="br0">
      <inkml:brushProperty name="width" value="0.1" units="cm"/>
      <inkml:brushProperty name="height" value="0.1" units="cm"/>
      <inkml:brushProperty name="color" value="#33CCFF"/>
    </inkml:brush>
  </inkml:definitions>
  <inkml:trace contextRef="#ctx0" brushRef="#br0">153 44 5817,'74'-43'2625,"-74"47"-1241,0 10-520,-5 11 0,-2 21 193,-6 10 119,-9 18-48,0 11-104,-7 22-415,0 6-169,2-5-240,0-8-112,13-31-296,3-13-136,5-27-529,4-13-335,-10-36 3337</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3.237"/>
    </inkml:context>
    <inkml:brush xml:id="br0">
      <inkml:brushProperty name="width" value="0.1" units="cm"/>
      <inkml:brushProperty name="height" value="0.1" units="cm"/>
      <inkml:brushProperty name="color" value="#33CCFF"/>
    </inkml:brush>
  </inkml:definitions>
  <inkml:trace contextRef="#ctx0" brushRef="#br0">61 167 8314,'26'-22'2137,"32"-21"1,-35 28-1978,0 1 0,1 1-1,0 2 1,1 0 0,0 1-1,1 2 1,31-7 0,-48 14-87,0-1 1,0 1-1,0 1 1,0 0 0,0 0-1,0 0 1,0 1-1,0 1 1,14 3-1,-19-3-38,0-1 1,0 1-1,0 0 1,-1 0-1,1 0 0,-1 1 1,1-1-1,-1 1 1,0 0-1,0 0 0,0 0 1,-1 0-1,1 0 0,-1 0 1,1 1-1,-1 0 1,0-1-1,-1 1 0,1 0 1,-1 0-1,1 0 1,-1 0-1,1 5 0,-1-1 7,0-1 1,-1 1-1,1 0 0,-1-1 0,-1 1 0,0 0 0,0-1 0,0 1 0,-1-1 0,0 1 0,-5 11 1,2-8 35,-1 1 0,-1-1 0,0 0 0,0-1 0,-1 0 1,-12 13-1,-6 1 191,-1-1 0,-2-1 1,-59 36-1,80-53-228,5-2-30,0-1-1,0 0 0,0 0 1,-1 0-1,1-1 1,0 1-1,-1-1 0,1 0 1,-1 0-1,1 0 1,-1 0-1,0-1 0,-3 1 1,20-13-83,-4 7 59,0 1 0,1 1 0,0-1 0,-1 1 0,1 1 0,15-2 0,63-3-2,-82 6 13,11 0-1,2 0 6,0 0-1,-1 2 1,34 3-1,-48-3 0,0 0 0,0-1 0,0 2 0,0-1 0,-1 0 0,1 1 0,0-1 0,-1 1 0,1 0 0,-1 0 0,1 1 0,-1-1 0,0 1 0,0 0 0,0 0 0,0-1 0,-1 2 0,1-1 0,-1 0 0,0 1-1,0-1 1,0 1 0,2 5 0,-2 0 11,0 0 0,-1 0 0,0 0 0,0 0 0,-1 0-1,-1 0 1,1 0 0,-1 0 0,-1 0 0,0 0 0,0-1 0,-5 13-1,-1 0 51,-1 1 0,-1-1 0,-24 36 0,16-32-2,-1-2-1,-1 0 1,-1-1 0,-1-1-1,0-1 1,-28 18 0,19-16 13,-1-2 0,-1-2 1,0-1-1,-56 20 0,81-34-79,0 0-1,0-1 1,0 0-1,0-1 1,0 0-1,0 0 1,-11-1-1,15 0-30,0-1 0,0 1-1,1-1 1,-1 0 0,0-1-1,1 1 1,-1 0 0,0-1 0,1 0-1,0 0 1,-1 0 0,1 0-1,0-1 1,0 1 0,0-1 0,1 0-1,-4-3 1,2 0-176,0 0 1,0 0-1,1-1 1,0 1-1,0-1 1,0 0-1,1 1 1,0-1-1,1 0 1,-1-1-1,1 1 0,0-11 1,4-51-2076</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3.643"/>
    </inkml:context>
    <inkml:brush xml:id="br0">
      <inkml:brushProperty name="width" value="0.1" units="cm"/>
      <inkml:brushProperty name="height" value="0.1" units="cm"/>
      <inkml:brushProperty name="color" value="#33CCFF"/>
    </inkml:brush>
  </inkml:definitions>
  <inkml:trace contextRef="#ctx0" brushRef="#br0">0 0 6801,'4'11'3001,"7"24"-1257,-6 6-623,-1 17 55,-2 15-112,-8 14-200,4 0-135,2 3-417,2-6-88,0-17-200,2-8-176,-3-24-441,3-13-423,1-21-848,-3-17-265</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4.039"/>
    </inkml:context>
    <inkml:brush xml:id="br0">
      <inkml:brushProperty name="width" value="0.1" units="cm"/>
      <inkml:brushProperty name="height" value="0.1" units="cm"/>
      <inkml:brushProperty name="color" value="#33CCFF"/>
    </inkml:brush>
  </inkml:definitions>
  <inkml:trace contextRef="#ctx0" brushRef="#br0">78 31 9746,'9'-4'3441,"11"-5"-3017,6 4-200,14 1 152,7 1-8,18 1 16,8-2-16,-5 4-176,-4 0-152,-21 9-512,-6 4-424,-23 3-840,-9 6-289</inkml:trace>
  <inkml:trace contextRef="#ctx0" brushRef="#br0" timeOffset="1">1 428 8162,'10'0'3248,"14"-2"-2055,9-2-97,19-5-104,6-2-240,16-3-344,4 5-192,-7 5-376,-6 2-408,-25 6-1112,-16 1-433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8.533"/>
    </inkml:context>
    <inkml:brush xml:id="br0">
      <inkml:brushProperty name="width" value="0.1" units="cm"/>
      <inkml:brushProperty name="height" value="0.1" units="cm"/>
      <inkml:brushProperty name="color" value="#FFC114"/>
    </inkml:brush>
  </inkml:definitions>
  <inkml:trace contextRef="#ctx0" brushRef="#br0">444 8 4561,'-9'40'931,"1"-3"-260,5-32 588,1-13 1218,1 3-2232,0 0 0,0 0-1,-1 0 1,1 0-1,-1 0 1,0 1 0,-1-1-1,1 1 1,-1-1-1,0 1 1,-6-7 0,8 9-198,-1 0 1,1 1 0,-1-1 0,1 1-1,-1 0 1,0 0 0,0-1 0,1 1-1,-1 0 1,0 1 0,0-1 0,0 0-1,0 0 1,0 1 0,0-1 0,-1 1-1,1 0 1,0 0 0,0-1 0,0 1-1,0 1 1,0-1 0,0 0 0,-1 0-1,1 1 1,0-1 0,0 1 0,0 0-1,-3 1 1,-10 8 126,1 1 0,0 0 0,0 1 0,1 1 0,0 0 0,-14 21 0,-2-1 115,-8 8 329,-52 74 0,81-102-554,-1 0 0,2 1 1,0 0-1,0 0 0,2 0 0,0 1 0,0 0 0,1 0 0,1 1 1,-2 27-1,5-36-45,0 1 0,1-1 0,0 1 0,0-1 0,0 1 0,1-1 0,5 13 0,-5-16-14,0 0 1,0 0-1,1 0 1,-1-1-1,1 1 1,0-1-1,0 1 1,0-1-1,0 0 1,0 0-1,1 0 1,-1 0-1,1-1 1,7 4 0,-4-3-46,1 0 1,0-1-1,0 0 1,0 0-1,0-1 1,0 0-1,1 0 1,-1-1-1,0 0 1,0-1-1,0 1 1,1-2-1,-1 1 1,0-1-1,0 0 1,12-6-1,0 0-480,0-2 1,0 0-1,-1-2 0,-1 0 0,19-15 0,14-17-1509</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4.442"/>
    </inkml:context>
    <inkml:brush xml:id="br0">
      <inkml:brushProperty name="width" value="0.1" units="cm"/>
      <inkml:brushProperty name="height" value="0.1" units="cm"/>
      <inkml:brushProperty name="color" value="#33CCFF"/>
    </inkml:brush>
  </inkml:definitions>
  <inkml:trace contextRef="#ctx0" brushRef="#br0">0 1106 5369,'0'9'2481,"15"-2"-817,10 1-336,21-5-87,10 1-25,22 1-336,5-3-256,15-5-448,-2-5-288,-24-6-992,-4 1-520</inkml:trace>
  <inkml:trace contextRef="#ctx0" brushRef="#br0" timeOffset="1">1372 1 7178,'-16'20'3496,"-18"21"-559,-10 21-2201,2 11 208,-3 19 80,5 4-31,20 5-129,6 6-240,14 4-320,11 1-128,23-12-232,10-19-224,17-21-568,-1-14-448,-7-25-1025,-12-4 5594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4.853"/>
    </inkml:context>
    <inkml:brush xml:id="br0">
      <inkml:brushProperty name="width" value="0.1" units="cm"/>
      <inkml:brushProperty name="height" value="0.1" units="cm"/>
      <inkml:brushProperty name="color" value="#33CCFF"/>
    </inkml:brush>
  </inkml:definitions>
  <inkml:trace contextRef="#ctx0" brushRef="#br0">109 13 7154,'45'-13'3392,"-47"70"-999,2 10-1753,-2 7 96,1 2-280,-1 0-136,5-12-104,5-5-96,-5-15-520,-3-10-408,-11-17-920</inkml:trace>
  <inkml:trace contextRef="#ctx0" brushRef="#br0" timeOffset="1">0 127 8770,'20'-3'3489,"24"-1"-2601,-1-3-184,2 7-408,1-4-224,8-1-56,2-4-48,-1-2-608,-1 2-552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5.272"/>
    </inkml:context>
    <inkml:brush xml:id="br0">
      <inkml:brushProperty name="width" value="0.1" units="cm"/>
      <inkml:brushProperty name="height" value="0.1" units="cm"/>
      <inkml:brushProperty name="color" value="#33CCFF"/>
    </inkml:brush>
  </inkml:definitions>
  <inkml:trace contextRef="#ctx0" brushRef="#br0">1 1 8170,'27'38'4017,"15"22"-1721,7 23-528,-8 9-223,-12 8-473,-9 2-184,-12 6-368,-8-1-168,-13-3-208,-2-7-80,-15-26-608,1-9-400,-10-33-1160,-6-18-553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5.635"/>
    </inkml:context>
    <inkml:brush xml:id="br0">
      <inkml:brushProperty name="width" value="0.1" units="cm"/>
      <inkml:brushProperty name="height" value="0.1" units="cm"/>
      <inkml:brushProperty name="color" value="#33CCFF"/>
    </inkml:brush>
  </inkml:definitions>
  <inkml:trace contextRef="#ctx0" brushRef="#br0">18 9 5257,'4'-9'5481,"-6"13"-4553,0 43-47,-5 56-305,4-41-200,-3-2-424,4-6-416,2-7-913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6.054"/>
    </inkml:context>
    <inkml:brush xml:id="br0">
      <inkml:brushProperty name="width" value="0.1" units="cm"/>
      <inkml:brushProperty name="height" value="0.1" units="cm"/>
      <inkml:brushProperty name="color" value="#33CCFF"/>
    </inkml:brush>
  </inkml:definitions>
  <inkml:trace contextRef="#ctx0" brushRef="#br0">106 12 5745,'-105'-11'2945,"127"16"-233,14 3-1351,15-3-545,3 0-120,13-3-472,7-4-72,1-8-512,-10-1-728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6.538"/>
    </inkml:context>
    <inkml:brush xml:id="br0">
      <inkml:brushProperty name="width" value="0.1" units="cm"/>
      <inkml:brushProperty name="height" value="0.1" units="cm"/>
      <inkml:brushProperty name="color" value="#33CCFF"/>
    </inkml:brush>
  </inkml:definitions>
  <inkml:trace contextRef="#ctx0" brushRef="#br0">4 66 4945,'-4'-8'7418,"40"-10"-6650,49-14-280,-37 26-288,-10 4-272,-6 2-688,-8 2-408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6.940"/>
    </inkml:context>
    <inkml:brush xml:id="br0">
      <inkml:brushProperty name="width" value="0.1" units="cm"/>
      <inkml:brushProperty name="height" value="0.1" units="cm"/>
      <inkml:brushProperty name="color" value="#33CCFF"/>
    </inkml:brush>
  </inkml:definitions>
  <inkml:trace contextRef="#ctx0" brushRef="#br0">0 94 8210,'13'0'3857,"25"0"-849,7-5-2616,15-11-440,4-2-192,3-10-824,5 1-480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1.317"/>
    </inkml:context>
    <inkml:brush xml:id="br0">
      <inkml:brushProperty name="width" value="0.1" units="cm"/>
      <inkml:brushProperty name="height" value="0.1" units="cm"/>
      <inkml:brushProperty name="color" value="#33CCFF"/>
    </inkml:brush>
  </inkml:definitions>
  <inkml:trace contextRef="#ctx0" brushRef="#br0">0 108 5033,'84'-96'1870,"-83"95"-1827,-1 0 1,1 0-1,-1 1 1,0-1-1,1 0 1,0 1-1,-1-1 1,1 0-1,-1 1 0,1-1 1,0 1-1,-1-1 1,1 1-1,0-1 1,0 1-1,-1 0 1,1-1-1,0 1 1,0 0-1,0-1 1,0 1-1,-3 13 378,0-5-197,2 50 1087,2 0-1,14 86 0,-2-28-217,-6-13-991,-4 1 0,-5-1 0,-15 111 0,12-192-1247,-3-18 1853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1.820"/>
    </inkml:context>
    <inkml:brush xml:id="br0">
      <inkml:brushProperty name="width" value="0.1" units="cm"/>
      <inkml:brushProperty name="height" value="0.1" units="cm"/>
      <inkml:brushProperty name="color" value="#33CCFF"/>
    </inkml:brush>
  </inkml:definitions>
  <inkml:trace contextRef="#ctx0" brushRef="#br0">0 123 7690,'0'-3'232,"1"-1"1,-1 1-1,1-1 1,-1 1-1,1-1 1,0 1-1,1-1 1,-1 1-1,0 0 1,1 0-1,0 0 1,0 0 0,0 0-1,0 0 1,0 0-1,0 1 1,1-1-1,0 1 1,-1-1-1,1 1 1,0 0-1,0 0 1,5-2-1,5-3-134,1 2 0,0-1 0,1 2 0,17-5 0,-1 3 131,1 0 1,0 2-1,0 1 0,44 2 0,-55 2-163,1 1 1,-1 1-1,0 1 1,0 1-1,0 0 1,-1 2-1,29 13 1,-42-17-58,0 0 1,-1 1-1,0 0 1,0 1-1,0-1 1,0 1-1,-1 0 1,0 1 0,0-1-1,0 1 1,-1 0-1,6 9 1,-8-10-6,0-1 1,0 1-1,0 0 1,-1 1-1,0-1 1,0 0-1,0 0 1,0 1-1,-1-1 1,0 0 0,0 1-1,0-1 1,-1 0-1,0 1 1,0-1-1,0 0 1,-4 9-1,-1-2 3,0 0 0,0 0-1,-1-1 1,-1 0 0,1 0-1,-2 0 1,0-1 0,-17 15 0,-10 6 14,-43 27 0,62-46-16,9-7-4,-32 24 1,-1-2 0,-63 31 0,89-54 10,15-4-11,0 0-1,0 0 0,0 0 1,0 0-1,0 0 0,0 0 1,0 0-1,-1 0 1,1 0-1,0 0 0,0 0 1,0 0-1,0 0 0,0 0 1,0 0-1,0 0 0,0 0 1,-1 0-1,1-1 1,0 1-1,0 0 0,0 0 1,0 0-1,0 0 0,0 0 1,0 0-1,0 0 1,0 0-1,0-1 0,0 1 1,0 0-1,0 0 0,0 0 1,0 0-1,0 0 1,0 0-1,0 0 0,0-1 1,0 1-1,0 0 0,0 0 1,0 0-1,0 0 1,0 0-1,0 0 0,0 0 1,0-1-1,0 1 0,0 0 1,1-2 0,0 1 1,0-1 0,1 1-1,-1 0 1,0-1 0,1 1-1,-1 0 1,0 0 0,1 0-1,0 0 1,2-2 0,12-4-2,-1 1 0,1 1 1,0 0-1,0 1 1,1 1-1,21-2 0,-4 3 6,0 1-1,37 4 0,-42 0 6,37 8 0,-56-8-6,0-1 1,0 1-1,0 1 0,-1 0 0,0 0 0,18 11 0,-25-14-1,0 1 0,0-1 1,0 1-1,0 0 1,-1 0-1,1-1 0,0 1 1,-1 0-1,0 1 1,1-1-1,-1 0 0,0 0 1,0 0-1,0 1 0,0-1 1,0 1-1,-1-1 1,1 0-1,-1 1 0,0-1 1,1 1-1,-1-1 0,0 1 1,-1 0-1,1-1 1,0 1-1,-1-1 0,1 0 1,-1 1-1,-1 3 1,-2 2 58,0 0 1,0-1-1,-1 1 1,0-1-1,0 0 1,-1-1-1,-10 10 1,-16 16 175,-2-3 0,-2-1 0,0-1-1,-2-2 1,0-2 0,-60 27 0,93-48-264,0 0-1,0 0 0,0-1 0,0 0 1,0 0-1,0 0 0,-1 0 1,1-1-1,0 0 0,0 0 1,-8-1-1,10 1-78,1-1 0,-1 0 0,1 0 0,-1 0 0,1-1 0,-1 1 0,1-1 0,0 1 0,0-1 0,-1 0 0,1 1 0,1-1 1,-1 0-1,0-1 0,0 1 0,1 0 0,-1 0 0,1-1 0,0 1 0,0-1 0,-1 1 0,2-1 0,-2-3 0,-8-36-1931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2.253"/>
    </inkml:context>
    <inkml:brush xml:id="br0">
      <inkml:brushProperty name="width" value="0.1" units="cm"/>
      <inkml:brushProperty name="height" value="0.1" units="cm"/>
      <inkml:brushProperty name="color" value="#33CCFF"/>
    </inkml:brush>
  </inkml:definitions>
  <inkml:trace contextRef="#ctx0" brushRef="#br0">1 1 7178,'1'21'2840,"1"36"-1832,-2 6-63,0 11-113,2 6-152,7 2-264,0-4-88,6 1-176,-1-4-56,1-7-216,1 0-272,-7-18-928,-2-14-257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8.901"/>
    </inkml:context>
    <inkml:brush xml:id="br0">
      <inkml:brushProperty name="width" value="0.1" units="cm"/>
      <inkml:brushProperty name="height" value="0.1" units="cm"/>
      <inkml:brushProperty name="color" value="#FFC114"/>
    </inkml:brush>
  </inkml:definitions>
  <inkml:trace contextRef="#ctx0" brushRef="#br0">166 1 6361,'-5'6'780,"1"-1"-1,-1 0 0,0 0 0,-6 5 0,-15 13-311,8-1-107,1 1 0,-17 29 0,27-41-93,2 0-1,-1 0 1,2 0 0,-1 0 0,2 1-1,-1-1 1,-2 24 0,6-31-191,-1 1 1,2-1-1,-1 1 0,0-1 1,1 1-1,0-1 1,0 0-1,0 1 1,1-1-1,0 0 0,-1 0 1,1 0-1,1 0 1,-1 0-1,5 6 1,-5-8-68,0 1 0,0-1 1,1 0-1,-1-1 0,0 1 1,1 0-1,-1-1 0,1 1 1,-1-1-1,1 0 0,0 1 1,-1-2-1,1 1 0,0 0 1,0 0-1,0-1 1,0 1-1,0-1 0,0 0 1,0 0-1,-1 0 0,1-1 1,0 1-1,5-2 0,-1 0-5,1-1 0,-1 0-1,0-1 1,0 1 0,0-1-1,11-9 1,35-34-5,-49 44-2,1-2-3,1-1 0,-1 1 0,0-1 0,-1 0 0,0 0 1,0 0-1,0-1 0,0 1 0,-1-1 0,0 0 0,3-12 0,-6 15-5,1 1 1,-1-1-1,1 1 0,-1-1 1,0 1-1,-1-1 0,1 1 1,0-1-1,-1 1 0,0 0 1,0-1-1,0 1 0,0 0 1,-1-1-1,1 1 0,-1 0 1,0 0-1,0 0 0,0 0 1,0 1-1,0-1 0,-1 1 1,1-1-1,-1 1 0,0 0 1,-5-4-1,3 3-210,0 1 1,0-1-1,-1 1 1,1 0-1,-1 0 1,0 1-1,1 0 1,-1 0-1,0 0 1,0 0-1,0 1 1,1 0-1,-1 1 1,-11 1-1,-12 6-2043</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2.675"/>
    </inkml:context>
    <inkml:brush xml:id="br0">
      <inkml:brushProperty name="width" value="0.1" units="cm"/>
      <inkml:brushProperty name="height" value="0.1" units="cm"/>
      <inkml:brushProperty name="color" value="#33CCFF"/>
    </inkml:brush>
  </inkml:definitions>
  <inkml:trace contextRef="#ctx0" brushRef="#br0">46 166 6473,'-45'-107'3161,"54"107"-520,7-2-1601,17-5-408,8 0 112,19-2-176,7-8-48,20 10-224,2-2-104,-6 9-112,-8 2 1,-23 7-466,-12 0-431,-24-5-984,-12 5 2424</inkml:trace>
  <inkml:trace contextRef="#ctx0" brushRef="#br0" timeOffset="1">224 238 7282,'-73'100'3112,"111"-96"-1247,9-4-1361,9-2-264,2-4-32,17-4-224,1-3-128,-9 0-776,-11 0-481</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3.004"/>
    </inkml:context>
    <inkml:brush xml:id="br0">
      <inkml:brushProperty name="width" value="0.1" units="cm"/>
      <inkml:brushProperty name="height" value="0.1" units="cm"/>
      <inkml:brushProperty name="color" value="#33CCFF"/>
    </inkml:brush>
  </inkml:definitions>
  <inkml:trace contextRef="#ctx0" brushRef="#br0">1 936 4921,'0'5'2777,"3"8"-89,6 0-1616,11-1-575,6-1 79,10-2-32,20 4 0,20-6-232,8-5-112,6-9-424,-16-13-400,-12-20-880</inkml:trace>
  <inkml:trace contextRef="#ctx0" brushRef="#br0" timeOffset="1">1362 1 7034,'0'14'3128,"0"19"-1247,7 27-977,0 14 168,4 24-96,3 7-144,-3 7-328,2 1-199,-2-12-185,0-12-80,0-24-160,-4-19-193,-3-25-511,-4-10-88,-10-23-672,0-16-201,-9-24 2554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3.457"/>
    </inkml:context>
    <inkml:brush xml:id="br0">
      <inkml:brushProperty name="width" value="0.1" units="cm"/>
      <inkml:brushProperty name="height" value="0.1" units="cm"/>
      <inkml:brushProperty name="color" value="#33CCFF"/>
    </inkml:brush>
  </inkml:definitions>
  <inkml:trace contextRef="#ctx0" brushRef="#br0">289 10 5121,'-56'64'4614,"-15"38"-2498,22-30-699,27-41-835,-62 94 1727,83-123-2254,0 1-1,0-1 0,0 1 0,1-1 1,-1 1-1,0-1 0,1 1 0,0-1 1,-1 1-1,1 3 0,0-6-45,0 0 0,0 1 0,0-1 0,0 0-1,1 1 1,-1-1 0,0 0 0,0 1 0,0-1 0,0 0 0,0 0-1,0 1 1,0-1 0,1 0 0,-1 1 0,0-1 0,0 0 0,0 0 0,1 1-1,-1-1 1,0 0 0,0 0 0,1 0 0,-1 1 0,0-1 0,1 0-1,-1 0 1,1 0-6,0 0 1,-1 0-1,1 0 0,0 0 0,0-1 0,-1 1 0,1 0 0,0 0 1,-1-1-1,1 1 0,0-1 0,-1 1 0,1 0 0,-1-1 1,1 1-1,0-1 0,0-1 0,6-5-17,0-1 0,0-1 0,-1 1-1,0-1 1,9-19 0,19-55-322,-26 62 216,4-12-41,1 0 1,2 1 0,2 1 0,0 1 0,37-48 0,-53 76 165,1 0 0,-1 0 0,1 0 0,-1 1 0,1-1-1,0 0 1,0 1 0,0 0 0,0-1 0,0 1 0,0 0 0,0 0-1,0 0 1,1 0 0,-1 1 0,0-1 0,1 0 0,-1 1 0,0 0-1,1 0 1,-1-1 0,4 2 0,0 0 87,1 1 0,-1 0 0,0 1 0,1 0-1,-1 0 1,10 6 0,5 6 249,0 1 0,0 1 0,-2 1 0,0 0-1,23 30 1,-17-18-394,39 34 0,-53-56-832,-2-1-928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5.938"/>
    </inkml:context>
    <inkml:brush xml:id="br0">
      <inkml:brushProperty name="width" value="0.1" units="cm"/>
      <inkml:brushProperty name="height" value="0.1" units="cm"/>
      <inkml:brushProperty name="color" value="#33CCFF"/>
    </inkml:brush>
  </inkml:definitions>
  <inkml:trace contextRef="#ctx0" brushRef="#br0">254 57 4617,'2'-4'642,"-1"0"-177,1-1 0,-1 1 0,0-1 0,0 0-1,0 1 1,0-6 0,-1 9-413,0 1-1,0-1 0,0 1 1,0-1-1,-1 0 1,1 1-1,0-1 0,0 0 1,0 1-1,-1-1 1,1 1-1,0-1 0,-1 1 1,1-1-1,-1 0 1,1 1-1,0-1 0,-1 1 1,1 0-1,-2-1 1,1 0 20,0 1 0,0-1 1,0 1-1,0 0 0,0-1 1,-1 1-1,1 0 0,0 0 1,0 0-1,0 0 0,0 0 1,-1 0-1,1 0 1,0 1-1,-2-1 0,0 1 39,-1 1 0,0-1 0,1 1 0,-1-1 0,1 1 0,0 0 0,-1 0 0,1 1 0,0-1-1,0 1 1,-2 2 0,-31 38 798,24-28-564,7-9-218,-82 113 1563,79-107-1581,0 1 0,1 0 1,1 1-1,1 0 0,0 0 1,0 0-1,-4 25 0,9-35-104,-1 0 0,1 0 0,0 0 0,0 0 0,0 0 0,0 0 0,1 0 0,0 0 0,0 0 0,0 0 0,0 0 0,0-1 0,1 1 0,0 0 0,-1-1 0,1 1 0,1-1 0,-1 0 0,0 0 0,1 0 0,0 0 0,0 0 0,0 0 0,0-1 0,0 1 0,0-1 0,0 0 0,1 0 0,-1 0 0,1-1 0,0 1 0,0-1 0,-1 0 0,1 0 0,0 0 0,0 0 0,0-1 0,0 1 0,0-1-1,0 0 1,6-1 0,-2 0-30,-1-1-1,1 0 1,-1 0-1,0-1 1,0 0-1,0 0 1,0-1-1,0 0 0,-1 0 1,1 0-1,-1-1 1,0 0-1,-1 0 1,6-7-1,12-12-266,35-53 0,-49 65 233,6-10-9,-3 6 46,0 0-1,-2 0 1,11-23-1,-20 29 68,-9 11 93,-10 14 169,13-9-248,1 1 1,0 0-1,0 1 1,0-1-1,1 0 1,0 1-1,0 0 1,1 0-1,0 0 0,1 0 1,-1 0-1,2 0 1,-1 0-1,1 0 1,0 1-1,3 14 1,-2-16-106,0-1 0,1 1 0,0-1 0,0 1 0,1-1 0,-1 0 0,1 0 0,1 0 0,-1 0 0,1 0 0,0-1 0,0 1 0,1-1 0,-1 0 0,1-1 0,0 1 0,1-1 1,-1 0-1,1 0 0,0-1 0,6 3 0,-8-4-153,0 0 1,1-1 0,-1 0-1,1 0 1,-1 0 0,1-1 0,-1 1-1,1-1 1,-1 0 0,1 0-1,-1-1 1,6 0 0,21-6-1539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6.405"/>
    </inkml:context>
    <inkml:brush xml:id="br0">
      <inkml:brushProperty name="width" value="0.1" units="cm"/>
      <inkml:brushProperty name="height" value="0.1" units="cm"/>
      <inkml:brushProperty name="color" value="#33CCFF"/>
    </inkml:brush>
  </inkml:definitions>
  <inkml:trace contextRef="#ctx0" brushRef="#br0">165 1 5633,'-7'1'400,"1"0"-1,-1 1 1,1 1 0,0-1-1,-1 1 1,1 0 0,0 0-1,1 0 1,-1 1-1,1 0 1,-1 0 0,1 1-1,0 0 1,1-1 0,-6 8-1,0 2 75,0 0 0,1 1 1,0 0-1,-11 29 0,19-40-380,-1 0 1,0 0-1,1 1 1,0-1-1,0 1 0,1-1 1,-1 1-1,1-1 1,0 1-1,0-1 1,0 1-1,1-1 1,-1 1-1,3 6 1,-1-5-30,1 0 0,0 0 0,0 0 0,1 0 0,0-1 1,0 1-1,0-1 0,0 0 0,7 6 0,69 57 421,-60-54-382,-1 2-1,-1 0 0,0 1 1,-1 1-1,-1 0 0,16 23 1,-30-37-76,0 0 0,0 0 0,-1 0 0,0 1 0,1-1 0,-1 0 0,-1 0 0,1 1 0,0-1 0,-1 1 0,0-1 0,0 1 0,-1-1 1,1 0-1,-1 1 0,0-1 0,0 0 0,0 1 0,-1-1 0,1 0 0,-1 0 0,0 0 0,0 0 0,-1-1 0,1 1 0,-1 0 0,0-1 0,0 0 0,-4 5 0,4-5-76,0 0-1,0-1 0,-1 1 0,1-1 0,0 1 0,-1-1 1,0 0-1,1-1 0,-1 1 0,0 0 0,0-1 0,0 0 1,0 0-1,0 0 0,0-1 0,0 1 0,0-1 0,0 0 1,-1 0-1,1 0 0,0-1 0,0 0 0,0 1 0,0-1 1,0-1-1,0 1 0,0 0 0,0-1 0,1 0 0,-7-4 1,7 4-193,0-1 0,0 1 0,1-1 1,-1 0-1,1 0 0,0 0 1,-3-4-1,-10-26-2026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8.120"/>
    </inkml:context>
    <inkml:brush xml:id="br0">
      <inkml:brushProperty name="width" value="0.1" units="cm"/>
      <inkml:brushProperty name="height" value="0.1" units="cm"/>
      <inkml:brushProperty name="color" value="#33CCFF"/>
    </inkml:brush>
  </inkml:definitions>
  <inkml:trace contextRef="#ctx0" brushRef="#br0">1 93 3897,'80'-82'1736,"-69"77"-640,-8 0-303,3 8 15,-5 4 1296,-1 13-1040,-9 84-63,6-32-129,-6 6-376,7 7-80,-2 0-200,-1-8-120,-2-9-576,-6-17-312,6-20-712,1-13-289</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8.550"/>
    </inkml:context>
    <inkml:brush xml:id="br0">
      <inkml:brushProperty name="width" value="0.1" units="cm"/>
      <inkml:brushProperty name="height" value="0.1" units="cm"/>
      <inkml:brushProperty name="color" value="#33CCFF"/>
    </inkml:brush>
  </inkml:definitions>
  <inkml:trace contextRef="#ctx0" brushRef="#br0">685 1 7770,'-2'14'2856,"-9"24"-1960,10 11-399,-8 15 391,5 10 112,4 18-120,2 4-112,10 2-440,1-7-136,2-21-216,3-10-176,-11-20-736,-5-11-352,-9-11-616</inkml:trace>
  <inkml:trace contextRef="#ctx0" brushRef="#br0" timeOffset="1">0 582 8570,'18'0'3329,"13"4"-1857,23-4-1136,17-9 112,32-2 160,10-7-120,6 0-128,-8-2-136,-28 4-560,-17 5-336,-25 3-816,-15 7-393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9.024"/>
    </inkml:context>
    <inkml:brush xml:id="br0">
      <inkml:brushProperty name="width" value="0.1" units="cm"/>
      <inkml:brushProperty name="height" value="0.1" units="cm"/>
      <inkml:brushProperty name="color" value="#33CCFF"/>
    </inkml:brush>
  </inkml:definitions>
  <inkml:trace contextRef="#ctx0" brushRef="#br0">1 98 7698,'14'2'3032,"26"3"-1647,14-5-737,26-9-40,12-4 32,10-8-312,-2-5-48,-10 6-456,-5 8-608,-14 8-640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9.471"/>
    </inkml:context>
    <inkml:brush xml:id="br0">
      <inkml:brushProperty name="width" value="0.1" units="cm"/>
      <inkml:brushProperty name="height" value="0.1" units="cm"/>
      <inkml:brushProperty name="color" value="#33CCFF"/>
    </inkml:brush>
  </inkml:definitions>
  <inkml:trace contextRef="#ctx0" brushRef="#br0">174 84 5081,'8'-7'373,"26"-19"695,-30 17-448,-4 8-583,0 1 0,-1 0 0,1-1 0,-1 1 0,1 0 0,-1 0 0,1-1 0,0 1-1,-1 0 1,1 0 0,-1 0 0,1 0 0,-1-1 0,0 1 0,1 0 0,-1 0 0,1 0 0,-1 0 0,1 0 0,-1 0 0,1 0 0,-1 1-1,0-1 1,-6 1 191,0 0 0,1 1 0,-1 0 0,1 0 0,-1 0 0,1 1 0,0 0 0,0 1 0,0-1 0,0 1-1,0 0 1,1 0 0,0 1 0,-10 10 0,3-2 182,1 1 0,0 1 0,1 0 0,-13 25 1,16-25-159,1 0 1,0 0-1,1 1 1,1 0-1,0 0 1,1 0 0,-1 17-1,3-24-138,1-1 0,1 0 0,-1 0 0,1 1 0,1-1 0,4 16 0,-5-20-84,1 1 1,0-1 0,1 0 0,-1 0 0,1 1 0,-1-1 0,1-1 0,0 1-1,1 0 1,-1-1 0,1 0 0,6 5 0,-5-5-27,-1 0 0,1 0 1,0-1-1,0 0 0,0 0 0,0 0 1,0-1-1,1 0 0,-1 0 0,0 0 1,1 0-1,-1-1 0,1 0 0,-1 0 0,1-1 1,-1 1-1,0-1 0,1 0 0,-1-1 1,0 1-1,0-1 0,0 0 0,9-5 1,-7 3-15,1-1 1,-1 0 0,0 0 0,-1 0 0,1-1 0,-1 0-1,0-1 1,0 1 0,-1-1 0,0 0 0,0-1-1,-1 1 1,0-1 0,4-10 0,-3 4-193,-1-1 1,-1 0 0,0-1-1,-2 1 1,1 0-1,-2-1 1,0 1-1,-1 0 1,0-1 0,-1 1-1,-1 0 1,0 0-1,-2 0 1,1 0-1,-2 1 1,0 0-1,0 0 1,-1 0 0,-1 1-1,-1 0 1,-10-13-1,-8-2-1325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59.805"/>
    </inkml:context>
    <inkml:brush xml:id="br0">
      <inkml:brushProperty name="width" value="0.1" units="cm"/>
      <inkml:brushProperty name="height" value="0.1" units="cm"/>
      <inkml:brushProperty name="color" value="#33CCFF"/>
    </inkml:brush>
  </inkml:definitions>
  <inkml:trace contextRef="#ctx0" brushRef="#br0">305 229 5713,'1'-12'728,"-1"0"-1,0 1 1,-1-1 0,-2-14-1,1 16-605,0 2-1,-1-1 1,0 0 0,0 0-1,-1 1 1,0 0 0,-1 0-1,0 0 1,0 0-1,0 1 1,-1 0 0,0 0-1,-1 0 1,1 1-1,-13-9 1,16 12-73,-1 1-1,1-1 1,-1 1 0,0 0-1,1 0 1,-1 1 0,0-1-1,0 1 1,0-1 0,-5 0-1,6 2-20,1 0 0,-1 0-1,1 0 1,-1 1-1,1-1 1,-1 1-1,1-1 1,-1 1-1,1 0 1,0 0 0,-1 0-1,1 0 1,0 0-1,0 0 1,0 1-1,0-1 1,0 1-1,-3 2 1,-3 5 47,1-1 1,0 2-1,0-1 1,1 1-1,0 0 1,1 0-1,0 0 1,0 1-1,2 0 0,-1 0 1,-2 12-1,-2 21 212,-6 66-1,13-98-242,-20 317 584,14-215-627,3 80-2317,4-170 663</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9.273"/>
    </inkml:context>
    <inkml:brush xml:id="br0">
      <inkml:brushProperty name="width" value="0.1" units="cm"/>
      <inkml:brushProperty name="height" value="0.1" units="cm"/>
      <inkml:brushProperty name="color" value="#FFC114"/>
    </inkml:brush>
  </inkml:definitions>
  <inkml:trace contextRef="#ctx0" brushRef="#br0">0 44 6033,'4'5'428,"0"1"0,0 0 0,-1 0-1,0 0 1,0 0 0,0 0 0,-1 1 0,0-1 0,0 1-1,-1 0 1,0-1 0,1 13 0,-2-7-201,-1 1 0,0-1 1,-1 0-1,0 1 0,-8 22 1,3-8 372,7-19 158,7-17 344,14-29-844,53-67 0,-63 91-305,1 1 1,0 0-1,1 1 0,1 0 0,0 1 0,0 0 0,24-12 1,-36 22 52,0 0 0,1 0 1,-1 0-1,0 0 0,1 0 0,-1 1 1,1-1-1,-1 1 0,0 0 1,1-1-1,-1 1 0,5 1 1,-6-1 1,1 0 0,-1 1 0,0-1 1,0 1-1,0 0 0,1-1 1,-1 1-1,0 0 0,0 0 0,0-1 1,0 1-1,0 0 0,0 0 1,0 0-1,0 0 0,-1 0 0,1 0 1,0 1-1,-1-1 0,1 0 1,-1 0-1,1 0 0,-1 1 0,1-1 1,-1 2-1,2 2 12,-1 1-1,0 0 1,-1-1-1,0 1 1,1 0-1,-2 0 1,1 0-1,-1-1 1,0 1 0,0 0-1,0-1 1,-4 10-1,-2 2-49,-1-1-1,-17 26 1,17-30-490,1 0 0,0 0 1,1 1-1,0-1 0,-7 27 1,8-8-1558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0.267"/>
    </inkml:context>
    <inkml:brush xml:id="br0">
      <inkml:brushProperty name="width" value="0.1" units="cm"/>
      <inkml:brushProperty name="height" value="0.1" units="cm"/>
      <inkml:brushProperty name="color" value="#33CCFF"/>
    </inkml:brush>
  </inkml:definitions>
  <inkml:trace contextRef="#ctx0" brushRef="#br0">0 74 4225,'20'-3'2400,"26"-6"-175,4-6-1457,19 1-696,2-4-216,14 3-384</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0.755"/>
    </inkml:context>
    <inkml:brush xml:id="br0">
      <inkml:brushProperty name="width" value="0.1" units="cm"/>
      <inkml:brushProperty name="height" value="0.1" units="cm"/>
      <inkml:brushProperty name="color" value="#33CCFF"/>
    </inkml:brush>
  </inkml:definitions>
  <inkml:trace contextRef="#ctx0" brushRef="#br0">39 1 6129,'-16'101'5486,"7"54"-3644,7-90-809,-8 362 2201,9-361-3004,1-51-188,-1 1 13,1 0 1,4 29 0,-4-44-56,0 0-1,0 0 1,1 0 0,-1 0 0,0 0 0,0 0 0,0 0 0,1 0 0,-1 0 0,0 0 0,1 0 0,-1-1 0,1 1 0,-1 0 0,1 0 0,-1 0 0,1 0 0,0-1 0,-1 1 0,1 0 0,0-1 0,0 1 0,-1 0 0,3 0 0,-2-1-2,0 0 0,0 0 1,0-1-1,0 1 1,0 0-1,0-1 0,0 1 1,0-1-1,0 1 0,-1-1 1,1 0-1,0 1 0,0-1 1,0 0-1,-1 1 1,1-1-1,0 0 0,-1 0 1,1-1-1,6-8-38,0 0-1,-1-1 1,5-12 0,-2 2-50,8-20-201,2 0 0,2 2 0,1 0 0,30-39 1,-40 62 253,2 0 1,-1 1-1,2 0 1,0 1 0,1 1-1,0 0 1,35-20 0,-48 31 37,0 1 1,1 0-1,-1 0 1,0 0-1,0 0 1,1 0-1,-1 0 1,0 1 0,1 0-1,-1 0 1,1 0-1,5 1 1,-7-1 1,0 1 0,-1-1 1,1 1-1,0 0 0,-1-1 1,1 1-1,-1 0 0,1 0 1,-1 0-1,0 0 0,1 1 1,-1-1-1,0 0 0,0 1 1,0-1-1,0 0 0,0 1 1,0-1-1,0 1 0,-1 0 1,1-1-1,0 1 0,-1-1 1,1 1-1,-1 2 0,1 4 20,0-1 0,0 0-1,-1 0 1,0 1 0,-1-1 0,0 0-1,0 1 1,0-1 0,-1 0-1,0 0 1,0 0 0,-1 0-1,-3 6 1,-4 5 49,0 0 0,-1 0 0,-20 22 0,5-7 78,-39 34 1,50-53-107,-1 0-1,-1-1 1,0-1-1,-25 13 1,36-22-72,0 0 1,0 0 0,0-1-1,0 0 1,-1-1-1,1 1 1,-1-1-1,-11 0 1,16-1-45,0 0 0,0 0 0,-1 0 0,1 0 0,0-1 0,0 1 0,0-1 0,-1 0 0,1 1 0,0-1 0,0 0 0,0 0 0,0-1 0,1 1 1,-1 0-1,0-1 0,0 1 0,1-1 0,-1 1 0,1-1 0,-1 0 0,1 0 0,0 1 0,-1-1 0,1 0 0,0 0 0,-1-4 0,1 2-173,0-1-1,0 1 1,0 0 0,1-1 0,-1 1 0,1-6 0,4-35-1683</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1.235"/>
    </inkml:context>
    <inkml:brush xml:id="br0">
      <inkml:brushProperty name="width" value="0.1" units="cm"/>
      <inkml:brushProperty name="height" value="0.1" units="cm"/>
      <inkml:brushProperty name="color" value="#33CCFF"/>
    </inkml:brush>
  </inkml:definitions>
  <inkml:trace contextRef="#ctx0" brushRef="#br0">81 0 6281,'-4'19'1927,"-2"-1"1,-13 32-1,-1 3-973,13-29-259,0-1 0,2 1 0,0 0 0,-1 45 0,6-59-490,0-1 0,1 1 0,0-1 1,1 1-1,0-1 0,6 16 0,-6-20-154,0 0 0,1 0-1,0 0 1,0 0 0,0 0-1,0-1 1,1 0-1,0 1 1,0-1 0,0-1-1,0 1 1,7 4 0,-8-6-42,0-1 0,0 1 1,0 0-1,0-1 0,0 0 1,1 0-1,-1 0 0,0 0 1,1 0-1,-1-1 0,1 0 1,-1 1-1,1-1 0,-1 0 1,7-2-1,-5 1-6,0 0 1,0-1-1,1 0 1,-1 0-1,-1 0 0,1-1 1,0 1-1,0-1 1,5-5-1,-2 1-14,1-1-1,-2 0 1,1-1-1,-1 1 1,0-1 0,-1-1-1,0 1 1,0-1-1,4-12 1,-6 11-60,0-1 1,-1 1-1,-1-1 0,0 0 1,0 0-1,-1 0 0,-1 1 1,0-1-1,0 0 0,-1 0 0,-1 0 1,0 0-1,-1 1 0,0-1 1,0 1-1,-1 0 0,-1-1 1,0 2-1,-1-1 0,0 1 1,-12-16-1,16 22 5,-1 1 0,1 0 1,-1 0-1,0 0 0,-1 0 1,1 0-1,0 1 0,-1-1 0,1 1 1,-1 0-1,0 0 0,0 0 0,1 1 1,-1-1-1,0 1 0,-1 0 0,1 0 1,0 1-1,0-1 0,0 1 0,-1 0 1,1 0-1,0 0 0,0 0 0,0 1 1,-1 0-1,1 0 0,0 0 0,-8 3 1,5 0-254,0 1 1,0 0 0,0 0-1,0 0 1,1 0 0,-1 1-1,2 0 1,-1 1 0,1 0-1,-1-1 1,2 1 0,-1 1-1,1-1 1,0 1 0,-3 9-1,8-5-1378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1.723"/>
    </inkml:context>
    <inkml:brush xml:id="br0">
      <inkml:brushProperty name="width" value="0.1" units="cm"/>
      <inkml:brushProperty name="height" value="0.1" units="cm"/>
      <inkml:brushProperty name="color" value="#33CCFF"/>
    </inkml:brush>
  </inkml:definitions>
  <inkml:trace contextRef="#ctx0" brushRef="#br0">14 96 5457,'4'17'1420,"0"0"-1,-1 0 1,-1 0-1,0 26 1,-2-33-1047,-1 1 0,0-1 1,-1 0-1,0 0 0,0-1 0,-1 1 1,0 0-1,-9 15 0,12-24-355,0-1 1,0 0-1,-1 0 0,1 0 1,0 0-1,0 1 0,0-1 1,-1 0-1,1 0 0,0 1 1,0-1-1,0 0 0,0 0 1,0 1-1,-1-1 0,1 0 1,0 0-1,0 1 0,0-1 1,0 0-1,0 1 0,0-1 1,0 0-1,0 0 0,0 1 1,0-1-1,0 0 0,0 0 1,0 1-1,0-1 0,0 0 1,1 1-1,-1-1 0,0 0 1,0 0-1,0 1 0,0-1 1,0 0-1,1 0 0,-1 1 1,0-1-1,0 0 0,0 0 1,1 0-1,-1 0 0,0 1 1,0-1-1,1 0 0,-1 0 1,0 0-1,0 0 0,1 0 1,-1 0-1,0 1 0,0-1 1,1 0-1,-1 0 0,0 0 1,1 0-1,-1 0 0,0 0 1,0 0-1,1 0 0,-1 0 1,1-1-1,21-6 379,-15 2-374,-1 1 0,1-1 0,-1 0-1,0 0 1,0-1 0,-1 0 0,8-10 0,33-53-30,-22 30 2,-18 31 2,2-6-12,2 0-1,0 1 1,1 0-1,16-15 1,-18 20 10,52-41-37,-59 48 45,-1 0 0,0 0 0,0 0 0,1 0 0,-1 1 1,0-1-1,1 0 0,-1 1 0,1-1 0,-1 1 0,1 0 0,-1-1 0,1 1 0,-1 0 0,1 0 0,0 0 0,-1 0 0,1 0 0,-1 0 1,3 1-1,-3 0 1,0-1 0,0 1 0,0 0 0,0 0 0,0 0 0,0 0 0,0 0 0,0 0 0,0 0 0,0 0 0,0 0 0,-1 1 0,1-1 1,0 0-1,-1 0 0,1 1 0,0 1 0,1 8 5,0-1 1,-1 1-1,0-1 1,0 18-1,-1-23-18,-1 28-46,0-13-267,1 0 0,0 0-1,2-1 1,0 1 0,1-1-1,9 31 1,7-13-1601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2.190"/>
    </inkml:context>
    <inkml:brush xml:id="br0">
      <inkml:brushProperty name="width" value="0.1" units="cm"/>
      <inkml:brushProperty name="height" value="0.1" units="cm"/>
      <inkml:brushProperty name="color" value="#33CCFF"/>
    </inkml:brush>
  </inkml:definitions>
  <inkml:trace contextRef="#ctx0" brushRef="#br0">343 480 4353,'-1'-6'408,"0"1"0,-1-1 0,0 1 0,0-1 0,0 1 0,-1 0 0,-6-9 0,8 12-343,-1 1 1,0-1-1,0 0 1,0 0-1,0 1 1,0-1-1,0 1 0,-1 0 1,1 0-1,0 0 1,-1 0-1,1 0 1,-1 0-1,1 0 1,-1 1-1,1 0 1,-1-1-1,-5 1 1,-1 1 174,1 0 0,-1 0 0,1 1 0,-1 0 0,1 1 0,-1-1 0,1 2 0,0-1 0,0 1 0,1 0 0,-1 1 0,1 0 0,0 0 0,0 1 0,-6 6 0,-2 2 253,1 1-1,1 0 0,0 1 1,1 1-1,-15 27 0,20-31-294,0 1 0,1 0-1,0 0 1,1 0-1,1 1 1,0 0-1,-2 23 1,5-34-180,1 0 0,0 0 0,0 0 0,0-1 0,1 1 0,-1 0 1,1 0-1,0 0 0,0-1 0,0 1 0,1 0 0,-1-1 0,1 0 0,0 1 0,0-1 0,0 0 0,0 0 0,1 1 0,-1-2 0,1 1 0,0 0 1,0-1-1,0 1 0,0-1 0,0 0 0,0 0 0,1 0 0,-1 0 0,1-1 0,-1 1 0,1-1 0,0 0 0,-1 0 0,1 0 0,4 0 0,0 0-76,0 0 0,1 0 0,-1-1-1,0 0 1,1-1 0,-1 1 0,0-2-1,0 1 1,1-1 0,-1 0 0,0-1-1,-1 0 1,1 0 0,0-1-1,-1 0 1,0 0 0,0-1 0,0 1-1,6-8 1,-4 4-125,0-1 0,-1 0 1,0 0-1,0-1 0,-1 0 0,0 0 0,-1-1 1,-1 0-1,1 0 0,-2-1 0,1 1 0,3-19 0,-1-17-445,-2 1-1,-1-1 0,-5-59 0,2-14-564,19-63-101,-19 176 1461,0-1 0,1 0 0,0 0 0,0 1 0,1-1 0,0 1 0,0 0 0,6-11 0,-8 51 3026,-16 72-831,-7 66-806,19-122-1278,1 0 0,7 55 0,-4-90-393,0 0 0,2-1 0,0 1 0,0-1 0,1 0 0,1 0 0,0 0 0,1 0 1,0-1-1,1 0 0,1 0 0,13 17 0,-16-24-221,1 1 1,0-1-1,-1 0 1,13 7-1,-14-10-44,1 0 0,0 0 0,0 0 1,0-1-1,8 2 0</inkml:trace>
  <inkml:trace contextRef="#ctx0" brushRef="#br0" timeOffset="1">1036 224 5953,'-6'1'911,"1"-1"-1,-1 1 1,1 0-1,-1 0 1,-8 3-1,-26 15 1137,17-4-1517,-26 24 1,37-30 74,2 0-301,-1 0 1,1 1-1,1 0 1,0 1-1,1-1 1,0 2-1,0-1 1,1 1-1,-6 14 1,11-22-240,1 0 1,-1 0-1,1 1 1,-1-1 0,1 1-1,0 0 1,1-1-1,-1 1 1,1-1-1,0 1 1,0 0-1,1-1 1,-1 1-1,1 0 1,0-1 0,0 1-1,0-1 1,1 1-1,0-1 1,0 0-1,0 0 1,0 0-1,0 0 1,1 0-1,0 0 1,0 0-1,0-1 1,0 0 0,1 1-1,5 3 1,7 4-34,1 0 0,1-1 1,20 8-1,-16-8-35,30 19-1,-50-28-4,0 1 0,0-1 0,0 0-1,-1 1 1,1 0 0,0-1 0,-1 1-1,1 0 1,-1 0 0,1 0-1,-1 0 1,1 2 0,-1-2-5,-1-1-1,0 0 1,0 1 0,0-1 0,0 0-1,0 0 1,0 1 0,0-1 0,0 0-1,0 0 1,-1 1 0,1-1 0,0 0-1,-1 0 1,1 1 0,-1-1 0,1 0-1,-1 0 1,0 0 0,1 0 0,-1 0-1,0 0 1,0 0 0,0 0-1,-1 1 1,-7 5-160,-1 1 0,1-2 0,-1 1 0,0-1 0,-1-1 0,1 0 0,-19 6 0,-80 19-1469,102-28 1512,1 0-73,-1 0-1,1-1 1,0 0 0,-1 0 0,1 0-1,-1-1 1,0 0 0,1 0 0,-1-1 0,-10-1-1,16 1 195,-1 0-1,1 0 0,-1 0 0,1 0 0,0-1 1,0 1-1,-1 0 0,1-1 0,0 1 0,0 0 1,0-1-1,1 1 0,-2-3 0</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2.650"/>
    </inkml:context>
    <inkml:brush xml:id="br0">
      <inkml:brushProperty name="width" value="0.1" units="cm"/>
      <inkml:brushProperty name="height" value="0.1" units="cm"/>
      <inkml:brushProperty name="color" value="#33CCFF"/>
    </inkml:brush>
  </inkml:definitions>
  <inkml:trace contextRef="#ctx0" brushRef="#br0">71 1 4193,'0'14'2576,"0"23"281,-2 12-1185,6 16-479,-4 9 39,0 24-256,0 11-128,-9 12-280,4 0-191,-1-21-337,1-15 0,-3-34-457,-2-15-319,-1-25-800,-7-9-480</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03.120"/>
    </inkml:context>
    <inkml:brush xml:id="br0">
      <inkml:brushProperty name="width" value="0.1" units="cm"/>
      <inkml:brushProperty name="height" value="0.1" units="cm"/>
      <inkml:brushProperty name="color" value="#33CCFF"/>
    </inkml:brush>
  </inkml:definitions>
  <inkml:trace contextRef="#ctx0" brushRef="#br0">287 163 9690,'-35'22'3225,"-7"2"-2215,2 3 1,0 1-1,-57 54 1,75-57-706,21-24-302,0 1 0,0-1 0,0 1 0,0-1 0,0 1 0,0 0 0,1-1 0,-1 1 0,0 0 0,1 0 0,-1-1-1,1 1 1,0 0 0,0 3 0,16-20-537,18-27-764,0 2-135,-2-1 0,35-61-1,-53 77 1258,-1-1 238,2 1 0,26-35 0,-39 58 24,-1 1 0,0-1 0,1 0-1,0 1 1,-1-1 0,1 1 0,0-1 0,0 1 0,0 0 0,0 0 0,0 0 0,0 0 0,0 0 0,0 0 0,0 1 0,0-1 0,1 0 0,1 1 0,-1 0 78,1 0 1,-1 1 0,0-1-1,0 1 1,0 0 0,0 0-1,0 0 1,0 0 0,0 1-1,0-1 1,-1 1 0,1 0-1,3 2 1,4 4 266,1 1 1,-2 0 0,1 1-1,-1 0 1,0 0-1,-1 1 1,8 14-1,41 88 1903,-41-78-2142,27 47 1,-36-74-1367</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0.121"/>
    </inkml:context>
    <inkml:brush xml:id="br0">
      <inkml:brushProperty name="width" value="0.1" units="cm"/>
      <inkml:brushProperty name="height" value="0.1" units="cm"/>
      <inkml:brushProperty name="color" value="#33CCFF"/>
    </inkml:brush>
  </inkml:definitions>
  <inkml:trace contextRef="#ctx0" brushRef="#br0">95 100 5017,'-1'-26'845,"-3"-30"-467,3 49 1008,0 29 2018,-1 49-2051,-11 76 0,-52 141 397,58-257-1710,6-23 9,6-15-4,7-17 18,23-65 23,-16 38-80,50-93 0,-40 96-132,2 1 0,2 1 1,46-48-1,-76 91 51,-2 1-31,1 0-1,-1 0 1,1 0-1,0 1 1,0-1-1,0 0 1,0 1-1,0-1 0,0 1 1,1 0-1,-1 0 1,0 0-1,1 0 1,-1 0-1,0 0 1,1 1-1,2-1 1,7 2-1425</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0.525"/>
    </inkml:context>
    <inkml:brush xml:id="br0">
      <inkml:brushProperty name="width" value="0.1" units="cm"/>
      <inkml:brushProperty name="height" value="0.1" units="cm"/>
      <inkml:brushProperty name="color" value="#33CCFF"/>
    </inkml:brush>
  </inkml:definitions>
  <inkml:trace contextRef="#ctx0" brushRef="#br0">108 194 3905,'20'-5'2674,"-18"5"-2571,0 0 0,0 0 0,0-1-1,0 1 1,0-1 0,-1 1 0,1-1-1,0 0 1,0 1 0,0-1 0,1-1-1,6-5 361,0-1 0,-1 1-1,10-12 1,10-10 344,-25 25-706,1 1-1,-1-1 1,0 0-1,0 0 1,0-1 0,-1 1-1,1-1 1,-1 1-1,2-6 1,-3 7-69,0 0 0,0 1 1,-1-1-1,1 0 1,-1 1-1,1-1 0,-1 0 1,0 0-1,0 0 0,0 1 1,-1-1-1,1 0 0,-1 0 1,1 1-1,-1-1 0,0 0 1,0 1-1,-2-3 1,3 4-12,-1 0 0,0 0 0,1 0 1,-1 1-1,0-1 0,0 0 1,1 1-1,-1-1 0,0 0 1,0 1-1,0-1 0,0 1 0,0 0 1,0-1-1,0 1 0,0 0 1,0 0-1,0-1 0,0 1 0,0 0 1,0 0-1,-1 0 0,1 0 1,0 0-1,0 0 0,0 1 0,-2 0 1,-29 11 508,18-4-338,0 1 0,1 0-1,0 0 1,0 2 0,1-1-1,1 2 1,-1-1 0,2 2-1,-19 26 1,22-28-75,1 1 0,-1 0 0,2 0 0,0 0 0,0 1 0,1-1 0,1 1-1,0 0 1,1 0 0,0 0 0,1 1 0,1 21 0,1-29-102,0-1 0,0 1 0,0-1 0,0 1 0,1-1 0,0 0 0,0 0 1,1 0-1,-1 0 0,1 0 0,0-1 0,1 1 0,-1-1 0,1 0 0,0 0 0,0 0 0,0 0 0,0-1 0,0 1 0,1-1 0,0 0 0,0 0 0,0-1 0,0 0 0,6 2 0,-3-1-156,-1-1-1,0 0 1,1-1-1,0 0 1,-1 0-1,1 0 1,0-1 0,-1-1-1,1 1 1,0-1-1,-1 0 1,1-1-1,-1 0 1,0 0-1,1 0 1,-1-1 0,13-7-1,16-16-1626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0.922"/>
    </inkml:context>
    <inkml:brush xml:id="br0">
      <inkml:brushProperty name="width" value="0.1" units="cm"/>
      <inkml:brushProperty name="height" value="0.1" units="cm"/>
      <inkml:brushProperty name="color" value="#33CCFF"/>
    </inkml:brush>
  </inkml:definitions>
  <inkml:trace contextRef="#ctx0" brushRef="#br0">139 1 5417,'-2'85'3898,"-25"151"-1,-38 80-2485,41-206-1091,7 4-241,14-109-84,2-13-9,2-21-29,10-25-277,3-1 0,21-55 0,-18 58-55,76-200-1295,-76 214 1601,2 1 1,1 1 0,2 1-1,38-47 1,-60 81 70,25-23 42,-24 24-39,-1-1 0,1 1-1,-1-1 1,1 1-1,0-1 1,-1 1-1,1-1 1,0 1-1,-1 0 1,1-1-1,0 1 1,-1 0-1,1 0 1,0 0 0,0-1-1,-1 1 1,1 0-1,0 0 1,0 0-1,-1 0 1,1 0-1,0 0 1,0 1-1,-1-1 1,1 0-1,0 0 1,0 0 0,-1 1-1,1-1 1,0 0-1,-1 1 1,1-1-1,-1 1 1,1-1-1,0 0 1,-1 1-1,1 0 1,-1-1 0,1 1-1,-1-1 1,1 1-1,-1 0 1,1 0-1,1 6 50,0-1 0,0 0 0,-1 1 0,0-1 0,0 1 0,-1-1 1,1 1-1,-1-1 0,-1 1 0,1-1 0,-1 1 0,0-1 0,-3 9 0,-3 7 136,0 0 0,-16 33 1,3-13-124,-2-2 1,-2-1-1,-1-1 1,-53 60-1,73-91-152,4-6 28,0 0 1,1 0-1,-1 0 1,0 0-1,0 1 0,0-1 1,0-1-1,0 1 1,-1 0-1,1 0 1,0 0-1,0 0 1,0-1-1,-1 1 1,1-1-1,0 1 0,-1-1 1,1 1-1,-1-1 1,-1 0-1,-5-2-1203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9.557"/>
    </inkml:context>
    <inkml:brush xml:id="br0">
      <inkml:brushProperty name="width" value="0.1" units="cm"/>
      <inkml:brushProperty name="height" value="0.1" units="cm"/>
      <inkml:brushProperty name="color" value="#FFC114"/>
    </inkml:brush>
  </inkml:definitions>
  <inkml:trace contextRef="#ctx0" brushRef="#br0">0 0 6081,'8'3'3241,"2"7"-840,10 22-657,0 12-112,-1 38-384,-3 16-215,-10 30-289,-6 12-96,-10 14-176,-4 2-96,0 2-320,1-7-344,5-25-608,6-18-392,1-36-977,-1-23-319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8:59.645"/>
    </inkml:context>
    <inkml:brush xml:id="br0">
      <inkml:brushProperty name="width" value="0.1" units="cm"/>
      <inkml:brushProperty name="height" value="0.1" units="cm"/>
      <inkml:brushProperty name="color" value="#FFC114"/>
    </inkml:brush>
  </inkml:definitions>
  <inkml:trace contextRef="#ctx0" brushRef="#br0">152 21 6041,'0'-1'274,"0"-1"0,-1 1-1,1 0 1,-1 0-1,0 0 1,1 0 0,-1 0-1,0 0 1,1 0 0,-1 0-1,0 0 1,0 0 0,0 0-1,0 1 1,0-1-1,0 0 1,0 1 0,0-1-1,0 0 1,0 1 0,-2-1-1,2 1-226,-1 1 0,0-1 0,0 1 0,0 0 0,0 0 0,1 0 0,-1 0 0,0 0 0,1 0 0,-1 0 0,1 0 0,-1 0-1,1 1 1,-2 2 0,-11 9 301,1 1 1,1 1-1,0 0 0,-18 32 0,26-40-246,1-1 0,-1 1 1,2 0-1,-1-1 1,1 1-1,0 1 0,0-1 1,0 0-1,1 0 0,1 1 1,-1-1-1,1 0 0,0 1 1,1-1-1,2 14 0,-2-19-98,0 1 0,0 0-1,0-1 1,0 1-1,1-1 1,-1 1-1,1-1 1,-1 0-1,1 1 1,0-1-1,0 0 1,0 0-1,0 0 1,0-1 0,1 1-1,-1 0 1,0-1-1,4 2 1,2 0 4,0 0 1,0-1 0,0 0 0,15 1-1,-17-2-6,0-1 0,0 1 0,0 0 0,0 1 0,0 0 0,0 0 0,-1 0 0,1 0 0,0 1 0,5 4-1,-9-6-7,-1 0-1,0 0 0,0 0 0,0-1 0,0 1 0,0 1 0,0-1 0,-1 0 0,1 0 1,0 0-1,0 0 0,-1 1 0,1-1 0,-1 0 0,1 1 0,-1-1 0,0 0 0,1 1 1,-1-1-1,0 0 0,0 1 0,0-1 0,0 3 0,-1-2-23,1 0-1,-1 0 1,0 0-1,0 0 1,0 0-1,0 0 1,0 0-1,-1 0 1,1 0 0,-1-1-1,1 1 1,-1 0-1,-2 1 1,-1 2-106,-1-1 1,0 0 0,-1 0-1,1-1 1,-1 0 0,1 0-1,-1 0 1,-9 2 0,13-4-24,0-1-1,1 0 1,-1 1 0,0-1 0,0 0-1,1 0 1,-1-1 0,0 1 0,1-1-1,-1 1 1,0-1 0,1 0 0,-1 0-1,1 0 1,-1 0 0,1 0 0,-1-1 0,1 1-1,-4-4 1,-15-19-1232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1.317"/>
    </inkml:context>
    <inkml:brush xml:id="br0">
      <inkml:brushProperty name="width" value="0.1" units="cm"/>
      <inkml:brushProperty name="height" value="0.1" units="cm"/>
      <inkml:brushProperty name="color" value="#33CCFF"/>
    </inkml:brush>
  </inkml:definitions>
  <inkml:trace contextRef="#ctx0" brushRef="#br0">86 49 5441,'-20'101'3977,"-16"58"-931,31-146-2763,0 2 85,0-1-1,1 1 0,1 0 0,0 0 0,-1 27 0,4-41-359,0-1-1,0 0 1,0 1 0,0-1 0,0 1-1,0-1 1,0 0 0,0 1 0,0-1 0,0 0-1,0 1 1,0-1 0,0 0 0,0 1-1,0-1 1,1 0 0,-1 1 0,0-1 0,0 0-1,0 1 1,1-1 0,-1 0 0,0 0-1,0 1 1,1-1 0,-1 0 0,0 0-1,0 1 1,1-1 0,-1 0 0,0 0 0,1 0-1,-1 0 1,1 1 0,11-8 66,9-18-33,68-122 103,-7 12-902,-9 24-3115,-58 87 2129</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1.687"/>
    </inkml:context>
    <inkml:brush xml:id="br0">
      <inkml:brushProperty name="width" value="0.1" units="cm"/>
      <inkml:brushProperty name="height" value="0.1" units="cm"/>
      <inkml:brushProperty name="color" value="#33CCFF"/>
    </inkml:brush>
  </inkml:definitions>
  <inkml:trace contextRef="#ctx0" brushRef="#br0">1 108 4697,'47'74'2577,"-45"-70"-2336,1 0 1,0-1-1,1 1 1,-1 0-1,1-1 1,-1 0 0,1 0-1,0 0 1,0 0-1,1 0 1,-1-1 0,0 0-1,1 0 1,0 0-1,-1 0 1,1-1 0,0 0-1,0 0 1,0 0-1,0-1 1,9 1 0,-7-2-161,0 0 0,0 0 0,0 0 0,0-1 1,-1 0-1,1 0 0,-1-1 0,1 0 0,-1 0 1,0 0-1,0-1 0,-1 0 0,7-4 1,-10 6-71,0 0 0,0 0 1,0 0-1,0 0 1,-1-1-1,1 1 1,-1 0-1,1-1 0,-1 1 1,0-1-1,0 0 1,0 1-1,0-1 1,0 0-1,-1 0 0,1 1 1,-1-1-1,1 0 1,-1 0-1,0 0 1,-1 0-1,1 1 0,0-1 1,-2-4-1,-1-4-24,-1 0-1,0 0 1,-1 0 0,-11-17-1,1 2-108,15 25 114,-2-2-3,1 0 0,0 0 0,-1 0 0,0 0 0,0 1-1,0-1 1,-4-3 0,6 5 14,-1 1-1,0 0 1,0-1 0,1 1-1,-1 0 1,0 0-1,0 0 1,0 0 0,1 0-1,-1 0 1,0 0 0,0 0-1,1 0 1,-1 0-1,0 0 1,0 0 0,0 0-1,1 1 1,-1-1-1,0 0 1,0 1 0,1-1-1,-1 0 1,0 1-1,1-1 1,-1 1 0,1-1-1,-1 1 1,0-1-1,1 1 1,-1 0 0,1-1-1,-1 1 1,1 0-1,0-1 1,-1 1 0,1 1-1,-13 17 194,2 0 1,0 1-1,2 1 0,0 0 0,-8 31 0,4-16 86,2-4-67,1 0-1,1 0 0,-4 38 1,13-66-222,-1 0 0,1 1 1,0-1-1,1 1 0,-1-1 1,1 0-1,0 1 0,0-1 1,0 0-1,1 0 0,2 6 1,-3-9-61,0 1 0,0 0 1,0-1-1,0 1 0,0-1 1,0 1-1,1-1 1,-1 0-1,1 0 0,-1 1 1,1-1-1,-1 0 0,1 0 1,-1 0-1,1-1 1,0 1-1,0 0 0,-1-1 1,1 1-1,0-1 0,0 1 1,0-1-1,0 0 1,0 0-1,0 0 0,-1 0 1,3 0-1,20-8-1453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2.089"/>
    </inkml:context>
    <inkml:brush xml:id="br0">
      <inkml:brushProperty name="width" value="0.1" units="cm"/>
      <inkml:brushProperty name="height" value="0.1" units="cm"/>
      <inkml:brushProperty name="color" value="#33CCFF"/>
    </inkml:brush>
  </inkml:definitions>
  <inkml:trace contextRef="#ctx0" brushRef="#br0">152 1 6121,'-12'13'3877,"11"-12"-3784,-1 0 0,1 1 0,-1-1 0,1 1 0,0 0 0,0 0 0,-1-1 0,1 1 0,-1 3 0,-6 21 516,1-1 1,2 2 0,1-1 0,0 1-1,1 35 1,2-31-300,-1-1 1,-2 1-1,-11 45 0,13-71-327,2-3 20,0 0 0,-1 0 0,0 0-1,1 0 1,-1-1 0,0 1 0,0 0-1,0 0 1,0-1 0,-2 4-1,1-4-82,1-1 0,0 1 0,-1-1 0,1 1 0,-1-1 0,1 0 0,0 0 0,-1 1 0,1-1 0,-1 0 0,1 0 0,-1-1 0,1 1 0,0 0 0,-1 0 0,1-1 0,-3 0 0,-23-7-2564,21 7 3739</inkml:trace>
  <inkml:trace contextRef="#ctx0" brushRef="#br0" timeOffset="1">308 280 3937,'24'-6'656,"-1"-1"0,0-1 0,0-1 0,-1-1-1,0-1 1,-1-1 0,0-1 0,-1-1 0,-1 0 0,0-1 0,25-27 0,-43 41-640,0 0 1,0 0-1,0 0 0,0 0 1,0 0-1,0-1 0,0 1 1,0 0-1,-1-1 1,1 1-1,-1 0 0,1-1 1,-1 1-1,1-1 0,-1 1 1,0-1-1,1 1 1,-1-1-1,0 1 0,0-1 1,0 1-1,0-1 0,0 1 1,-1-1-1,1 1 0,0-1 1,-1 1-1,1 0 1,-1-1-1,1 1 0,-1-1 1,0 1-1,0 0 0,0 0 1,1-1-1,-1 1 1,0 0-1,-1 0 0,1 0 1,0 0-1,-2-2 0,-1 1-5,-1-1-1,1 1 0,0 0 1,-1 0-1,1 0 0,-1 1 1,0 0-1,1-1 0,-1 2 0,0-1 1,0 0-1,-5 1 0,3 1 1,0 0 0,0 0-1,1 1 1,-1 0-1,0 0 1,1 0 0,0 1-1,-1 0 1,1 0-1,0 1 1,1-1 0,-1 1-1,0 1 1,1-1-1,-5 6 1,-9 10 339,1 1 0,-22 34 0,33-44-139,-2 1 94,1 1-1,1 1 0,0-1 1,1 1-1,-8 26 0,12-35-250,1 1 0,-1 0 0,1-1 0,1 1 0,-1 0 0,1 0 0,0 0 0,0 0 0,0-1 0,1 1-1,0 0 1,0 0 0,1-1 0,0 1 0,0 0 0,0-1 0,5 9 0,-5-11-116,0-1-1,0 1 1,0-1-1,0 0 1,1 0-1,-1 0 1,1 0 0,-1 0-1,1-1 1,0 1-1,0-1 1,0 0 0,0 0-1,0 0 1,0 0-1,6 1 1,-3-1-100,1-1 1,0 0-1,0 0 0,0 0 1,0-1-1,12-3 0,27-13 2574</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2.488"/>
    </inkml:context>
    <inkml:brush xml:id="br0">
      <inkml:brushProperty name="width" value="0.1" units="cm"/>
      <inkml:brushProperty name="height" value="0.1" units="cm"/>
      <inkml:brushProperty name="color" value="#33CCFF"/>
    </inkml:brush>
  </inkml:definitions>
  <inkml:trace contextRef="#ctx0" brushRef="#br0">97 1 4001,'1'0'181,"0"1"1,0 0-1,0 0 1,0 0-1,0 0 1,0 0-1,0 0 1,0 0-1,0 0 1,0 0-1,-1 0 1,1 0-1,-1 0 1,1 1-1,0-1 1,-1 0-1,0 0 1,1 2-1,4 28 640,-5-11-236,-2 1 1,0-1 0,-1 0-1,-11 38 1,9-37-144,-37 116 1831,31-105-1915,8-21-248,-1 0 0,0 0 0,0-1 0,-1 0 0,-8 13 0,9-20-41,4-9-34,5-10-16,-1 7-41,1 0-1,0 0 1,0 0 0,1 1 0,10-13-1,41-39-350,-19 20 80,-11 10 79,-11 10 111,1 1 1,1 1 0,1 0 0,32-23-1,-50 40 117,1 0 1,-1 0-1,1 0 0,-1 0 0,1 0 0,-1 1 1,1-1-1,0 0 0,0 1 0,-1-1 0,1 1 0,0-1 1,0 1-1,0 0 0,-1 0 0,1 0 0,0 0 1,0 0-1,0 0 0,2 1 0,-2 1 11,-1-1 0,0 0-1,0 0 1,0 0 0,1 0-1,-2 1 1,1-1 0,0 1 0,0-1-1,0 1 1,-1-1 0,1 1-1,0-1 1,-1 1 0,1-1-1,-1 1 1,0 0 0,0-1 0,0 1-1,0 0 1,0-1 0,0 1-1,0 2 1,-1 12 68,0 0-1,-1 0 1,-1 1-1,-1-2 1,-5 18 0,-34 78 79,4-15-369,37-89 87,1-5 31,0 0 0,0 1 1,0-1-1,0 0 0,1 0 0,-1 0 0,1 0 0,-1 1 0,1-1 0,0 0 0,0 0 0,0 0 1,0 1-1,1-1 0,-1 0 0,1 3 0,-1-5 36,1 1 1,-1-1 0,0 0-1,0 0 1,1 0-1,-1 0 1,0 1-1,0-1 1,1 0-1,-1 0 1,0 0-1,1 0 1,-1 0 0,0 0-1,1 0 1,-1 0-1,0 0 1,1 0-1,-1 0 1,0 0-1,1 0 1,-1 0 0,0 0-1,1 0 1,-1 0-1,0 0 1,1 0-1,-1 0 1,0 0-1,0-1 1,1 1 0,-1 0-1,0 0 1,1 0-1,-1-1 1,0 1-1,0 0 1,0 0-1,1 0 1,-1-1-1,0 1 1,12-14-1048,-11 13 906,16-24-1976</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2.854"/>
    </inkml:context>
    <inkml:brush xml:id="br0">
      <inkml:brushProperty name="width" value="0.1" units="cm"/>
      <inkml:brushProperty name="height" value="0.1" units="cm"/>
      <inkml:brushProperty name="color" value="#33CCFF"/>
    </inkml:brush>
  </inkml:definitions>
  <inkml:trace contextRef="#ctx0" brushRef="#br0">158 0 6737,'-2'15'2769,"-1"24"-1561,-10 12 209,0 22 143,-5 5-32,4 18-199,-8-6-289,-1-10-480,8-8-232,2-26-248,6-8-160,3-20-536,3-11-352,-8-9-1145</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3.239"/>
    </inkml:context>
    <inkml:brush xml:id="br0">
      <inkml:brushProperty name="width" value="0.1" units="cm"/>
      <inkml:brushProperty name="height" value="0.1" units="cm"/>
      <inkml:brushProperty name="color" value="#33CCFF"/>
    </inkml:brush>
  </inkml:definitions>
  <inkml:trace contextRef="#ctx0" brushRef="#br0">1 136 7001,'123'-23'3613,"162"-17"-3535,-258 36-60,43-10 0,-64 12-14,1 0 0,-1 0 0,0 0 0,0-1 0,0 1-1,0-2 1,0 1 0,-1-1 0,1 0 0,-1 0 0,0 0-1,8-9 1,-13 13 5,0 0 0,0 0 1,0 0-1,0 0 0,0 0 0,0 0 0,1 0 0,-1-1 0,0 1 0,0 0 0,0 0 0,0 0 0,0 0 1,0 0-1,0 0 0,0-1 0,0 1 0,0 0 0,0 0 0,0 0 0,0 0 0,0 0 0,0 0 0,0-1 0,0 1 1,0 0-1,0 0 0,0 0 0,0 0 0,0 0 0,0-1 0,0 1 0,0 0 0,0 0 0,0 0 0,0 0 1,0 0-1,0-1 0,0 1 0,0 0 0,0 0 0,0 0 0,-1 0 0,1 0 0,0 0 0,0 0 0,0 0 0,0 0 1,0-1-1,0 1 0,0 0 0,-1 0 0,1 0 0,-13 2 1130,-15 14-767,27-16-367,-8 6 90,1 0 1,-1 0 0,1 1-1,0 0 1,1 1 0,0 0-1,0 0 1,-9 15 0,8-11 313,1 0 0,1 1 1,0 0-1,1 0 0,-7 26 1,11-34-272,0 1 1,1-1 0,0 0 0,0 0 0,0 1 0,0-1 0,1 0 0,0 0-1,0 0 1,0 1 0,0-1 0,1 0 0,0-1 0,0 1 0,1 0-1,-1 0 1,1-1 0,6 8 0,10 9 169,-13-15-240,0 1 1,-1-1-1,0 1 0,0 0 0,8 15 1,-12-20-66,0 0 0,-1 1 0,1-1 0,-1 0 0,1 1 0,-1-1 0,0 0 0,0 1 0,0-1 0,0 0 0,0 1 0,-1-1 0,1 0 0,-1 1 0,1-1 0,-1 0 0,0 0 0,0 1 0,0-1 0,0 0 0,0 0 0,-1 0 0,1 0 0,-1 0 0,1-1 0,-3 3 0,-6 6-234,0-2-1,-1 1 1,0-1 0,-20 11 0,-14 7-1300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3.909"/>
    </inkml:context>
    <inkml:brush xml:id="br0">
      <inkml:brushProperty name="width" value="0.1" units="cm"/>
      <inkml:brushProperty name="height" value="0.1" units="cm"/>
      <inkml:brushProperty name="color" value="#33CCFF"/>
    </inkml:brush>
  </inkml:definitions>
  <inkml:trace contextRef="#ctx0" brushRef="#br0">26 227 6009,'47'43'2231,"-46"-42"-2160,1-1 0,-1 1 0,0 0 0,0-1 0,0 1 0,0-1 0,1 1 0,-1-1 0,0 0 0,1 1 0,-1-1 0,0 0 0,0 0 0,1 0 0,-1 0 0,0 0 0,1 0 0,-1 0 0,0-1 0,1 1 0,-1 0 0,0-1 0,2 0 0,5-1 159,-2 0-148,-1 1-1,1-1 1,0 0-1,-1 0 1,1-1 0,-1 0-1,0 0 1,0 0-1,0-1 1,0 1-1,-1-1 1,1 0-1,-1-1 1,0 1 0,0-1-1,6-9 1,-2 2-47,-1-1 1,0-1 0,-1 1-1,0-1 1,6-25 0,-10 34-32,-1-1 1,0 1 0,-1-1-1,1 0 1,-1 1 0,0-1 0,-1 0-1,1 1 1,-1-1 0,0 0 0,-2-6-1,2 11-1,0-1-1,1 0 0,-1 1 1,0-1-1,0 1 0,0 0 0,0-1 1,0 1-1,0-1 0,0 1 1,-1 0-1,1 0 0,0 0 0,-1 0 1,1 0-1,-1 0 0,1 0 1,-1 0-1,1 1 0,-1-1 0,0 1 1,1-1-1,-1 1 0,0-1 1,1 1-1,-1 0 0,0 0 0,0 0 1,1 0-1,-1 0 0,0 0 1,1 0-1,-1 1 0,0-1 0,0 1 1,1-1-1,-1 1 0,1 0 1,-1-1-1,-1 2 0,-5 2 73,0 1 0,1 0 0,0 0 0,0 0 0,0 1-1,0 0 1,1 0 0,0 0 0,-9 13 0,1 2 304,1-1 0,-14 30 0,16-28 62,2 1 0,0 0-1,-9 44 1,15-51-216,1 0-1,0 0 0,1 0 1,1 0-1,0 0 1,5 31-1,-3-42-206,-1 0 1,1 0-1,0 0 1,0 0-1,0-1 1,1 1-1,-1-1 0,1 1 1,0-1-1,0 0 1,1 0-1,0 0 0,-1-1 1,1 1-1,0-1 1,0 0-1,9 4 1,-9-4-108,0-1 1,0-1 0,0 1 0,1 0 0,-1-1-1,0 0 1,1 0 0,-1 0 0,1-1 0,-1 0-1,1 0 1,0 0 0,-1 0 0,1-1 0,-1 1 0,1-1-1,-1 0 1,1 0 0,-1-1 0,7-3 0,-4 1-319,-1 0 1,0-1-1,0 0 1,5-6-1,27-24-2143</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4.322"/>
    </inkml:context>
    <inkml:brush xml:id="br0">
      <inkml:brushProperty name="width" value="0.1" units="cm"/>
      <inkml:brushProperty name="height" value="0.1" units="cm"/>
      <inkml:brushProperty name="color" value="#33CCFF"/>
    </inkml:brush>
  </inkml:definitions>
  <inkml:trace contextRef="#ctx0" brushRef="#br0">109 1 6465,'0'31'1151,"-3"0"-1,0 0 1,-14 52-1,1-28 381,-24 56 1,36-101-1302,0 0 17,-1 0-1,2 1 1,-1-1 0,1 1-1,1-1 1,0 1-1,-1 18 1,3-28-234,0 0 1,0 0-1,0-1 1,0 1-1,0 0 1,0 0-1,0 0 1,1 0-1,-1-1 0,0 1 1,0 0-1,1 0 1,-1-1-1,0 1 1,1 0-1,-1 0 1,1-1-1,-1 1 1,1 0-1,-1-1 1,1 1-1,0 0 0,0-1-7,0 0-1,-1 0 0,1 0 0,0 0 1,-1 0-1,1 0 0,0 0 0,-1 0 1,1 0-1,0 0 0,-1 0 0,1-1 1,0 1-1,-1 0 0,1 0 0,-1-1 1,1 1-1,0 0 0,-1-1 0,2 0 1,3-4-5,0 0 1,0 0 0,9-11 0,55-80-601,55-68-1552,-68 93 1347,25-28 186,-81 99 621,0-1 0,1 1 0,-1-1 0,0 1 0,1-1 0,-1 1 0,1-1 0,-1 1 0,0 0 0,1-1-1,-1 1 1,1-1 0,-1 1 0,1 0 0,-1 0 0,1-1 0,-1 1 0,1 0 0,0 0 0,-1 0 0,1-1 0,-1 1 0,1 0 0,-1 0 0,1 0 0,0 0 0,-1 0 0,1 0 0,-1 0 0,1 1 0,0-1-1,0 1 16,0 0-1,0 0 1,-1 0-1,1 0 1,-1 0-1,1 0 0,-1 0 1,1 0-1,-1 0 1,0 0-1,1 0 1,-1 0-1,0 1 0,0 1 1,0 52 541,0-49-514,-4 28 238,-1 0 1,-14 47-1,9-44-167,-6 50 0,16-84-132,-2 46-273,3-47 212,-1 0 1,0 0-1,1 0 1,-1 0 0,1-1-1,-1 1 1,1 0-1,0 0 1,1 2-1,-2-4 16,1 1-1,-1-1 0,1 1 1,-1-1-1,1 1 1,-1-1-1,1 1 0,-1-1 1,1 0-1,-1 1 1,1-1-1,0 0 1,-1 0-1,1 1 0,-1-1 1,1 0-1,0 0 1,-1 0-1,1 0 0,0 0 1,-1 0-1,1 0 1,0 0-1,-1 0 0,1 0 1,1 0-1,9-7-225</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4.709"/>
    </inkml:context>
    <inkml:brush xml:id="br0">
      <inkml:brushProperty name="width" value="0.1" units="cm"/>
      <inkml:brushProperty name="height" value="0.1" units="cm"/>
      <inkml:brushProperty name="color" value="#33CCFF"/>
    </inkml:brush>
  </inkml:definitions>
  <inkml:trace contextRef="#ctx0" brushRef="#br0">146 181 6105,'18'-10'1659,"-2"-1"-1,30-25 1,-40 31-1589,-1 0 0,1 0-1,-2-1 1,1 1 0,-1-1 0,1 0 0,-2-1-1,1 1 1,-1-1 0,0 1 0,3-9 0,-5 13-49,-1 1 1,0-1-1,1 1 1,-1-1 0,0 0-1,1 1 1,-1-1 0,0 1-1,0-1 1,-1 0 0,1 1-1,0-1 1,0 1 0,-1-1-1,1 1 1,-1-1 0,1 1-1,-1-1 1,0 1 0,1-1-1,-3-1 1,2 2 11,-1 0 0,1 0-1,-1 0 1,1 0 0,-1 0 0,1 1 0,-1-1 0,1 1 0,-1-1 0,1 1 0,-1 0-1,0 0 1,1-1 0,-1 1 0,0 0 0,1 0 0,-3 1 0,-4 0 121,0 1 1,1-1-1,-1 2 0,0-1 1,1 1-1,0 0 0,-12 7 1,8-2 144,0 1 1,1-1 0,0 2 0,0-1-1,1 2 1,1-1 0,-15 22 0,7-4 333,1 0 0,-15 39 0,26-57-534,0 1 0,1 0 1,0 0-1,1 1 0,0-1 1,1 0-1,0 1 0,1 15 1,1-24-109,-1 0 1,0 0-1,0-1 1,1 1 0,0 0-1,-1-1 1,1 1 0,0 0-1,0-1 1,1 1 0,-1-1-1,0 0 1,1 1 0,0-1-1,-1 0 1,1 0 0,0 0-1,0 0 1,0 0 0,0 0-1,0-1 1,1 1 0,-1-1-1,0 1 1,1-1 0,-1 0-1,1 0 1,0 0 0,-1 0-1,1-1 1,0 1 0,-1-1-1,1 1 1,0-1-1,0 0 1,-1 0 0,1 0-1,0-1 1,3 0 0,6-1-419,0-1 0,0 0 0,-1-1 0,1-1 0,-1 1 0,0-2 1,0 0-1,-1 0 0,18-14 0,23-21-2028</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5.134"/>
    </inkml:context>
    <inkml:brush xml:id="br0">
      <inkml:brushProperty name="width" value="0.1" units="cm"/>
      <inkml:brushProperty name="height" value="0.1" units="cm"/>
      <inkml:brushProperty name="color" value="#33CCFF"/>
    </inkml:brush>
  </inkml:definitions>
  <inkml:trace contextRef="#ctx0" brushRef="#br0">12 1 6353,'4'9'519,"-1"1"-1,0 0 0,-1 0 1,0 0-1,0 0 0,-1 0 0,0 0 1,-1 16-1,-3 8 229,-8 41-1,-1 0 810,10-56-1085,1 0 0,0 0-1,1 0 1,2 0 0,4 30 0,-6-49-458,0 1 1,0-1 0,0 0 0,0 0 0,0 1 0,0-1-1,1 0 1,-1 0 0,0 1 0,0-1 0,0 0 0,0 0-1,0 1 1,0-1 0,0 0 0,0 0 0,0 0 0,1 1-1,-1-1 1,0 0 0,0 0 0,0 0 0,1 0 0,-1 1-1,0-1 1,0 0 0,0 0 0,1 0 0,-1 0 0,0 0-1,0 0 1,0 0 0,1 0 0,-1 0 0,0 0-1,0 1 1,1-1 0,-1 0 0,0 0 0,8-9 226,6-21-136,-12 27-64,12-29-354,1 1-1,1 1 1,2 1 0,1 0-1,1 1 1,2 1-1,47-46 1,-63 68-144,1 0 0,-1 0 1,1 0-1,0 1 0,0 0 0,0 0 1,0 1-1,1 0 0,-1 0 0,1 1 1,8-2-1,20-3-1817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0.001"/>
    </inkml:context>
    <inkml:brush xml:id="br0">
      <inkml:brushProperty name="width" value="0.1" units="cm"/>
      <inkml:brushProperty name="height" value="0.1" units="cm"/>
      <inkml:brushProperty name="color" value="#FFC114"/>
    </inkml:brush>
  </inkml:definitions>
  <inkml:trace contextRef="#ctx0" brushRef="#br0">184 0 5681,'8'12'2257,"-2"21"-1353,4 16-184,-10 17 152,-12 10 56,-7-3-175,-11-3-89,0-12-328,-4-9-232,6-4-600,1-7-312,11-5-657,5-10 1289</inkml:trace>
  <inkml:trace contextRef="#ctx0" brushRef="#br0" timeOffset="1">47 354 6321,'3'-6'3257,"8"-2"-840,7 4-1289,4-2-912,3-3-280,12-1-832,1 2-409</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5.457"/>
    </inkml:context>
    <inkml:brush xml:id="br0">
      <inkml:brushProperty name="width" value="0.1" units="cm"/>
      <inkml:brushProperty name="height" value="0.1" units="cm"/>
      <inkml:brushProperty name="color" value="#33CCFF"/>
    </inkml:brush>
  </inkml:definitions>
  <inkml:trace contextRef="#ctx0" brushRef="#br0">200 1 5297,'-6'0'5717,"-4"4"-3525,-16 11-1586,25-15-535,-15 10 239,2 0 0,-1 0 0,-12 14 1,20-18-122,1 0 1,0 1 0,0 0 0,1 0-1,0 1 1,0-1 0,1 1-1,0 0 1,-5 14 0,5-8-22,1-1 0,-4 28 0,7-38-165,-1-1 0,1 1 0,0 0 0,0-1 0,0 1 0,0 0 0,0-1 1,1 1-1,-1 0 0,1-1 0,0 1 0,-1 0 0,1-1 0,0 1 0,1-1 0,-1 0 1,0 1-1,1-1 0,-1 0 0,1 0 0,3 4 0,-3-6-2,0 1 1,-1 0-1,1-1 1,0 1-1,0-1 0,-1 0 1,1 0-1,0 0 0,0 0 1,0 0-1,0 0 0,-1 0 1,1 0-1,0-1 0,0 1 1,-1-1-1,1 1 1,0-1-1,-1 0 0,1 0 1,0 1-1,2-3 0,3-2 7,-1 1-1,1-1 0,9-10 0,60-53-20,-70 64 14,0-1 1,0 1 0,1 0 0,0 1-1,12-5 1,-18 7-1,1 1 1,-1-1 0,1 1-1,0 0 1,-1 0-1,1-1 1,0 1-1,-1 0 1,1 0 0,0 0-1,-1 1 1,1-1-1,0 0 1,2 1-1,-3 0 0,-1-1-1,1 1 1,0 0-1,0 0 0,0-1 1,-1 1-1,1 0 1,0 0-1,-1 0 0,1 0 1,-1-1-1,1 1 1,-1 0-1,1 0 0,-1 0 1,0 0-1,1 0 1,-1 0-1,0 1 0,0-1 1,0 0-1,0 0 1,0 0-1,0 0 0,0 2 1,-1 5 2,-1 0 1,0 0-1,0 0 1,0 0-1,-1 0 0,0-1 1,-1 1-1,0-1 1,-6 9-1,-48 64 119,49-68-109,-160 190-213,163-197-618,7-15-723,3-11-470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5.854"/>
    </inkml:context>
    <inkml:brush xml:id="br0">
      <inkml:brushProperty name="width" value="0.1" units="cm"/>
      <inkml:brushProperty name="height" value="0.1" units="cm"/>
      <inkml:brushProperty name="color" value="#33CCFF"/>
    </inkml:brush>
  </inkml:definitions>
  <inkml:trace contextRef="#ctx0" brushRef="#br0">26 91 6289,'2'13'2261,"0"1"-1,0 27 0,-2-27-2033,1 0-1,0-1 1,5 23-1,-5-32-170,0 0 0,0-1-1,1 1 1,-1 0 0,1-1-1,0 1 1,0-1 0,1 0-1,-1 0 1,0 0-1,1 0 1,0 0 0,0 0-1,0-1 1,0 1 0,0-1-1,4 2 1,-4-2-72,0-1 1,-1 0-1,1 0 1,0-1-1,-1 1 1,1 0-1,0-1 1,0 0-1,0 1 1,0-1-1,-1-1 1,1 1-1,0 0 1,0 0-1,0-1 1,-1 0-1,1 0 1,0 1-1,-1-1 1,1-1-1,0 1 1,-1 0-1,0-1 1,5-2-1,3-5-368,0 1 0,0-1 1,16-21-1,-20 23 162,11-13-319,-1-1-1,-2-1 1,0 0-1,-1-1 0,-1 0 1,-1-1-1,8-25 0,-19 48 615,1 0-1,-1 0 1,1 0-1,-1 0 1,0-1-1,0 1 1,0 0-1,1 0 1,-1 0-1,0 0 1,0 0-1,-1 0 1,1 0-1,0 0 1,0-2-1,-1 3-20,1 0 1,0 0-1,-1 0 0,1 0 0,0 0 0,-1 0 1,1 0-1,0 0 0,-1 0 0,1 0 1,0 0-1,0 0 0,-1 0 0,1 0 1,0 0-1,-1 0 0,1 0 0,0 0 1,-1 0-1,1 0 0,0 0 0,-1 1 1,1-1-1,0 0 0,0 0 0,-1 0 1,1 0-1,0 1 0,0-1 0,-1 1 1,-25 26 2441,-14 33-40,-43 88 1,23-39-1686,32-60-989,2 2-1,-22 58 1,33-62 1241</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6.254"/>
    </inkml:context>
    <inkml:brush xml:id="br0">
      <inkml:brushProperty name="width" value="0.1" units="cm"/>
      <inkml:brushProperty name="height" value="0.1" units="cm"/>
      <inkml:brushProperty name="color" value="#33CCFF"/>
    </inkml:brush>
  </inkml:definitions>
  <inkml:trace contextRef="#ctx0" brushRef="#br0">113 3 7298,'-12'24'861,"2"2"1,1-1 0,-7 34-1,-11 80 1242,2-4 508,12-64-1641,15-68-911,3-8-36,7-13 4,18-35-122,3 2 0,72-87-1,-74 103-813,1 2 0,2 2 0,1 1 0,55-36 1,-54 42-621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6.639"/>
    </inkml:context>
    <inkml:brush xml:id="br0">
      <inkml:brushProperty name="width" value="0.1" units="cm"/>
      <inkml:brushProperty name="height" value="0.1" units="cm"/>
      <inkml:brushProperty name="color" value="#33CCFF"/>
    </inkml:brush>
  </inkml:definitions>
  <inkml:trace contextRef="#ctx0" brushRef="#br0">33 117 5881,'125'63'2389,"-122"-62"-2281,0 0-1,-1 1 1,1-1 0,0-1 0,0 1 0,0 0 0,0-1 0,0 0 0,0 1-1,0-1 1,3-1 0,-4 1-69,-1 0-1,0-1 1,0 1-1,1-1 1,-1 0 0,0 1-1,0-1 1,0 0-1,0 0 1,0 1-1,0-1 1,0 0-1,1-1 1,5-5 82,6-2 174,-1-1-1,0-1 1,-1 0 0,0-1 0,0 0-1,-1 0 1,9-18 0,-17 29-276,-2-1-1,1 1 1,0-1 0,0 0 0,0 1 0,-1-1 0,1 0 0,-1 0 0,1 0 0,-1 1-1,0-1 1,0 0 0,0 0 0,0 0 0,0 0 0,0 0 0,0 1 0,-1-1 0,1 0-1,-1 0 1,1 0 0,-1 1 0,0-1 0,-1-3 0,1 4-12,-1 0-1,1-1 1,-1 1 0,1 0 0,-1 0-1,0-1 1,1 1 0,-1 1-1,0-1 1,0 0 0,0 0 0,0 1-1,0-1 1,0 1 0,1-1-1,-1 1 1,0 0 0,0 0 0,0 0-1,0 0 1,0 0 0,-3 1-1,-2 0 82,-1 1-1,1 1 0,0-1 1,-1 1-1,1 0 0,0 1 0,1 0 1,-1 0-1,1 0 0,-1 1 1,1 0-1,-9 9 0,-8 11 814,-31 42-1,43-53-592,-3 5 222,0 0-1,1 1 1,-18 40 0,27-51-430,1-1-1,0 1 1,1 0 0,0 0 0,0 0-1,1 0 1,0 0 0,0 0-1,1 0 1,0 1 0,1-1 0,3 17-1,-3-22-114,1 0 0,-1 1 0,1-1 0,0 0 0,0 0 0,0 0 0,0 0 0,1-1 0,0 1 0,0-1 0,0 1 0,0-1 0,0 0 0,0 0 0,1 0 0,0-1 0,-1 1 0,1-1 0,0 0 0,0 0 0,0 0 0,7 1 0,-5-1-226,1-1-1,-1 1 1,1-2-1,-1 1 1,1-1-1,0 0 1,-1 0-1,1-1 1,-1 0-1,1 0 1,-1 0-1,1-1 1,-1 0-1,12-6 1,29-21-2625</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7.038"/>
    </inkml:context>
    <inkml:brush xml:id="br0">
      <inkml:brushProperty name="width" value="0.1" units="cm"/>
      <inkml:brushProperty name="height" value="0.1" units="cm"/>
      <inkml:brushProperty name="color" value="#33CCFF"/>
    </inkml:brush>
  </inkml:definitions>
  <inkml:trace contextRef="#ctx0" brushRef="#br0">198 0 6817,'-6'19'2849,"-12"29"-1617,-5 7-71,-8 25 167,-4 5-32,5 14-64,2 3-247,12-19-489,5-5-192,11-33-544,0-12-160,2-24-553,3-9-439,4-20-728</inkml:trace>
  <inkml:trace contextRef="#ctx0" brushRef="#br0" timeOffset="1">354 482 6249,'37'-7'3677,"46"-17"-1,-69 19-3363,-1 0-1,0-1 1,-1 0-1,0-1 1,0 0 0,21-18-1,-30 22-301,0 0-1,0 0 1,0 0-1,-1-1 1,1 1 0,-1-1-1,0 1 1,0-1-1,0 0 1,-1 0-1,1 0 1,-1 0 0,1-7-1,-1 9-15,-1-1 0,0 1 0,0-1 0,0 1 1,0-1-1,0 0 0,-1 1 0,1-1 0,-1 1 0,0-1 0,1 1 0,-1 0 0,0-1 0,-1 1 0,1 0 0,0-1 0,-1 1 0,1 0 0,-1 0 1,1 0-1,-1 0 0,-4-2 0,4 3 2,1-1 1,-2 1 0,1 1-1,0-1 1,0 0-1,0 0 1,0 1 0,0-1-1,-1 1 1,1 0 0,0 0-1,0 0 1,-1 0-1,1 0 1,0 0 0,0 0-1,-1 1 1,1-1 0,0 1-1,0 0 1,0 0-1,0 0 1,0 0 0,0 0-1,0 0 1,-2 2-1,-5 3 48,0 0-1,0 0 0,1 1 1,-9 11-1,-1 1 197,1 0 1,1 2-1,0 0 0,-13 26 0,24-39-127,1 0-1,1 0 1,-1 0 0,1 0-1,0 1 1,1-1-1,0 1 1,1 0-1,-1-1 1,2 1 0,-1 0-1,1 0 1,1 0-1,-1 0 1,4 15-1,-2-20-102,0 1-1,0-1 1,0 0-1,0 1 1,1-1-1,0-1 0,-1 1 1,1 0-1,1-1 1,-1 1-1,0-1 0,1 0 1,0 0-1,0 0 1,0-1-1,0 1 1,0-1-1,0 0 0,1 0 1,-1-1-1,1 1 1,6 1-1,1-1-346,0 0 0,0 0 0,0-1 0,1-1 0,-1 0 0,0-1 0,18-2 0,20-11-2170</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7.436"/>
    </inkml:context>
    <inkml:brush xml:id="br0">
      <inkml:brushProperty name="width" value="0.1" units="cm"/>
      <inkml:brushProperty name="height" value="0.1" units="cm"/>
      <inkml:brushProperty name="color" value="#33CCFF"/>
    </inkml:brush>
  </inkml:definitions>
  <inkml:trace contextRef="#ctx0" brushRef="#br0">320 1 6505,'-39'25'2749,"0"2"0,-65 61-1,87-71-2322,1 0 0,0 2 0,1-1 1,1 2-1,1 0 0,1 1 0,-15 32 0,26-49-386,-1-1 0,1 0 0,0 1 0,1 0 0,-1-1 0,0 1 0,1-1 0,0 1 0,0 4 0,0-7-36,0 0-1,1 0 0,-1 0 0,0 0 1,1 0-1,-1 1 0,1-1 1,-1 0-1,1 0 0,-1 0 1,1 0-1,0 0 0,-1 0 1,1-1-1,0 1 0,0 0 0,0 0 1,0 0-1,0-1 0,0 1 1,0 0-1,0-1 0,0 1 1,0-1-1,0 0 0,0 1 1,0-1-1,1 0 0,-1 1 0,0-1 1,0 0-1,2 0 0,3 0-37,1 0 1,0-1-1,-1 1 0,1-1 0,-1-1 0,1 1 0,-1-1 0,0 0 0,1-1 0,-1 1 0,6-5 1,10-5-415,32-25 1,-33 20 96,-1 0 0,-1-2 0,-1 0 0,0 0 0,-1-2 0,-2 0 0,23-39 0,-35 54 315,0 1 24,-1 0 0,1 1 0,0-1 0,6-6 0,-9 11 17,0-1 0,0 1 1,0 0-1,0 0 0,1 0 0,-1 0 0,0 0 0,0 0 0,0 0 0,0 0 0,0 0 0,0 0 0,0 0 0,0 0 0,0 0 0,0 0 0,0 0 0,0 0 0,1 0 0,-1 0 0,0 0 0,0 0 0,0 0 0,0 0 0,0 0 0,0 0 0,0 0 0,0 0 0,0 0 0,0 0 0,0 0 0,1 0 0,-1 0 1,0 0-1,0 0 0,0 0 0,0 0 0,0 0 0,0 0 0,0 0 0,0 0 0,0 0 0,0 1 0,0-1 0,0 0 0,0 0 0,0 0 0,0 0 0,0 0 0,0 0 0,0 0 0,0 0 0,0 0 0,0 0 0,1 0 0,-1 0 0,0 1 0,0-1 0,0 0 0,0 0 0,-1 0 0,1 0 0,0 0 0,0 0 1,0 0-1,0 0 0,0 0 0,0 12 349,-5 16 338,-17 32 544,13-39-867,0 1 0,2 0-1,1 1 1,-4 26 0,10-42-370,-1 0 1,1 1 0,0-1-1,1 0 1,-1 0-1,1 0 1,1 0-1,0 0 1,0 0-1,0 0 1,0 0-1,1-1 1,1 1-1,-1-1 1,1 0-1,0 0 1,0 0 0,6 5-1,-6-5-289,1-1-1,0 0 1,1-1 0,-1 1-1,1-1 1,0 0-1,0-1 1,0 1 0,1-1-1,10 4 1,19 0-2229</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7.873"/>
    </inkml:context>
    <inkml:brush xml:id="br0">
      <inkml:brushProperty name="width" value="0.1" units="cm"/>
      <inkml:brushProperty name="height" value="0.1" units="cm"/>
      <inkml:brushProperty name="color" value="#33CCFF"/>
    </inkml:brush>
  </inkml:definitions>
  <inkml:trace contextRef="#ctx0" brushRef="#br0">241 1 8402,'0'20'3517,"-11"14"-3053,7-22-46,-35 86 919,-4-2 0,-90 146 0,123-222-1460,10-20 90,0 0 1,0 0 0,0 0-1,0 0 1,0 0 0,0 1-1,0-1 1,0 0 0,0 0-1,0 0 1,0 0 0,0 1-1,0-1 1,0 0 0,0 0-1,0 0 1,0 0 0,0 1-1,0-1 1,0 0 0,0 0-1,0 0 1,0 0 0,0 0-1,0 1 1,0-1 0,0 0-1,0 0 1,1 0 0,-1 0-1,0 0 1,0 0 0,0 0-1,0 1 1,0-1 0,0 0-1,1 0 1,-1 0 0,0 0-1,0 0 1,0 0 0,0 0-1,0 0 1,1 0 0,-1 0-1,0 0 1,0 0 0,0 0-1,4-1-405,0 0 0,0-1-1,-1 1 1,1-1 0,-1 0-1,4-3 1,25-11-293,1 1 1,65-21 0,-24 10 698,109-34 89,-50 19 415,-118 36-222,-1-1-1,1-1 1,-2 0-1,1-1 1,16-12-1,-26 18-146,0-1 0,0-1 0,0 1 0,-1 0 0,1-1 0,-1 0 1,0 0-1,0 0 0,0 0 0,-1 0 0,1-1 0,-1 1 0,0-1 0,0 1 0,-1-1 0,1 0 0,-1 0 0,0 0 0,0-9 0,0 12-55,-1 1-1,0-1 1,0 0 0,0 1-1,0-1 1,-1 1-1,1-1 1,0 1 0,-1-1-1,1 0 1,-1 1-1,1 0 1,-1-1 0,0 1-1,1-1 1,-1 1-1,0 0 1,0-1 0,0 1-1,0 0 1,0 0-1,-1 0 1,1 0 0,0 0-1,0 0 1,-1 0-1,1 0 1,-1 1 0,1-1-1,0 0 1,-1 1-1,1-1 1,-1 1 0,0 0-1,1-1 1,-1 1-1,1 0 1,-1 0 0,1 0-1,-1 0 1,-2 0-1,-1 1 161,0 0-1,0 1 1,0-1-1,1 1 1,-1 0-1,0 0 1,1 0-1,-1 1 1,1-1-1,-1 1 1,-5 6-1,-3 5 223,1 0-1,0 0 1,1 1-1,1 1 0,1 0 1,0 0-1,1 1 1,0 0-1,2 0 1,0 1-1,-7 34 0,12-44-356,-1 1 0,1 0 0,1 0 0,-1-1 0,2 1-1,-1 0 1,1 0 0,0 0 0,1-1 0,4 15 0,-4-20-185,-1 1 0,1-1 0,-1 1 0,1-1 1,0 0-1,0 1 0,1-1 0,-1 0 0,1 0 1,-1-1-1,1 1 0,0-1 0,0 1 0,0-1 0,1 0 1,-1 0-1,0 0 0,1 0 0,-1-1 0,1 0 0,0 1 1,-1-1-1,1 0 0,0-1 0,0 1 0,5-1 1,-3 0-520,1 0 0,0-1 1,-1 0-1,8-2 1</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8.583"/>
    </inkml:context>
    <inkml:brush xml:id="br0">
      <inkml:brushProperty name="width" value="0.1" units="cm"/>
      <inkml:brushProperty name="height" value="0.1" units="cm"/>
      <inkml:brushProperty name="color" value="#33CCFF"/>
    </inkml:brush>
  </inkml:definitions>
  <inkml:trace contextRef="#ctx0" brushRef="#br0">1 0 7762,'17'14'668,"-10"-8"-294,1 0 0,-1 1 0,0 0 0,7 8 0,-11-11-240,-1 0 0,0 0 0,0-1 0,0 1 1,0 0-1,-1 1 0,1-1 0,-1 0 0,0 0 0,-1 1 0,1-1 0,-1 0 0,1 5 0,-11 147 2475,10-151-2535,0-1 0,0 1 0,0 0 0,1-1 0,-1 1 0,1-1 0,0 1 0,1-1 0,-1 0 0,1 0 0,0 1 0,3 5 0,-4-9-49,0 0-1,0 0 0,0 0 1,0 0-1,0 0 0,0 0 0,0 0 1,1 0-1,-1 0 0,0-1 1,1 1-1,-1 0 0,0-1 0,1 1 1,-1-1-1,3 1 0,-2-1-8,0 0 0,1 0-1,-1 0 1,0 0-1,0-1 1,0 1-1,1-1 1,-1 1 0,0-1-1,0 0 1,0 0-1,0 0 1,4-2 0,-1-1-8,0 0 0,0 0 0,0 0 0,0-1 1,-1 0-1,1 0 0,-1 0 0,0 0 1,-1-1-1,5-7 0,1-7-145,13-38 0,-18 43-70,2 0 0,-1 1 0,2 0 0,0-1 0,10-12 0,-12 19-10,1 1 0,0-1 0,12-8 0,-18 15 215,0 1 0,0 0-1,0 0 1,0 0 0,1 0 0,-1 0 0,0 0 0,0 0 0,0-1 0,1 1 0,-1 0 0,0 0 0,0 0 0,0 0-1,1 0 1,-1 0 0,0 0 0,0 0 0,0 0 0,1 0 0,-1 0 0,0 0 0,0 0 0,0 0 0,1 1 0,-1-1-1,0 0 1,0 0 0,0 0 0,1 0 0,-1 0 0,0 0 0,0 0 0,0 0 0,0 1 0,0-1 0,1 0 0,-1 0 0,0 0-1,0 0 1,0 1 0,5 12 69,-2 15 196,-3-27-249,1 52 594,-1-30-185,0-1 1,2 1-1,0-1 0,9 34 0,-10-54-390,0 0-1,-1 1 0,1-1 0,0 0 1,1 0-1,-1 0 0,0 0 0,1 0 1,-1 0-1,1 0 0,0 0 1,-1 0-1,1-1 0,0 1 0,0-1 1,0 1-1,0-1 0,1 0 0,-1 0 1,0 0-1,0 0 0,1 0 0,-1 0 1,0-1-1,1 1 0,-1-1 1,1 1-1,-1-1 0,1 0 0,-1 0 1,1 0-1,2-1 0,2 0-23,1 0 0,-1-1 0,0 0 0,0-1 0,0 1 0,0-1 0,0 0 0,-1-1 0,10-6 0,-3-1-323,0 0-1,0-1 1,-1 0 0,-1-1-1,0-1 1,-1 0-1,0 0 1,-1-1 0,-1 0-1,0 0 1,9-26-1,0-16-1826</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9.269"/>
    </inkml:context>
    <inkml:brush xml:id="br0">
      <inkml:brushProperty name="width" value="0.1" units="cm"/>
      <inkml:brushProperty name="height" value="0.1" units="cm"/>
      <inkml:brushProperty name="color" value="#33CCFF"/>
    </inkml:brush>
  </inkml:definitions>
  <inkml:trace contextRef="#ctx0" brushRef="#br0">48 1 7490,'3'4'356,"0"0"0,0 0 1,0 0-1,0 1 0,-1-1 1,0 1-1,0 0 0,0 0 1,0 0-1,-1 0 0,0 0 1,0 0-1,0 8 0,0 2-231,-1-1 1,0 1-1,-4 24 0,-27 113 1742,16-92-838,4 1-1,-5 64 1,16-116-953,0 0 1,0-1-1,1 1 0,0 0 1,0-1-1,1 1 1,3 9-1,-4-16-71,-1-1 0,1 1 1,0-1-1,0 1 0,0 0 0,0-1 1,0 0-1,0 1 0,0-1 0,1 0 0,-1 1 1,0-1-1,1 0 0,-1 0 0,1 0 0,1 1 1,-1-2-20,0 1 1,0-1 0,0 1-1,0-1 1,0 0-1,0 0 1,0 0 0,1 0-1,-1 0 1,0-1-1,0 1 1,0-1 0,0 1-1,-1-1 1,1 0-1,0 0 1,3-1 0,4-4-178,1 0 0,-2 0 0,1 0 0,-1-1 0,13-14-1,32-43-1249,-32 35 719,34-43-767,-51 67 1406,1 0 1,0 0 0,0 0-1,1 1 1,-1 0 0,1 0-1,0 0 1,0 1-1,12-5 1,-16 7 116,0 1-1,-1-1 1,1 1 0,0-1-1,0 1 1,-1 0 0,1 0 0,0 0-1,0 0 1,-1 0 0,1 0-1,0 0 1,0 1 0,-1-1-1,1 1 1,0-1 0,-1 1-1,1 0 1,-1-1 0,1 1-1,-1 0 1,1 0 0,-1 0-1,1 0 1,-1 1 0,0-1 0,0 0-1,0 0 1,1 1 0,-1-1-1,0 1 1,-1-1 0,1 1-1,1 1 1,2 7 268,-1-1 0,0 1 0,0 0 0,1 19 0,0-7 104,0-4-79,-2-7-88,0 1-1,1-1 1,0 0 0,9 19 0,-10-27-219,-1 0 0,1 0 0,0 0 1,0 0-1,1-1 0,-1 1 0,0-1 0,1 0 1,0 1-1,-1-1 0,1 0 0,0 0 0,0-1 0,0 1 1,0-1-1,0 1 0,1-1 0,-1 0 0,0 0 1,7 0-1,-1 0-32,-1-1 1,1 0-1,0-1 1,-1 1-1,1-2 0,-1 1 1,1-1-1,-1-1 1,0 1-1,0-2 1,0 1-1,0-1 0,0 0 1,-1 0-1,0-1 1,8-6-1,-6 4-123,0-1 1,0-1-1,0 0 1,-1 0-1,0 0 0,-1-1 1,0 0-1,0-1 0,-1 1 1,8-22-1,-8 17-282,-1-1 0,-1 0 1,0 0-1,-2 0 0,1 0 0,-2-1 0,0 1 0,-2-23 1,1 38 394,0 0 0,0 0 1,0 0-1,-1 0 0,1 0 0,0 0 1,0 0-1,0 1 0,-1-1 1,1 0-1,-1 0 0,1 0 1,-1 0-1,1 0 0,-1 1 1,1-1-1,-1 0 0,0 0 0,-1 0 1,2 0 22,-1 1 0,1 0 0,-1 0 1,1 0-1,-1 0 0,1 1 0,-1-1 0,0 0 1,1 0-1,-1 0 0,1 0 0,-1 1 0,1-1 1,-1 0-1,1 0 0,-1 1 0,1-1 0,0 0 1,-1 1-1,1-1 0,-1 0 0,1 1 0,0-1 1,-1 1-1,-3 4 93,0 0 1,1 1 0,0-1-1,0 0 1,-3 8 0,0 9 218,1 0 1,1 0-1,1 0 1,1 0 0,0 0-1,4 42 1,-1-53-147,0 1 1,0 0 0,1 0-1,0-1 1,1 1-1,8 19 1,-9-28-145,-1 0 1,0 0-1,1 0 0,-1 0 1,1-1-1,0 1 0,0-1 1,0 1-1,0-1 1,1 0-1,-1 0 0,1 0 1,-1 0-1,1 0 0,0 0 1,0-1-1,-1 1 1,1-1-1,0 0 0,0 0 1,0 0-1,1 0 1,-1 0-1,0-1 0,0 1 1,0-1-1,0 0 0,1 0 1,-1 0-1,3-1 1,3-1-18,-1 0 0,1-1 0,-1 0-1,0 0 1,0-1 0,0 0 0,0-1 0,12-9 0,56-52-204,-53 44 99,36-36-117,-30 29 252,56-45-1,-70 67 164,-15 7-182,0 0 0,1 0 0,-1 1-1,0-1 1,0 0 0,1 0 0,-1 0 0,0 0-1,1 0 1,-1 0 0,0 0 0,0 1 0,1-1-1,-1 0 1,0 0 0,0 0 0,0 0 0,1 1 0,-1-1-1,0 0 1,0 0 0,0 1 0,1-1 0,-1 0-1,0 0 1,0 1 0,0-1 0,0 1 0,1 2 110,-1 1 0,0-1 0,1 1 1,-1 0-1,-1-1 0,0 5 0,0 0-94,-2 28 259,-4 64 23,7-85-522,1 0 1,0 0 0,1 0-1,6 23 1,5-1-1599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19.771"/>
    </inkml:context>
    <inkml:brush xml:id="br0">
      <inkml:brushProperty name="width" value="0.1" units="cm"/>
      <inkml:brushProperty name="height" value="0.1" units="cm"/>
      <inkml:brushProperty name="color" value="#33CCFF"/>
    </inkml:brush>
  </inkml:definitions>
  <inkml:trace contextRef="#ctx0" brushRef="#br0">385 101 6681,'-4'-8'748,"0"0"-1,-1 0 0,0 0 0,0 1 0,-1-1 0,-10-9 0,13 13-655,-1 1 0,0-1 0,0 1-1,0 0 1,0 0 0,0 1 0,-1-1 0,1 1-1,-1 0 1,0 0 0,0 0 0,0 1-1,-6-1 1,8 2-2,0 0 0,0 0 1,0 1-1,0 0 0,0-1 0,1 1 0,-1 0 0,0 0 0,0 1 0,1-1 0,-1 1 1,1-1-1,-1 1 0,1 0 0,0 0 0,0 0 0,-1 0 0,1 0 0,1 0 1,-1 1-1,-2 3 0,-4 5 193,1 1-1,1 0 1,-9 20 0,-12 48 661,-23 110 0,32-115-693,13-56-253,-12 48-448,2 0 1,-9 117-1,21-169-535,2-15 939,1 0 0,0 0 0,0 1 0,0-1 0,0 0 0,-1 0 0,1 1 0,0-1 0,0 0 0,0 0 1,-1 0-1,1 0 0,0 1 0,0-1 0,-1 0 0,1 0 0,0 0 0,-1 0 0,1 0 0,0 0 0,0 0 0,-1 0 0,1 0 0,0 0 0,-1 0 0,1 0 0,0 0 0,0 0 0,-1 0 0,1 0 0,0 0 0,-1 0 0,1 0 0,0 0 0,0 0 0,-1 0 0,1-1 0,0 1 0,-1 0 0,-8-9-1817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0.558"/>
    </inkml:context>
    <inkml:brush xml:id="br0">
      <inkml:brushProperty name="width" value="0.1" units="cm"/>
      <inkml:brushProperty name="height" value="0.1" units="cm"/>
      <inkml:brushProperty name="color" value="#FFC114"/>
    </inkml:brush>
  </inkml:definitions>
  <inkml:trace contextRef="#ctx0" brushRef="#br0">347 0 4161,'-13'32'1755,"13"-32"-1657,-1 1-1,0-1 1,1 1 0,-1-1 0,0 0-1,1 0 1,-1 1 0,0-1 0,1 0-1,-1 0 1,0 0 0,1 0-1,-1 0 1,0 1 0,0-1 0,1-1-1,-1 1 1,0 0 0,1 0 0,-1 0-1,0 0 1,0 0 0,1-1 0,-1 1-1,0 0 1,1-1 0,-1 1 0,0-1-1,-8-2 878,5 4-734,0-1 1,0 1-1,0 0 1,0-1-1,0 2 1,1-1-1,-1 0 1,0 1-1,1 0 1,-7 3-1,-33 29 805,27-21-689,-14 12 133,1 1-1,1 1 1,1 2-1,-43 60 0,68-87-476,0 0 0,1 1 0,0-1 0,-1 1 0,1-1 0,0 1 0,0 0 0,0-1 0,1 1 0,-1 0 0,1 0 0,0-1 0,-1 1 0,1 0 0,0 0 0,1-1 0,-1 1 0,0 0 0,1 0 0,1 3 0,-1-4-15,0 0 0,0 0 0,1 0 0,-1 0 1,1 0-1,-1 0 0,1-1 0,0 1 0,-1-1 0,1 1 1,0-1-1,0 0 0,0 1 0,0-1 0,0 0 1,1-1-1,-1 1 0,0 0 0,0 0 0,1-1 0,-1 0 1,0 1-1,1-1 0,2 0 0,0 0-30,1 0 0,-1-1 0,0 0 0,0 0 0,1 0 0,-1 0 0,0-1 0,0 0 0,9-4 0,41-29-394,-45 29 361,24-17-281,44-40 0,-66 52 311,0-1 0,-1-1 0,-1 0 1,0 0-1,0-1 0,10-21 0,-18 33 367,-4 11-179,-5 15 6,-15 22 38,7-14-130,-14 42 0,28-73-108,1 0-1,0 0 1,-1 0 0,1 0-1,0 0 1,0 0-1,0 0 1,-1 0 0,1 1-1,0-1 1,1 0 0,-1 0-1,0 0 1,0 0 0,0 0-1,1 0 1,-1 0-1,0 0 1,1 0 0,0 1-1,0-1-68,0 0 0,0 0-1,0 0 1,1 0 0,-1 0-1,0-1 1,0 1 0,1-1-1,-1 1 1,1-1 0,-1 1-1,0-1 1,1 0 0,-1 0-1,3 1 1,1-1-266,1 0 0,-1 0-1,0-1 1,0 0 0,0 0 0,0 0 0,0 0-1,9-4 1,14-10-1576</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0.186"/>
    </inkml:context>
    <inkml:brush xml:id="br0">
      <inkml:brushProperty name="width" value="0.1" units="cm"/>
      <inkml:brushProperty name="height" value="0.1" units="cm"/>
      <inkml:brushProperty name="color" value="#33CCFF"/>
    </inkml:brush>
  </inkml:definitions>
  <inkml:trace contextRef="#ctx0" brushRef="#br0">0 100 5961,'41'2'3642,"60"10"0,27 2-1982,-113-14-1601,0 0 0,0-1 1,0-1-1,0 0 1,-1-1-1,25-8 1,45-26-13,-60 25-30,-1 2-1,2 0 1,44-10-1,-52 20-15,-17 0 0,0 0-1,0 1 1,0-1 0,0 0-1,1 0 1,-1 0-1,0 1 1,0-1 0,0 0-1,0 0 1,0 1 0,0-1-1,0 0 1,0 0 0,0 1-1,0-1 1,0 0-1,0 1 1,0-1 0,0 0-1,0 0 1,0 1 0,0-1-1,0 0 1,0 0 0,0 1-1,0-1 1,0 0-1,-1 0 1,1 0 0,0 1-1,0-1 1,-1 0 0,-21 25 95,17-20-62,-15 13 362,2 1-1,-31 42 1,45-55-279,0-1 1,0 1-1,1 0 0,0 0 0,0 0 1,1 0-1,0 0 0,0 1 1,0-1-1,1 1 0,-1 0 1,2-1-1,-1 1 0,1 0 0,0 0 1,0-1-1,3 12 0,-2-15-93,0 0-1,0 1 0,0-1 0,1 0 1,-1 0-1,1 0 0,0 0 0,0 0 0,0 0 1,0-1-1,0 1 0,1-1 0,-1 1 1,1-1-1,0 0 0,0 0 0,-1 0 1,5 2-1,-2-2-9,0 0 1,1 0-1,0-1 0,-1 0 1,1 0-1,0 0 0,0 0 1,-1-1-1,1 0 1,6-1-1,2 0-17,0-1 1,0-1-1,-1-1 1,1 0-1,-1 0 0,1-2 1,-2 1-1,13-8 0,-19 9-62,0 0 0,0 0-1,-1-1 1,0 1-1,0-1 1,0 0-1,0-1 1,-1 1-1,0-1 1,0 0-1,0 0 1,-1 0-1,0 0 1,0-1-1,-1 1 1,0-1 0,0 0-1,0 0 1,-1 0-1,1-13 1,-2 10-286,0 0-1,-1 0 1,0 0 0,-1 1 0,0-1 0,0 0 0,-1 1 0,0-1 0,-1 1 0,0 0 0,-1 0-1,0 0 1,0 0 0,-7-7 0,-6-4-1699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0.586"/>
    </inkml:context>
    <inkml:brush xml:id="br0">
      <inkml:brushProperty name="width" value="0.1" units="cm"/>
      <inkml:brushProperty name="height" value="0.1" units="cm"/>
      <inkml:brushProperty name="color" value="#33CCFF"/>
    </inkml:brush>
  </inkml:definitions>
  <inkml:trace contextRef="#ctx0" brushRef="#br0">0 209 6817,'113'114'3641,"-113"-124"-784,5-9-1369,2-6-232,6-11-551,10-4-249,12-5-328,1 1-144,8 6-584,-4 6-553,-1 13-1031,-2 5-209</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20.973"/>
    </inkml:context>
    <inkml:brush xml:id="br0">
      <inkml:brushProperty name="width" value="0.1" units="cm"/>
      <inkml:brushProperty name="height" value="0.1" units="cm"/>
      <inkml:brushProperty name="color" value="#33CCFF"/>
    </inkml:brush>
  </inkml:definitions>
  <inkml:trace contextRef="#ctx0" brushRef="#br0">1 265 5953,'15'45'4294,"-13"-36"-3906,1 0-1,0 0 0,0 0 0,1 0 0,6 8 1,-10-16-304,0 0 0,0-1 0,1 1 0,-1-1 0,1 1 0,-1-1 0,1 1 0,-1-1 0,1 1 1,-1-1-1,1 0 0,-1 1 0,1-1 0,-1 0 0,1 1 0,-1-1 0,1 0 0,0 0 0,-1 0 0,1 1 1,0-1-1,-1 0 0,1 0 0,-1 0 0,1 0 0,1 0 0,-1-1-1,0 1 1,1-1-1,-1 1 1,0-1-1,0 1 0,0-1 1,1 0-1,-1 0 0,0 0 1,0 0-1,0 1 0,1-3 1,4-4 36,-1 0 0,0-1 0,5-9 0,-6 10 0,48-81-113,-21 34-1136,56-75 0,-82 122 947,1 1 0,0-1 1,0 1-1,0 1 0,1-1 1,7-4-1,-12 9 169,-1 1-1,0-1 1,0 1 0,0-1 0,0 1 0,1-1 0,-1 1-1,0 0 1,0-1 0,1 1 0,-1 0 0,0 0 0,0 0-1,1 0 1,-1 0 0,0 0 0,0 0 0,1 1-1,1 0 1,-2-1 45,0 2 0,1-1-1,-1 0 1,0 0 0,0 0-1,0 0 1,0 1 0,0-1 0,0 0-1,0 1 1,0-1 0,-1 1-1,1-1 1,-1 1 0,1 0-1,-1-1 1,1 1 0,-1-1 0,0 4-1,4 33 760,-2 0-1,-4 65 1,0-4 253,6-21-490,-4-77-551,0 0 1,0 0-1,0 0 0,1 0 0,-1 0 0,0 0 0,1 0 0,-1 0 0,0 0 0,1 0 1,-1 0-1,1 0 0,0 0 0,-1 0 0,1 0 0,0 0 0,-1-1 0,2 2 0,-1-2-1,-1 0 0,1 1 0,0-1 0,0 0 0,-1 0 0,1 0 0,0 0 0,-1 0 0,1 0 0,0 0 0,0 0 0,-1 0 0,1 0 0,0 0 0,-1 0 0,1 0 0,0 0 0,-1-1 0,1 1 0,1-1 0,2-1 3,0-1-1,-1 1 1,1-1 0,0 0-1,-1 0 1,6-7 0,53-76-426,-1 1-348,-54 76 705,2 1-1,-1-1 1,1 1 0,0 1-1,1 0 1,17-11-1,-24 16 84,1 0 0,0 0 0,0 1 0,1-1-1,-1 1 1,0 0 0,0 0 0,1 0 0,-1 1-1,0-1 1,1 1 0,5 0 0,-8 1 24,0-1 1,0 1-1,0-1 1,0 1 0,0 0-1,0 0 1,0 0-1,0 0 1,0 0 0,0 1-1,-1-1 1,1 1-1,0-1 1,-1 1 0,1-1-1,-1 1 1,0 0-1,1 0 1,-1-1-1,0 1 1,0 0 0,0 0-1,0 0 1,-1 0-1,2 4 1,4 19 644,-1 2 0,-1-1 0,1 48 1,-4-39-537,9 46 0,-2-55-1058</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1.087"/>
    </inkml:context>
    <inkml:brush xml:id="br0">
      <inkml:brushProperty name="width" value="0.1" units="cm"/>
      <inkml:brushProperty name="height" value="0.1" units="cm"/>
      <inkml:brushProperty name="color" value="#33CCFF"/>
    </inkml:brush>
  </inkml:definitions>
  <inkml:trace contextRef="#ctx0" brushRef="#br0">43 147 3697,'6'-17'669,"-4"14"-388,-1-1 0,1 0 0,-1 0 0,0 0 0,-1 1 0,1-1 0,-1 0 0,8-17 5245,-8 22-5463,2 3 207,1 0 0,-1 0 1,-1 1-1,1-1 0,2 10 0,0 3-72,0 0 0,-1 0 0,-1 0 0,-1 0 0,0 1 1,-2-1-1,-3 32 0,-41 123 1052,5-24-211,37-126-829,3-23-208,0 1 0,0 0 1,0 0-1,0 0 0,0 0 1,0 0-1,0 0 0,0 0 1,1 0-1,-1 0 0,0 0 1,0 0-1,0 0 0,0 0 1,0 0-1,0 0 0,0 0 1,0 0-1,1 0 0,-1 0 1,0 0-1,0 0 0,0 0 1,0 0-1,0 0 0,0 0 1,0 0-1,1 0 0,-1 0 1,0 0-1,0 0 0,0 0 1,0 0-1,0 0 0,0 0 1,0 0-1,0 0 0,0 0 1,1 1-1,-1-1 0,0 0 1,0 0-1,0 0 0,0 0 1,0 0-1,0 0 0,0 0 0,0 0 1,0 0-1,0 1 0,0-1 1,0 0-1,0 0 0,0 0 1,0 0-1,0 0 0,0 0 1,0 0-1,0 1 0,0-1 1,0 0-1,0 0 0,0 0 1,0 0-1,0 0 0,0 0 1,0 0-1,0 1 0,6-8 39,1-10 2,0 1 0,-1-1 0,5-18 0,-1-1 0,1 2-105,0 2 1,2-1-1,2 2 1,1 0-1,1 1 1,2 0-1,1 2 1,36-42-1,-16 29-1935,1 1 0,67-48 0,-81 75-1148</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1.516"/>
    </inkml:context>
    <inkml:brush xml:id="br0">
      <inkml:brushProperty name="width" value="0.1" units="cm"/>
      <inkml:brushProperty name="height" value="0.1" units="cm"/>
      <inkml:brushProperty name="color" value="#33CCFF"/>
    </inkml:brush>
  </inkml:definitions>
  <inkml:trace contextRef="#ctx0" brushRef="#br0">0 83 6457,'30'26'1058,"45"32"-1,-73-57-1027,-1 0-1,1 0 0,-1 0 1,1 0-1,0 0 0,-1-1 1,1 1-1,0-1 0,0 1 1,0-1-1,0 0 0,-1 0 1,1 0-1,0 0 0,0 0 1,0 0-1,0 0 0,0 0 1,-1-1-1,1 1 0,0-1 1,0 1-1,-1-1 0,1 0 1,0 0-1,-1 0 0,1 0 1,0 0-1,-1 0 0,0 0 1,1 0-1,-1-1 0,0 1 1,1 0-1,0-3 0,7-4 34,4-2 56,-1 1 0,0-2-1,0 0 1,-1 0 0,-1-1 0,0 0-1,15-26 1,-24 37-99,0 0 1,-1 0-1,1-1 1,-1 1-1,1 0 1,-1-1-1,1 1 1,-1 0-1,0-1 0,1 1 1,-1 0-1,0-1 1,0 1-1,0-1 1,0 1-1,0 0 1,-1-3-1,0 4-7,1-1 0,0 1 0,-1-1 0,1 0 1,-1 1-1,1-1 0,-1 1 0,1 0 0,-1-1 0,0 1 0,1-1 0,-1 1 1,1 0-1,-1-1 0,0 1 0,1 0 0,-1 0 0,0 0 0,0-1 0,1 1 0,-1 0 1,0 0-1,0 0 0,-4 0 53,1 1 1,0-1-1,0 1 0,0 0 1,0 0-1,0 0 1,0 0-1,0 1 0,-5 3 1,-7 6 304,2 1 0,0 0 0,0 1 0,1 0 0,0 1 0,2 1 0,-15 22 1,16-23-224,0 0 0,1 1 1,1 1-1,0-1 0,1 1 1,1 1-1,0-1 1,1 1-1,1 0 0,1 0 1,0 0-1,2 1 1,-1-1-1,4 33 0,-2-44-189,1-1 0,0 1 0,1 0 0,-1-1 0,1 0 0,1 1 0,-1-1 0,0 0 0,1 0 1,0-1-1,0 1 0,1 0 0,3 3 0,-4-5-70,0-1 0,-1 0 0,1 0 0,0 0 0,0 0 0,0 0 1,0-1-1,0 1 0,0-1 0,1 0 0,-1 0 0,0 0 1,1 0-1,-1-1 0,1 1 0,-1-1 0,1 0 0,-1 0 0,1 0 1,-1 0-1,1-1 0,3 0 0,2-2-325,-1 0 0,0-1 0,10-4 0</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1.959"/>
    </inkml:context>
    <inkml:brush xml:id="br0">
      <inkml:brushProperty name="width" value="0.1" units="cm"/>
      <inkml:brushProperty name="height" value="0.1" units="cm"/>
      <inkml:brushProperty name="color" value="#33CCFF"/>
    </inkml:brush>
  </inkml:definitions>
  <inkml:trace contextRef="#ctx0" brushRef="#br0">232 58 7474,'-60'142'4319,"21"-50"-3024,-50 167 1433,76-209-2498,2 1-1,2 0 1,-2 65-1,13-101-238,-2-15 8,0 0 0,0 0 0,0 0 1,0 0-1,0 0 0,0 0 0,0 0 0,0 0 1,0 0-1,0 0 0,0 1 0,0-1 1,0 0-1,0 0 0,0 0 0,0 0 0,0 0 1,0 0-1,1 0 0,-1 0 0,0 0 1,0 0-1,0 0 0,0 0 0,0 0 0,0 0 1,0 0-1,0 0 0,0 0 0,0 0 1,1 1-1,-1-1 0,0 0 0,0 0 0,0 0 1,0 0-1,0-1 0,0 1 0,0 0 1,0 0-1,0 0 0,1 0 0,-1 0 0,0 0 1,0 0-1,0 0 0,0 0 0,0 0 1,0 0-1,0 0 0,0 0 0,0 0 0,0 0 1,1 0-1,9-21-127,31-124-638,-9 23-160,-11 59 48,3 0-1,56-103 1,-62 135 798,2 0 0,0 2 0,2 0 0,2 1 0,0 2 0,46-40-1,-68 65 103,-1 0 0,0-1 0,0 1 0,1 0 0,-1 0 0,1 0 0,-1 0 0,1 0 0,-1 0 0,1 0 0,-1 1 0,1-1 0,0 1 0,-1-1 0,1 1 0,0-1 0,0 1 0,-1 0 0,4 0 0,-4 1 11,0 0-1,0 1 1,0-1-1,0 0 1,0 0-1,0 1 1,-1-1-1,1 1 0,0-1 1,-1 1-1,1-1 1,-1 1-1,1-1 1,-1 1-1,0 0 1,1-1-1,-1 4 1,2 10 129,-1 0 0,-1 1 1,0-1-1,-1 0 0,0 0 1,-1 1-1,-1-1 0,0 0 1,-2-1-1,1 1 0,-2-1 1,0 0-1,-15 26 0,-1-4 111,-2-2-1,-2 0 0,-54 55 1,78-86-344,-1 0 0,1 0 0,-1-1 1,0 1-1,0-1 0,0 1 0,0-1 0,-1 0 1,1 0-1,-1-1 0,1 1 0,-8 2 1,11-4 47,0 0 0,0 0 0,0 0 1,0 0-1,-1 0 0,1 0 0,0 0 1,0 0-1,0 0 0,-1 0 0,1-1 1,0 1-1,0 0 0,0 0 0,0 0 1,0 0-1,-1 0 0,1 0 0,0 0 1,0 0-1,0 0 0,0 0 0,0-1 1,-1 1-1,1 0 0,0 0 0,0 0 1,0 0-1,0 0 0,0-1 0,0 1 1,0 0-1,0 0 0,0 0 0,0 0 1,0-1-1,0 1 0,-1 0 0,1 0 1,0 0-1,0 0 0,0-1 1,0 1-1,1 0 0,-1 0 0,0 0 1,0 0-1,0-1 0,0 1 0,0 0 1,0 0-1,0 0 0,0-1 0,7-23-977,8-9 3067</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2.404"/>
    </inkml:context>
    <inkml:brush xml:id="br0">
      <inkml:brushProperty name="width" value="0.1" units="cm"/>
      <inkml:brushProperty name="height" value="0.1" units="cm"/>
      <inkml:brushProperty name="color" value="#33CCFF"/>
    </inkml:brush>
  </inkml:definitions>
  <inkml:trace contextRef="#ctx0" brushRef="#br0">73 46 6697,'3'13'620,"-1"0"0,0 0 0,-1 0-1,0 0 1,-1 0 0,-1 0 0,0 0-1,-3 14 1,-5 16 711,-17 44 0,0 5 524,20-66-1344,-2 27 0,10-39-300,-2-13-207,0-1 0,0 0 0,0 0 0,0 0-1,1 0 1,-1 0 0,0 0 0,0 1 0,0-1 0,1 0-1,-1 0 1,0 0 0,0 0 0,0 0 0,1 0 0,-1 0-1,0 0 1,0 0 0,0 0 0,1 0 0,-1 0 0,0 0-1,0 0 1,0 0 0,1 0 0,-1-1 0,0 1 0,0 0 0,0 0-1,1 0 1,-1 0 0,0 0 0,0 0 0,0-1 0,17-16 83,53-99-3,-52 84-455,2-1 1,37-48 0,-48 71 182,11-13-797,26-24 1,-40 42 794,-1 0-1,1 0 1,0 0-1,1 1 0,-1 0 1,1 1-1,-1 0 1,1-1-1,0 2 0,11-4 1,-12 6 156,-1 0 0,0 0 0,0 0 0,0 0 0,0 1 0,10 2 0,19 2 41,-6-5 15,0-2 0,0 0-1,0-2 1,0-2 0,42-13 0,-63 17 82,0 0 1,0-1-1,0 0 1,-1 0-1,1-1 1,-1 1-1,0-2 1,0 1-1,0-1 1,8-8-1,-14 13-88,1-1-1,-1 1 1,0 0-1,0 0 1,0 0-1,1-1 1,-1 1-1,0 0 0,0 0 1,0-1-1,0 1 1,0 0-1,0 0 1,0-1-1,1 1 1,-1 0-1,0 0 1,0-1-1,0 1 0,0 0 1,0-1-1,0 1 1,0 0-1,0 0 1,-1-1-1,1 1 1,0 0-1,0 0 1,0-1-1,0 1 0,0 0 1,0 0-1,0-1 1,-1 1-1,1 0 1,0 0-1,0-1 1,0 1-1,-1 0 1,1 0-1,-15-5 289,-21 5 103,25 4-257,0 0 1,0 1-1,0 0 1,1 1-1,-1 0 1,2 1-1,-1 0 1,-15 14-1,12-10 13,-22 17 560,-59 64 0,83-80-609,0 1 1,1 0 0,1 1-1,0 0 1,1 0-1,1 1 1,0 0-1,-9 29 1,15-39-138,0 0-1,0 1 1,0-1 0,1 1 0,-1-1-1,1 0 1,1 1 0,-1-1 0,1 1-1,0-1 1,0 0 0,1 1 0,-1-1-1,1 0 1,0 0 0,0 0 0,1 0-1,0-1 1,0 1 0,0 0 0,0-1-1,1 0 1,-1 0 0,1 0 0,0 0-1,0-1 1,1 0 0,-1 0 0,8 4-1,-5-4-152,1-1 0,-1 1 0,1-2-1,-1 1 1,1-1 0,0 0 0,0-1-1,0 0 1,-1 0 0,1-1 0,0 0 0,0 0-1,11-4 1,-6 0 563,-1 0-1,19-12 0,-25 13-203</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2.809"/>
    </inkml:context>
    <inkml:brush xml:id="br0">
      <inkml:brushProperty name="width" value="0.1" units="cm"/>
      <inkml:brushProperty name="height" value="0.1" units="cm"/>
      <inkml:brushProperty name="color" value="#33CCFF"/>
    </inkml:brush>
  </inkml:definitions>
  <inkml:trace contextRef="#ctx0" brushRef="#br0">238 1 3945,'-7'5'2336,"-10"6"353,-1 9-1377,2 7-104,1 2 161,8 5-97,2 3-8,1 6-255,-3 8-193,-4 0-304,-5 1-192,-4-3-216,-4-4-184,4-3-240,-3-9-200,10-19-913,4-8-439,4-21 1136</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3.236"/>
    </inkml:context>
    <inkml:brush xml:id="br0">
      <inkml:brushProperty name="width" value="0.1" units="cm"/>
      <inkml:brushProperty name="height" value="0.1" units="cm"/>
      <inkml:brushProperty name="color" value="#33CCFF"/>
    </inkml:brush>
  </inkml:definitions>
  <inkml:trace contextRef="#ctx0" brushRef="#br0">126 162 6401,'33'-13'2262,"33"-16"0,-61 27-2194,-1-1 0,1 1 1,-1-1-1,1 1 0,-1-1 0,0-1 0,0 1 1,0 0-1,-1-1 0,1 0 0,-1 0 0,0 0 1,0 0-1,3-7 0,-6 11-53,0-1-1,0 1 1,0-1-1,0 1 1,0-1 0,0 1-1,-1-1 1,1 1 0,0-1-1,0 1 1,0-1-1,-1 1 1,1-1 0,0 1-1,-1-1 1,1 1 0,0-1-1,-1 1 1,1 0 0,0-1-1,-1 1 1,1 0-1,-1-1 1,1 1 0,-1 0-1,1 0 1,-1-1 0,1 1-1,-1 0 1,1 0-1,-1 0 1,1 0 0,-1 0-1,1-1 1,-1 1 0,1 0-1,-1 0 1,0 0 0,1 1-1,-1-1 1,1 0-1,-1 0 1,0 0 0,-27 2 297,21 0-206,0 0-1,0 0 0,0 1 1,0 0-1,1 0 1,-1 1-1,1 0 1,-9 6-1,-5 6 460,-19 21-1,18-17-191,10-9-191,-1 1 0,2 0 0,0 1 0,0 0-1,-8 15 1,15-23-154,0 1-1,0-1 1,1 1-1,0-1 0,0 1 1,0 0-1,1 0 1,0 0-1,0 0 1,1 0-1,-1 0 1,1 0-1,1 0 1,-1 0-1,1 0 1,2 9-1,-2-12-50,0 0 1,1-1-1,-1 1 0,1 0 1,-1 0-1,1-1 0,0 1 1,0-1-1,0 1 0,1-1 1,-1 0-1,1 0 0,-1 0 0,1 0 1,0 0-1,-1-1 0,1 1 1,0-1-1,0 1 0,0-1 1,0 0-1,0-1 0,0 1 1,1 0-1,-1-1 0,0 0 1,0 1-1,5-2 0,4 1-247,-1-1-1,0 0 1,1-1-1,-1 0 1,0-1-1,17-6 1,-15 4-303,-1-1 1,0 0-1,-1-1 1,1 0-1,-1-1 1,18-17-1,10-14-2347</inkml:trace>
  <inkml:trace contextRef="#ctx0" brushRef="#br0" timeOffset="1">374 207 3369,'82'-122'2091,"-80"119"-1819,0 0 0,1 0 0,-1 0 0,0 0 1,1 1-1,0-1 0,0 1 0,5-4 0,-7 5-217,-1 1-1,0 0 0,1 0 1,-1 0-1,1-1 0,-1 1 1,1 0-1,-1 0 0,1 0 1,-1 0-1,1 0 0,-1 0 1,1 0-1,-1 0 0,1 0 0,-1 0 1,1 0-1,-1 0 0,1 0 1,-1 1-1,1-1 0,-1 0 1,1 0-1,-1 0 0,1 1 1,-1-1-1,1 0 0,-1 1 1,0-1-1,1 0 0,-1 1 1,1 0-1,0 1 151,1 1-1,-1 0 0,0 0 1,0 0-1,0 0 1,-1 0-1,1 0 1,-1 1-1,1 3 1,-2 12 311,0 0 0,-1-1 0,-1 1-1,0-1 1,-12 35 0,9-37-293,1 0 0,1 0 0,1 1 0,0-1 0,1 1 0,1 0 0,1 20 0,0-36-212,0 0 0,0 0 0,0 0-1,0 0 1,0 0 0,0 0 0,0 0-1,1 0 1,-1-1 0,0 1 0,0 0-1,1 0 1,-1 0 0,1 0 0,-1 0 0,1 0-1,-1 0 1,1-1 0,0 1 0,-1 0-1,1 0 1,0-1 0,0 1 0,1 0-1,-1-1-1,0 0-1,0 0 0,0 0 0,0-1 0,0 1 0,0 0 0,0-1 0,0 1 0,-1 0 0,1-1 0,0 1 0,0-1 0,0 0 0,-1 1 0,1-1 0,0 0 0,0 1 1,-1-1-1,2-1 0,5-8 32,0-1 0,10-17 0,-16 26-36,16-29 25,87-143-96,-93 158 42,1 0 0,0 1 0,2 1-1,0 0 1,0 1 0,1 0 0,1 1 0,18-10 0,-31 20 21,0 0-1,0 0 1,0 1-1,0 0 1,1 0 0,-1 0-1,0 0 1,5 0-1,-7 1 6,0 0 0,0 0 0,-1 0 0,1 0 0,0 0 0,0 0 0,-1 1 0,1-1 0,0 0 0,0 1 0,-1-1 0,1 1 0,0-1 0,-1 1-1,1-1 1,0 1 0,-1-1 0,1 1 0,-1-1 0,1 1 0,-1 0 0,1-1 0,-1 1 0,1 0 0,-1 0 0,0-1 0,1 1 0,-1 0 0,0 0 0,0-1 0,0 1 0,0 0-1,1 0 1,-1 0 0,0 0 0,0-1 0,0 1 0,-1 0 0,1 0 0,0 0 0,0 0 0,-1 11 59,-1 0 0,0-1 0,0 1 0,-1-1 0,-8 21 0,-32 56 324,7-13-232,31-65-320,0 1 1,1-1-1,1 1 0,-1 1 1,2-1-1,0 0 0,0 1 1,1-1-1,0 1 0,1 18 1,7-13-1327,-6-16 1465,-1-1 0,0 0 0,1 1 0,-1-1 0,1 0 0,-1 1 0,0-1 0,1 0 0,-1 0 0,1 1 0,-1-1 0,1 0 0,-1 0 0,0 0 0,1 0 0,-1 0 0,1 0 0,-1 1 0,1-1 0,-1 0 1,1 0-1,-1-1 0,1 1 0,-1 0 0,1 0 0,-1 0 0,1 0 0,-1 0 0,1-1 0,14-12 3139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3.636"/>
    </inkml:context>
    <inkml:brush xml:id="br0">
      <inkml:brushProperty name="width" value="0.1" units="cm"/>
      <inkml:brushProperty name="height" value="0.1" units="cm"/>
      <inkml:brushProperty name="color" value="#33CCFF"/>
    </inkml:brush>
  </inkml:definitions>
  <inkml:trace contextRef="#ctx0" brushRef="#br0">46 1 10194,'4'21'3609,"-4"37"-3081,3 8-208,-3 10 280,-7 5 8,-4-1-15,-2-2-113,4-2-384,4-13-352,5-21-553,0-13-279,-7-43-2801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0.903"/>
    </inkml:context>
    <inkml:brush xml:id="br0">
      <inkml:brushProperty name="width" value="0.1" units="cm"/>
      <inkml:brushProperty name="height" value="0.1" units="cm"/>
      <inkml:brushProperty name="color" value="#FFC114"/>
    </inkml:brush>
  </inkml:definitions>
  <inkml:trace contextRef="#ctx0" brushRef="#br0">5 3 4529,'7'-2'5268,"-6"2"-5187,3 19 1600,0 24-952,-5-12-32,-8 42-1,4-42 47,-1 42-1,8-62-387,-2-11-346,0 1-1,1-1 0,-1 0 1,0 0-1,0 0 0,0 0 1,0 0-1,0 0 0,1 0 1,-1 0-1,0 0 0,0 0 1,0 1-1,1-1 0,-1 0 1,0 0-1,0 0 0,0 0 1,0 0-1,1 0 0,-1 0 1,0 0-1,0 0 0,0-1 1,1 1-1,-1 0 0,0 0 1,0 0-1,0 0 0,0 0 1,0 0-1,1 0 0,-1 0 1,0 0-1,0-1 0,0 1 1,0 0-1,0 0 0,1 0 1,-1 0-1,0 0 0,0-1 1,0 1-1,0 0 0,0 0 1,4-11 103,6-3-145,0 0 1,0 0-1,2 1 1,18-18-1,-19 20 10,70-64-159,-70 66 180,1 1 0,0 0-1,0 0 1,24-10 0,-34 17 8,1 0 0,-1 0 0,0 1 0,1-1 0,-1 0-1,1 1 1,-1-1 0,1 1 0,-1 0 0,1 0 0,-1 0 0,1 0 0,-1 0 0,1 1 0,-1-1 0,1 1-1,2 1 1,-3-1 0,0 0 1,0 0-1,-1 1 0,1-1 0,-1 0 0,1 1 0,-1 0 0,1-1 0,-1 1 0,0 0 0,0-1 0,0 1 0,0 0 1,0 0-1,0 0 0,1 3 0,0 4 4,-1 1 0,0-1 1,0 1-1,0-1 0,-1 0 0,-1 1 1,-2 17-1,-21 66-1980,23-75 253</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4.052"/>
    </inkml:context>
    <inkml:brush xml:id="br0">
      <inkml:brushProperty name="width" value="0.1" units="cm"/>
      <inkml:brushProperty name="height" value="0.1" units="cm"/>
      <inkml:brushProperty name="color" value="#33CCFF"/>
    </inkml:brush>
  </inkml:definitions>
  <inkml:trace contextRef="#ctx0" brushRef="#br0">1 126 2737,'33'-20'1362,"0"1"0,2 1 0,0 2 0,0 2 0,71-19 0,-99 31-1130,-1 1 0,1 0 0,0 0-1,-1 1 1,1-1 0,12 2 0,-18-1-178,0 1 1,0-1 0,0 0-1,-1 0 1,1 1-1,0-1 1,0 0 0,0 1-1,0-1 1,0 1-1,0-1 1,0 1-1,-1 0 1,1-1 0,0 1-1,0 0 1,-1 0-1,1-1 1,-1 1 0,2 1-1,-2-1 1,0 1 0,0-1 0,1 1 0,-1-1 0,0 0 0,0 1 0,0-1 0,-1 1-1,1-1 1,0 0 0,0 1 0,-1-1 0,1 1 0,-1-1 0,1 0 0,-1 1 0,0-1 0,-1 2 0,-9 16 848,-25 32 0,-8 10 250,35-42-775,0 0 1,1 0-1,1 1 0,1 0 1,1 1-1,0-1 0,2 1 1,-1 22-1,3-31-253,-1 0 1,0 0-1,-1 0 1,0 0-1,-1-1 1,-7 17-1,8-22-264,-1-1 0,1 0 0,-1 0 0,0 0 0,0 0 0,-1-1 1,1 1-1,-1-1 0,0 0 0,0-1 0,-1 1 0,1-1 0,-1 0 0,-7 3 0,-34 10 175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4.484"/>
    </inkml:context>
    <inkml:brush xml:id="br0">
      <inkml:brushProperty name="width" value="0.1" units="cm"/>
      <inkml:brushProperty name="height" value="0.1" units="cm"/>
      <inkml:brushProperty name="color" value="#33CCFF"/>
    </inkml:brush>
  </inkml:definitions>
  <inkml:trace contextRef="#ctx0" brushRef="#br0">301 177 13099,'8'-8'76,"-1"0"1,0-1-1,0 0 1,-1 0 0,9-17-1,-13 21-62,0 1 1,0 0-1,0-1 0,-1 1 1,0-1-1,0 1 0,0-1 1,-1 0-1,1 1 0,-1-1 0,0 0 1,0 1-1,-1-1 0,1 0 1,-3-5-1,3 8-12,-1 0 0,1 1 0,-1-1 0,0 1 1,0-1-1,1 1 0,-1 0 0,0-1 0,0 1 0,0 0 0,-1 0 0,1-1 1,0 1-1,0 0 0,-1 0 0,1 0 0,-1 1 0,1-1 0,0 0 0,-1 0 1,0 1-1,1-1 0,-1 1 0,1-1 0,-1 1 0,0 0 0,1 0 0,-1 0 0,0 0 1,1 0-1,-1 0 0,0 0 0,-1 1 0,-3 0 37,1 0-1,0 1 1,-1 0 0,1 0-1,0 0 1,0 0 0,0 1-1,-9 6 1,-5 7 205,1 0 0,1 1 0,0 0 1,1 2-1,-14 21 0,2 2 534,-32 66 1,50-88-607,2 0 0,0 1 0,1 0 0,1 0 0,-5 38 0,9-48-150,1 0 0,1 0-1,-1-1 1,2 1 0,0 0-1,0 0 1,1-1-1,0 1 1,1-1 0,0 1-1,1-1 1,0 0-1,7 13 1,-8-19-68,-1-1-1,1 1 1,-1-1 0,1 0 0,0 0 0,0 0-1,1 0 1,-1 0 0,1 0 0,-1-1-1,1 0 1,0 0 0,0 0 0,0 0-1,0-1 1,0 1 0,0-1 0,0 0-1,1 0 1,7 0 0,-5-1-154,-1 0-1,0-1 1,0 0 0,1 0 0,-1 0 0,0-1-1,0 0 1,0 0 0,-1 0 0,1-1 0,0 0-1,-1 0 1,0 0 0,7-6 0,1-2-1135,22-27 0,-32 35 1194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5.067"/>
    </inkml:context>
    <inkml:brush xml:id="br0">
      <inkml:brushProperty name="width" value="0.1" units="cm"/>
      <inkml:brushProperty name="height" value="0.1" units="cm"/>
      <inkml:brushProperty name="color" value="#33CCFF"/>
    </inkml:brush>
  </inkml:definitions>
  <inkml:trace contextRef="#ctx0" brushRef="#br0">40 1 8618,'6'9'380,"-1"0"1,0 0 0,0 1-1,-1-1 1,-1 1 0,0 0-1,0 0 1,0 0 0,-2 1-1,1-1 1,-1 0 0,-1 19-1,-1 4 355,-2 0-1,-12 54 1,0-10 562,3-15-269,-20 63 0,30-133-724,2-13-315,3-3-154,1 0-1,1 0 1,0 0 0,2 1-1,1-1 1,1 2 0,1-1-1,1 1 1,1 1-1,1 0 1,1 1 0,0 0-1,2 1 1,0 1 0,1 0-1,1 2 1,25-20 0,-36 31 147,0 1 1,0-1-1,0 1 1,1 0-1,7-2 1,-13 5 18,-1 1 1,0-1-1,1 1 0,-1-1 1,1 1-1,-1 0 0,0 0 1,1 0-1,-1 0 1,1 0-1,-1 0 0,1 0 1,-1 0-1,0 1 1,1-1-1,-1 0 0,1 1 1,-1-1-1,0 1 1,0 0-1,1-1 0,-1 1 1,0 0-1,0 0 1,0 0-1,0 0 0,0 0 1,0 0-1,0 0 0,0 0 1,0 0-1,0 0 1,0 1-1,-1-1 0,1 0 1,0 2-1,4 13 107,-1 0 0,-1 0-1,0 0 1,-2 1 0,1-1 0,-3 25 0,2-17 40,-2 21 78,0-30-188,0 0 0,1 0 0,1 0 0,1 0 0,0-1 0,7 27 0,-9-39-40,1-1 0,0 1 0,0 0 0,-1 0 0,1-1 0,0 1 0,1-1 0,-1 1 0,0-1 0,0 0 0,1 1 0,-1-1 0,0 0 0,1 0 0,0 0 0,-1 0 0,1 0 0,-1 0 0,4 1 0,-2-1-22,0-1 0,0 1 1,0-1-1,1 0 0,-1 0 0,0 0 1,0-1-1,0 1 0,0-1 1,0 1-1,3-2 0,8-4-218,0 0 0,0 0 0,-1-2 0,13-8 0,-22 13 114,25-16-813,-1-1 0,-1-2 0,42-43 0,-57 52 825,-1 0 1,0-1-1,-1 0 1,0-1-1,-1 0 0,-1-1 1,0 0-1,-1 0 1,5-20-1,-6 18 122,5-25-15,-11 41 23,0 1-1,1-1 1,-1 0 0,0 0-1,0 0 1,0 0 0,0 0-1,0 1 1,-1-1 0,1 0-1,-1 0 1,1 0 0,-1 1-1,0-1 1,1 0 0,-1 0-1,-2-2 1,2 4 17,1-1 0,-1 0 0,0 1 0,0-1 0,0 1 0,0 0 0,0-1 0,0 1 0,0 0 0,0-1 0,0 1 0,0 0 0,0 0 0,0 0 0,0 0 0,0 0 0,0 0 0,0 0 0,0 0 0,0 1 0,0-1 0,0 0 0,0 0 0,0 1 0,0-1 0,0 1 0,0-1 0,0 1 0,0-1 0,1 1 0,-1 0 0,-1 1 0,-26 24 976,18-15-706,2 0 1,0 1-1,0 0 0,1 1 1,1-1-1,0 1 1,1 1-1,0-1 0,1 1 1,0-1-1,2 1 1,-3 15-1,4-17-242,1 0 0,-1 0-1,2-1 1,0 1 0,0 0 0,1-1 0,0 1 0,1-1 0,1 0 0,0 0-1,0 0 1,1 0 0,0-1 0,14 20 0,-18-28-160,1 1 1,0-1-1,0 0 0,0 0 0,0 0 1,0 0-1,0-1 0,0 1 1,1-1-1,-1 1 0,1-1 1,-1 0-1,1 1 0,-1-2 1,1 1-1,0 0 0,0 0 1,-1-1-1,1 1 0,0-1 0,5 0 1,25-4-1978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5.484"/>
    </inkml:context>
    <inkml:brush xml:id="br0">
      <inkml:brushProperty name="width" value="0.1" units="cm"/>
      <inkml:brushProperty name="height" value="0.1" units="cm"/>
      <inkml:brushProperty name="color" value="#33CCFF"/>
    </inkml:brush>
  </inkml:definitions>
  <inkml:trace contextRef="#ctx0" brushRef="#br0">11 4 4873,'4'18'1292,"-1"0"-1,-1 0 1,-1 0-1,0 25 1,-12 73 1659,0-13 272,11-102-3192,0-1 0,0 1 0,0 0 0,0 0 0,0 0 0,0 0 1,0 0-1,0 0 0,1-1 0,-1 1 0,0 0 0,0 0 0,1 0 0,-1-1 0,1 2 0,0-2-20,-1 0 0,1 0-1,-1 0 1,1 0 0,-1 0-1,1 0 1,0 0 0,-1 0-1,1 0 1,-1-1 0,1 1-1,-1 0 1,1 0 0,-1-1-1,1 1 1,-1 0 0,1-1-1,-1 1 1,0 0 0,1-1-1,-1 1 1,1-1 0,-1 1 0,0-1-1,1 1 1,-1-1 0,0 1-1,0-1 1,1 0 0,44-64 209,-29 38-183,31-35-1,-20 34-297,2 0-1,0 2 1,2 2-1,46-29 1,-69 48-250,0 0 0,0 0-1,15-5 1,-20 9 131,0 0 0,1 0 0,-1 0 1,0 1-1,1 0 0,-1-1 0,0 1 0,1 0 0,-1 1 1,1-1-1,-1 0 0,0 1 0,5 1 0,13 5-1628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5.820"/>
    </inkml:context>
    <inkml:brush xml:id="br0">
      <inkml:brushProperty name="width" value="0.1" units="cm"/>
      <inkml:brushProperty name="height" value="0.1" units="cm"/>
      <inkml:brushProperty name="color" value="#33CCFF"/>
    </inkml:brush>
  </inkml:definitions>
  <inkml:trace contextRef="#ctx0" brushRef="#br0">71 16 4257,'80'-5'2476,"-66"1"-504,-13-1-470,-2 5-1322,1-1-1,-1 1 0,0 0 0,0 0 1,1 0-1,-1-1 0,0 1 1,1 0-1,-1 0 0,0 0 0,0 0 1,1 0-1,-1 0 0,0 0 0,0 0 1,1 1-1,-1-1 0,0 0 0,1 0 1,-1 0-1,0 1 0,1-1 1,-2 1-1,-7 5 49,-1 1 1,2-1 0,-1 2-1,1-1 1,0 1-1,-12 15 1,7-7 78,3-4 212,0 0 0,-14 25 1,21-32-409,0 0 1,1 1-1,0-1 1,0 1 0,0-1-1,1 1 1,0 0-1,-1 9 1,2-14-107,0 0 0,0 1 1,0-1-1,0 0 0,0 0 1,0 0-1,0 0 1,0 0-1,1 0 0,-1 0 1,0 0-1,1 0 0,-1 0 1,1 0-1,-1 0 0,1 0 1,-1 0-1,1 0 0,0 0 1,-1 0-1,1-1 0,0 1 1,0 0-1,0 0 1,1 0-1,0 0-7,0 0 0,0-1-1,0 1 1,0-1 0,0 1 0,0-1 0,1 0 0,-1 0 0,0 0-1,0 0 1,0 0 0,3-1 0,3-1-53,-1 0 0,0 0 1,0 0-1,0-1 0,0 0 0,0 0 1,5-5-1,-1-1-193,0-1-1,-1 0 1,0-1 0,-1 0-1,0 0 1,11-21 0,13-15-605,-32 47 841,-1-1 0,0 1 1,1-1-1,-1 1 1,0-1-1,1 1 0,-1-1 1,0 1-1,1-1 0,-1 1 1,1 0-1,-1-1 0,1 1 1,-1 0-1,1-1 1,-1 1-1,1 0 0,-1 0 1,1-1-1,0 1 0,0 0 1,1 9 8,-8 22 270,-16 36 750,-34 71-1,-41 63-469,86-178-616,10-22 24,0 1 0,1-1 0,-1 0 1,0 0-1,0 1 0,0-1 0,0 0 0,0 0 1,0 0-1,0 0 0,0 0 0,0 0 0,-2 1 0,-4-5-898,3-11-665,2-16-686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36.207"/>
    </inkml:context>
    <inkml:brush xml:id="br0">
      <inkml:brushProperty name="width" value="0.1" units="cm"/>
      <inkml:brushProperty name="height" value="0.1" units="cm"/>
      <inkml:brushProperty name="color" value="#33CCFF"/>
    </inkml:brush>
  </inkml:definitions>
  <inkml:trace contextRef="#ctx0" brushRef="#br0">0 88 8730,'4'12'3425,"-2"21"-2169,2 5-840,-4 2 272,3 0-32,10-4-96,3-2-32,8-6-327,3-5-225,6-10-633,3-13-327,2-17-792,-2-8-193,-5-13-135,0 2 344</inkml:trace>
  <inkml:trace contextRef="#ctx0" brushRef="#br0" timeOffset="1">379 1 4073,'9'1'6545,"-14"28"-3768,-2 22-321,-24 31-503,-11 16-225,-14 28-208,-8 9-159,16 8-385,10-9-288</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0.401"/>
    </inkml:context>
    <inkml:brush xml:id="br0">
      <inkml:brushProperty name="width" value="0.1" units="cm"/>
      <inkml:brushProperty name="height" value="0.1" units="cm"/>
      <inkml:brushProperty name="color" value="#33CCFF"/>
    </inkml:brush>
  </inkml:definitions>
  <inkml:trace contextRef="#ctx0" brushRef="#br0">0 138 5257,'0'0'1863,"2"3"-933,2 5-737,1 0 0,-2 1 0,1-1 0,-1 1 1,-1 0-1,1 0 0,-2 0 0,1 0 0,-1 0 0,0 0 1,-1 1-1,-2 17 0,-2 37 1085,1-20-236,-13 66 0,23-149-106,10-58-510,-13 81-343,0 0 0,1 0 0,1 1 0,8-18 1,-3 16-31,0 1 0,1 0 1,1 0-1,0 2 0,1-1 1,0 2-1,18-13 0,117-74-1702,-102 73-58</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0.836"/>
    </inkml:context>
    <inkml:brush xml:id="br0">
      <inkml:brushProperty name="width" value="0.1" units="cm"/>
      <inkml:brushProperty name="height" value="0.1" units="cm"/>
      <inkml:brushProperty name="color" value="#33CCFF"/>
    </inkml:brush>
  </inkml:definitions>
  <inkml:trace contextRef="#ctx0" brushRef="#br0">27 79 6249,'69'110'2286,"-68"-108"-2210,0 0 1,1 0-1,-1 0 0,1 0 1,-1 0-1,1-1 0,0 1 1,0-1-1,0 1 0,0-1 1,0 0-1,0 0 0,3 2 1,-4-3-45,0 0 0,0 0 0,0 0 0,0 0 0,0 0 1,1 0-1,-1 0 0,0 0 0,0-1 0,0 1 1,0 0-1,0-1 0,0 1 0,2-1 0,3-2 126,3 0-9,-1 0 0,0-1 1,0 0-1,0-1 0,0 0 1,-1 0-1,1 0 1,-1-1-1,6-7 0,-4 4-86,0-1 1,-1 0-1,0 0 0,-1-1 0,10-19 0,-15 28-59,-1 0 0,0 0 0,0-1 1,0 1-1,-1-1 0,1 1 0,0 0 0,-1-1 0,0 1 0,1-1 0,-1 1 1,0-1-1,0 1 0,0-1 0,-1 1 0,1-1 0,-1 1 0,1-1 1,-2-2-1,1 3 4,-1 0 0,1 1 1,-1-1-1,1 0 0,-1 1 0,1-1 1,-1 1-1,0 0 0,0 0 1,0 0-1,0 0 0,0 0 0,0 0 1,0 0-1,0 0 0,0 1 1,0-1-1,0 1 0,0 0 0,-1-1 1,1 1-1,-4 1 0,-2-1 109,0 1 1,0 0-1,1 1 0,-1-1 0,0 2 0,0-1 0,1 1 0,0 0 1,-1 1-1,1 0 0,0 0 0,1 0 0,-11 9 0,-3 4 536,1 0 1,-32 40-1,46-51-600,1 0 0,0 0-1,0 0 1,0 0 0,0 1 0,1 0 0,0 0 0,1 0 0,0 0 0,0 0 0,0 0-1,1 1 1,0-1 0,0 13 0,2-12-96,0 0 1,0 0-1,1 0 0,0 0 0,0 0 1,1 0-1,0-1 0,0 0 0,1 1 1,0-1-1,0 0 0,1-1 0,6 9 0,-5-9-225,0 1 0,0-1 0,10 7 0,21 10-1328</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1.278"/>
    </inkml:context>
    <inkml:brush xml:id="br0">
      <inkml:brushProperty name="width" value="0.1" units="cm"/>
      <inkml:brushProperty name="height" value="0.1" units="cm"/>
      <inkml:brushProperty name="color" value="#33CCFF"/>
    </inkml:brush>
  </inkml:definitions>
  <inkml:trace contextRef="#ctx0" brushRef="#br0">421 3 7322,'-2'0'225,"1"-1"0,-1 1 1,1-1-1,-1 1 1,1 0-1,-1-1 1,1 1-1,-1 0 0,0 0 1,1 0-1,-1 0 1,1 1-1,-1-1 1,1 0-1,-1 1 1,1-1-1,-1 1 0,1-1 1,-1 1-1,-1 1 1,-31 18-514,31-18 580,-266 190 3329,259-185-3454,4-3-63,-1 0-1,1 1 1,0 0-1,0 0 1,1 1-1,0-1 1,0 1-1,0 0 1,0 0-1,1 1 1,-5 9-1,9-15-99,0 0 0,-1 0 1,1 0-1,0 0 0,0 0 0,0 0 0,0 0 0,0 0 0,0 0 0,0 1 0,0-1 0,0 0 0,0 0 0,1 0 0,-1 0 0,0 0 0,1 0 1,-1 0-1,1 0 0,-1 0 0,1 0 0,0 0 0,-1 0 0,1-1 0,0 1 0,0 0 0,-1 0 0,1-1 0,0 1 0,0 0 0,0-1 1,0 1-1,0-1 0,0 1 0,0-1 0,0 1 0,0-1 0,0 0 0,0 0 0,0 1 0,0-1 0,2 0 0,6 1-20,-1 0-1,0 0 0,1-1 1,12 0-1,-1-2-120,1-1 0,-1-1 0,1-1 0,28-10 0,75-38-718,-102 42 747,-21 10 105,1 1 0,-1-1 1,0 1-1,0-1 0,0 1 0,1 0 0,-1-1 1,0 1-1,0 0 0,1 0 0,-1 0 0,0 0 1,0 0-1,1 0 0,-1 0 0,2 1 0,-2-1 9,-1 0-1,1 1 1,-1-1-1,1 0 1,-1 1-1,1-1 1,-1 1-1,1-1 0,-1 1 1,1-1-1,-1 1 1,0 0-1,1-1 1,-1 1-1,0-1 1,0 1-1,1 0 0,-1-1 1,0 1-1,0 0 1,0-1-1,0 2 1,0 3 59,0 1 0,0-1 1,-1 1-1,0-1 0,0 1 0,-3 7 1,-11 29 403,-25 47 1,13-30-284,-24 60 24,-78 165-980,124-275 266,1 0-1,-2 0 0,1-1 1,-11 12-1,16-20 310,1 0 167,-1 0 1,0-1-1,0 1 0,0 0 0,0 0 0,0 0 0,0 0 1,0 0-1,0 0 0,0 0 0,0 0 0,0 0 0,0 0 1,0-1-1,0 1 0,0 0 0,0 0 0,0 0 0,0 0 1,0 0-1,-1 0 0,1 0 0,0 0 0,0 0 0,0 0 1,-1-1-363,1 1 362,0 0 0,0 0 1,0 0-1,0 0 0,0 0 0,0 0 0,0 0 0,0 0 1,0 0-1,0 0 0,-1 0 0,1 0 0,0 0 0,0 0 1,0 0-1,0 0 0,0 0 0,0 0 0,0 0 0,0 0 1</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1.710"/>
    </inkml:context>
    <inkml:brush xml:id="br0">
      <inkml:brushProperty name="width" value="0.1" units="cm"/>
      <inkml:brushProperty name="height" value="0.1" units="cm"/>
      <inkml:brushProperty name="color" value="#33CCFF"/>
    </inkml:brush>
  </inkml:definitions>
  <inkml:trace contextRef="#ctx0" brushRef="#br0">104 3 6785,'-8'-3'4969,"7"4"-4873,0-1 0,1 0 0,-1 1 0,0-1 0,1 1 0,-1 0 0,0-1-1,1 1 1,-1-1 0,1 1 0,-1 0 0,1-1 0,0 1 0,-1 0 0,1-1 0,0 1 0,-1 0-1,1 0 1,0 0 0,-63 204 2969,56-174-2476,1 0 0,-2 35 1,7-49-408,0 1-1,2-1 1,0 0 0,1 1 0,5 22 0,-6-37-159,0 1 1,0-1-1,1 0 0,-1 1 1,0-1-1,1 0 0,0 0 1,0 0-1,0 0 0,4 5 0,-5-8-20,0 1 0,1 0-1,-1 0 1,0 0-1,0-1 1,1 1 0,-1-1-1,0 1 1,1-1 0,-1 1-1,1-1 1,-1 0-1,0 0 1,1 0 0,-1 0-1,1 0 1,-1 0 0,1 0-1,-1 0 1,0 0-1,1-1 1,-1 1 0,0 0-1,1-1 1,-1 1-1,0-1 1,1 0 0,-1 1-1,2-2 1,11-9-108,-1 0-1,1 0 1,-2-1-1,0-1 1,0 0-1,13-21 1,12-12-567,-9 15 101,115-140-2552,-100 122 2550,-43 49 576,0 0 1,0 0-1,0 1 1,0-1-1,0 0 1,0 0 0,0 0-1,0 0 1,0 0-1,0 0 1,0 0-1,0 0 1,0 0-1,0 0 1,0 0-1,0 1 1,0-1 0,0 0-1,0 0 1,0 0-1,0 0 1,0 0-1,1 0 1,-1 0-1,0 0 1,0 0-1,0 0 1,0 0 0,0 0-1,0 0 1,0 0-1,0 1 1,0-1-1,0 0 1,0 0-1,0 0 1,0 0-1,0 0 1,1 0 0,-1 0-1,0 0 1,0 0-1,0 0 1,0 0-1,0 0 1,0 0-1,0 0 1,0 0 0,0 0-1,0 0 1,1 0-1,-1 0 1,0 0-1,-4 16 311,-11 33 463,9-33-455,-5 18 251,1-7 61,-5 32 0,13-51-595,1 0 1,0 0-1,0 0 0,1 1 1,0-1-1,1 0 0,0 0 1,2 13-1,-3-20-89,0 0 0,1 0 0,-1 0 0,0-1-1,0 1 1,1 0 0,-1 0 0,0 0 0,1 0 0,-1 0-1,1 0 1,-1 0 0,1 0 0,-1-1 0,1 1-1,0 0 1,-1 0 0,1-1 0,0 1 0,0 0 0,-1-1-1,1 1 1,0-1 0,0 1 0,0-1 0,0 0 0,0 1-1,0-1 1,0 0 0,0 1 0,0-1 0,0 0 0,0 0-1,0 0 1,0 0 0,0 0 0,-1 0 0,1 0 0,0 0-1,0 0 1,0-1 0,0 1 0,0 0 0,0-1 0,0 1-1,0-1 1,0 1 0,0-1 0,0 1 0,-1-1 0,1 1-1,0-1 1,0 0 0,0-1 0,21-19 2776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1.251"/>
    </inkml:context>
    <inkml:brush xml:id="br0">
      <inkml:brushProperty name="width" value="0.1" units="cm"/>
      <inkml:brushProperty name="height" value="0.1" units="cm"/>
      <inkml:brushProperty name="color" value="#FFC114"/>
    </inkml:brush>
  </inkml:definitions>
  <inkml:trace contextRef="#ctx0" brushRef="#br0">150 1 6169,'2'11'6666,"-4"19"-5490,-2 15-264,-4 30-360,-4 17-160,0 5-176,-3-4-56,4-14-128,-2-13-248,7-31-424,1-7-224,-1-17-520,4-1-161</inkml:trace>
  <inkml:trace contextRef="#ctx0" brushRef="#br0" timeOffset="1">1 463 6153,'3'-8'2961,"0"-8"-1145,7 9-119,2 1-409,6 5-304,7-3-456,4-2-192,3-2-328,3-10-328,9-4-1136,6-3-568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2.035"/>
    </inkml:context>
    <inkml:brush xml:id="br0">
      <inkml:brushProperty name="width" value="0.1" units="cm"/>
      <inkml:brushProperty name="height" value="0.1" units="cm"/>
      <inkml:brushProperty name="color" value="#33CCFF"/>
    </inkml:brush>
  </inkml:definitions>
  <inkml:trace contextRef="#ctx0" brushRef="#br0">0 26 10498,'49'-26'3721,"-56"73"-3041,-4 2-104,0 6 457,-2-6-65,10-2-208,3 0-208,3-9-536,12-7-400,-1-17-1184,4-12-649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2.422"/>
    </inkml:context>
    <inkml:brush xml:id="br0">
      <inkml:brushProperty name="width" value="0.1" units="cm"/>
      <inkml:brushProperty name="height" value="0.1" units="cm"/>
      <inkml:brushProperty name="color" value="#33CCFF"/>
    </inkml:brush>
  </inkml:definitions>
  <inkml:trace contextRef="#ctx0" brushRef="#br0">1 181 5729,'13'53'4449,"-11"-41"-3781,1 0 0,0-1 1,0 1-1,1-1 0,7 13 0,-11-23-593,1-1 0,-1 1 0,1 0 0,-1 0-1,1-1 1,-1 1 0,1 0 0,0-1 0,-1 1 0,1 0 0,0-1-1,0 1 1,-1-1 0,1 1 0,0-1 0,0 0 0,0 1 0,-1-1 0,1 0-1,0 0 1,0 1 0,0-1 0,0 0 0,0 0 0,0 0 0,0 0-1,0 0 1,-1 0 0,1 0 0,0-1 0,0 1 0,0 0 0,0 0 0,0-1-1,0 1 1,-1 0 0,3-2 0,0 0 18,1 0 1,-1-1-1,1 0 0,-1 0 1,0 0-1,5-5 0,54-77 452,-41 53-526,43-48 0,-59 74 10,8-8-104,1 0 0,0 1 0,29-21 0,-38 31 17,0 0-1,0 1 1,0-1 0,0 1-1,1 0 1,-1 0-1,1 1 1,0 0-1,-1 0 1,1 0-1,0 0 1,0 1-1,0 0 1,-1 0-1,1 1 1,0 0-1,7 1 1,20 7-74,-18-4 20,1-1-1,0 0 1,0-1 0,22 0-1,-38-3 116,0 0-1,-1 0 0,1 0 0,0 0 0,-1 0 0,1 0 0,0-1 0,-1 1 0,1 0 0,0 0 0,-1 0 0,1-1 0,0 1 0,0 0 1,-1 0-1,1-1 0,0 1 0,0 0 0,-1 0 0,1-1 0,0 1 0,0 0 0,0-1 0,0 1 0,0 0 0,-1-1 0,1 1 0,0 0 1,0-1-1,0 1 0,0 0 0,0-1 0,0 1 0,0 0 0,0-1 0,0 1 0,0-1 0,0 1 0,1 0 0,-1-1 0,0 1 1,0 0-1,0-1 0,0 1 0,0 0 0,1 0 0,-1-1 0,0 1 0,0 0 0,1 0 0,-1-1 0,0 1 0,0 0 0,1 0 0,-1-1 1,0 1-1,1 0 0,-1 0 0,0 0 0,1 0 0,-1 0 0,0-1 0,1 1 0,-1 0 0,-7 0 75,0 1 0,0 0-1,0 0 1,0 0 0,0 1 0,0 0-1,0 1 1,0-1 0,1 1 0,-10 6-1,12-6-24,0 0 0,0 1-1,1-1 1,-1 1 0,1 0 0,0 0-1,0 0 1,0 0 0,0 1 0,1-1-1,0 1 1,0-1 0,-3 10-1,2-5-24,-1 3-28,0 0 0,1 0 0,0 1-1,1-1 1,1 1 0,0-1 0,0 16-1,2-22-116,-1 0 1,1-1-1,0 1 0,0 0 0,1 0 0,0-1 0,4 11 0,-4-14-45,-1 1 0,1 0 0,0-1 0,0 0 0,0 1 0,0-1 1,0 0-1,0 0 0,1 0 0,-1 0 0,1 0 0,-1 0 0,1-1 0,0 0 1,4 2-1,28 4-2152</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2.868"/>
    </inkml:context>
    <inkml:brush xml:id="br0">
      <inkml:brushProperty name="width" value="0.1" units="cm"/>
      <inkml:brushProperty name="height" value="0.1" units="cm"/>
      <inkml:brushProperty name="color" value="#33CCFF"/>
    </inkml:brush>
  </inkml:definitions>
  <inkml:trace contextRef="#ctx0" brushRef="#br0">168 481 7826,'-28'15'4139,"12"-4"-3448,2 0 1,-16 16-1,21-18-220,0 0 1,1 1-1,1-1 1,0 2-1,0-1 1,1 1-1,-6 13 1,10-18-361,-1-1 1,1 1-1,0 1 1,0-1-1,1 0 1,0 0-1,0 1 1,0-1-1,1 0 1,0 1-1,0-1 1,1 0-1,0 1 1,0-1-1,3 10 1,-3-13-104,1 0 0,0 0 0,0 0 0,0-1 1,0 1-1,0-1 0,0 1 0,1-1 0,-1 0 0,1 0 0,-1 0 0,1 0 1,0 0-1,0 0 0,0-1 0,0 1 0,0-1 0,0 0 0,0 0 1,1 0-1,-1-1 0,0 1 0,6-1 0,2 1-56,0 0 1,0-2-1,0 1 0,1-1 1,18-5-1,-19 3-93,0 0-1,0-1 0,-1-1 1,1 0-1,-1 0 0,0-1 1,0 0-1,-1 0 0,0-1 1,0-1-1,-1 1 1,1-2-1,-2 1 0,1-1 1,-1 0-1,-1 0 0,1-1 1,-2 0-1,6-12 0,1-5-198,-2-1 0,-1 0 0,-1-1-1,-2 0 1,-1 0 0,3-42 0,22-300-738,-31 349 2551,1 22-1427,0 0-1,0 0 1,-1 0-1,1 0 1,0 0-1,0 1 1,-1-1-1,1 0 1,0 0 0,0 0-1,-1 0 1,1 0-1,0 0 1,0 0-1,-1 1 1,1-1-1,0 0 1,0 0 0,0 0-1,0 1 1,-1-1-1,1 0 1,0 0-1,0 0 1,0 1-1,0-1 1,0 0 0,-1 0-1,1 1 1,0-1-1,0 0 1,0 0-1,0 1 1,0-1-1,-14 36 1584,-12 46 315,-27 154 0,48-204-1995,1 0 0,2 0-1,2 0 1,1 0-1,1 1 1,1-1 0,2-1-1,11 36 1,-12-52-739,2-1 0,9 19 0,16 17-2067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3.288"/>
    </inkml:context>
    <inkml:brush xml:id="br0">
      <inkml:brushProperty name="width" value="0.1" units="cm"/>
      <inkml:brushProperty name="height" value="0.1" units="cm"/>
      <inkml:brushProperty name="color" value="#33CCFF"/>
    </inkml:brush>
  </inkml:definitions>
  <inkml:trace contextRef="#ctx0" brushRef="#br0">230 0 6177,'-126'57'2169,"113"10"-1841,4-6-328,-6-1-32,-3-6-40,2-10-96,10-4-56,-8-13-376,1-3 912</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3.740"/>
    </inkml:context>
    <inkml:brush xml:id="br0">
      <inkml:brushProperty name="width" value="0.1" units="cm"/>
      <inkml:brushProperty name="height" value="0.1" units="cm"/>
      <inkml:brushProperty name="color" value="#33CCFF"/>
    </inkml:brush>
  </inkml:definitions>
  <inkml:trace contextRef="#ctx0" brushRef="#br0">4 258 4977,'-2'-24'840,"0"0"0,5-47 1,-2 69-738,-1-1 0,1 1 0,0-1 1,0 1-1,0 0 0,0-1 1,0 1-1,1 0 0,-1 0 1,1 0-1,-1 0 0,1 0 0,0 0 1,-1 0-1,1 1 0,0-1 1,3-1-1,1 0 116,0 0-1,0 0 1,0 1 0,11-4 0,0 1 56,19-8 251,0 2-1,1 2 1,0 1-1,0 1 1,1 3-1,69 0 0,-99 4-476,0 0 0,1 1 0,-1 0 0,0 1 0,0-1 0,0 2 0,0-1 0,0 1 0,9 5 0,-14-7-42,-1 1 0,0-1 1,0 1-1,-1-1 0,1 1 0,0 0 1,0-1-1,-1 1 0,1 0 0,-1 0 1,0 0-1,1 0 0,-1 1 1,0-1-1,0 0 0,0 0 0,-1 1 1,1-1-1,0 0 0,-1 1 0,0-1 1,0 1-1,1-1 0,-1 1 0,-1-1 1,1 1-1,0-1 0,0 0 0,-1 1 1,0-1-1,1 1 0,-1-1 0,0 0 1,0 0-1,-2 4 0,-5 8 145,0-1 0,-1 1 0,-1-2 0,-14 17 0,14-19 79,2 0-1,0 0 1,0 0-1,0 1 1,2 1 0,-1-1-1,-6 19 1,12-28-195,0 0 0,1 0-1,-1 0 1,1 0 0,-1 0 0,1 0 0,0 0 0,0 1-1,0-1 1,0 0 0,0 0 0,1 0 0,-1 0 0,0 0 0,1 0-1,0 0 1,-1 0 0,2 2 0,-1-2-17,1-1 0,-1 0 0,0 1 0,0-1 1,1 0-1,-1 0 0,1 0 0,-1 0 0,1 0 0,-1 0 0,1-1 0,-1 1 0,1 0 1,0-1-1,0 1 0,-1-1 0,3 0 0,5 1 2,0-1 0,0 0 0,0-1 0,-1 0-1,1 0 1,0-1 0,12-4 0,6-2-21,0-1 0,-1-2 0,0 0 0,0-2 0,-2-1 0,1-1 0,-2-1 0,22-19 0,-39 30-42,-2 0 0,1-1-1,-1 1 1,1-1 0,-1 0 0,-1 0 0,1 0-1,-1 0 1,0-1 0,1-6 0,-2 8-28,-1 1 0,0-1-1,-1 1 1,1-1 0,-1 1 0,0-1 0,0 1 0,0-1 0,-1 1 0,0-1-1,1 1 1,-2-1 0,1 1 0,0 0 0,-1-1 0,-4-6 0,3 6-74,-1 0 1,0 0 0,0 0 0,0 0 0,-1 1-1,0 0 1,0-1 0,0 2 0,0-1 0,-1 1-1,1 0 1,-1 0 0,0 0 0,0 1-1,0 0 1,0 0 0,0 0 0,0 1 0,-11-1-1,6 1-110,-1 0 0,0 1 0,0 1 0,0 0 0,0 0 0,0 1 0,1 1 0,-1 0 0,-19 8 0,1 2 3846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4.168"/>
    </inkml:context>
    <inkml:brush xml:id="br0">
      <inkml:brushProperty name="width" value="0.1" units="cm"/>
      <inkml:brushProperty name="height" value="0.1" units="cm"/>
      <inkml:brushProperty name="color" value="#33CCFF"/>
    </inkml:brush>
  </inkml:definitions>
  <inkml:trace contextRef="#ctx0" brushRef="#br0">254 0 6817,'-8'13'985,"1"0"-1,1 1 0,0 0 1,-5 18-1,-2 4-396,-41 134 1401,25-70-823,-6 8 85,-39 138 1021,71-233-2187,1-7-56,0-1 1,1 1 0,0-1 0,0 1 0,1 0 0,-1 0 0,1-1-1,1 1 1,0 10 0,0-15-28,-1-1 1,0 1-1,0 0 0,1-1 1,-1 1-1,1 0 0,-1-1 0,0 1 1,1-1-1,-1 1 0,1-1 1,-1 1-1,1-1 0,-1 1 1,1-1-1,0 1 0,-1-1 0,1 0 1,0 1-1,-1-1 0,1 0 1,0 1-1,-1-1 0,1 0 0,0 0 1,-1 0-1,1 0 0,0 0 1,0 0-1,-1 0 0,1 0 0,0 0 1,-1 0-1,1 0 0,0 0 1,0-1-1,-1 1 0,1 0 0,0 0 1,-1-1-1,1 1 0,0 0 1,-1-1-1,1 1 0,-1-1 1,1 1-1,0-1 0,6-4-1,0 0-1,-1 0 1,8-8-1,188-201-1163,-44 71 259,-132 120 795,-17 15 76,39-31-30,-44 37 88,0-1-1,0 1 0,0 0 0,0 0 0,1 0 1,-1 0-1,1 1 0,-1 0 0,1 0 0,5 0 0,-9 1-11,0 0 0,-1 0 0,1 0 0,0 0 0,-1 0 0,1 0-1,-1 0 1,1 1 0,0-1 0,-1 0 0,1 0 0,-1 1 0,1-1-1,0 1 1,-1-1 0,1 0 0,-1 1 0,1-1 0,-1 1 0,0-1-1,1 1 1,-1-1 0,1 1 0,-1 0 0,0-1 0,1 1 0,-1-1-1,0 1 1,0 1 0,3 19 264,-4-11-199,0 0-1,-2 0 1,1 0 0,-1 0-1,0 0 1,-1 0 0,0-1-1,-1 0 1,0 0 0,0 0-1,-1-1 1,-13 15-1,-5 4 57,-1-1-1,-38 30 1,-43 24 26,90-69-368,-1-2-1,0 1 1,0-2 0,-36 12-1,50-19 68,-14 2-678,17-4 746,-1 1-1,1 0 1,0 0 0,-1 0 0,1 0-1,-1 0 1,1-1 0,0 1-1,-1 0 1,1 0 0,-1 0-1,1-1 1,0 1 0,-1 0-1,1-1 1,0 1 0,0 0 0,-1-1-1,1 1 1,0 0 0,0-1-1,-1 1 1,1-1 0,0 1-1,0 0 1,0-1 0,0 1-1,0-1 1,0 1 0,0-1-1,0 1 1,0 0 0,0-1 0,0 0-1,1-20-2306</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4.637"/>
    </inkml:context>
    <inkml:brush xml:id="br0">
      <inkml:brushProperty name="width" value="0.1" units="cm"/>
      <inkml:brushProperty name="height" value="0.1" units="cm"/>
      <inkml:brushProperty name="color" value="#33CCFF"/>
    </inkml:brush>
  </inkml:definitions>
  <inkml:trace contextRef="#ctx0" brushRef="#br0">1 161 8946,'5'8'457,"0"2"1,0-1 0,-1 0-1,0 1 1,0 0-1,-1 0 1,-1 0-1,0 1 1,0-1-1,-1 0 1,1 12-1,-3-5 377,0 0 0,0 1 0,-2-1-1,0 0 1,-11 31 0,16-73 522,6-1-1346,1 1-1,1 0 1,18-31 0,-12 30-240,1 1 1,1 0 0,1 1-1,0 2 1,31-28-1,-38 38-312,0 0-1,0 1 0,2 1 0,-1-1 1,1 2-1,1 0 0,21-9 0,-34 17 311,1 0 0,0 1 0,0-1 0,-1 1-1,1 0 1,0 0 0,0 0 0,-1 0 0,1 1 0,0-1-1,0 1 1,-1 0 0,1-1 0,-1 1 0,1 0 0,-1 1-1,1-1 1,-1 0 0,4 3 0,4 3-157,-1 1-1,-1-1 1,11 12 0,-9-8 340,34 40 962,-37-40-398,0-1 0,1-1-1,1 1 1,0-2 0,0 1 0,0-1 0,1 0 0,0-1-1,14 8 1,-21-14-448,0 0 0,0 0-1,0-1 1,0 1 0,0 0-1,1-1 1,-1 0 0,0 0-1,0 0 1,0 0 0,0-1-1,0 1 1,0-1 0,0 1-1,0-1 1,4-2 0,-2 1-18,1-1 1,-2 1-1,1-1 1,0-1 0,-1 1-1,1-1 1,-1 1-1,0-1 1,4-5-1,-5 5-36,1 0 0,-1 0 0,0 0 0,-1 0 0,1-1 0,-1 1 0,1-1 0,-1 0 0,-1 0 0,1 1 0,-1-1 0,0 0 0,0 0 0,0-1 0,0 1 0,-1 0 0,0 0 0,0 0 0,-1 0 0,1 0 0,-3-9 0,2 11 17,-1 1-1,1-1 0,0 1 0,-1 0 1,1-1-1,-1 1 0,0 0 1,0 0-1,0 0 0,0 0 1,0 1-1,0-1 0,-1 0 1,1 1-1,0-1 0,-1 1 0,1 0 1,-1 0-1,0 0 0,1 0 1,-1 1-1,0-1 0,1 0 1,-1 1-1,0 0 0,0 0 1,0 0-1,1 0 0,-1 0 0,0 1 1,0-1-1,-3 2 0,-3 0 126,1 0-1,0 1 0,0 0 0,0 1 1,0 0-1,0 0 0,1 0 1,0 1-1,-10 8 0,8-4 20,1 0 0,0 1 0,0 0 0,1 0 0,0 0-1,1 1 1,0 0 0,1 0 0,0 1 0,-6 21 0,9-26-119,1 0 1,0 0-1,0 1 1,0-1-1,1 0 0,0 1 1,1-1-1,2 13 1,-2-15-61,0 0-1,1-1 1,0 1 0,0-1 0,0 1 0,0-1-1,1 0 1,-1 0 0,1 0 0,0 0 0,1 0 0,-1-1-1,1 1 1,4 3 0,-3-4-123,0 0 1,1 0-1,-1 0 0,1 0 0,-1-1 1,1 0-1,0 0 0,0-1 1,0 0-1,8 1 0,-1-1-637,1 0 0,-1-2-1,24-2 1,24-7-2204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5.108"/>
    </inkml:context>
    <inkml:brush xml:id="br0">
      <inkml:brushProperty name="width" value="0.1" units="cm"/>
      <inkml:brushProperty name="height" value="0.1" units="cm"/>
      <inkml:brushProperty name="color" value="#33CCFF"/>
    </inkml:brush>
  </inkml:definitions>
  <inkml:trace contextRef="#ctx0" brushRef="#br0">282 44 6817,'3'-7'2123,"4"-18"342,-7 25-2447,0-1 0,0 1-1,0-1 1,0 1 0,0-1-1,0 1 1,0 0-1,0-1 1,0 1 0,0-1-1,0 1 1,0 0 0,-1-1-1,1 1 1,0-1 0,0 1-1,-1 0 1,1-1 0,0 1-1,0 0 1,-1-1-1,1 1 1,0 0 0,-1 0-1,1-1 1,-1 1 0,1 0-1,0 0 1,-1 0 0,1 0-1,-1-1 1,1 1-1,0 0 1,-1 0 0,1 0-1,-1 0 1,1 0 0,0 0-1,-1 0 1,1 0 0,-1 0-1,1 0 1,-1 0 0,1 0-1,0 0 1,-1 1-1,1-1 1,-1 0 0,1 0-1,0 0 1,-1 1 0,-9 2 322,1 1 1,-1-1 0,1 2 0,0 0 0,1 0-1,-10 7 1,-48 41 1632,44-34-1273,2 0 1,-23 28 0,37-40-576,0 1 0,1-1 0,0 2 1,0-1-1,1 0 0,-1 1 0,2 0 1,0 0-1,0 0 0,-3 15 0,6-22-124,-1-1-1,1 1 0,0-1 1,0 1-1,0-1 1,0 1-1,0-1 0,0 1 1,1-1-1,-1 0 0,0 1 1,1-1-1,-1 1 0,1-1 1,-1 0-1,1 1 1,0-1-1,-1 0 0,1 1 1,0-1-1,0 0 0,0 0 1,0 0-1,0 0 0,0 0 1,0 0-1,1 0 1,-1 0-1,0-1 0,1 1 1,-1 0-1,0-1 0,1 1 1,-1-1-1,0 1 1,1-1-1,-1 0 0,1 1 1,-1-1-1,1 0 0,-1 0 1,1 0-1,-1 0 0,2-1 1,6 1-100,0-1 0,-1-1 0,1 0 0,-1 0 0,0 0 0,12-6 0,-6 2-181,-1-1-1,0-1 1,-1 0-1,0-1 1,0 0-1,0-1 1,15-18-1,-9 8-238,-1-2 0,-1 0-1,17-31 1,-28 40 321,-5 13 196,0 0 1,0 0-1,0-1 1,0 1-1,0 0 0,0 0 1,0 0-1,0 0 1,-1 0-1,1 0 0,0 0 1,0 0-1,0-1 1,0 1-1,0 0 0,0 0 1,0 0-1,0 0 1,0 0-1,0 0 0,0 0 1,-1 0-1,1 0 1,0 0-1,0 0 0,0 0 1,0 0-1,0 0 1,0 0-1,0 0 0,-1 0 1,1 0-1,0 0 1,0 0-1,0 0 0,0 0 1,0 0-1,0 0 1,0 0-1,-1 0 0,1 0 1,0 0-1,0 0 1,0 0-1,0 0 0,0 0 1,0 0-1,0 0 1,0 0-1,-1 1 0,-1 0 19,1 0 0,-1 0-1,0 1 1,0-1 0,1 1-1,-1-1 1,1 1 0,-1 0-1,-1 2 1,-5 12 242,1 0 1,0 0 0,1 1-1,1 0 1,0 0 0,2 0-1,0 1 1,-1 19-1,3-24-163,1 1 0,1-1 0,0 1 0,1-1 0,0 0 0,1 0 0,1 0 0,6 16 0,-8-24-189,-1-1-1,1 0 0,0 0 1,1 0-1,-1 0 0,1-1 1,0 1-1,-1-1 0,2 1 1,-1-1-1,0 0 0,1 0 1,-1-1-1,1 1 0,0-1 0,0 1 1,0-1-1,0 0 0,0-1 1,0 1-1,1-1 0,-1 0 1,1 0-1,-1 0 0,1 0 1,-1-1-1,9 0 0,-8-1-178,0 1-1,-1-1 0,1 0 0,-1-1 0,1 1 0,7-5 1,27-17-1844</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2:45.554"/>
    </inkml:context>
    <inkml:brush xml:id="br0">
      <inkml:brushProperty name="width" value="0.1" units="cm"/>
      <inkml:brushProperty name="height" value="0.1" units="cm"/>
      <inkml:brushProperty name="color" value="#33CCFF"/>
    </inkml:brush>
  </inkml:definitions>
  <inkml:trace contextRef="#ctx0" brushRef="#br0">202 1 8842,'-27'109'5111,"-24"50"-2580,1-4-538,-24 91 82,78-256-2569,0 1 0,0 0 0,1 0 0,8-11-1,4-7-716,-3 2 15,13-23-1463,53-70 1,-69 104 2612,1 0 0,1 1 0,0 0 0,0 1 0,1 1 1,1 0-1,0 1 0,0 1 0,17-8 0,25-6 438,-52 21-302,0 1 0,0-1 1,1 1-1,-1 0 0,0 0 0,1 1 0,-1 0 0,11 0 0,-16 0-72,0 0-1,0 0 1,0 0-1,1 1 1,-1-1 0,0 0-1,0 0 1,0 0-1,0 0 1,1 0 0,-1 0-1,0 0 1,0 0-1,0 0 1,0 1 0,0-1-1,1 0 1,-1 0-1,0 0 1,0 0-1,0 0 1,0 1 0,0-1-1,0 0 1,0 0-1,0 0 1,1 0 0,-1 1-1,0-1 1,0 0-1,0 0 1,0 0 0,0 1-1,0-1 1,0 0-1,0 0 1,0 0 0,0 0-1,0 1 1,0-1-1,0 0 1,-1 0 0,1 0-1,0 1 1,0-1-1,0 0 1,0 0 0,0 0-1,0 0 1,-1 1-1,-6 9 629,-21 14 850,0-2 1,-1 0-1,-64 35 0,21-15-41,62-35-1113,-1 0 0,1 0 0,1 1 0,-1 0 0,-14 17 0,22-23-286,0 0 1,1 0 0,0 0-1,-1 0 1,1 0-1,0 0 1,0 0 0,0 1-1,0-1 1,1 0-1,-1 1 1,0-1 0,1 0-1,0 1 1,0-1-1,-1 1 1,1-1 0,1 0-1,-1 1 1,0-1-1,1 1 1,-1-1 0,1 0-1,0 1 1,-1-1-1,1 0 1,0 1 0,1-1-1,-1 0 1,0 0-1,1 0 1,-1 0 0,1 0-1,-1-1 1,1 1-1,0 0 1,3 2 0,12 9 87,0-1 0,0 0 0,1-2 1,26 12-1,84 30 103,-61-27-215,-26-9-223,-5-2-821,0 1 0,54 32-1,-69-32-1922</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1.523"/>
    </inkml:context>
    <inkml:brush xml:id="br0">
      <inkml:brushProperty name="width" value="0.1" units="cm"/>
      <inkml:brushProperty name="height" value="0.1" units="cm"/>
      <inkml:brushProperty name="color" value="#33CCFF"/>
    </inkml:brush>
  </inkml:definitions>
  <inkml:trace contextRef="#ctx0" brushRef="#br0">19 69 5585,'-18'-68'1873,"27"77"-1769,4 0-72,-6 3-8,4-1 16,0 2 0,1 3-8,1-10-32,0-1-112,-6-5-296,2-3-145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1.883"/>
    </inkml:context>
    <inkml:brush xml:id="br0">
      <inkml:brushProperty name="width" value="0.1" units="cm"/>
      <inkml:brushProperty name="height" value="0.1" units="cm"/>
      <inkml:brushProperty name="color" value="#FFC114"/>
    </inkml:brush>
  </inkml:definitions>
  <inkml:trace contextRef="#ctx0" brushRef="#br0">192 88 6409,'-1'70'6849,"0"-44"-6337,-2 0 1,-1-1 0,-15 51 0,-78 301 1308,34-109-1905,60-254-94,3-14 175,0 0 0,0 0 1,0 0-1,0 0 0,0 0 0,0 0 1,0-1-1,0 1 0,0 0 1,0 0-1,0 0 0,0 0 0,0 0 1,0 0-1,1 0 0,-1 0 0,0 0 1,0 0-1,0 0 0,0 0 1,0 0-1,0 0 0,0 0 0,0 0 1,0 0-1,0 0 0,0 0 0,0 0 1,0 0-1,0 0 0,0 0 1,0 0-1,1 0 0,-1 0 0,0 0 1,0 0-1,0 0 0,0 0 0,0 0 1,0 0-1,0 0 0,0 0 1,0 0-1,0 0 0,0 0 0,0 0 1,0 0-1,0 0 0,0 0 0,0 1 1,0-1-1,0 0 0,0 0 1,0 0-1,1 0 0,-1 0 0,0 0 1,0 0-1,0 0 0,0 0 0,0 0 1,0 0-1,0 0 0,0 0 1,0 0-1,10-19-195,94-328-794,-40 113 780,-46 181 213,38-80 1,-45 110 40,2 0 0,1 1 0,0 1 1,2 0-1,26-28 0,-40 46-22,1 1 0,-1 0 0,1 0 0,-1 0 0,1 0 0,0 0-1,0 1 1,-1-1 0,1 1 0,0 0 0,1-1 0,-1 1 0,5 0 0,-6 1-1,0 0 0,0 0 0,1 0 1,-1 0-1,0 1 0,0-1 0,0 1 0,0 0 0,0 0 1,0 0-1,0 0 0,0 0 0,0 0 0,0 0 0,0 1 1,-1-1-1,1 0 0,0 1 0,-1 0 0,2 2 0,2 1 9,0 1 0,0 0-1,-1 0 1,0 0-1,-1 0 1,1 1-1,-1 0 1,0 0 0,-1-1-1,0 1 1,0 1-1,0-1 1,-1 0 0,0 0-1,-1 1 1,1-1-1,-1 1 1,-1-1-1,1 0 1,-1 1 0,-1-1-1,1 0 1,-1 0-1,0 0 1,-1 0-1,0 0 1,0-1 0,-1 1-1,1-1 1,-1 1-1,0-1 1,-1-1-1,-7 9 1,2-4-116,1 0 0,-1-1 1,-1 0-1,0 0 0,0-1 0,-1-1 1,0 0-1,0 0 0,0-2 0,-15 6 0,4-9-1608,4-7-480</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2.123"/>
    </inkml:context>
    <inkml:brush xml:id="br0">
      <inkml:brushProperty name="width" value="0.1" units="cm"/>
      <inkml:brushProperty name="height" value="0.1" units="cm"/>
      <inkml:brushProperty name="color" value="#33CCFF"/>
    </inkml:brush>
  </inkml:definitions>
  <inkml:trace contextRef="#ctx0" brushRef="#br0">1 42 5697,'79'-41'2089,"-68"50"-1537,0 3-432,5 12-72,-1-1-16,-6 3-24,4 3-104,-1 2-496</inkml:trace>
  <inkml:trace contextRef="#ctx0" brushRef="#br0" timeOffset="1">412 209 5889,'95'20'1849,"-94"-20"-1820,0 1 0,0-1 0,0 0 0,0 0 0,0 0 0,0 1 0,0-1 1,0 1-1,0-1 0,0 0 0,0 1 0,0 0 0,0-1 0,-1 1 0,1-1 0,0 1 0,0 0 1,-1 0-1,1-1 0,0 1 0,-1 0 0,1 0 0,-1 0 0,1 0 0,-1 0 0,0 0 1,1 0-1,-1 0 0,0 0 0,0 0 0,1 0 0,-1 0 0,0 0 0,0 0 0,0 0 1,0 1-1,0 6 194,5 44 735,-2 1 1,-6 74-1,0-24-516,1-61-381,-2 1 1,-2 0-1,-2-1 1,-1 0-1,-31 80 1,18-58-1720,29-115-1120,-5 10 587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2.554"/>
    </inkml:context>
    <inkml:brush xml:id="br0">
      <inkml:brushProperty name="width" value="0.1" units="cm"/>
      <inkml:brushProperty name="height" value="0.1" units="cm"/>
      <inkml:brushProperty name="color" value="#33CCFF"/>
    </inkml:brush>
  </inkml:definitions>
  <inkml:trace contextRef="#ctx0" brushRef="#br0">13 43 3873,'8'-6'334,"0"1"0,1 0 0,-1 0 0,1 1 0,0 1 1,0-1-1,1 1 0,-1 1 0,12-2 0,-16 3-213,-1 1 1,1 0-1,0 0 1,0 0-1,0 0 0,0 1 1,0 0-1,0 0 1,0 0-1,-1 0 0,1 1 1,0 0-1,-1 0 1,0 0-1,1 0 0,-1 1 1,0 0-1,0 0 1,6 6-1,-6-5-74,0 1 0,-1-1 0,0 1 1,0 0-1,-1 0 0,1 0 0,-1 0 0,0 0 0,0 1 1,-1-1-1,1 1 0,-1-1 0,-1 1 0,1-1 0,-1 1 0,0 0 1,0-1-1,0 1 0,-1-1 0,-1 8 0,-1-2-13,0 0 0,-1 1 0,0-1 0,0 0-1,-1-1 1,-1 1 0,1-1 0,-13 16 0,11-16-29,-1-1 0,0 0 0,-1 0 0,1-1 1,-2 0-1,1-1 0,-1 0 0,0 0 0,0-1 0,-1 0 0,-17 6 0,27-11-46,-1-1-1,1 1 0,-1-1 0,1 0 0,-1 1 1,0-1-1,1 0 0,-1 0 0,1 0 1,-1 0-1,0 0 0,1-1 0,-1 1 1,1 0-1,-1-1 0,1 1 0,-1-1 0,1 1 1,-1-1-1,1 0 0,-1 0 0,1 0 1,0 0-1,-1 0 0,1 0 0,0 0 1,-1-1-1,-17-23-1105</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3.022"/>
    </inkml:context>
    <inkml:brush xml:id="br0">
      <inkml:brushProperty name="width" value="0.1" units="cm"/>
      <inkml:brushProperty name="height" value="0.1" units="cm"/>
      <inkml:brushProperty name="color" value="#33CCFF"/>
    </inkml:brush>
  </inkml:definitions>
  <inkml:trace contextRef="#ctx0" brushRef="#br0">0 1 5793,'8'15'427,"0"0"-1,-2 1 1,0 0-1,0 0 1,-2 1 0,0-1-1,-1 1 1,1 17-1,-1 17 514,-4 67 0,0-101-204,0 0-1,-7 27 1045,7-45-1707,1 1 0,-1-1 0,1 1 0,0-1 0,-1 1 0,1-1 0,0 1 0,-1-1 0,1 0 0,0 1 0,0-1 0,0 1 0,-1-1 0,1 0 0,0 1 0,0-1-1,0 1 1,0-1 0,0 0 0,0 1 0,0-1 0,0 0 0,1 0 0,-1-8-55,1 1 0,1-1 0,0 0 0,0 1 0,0-1 0,1 1 1,7-14-1,-3 6-4,5-7-53,0 0 0,2 1 0,0 0 0,35-38 0,-34 42-93,-6 6-83,1 1-1,1 1 0,20-17 1,-27 24 136,1 0 1,0 0-1,0 0 0,0 0 1,0 1-1,1-1 1,-1 1-1,1 1 0,-1-1 1,1 1-1,0 0 0,8 0 1,-13 1 68,1 0 1,-1 0 0,1 0 0,0 1-1,-1-1 1,1 0 0,-1 1-1,1 0 1,-1-1 0,1 1 0,-1 0-1,0-1 1,1 1 0,-1 0 0,0 0-1,0 0 1,1 0 0,-1 1-1,0-1 1,0 0 0,0 0 0,0 1-1,-1-1 1,1 0 0,0 1-1,-1-1 1,1 1 0,0-1 0,-1 1-1,1 1 1,1 7 10,0 0 0,-1-1 0,0 21 1,0-8 21,0-7-15,1 0 0,0-1 0,2 1-1,-1-1 1,12 27 0,-13-36 5,1 0-1,-1 0 0,1-1 0,0 1 0,0-1 0,0 0 0,1 0 1,0 0-1,-1 0 0,1-1 0,1 1 0,-1-1 0,0 0 0,1 0 1,0-1-1,-1 1 0,1-1 0,0 0 0,0 0 0,6 1 0,-7-2-4,-1-1-1,0 1 1,1-1-1,-1 0 1,0 0-1,1 0 1,-1 0-1,0 0 1,1-1-1,-1 0 1,0 1-1,0-1 1,1 0-1,-1-1 1,0 1-1,0-1 1,0 1-1,3-3 1,-3 1 0,0 0 0,0 0 0,0 0 0,0 0 0,-1-1 0,1 1 0,-1-1 0,0 0 0,0 0 0,0 0 0,-1 0 0,2-6 0,0 0 1,-1 1-1,-1-1 0,0 0 1,0 0-1,-1 1 0,0-1 1,-1 0-1,0 0 0,0 0 1,-1 1-1,-5-15 0,4 15 4,-1 1 0,0 0-1,-1 0 1,1 0 0,-2 1-1,1 0 1,-1 0-1,0 0 1,-8-6 0,11 10-49,0 0-1,-1 0 1,0 1 0,0-1 0,0 1-1,0 0 1,0 0 0,0 0 0,0 1-1,-1-1 1,1 1 0,-1 0 0,1 0-1,-1 1 1,1-1 0,-1 1 0,0 0 0,1 0-1,-8 2 1,12-2 20,-1 0-66,0 0-1,1 0 1,-1 0 0,0 0-1,0 0 1,1 0-1,-1 1 1,0-1 0,1 0-1,-1 0 1,1 1-1,-1-1 1,0 0 0,1 1-1,-1-1 1,1 1-1,-1-1 1,1 1 0,-1-1-1,1 1 1,-1-1 0,1 1-1,0-1 1,-1 1-1,1-1 1,0 1 0,-1 0-1,1 0 1,4 9-1663</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3.500"/>
    </inkml:context>
    <inkml:brush xml:id="br0">
      <inkml:brushProperty name="width" value="0.1" units="cm"/>
      <inkml:brushProperty name="height" value="0.1" units="cm"/>
      <inkml:brushProperty name="color" value="#33CCFF"/>
    </inkml:brush>
  </inkml:definitions>
  <inkml:trace contextRef="#ctx0" brushRef="#br0">281 273 5425,'1'0'98,"-1"-1"1,0 1-1,0-1 0,0 1 1,0-1-1,0 1 0,0-1 0,1 1 1,-1-1-1,0 1 0,-1-1 1,1 1-1,0-1 0,0 0 0,0 1 1,0-1-1,0 1 0,-1-1 1,1 1-1,0-1 0,0 1 0,-1-1 1,1 1-1,0 0 0,-1-1 1,1 1-1,0-1 0,-1 1 0,1 0 1,-1-1-1,1 1 0,0 0 1,-1-1-1,1 1 0,-1 0 0,0-1 1,-3 2-40,1 0 0,0 1 1,0-1-1,0 1 0,0-1 1,0 1-1,0 0 0,-3 3 0,-18 12 245,1 2-1,1 1 0,0 0 0,-34 44 1,36-37-27,-22 44 1,36-60-220,1 0 1,1 0-1,0 0 1,0 1-1,1-1 1,0 1-1,-1 19 1,4-28-53,0 0 1,0 0 0,0-1 0,0 1 0,0 0 0,1 0-1,-1 0 1,1-1 0,0 1 0,0 0 0,0 0 0,0-1-1,0 1 1,0-1 0,1 1 0,-1-1 0,1 0 0,0 1 0,0-1-1,0 0 1,0 0 0,0 0 0,0-1 0,0 1 0,1 0-1,-1-1 1,1 1 0,-1-1 0,1 0 0,-1 0 0,1 0-1,0 0 1,3 0 0,0 0-1,0 0 0,1-1-1,-1 0 1,0 0 0,0 0 0,0-1-1,0 0 1,0 0 0,0 0 0,0-1-1,0 0 1,0 0 0,0-1 0,8-4-1,-5 0-15,0 0-1,-1 0 0,0 0 1,0-1-1,-1-1 0,0 1 1,0-1-1,-1 0 0,0-1 1,7-15-1,4-13-222,18-58-1,-30 80 145,15-57-767,16-105 0,-17 72-701,-6 55 866,-8 40 876,-7 35 697,-10 63 1227,-17 168 688,27-219-2762,2 0 0,2 0 0,1 0 0,2 0 0,9 34 0,-14-67-69,15 41-245,-14-42 201,-1-1 0,1 1 0,0-1-1,-1 1 1,1-1 0,0 0 0,0 1 0,0-1 0,0 0 0,0 0-1,0 1 1,1-1 0,-1 0 0,0 0 0,1 0 0,-1 0 0,0-1-1,1 1 1,-1 0 0,1-1 0,-1 1 0,1-1 0,2 1 0,12-4-1351</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3.953"/>
    </inkml:context>
    <inkml:brush xml:id="br0">
      <inkml:brushProperty name="width" value="0.1" units="cm"/>
      <inkml:brushProperty name="height" value="0.1" units="cm"/>
      <inkml:brushProperty name="color" value="#33CCFF"/>
    </inkml:brush>
  </inkml:definitions>
  <inkml:trace contextRef="#ctx0" brushRef="#br0">68 0 5481,'-10'19'658,"0"0"1,2 1-1,0 0 0,-8 34 1,12-39-260,0-1 1,1 0 0,1 1 0,0 0 0,1 29 0,1-41-357,0 0 1,1 0-1,-1 1 1,1-1-1,-1 0 1,1 0-1,0 0 0,0 1 1,1-1-1,-1 0 1,0 0-1,1-1 1,0 1-1,0 0 1,0 0-1,0-1 1,0 0-1,0 1 1,1-1-1,-1 0 0,1 0 1,0 0-1,0 0 1,-1-1-1,1 1 1,0-1-1,0 1 1,0-1-1,1 0 1,-1 0-1,0-1 0,0 1 1,4 0-1,0-1-40,0 0-1,0-1 0,-1 1 0,1-1 0,0-1 1,-1 1-1,1-1 0,0 0 0,-1-1 0,0 1 0,0-1 1,0-1-1,0 1 0,0-1 0,0 0 0,-1 0 1,10-10-1,5-7-355,-2 0-1,31-46 1,-45 63 274,5-11-60,1 0-1,-2 0 0,0-1 0,0 0 0,4-18 1,-2 16 797,-10 18-648,0-1-1,0 1 0,0 0 0,0 0 0,0 0 0,1 0 0,-1 0 0,0 0 0,0 0 0,0 0 0,0 0 1,0 0-1,0 0 0,0 0 0,0 0 0,1 0 0,-1 0 0,0 0 0,0 0 0,0-1 0,0 1 1,0 0-1,0 0 0,0 0 0,0 0 0,1 1 0,-1-1 0,0 0 0,0 0 0,0 0 0,0 0 1,0 0-1,0 0 0,0 0 0,0 0 0,1 0 0,-1 0 0,0 0 0,0 0 0,0 0 0,0 0 0,0 0 1,0 0-1,0 1 0,0-1 0,0 0 0,0 0 0,0 0 0,0 0 0,0 0 0,0 0 0,0 0 1,1 1-1,0 15 294,-13 165 244,12-174-573,-1-1-1,1 1 1,1 0 0,-1 0-1,1 0 1,0 0 0,1-1-1,0 1 1,0-1-1,0 1 1,1-1 0,0 1-1,0-1 1,0 0 0,1-1-1,7 10 1,15 8-812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4.386"/>
    </inkml:context>
    <inkml:brush xml:id="br0">
      <inkml:brushProperty name="width" value="0.1" units="cm"/>
      <inkml:brushProperty name="height" value="0.1" units="cm"/>
      <inkml:brushProperty name="color" value="#33CCFF"/>
    </inkml:brush>
  </inkml:definitions>
  <inkml:trace contextRef="#ctx0" brushRef="#br0">220 1 5801,'-4'2'2073,"-10"3"-1513,-5 11-656,-8 1 16,-9 12 384,3 3 136,1 15 248,3 11 8,14 6-128,4 3-72,17-16-215,14-4-57,14-26-176,8-12-8,10-9-200,5-18-297,-3-9-735</inkml:trace>
  <inkml:trace contextRef="#ctx0" brushRef="#br0" timeOffset="1">475 41 7274,'85'-38'2544,"-95"81"-2152,0 10-112,1 8-8,4 8 16,1 4-72,1-1-72,-1-5-200,-1-9-512,1-22-336</inkml:trace>
  <inkml:trace contextRef="#ctx0" brushRef="#br0" timeOffset="2">455 178 7282,'15'-2'2824,"16"-1"-1784,-2-1-928,1 2-16,7 1-56,-5-1 16,1 0-64,3 0-288,-7-7-728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4.820"/>
    </inkml:context>
    <inkml:brush xml:id="br0">
      <inkml:brushProperty name="width" value="0.1" units="cm"/>
      <inkml:brushProperty name="height" value="0.1" units="cm"/>
      <inkml:brushProperty name="color" value="#33CCFF"/>
    </inkml:brush>
  </inkml:definitions>
  <inkml:trace contextRef="#ctx0" brushRef="#br0">113 0 6881,'5'6'2681,"2"1"-1625,-7 9-1000,-3 13-16,-15 8 128,0 6-24,-4 8 24,-4-6 16,8-1-280,0-10-304,16-14-528,6-9-320</inkml:trace>
  <inkml:trace contextRef="#ctx0" brushRef="#br0" timeOffset="1">312 78 6345,'-11'26'2857,"-3"23"-825,-15-8-1872,1 3-72,-1-8-200,0-3-488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5.418"/>
    </inkml:context>
    <inkml:brush xml:id="br0">
      <inkml:brushProperty name="width" value="0.1" units="cm"/>
      <inkml:brushProperty name="height" value="0.1" units="cm"/>
      <inkml:brushProperty name="color" value="#33CCFF"/>
    </inkml:brush>
  </inkml:definitions>
  <inkml:trace contextRef="#ctx0" brushRef="#br0">1 107 6329,'82'-107'2569,"-79"120"-1385,3 7-1096,-5 5-56,7 1 0,1 5 24,3-4-40,5-2-80,-1-3-520,-2-11-352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5.868"/>
    </inkml:context>
    <inkml:brush xml:id="br0">
      <inkml:brushProperty name="width" value="0.1" units="cm"/>
      <inkml:brushProperty name="height" value="0.1" units="cm"/>
      <inkml:brushProperty name="color" value="#33CCFF"/>
    </inkml:brush>
  </inkml:definitions>
  <inkml:trace contextRef="#ctx0" brushRef="#br0">1 1 4681,'2'23'2144,"-2"35"-839,2 13-737,-1-6-432,3 0-136,7-16 3521</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6.355"/>
    </inkml:context>
    <inkml:brush xml:id="br0">
      <inkml:brushProperty name="width" value="0.1" units="cm"/>
      <inkml:brushProperty name="height" value="0.1" units="cm"/>
      <inkml:brushProperty name="color" value="#33CCFF"/>
    </inkml:brush>
  </inkml:definitions>
  <inkml:trace contextRef="#ctx0" brushRef="#br0">31 71 6713,'2'-1'111,"1"1"70,0-1 1,0 1 0,0 0 0,-1 0-1,1 0 1,0 0 0,0 0 0,0 0-1,3 2 1,-5-2-146,0 1 0,-1 0-1,1 0 1,0-1 0,-1 1 0,1 0-1,0 0 1,-1 0 0,1 0 0,-1 0-1,0 0 1,1 0 0,-1 0 0,0 0-1,1 0 1,-1 0 0,0 0 0,0 0-1,0 0 1,0 0 0,0 0 0,0 0-1,0 0 1,0 0 0,0 0 0,-1 0-1,0 2 1,-3 22 342,-2-1 0,-1 1 0,-1-1 1,-12 25-1,10-23 25,6-12-154,0 0-1,1 0 1,1 0 0,0 0-1,1 0 1,1 0 0,1 17-1,-1-7 645,0-26-843,0 1-1,0-1 1,1 1 0,-1-1-1,0 1 1,1-1 0,-1 1-1,1-1 1,0 1 0,-1 0-1,2-2 1,4-10 65,28-48-34,1 1-1,72-91 1,-94 136-222,41-46-584,-49 56 454,1 0 1,0 0-1,0 0 0,0 1 1,1 0-1,-1 0 1,1 1-1,9-4 0,-16 7 191,1 0 0,0-1 0,0 1 0,-1 0 0,1-1 0,0 1-1,0 0 1,0 0 0,-1 0 0,1 0 0,0 0 0,0 0 0,0 0-1,0 0 1,-1 0 0,1 0 0,0 0 0,0 1 0,0-1 0,-1 0-1,1 1 1,0-1 0,0 0 0,-1 1 0,1-1 0,0 1 0,-1-1 0,1 1-1,0-1 1,-1 1 0,1 0 0,-1-1 0,1 2 0,4 10 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2.351"/>
    </inkml:context>
    <inkml:brush xml:id="br0">
      <inkml:brushProperty name="width" value="0.1" units="cm"/>
      <inkml:brushProperty name="height" value="0.1" units="cm"/>
      <inkml:brushProperty name="color" value="#FFC114"/>
    </inkml:brush>
  </inkml:definitions>
  <inkml:trace contextRef="#ctx0" brushRef="#br0">43 12 6337,'-3'1'4898,"2"6"-3876,1 17-868,-4 110 1417,2-109-1119,-1-1 0,-2 1 0,-13 45 0,12-50 23,7-16 148,15-25 392,-1 1-1072,46-51-432,108-96 0,-122 124-996,-22 20-255</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6.790"/>
    </inkml:context>
    <inkml:brush xml:id="br0">
      <inkml:brushProperty name="width" value="0.1" units="cm"/>
      <inkml:brushProperty name="height" value="0.1" units="cm"/>
      <inkml:brushProperty name="color" value="#33CCFF"/>
    </inkml:brush>
  </inkml:definitions>
  <inkml:trace contextRef="#ctx0" brushRef="#br0">1 48 3697,'27'48'1723,"-25"-46"-1598,0 1 1,0-1-1,1 0 0,-1 0 1,0-1-1,1 1 1,0 0-1,-1-1 0,1 0 1,0 1-1,-1-1 0,1 0 1,0 0-1,0-1 1,0 1-1,0-1 0,0 1 1,0-1-1,0 0 1,0 0-1,0 0 0,5-1 1,3 1 185,2-1-3,0 1 1,0-2-1,0 0 0,0 0 0,-1-1 0,1-1 0,-1 0 1,0-1-1,0 0 0,-1-1 0,16-9 0,-26 14-300,0-1 0,0 1 0,0-1 0,0 1 0,0-1 0,0 1 0,0-1 0,-1 0 0,1 1 0,0-1 0,-1 0 0,1 0 0,-1 1 0,0-1 0,0 0 0,0 0 0,0 0 0,0 0 0,0 1 0,0-1 0,0 0 0,-1 0 0,1 0 0,-1 1 0,1-1 0,-1 0 0,0 1 0,0-1 0,0 0 0,1 1 0,-2-1 0,1 1 0,0-1 0,0 1 0,0 0 0,-1-1 0,1 1 0,0 0 0,-1 0 0,0 0 0,1 0 0,-1 0 0,1 0 0,-1 1 0,-2-2 0,-3 2-1,1-1-1,-1 1 1,1 0-1,0 1 0,-1-1 1,1 1-1,0 1 1,-1-1-1,1 1 0,0 0 1,0 0-1,0 1 1,1 0-1,-1 0 1,1 0-1,-1 1 0,1 0 1,-8 7-1,6-5 71,0 0 1,1 0-1,0 1 0,0 0 0,0 0 0,1 1 1,0-1-1,0 1 0,1 0 0,0 0 1,0 1-1,-4 15 0,7-18-52,1-1 0,-1 1 0,1 0 0,0-1 0,1 1 0,-1-1 0,1 1 0,0-1 0,1 1 0,-1-1 0,1 1 0,0-1 0,0 0 0,1 0 0,-1 0 0,1 0 0,0 0 0,1-1 0,-1 0 0,1 1 0,0-1 0,0 0 0,0-1 0,6 5-1,3 1-374,0 0-1,1-1 0,0-1 0,0 0 0,1-1 0,0 0 0,21 4 0,9 0-607</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7.200"/>
    </inkml:context>
    <inkml:brush xml:id="br0">
      <inkml:brushProperty name="width" value="0.1" units="cm"/>
      <inkml:brushProperty name="height" value="0.1" units="cm"/>
      <inkml:brushProperty name="color" value="#33CCFF"/>
    </inkml:brush>
  </inkml:definitions>
  <inkml:trace contextRef="#ctx0" brushRef="#br0">215 2 5241,'-3'-1'286,"-1"1"-1,1 0 1,0 0-1,-1 0 1,1 0 0,0 1-1,0-1 1,0 1-1,-1 0 1,1 0 0,0 0-1,0 0 1,0 1-1,0-1 1,-4 4 0,-6 4-96,-24 20 0,24-18 585,13-11-760,-16 13 768,0 1 1,-18 20-1,31-31-709,0 1 0,0-1-1,0 1 1,0 0 0,1-1-1,0 1 1,0 0 0,0 1-1,0-1 1,1 0 0,0 0 0,0 1-1,0-1 1,0 1 0,0-1-1,1 1 1,0 5 0,0-9-71,0 0 0,0 0 0,0 0 0,1 0 0,-1 0 0,0 0 1,1 0-1,-1 0 0,0 0 0,1 0 0,-1 0 0,1 0 0,0 0 0,-1 0 0,1 0 0,0 0 1,-1-1-1,1 1 0,0 0 0,0 0 0,0-1 0,0 1 0,0-1 0,0 1 0,0-1 1,0 1-1,0-1 0,0 1 0,0-1 0,0 0 0,0 0 0,0 1 0,0-1 0,0 0 0,0 0 1,0 0-1,0 0 0,0 0 0,1-1 0,-1 1 0,1-1 0,6-1-1,1 0-1,-1-1 1,0-1-1,11-6 1,1 1-56,-9 4-89,1 0 1,0 0-1,-1-2 1,0 1-1,-1-2 0,1 1 1,-2-1-1,1-1 1,15-17-1,-23 24 115,21-21-376,-23 22 398,1 1 0,-1 0 0,1 0 0,-1-1 0,0 1 0,1 0 1,-1 0-1,1 0 0,-1-1 0,1 1 0,-1 0 0,1 0 0,-1 0 0,1 0 0,-1 0 0,1 0 1,-1 0-1,1 0 0,-1 0 0,1 0 0,0 0 0,-1 1 10,1-1-1,-1 1 1,1 0 0,-1-1-1,1 1 1,-1-1 0,0 1-1,1 0 1,-1-1 0,0 1-1,1 0 1,-1-1 0,0 1-1,0 0 1,0-1-1,0 1 1,0 0 0,0-1-1,0 1 1,0 1 0,0 10 127,-1 0 1,0-1-1,-1 1 0,-3 13 1,2-13-22,1 0 0,0 0 0,0 18 0,2-26-172,1 1 1,-1-1-1,1 0 1,0 1 0,0-1-1,0 0 1,0 0-1,1 1 1,0-1 0,0-1-1,0 1 1,0 0 0,5 5-1,13 13-1155</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7.643"/>
    </inkml:context>
    <inkml:brush xml:id="br0">
      <inkml:brushProperty name="width" value="0.1" units="cm"/>
      <inkml:brushProperty name="height" value="0.1" units="cm"/>
      <inkml:brushProperty name="color" value="#33CCFF"/>
    </inkml:brush>
  </inkml:definitions>
  <inkml:trace contextRef="#ctx0" brushRef="#br0">207 205 5793,'-7'6'1937,"-21"8"-1793,1 8 104,-4 2 416,4 8 176,4 3 232,1-3 1,4 4-201,-2-5-104,16 0-256,10 2-112,19-4-232,-1-2-80,19-9-96,1-11-256,3-18-664,5-9-368,-10-12 4072</inkml:trace>
  <inkml:trace contextRef="#ctx0" brushRef="#br0" timeOffset="1">406 33 7842,'49'-32'2904,"-49"86"-2144,0 2-383,-4 8 127,-1-1 32,1-5-24,3 0-112,-1-7-248,2-4-104,0-13-528,0-10-280,-4-13-625,-3-11-263</inkml:trace>
  <inkml:trace contextRef="#ctx0" brushRef="#br0" timeOffset="2">395 249 6033,'8'-4'2721,"10"4"-1057,7 0-1432,13 2-600,6 5-72,6-5-48,1 0 24,2 3-120,-4 1-264</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8.102"/>
    </inkml:context>
    <inkml:brush xml:id="br0">
      <inkml:brushProperty name="width" value="0.1" units="cm"/>
      <inkml:brushProperty name="height" value="0.1" units="cm"/>
      <inkml:brushProperty name="color" value="#33CCFF"/>
    </inkml:brush>
  </inkml:definitions>
  <inkml:trace contextRef="#ctx0" brushRef="#br0">208 0 5545,'-16'5'4170,"-4"12"-3625,10-8-201,-20 17 483,2 1 0,0 1 0,-24 33 0,49-57-750,0 0 0,1 0-1,0 0 1,0 0-1,0 0 1,0 0 0,0 0-1,1 1 1,0-1 0,0 0-1,0 1 1,0 0-1,1-1 1,0 1 0,0-1-1,0 1 1,1 6 0,0-8-67,0 0 1,0 0 0,0 0-1,1-1 1,-1 1 0,1 0 0,-1-1-1,1 1 1,0-1 0,0 0-1,0 0 1,0 0 0,0 0-1,1 0 1,-1 0 0,1 0 0,-1-1-1,1 1 1,-1-1 0,1 0-1,0 1 1,0-1 0,0-1 0,-1 1-1,1 0 1,0-1 0,5 1-1,-3 0-47,1-1-1,0 0 1,0 0-1,-1 0 1,1-1-1,0 0 1,-1 0-1,1 0 1,-1-1-1,1 0 1,-1 0-1,1 0 1,-1 0-1,0-1 1,0 0-1,-1 0 1,1-1-1,0 1 1,-1-1-1,0 0 1,0 0-1,0 0 1,-1-1-1,1 1 1,3-8-1,5-10-394,0 0 0,-2-1-1,-1 0 1,10-37 0,-5 18 146,-6 23 330,-4 14 71,-4 11 125,-10 44 473,5-31-419,1 0-1,-3 39 0,6-54-433,1 1 0,0 0 0,1-1 0,-1 1 0,1-1-1,0 1 1,0-1 0,0 1 0,1-1 0,0 0 0,0 1-1,0-1 1,0 0 0,0 0 0,1-1 0,0 1 0,5 6-1,6 0-1551</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8.518"/>
    </inkml:context>
    <inkml:brush xml:id="br0">
      <inkml:brushProperty name="width" value="0.1" units="cm"/>
      <inkml:brushProperty name="height" value="0.1" units="cm"/>
      <inkml:brushProperty name="color" value="#33CCFF"/>
    </inkml:brush>
  </inkml:definitions>
  <inkml:trace contextRef="#ctx0" brushRef="#br0">1 343 5233,'24'-4'766,"50"-5"2173,-71 8-2849,1 1 0,-1-1 1,1 0-1,-1 0 0,1 0 1,-1-1-1,0 1 0,1-1 0,-1 0 1,0 0-1,0 0 0,0 0 1,0-1-1,-1 1 0,4-4 0,4-6 123,0-1 0,10-17-1,9-10-40,-24 34-80,1 0 0,-1 1 1,1 0-1,1 0 0,-1 0 1,1 1-1,0 0 1,-1 1-1,2-1 0,-1 1 1,12-3-1,-16 5-44,1 0 0,0 1-1,-1-1 1,1 1 0,0 0 0,0 0 0,-1 0-1,1 0 1,0 1 0,-1-1 0,1 1 0,0 0 0,-1 0-1,1 1 1,-1-1 0,0 1 0,1-1 0,-1 1-1,0 0 1,0 0 0,0 1 0,0-1 0,0 1-1,-1-1 1,1 1 0,3 4 0,-4-3-15,0 0 0,0 0 1,0 0-1,0 0 0,0 1 0,-1-1 1,0 0-1,0 1 0,0-1 0,0 1 0,-1-1 1,0 1-1,0 0 0,0-1 0,-1 8 1,-3 6 42,0 1 0,-9 26 0,2-12-101,7-20-248,1 0 1,0 0-1,1 0 1,0 1-1,1-1 1,0 0-1,1 1 1,4 26-1,4-19-1238</inkml:trace>
  <inkml:trace contextRef="#ctx0" brushRef="#br0" timeOffset="1">706 22 5105,'45'-22'2073,"-58"82"-1057,1-2-304,-5 7 128,1-3 32,-4-2-128,2-4-143,-2-9-353,2 0-72,2-18-240,3-9-104,2-23-561,6-8-455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4T15:03:48.949"/>
    </inkml:context>
    <inkml:brush xml:id="br0">
      <inkml:brushProperty name="width" value="0.1" units="cm"/>
      <inkml:brushProperty name="height" value="0.1" units="cm"/>
      <inkml:brushProperty name="color" value="#33CCFF"/>
    </inkml:brush>
  </inkml:definitions>
  <inkml:trace contextRef="#ctx0" brushRef="#br0">0 325 7738,'17'5'3128,"12"4"-1983,7 0-585,-5-3-448,1-1-80,5-1-8,-3-2-24,2 0-256,-9-2-312,-1-8-761</inkml:trace>
  <inkml:trace contextRef="#ctx0" brushRef="#br0" timeOffset="1">707 0 6441,'4'6'2625,"-10"8"-1369,-3 5-1312,6-10-176,-1 0-48,-29 34-64,3 2 64,10-1-112,14-19-200</inkml:trace>
  <inkml:trace contextRef="#ctx0" brushRef="#br0" timeOffset="2">836 66 6617,'-6'16'2537,"-10"20"-1769,-2-1-384,7 5-240,-7-4-152,5-9-600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2.719"/>
    </inkml:context>
    <inkml:brush xml:id="br0">
      <inkml:brushProperty name="width" value="0.1" units="cm"/>
      <inkml:brushProperty name="height" value="0.1" units="cm"/>
      <inkml:brushProperty name="color" value="#FFC114"/>
    </inkml:brush>
  </inkml:definitions>
  <inkml:trace contextRef="#ctx0" brushRef="#br0">170 135 6617,'3'11'4261,"-2"-14"-3276,10-24-933,21-24 24,-30 48-46,-1 0 1,1 1 0,-1-1-1,0 0 1,0 0 0,0 1 0,0-1-1,-1 0 1,1 0 0,-1 0 0,1-5-1,-2 7-3,1 0 0,0 0-1,0 0 1,0 0 0,-1-1-1,1 1 1,0 0-1,-1 0 1,1 0 0,-1 0-1,0 0 1,1 0 0,-1 0-1,0 0 1,1 1 0,-1-1-1,0 0 1,0 0 0,0 0-1,-1 0 1,0 0 11,0 0 1,-1 0-1,1 1 0,0-1 1,0 1-1,-1-1 0,1 1 1,0 0-1,-1 0 0,1 0 1,0 0-1,-1 1 0,1-1 1,0 0-1,0 1 0,-1 0 1,1-1-1,0 1 0,0 0 1,0 0-1,0 0 0,0 1 1,-4 1-1,-4 8 269,-1-1 0,1 1 0,0 1-1,1 0 1,1 0 0,0 1 0,-10 22 0,0-3 399,7-12-184,0 0 1,-11 30-1,20-42-467,-1 0 1,1-1-1,0 1 0,1 0 0,0 0 1,0 1-1,1-1 0,0 0 0,0 0 1,2 10-1,-1-15-114,-1-1 0,1 1 0,0-1 0,0 0 0,0 1 0,0-1 0,0 0 1,1 0-1,-1 0 0,1 0 0,-1 0 0,1 0 0,0 0 0,0-1 0,0 1 0,0 0 0,0-1 1,4 3-1,0-2-255,0 1 0,0-1 0,0 0 1,0 0-1,1-1 0,7 1 0,33 1-2078</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3.155"/>
    </inkml:context>
    <inkml:brush xml:id="br0">
      <inkml:brushProperty name="width" value="0.1" units="cm"/>
      <inkml:brushProperty name="height" value="0.1" units="cm"/>
      <inkml:brushProperty name="color" value="#FFC114"/>
    </inkml:brush>
  </inkml:definitions>
  <inkml:trace contextRef="#ctx0" brushRef="#br0">382 44 8282,'-7'-12'605,"6"9"-380,-1 0 0,0 0 0,0 0 0,0 0 0,0 1 0,0-1 0,0 0 0,-5-3 0,5 6-165,1-1 0,0 1 0,0-1-1,-1 1 1,1 0 0,0 0 0,-1 0 0,1 0-1,-1 0 1,1 0 0,0 0 0,-1 0 0,1 0-1,0 1 1,-1-1 0,1 0 0,0 1 0,0-1-1,-1 1 1,1 0 0,0-1 0,0 1-1,0 0 1,0 0 0,0-1 0,-1 3 0,-41 27 842,-25 18 613,-107 99-1,174-147-1502,-4 5 80,1-1-1,0 1 1,0 0 0,-5 8 0,8-12-82,1 0 0,-1-1 0,1 1 0,-1 0 0,1 0-1,0 0 1,-1 0 0,1 0 0,0 0 0,-1 0 0,1 0 0,0 0 0,0 0 0,0 0 0,0 0 0,0 0 0,0 0 0,0 0 0,1 0 0,-1 0 0,0 0 0,0 0 0,1 0 0,-1 0 0,1 0 0,-1 0-1,1 0 1,-1 0 0,1 0 0,-1-1 0,1 1 0,0 0 0,-1 0 0,1-1 0,0 1 0,1 1 0,2 0-6,0-1 0,0 1 0,0-1-1,0 1 1,0-1 0,1 0 0,-1-1 0,0 1 0,5 0 0,44-2-41,-44 1 28,16-1-38,1 1-1,-1 1 1,0 2-1,0 0 1,39 11-1,-63-14 44,1 0-1,-1 0 1,0 1-1,1-1 1,-1 1-1,0-1 1,1 1-1,-1 0 1,0-1 0,0 1-1,0 0 1,0 0-1,1 0 1,-1 0-1,0 0 1,0 0 0,-1 0-1,1 0 1,1 2-1,-2-2 3,0 1 0,0-1-1,0 1 1,-1-1 0,1 0-1,0 1 1,-1-1 0,1 1-1,-1-1 1,0 0 0,1 0-1,-1 1 1,0-1 0,0 0-1,0 0 1,0 0 0,0 0-1,0 0 1,0 0 0,0 0-1,-2 1 1,-12 11 0,-1-1 1,0-1-1,-1 0 0,-18 9 0,26-16-250,-1 1 0,1-1 0,-1-1 0,0 0 0,0 0 0,-1-1 0,1 0 0,0-1 0,-15 1 0,18-5-1352,7-2-254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3.517"/>
    </inkml:context>
    <inkml:brush xml:id="br0">
      <inkml:brushProperty name="width" value="0.1" units="cm"/>
      <inkml:brushProperty name="height" value="0.1" units="cm"/>
      <inkml:brushProperty name="color" value="#FFC114"/>
    </inkml:brush>
  </inkml:definitions>
  <inkml:trace contextRef="#ctx0" brushRef="#br0">243 8 4889,'-2'-1'472,"0"0"0,0 0 0,0 0 0,0 0 0,0 1 0,0-1 0,-1 0 0,1 1 1,0 0-1,0-1 0,0 1 0,-1 0 0,-3 0 0,1 1-242,1 0 1,-1 0-1,1 0 1,-1 1-1,1-1 1,-6 4-1,-1 1-123,-1 2 1,1-1-1,-16 15 0,15-10 168,0-1 0,1 2 0,0 0-1,1 0 1,1 1 0,-8 14 0,12-20-193,1-1 0,1 1 0,0 0 0,0 0 0,0 0 0,1 0 0,0 0 0,1 0 1,-1 1-1,2-1 0,-1 0 0,1 1 0,2 13 0,-1-17-76,1 0-1,0-1 1,0 1-1,0-1 1,1 1 0,0-1-1,-1 0 1,2 0 0,-1 0-1,0 0 1,1 0-1,-1-1 1,1 1 0,0-1-1,1 0 1,-1-1 0,5 4-1,6 1-81,0 1-1,1-2 0,29 9 1,-33-11-499,-24-6-927,-16-4-394,4 4 493,3-1-35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39.909"/>
    </inkml:context>
    <inkml:brush xml:id="br0">
      <inkml:brushProperty name="width" value="0.1" units="cm"/>
      <inkml:brushProperty name="height" value="0.1" units="cm"/>
      <inkml:brushProperty name="color" value="#FFC114"/>
    </inkml:brush>
  </inkml:definitions>
  <inkml:trace contextRef="#ctx0" brushRef="#br0">0 0 9202,'19'32'4113,"8"26"-1593,-1 16-1767,-10 9-145,-10 24-320,-1 12-96,-2 25-112,-3 4-304,0 3-280,-1-16-377,-7-26-855,-4-17-200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3.922"/>
    </inkml:context>
    <inkml:brush xml:id="br0">
      <inkml:brushProperty name="width" value="0.1" units="cm"/>
      <inkml:brushProperty name="height" value="0.1" units="cm"/>
      <inkml:brushProperty name="color" value="#FFC114"/>
    </inkml:brush>
  </inkml:definitions>
  <inkml:trace contextRef="#ctx0" brushRef="#br0">13 13 3217,'0'0'55,"0"-1"1,0 0 0,0 1-1,0-1 1,0 1-1,0-1 1,0 1 0,0-1-1,0 0 1,0 1 0,1-1-1,-1 1 1,0-1-1,0 1 1,1-1 0,-1 1-1,0-1 1,1 1-1,-1 0 1,1-1 0,-1 1-1,0-1 1,1 1 0,0-1-1,-1 1 24,1 0 0,-1 0 0,1 1 1,-1-1-1,0 0 0,1 0 0,-1 0 0,1 0 0,-1 0 0,0 1 0,1-1 0,-1 0 1,0 0-1,1 1 0,-1-1 0,0 0 0,0 1 0,1-1 0,-1 0 0,0 1 0,0-1 1,1 0-1,-1 1 0,0-1 0,0 0 0,0 1 0,0-1 0,0 1 0,1-1 0,-1 0 0,0 1 1,0-1-1,0 1 0,0-1 0,0 0 0,0 1 0,-1-1 0,1 1 0,6 43 2272,-3-30-1870,-1 0-1,-1 1 0,0 0 0,-2 19 0,-2-15 88,0-1 0,-10 32 0,8-32-217,0 0-1,-3 29 0,7-44-325,1-1 0,0 0 0,0 1 0,0-1 0,0 0 0,0 1 0,1-1 0,-1 0 0,1 1 0,-1-1 0,1 0 0,0 0 0,0 0 0,0 0 0,0 0 0,0 0 0,0 0 0,3 3 0,-2-4-12,-1 0 0,1 0-1,0 1 1,-1-1 0,1-1-1,0 1 1,0 0 0,0 0-1,0-1 1,0 1 0,0-1-1,0 1 1,0-1 0,0 0-1,0 0 1,4 0 0,0-1-18,1 0 0,-1-1 0,0 1 0,1-1 0,-1 0 1,0-1-1,-1 0 0,1 1 0,0-2 0,-1 1 0,11-9 0,-2-3-209,1-2 0,-2 0-1,0-1 1,18-34 0,2-1-276,15-18 166,-48 71 328,0 0 1,0 0 0,0-1 0,0 1 0,0 0 0,0 0-1,0 0 1,0 0 0,0-1 0,0 1 0,0 0 0,1 0-1,-1 0 1,0 0 0,0-1 0,0 1 0,0 0 0,0 0-1,1 0 1,-1 0 0,0 0 0,0 0 0,0 0 0,0-1-1,1 1 1,-1 0 0,0 0 0,0 0 0,0 0 0,0 0-1,1 0 1,-1 0 0,0 0 0,0 0 0,0 0 0,1 0-1,-1 0 1,0 0 0,0 0 0,0 0 0,1 0 0,-1 0-1,0 0 1,0 1 0,0-1 0,0 0 0,1 0 0,-1 0-1,0 0 1,0 0 0,0 0 0,0 0 0,0 1 0,1-1-1,-1 0 1,0 0 0,0 0 0,0 0 0,0 1 0,0-1-1,3 20 169,-7 25 62,0-26-87,-1-1-1,-11 24 0,-6 21 144,22-61-337,-1 0 0,1 0 0,0 0 1,-1 0-1,1 0 0,0 0 0,0 0 1,0 0-1,0 0 0,1 0 0,-1 0 1,0 0-1,1 0 0,0 0 0,-1 0 1,1 0-1,0 0 0,1 2 0,-1-3-34,-1-1 1,1 1-1,-1-1 0,1 1 0,0-1 0,-1 0 1,1 1-1,-1-1 0,1 0 0,0 1 0,-1-1 0,1 0 1,0 0-1,-1 1 0,1-1 0,0 0 0,0 0 0,-1 0 1,1 0-1,1 0 0,-1-1-117,1 1 0,0 0 0,-1-1 0,1 1 0,0-1 0,-1 0 0,1 0 0,-1 0 0,1 1 0,-1-1 1,3-2-1,13-13-2577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4.267"/>
    </inkml:context>
    <inkml:brush xml:id="br0">
      <inkml:brushProperty name="width" value="0.1" units="cm"/>
      <inkml:brushProperty name="height" value="0.1" units="cm"/>
      <inkml:brushProperty name="color" value="#FFC114"/>
    </inkml:brush>
  </inkml:definitions>
  <inkml:trace contextRef="#ctx0" brushRef="#br0">11 43 6305,'-6'111'5655,"3"-69"-4590,1-1 0,5 49 0,2-70-329,-2-19-158,-2-11-79,1-7-438,0 1 1,1 0-1,0 0 1,1 0-1,1 1 1,1-1-1,0 1 1,15-26-1,-2 11-1299,2 0 0,45-50 0,-50 61-598,-7 8-557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4.667"/>
    </inkml:context>
    <inkml:brush xml:id="br0">
      <inkml:brushProperty name="width" value="0.1" units="cm"/>
      <inkml:brushProperty name="height" value="0.1" units="cm"/>
      <inkml:brushProperty name="color" value="#FFC114"/>
    </inkml:brush>
  </inkml:definitions>
  <inkml:trace contextRef="#ctx0" brushRef="#br0">1 114 2641,'89'72'1744,"-84"-69"-1374,-1 1 1,1-1-1,0 0 1,0-1-1,0 1 1,0-1-1,10 4 1,-13-6-252,0 0 0,0 1 0,0-1 0,0 0 0,1 0-1,-1 0 1,0 0 0,0 0 0,0-1 0,0 1 0,0 0 0,0-1 0,0 0 0,4-1 0,-2-1 4,0 0-1,0-1 1,-1 1 0,1-1-1,-1 0 1,1 0 0,-1 0-1,-1 0 1,1-1 0,0 1-1,-1-1 1,2-5 0,-1 2 48,1-1 0,-2 0 0,1 1 1,-1-1-1,-1 0 0,1-10 0,-1 14-101,-1-1-1,0 1 0,0-1 1,-1 1-1,1 0 0,-1-1 1,0 1-1,-1-1 1,1 1-1,-5-10 0,5 14-48,1 1 0,0-1-1,-1 1 1,1-1-1,-1 0 1,1 1 0,-1-1-1,1 1 1,-1-1-1,1 1 1,-1-1 0,1 1-1,-1-1 1,0 1-1,1 0 1,-1-1 0,0 1-1,1 0 1,-1 0-1,0-1 1,0 1 0,1 0-1,-1 0 1,0 0-1,1 0 1,-1 0 0,0 0-1,0 0 1,1 0-1,-1 0 1,0 0 0,0 1-1,1-1 1,-1 0-1,0 0 1,1 1 0,-1-1-1,0 0 1,1 1-1,-1-1 1,1 1 0,-1-1-1,0 1 1,1-1 0,-1 1-1,1-1 1,-1 1-1,1-1 1,-1 2 0,-4 4 245,-1 1 1,1 0-1,-6 11 1,8-12-114,-14 20 273,2 1 1,0 1-1,3 1 0,0 0 0,1 0 0,-10 53 0,20-75-386,0 0-1,0 0 0,1 0 1,0 0-1,2 10 0,-2-15-68,1 0 0,-1 0 0,1 0-1,-1 0 1,1 1 0,0-1 0,0 0-1,0-1 1,0 1 0,1 0-1,-1 0 1,0 0 0,1-1 0,-1 1-1,1-1 1,0 1 0,-1-1 0,1 1-1,0-1 1,4 2 0,-3-2-133,1 0 0,0 0 0,-1 0 0,1 0 0,0 0 1,0-1-1,5 0 0,32-3-1716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5.043"/>
    </inkml:context>
    <inkml:brush xml:id="br0">
      <inkml:brushProperty name="width" value="0.1" units="cm"/>
      <inkml:brushProperty name="height" value="0.1" units="cm"/>
      <inkml:brushProperty name="color" value="#FFC114"/>
    </inkml:brush>
  </inkml:definitions>
  <inkml:trace contextRef="#ctx0" brushRef="#br0">20 119 6481,'-5'-11'705,"2"6"-362,1 1 1,0 0-1,0-1 1,0 0-1,-2-8 1,4 11-244,0 1 0,0 0 0,0 0 1,0 0-1,0 0 0,1 0 0,-1 0 1,0 0-1,0 0 0,1 0 0,-1 0 1,0 0-1,1 0 0,-1 0 0,1 0 1,0 0-1,-1 0 0,1 0 0,0 0 1,-1 0-1,1 1 0,0-1 0,0 0 1,0 0-1,0 1 0,0-1 0,0 1 1,-1-1-1,1 1 0,1-1 0,0 0 1,28-8 667,0 2 0,0 0 1,47-3-1,-23 3 78,-45 6-621,1 0 1,1 0-1,-1 2 0,0-1 1,0 1-1,0 0 0,-1 1 0,1 1 1,0-1-1,-1 1 0,12 6 0,-21-9-215,1 0 0,-1 0 0,0 0 0,0 0 0,1 0 0,-1 0 0,0 0 0,0 0 0,1 0 0,-1 0-1,0 1 1,0-1 0,1 0 0,-1 0 0,0 0 0,0 0 0,0 1 0,1-1 0,-1 0 0,0 0 0,0 0-1,0 1 1,0-1 0,1 0 0,-1 0 0,0 1 0,0-1 0,0 0 0,0 0 0,0 1 0,0-1 0,0 0-1,0 1 1,-9 12 692,-2-1-596,-14 18 342,-45 41 0,26-29-799,3 1 0,-59 79 1,96-116-501,-1 1 1,1 0 0,-5 12 0,3-7-1660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5.436"/>
    </inkml:context>
    <inkml:brush xml:id="br0">
      <inkml:brushProperty name="width" value="0.1" units="cm"/>
      <inkml:brushProperty name="height" value="0.1" units="cm"/>
      <inkml:brushProperty name="color" value="#FFC114"/>
    </inkml:brush>
  </inkml:definitions>
  <inkml:trace contextRef="#ctx0" brushRef="#br0">1 1 12427,'3'114'10586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9.072"/>
    </inkml:context>
    <inkml:brush xml:id="br0">
      <inkml:brushProperty name="width" value="0.1" units="cm"/>
      <inkml:brushProperty name="height" value="0.1" units="cm"/>
      <inkml:brushProperty name="color" value="#FFC114"/>
    </inkml:brush>
  </inkml:definitions>
  <inkml:trace contextRef="#ctx0" brushRef="#br0">763 112 5041,'-37'15'740,"-42"16"7927,78-32-8467,-3-17 4017,3 3-5209,0 12 998,0-9 10,-1 0 1,-1 0-1,0 0 0,-5-11 1,7 20-12,0 0 1,0 0 0,-1 0 0,1 0-1,-1 1 1,0-1 0,0 1 0,0-1-1,0 1 1,0 0 0,0-1 0,-1 1-1,1 0 1,-1 0 0,1 1 0,-1-1-1,0 1 1,0-1 0,1 1 0,-1 0-1,0 0 1,0 0 0,-5-1 0,1 2 21,-1 0 1,1 1-1,0-1 1,0 1-1,0 0 1,0 1 0,1 0-1,-12 4 1,-53 30 270,52-26-207,-4 2 18,-142 83 789,140-79-707,2 2 1,0 0-1,0 1 1,-27 33-1,42-42-137,0 1-1,1-1 0,1 1 0,-1 0 0,2 1 1,0-1-1,0 1 0,1 0 0,1 0 0,0 1 1,0-1-1,1 1 0,1 0 0,0-1 0,1 1 1,0 0-1,1-1 0,3 15 0,-1-8 12,0-1-1,2 1 0,0-1 1,1 0-1,1-1 1,1 1-1,0-1 0,19 29 1,-20-37-81,0 0 1,1 0-1,0 0 1,0-1-1,1 0 1,0 0-1,0-1 0,0-1 1,1 1-1,0-2 1,1 1-1,-1-1 1,1-1-1,0 0 1,16 4-1,-9-6-226,-1 0 0,1 0 0,0-2 0,0 0 0,0-1 0,-1-1 1,1 0-1,0-2 0,27-8 0,-10-1-610,0 0 1,-2-3-1,53-31 1,20-20 1294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9.436"/>
    </inkml:context>
    <inkml:brush xml:id="br0">
      <inkml:brushProperty name="width" value="0.1" units="cm"/>
      <inkml:brushProperty name="height" value="0.1" units="cm"/>
      <inkml:brushProperty name="color" value="#FFC114"/>
    </inkml:brush>
  </inkml:definitions>
  <inkml:trace contextRef="#ctx0" brushRef="#br0">195 1 7898,'-5'13'3825,"-3"14"-641,-5 28-2648,0 14 16,-9 23-135,-3 4-153,-12 2-104,7 6-72,6-4-232,6-7-441,20-22-791,3-17-256,-2-34-417,8-16 5602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09.824"/>
    </inkml:context>
    <inkml:brush xml:id="br0">
      <inkml:brushProperty name="width" value="0.1" units="cm"/>
      <inkml:brushProperty name="height" value="0.1" units="cm"/>
      <inkml:brushProperty name="color" value="#FFC114"/>
    </inkml:brush>
  </inkml:definitions>
  <inkml:trace contextRef="#ctx0" brushRef="#br0">506 1 7306,'4'15'3320,"-4"9"-751,-4 27-2233,-8 15 176,-10 28 320,3 15 64,-10 19 201,1 4-161,-6-9-504,1-10-432,4-15-888,4-15-409,7-22-639,2-18-144</inkml:trace>
  <inkml:trace contextRef="#ctx0" brushRef="#br0" timeOffset="1">1 816 11514,'9'1'4073,"17"6"-3329,9-7-663,17-11-330,6-4-319,10-5-536,5-1-160,1 5-112,2 3-33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10.204"/>
    </inkml:context>
    <inkml:brush xml:id="br0">
      <inkml:brushProperty name="width" value="0.1" units="cm"/>
      <inkml:brushProperty name="height" value="0.1" units="cm"/>
      <inkml:brushProperty name="color" value="#FFC114"/>
    </inkml:brush>
  </inkml:definitions>
  <inkml:trace contextRef="#ctx0" brushRef="#br0">52 0 6745,'19'10'1732,"26"19"0,-44-28-1641,-1-1 0,0 1 0,1-1 1,-1 1-1,1-1 0,-1 1 0,0-1 1,1 1-1,-1 0 0,0-1 0,0 1 0,1-1 1,-1 1-1,0 0 0,0-1 0,0 1 0,0 0 1,0-1-1,0 1 0,0 0 0,0-1 0,0 1 1,0 0-1,0-1 0,0 1 0,0-1 0,-1 1 1,1 0-1,-12 18 1134,7-11-768,-64 131 2910,63-123-2996,0 1-1,0 0 1,2 0 0,0 1-1,1-1 1,-1 30 0,4-43-329,0-1 1,0 0-1,0 1 1,0-1 0,1 1-1,0-1 1,-1 0-1,1 1 1,0-1-1,1 0 1,-1 0-1,0 0 1,1 0 0,0 0-1,0 0 1,0 0-1,0-1 1,0 1-1,0-1 1,1 1 0,-1-1-1,1 0 1,5 4-1,-3-4-58,-1 0 0,1-1 0,0 0 0,-1 0-1,1 0 1,0 0 0,0 0 0,-1-1 0,1 0 0,0 0 0,0-1-1,0 1 1,-1-1 0,1 0 0,0 0 0,4-2 0,15-5-1032,33-15 0,-49 19 184,0 0-1,0-1 1,-1 0-1,0 0 1,1 0-1,-2-1 1,11-12-1,-3 0-1486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10.584"/>
    </inkml:context>
    <inkml:brush xml:id="br0">
      <inkml:brushProperty name="width" value="0.1" units="cm"/>
      <inkml:brushProperty name="height" value="0.1" units="cm"/>
      <inkml:brushProperty name="color" value="#FFC114"/>
    </inkml:brush>
  </inkml:definitions>
  <inkml:trace contextRef="#ctx0" brushRef="#br0">182 10 7042,'-8'-9'3632,"-3"66"-1103,-7 28-1161,1 4-192,-10 3-568,0-1-223,3-7-577,-3-9-577,14-14-1263,3-17 416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0.248"/>
    </inkml:context>
    <inkml:brush xml:id="br0">
      <inkml:brushProperty name="width" value="0.1" units="cm"/>
      <inkml:brushProperty name="height" value="0.1" units="cm"/>
      <inkml:brushProperty name="color" value="#FFC114"/>
    </inkml:brush>
  </inkml:definitions>
  <inkml:trace contextRef="#ctx0" brushRef="#br0">0 285 7178,'67'-9'3816,"-3"1"-23,9-14-3153,8-23-560,-3-4-104,-14-7-616,-10 2-296,-30 27-736,-13 12-225</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11.766"/>
    </inkml:context>
    <inkml:brush xml:id="br0">
      <inkml:brushProperty name="width" value="0.1" units="cm"/>
      <inkml:brushProperty name="height" value="0.1" units="cm"/>
      <inkml:brushProperty name="color" value="#FFC114"/>
    </inkml:brush>
  </inkml:definitions>
  <inkml:trace contextRef="#ctx0" brushRef="#br0">59 0 8338,'-43'32'2960,"46"-5"-2423,0 3-73,-3 9 104,4-3-72,-3 6-168,-1-9-88,2 4-152,-2-5-72,-5-8-432,-1-1-320,-4-15-625,2-1-319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12.142"/>
    </inkml:context>
    <inkml:brush xml:id="br0">
      <inkml:brushProperty name="width" value="0.1" units="cm"/>
      <inkml:brushProperty name="height" value="0.1" units="cm"/>
      <inkml:brushProperty name="color" value="#FFC114"/>
    </inkml:brush>
  </inkml:definitions>
  <inkml:trace contextRef="#ctx0" brushRef="#br0">34 127 7714,'-33'-109'3336,"47"109"-1383,5 0-1161,12 7-408,4-6-104,9-1-352,2-3-152,12-6-592,-7-4-552</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12.646"/>
    </inkml:context>
    <inkml:brush xml:id="br0">
      <inkml:brushProperty name="width" value="0.1" units="cm"/>
      <inkml:brushProperty name="height" value="0.1" units="cm"/>
      <inkml:brushProperty name="color" value="#FFC114"/>
    </inkml:brush>
  </inkml:definitions>
  <inkml:trace contextRef="#ctx0" brushRef="#br0">161 133 6057,'-6'-13'692,"4"8"-392,-1 0-1,1-1 0,0 1 1,1 0-1,-2-8 0,2 12-175,1-1 0,0 0 0,0 1 0,0-1 0,1 0 0,-1 1 1,0-1-1,1 1 0,-1-1 0,0 0 0,1 1 0,0-1 0,-1 1 0,1 0 0,0-1 0,0 1 0,0 0 0,0-1 0,0 1 0,0 0 0,0 0 0,3-2 0,3-3 389,1 0 0,0 1 0,0 0-1,0 0 1,0 1 0,17-6 0,-21 9-390,0 0 0,0 0 0,0 0 0,-1 1 0,1 0 0,0-1 0,0 1 0,0 1 0,0-1 0,0 0 0,0 1 0,-1 0 0,1 0 0,0 0 0,0 1 0,-1-1 0,1 1 0,-1-1 0,4 4 0,6 4 113,0 1 0,-1 0 0,0 1 1,-1 0-1,0 1 0,-1 0 0,10 15 1,-16-20-227,0-1 1,0 1-1,-1 0 1,0 0-1,0 0 1,-1 1-1,0-1 1,0 1-1,-1-1 1,1 1-1,-2 0 1,1-1-1,-1 1 1,0 0-1,-1 0 1,-3 13-1,-1-4-8,-1-1 0,0 1 0,-1-2 0,-1 1-1,-1-1 1,0 0 0,-15 17 0,-87 94 66,85-100-60,2-1 13,-78 86 23,80-84 113,2 0-1,-23 38 1,41-63-124,0 0 0,1 1 1,0-1-1,-1 1 0,1 0 1,0-1-1,0 1 0,1 0 1,-1 0-1,1 0 0,-1-1 1,1 1-1,0 0 0,0 0 1,0 0-1,0 0 0,0 0 1,1-1-1,0 1 0,-1 0 1,1 0-1,0-1 0,0 1 1,0 0-1,1-1 0,-1 1 1,1-1-1,2 4 1,20 15 350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26.420"/>
    </inkml:context>
    <inkml:brush xml:id="br0">
      <inkml:brushProperty name="width" value="0.1" units="cm"/>
      <inkml:brushProperty name="height" value="0.1" units="cm"/>
      <inkml:brushProperty name="color" value="#FFC114"/>
    </inkml:brush>
  </inkml:definitions>
  <inkml:trace contextRef="#ctx0" brushRef="#br0">1 1 16139,'4'6'5378,"23"9"-5386,8 12-537,12 0-431,4-2-80,-10-4-264,-6-7-201,-27-9-831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28.769"/>
    </inkml:context>
    <inkml:brush xml:id="br0">
      <inkml:brushProperty name="width" value="0.1" units="cm"/>
      <inkml:brushProperty name="height" value="0.1" units="cm"/>
      <inkml:brushProperty name="color" value="#FFC114"/>
    </inkml:brush>
  </inkml:definitions>
  <inkml:trace contextRef="#ctx0" brushRef="#br0">174 23 5785,'-42'73'2062,"41"-72"-2012,1 0 1,-1-1-1,1 1 0,-1 0 1,1 0-1,-1 0 0,0 0 1,1-1-1,-1 1 0,0 0 0,0-1 1,0 1-1,1 0 0,-1-1 1,0 1-1,0-1 0,0 0 1,0 1-1,0-1 0,0 0 1,0 1-1,0-1 0,0 0 1,0 0-1,0 0 0,0 0 0,-2 0 1,3 0-28,-1 0-1,0 0 1,1 0 0,-1 0 0,1 0 0,-1 0 0,0 0-1,1 0 1,-1 0 0,1 0 0,-1 1 0,0-1 0,1 0-1,-1 0 1,1 1 0,-1-1 0,1 0 0,-1 1 0,1-1-1,-1 0 1,0 1 0,-15 17 433,-16 14-209,30-30-38,-1 0 1,1 0-1,-1 0 0,0-1 1,0 1-1,1-1 1,-1 1-1,0-1 0,0 0 1,-6 1-1,8-2-112,1 0 1,0 0-1,-1 0 1,1 0-1,0 0 1,-1 0-1,1 0 1,0 0-1,0 0 0,-1 0 1,1 0-1,0 0 1,-1 0-1,1 0 1,0 0-1,-1 0 0,1 0 1,0-1-1,0 1 1,-1 0-1,1 0 1,0-1 194,-1 1-195,1 0 1,0 0-1,0-1 1,0 1-1,-1 0 0,1 0 1,0-1-1,0 1 1,0 0-1,0-1 1,0 1-1,0 0 0,0 0 1,0-1-1,0 1 1,0 0-1,0-1 1,0 1-1,0 0 0,0-1 1,0 1-1,0 0 1,0 0-1,0-1 1,0 1-1,0 0 0,0-1 1,0 1-1,1 0 1,-1 0-1,0-1 1,1 0 389,-1 1-390,0 0 1,1 0-1,-1 0 0,0-1 1,0 1-1,1 0 1,-1 0-1,38-13 153,-23 7-189,1 1-1,-1 0 0,1 1 0,31-3 0,43 2 48,129-14 3,-127 4-93,315-61-2299,-356 63 4610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0.749"/>
    </inkml:context>
    <inkml:brush xml:id="br0">
      <inkml:brushProperty name="width" value="0.1" units="cm"/>
      <inkml:brushProperty name="height" value="0.1" units="cm"/>
      <inkml:brushProperty name="color" value="#FFC114"/>
    </inkml:brush>
  </inkml:definitions>
  <inkml:trace contextRef="#ctx0" brushRef="#br0">1 9 3337,'12'-9'9294,"2"32"-9167,-10-18-112,0 1 1,-1-1-1,0 1 0,0 0 1,0 0-1,-1 0 0,0 1 1,0-1-1,0 1 0,-1-1 1,0 1-1,1 9 0,-3-9-84,0 0 1,-1 1-1,1-1 0,-1 0 0,0 0 0,-1 0 0,0 0 0,0 0 0,-1 0 0,1-1 0,-2 0 0,-7 10 0,2-8 2315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3.283"/>
    </inkml:context>
    <inkml:brush xml:id="br0">
      <inkml:brushProperty name="width" value="0.1" units="cm"/>
      <inkml:brushProperty name="height" value="0.1" units="cm"/>
      <inkml:brushProperty name="color" value="#FFC114"/>
    </inkml:brush>
  </inkml:definitions>
  <inkml:trace contextRef="#ctx0" brushRef="#br0">109 221 4793,'-19'-33'1847,"18"32"-1744,0 0 0,0 1 0,0-1 0,0 0 0,0 1 0,-1-1 0,1 1 1,0 0-1,0-1 0,0 1 0,0 0 0,-1-1 0,1 1 0,0 0 0,0 0 0,-1 0 0,1 0 0,0 0 0,0 1 0,-2-1 0,-21 8 1765,22-6-1621,-1 1 0,0-1 0,0 1 0,1 0 0,0 0 1,-1 0-1,1 0 0,0 0 0,0 0 0,1 1 0,-1-1 0,1 1 1,-2 5-1,0 3 265,1-1 1,-1 24 0,3-31-429,0 0 1,0 0-1,0 0 0,0-1 0,1 1 1,0 0-1,0 0 0,0-1 0,0 1 1,0-1-1,1 1 0,0-1 0,2 4 1,2 2 133,0-1 0,1-1 1,12 12-1,0-1-132,6 2 193,-5-6-270,1-1-1,1-2 1,44 19 0,-50-25-13,-1 0 0,1-1 0,16 2 0,-25-5 3,-1 0 1,1-1-1,0 0 0,-1 0 1,1 0-1,0-1 1,-1 0-1,11-3 0,-14 2 1,0 1 0,0-1 0,-1 0 0,1 0-1,0 0 1,-1 0 0,1-1 0,-1 1 0,1-1 0,-1 1-1,0-1 1,0 0 0,-1 0 0,1 0 0,2-6 0,2-5 1,-1 0 0,4-17 0,-8 26 0,4-17 2,0 0 1,-2-1 0,-1 1 0,-1-1 0,0 0 0,-2 1-1,-4-26 1,3 34-1,0-1-1,-1 1 1,-1 0-1,-1 0 1,0 0 0,-1 1-1,0-1 1,-1 1-1,0 1 1,-1-1-1,-15-17 1,21 28-3,0 0 1,1 0-1,-1 0 1,0 1 0,0-1-1,0 1 1,0-1-1,0 1 1,0 0-1,-1 0 1,1 0-1,0 0 1,-1 0-1,1 0 1,0 1-1,-1-1 1,1 1-1,-1 0 1,1 0-1,-1 0 1,1 0-1,-1 0 1,1 0-1,-1 1 1,1-1 0,0 1-1,-1-1 1,1 1-1,0 0 1,-1 0-1,1 0 1,-4 3-1,-3 3-11,-1 0-1,1 1 1,0 0 0,0 1-1,-9 12 1,8-9-31,-18 18-1008,1 2 0,-40 63 1,47-55-1086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3.855"/>
    </inkml:context>
    <inkml:brush xml:id="br0">
      <inkml:brushProperty name="width" value="0.1" units="cm"/>
      <inkml:brushProperty name="height" value="0.1" units="cm"/>
      <inkml:brushProperty name="color" value="#FFC114"/>
    </inkml:brush>
  </inkml:definitions>
  <inkml:trace contextRef="#ctx0" brushRef="#br0">2 64 5809,'28'-15'2880,"-15"7"-2297,1 1 1,-1 1-1,1 0 1,0 1-1,1 0 0,-1 1 1,22-3-1,-31 7-486,0 0 0,-1 1-1,1-1 1,-1 1 0,1 0 0,-1 1-1,1-1 1,-1 1 0,0 0 0,0 0-1,0 0 1,0 0 0,0 1 0,0 0-1,-1 0 1,6 4 0,-5-3-65,0 0 1,-1 0-1,1 0 0,-1 1 1,0-1-1,0 1 0,0-1 1,-1 1-1,0 0 1,1 0-1,-2 0 0,1 0 1,1 10-1,-3-8-1,0 0 0,0-1 0,-1 1 0,0 0 1,0 0-1,-1-1 0,1 1 0,-2 0 0,1-1 0,-1 0 0,0 1 0,0-1 1,0-1-1,-1 1 0,0 0 0,-6 6 0,-9 9 150,-1-1-1,-38 29 1,29-26 27,4-2-19,14-14-47,1 2 0,0-1 0,0 1 1,1 1-1,0 0 0,-13 19 0,21-28-124,0 0-1,1 0 0,-1 1 1,0-1-1,1 1 0,-1-1 1,1 0-1,-1 1 1,1-1-1,0 1 0,-1-1 1,1 1-1,0-1 0,0 1 1,0-1-1,0 1 1,1-1-1,-1 1 0,0-1 1,0 1-1,1-1 0,0 2 1,0-2-3,0 0 0,0 1 0,0-1 1,1 0-1,-1 0 0,0 0 0,1 0 1,-1 0-1,0 0 0,1-1 0,-1 1 0,1 0 1,0-1-1,-1 1 0,1-1 0,2 1 1,5 0 14,-1 0 1,1-1-1,-1 0 1,1 0-1,-1-1 1,14-2-1,48-14-15,-27 5-863,48-5 0,-46 11-657,-2 0-583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5.970"/>
    </inkml:context>
    <inkml:brush xml:id="br0">
      <inkml:brushProperty name="width" value="0.1" units="cm"/>
      <inkml:brushProperty name="height" value="0.1" units="cm"/>
      <inkml:brushProperty name="color" value="#FFC114"/>
    </inkml:brush>
  </inkml:definitions>
  <inkml:trace contextRef="#ctx0" brushRef="#br0">2 197 5249,'-1'-8'4246,"1"7"-4167,19-3-746,-9 2 1017,103-10 807,154 1 0,-198 10-803,1 0-196,540-34 208,-588 32-365,-3-1 0,1 2 0,-1 0 0,21 2 1,-40 0-2,1 0 1,0 0 0,-1 0 0,1 0 0,-1 0 0,1 0-1,-1 0 1,1 0 0,0 0 0,-1 0 0,1 0-1,-1 1 1,1-1 0,-1 0 0,1 0 0,-1 1 0,1-1-1,-1 0 1,1 1 0,-1-1 0,1 0 0,-1 1-1,0-1 1,1 1 0,0 0 0,-2-1 0,1 1-1,0 0 1,0-1 0,0 1 0,0-1-1,-1 1 1,1-1 0,0 1 0,-1-1-1,1 1 1,0-1 0,-1 1 0,1-1-1,-1 1 1,1-1 0,-1 1-1,1-1 1,-1 1 0,-30 17 44,-299 107-36,109-45 272,128-42 321,223-79 149,-85 25-721,372-148 193,-417 164-223,9-4 35,0 0 1,0-1-1,-1 0 0,1 0 0,8-8 0,-15 12-17,-1 0-1,0 0 0,0 0 0,0 0 1,0-1-1,0 1 0,-1 0 0,1 0 0,0-1 1,0 1-1,-1 0 0,1-1 0,-1 1 1,1 0-1,-1-1 0,0 1 0,1-1 1,-1 1-1,0-1 0,0 1 0,0-1 0,0 1 1,0-1-1,-1 1 0,1-1 0,0 1 1,-1-1-1,1 1 0,-1 0 0,1-1 1,-1 1-1,0 0 0,1-1 0,-1 1 0,0 0 1,0 0-1,0 0 0,0 0 0,0 0 1,0 0-1,0 0 0,-3-2 0,-2-1 49,0-1-1,0 1 1,-1 0-1,1 0 1,-1 1 0,0 0-1,0 0 1,0 1-1,-1-1 1,1 2-1,-8-2 1,-15-1 65,-44 0-1,35 3-77,-181-19-1203,174 14-1081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6.518"/>
    </inkml:context>
    <inkml:brush xml:id="br0">
      <inkml:brushProperty name="width" value="0.1" units="cm"/>
      <inkml:brushProperty name="height" value="0.1" units="cm"/>
      <inkml:brushProperty name="color" value="#FFC114"/>
    </inkml:brush>
  </inkml:definitions>
  <inkml:trace contextRef="#ctx0" brushRef="#br0">579 15 5265,'-6'-3'672,"0"1"1,1 0-1,-1 0 0,0 0 0,0 1 0,0 0 1,-11-1-1,8 2-314,0 0 0,-1 1 0,1 0 0,-13 4 1,-4 2-55,0 2 0,-35 17 1,45-19 302,-6 5-197,-1 0 1,2 1 0,0 2-1,0 0 1,1 1 0,-26 27-1,22-17-129,1 1 0,2 1 0,0 1 0,-18 34 0,35-55-214,-1 0 0,1 1 0,1-1 0,0 1-1,0-1 1,1 1 0,-1 0 0,2 0 0,-2 14 0,4-19-50,-1 1 1,1-1 0,-1 0 0,1 0 0,0 1 0,1-1 0,-1 0-1,1 0 1,0 0 0,-1 0 0,2-1 0,-1 1 0,0 0-1,1-1 1,0 0 0,0 1 0,0-1 0,0 0 0,0-1 0,1 1-1,-1-1 1,8 5 0,3 0 38,0 0-1,1-1 1,-1 0-1,2-2 1,25 6-1,87 8 249,-107-16-261,-10-1-34,381 25-1726,-377-26 1121,0 0 0,-1-2 0,1 1-1,0-2 1,-1 0 0,28-10 0,9-12-1921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0.592"/>
    </inkml:context>
    <inkml:brush xml:id="br0">
      <inkml:brushProperty name="width" value="0.1" units="cm"/>
      <inkml:brushProperty name="height" value="0.1" units="cm"/>
      <inkml:brushProperty name="color" value="#FFC114"/>
    </inkml:brush>
  </inkml:definitions>
  <inkml:trace contextRef="#ctx0" brushRef="#br0">0 772 3985,'9'-7'393,"0"-1"1,0 0-1,-1 0 1,0-1-1,-1 0 0,0-1 1,0 1-1,9-20 1,6-7 407,71-97 1917,43-66-616,-115 164-2064,-1-2 0,-3 0 1,25-72-1,-39 100-55,-1 4-2,-1 0 0,1 0 0,-1-1 0,1 1 0,-2-1 0,1 1 1,-1-1-1,1 1 0,-2-1 0,0-6 0,1 11 15,0 0 0,0 1 0,0-1 0,-1 0 0,1 1 0,0-1 0,-1 1 1,1-1-1,0 0 0,-1 1 0,1-1 0,-1 1 0,1-1 0,-1 1 0,1-1 0,-1 1 1,1 0-1,-1-1 0,1 1 0,-1 0 0,0-1 0,1 1 0,-1 0 0,0 0 0,1-1 0,-2 1 1,0 0-4,0 0 1,0 0-1,0 0 1,0 1-1,0-1 1,0 0 0,0 1-1,0 0 1,-3 1-1,-3 2-4,0 1-1,0-1 0,-12 11 1,-16 18 143,2 2 0,1 1 0,1 1 1,2 2-1,-45 78 0,60-89 126,0 1 0,2 0 0,2 1-1,0 0 1,-8 43 0,15-50-103,1-1-1,0 1 1,2 0 0,1-1 0,1 1-1,0 0 1,2 0 0,7 27 0,-7-39-119,0-1 1,1 1 0,0 0 0,1-1 0,0 0 0,1 0 0,0 0 0,0-1-1,1 0 1,0 0 0,11 10 0,-12-14-92,0 0 1,0-1-1,0 1 0,1-1 0,0 0 1,0-1-1,0 0 0,0 0 0,0 0 1,1-1-1,-1 0 0,1-1 0,-1 1 1,1-1-1,0-1 0,0 0 1,10 0-1,-4-2-263,0-1 0,0 0 0,0-1 0,0 0 0,0-1 0,-1-1 1,0 0-1,0-1 0,-1 0 0,22-17 0,18-17 2081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6.906"/>
    </inkml:context>
    <inkml:brush xml:id="br0">
      <inkml:brushProperty name="width" value="0.1" units="cm"/>
      <inkml:brushProperty name="height" value="0.1" units="cm"/>
      <inkml:brushProperty name="color" value="#FFC114"/>
    </inkml:brush>
  </inkml:definitions>
  <inkml:trace contextRef="#ctx0" brushRef="#br0">186 1 10722,'-9'7'393,"-1"0"0,2 1 0,-1 0 0,1 0 0,0 1 0,1 0-1,-1 1 1,2-1 0,0 1 0,0 1 0,1-1 0,-7 18 0,0 10-569,2 0-1,-8 56 1,-2 9 402,13-77-228,2-12 54,2 0 0,0 0 1,0 1-1,0 17 0,3-31-36,0 1-1,0-1 1,0 0 0,1 0-1,-1 0 1,0 0 0,0 0-1,1 0 1,-1 1 0,1-1-1,-1 0 1,1 0 0,-1 0-1,1 0 1,0 0 0,-1-1-1,1 1 1,0 0 0,0 0-1,0 0 1,0-1 0,0 1-1,-1 0 1,1-1 0,0 1-1,1-1 1,-1 1 0,0-1-1,0 1 1,0-1 0,0 0-1,0 1 1,0-1 0,0 0-1,1 0 1,-1 0 0,0 0-1,0 0 1,0 0 0,0-1-1,1 1 1,-1 0 0,0 0-1,1-1 1,6-1 32,0 0 0,-1-1 0,1 0 0,-1 0-1,8-5 1,10-8-8,0-2 1,-1-1-1,30-31 0,-48 44-35,8-8 1,0 0 0,-1-1 1,0-1-1,-2 0 0,12-21 1,-18 29-10,-1 0 1,0-1-1,-1 1 1,0-1 0,0 0-1,-1 0 1,0 0-1,0-1 1,-1 1 0,-1 0-1,1 0 1,-3-18-1,2 23-22,-1 1-1,1 0 1,-1 0-1,1 0 1,-1 0-1,0 0 1,-1 0-1,1 0 1,0 1-1,-1-1 1,0 0-1,1 0 1,-1 1-1,0 0 1,0-1-1,-1 1 1,1 0-1,0 0 0,-1 0 1,1 0-1,-1 0 1,0 1-1,0-1 1,1 1-1,-6-2 1,3 2-154,0 0 0,1 1-1,-1-1 1,0 1 0,0 0 0,0 1 0,0-1 0,1 1-1,-1 0 1,0 0 0,1 0 0,-1 1 0,1 0 0,-1 0-1,-6 4 1,-22 15-1775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7.370"/>
    </inkml:context>
    <inkml:brush xml:id="br0">
      <inkml:brushProperty name="width" value="0.1" units="cm"/>
      <inkml:brushProperty name="height" value="0.1" units="cm"/>
      <inkml:brushProperty name="color" value="#FFC114"/>
    </inkml:brush>
  </inkml:definitions>
  <inkml:trace contextRef="#ctx0" brushRef="#br0">128 7 6305,'100'-3'6295,"-61"0"-6134,-1 2 1,1 2-1,0 1 0,42 9 1,-75-10-106,0 1 0,0 0 0,0 0 0,0 0 0,-1 1 0,8 4 1,-11-6-32,0 0 1,-1 1 0,1-1-1,-1 0 1,1 1 0,-1-1-1,0 1 1,1-1-1,-1 1 1,0 0 0,0-1-1,0 1 1,0 0 0,0 0-1,-1 0 1,1 0 0,0 0-1,-1 0 1,0 0 0,1 0-1,-1 0 1,0 4 0,-1-1 24,0 1 0,0-1 0,0 0 0,-1 1 0,0-1 0,0 0 0,-1 0 0,1 0 1,-5 6-1,-32 40 269,34-45-284,-26 29 150,-2-2 1,-1-1-1,-1-1 1,-1-2-1,-2-2 1,-1-1-1,-1-2 1,-1-2-1,-79 30 1,98-43 254,31-10-104,35-11-132,87-32-616,112-33-3808,-171 57 2206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39.349"/>
    </inkml:context>
    <inkml:brush xml:id="br0">
      <inkml:brushProperty name="width" value="0.1" units="cm"/>
      <inkml:brushProperty name="height" value="0.1" units="cm"/>
      <inkml:brushProperty name="color" value="#FFC114"/>
    </inkml:brush>
  </inkml:definitions>
  <inkml:trace contextRef="#ctx0" brushRef="#br0">1 102 3737,'14'39'1151,"-14"-39"-1125,0 0 0,0 0 1,0 0-1,0 0 1,0 0-1,0 0 0,-1 0 1,1 0-1,0 0 1,0 0-1,0 0 0,0 0 1,0 0-1,0 0 1,0 0-1,0 0 0,0 0 1,-1 0-1,1 0 0,0 0 1,0 0-1,0 0 1,0 0-1,0 0 0,0 1 1,0-1-1,0 0 1,0 0-1,0 0 0,0 0 1,0 0-1,0 0 0,0 0 1,-1 0-1,1 0 1,0 0-1,0 0 0,0 1 1,0-1-1,0 0 1,0 0-1,0 0 0,0 0 1,0 0-1,0 0 0,0 0 71,0 0-1,0 0 0,0-1 1,0 1-1,0 0 0,0 0 1,3-6 2311,-3 6-2312,0 0 0,1 0 1,-1 0-1,0 0 0,0-1 1,0 1-1,1 0 0,-1 0 1,0 0-1,1 0 0,-1 0 1,0 0-1,0 0 0,1 0 1,-1 0-1,201-50 5205,161-19-5909,-326 61-716,-8 0-391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0.405"/>
    </inkml:context>
    <inkml:brush xml:id="br0">
      <inkml:brushProperty name="width" value="0.1" units="cm"/>
      <inkml:brushProperty name="height" value="0.1" units="cm"/>
      <inkml:brushProperty name="color" value="#FFC114"/>
    </inkml:brush>
  </inkml:definitions>
  <inkml:trace contextRef="#ctx0" brushRef="#br0">16 167 5585,'-11'-88'2130,"12"72"-1402,4 12-161,51-13 1685,-28 8-1418,1 0-1,1 2 0,-1 1 1,1 1-1,44-1 0,-71 7-798,1-1 0,-1 0 0,1 1 0,-1-1 0,1 1 0,-1 0 0,1 0 0,-1 1 0,0-1 0,1 1 0,-1-1 0,0 1 0,0 0-1,0 0 1,-1 1 0,1-1 0,0 0 0,-1 1 0,0 0 0,1 0 0,-1-1 0,0 1 0,0 0 0,-1 1 0,3 3 0,-2-2-1,-1-1 1,0 1-1,0 0 1,0 0-1,0-1 1,-1 1-1,0 0 1,0 0-1,0-1 1,0 1-1,-1 0 1,0 0-1,0-1 1,0 1-1,0-1 1,-1 1-1,0-1 1,-4 8-1,-7 9 61,-2 0 0,0-1 0,-21 21 0,-58 52 21,62-63-77,-15 10 5,34-31 13,1 1 0,1 0 0,-1 1 1,2 0-1,0 1 0,-14 19 0,22-28-34,1-1 0,0 1 0,-1 0 0,1-1-1,0 1 1,0 0 0,1 0 0,-1-1 0,0 6 0,1-7-18,0-1 1,0 1 0,1 0-1,-1 0 1,0 0 0,0 0-1,1-1 1,-1 1 0,0 0-1,1 0 1,-1-1 0,1 1-1,-1 0 1,1 0 0,0-1-1,-1 1 1,1-1 0,-1 1 0,1-1-1,0 1 1,0-1 0,-1 1-1,1-1 1,0 1 0,0-1-1,-1 0 1,1 1 0,0-1-1,0 0 1,0 0 0,0 0-1,0 0 1,1 0 0,9 2 49,1-2 0,-1 1 0,1-2 0,0 1 0,16-4 0,60-17 170,-53 11-171,45-10 12,-12 1-1354,117-16-1,-172 34 585,0 0-1,0 1 1,0 1-1,15 2 1,-2 4-952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1.170"/>
    </inkml:context>
    <inkml:brush xml:id="br0">
      <inkml:brushProperty name="width" value="0.1" units="cm"/>
      <inkml:brushProperty name="height" value="0.1" units="cm"/>
      <inkml:brushProperty name="color" value="#FFC114"/>
    </inkml:brush>
  </inkml:definitions>
  <inkml:trace contextRef="#ctx0" brushRef="#br0">46 1 5753,'7'177'7968,"-2"-110"-7089,-3 1-1,-11 115 1,4-166-1308,-2-13-911,6-5 1033,-1 0 0,1 0-1,-1 0 1,1 0 0,0 0 0,-1 0 0,1 0 0,0-1-1,0 1 1,-2-3 0,-5-5-681,-6-4-983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1.554"/>
    </inkml:context>
    <inkml:brush xml:id="br0">
      <inkml:brushProperty name="width" value="0.1" units="cm"/>
      <inkml:brushProperty name="height" value="0.1" units="cm"/>
      <inkml:brushProperty name="color" value="#FFC114"/>
    </inkml:brush>
  </inkml:definitions>
  <inkml:trace contextRef="#ctx0" brushRef="#br0">50 54 6321,'-50'-49'2889,"58"47"-1265,5-1-199,8 3-369,3 0-216,9 5-352,4-2-112,6-1-280,1-1-240,2-2-936,-3-9-488</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2.782"/>
    </inkml:context>
    <inkml:brush xml:id="br0">
      <inkml:brushProperty name="width" value="0.1" units="cm"/>
      <inkml:brushProperty name="height" value="0.1" units="cm"/>
      <inkml:brushProperty name="color" value="#FFC114"/>
    </inkml:brush>
  </inkml:definitions>
  <inkml:trace contextRef="#ctx0" brushRef="#br0">28 132 7546,'-15'-2'1998,"15"1"-1962,-1 1 1,1 0 0,0 0 0,0 0 0,0 0 0,0 0 0,0 0-1,-1 0 1,1 0 0,0 0 0,0-1 0,0 1 0,0 0 0,0 0-1,0 0 1,0 0 0,-1 0 0,1-1 0,0 1 0,0 0 0,0 0-1,0 0 1,0 0 0,0-1 0,0 1 0,0 0 0,0 0 0,0 0-1,0 0 1,0-1 0,0 1 0,0 0 0,0 0 0,0 0 0,0-1-1,0 1 1,0 0 0,1 0 0,18-19 1633,-5 7-1209,2-2 376,1 0-1,27-17 1,-35 26-593,-1 1 1,1 0-1,0 0 0,0 1 1,0 0-1,1 0 0,-1 1 1,11-1-1,-4 1-116,1 1-1,22 2 0,-35-1-126,0 0 0,0 1 0,0 0-1,0-1 1,0 1 0,0 1 0,0-1 0,0 1-1,0-1 1,-1 1 0,1 0 0,-1 0 0,0 1-1,1-1 1,3 5 0,-5-5 13,-1 1 0,1 0 0,-1 0-1,0-1 1,0 1 0,-1 0 0,1 0 0,0 0 0,-1 0 0,0 0 0,0 0 0,0 0 0,0 0-1,0 0 1,0 0 0,-1 0 0,0 0 0,1 0 0,-1 0 0,-3 5 0,-1 7 132,-2-1 0,-12 23 1,-5-2 30,-1-1-1,-1-1 1,-2-2 0,-39 35 0,-37 41-60,99-101-114,0 0-1,0 1 0,0 0 1,1 0-1,0 0 0,1 1 1,-1-1-1,1 1 0,1 0 1,-3 9-1,5-14 1,-1 1 0,1-1 0,0 0 0,0 1 1,0-1-1,0 0 0,1 1 0,-1-1 0,1 0 0,0 1 0,0-1 0,0 0 1,0 0-1,1 0 0,-1 0 0,1 0 0,0 0 0,0 0 0,0-1 1,0 1-1,0-1 0,1 1 0,-1-1 0,1 0 0,-1 0 0,1 0 0,5 3 1,-1-2-26,0 0 1,1 0 0,0 0-1,0-1 1,-1 0-1,1-1 1,0 1 0,0-2-1,1 1 1,-1-1 0,0 0-1,0-1 1,0 0 0,13-3-1,2-1-441,-1-2 0,0 0 0,39-20 0,-29 10-1325,33-23-1,-23 13-352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3.187"/>
    </inkml:context>
    <inkml:brush xml:id="br0">
      <inkml:brushProperty name="width" value="0.1" units="cm"/>
      <inkml:brushProperty name="height" value="0.1" units="cm"/>
      <inkml:brushProperty name="color" value="#FFC114"/>
    </inkml:brush>
  </inkml:definitions>
  <inkml:trace contextRef="#ctx0" brushRef="#br0">48 1 5785,'3'1'2153,"-1"1"-1497,-2 14-368,-2 19 136,-1 14 152,-2 28 368,0 1 161,1 4-17,-4-4-144,3-9-448,0-9-400,2-15-808,-2-18-376,3-1-449,-1-4-143,0-13-680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3.583"/>
    </inkml:context>
    <inkml:brush xml:id="br0">
      <inkml:brushProperty name="width" value="0.1" units="cm"/>
      <inkml:brushProperty name="height" value="0.1" units="cm"/>
      <inkml:brushProperty name="color" value="#FFC114"/>
    </inkml:brush>
  </inkml:definitions>
  <inkml:trace contextRef="#ctx0" brushRef="#br0">308 0 8042,'0'18'3328,"-3"28"-1615,0 5-993,-7 11-208,0 7-136,-1 1-192,-5 0-72,4-5-32,-3-4-8,-2-6-200,9-5-320,-2-7-808,1-8-785</inkml:trace>
  <inkml:trace contextRef="#ctx0" brushRef="#br0" timeOffset="1">1 434 8298,'6'-5'3128,"3"-2"-2319,11 1-649,3-2-48,9 2-80,7-1-64,4-1 40,-2 4-184,4-1-705,-2 3-351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3.971"/>
    </inkml:context>
    <inkml:brush xml:id="br0">
      <inkml:brushProperty name="width" value="0.1" units="cm"/>
      <inkml:brushProperty name="height" value="0.1" units="cm"/>
      <inkml:brushProperty name="color" value="#FFC114"/>
    </inkml:brush>
  </inkml:definitions>
  <inkml:trace contextRef="#ctx0" brushRef="#br0">0 0 7210,'54'86'2425,"-53"-84"-2368,1-1 0,-1 0-1,0 1 1,0-1 0,1 0 0,-1 0-1,0 0 1,1 1 0,0-2-1,-1 1 1,1 0 0,-1 0-1,1 0 1,0-1 0,-1 1 0,1-1-1,0 1 1,0-1 0,0 0-1,-1 0 1,1 0 0,0 0-1,0 0 1,0 0 0,-1 0-1,1-1 1,0 1 0,2-1 0,5-1 240,25 1 1613,63 6 0,-47-2-445,-11 2-699,-37-5-749,0 1 0,0-1 0,1 1 0,-1 0 0,0-1 0,0 1 0,0 0 0,0 0 0,0 0 0,0 1 0,0-1 0,0 0 0,3 4 0,-5-5-15,0 1-1,1 0 0,-1-1 0,0 1 0,0-1 0,0 1 0,0-1 0,0 1 0,-1-1 0,1 1 0,0 0 0,0-1 0,0 1 0,0-1 0,-1 1 1,1-1-1,0 1 0,0-1 0,-1 1 0,1-1 0,0 1 0,-1-1 0,1 0 0,-1 1 0,1-1 0,0 0 0,-2 1 0,-15 14 16,12-11-1,-12 10 124,1 2 1,-24 30-1,32-36-59,1 1 1,0-1-1,1 1 1,0 1-1,0-1 1,-4 16-1,10-26-77,-1 1 0,1-1 0,-1 1 0,1-1 0,0 1 0,0-1 0,0 1 0,0-1-1,0 1 1,0-1 0,0 1 0,0 0 0,0-1 0,1 1 0,-1-1 0,1 0 0,-1 1 0,1-1 0,0 1 0,-1-1 0,1 0 0,0 1 0,2 1-1,-1-2 4,0 1-1,0-1 0,0 1 1,0-1-1,1 0 0,-1 0 1,1 0-1,-1 0 0,1 0 1,-1 0-1,1-1 0,4 1 1,3 0-53,1-1 1,-1 0 0,1-1 0,-1 0-1,1 0 1,10-4 0,-14 3-251,0 0 0,-1 0-1,1-1 1,-1 0 0,0 0-1,1-1 1,-2 0 0,1 0 0,0 0-1,-1-1 1,0 1 0,0-1 0,5-6-1,15-26-2124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0.952"/>
    </inkml:context>
    <inkml:brush xml:id="br0">
      <inkml:brushProperty name="width" value="0.1" units="cm"/>
      <inkml:brushProperty name="height" value="0.1" units="cm"/>
      <inkml:brushProperty name="color" value="#FFC114"/>
    </inkml:brush>
  </inkml:definitions>
  <inkml:trace contextRef="#ctx0" brushRef="#br0">203 41 6985,'0'-2'300,"-1"0"-1,1 0 1,-1 0-1,1 0 1,-1 0-1,0 1 1,1-1-1,-1 0 1,0 0-1,0 0 1,-1 1-1,1-1 1,0 0-1,-1 1 1,1-1-1,0 1 1,-1 0-1,-2-2 1,2 2-157,0 0 1,0 0-1,-1 0 1,1 0 0,0 1-1,-1-1 1,1 1-1,0-1 1,-1 1-1,1 0 1,-1 0-1,1 0 1,-4 1-1,0 0-84,1 0-1,0 1 1,-1-1-1,1 1 1,0 0-1,0 1 1,0-1 0,1 1-1,-1 0 1,0 0-1,1 1 1,0-1-1,-5 6 1,1 2-32,0 1 1,1 0 0,0 0-1,1 0 1,0 1 0,1-1-1,0 1 1,1 1 0,1-1-1,-3 22 1,2 5-9,1 1 0,3 55 0,0-91-25,10 117-216,-8-111 145,0 0 0,0 0 1,2 0-1,-1 0 0,1 0 0,0-1 1,1 0-1,10 16 0,-14-25 60,0 1-1,0-1 1,0 0-1,0 1 0,0-1 1,1 0-1,-1 0 1,0 0-1,1 0 1,-1 0-1,1 0 0,-1 0 1,1 0-1,0 0 1,-1-1-1,1 1 1,0-1-1,-1 1 1,1-1-1,0 0 0,-1 0 1,1 0-1,0 0 1,0 0-1,-1 0 1,1 0-1,0 0 1,0-1-1,-1 1 0,1-1 1,0 1-1,-1-1 1,1 1-1,0-1 1,-1 0-1,1 0 1,1-1-1,5-4-12,0-1-1,-1 1 1,1-2-1,-2 1 1,10-12 0,36-54 184,-3-3 1,41-84 0,-22 36 532,-52 102-435,-16 22-243,0 0 0,0 0-1,0 0 1,0 0 0,1-1 0,-1 1 0,0 0-1,0 0 1,1 0 0,-1 0 0,0 0-1,0-1 1,1 1 0,-1 0 0,0 0 0,0 0-1,1 0 1,-1 0 0,0 0 0,0 0 0,1 0-1,-1 0 1,0 0 0,0 0 0,1 0-1,-1 0 1,0 0 0,0 0 0,1 1 0,-1-1-1,0 0 1,0 0 0,1 0 0,-1 0-1,0 0 1,0 1 0,0-1 0,1 0 0,-1 0-1,2 4 53,-1 0-1,0 0 0,0 0 0,0 0 0,0 0 1,0 0-1,-1 0 0,0 4 0,29 245 654,-11-109-965,-17-128-188,1-1 1,0-1-1,1 1 1,1 0-1,0-1 1,10 23-1,-4-23-1236,2-15-163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4.367"/>
    </inkml:context>
    <inkml:brush xml:id="br0">
      <inkml:brushProperty name="width" value="0.1" units="cm"/>
      <inkml:brushProperty name="height" value="0.1" units="cm"/>
      <inkml:brushProperty name="color" value="#FFC114"/>
    </inkml:brush>
  </inkml:definitions>
  <inkml:trace contextRef="#ctx0" brushRef="#br0">238 34 5737,'0'-2'184,"-1"0"0,0 0 0,0 0 0,0 0 0,0 0-1,0 0 1,0 0 0,0 0 0,-1 0 0,1 1 0,-1-1 0,1 0-1,-1 1 1,0 0 0,1-1 0,-1 1 0,0 0 0,-3-2 0,3 3-122,-1 0 0,1 0 0,0 1 0,0-1 0,-1 0 0,1 1 0,0 0 0,0-1 0,0 1 0,0 0 0,0 0 0,0 0 0,0 0 0,0 1 0,0-1 0,0 1 0,0-1 0,1 1 1,-3 2-1,-9 8 291,1 1 0,0 1 0,1 0 0,1 1 1,0 0-1,0 0 0,-7 21 0,1 0 333,2 1-1,-11 48 1,20-65-505,1-1 1,1 1-1,0 0 0,2 0 1,0-1-1,3 24 0,-1-32-122,1 1-1,0 0 0,1-1 0,0 0 0,1 0 0,1 0 0,-1 0 0,1 0 1,1-1-1,0 0 0,13 16 0,-12-17-18,1-1 1,0 0-1,0 0 1,0-1-1,1 0 0,1-1 1,16 10-1,-21-14-11,0 0-1,0 0 1,0 0-1,0-1 1,0 0 0,0 0-1,0 0 1,0 0-1,1-1 1,-1 0-1,0 0 1,0 0-1,1-1 1,-1 0-1,0 0 1,0 0-1,0-1 1,9-3 0,-3-1 26,0 0 0,-1-1 0,0 0 0,0 0 0,-1-1 0,0 0 0,0-1 0,14-19 0,-18 21-48,0 0 1,0 0 0,-1 0 0,0-1-1,0 1 1,-1-1 0,0 0-1,0 0 1,-1-1 0,0 1-1,-1 0 1,0-1 0,1-14-1,-4 7-45,0-1-1,-1 0 1,-1 1-1,-1 0 1,0 0-1,-10-21 0,1 8-201,-2 1 0,-25-36-1,37 57 120,-1 0 0,1 1 0,-1 0-1,-1 0 1,1 0 0,-1 1 0,0 0-1,0 0 1,0 0 0,-1 1 0,-13-7-1,-24-3-1266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8.785"/>
    </inkml:context>
    <inkml:brush xml:id="br0">
      <inkml:brushProperty name="width" value="0.1" units="cm"/>
      <inkml:brushProperty name="height" value="0.1" units="cm"/>
      <inkml:brushProperty name="color" value="#FFC114"/>
    </inkml:brush>
  </inkml:definitions>
  <inkml:trace contextRef="#ctx0" brushRef="#br0">298 87 5465,'1'0'146,"1"0"0,-1 0 0,0 0-1,1 0 1,-1 0 0,0 0 0,1 0 0,-1 0 0,0 1-1,1-1 1,-1 0 0,0 1 0,1-1 0,0 2 0,-12 8 1631,-13 9-1138,13-7-345,0 0-1,1 1 1,1 0 0,-15 28-1,6-9 123,8-15-180,-20 32 492,3 1 0,2 1 1,-20 59-1,43-103-686,-1-1 0,1 0 1,0 0-1,0 11 0,1-16-37,0 0-1,0 0 1,0 0 0,0 0-1,0 0 1,0 0-1,0 1 1,0-1 0,0 0-1,1 0 1,-1 0 0,0 0-1,1 0 1,-1 0 0,1 0-1,-1-1 1,1 1-1,0 0 1,-1 0 0,1 0-1,0 0 1,0-1 0,-1 1-1,1 0 1,0-1 0,0 1-1,0 0 1,0-1-1,0 1 1,0-1 0,0 0-1,1 1 1,-1-1 2,1 0 0,-1 0 0,0 0 0,0-1 0,0 1 1,0 0-1,0-1 0,0 1 0,1-1 0,-1 1 0,0-1 0,0 1 0,0-1 0,-1 0 1,1 1-1,0-1 0,0 0 0,1-2 0,15-19 60,-13 16-56,14-22 2,-1 0 1,-1-2-1,17-46 0,23-96-159,-39 118 37,-13 39 69,0 0 0,1 1 0,0 0 0,2 0 0,0 0 0,0 1 0,1 0 0,1 0 0,10-12 0,-18 24 45,0 0 1,0 0-1,0 0 1,0 0-1,0 0 1,0 0 0,0 1-1,0-1 1,1 0-1,-1 0 1,0 1-1,0-1 1,1 1-1,-1-1 1,1 1 0,-1 0-1,2-1 1,-2 1 1,-1 1 0,1-1 0,-1 0 0,1 0 0,0 1 0,-1-1 1,1 0-1,-1 1 0,1-1 0,-1 1 0,1-1 0,-1 1 0,1-1 1,-1 1-1,1-1 0,-1 1 0,0-1 0,1 1 0,-1 0 0,0-1 0,0 1 1,1-1-1,-1 1 0,0 0 0,0 0 0,2 8 55,-1 0-1,0 0 0,-1 0 1,-1 12-1,1-8-59,0 8 36,-1 10 58,2 1 1,8 49-1,-2-45 84,2 0-1,1-1 1,2 0 0,1-1 0,2 0-1,2-1 1,25 38 0,-38-65-155,0-1-19,0 1 1,-1-1 0,0 1-1,6 13 1,-9-18-7,1-1 0,-1 1 0,0 0 1,0 0-1,1 0 0,-1 0 0,0 0 0,0 0 1,0 0-1,0 0 0,0 0 0,0 0 0,0 0 1,-1 0-1,1 0 0,0 0 0,0 0 0,-1 0 1,1 0-1,-1 0 0,1-1 0,-1 1 0,1 0 1,-1 0-1,1 0 0,-1-1 0,0 1 0,1 0 1,-1-1-1,0 1 0,0 0 0,0-1 0,1 1 1,-1-1-1,0 1 0,0-1 0,0 0 0,0 1 1,0-1-1,0 0 0,0 0 0,-1 1 0,-17 1 19,1 0-1,-1-1 0,1-1 0,-30-4 0,17 2-26,-40-4 17,30 2 13,0 1-1,0 2 0,-48 6 1,82-4-116,0 1 0,0-1 1,1 1-1,-1 1 0,1-1 1,-1 1-1,1 0 0,0 1 0,0-1 1,0 1-1,1 0 0,-1 1 1,1-1-1,-9 11 0,10-9-1462,9-8-559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9.165"/>
    </inkml:context>
    <inkml:brush xml:id="br0">
      <inkml:brushProperty name="width" value="0.1" units="cm"/>
      <inkml:brushProperty name="height" value="0.1" units="cm"/>
      <inkml:brushProperty name="color" value="#FFC114"/>
    </inkml:brush>
  </inkml:definitions>
  <inkml:trace contextRef="#ctx0" brushRef="#br0">96 0 7898,'-1'23'3024,"-4"32"-2127,3 17-297,-7 9-80,-2 4-184,-4-1-120,-1-6-104,4-5-96,0-4 24,3-20-72,6-7-88,3-27-160,0-10-72,1-18-512,2-9-249,2-18-1815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49.553"/>
    </inkml:context>
    <inkml:brush xml:id="br0">
      <inkml:brushProperty name="width" value="0.1" units="cm"/>
      <inkml:brushProperty name="height" value="0.1" units="cm"/>
      <inkml:brushProperty name="color" value="#FFC114"/>
    </inkml:brush>
  </inkml:definitions>
  <inkml:trace contextRef="#ctx0" brushRef="#br0">95 1 6041,'5'8'2897,"-4"6"-817,1 13-1279,1 8 15,-3 19 48,0 13 24,0 25 160,-5 9-15,-12 1-201,9-4-224,-11-7-400,-2-3-72,13-5-384,-11-10-344,14-19-569,5-17-239,-3-28-352</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0.001"/>
    </inkml:context>
    <inkml:brush xml:id="br0">
      <inkml:brushProperty name="width" value="0.1" units="cm"/>
      <inkml:brushProperty name="height" value="0.1" units="cm"/>
      <inkml:brushProperty name="color" value="#FFC114"/>
    </inkml:brush>
  </inkml:definitions>
  <inkml:trace contextRef="#ctx0" brushRef="#br0">1 0 9330,'8'3'3665,"13"5"-2273,7-3-488,20 2-192,9-1-183,9 0-369,-1 1-88,-6-7-304,-7-2-617,-9-15-839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1.851"/>
    </inkml:context>
    <inkml:brush xml:id="br0">
      <inkml:brushProperty name="width" value="0.1" units="cm"/>
      <inkml:brushProperty name="height" value="0.1" units="cm"/>
      <inkml:brushProperty name="color" value="#FFC114"/>
    </inkml:brush>
  </inkml:definitions>
  <inkml:trace contextRef="#ctx0" brushRef="#br0">34 16 5057,'-33'51'2609,"47"-48"-473,5-1-952,8-2-351,2-8-1,6-3-152,1-2-120,6-1-152,-4 1-64,-6 2-120,-5 9-40,-13 4-224,-3-2-288,-7 2-944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2.267"/>
    </inkml:context>
    <inkml:brush xml:id="br0">
      <inkml:brushProperty name="width" value="0.1" units="cm"/>
      <inkml:brushProperty name="height" value="0.1" units="cm"/>
      <inkml:brushProperty name="color" value="#FFC114"/>
    </inkml:brush>
  </inkml:definitions>
  <inkml:trace contextRef="#ctx0" brushRef="#br0">0 26 5737,'7'4'2617,"12"4"-985,11-1-120,10-3-119,11-4-241,5-2-528,-4-4-232,-3-5-296,-7 4-264,-7-2-1040,-3-4-592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3.649"/>
    </inkml:context>
    <inkml:brush xml:id="br0">
      <inkml:brushProperty name="width" value="0.1" units="cm"/>
      <inkml:brushProperty name="height" value="0.1" units="cm"/>
      <inkml:brushProperty name="color" value="#FFC114"/>
    </inkml:brush>
  </inkml:definitions>
  <inkml:trace contextRef="#ctx0" brushRef="#br0">68 1 6681,'-67'39'2777,"75"-40"-1521,8-1-424,4 2-159,1-1-89,6 1-248,0 3-104,0 2-128,0-1-64,-4 1-840,-3-6-553</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4.585"/>
    </inkml:context>
    <inkml:brush xml:id="br0">
      <inkml:brushProperty name="width" value="0.1" units="cm"/>
      <inkml:brushProperty name="height" value="0.1" units="cm"/>
      <inkml:brushProperty name="color" value="#FFC114"/>
    </inkml:brush>
  </inkml:definitions>
  <inkml:trace contextRef="#ctx0" brushRef="#br0">12 75 1584,'-11'-10'8441,"23"7"-7032,423-51-918,-388 46-1622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5.449"/>
    </inkml:context>
    <inkml:brush xml:id="br0">
      <inkml:brushProperty name="width" value="0.1" units="cm"/>
      <inkml:brushProperty name="height" value="0.1" units="cm"/>
      <inkml:brushProperty name="color" value="#FFC114"/>
    </inkml:brush>
  </inkml:definitions>
  <inkml:trace contextRef="#ctx0" brushRef="#br0">313 56 4785,'-2'1'205,"-9"3"238,0 0 0,0 0 0,-1-1 0,-21 3 0,28-6 147,1 0 1,-1 0 0,1-1 0,-1 1 0,-6-3 0,9 3-468,1 0 0,0 0-1,0 0 1,0 0-1,0 0 1,0 0 0,-1 0-1,1 0 1,0 0 0,0 1-1,0-1 1,0 0 0,0 1-1,0-1 1,0 1 0,0-1-1,0 1 1,0-1-1,-2 2 1,-19 21 45,13-14 116,-1 1-201,-13 14 401,-21 28 0,39-45-379,0 0-1,0 0 1,1 0-1,0 1 1,0-1-1,1 1 1,0 0-1,0 0 0,1 0 1,-2 12-1,4-18-87,0 1-1,0 0 0,0 0 0,1-1 1,0 1-1,-1-1 0,1 1 0,0-1 1,0 1-1,0-1 0,0 1 0,1-1 1,-1 0-1,1 1 0,-1-1 0,1 0 1,0 0-1,0 0 0,0-1 0,0 1 1,3 1-1,6 5 83,1 0 0,-1-2 0,15 7 0,5 3 186,-28-14-252,78 52 605,-72-48-596,-1 1 0,0 0 0,-1 0 0,0 1-1,0 0 1,0 0 0,4 10 0,-9-15-36,0 1 0,-1 0 0,0 0 0,1 0 0,-2 0 0,1 0 0,0 0 0,-1 0 0,0 0 0,0 0 0,0 0 0,0 0 0,0 0 0,-1 0 0,0 0 0,0 0 0,0 0 0,-1-1-1,1 1 1,-1 0 0,0 0 0,0-1 0,0 1 0,0-1 0,0 0 0,-5 5 0,-3 3-3,0-1 0,-1 1-1,0-2 1,-1 1 0,1-2-1,-15 9 1,15-11 0,0 0 1,0-1 0,-1 0-1,0-1 1,-14 4-1,21-7-3,1 0 0,-1 0 0,0-1 0,0 1 0,0-1 0,0 0 0,0 0 0,0-1 0,0 0-1,0 0 1,0 0 0,1 0 0,-1 0 0,0-1 0,-8-4 0,12 5-2,0 0 1,0 0-1,0 1 0,0-1 1,0 0-1,0 0 1,0 0-1,0 0 0,0 0 1,1-1-1,-1 1 1,0 0-1,1 0 0,-1-1 1,1 1-1,-1 0 1,1 0-1,0-1 0,-1 1 1,1 0-1,0-1 1,0 1-1,0-1 0,0 1 1,0 0-1,0-1 1,0 1-1,1 0 0,-1-1 1,0 1-1,1 0 1,1-3-1,1-3-11,1 0 1,0 0-1,0 0 0,9-10 1,17-18 18,49-42 0,9-9-45,-46 39-61,41-60 0,-68 85 15,-1 0 0,-1-1-1,-2 0 1,0-1-1,12-38 1,-21 56 20,-1 0-1,0 1 1,0-1-1,0 0 1,-1 1-1,1-1 1,-2-10 0,0 13-94,1 1 1,-1-1 0,0 0 0,0 1 0,0-1 0,0 1 0,-1-1-1,1 1 1,-1-1 0,1 1 0,-1 0 0,0 0 0,0 0 0,0 0-1,0 0 1,0 0 0,-3-1 0,-15-10-1834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1.307"/>
    </inkml:context>
    <inkml:brush xml:id="br0">
      <inkml:brushProperty name="width" value="0.1" units="cm"/>
      <inkml:brushProperty name="height" value="0.1" units="cm"/>
      <inkml:brushProperty name="color" value="#FFC114"/>
    </inkml:brush>
  </inkml:definitions>
  <inkml:trace contextRef="#ctx0" brushRef="#br0">1 11 6161,'5'-2'730,"1"0"0,-1 1 0,1-1-1,0 1 1,-1 0 0,1 0 0,0 1-1,8 0 1,-12 0-608,1 1 0,-1-1 1,0 1-1,1 0 0,-1 0 0,0-1 0,1 2 0,-1-1 1,0 0-1,0 0 0,0 1 0,0-1 0,0 1 0,-1-1 1,1 1-1,0 0 0,-1 0 0,1 0 0,-1 0 0,1 0 0,1 4 1,1 3 78,-1-1 0,0 1 1,0 0-1,-1 0 0,0 0 1,0 0-1,0 12 0,-4 68 558,1-68-572,-33 255 1367,5-57-621,24-169-815,3 1-1,6 66 0,-3-106-244,0 1-1,1 0 0,1-1 0,0 1 0,1-1 0,0 0 0,7 14 0,-10-23 50,0 0-1,1 0 1,-1 0-1,0 0 1,1 0-1,0 0 0,-1-1 1,1 1-1,0-1 1,0 1-1,0-1 1,0 0-1,0 1 1,0-1-1,0 0 0,1 0 1,2 0-1,-2-1-16,0 0 0,0 0 0,0 0-1,-1 0 1,1-1 0,0 1 0,0-1-1,0 0 1,0 0 0,-1 0 0,1 0-1,0 0 1,-1-1 0,1 1 0,-1-1-1,1 0 1,3-3 0,12-12-740,0-1-1,-2 0 1,23-32 0,-11 13-546,17-15-772</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5.955"/>
    </inkml:context>
    <inkml:brush xml:id="br0">
      <inkml:brushProperty name="width" value="0.1" units="cm"/>
      <inkml:brushProperty name="height" value="0.1" units="cm"/>
      <inkml:brushProperty name="color" value="#FFC114"/>
    </inkml:brush>
  </inkml:definitions>
  <inkml:trace contextRef="#ctx0" brushRef="#br0">340 24 5553,'0'-1'230,"0"0"0,0 0 0,0 0 0,0 1 0,0-1 0,-1 0-1,1 0 1,0 0 0,0 0 0,-1 0 0,1 1 0,0-1 0,-1 0 0,1 0 0,-1 0 0,1 1 0,-1-1-1,1 0 1,-1 1 0,0-1 0,1 1 0,-1-1 0,0 0 0,1 1 0,-1-1 0,-1 0 0,-1 1-47,1-1 1,0 0 0,-1 1-1,1 0 1,-1-1 0,1 1-1,-1 0 1,1 0 0,-5 1-1,-6 1-110,0 1-1,-23 9 1,34-11 67,-12 3-59,1 2 0,-1 0 0,1 0 0,0 1 0,1 1 0,-1 0 0,2 1 0,-1 0 0,1 1 0,1 0 0,-1 1 0,2 0-1,0 0 1,0 1 0,1 0 0,0 1 0,1 0 0,1 0 0,0 1 0,1-1 0,0 1 0,1 0 0,-3 19 0,5-24-75,1 1-1,0-1 1,1 1-1,0 0 1,0-1-1,1 1 1,3 14 0,-3-22-17,0 1 1,0-1 0,0 1 0,0-1 0,0 1-1,1-1 1,-1 0 0,1 0 0,0 1 0,-1-1-1,1 0 1,0-1 0,0 1 0,0 0 0,0 0 0,1-1-1,-1 0 1,0 1 0,1-1 0,-1 0 0,1 0-1,-1 0 1,1 0 0,0-1 0,-1 1 0,1-1 0,0 1-1,-1-1 1,1 0 0,0 0 0,3-1 0,2 0-22,1 0 0,0-1 0,-1 0 0,1 0 0,-1-1 0,0 0 0,0-1 0,0 0 0,0 0 1,-1-1-1,1 1 0,-1-2 0,0 1 0,-1-1 0,8-8 0,-2 2-96,-1-1 0,-1 0-1,0-1 1,0 0 0,-1-1 0,13-30-1,-19 36 68,0 0-1,-1 0 0,3-18 0,-4 24 65,-1 0 1,1-1-1,-1 1 1,0 0-1,0 0 0,-1 0 1,1 0-1,-1 0 0,1 0 1,-1 0-1,0 0 1,0 0-1,0 0 0,-1 0 1,-1-3-1,2 5 6,1 1 0,-1 0 0,1-1 0,0 1 0,-1 0 1,1 0-1,-1-1 0,1 1 0,-1 0 0,1 0 0,-1 0 0,1 0 0,-1-1 0,1 1 0,-1 0 0,0 0 1,1 0-1,-1 0 0,1 0 0,-1 0 0,1 1 0,-1-1 0,1 0 0,-1 0 0,1 0 0,-1 0 0,1 1 1,-1-1-1,1 0 0,-1 0 0,1 1 0,0-1 0,-1 0 0,1 1 0,-1-1 0,1 1 0,0-1 0,-1 0 1,1 1-1,0-1 0,-1 1 0,1-1 0,0 1 0,-1 0 0,-15 28 371,-48 152 988,34-86-823,9-35-362,-28 90 150,41-123-940,2 1 1,1 0-1,-2 39 0,9-51-976,3-24-531,0-14 647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6.375"/>
    </inkml:context>
    <inkml:brush xml:id="br0">
      <inkml:brushProperty name="width" value="0.1" units="cm"/>
      <inkml:brushProperty name="height" value="0.1" units="cm"/>
      <inkml:brushProperty name="color" value="#FFC114"/>
    </inkml:brush>
  </inkml:definitions>
  <inkml:trace contextRef="#ctx0" brushRef="#br0">144 0 4153,'-12'12'4257,"4"11"-3080,4-11-767,-98 338 4895,96-325-4898,2 1 0,-3 31 0,6-49-336,1 0 0,0 1 0,1-1 0,0 0 0,0 1 0,1-1 0,-1 0 0,2 0 0,-1 0 0,7 11 0,-8-16-67,1 0 0,0 0 0,-1 0 0,1-1 0,0 1 0,1-1 0,-1 1 0,0-1 0,1 0 0,-1 0 0,1 0 1,0 0-1,0 0 0,0-1 0,0 1 0,0-1 0,0 0 0,0 0 0,0 0 0,0 0 0,0-1 0,1 1 0,-1-1 0,0 0 0,1 1 1,-1-2-1,0 1 0,0 0 0,1-1 0,-1 1 0,0-1 0,6-2 0,1-1-9,-1 0-1,0 0 1,-1-1 0,1 0 0,-1-1-1,0 0 1,0 0 0,0-1-1,10-12 1,-10 9-64,0-1 0,-1 0-1,0 0 1,-1-1 0,0 0 0,-1 0-1,0 0 1,-1-1 0,-1 0 0,0 0-1,0 0 1,0-19 0,-2 12-107,0 0 1,-2 0 0,0 0-1,-2 0 1,0 0 0,-1 1-1,-10-28 1,12 41 142,0-1 0,-1 1 0,1 0 1,-1 0-1,-1 0 0,0 1 0,1-1 0,-1 1 0,-1 0 1,-8-8-1,10 11 12,0 0-1,-1-1 1,1 1 0,-1 1 0,1-1-1,-1 0 1,0 1 0,0 0 0,0 0 0,0 0-1,0 1 1,0-1 0,0 1 0,0 0 0,0 0-1,0 0 1,-8 2 0,-13 4-1111,9-1-513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6.871"/>
    </inkml:context>
    <inkml:brush xml:id="br0">
      <inkml:brushProperty name="width" value="0.1" units="cm"/>
      <inkml:brushProperty name="height" value="0.1" units="cm"/>
      <inkml:brushProperty name="color" value="#FFC114"/>
    </inkml:brush>
  </inkml:definitions>
  <inkml:trace contextRef="#ctx0" brushRef="#br0">145 1 6057,'3'36'1176,"-3"0"0,-1 0 0,-2 0 0,-1-1 0,-16 63 0,4-43-726,-2-1-1,-48 95 1,47-109-474,26-54-749,1 1 0,1-1 1,16-19-1,43-45 765,-3 5 78,-25 27 77,-19 23 194,32-47 1,-45 59-158,3-6 163,-8 11 19,-5 6 218,-4 2-235,3-1-233,0 1 0,1-1-1,-1 1 1,0 0 0,1 0-1,-1 0 1,1 0 0,-1 0-1,-3 5 1,-8 7 125,1 2 0,1 0 0,0 0 0,-15 29 1,3 3 739,-28 76 1,50-119-953,0 0 0,1 0 0,0 0 0,0 0 0,0 0 0,0 6 0,1-9-27,0 0 1,1-1-1,-1 1 0,0-1 0,1 1 0,-1-1 1,1 1-1,-1-1 0,1 1 0,0-1 0,0 1 1,0-1-1,-1 0 0,1 0 0,0 1 0,1-1 1,-1 0-1,0 0 0,0 0 0,0 0 1,1 0-1,-1 0 0,1 0 0,2 1 0,7 2-42,0 0 0,1-1-1,0 0 1,-1-1 0,1 0-1,0 0 1,0-2 0,13 0-1,101-10-1828,-119 9 1669,10-1-705,1 0 0,-1-2 0,26-8 0,-3-5-502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7.271"/>
    </inkml:context>
    <inkml:brush xml:id="br0">
      <inkml:brushProperty name="width" value="0.1" units="cm"/>
      <inkml:brushProperty name="height" value="0.1" units="cm"/>
      <inkml:brushProperty name="color" value="#FFC114"/>
    </inkml:brush>
  </inkml:definitions>
  <inkml:trace contextRef="#ctx0" brushRef="#br0">339 0 6817,'-5'16'3883,"-1"-4"-3493,-3 25 618,2 0 0,1 1-1,-2 69 1,5-60-327,-2 67 632,-3 48-453,4-128-795,-1-2-1,-17 61 0,19-86-59,1 0 1,-1-1-1,0 1 0,-1 0 0,0-1 1,0 0-1,0 0 0,-1 0 1,0 0-1,0-1 0,0 0 1,-1 0-1,0 0 0,-7 4 1,10-7-17,0-1-1,0 1 1,-1-1 0,1 0 0,0 0 0,-1 0 0,1 0 0,0 0 0,-1-1 0,1 0 0,-1 0 0,1 0 0,-1 0 0,1 0 0,0-1 0,-1 1 0,1-1 0,-1 0 0,1 0 0,0 0 0,0 0 0,0-1 0,0 1 0,0-1 0,0 0 0,0 0 0,0 0 0,0 0 0,1-1 0,-1 1 0,1-1 0,-3-3 0,-4-7-391,0 0-1,0-1 1,1 0 0,-7-19 0,-8-23-1748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9:57.719"/>
    </inkml:context>
    <inkml:brush xml:id="br0">
      <inkml:brushProperty name="width" value="0.1" units="cm"/>
      <inkml:brushProperty name="height" value="0.1" units="cm"/>
      <inkml:brushProperty name="color" value="#FFC114"/>
    </inkml:brush>
  </inkml:definitions>
  <inkml:trace contextRef="#ctx0" brushRef="#br0">0 28 10506,'26'-3'4177,"27"-5"-3001,-4 1-215,-1 7-505,-9 0-240,-2 0-144,-3 0-168,-11-4-1049,12-1-727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1.603"/>
    </inkml:context>
    <inkml:brush xml:id="br0">
      <inkml:brushProperty name="width" value="0.1" units="cm"/>
      <inkml:brushProperty name="height" value="0.1" units="cm"/>
      <inkml:brushProperty name="color" value="#FFC114"/>
    </inkml:brush>
  </inkml:definitions>
  <inkml:trace contextRef="#ctx0" brushRef="#br0">209 1 7218,'-11'151'7991,"0"-74"-7378,-4-1 1,-3 0-1,-33 84 0,9-61-408,-13 34-69,54-129-129,-1-1 0,2 1 0,-1-1 0,0 1 0,1-1 0,0 1 0,0 3 0,0-6-1,0 0 0,0 0 0,0-1 0,0 1 0,0 0 0,1 0 1,-1 0-1,0-1 0,1 1 0,-1 0 0,1-1 0,-1 1 0,1 0 0,-1-1 1,1 1-1,-1 0 0,1-1 0,-1 1 0,1-1 0,0 1 0,-1-1 1,1 1-1,0-1 0,0 0 0,-1 1 0,1-1 0,0 0 0,0 1 0,-1-1 1,1 0-1,0 0 0,0 0 0,0 0 0,0 0 0,-1 0 0,1 0 1,0 0-1,0 0 0,1-1 0,9 0 27,-1-2 0,1 1 1,-1-1-1,1-1 0,-1 0 0,-1 0 0,1-1 1,0 0-1,13-11 0,10-9-1,36-35-1,-15 12-62,-17 18-272,3 1 1,0 3-1,56-28 1,57-12-3405,-125 55 1486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1.934"/>
    </inkml:context>
    <inkml:brush xml:id="br0">
      <inkml:brushProperty name="width" value="0.1" units="cm"/>
      <inkml:brushProperty name="height" value="0.1" units="cm"/>
      <inkml:brushProperty name="color" value="#FFC114"/>
    </inkml:brush>
  </inkml:definitions>
  <inkml:trace contextRef="#ctx0" brushRef="#br0">355 23 5305,'4'-18'4094,"-1"14"-2819,2 11-1,-1 11-855,-1 0 1,-1 0-1,0 1 0,-1-1 1,-1 1-1,-2 18 1,-23 127 1154,-43 174 606,-26 143-539,-24 224-1416,55-239-3615,55-369-577,12-118 2398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2.267"/>
    </inkml:context>
    <inkml:brush xml:id="br0">
      <inkml:brushProperty name="width" value="0.1" units="cm"/>
      <inkml:brushProperty name="height" value="0.1" units="cm"/>
      <inkml:brushProperty name="color" value="#FFC114"/>
    </inkml:brush>
  </inkml:definitions>
  <inkml:trace contextRef="#ctx0" brushRef="#br0">14 1 8130,'0'9'3601,"-1"17"-1721,-2 4-256,3 7-407,-4-4-409,0-4-568,4-7-232,-2-14-488,2-27-1761,6-8 393,-1-21-1145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2.725"/>
    </inkml:context>
    <inkml:brush xml:id="br0">
      <inkml:brushProperty name="width" value="0.1" units="cm"/>
      <inkml:brushProperty name="height" value="0.1" units="cm"/>
      <inkml:brushProperty name="color" value="#FFC114"/>
    </inkml:brush>
  </inkml:definitions>
  <inkml:trace contextRef="#ctx0" brushRef="#br0">98 0 10098,'-2'39'4714,"-6"20"-4504,5-39 358,-3 30 628,2 0 0,4 95-1,0-133-1105,-1 4-2,1-16-89,0 0 0,0 0 0,0 1 0,0-1 0,0 0 0,0 0 0,1 1 0,-1-1 0,0 0 0,0 0 0,0 0 0,0 1 0,0-1 0,0 0 0,0 0 0,0 0 0,1 0 0,-1 1 0,0-1 0,0 0 0,0 0 0,0 0 0,0 0 0,1 1 0,-1-1 0,0 0 0,0 0 0,0 0 0,1 0 0,-1 0 0,0 0 0,0 0 0,0 0 0,1 0 0,-1 0 0,0 0 0,0 0 0,1 0 0,-1 0 0,0 0 0,0 0 0,0 0 0,1 0 0,2-1-2,30-7-1,0-1 1,49-22-1,-73 27 18,1 0 0,-1 1 0,1 0 0,-1 1 0,1 0 0,0 1 0,18-1 0,-24 2-8,1 0-1,-1 1 1,0-1 0,1 1 0,-1 0-1,0 0 1,0 1 0,0 0 0,1-1-1,-2 1 1,1 0 0,0 1 0,0-1-1,-1 1 1,1 0 0,-1-1 0,0 1-1,0 1 1,0-1 0,3 5 0,-1-1-2,0 1 1,0 1-1,-1-1 1,0 1-1,-1-1 1,0 1-1,0 0 1,-1 0-1,0 0 1,0 1-1,-1-1 1,0 10 0,-2-5 7,0 0 1,0-1-1,-1 1 0,-1-1 1,0 1-1,-1-1 1,-9 21-1,2-12 16,-1 0-1,0-1 0,-2-1 0,0 0 1,-2 0-1,0-2 0,-1 0 0,-34 29 1,38-37-25,0-1 0,-1-1 0,0 0 1,0 0-1,0-2 0,-18 7 1,26-12-74,1 1 1,-1-1-1,0 0 1,0 0-1,1-1 1,-1 0-1,0 0 1,-11-1-1,14 0-44,0 0 0,-1 0-1,1 0 1,0 0 0,0-1-1,0 1 1,0-1 0,0 0-1,0 0 1,1 0 0,-1 0-1,1 0 1,-1-1 0,1 1-1,0-1 1,-3-3 0,2 1-229,-1-1 0,1 1 0,0-1 1,1 0-1,-3-6 0,-6-41-2217</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3.069"/>
    </inkml:context>
    <inkml:brush xml:id="br0">
      <inkml:brushProperty name="width" value="0.1" units="cm"/>
      <inkml:brushProperty name="height" value="0.1" units="cm"/>
      <inkml:brushProperty name="color" value="#FFC114"/>
    </inkml:brush>
  </inkml:definitions>
  <inkml:trace contextRef="#ctx0" brushRef="#br0">0 82 5633,'5'0'3289,"13"0"512,4 3-2009,13-1-888,11-1 0,2-4-607,8-5-209,1-4-176,-6-8-153,3 1-503,-5 2-232,-6 9-592,-8 8-353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7.499"/>
    </inkml:context>
    <inkml:brush xml:id="br0">
      <inkml:brushProperty name="width" value="0.1" units="cm"/>
      <inkml:brushProperty name="height" value="0.1" units="cm"/>
      <inkml:brushProperty name="color" value="#FFC114"/>
    </inkml:brush>
  </inkml:definitions>
  <inkml:trace contextRef="#ctx0" brushRef="#br0">1 195 5113,'33'-87'2293,"-24"67"-133,-6 18-1860,-1 3 143,109-44 5045,-68 31-4978,2 2 0,0 2 0,0 1 1,0 3-1,1 2 0,58 4 0,-88-2-655,20 3-370,-35-3 346,1 0 0,-1 0 0,0 0 0,1 0 0,-1 1 0,0-1 0,0 1 0,1-1 0,-1 1 0,0-1 0,0 1 0,0 0 0,0-1 0,0 1 0,0 0 0,0 0 0,0 0 1,0 0-1,1 1 0,-1 5-2133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1.640"/>
    </inkml:context>
    <inkml:brush xml:id="br0">
      <inkml:brushProperty name="width" value="0.1" units="cm"/>
      <inkml:brushProperty name="height" value="0.1" units="cm"/>
      <inkml:brushProperty name="color" value="#FFC114"/>
    </inkml:brush>
  </inkml:definitions>
  <inkml:trace contextRef="#ctx0" brushRef="#br0">0 142 10642,'43'-19'3753,"29"-15"-3417,9-10-1576,5-1-769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3.438"/>
    </inkml:context>
    <inkml:brush xml:id="br0">
      <inkml:brushProperty name="width" value="0.1" units="cm"/>
      <inkml:brushProperty name="height" value="0.1" units="cm"/>
      <inkml:brushProperty name="color" value="#FFC114"/>
    </inkml:brush>
  </inkml:definitions>
  <inkml:trace contextRef="#ctx0" brushRef="#br0">1 51 7482,'32'70'3250,"-30"-67"-3043,-1 0 0,0 0 1,-1 1-1,1-1 1,0 0-1,-1 0 0,0 0 1,0 1-1,0-1 1,0 0-1,0 0 0,-1 1 1,0 3-1,-2 9 316,-5 128 1808,12 153 0,-3-279-2238,1 1 1,1-1-1,0 0 1,10 27-1,-12-41-85,1 0 0,0 0 0,0 0 0,0-1 0,0 1 0,1-1 0,-1 0 0,1 1 0,0-1 0,0 0 0,5 4 0,-5-6-3,-1 0 0,0 1 0,1-1 0,0 0 0,-1 0 0,1-1 0,0 1 0,-1-1 0,1 1 0,0-1 0,0 0 0,0 0 0,-1 0 0,1 0 0,0 0 0,0-1 0,-1 1 0,1-1 0,3-1 0,3-1 21,-1-1 1,0 0-1,-1 0 0,1-1 1,-1 0-1,0 0 0,0 0 1,0-1-1,8-10 0,0-1 47,0-1 0,17-30 1,-19 25-32,-1-1 1,-1 0-1,-1 0 1,-1-1 0,-1 0-1,-2-1 1,0 0-1,-2 0 1,-1 0 0,-1 0-1,-1-1 1,-1 1-1,-1 0 1,-2 0 0,-1-1-1,0 1 1,-12-33-1,12 46-25,-1 0-1,-1 0 0,0 1 0,0 0 0,-1 0 0,-1 0 1,0 1-1,-12-13 0,17 20-9,-1 0 0,0 1-1,0-1 1,-1 1 0,1 0 0,-1 0-1,1 0 1,-1 1 0,0 0 0,0 0-1,0 0 1,0 0 0,0 1 0,0 0 0,-1 0-1,1 0 1,0 1 0,-1-1 0,1 1-1,-1 1 1,1-1 0,0 1 0,-6 1-1,5 0-160,-1 0-1,1 1 1,0 0-1,0 0 1,0 0-1,0 1 1,1 0-1,-1 0 1,1 0-1,0 1 1,0-1-1,1 1 1,0 1 0,-1-1-1,1 0 1,1 1-1,-1 0 1,1 0-1,-3 8 1,-3 18-1954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4.935"/>
    </inkml:context>
    <inkml:brush xml:id="br0">
      <inkml:brushProperty name="width" value="0.1" units="cm"/>
      <inkml:brushProperty name="height" value="0.1" units="cm"/>
      <inkml:brushProperty name="color" value="#FFC114"/>
    </inkml:brush>
  </inkml:definitions>
  <inkml:trace contextRef="#ctx0" brushRef="#br0">437 5 8210,'0'-1'155,"-1"1"1,1-1 0,-1 1 0,1 0-1,0-1 1,-1 1 0,1 0-1,-1 0 1,1-1 0,-1 1 0,1 0-1,-1 0 1,1 0 0,-1 0-1,1-1 1,-1 1 0,1 0 0,-1 0-1,1 0 1,-1 0 0,1 0-1,-1 0 1,0 0 0,1 0 0,-1 1-1,1-1 1,-1 0 0,1 0-1,-1 0 1,0 1 0,-17 4 87,7 0-126,1 1 0,0 0 1,1 0-1,-1 1 0,1 1 0,0 0 0,1 0 0,0 0 0,0 1 0,1 0 1,0 1-1,1-1 0,0 2 0,-7 13 0,4-2 12,0-1-1,1 2 1,1-1-1,1 1 1,2 0-1,-3 26 1,6-44-146,1 0 1,-1-1-1,1 1 1,0 0-1,1-1 1,-1 1 0,1 0-1,0-1 1,3 8-1,-4-11 9,1 0 0,-1 0 0,0 0-1,1-1 1,0 1 0,-1 0 0,1-1 0,-1 1 0,1 0-1,0-1 1,0 1 0,-1-1 0,1 1 0,0-1-1,0 1 1,0-1 0,-1 0 0,1 1 0,0-1 0,1 0-1,0 1-3,0-1-1,0-1 0,0 1 1,0 0-1,0 0 0,0-1 0,0 1 1,0-1-1,0 1 0,-1-1 1,1 0-1,3-2 0,7-4 4,-1 0-1,0-2 0,-1 1 1,0-1-1,0-1 1,-1 1-1,0-2 0,0 1 1,9-17-1,-4 3 6,0-2-1,-1 1 0,12-38 1,-23 60 12,-1-1 0,0 1 0,0-1 1,0 1-1,0-1 0,0 1 1,-1-1-1,0 0 0,1 1 0,-1-1 1,-1 0-1,1 1 0,-1-6 1,1 9-4,0 0 0,0 0 0,0 0 0,0 0 0,0 0 0,0 0 0,0-1 0,-1 1 0,1 0 0,0 0 0,0 0-1,0 0 1,0 0 0,0 0 0,0 0 0,0-1 0,0 1 0,0 0 0,0 0 0,0 0 0,-1 0 0,1 0 0,0 0 0,0 0 0,0 0 0,0 0 0,0 0 0,0 0 0,-1 0 0,1 0 0,0 0 0,0 0 0,0 0 0,0 0 0,0 0 0,0 0 0,-1 0 0,1 0 0,0 0 0,0 0 0,0 0 0,0 0 0,0 0 0,0 0 0,-1 0 0,1 0 0,0 0 0,0 0 0,0 0 0,0 0 0,0 0 0,-4 10 199,0 13 111,3 19 187,6 51-1,-1 15 91,-5-74-414,-1 1 0,-2-1 0,-2-1 0,-1 1 0,-1-1 0,-14 33 0,7-28-70,-3 0-1,-1 0 1,-1-2 0,-41 54 0,53-80-96,-6 10 3,0-1-1,-1-1 1,-1 0 0,-1-1-1,-36 28 1,51-43-54,0-1-1,0 1 1,-1-1 0,1 1 0,0-1 0,-1 0-1,1 0 1,0 0 0,-1-1 0,1 1 0,-1 0-1,1-1 1,-1 0 0,0 1 0,1-1 0,-1 0-1,1 0 1,-1-1 0,0 1 0,1 0 0,-1-1-1,1 0 1,-1 1 0,1-1 0,-1 0-1,1-1 1,0 1 0,-1 0 0,1 0 0,0-1-1,0 0 1,0 1 0,0-1 0,0 0 0,1 0-1,-1 0 1,0 0 0,1 0 0,-2-3 0,-1-3-432,0 1 1,0-1 0,-4-14 0,-6-31-1941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5.487"/>
    </inkml:context>
    <inkml:brush xml:id="br0">
      <inkml:brushProperty name="width" value="0.1" units="cm"/>
      <inkml:brushProperty name="height" value="0.1" units="cm"/>
      <inkml:brushProperty name="color" value="#FFC114"/>
    </inkml:brush>
  </inkml:definitions>
  <inkml:trace contextRef="#ctx0" brushRef="#br0">409 266 6945,'46'-47'2797,"-44"45"-2620,-1-1-1,1 1 1,-1-1-1,1 1 1,-1-1-1,0 1 1,0-1-1,0 0 1,0 0-1,-1 0 1,1 0-1,-1 1 1,1-1-1,-1 0 1,0 0-1,0-4 1,0-11 691,2 6-444,-1 0 0,0 0 0,-1 0 0,-1-19 1,0 27-324,1 0 1,-1 1 0,1-1-1,-1 0 1,0 1 0,-1-1-1,1 1 1,0-1 0,-1 1 0,0-1-1,0 1 1,0 0 0,0 0-1,-1 0 1,1 0 0,-1 1-1,1-1 1,-7-4 0,7 6-63,1 0 0,-1 1 0,1-1 0,-1 1 0,0-1 0,1 1 0,-1-1 0,0 1 0,1 0 0,-1 0 0,0 0 0,0 0 0,1 0 0,-1 0 0,0 1 0,1-1 0,-1 1 0,0-1 0,1 1 0,-1-1 0,1 1 0,-1 0 0,-2 1 0,-2 3 77,-1-1 0,1 2-1,-10 10 1,14-14-90,-26 29 152,2 0 0,1 2 0,1 1 0,-18 37 0,-63 153 406,29-2-193,67-187-402,2 0 0,1 1 1,2-1-1,0 53 0,4-79-74,0 1-1,1-1 0,1 0 1,0 0-1,0-1 0,0 1 0,1 0 1,8 15-1,-10-22 11,1 1-1,0 0 1,-1-1 0,1 1-1,0-1 1,1 1 0,-1-1-1,0 0 1,1 0 0,-1 0-1,1 0 1,-1-1 0,1 1-1,0-1 1,0 1 0,0-1-1,0 0 1,0 0 0,0-1-1,0 1 1,0 0 0,0-1-1,0 0 1,1 0 0,-1 0-1,0 0 1,4-1 0,-1 0-119,1-1-1,-1 1 1,1-2 0,-1 1 0,0-1-1,0 0 1,0 0 0,0 0 0,-1-1 0,6-5-1,7-6-769,24-27 0,-38 37 805,45-48-1618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5.818"/>
    </inkml:context>
    <inkml:brush xml:id="br0">
      <inkml:brushProperty name="width" value="0.1" units="cm"/>
      <inkml:brushProperty name="height" value="0.1" units="cm"/>
      <inkml:brushProperty name="color" value="#FFC114"/>
    </inkml:brush>
  </inkml:definitions>
  <inkml:trace contextRef="#ctx0" brushRef="#br0">199 1 8082,'2'25'1485,"0"0"0,-2 0 1,-4 47-1,-21 74 106,17-107-930,-122 563 422,121-565-1673,-1 1-1291,-7 50 1,18-79 444,5-17 624,9-25 21,-13 28 606,23-51-815,5-13-117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6.152"/>
    </inkml:context>
    <inkml:brush xml:id="br0">
      <inkml:brushProperty name="width" value="0.1" units="cm"/>
      <inkml:brushProperty name="height" value="0.1" units="cm"/>
      <inkml:brushProperty name="color" value="#FFC114"/>
    </inkml:brush>
  </inkml:definitions>
  <inkml:trace contextRef="#ctx0" brushRef="#br0">525 0 7690,'-7'24'3888,"2"26"-159,-7 32-2993,-6 12 89,2 23-113,-9-1-136,-6 11-64,4 1-88,-3-6-168,9-7-144,6-31-288,-5-9-224,1-24-640,-8-11-248,0-16-513,-5-13-239,-3-17-1009</inkml:trace>
  <inkml:trace contextRef="#ctx0" brushRef="#br0" timeOffset="1">1 779 9826,'11'5'3833,"13"4"-2673,7-1-488,14-6-200,4-4-376,-6-6-504,-20 5-168,-1 0-408,62-15-312,-12-7-521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6.520"/>
    </inkml:context>
    <inkml:brush xml:id="br0">
      <inkml:brushProperty name="width" value="0.1" units="cm"/>
      <inkml:brushProperty name="height" value="0.1" units="cm"/>
      <inkml:brushProperty name="color" value="#FFC114"/>
    </inkml:brush>
  </inkml:definitions>
  <inkml:trace contextRef="#ctx0" brushRef="#br0">1 1 8106,'27'13'1766,"35"22"0,-60-34-1656,-1 1 0,1-1 0,-1 1 0,0 0 0,0-1-1,1 1 1,-1 0 0,0 0 0,-1 0 0,1 0-1,0-1 1,0 1 0,-1 0 0,1 0 0,-1 1 0,0-1-1,1 0 1,-1 0 0,0 0 0,0 0 0,-1 0-1,1 0 1,0 0 0,-1 0 0,1 0 0,-1 0-1,1 0 1,-1 0 0,-1 2 0,-1 8 291,-20 92 1731,13-66-1085,-7 49 0,1-12-203,16-75-844,0 0 0,0 1 0,0-1 0,0 0 0,0 0-1,0 1 1,0-1 0,0 0 0,0 0 0,0 0 0,0 1 0,0-1-1,0 0 1,0 0 0,0 0 0,0 1 0,0-1 0,0 0 0,0 0-1,1 0 1,-1 0 0,0 1 0,0-1 0,0 0 0,0 0 0,1 0-1,-1 0 1,0 0 0,0 1 0,0-1 0,0 0 0,1 0 0,-1 0-1,0 0 1,0 0 0,0 0 0,1 0 0,-1 0 0,0 0 0,0 0-1,1 0 1,-1 0 0,0 0 0,0 0 0,0 0 0,1 0-1,-1 0 1,0 0 0,0 0 0,1 0 0,14-6-83,-8 3 27,10-3-128,98-33-1905,-36 17-2264,-56 16 2203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6.848"/>
    </inkml:context>
    <inkml:brush xml:id="br0">
      <inkml:brushProperty name="width" value="0.1" units="cm"/>
      <inkml:brushProperty name="height" value="0.1" units="cm"/>
      <inkml:brushProperty name="color" value="#FFC114"/>
    </inkml:brush>
  </inkml:definitions>
  <inkml:trace contextRef="#ctx0" brushRef="#br0">112 0 8114,'2'19'4353,"-2"24"-553,0 13-1431,-3 22-809,-10-2-447,-3 12-753,-3-2-200,-5-3-264,7-2-256,4-25-1121,5-10-799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8.332"/>
    </inkml:context>
    <inkml:brush xml:id="br0">
      <inkml:brushProperty name="width" value="0.1" units="cm"/>
      <inkml:brushProperty name="height" value="0.1" units="cm"/>
      <inkml:brushProperty name="color" value="#FFC114"/>
    </inkml:brush>
  </inkml:definitions>
  <inkml:trace contextRef="#ctx0" brushRef="#br0">3 275 5305,'-2'-10'6038,"23"8"-3681,-7 2-2546,184-9 2119,352-51 163,69-5-1180,840-29-473,-486 63-3697,-767 28 1222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8.908"/>
    </inkml:context>
    <inkml:brush xml:id="br0">
      <inkml:brushProperty name="width" value="0.1" units="cm"/>
      <inkml:brushProperty name="height" value="0.1" units="cm"/>
      <inkml:brushProperty name="color" value="#FFC114"/>
    </inkml:brush>
  </inkml:definitions>
  <inkml:trace contextRef="#ctx0" brushRef="#br0">0 0 7106,'83'5'2992,"-75"6"-1688,8 13-519,-2 3 71,5 6-264,0 1-112,5-2-184,2 4-96,-4 3-88,0 4-144,-7 3-464,-4-3-320,-6-16-480,-2-10-9,-3-31 1633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19.248"/>
    </inkml:context>
    <inkml:brush xml:id="br0">
      <inkml:brushProperty name="width" value="0.1" units="cm"/>
      <inkml:brushProperty name="height" value="0.1" units="cm"/>
      <inkml:brushProperty name="color" value="#FFC114"/>
    </inkml:brush>
  </inkml:definitions>
  <inkml:trace contextRef="#ctx0" brushRef="#br0">421 0 7450,'-10'18'3544,"-6"13"-1271,-16 14-1129,-8 1-168,-14 16-440,-3 5-192,-4 8-256,6 6-144,4-22-744,6-13-552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1.981"/>
    </inkml:context>
    <inkml:brush xml:id="br0">
      <inkml:brushProperty name="width" value="0.1" units="cm"/>
      <inkml:brushProperty name="height" value="0.1" units="cm"/>
      <inkml:brushProperty name="color" value="#FFC114"/>
    </inkml:brush>
  </inkml:definitions>
  <inkml:trace contextRef="#ctx0" brushRef="#br0">156 104 7802,'1'-10'582,"-1"1"0,-1 0 0,0-1-1,0 1 1,0-1 0,-1 1 0,-6-15 0,8 24-544,0-1-1,-1 0 0,1 0 0,-1 0 0,1 1 1,-1-1-1,1 0 0,-1 0 0,0 1 0,1-1 1,-1 1-1,0-1 0,0 0 0,1 1 1,-1-1-1,0 1 0,0 0 0,0-1 0,0 1 1,1 0-1,-1-1 0,0 1 0,0 0 1,0 0-1,0 0 0,0 0 0,0 0 0,0 0 1,0 0-1,0 0 0,1 0 0,-1 0 0,0 0 1,0 1-1,0-1 0,0 0 0,-1 2 1,-2-1 69,1 1 1,0 0-1,-1 0 1,1 1 0,0-1-1,0 1 1,-2 3-1,-3 3 27,1 0 0,1 1 0,0 0-1,0 1 1,1-1 0,0 1 0,1 0-1,0 1 1,1-1 0,-2 13 0,-2 20-8,-2 59-1,6-64-64,1-15-72,-1 11-63,2 45-1,1-71 41,1-1 0,0 1-1,0-1 1,1 1-1,0-1 1,0 0 0,1 0-1,0 0 1,1 0-1,8 13 1,-11-19 21,0 0 0,1-1 0,-1 1 0,1 0 0,-1 0 0,1-1-1,0 1 1,0-1 0,-1 1 0,1-1 0,0 0 0,0 0 0,1 0 0,-1 0 0,0 0 0,0 0 0,0-1 0,1 1-1,-1-1 1,0 1 0,1-1 0,-1 0 0,0 0 0,1 0 0,-1 0 0,0 0 0,1-1 0,-1 1 0,0-1-1,1 0 1,-1 1 0,0-1 0,0 0 0,0 0 0,4-3 0,2-1-34,-1 0-1,0-1 1,0 0 0,0 0-1,-1-1 1,0 0 0,9-12 0,5-15-9,-1 0 0,-2-1 0,-1-1 0,12-43 1,7-15 356,-23 67-41,-12 26-252,0 1 1,0 0-1,0 0 0,0 0 0,0-1 0,0 1 0,0 0 0,0 0 0,0 0 0,0-1 1,0 1-1,0 0 0,0 0 0,0 0 0,0-1 0,1 1 0,-1 0 0,0 0 1,0 0-1,0 0 0,0-1 0,0 1 0,0 0 0,1 0 0,-1 0 0,0 0 0,0 0 1,0-1-1,0 1 0,1 0 0,-1 0 0,0 0 0,0 0 0,0 0 0,1 0 1,-1 0-1,0 0 0,0 0 0,0 0 0,1 0 0,-1 0 0,0 0 0,0 0 0,0 0 1,1 0-1,-1 0 0,0 0 0,0 0 0,0 0 0,1 0 0,-1 0 0,0 1 1,0-1-1,0 0 0,0 0 0,1 0 0,-1 0 0,3 12 257,-3 8-87,0 0 1,-4 21-1,-1 18-58,4-21-100,5 37 0,-2-59-108,0-1 0,1 0 0,1 1-1,0-1 1,8 17 0,-11-29 15,1-1 0,-1 0 1,0 1-1,1-1 0,-1 0 1,1 0-1,-1 0 0,1 0 1,0 0-1,0 0 0,0 0 1,2 1-1,-3-3 40,1 1 0,-1-1-1,0 1 1,0-1 0,0 0 0,1 1 0,-1-1-1,0 0 1,0 0 0,1 0 0,-1 0 0,0 0 0,0 0-1,1 0 1,-1-1 0,0 1 0,0 0 0,1-1-1,-1 1 1,0-1 0,0 1 0,0-1 0,0 0 0,0 1-1,0-1 1,0 0 0,0 0 0,1 0 0,18-23 3447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2.290"/>
    </inkml:context>
    <inkml:brush xml:id="br0">
      <inkml:brushProperty name="width" value="0.1" units="cm"/>
      <inkml:brushProperty name="height" value="0.1" units="cm"/>
      <inkml:brushProperty name="color" value="#FFC114"/>
    </inkml:brush>
  </inkml:definitions>
  <inkml:trace contextRef="#ctx0" brushRef="#br0">0 0 5401,'0'0'2313</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2.926"/>
    </inkml:context>
    <inkml:brush xml:id="br0">
      <inkml:brushProperty name="width" value="0.1" units="cm"/>
      <inkml:brushProperty name="height" value="0.1" units="cm"/>
      <inkml:brushProperty name="color" value="#FFC114"/>
    </inkml:brush>
  </inkml:definitions>
  <inkml:trace contextRef="#ctx0" brushRef="#br0">103 0 22485,'-11'61'160,"-4"20"216,-10 54-160,1-9-40,3-16-64,15-37-176,7-14-224,14-32-568,4-11-481,1-22-911,4-15-521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4.206"/>
    </inkml:context>
    <inkml:brush xml:id="br0">
      <inkml:brushProperty name="width" value="0.1" units="cm"/>
      <inkml:brushProperty name="height" value="0.1" units="cm"/>
      <inkml:brushProperty name="color" value="#FFC114"/>
    </inkml:brush>
  </inkml:definitions>
  <inkml:trace contextRef="#ctx0" brushRef="#br0">57 293 4481,'19'-48'1419,"-16"38"2047,-10 32-2675,0 1-1,-4 30 1,-2 3-57,2-12-293,-13 50 298,22-83-529,0 1 1,1 0-1,1-1 0,-1 1 1,4 22-1,-3-32-180,0-1-1,0 1 1,1-1 0,-1 0-1,0 1 1,1-1 0,-1 0 0,1 1-1,-1-1 1,1 0 0,0 0 0,-1 1-1,1-1 1,0 0 0,0 0-1,2 2 1,-2-3-16,-1 0-1,1 0 1,-1 1 0,1-1-1,0 0 1,-1 0 0,1 0-1,-1 0 1,1 0 0,0 0-1,-1 0 1,1 0 0,-1 0-1,1-1 1,0 1 0,-1 0-1,1 0 1,-1 0 0,1-1-1,-1 1 1,1 0 0,0-1-1,-1 1 1,0 0 0,2-2-1,2-1 25,-1-1 0,1-1 0,-1 1 0,1 0 0,-1-1 0,4-8-1,29-57 37,63-139-98,-80 158-71,37-85-308,-49 122 334,1 1 0,-1 0 0,2 0-1,0 1 1,1 0 0,0 1 0,15-14 0,-22 22 76,-1 1 0,1 0 1,0 0-1,0 0 0,0 0 0,1 1 0,-1-1 1,0 1-1,1 0 0,-1 0 0,1 0 0,-1 0 1,1 1-1,-1-1 0,1 1 0,7 0 1,-10 1 7,0-1 1,-1 1 0,1 0 0,0-1-1,0 1 1,0 0 0,-1-1 0,1 1 0,0 0-1,-1 0 1,1 0 0,-1-1 0,1 1 0,-1 0-1,1 0 1,-1 0 0,0 0 0,1 0-1,-1 0 1,0 0 0,0 0 0,0 0 0,0 0-1,0 0 1,0 0 0,0 0 0,0 0-1,0 0 1,0 0 0,0 0 0,-1 0 0,0 2-1,1 2 38,-12 107 193,-30 118-1,27-154-209,11-61-26,-4 38 25,8-50-28,-1 0 0,1 1-1,0-1 1,1 0 0,-1 0 0,1 1 0,-1-1-1,1 0 1,0 0 0,0 0 0,0 0-1,3 5 1,-3-7-4,-1-1-1,1 1 0,-1 0 1,1-1-1,-1 1 1,1-1-1,-1 1 0,1-1 1,0 1-1,-1-1 1,1 0-1,0 1 0,0-1 1,-1 0-1,1 1 1,0-1-1,0 0 0,-1 0 1,1 0-1,0 0 0,0 0 1,-1 0-1,1 0 1,0 0-1,0 0 0,0 0 1,-1 0-1,1 0 1,0-1-1,0 1 0,-1 0 1,1 0-1,0-1 1,-1 1-1,2-1 0,2-1 1,-1-1 0,0 1 0,0 0-1,0-1 1,0 0 0,3-4 0,14-21-82,-1-1 0,-2 0 0,-1-2 0,20-50 0,-18 38-29,38-66 0,-53 104 106,1 0 1,-1 0 0,1 1 0,0-1-1,0 1 1,0 0 0,0 0 0,1 0-1,-1 1 1,7-4 0,-10 7 2,0-1 0,1 1 0,-1-1 0,0 1 0,0-1 0,1 1 0,-1 0 0,0 0 0,0 0 0,1 0 0,-1 0 0,0 0 0,1 0 0,-1 0 0,0 0 0,0 1 0,1-1 0,-1 1 0,0-1 0,2 1 0,-1 1 3,0-1 0,-1 1 0,1 0 0,0 0 0,0 0 1,-1-1-1,1 2 0,-1-1 0,0 0 0,1 0 0,-1 0 0,0 1 0,0-1 0,0 4 0,5 13 33,-1 1 0,-1 0 0,3 36 0,-3 69 39,-3-56-192,-2-47-32,1-15-113,-1-1 0,1 1 0,0-1 0,1 1-1,0-1 1,0 0 0,0 1 0,0-1 0,3 7 0,1-11-194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4.535"/>
    </inkml:context>
    <inkml:brush xml:id="br0">
      <inkml:brushProperty name="width" value="0.1" units="cm"/>
      <inkml:brushProperty name="height" value="0.1" units="cm"/>
      <inkml:brushProperty name="color" value="#FFC114"/>
    </inkml:brush>
  </inkml:definitions>
  <inkml:trace contextRef="#ctx0" brushRef="#br0">40 22 8194,'12'-7'628,"-9"5"-371,0 0-1,0 1 1,0-1-1,0 0 1,1 1-1,-1 0 0,0 0 1,1 0-1,3-1 1,-6 3-222,-1-1 0,0 0 0,1 0 0,-1 0-1,0 0 1,1 0 0,-1 1 0,0-1 0,0 0 0,1 0 0,-1 1 0,0-1 0,0 0 0,1 0 0,-1 1 0,0-1 0,0 0 0,0 0-1,0 1 1,1-1 0,-1 0 0,0 1 0,0-1 0,0 0 0,0 1 0,0-1 0,0 0 0,0 1 0,0-1 0,0 0 0,0 1 0,0 0-1,-5 26 945,-11 21-170,-3 11-237,2 1 0,2 1 0,-6 64 1,20-123-549,1 0 0,0 0 0,0 0 1,0 0-1,0 0 0,1 0 1,-1 0-1,0 0 0,1 0 0,-1 0 1,2 2-1,-2-4-15,0 0-1,1 1 1,-1-1 0,0 1 0,1-1 0,-1 0-1,0 1 1,1-1 0,-1 0 0,0 1-1,1-1 1,-1 0 0,1 0 0,-1 0-1,1 1 1,-1-1 0,1 0 0,-1 0-1,1 0 1,-1 0 0,1 0 0,-1 0-1,1 0 1,-1 0 0,1 0 0,-1 0 0,1 0-1,3-1 15,0-1 0,0 0 0,0 1 0,0-2 1,0 1-1,0 0 0,-1-1 0,5-4 0,15-13-76,0-1 0,-2-2 0,-1 0 0,-1-1 0,-1-1 0,-1 0 0,17-34 0,-31 54-153,0-1 0,0 0 0,-1 0 0,0-1 0,0 1 0,0 0 0,-1-1 0,1 1 0,-2-1 0,1 0 0,-1 1 0,0-1 0,0 0 0,-1 1 0,0-1 0,0 1 0,0-1 0,-1 1 0,-5-13 0,-10-8-1872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4.899"/>
    </inkml:context>
    <inkml:brush xml:id="br0">
      <inkml:brushProperty name="width" value="0.1" units="cm"/>
      <inkml:brushProperty name="height" value="0.1" units="cm"/>
      <inkml:brushProperty name="color" value="#FFC114"/>
    </inkml:brush>
  </inkml:definitions>
  <inkml:trace contextRef="#ctx0" brushRef="#br0">0 1 4817,'10'4'2465,"9"8"-929,-5 13-16,-1 2 89,-5 16-113,-3 11-72,-5 16-176,-2 16-143,-7 4-441,-1-3-176,-3-17-632,4-16-416,7-23-1281,4-15-551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5.235"/>
    </inkml:context>
    <inkml:brush xml:id="br0">
      <inkml:brushProperty name="width" value="0.1" units="cm"/>
      <inkml:brushProperty name="height" value="0.1" units="cm"/>
      <inkml:brushProperty name="color" value="#FFC114"/>
    </inkml:brush>
  </inkml:definitions>
  <inkml:trace contextRef="#ctx0" brushRef="#br0">442 154 6161,'-24'-35'3418,"18"28"-2977,0-1 0,1 0 0,0-1 0,1 1 1,0-1-1,-6-18 0,7 15 319,3 11-686,0 0 0,0-1 0,0 1 0,0 0 1,0 0-1,-1-1 0,1 1 0,0 0 1,-1 0-1,1 0 0,-1 0 0,1-1 1,-1 1-1,1 0 0,-1 0 0,0 0 1,0 0-1,0 0 0,1 0 0,-1 1 1,0-1-1,0 0 0,0 0 0,0 1 1,0-1-1,-1 0 0,1 1 0,0-1 1,0 1-1,0 0 0,0-1 0,-1 1 1,1 0-1,0 0 0,0-1 0,-1 1 1,1 0-1,0 0 0,0 1 0,-1-1 1,0 0-1,-5 1 93,0 1 1,1-1 0,-1 1-1,1 1 1,-1-1-1,1 1 1,0 0 0,0 0-1,0 1 1,0 0 0,-8 8-1,-7 6 320,-30 35 0,31-28-322,1-1 1,2 2 0,0 1 0,2 0 0,1 1 0,1 0 0,2 1 0,-16 56 0,17-41-170,2-1 0,2 1 1,2 0-1,2 1 0,5 70 0,-1-96-225,0 0-1,5 17 1,-5-31 72,-1 0 1,0 0-1,1-1 1,0 1 0,0-1-1,1 1 1,-1-1 0,1 0-1,0 0 1,0 0-1,0-1 1,5 6 0,-7-8 69,1 0 0,-1 0 1,0-1-1,0 1 0,1 0 0,-1-1 1,0 1-1,1 0 0,-1-1 1,1 0-1,-1 1 0,1-1 1,-1 0-1,0 0 0,1 0 1,-1 0-1,1 0 0,-1 0 1,1 0-1,-1 0 0,1-1 1,-1 1-1,1 0 0,-1-1 1,1 1-1,-1-1 0,2-1 0,2-1-134,-1 0-1,0 0 0,0-1 0,-1 1 1,1-1-1,3-5 0,24-31-1280,5-13-181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5.575"/>
    </inkml:context>
    <inkml:brush xml:id="br0">
      <inkml:brushProperty name="width" value="0.1" units="cm"/>
      <inkml:brushProperty name="height" value="0.1" units="cm"/>
      <inkml:brushProperty name="color" value="#FFC114"/>
    </inkml:brush>
  </inkml:definitions>
  <inkml:trace contextRef="#ctx0" brushRef="#br0">177 0 7434,'-3'21'3648,"-5"19"-407,0 25-2489,-3 5-16,-6 15-256,-4 13-263,-5 3-145,-1 4-32,3-10-433,5-21-223,11-28-352,4-14-192,4-26-104,4-9-153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5.919"/>
    </inkml:context>
    <inkml:brush xml:id="br0">
      <inkml:brushProperty name="width" value="0.1" units="cm"/>
      <inkml:brushProperty name="height" value="0.1" units="cm"/>
      <inkml:brushProperty name="color" value="#FFC114"/>
    </inkml:brush>
  </inkml:definitions>
  <inkml:trace contextRef="#ctx0" brushRef="#br0">446 1 6849,'0'30'3737,"7"20"-496,-6 31-2033,-4 11-136,-16 5-599,-16 12-225,-16 4-144,2 0-144,4-8-593,8-22-295,12-29-824,3-18-185,11-20-983</inkml:trace>
  <inkml:trace contextRef="#ctx0" brushRef="#br0" timeOffset="1">0 617 10418,'7'3'4025,"12"5"-3201,3-3-152,9 1-832,2 1-600,8-4-624,1-3-272,-2 0-57,-2-2 281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6.300"/>
    </inkml:context>
    <inkml:brush xml:id="br0">
      <inkml:brushProperty name="width" value="0.1" units="cm"/>
      <inkml:brushProperty name="height" value="0.1" units="cm"/>
      <inkml:brushProperty name="color" value="#FFC114"/>
    </inkml:brush>
  </inkml:definitions>
  <inkml:trace contextRef="#ctx0" brushRef="#br0">123 49 4625,'-4'43'5980,"4"-37"-5579,0 0 0,0 0 0,-1 0 0,0 0 0,0 0 0,0 0 0,-1 0 0,-3 8 0,-6 7 1041,-25 33 1,24-38-860,1 1 1,1 0-1,-12 26 0,21-42-567,1 0 0,-1 1 0,0-1 0,1 0 0,0 0-1,-1 0 1,1 0 0,0 0 0,-1 0 0,1 0 0,0 1 0,0-1-1,0 0 1,0 0 0,0 0 0,0 1 0,0-1 0,0 0 0,1 0 0,-1 0-1,0 0 1,1 0 0,-1 1 0,1-1 0,-1 0 0,1 0 0,0 0 0,-1 0-1,1 0 1,0 0 0,0-1 0,-1 1 0,1 0 0,0 0 0,0 0 0,0-1-1,0 1 1,0-1 0,0 1 0,0-1 0,0 1 0,1-1 0,-1 1 0,0-1-1,0 0 1,2 1 0,6 0-33,0-1 0,0 0 0,1 0 0,17-3 0,-16 2-30,21-3-895,40-9 1,-6-8-3526,-40 11 2149</inkml:trace>
  <inkml:trace contextRef="#ctx0" brushRef="#br0" timeOffset="1">349 0 10962,'0'33'4665,"-6"39"-2872,-4 9-401,-9 2-640,-1-5-424,-6-13-832,2-7-488,8-14-1145,8-7-455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6.816"/>
    </inkml:context>
    <inkml:brush xml:id="br0">
      <inkml:brushProperty name="width" value="0.1" units="cm"/>
      <inkml:brushProperty name="height" value="0.1" units="cm"/>
      <inkml:brushProperty name="color" value="#FFC114"/>
    </inkml:brush>
  </inkml:definitions>
  <inkml:trace contextRef="#ctx0" brushRef="#br0">63 35 6313,'-53'23'3096,"53"-23"-3020,-1 1 0,1-1 0,-1 0-1,1 0 1,-1 1 0,1-1 0,-1 0 0,1 1 0,-1-1 0,1 0 0,-1 1 0,1-1 0,0 1 0,-1-1 0,1 0 0,0 1 0,-1-1 0,1 1 0,0-1 0,0 1-1,-1-1 1,1 1 0,0 0 0,0-1 0,0 1 0,0-1 0,0 1 0,0-1 0,0 1 0,0 0 0,0-1 0,0 1 0,0-1 0,0 1 0,0 0 0,12 11 1406,-11-11-1415,5 3 195,1 0 0,0-1 0,0 1 0,0-1 0,1-1 0,-1 0 0,1 0 0,12 2 0,58 9 603,84 2 0,93-8 286,-182-6-834,1128-22 1656,0-59-4151,-826 52 565,239 6-2249,-376 29 1936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2.393"/>
    </inkml:context>
    <inkml:brush xml:id="br0">
      <inkml:brushProperty name="width" value="0.1" units="cm"/>
      <inkml:brushProperty name="height" value="0.1" units="cm"/>
      <inkml:brushProperty name="color" value="#FFC114"/>
    </inkml:brush>
  </inkml:definitions>
  <inkml:trace contextRef="#ctx0" brushRef="#br0">0 234 6865,'6'17'1527,"0"0"0,5 28 0,5 77 100,-16-118-1533,2 253 1943,-5-132-1530,4-109-525,-1-14-25,1-4-13,1-21-92,-1-69 78,22-158-1,-15 202-2,3 1 0,1-1 0,3 2 0,41-89 1,-47 116-293,2 0 1,1 2 0,0-1 0,18-19 0,5-1-1138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8.200"/>
    </inkml:context>
    <inkml:brush xml:id="br0">
      <inkml:brushProperty name="width" value="0.1" units="cm"/>
      <inkml:brushProperty name="height" value="0.1" units="cm"/>
      <inkml:brushProperty name="color" value="#FFC114"/>
    </inkml:brush>
  </inkml:definitions>
  <inkml:trace contextRef="#ctx0" brushRef="#br0">75 2 5745,'-4'-1'6278,"3"1"-6178,2 11 1589,-1-6-1437,8 93 2032,1 53-331,-11-67-974,-18 131-1,-36 76-2807,53-278 1305,1-8-136,1 1 1,0-1-1,0 0 0,0 1 1,1 5-1,0-20-1380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8.597"/>
    </inkml:context>
    <inkml:brush xml:id="br0">
      <inkml:brushProperty name="width" value="0.1" units="cm"/>
      <inkml:brushProperty name="height" value="0.1" units="cm"/>
      <inkml:brushProperty name="color" value="#FFC114"/>
    </inkml:brush>
  </inkml:definitions>
  <inkml:trace contextRef="#ctx0" brushRef="#br0">77 0 7514,'2'124'6059,"-4"-59"-5516,-4-1 1,-18 90-1,8-86 385,4 1-1,-6 134 0,18-196-883,0 1 0,1-1 0,-1 0 1,2 0-1,-1 0 0,1 0 0,0 0 0,4 9 0,-5-14-49,0-1 1,0 1-1,0-1 1,0 1-1,0-1 1,1 1-1,-1-1 1,1 1 0,-1-1-1,1 0 1,-1 0-1,1 0 1,-1 0-1,1 0 1,0 0-1,0 0 1,-1-1-1,1 1 1,0-1-1,0 1 1,0-1-1,0 0 1,0 1-1,0-1 1,0 0-1,0 0 1,0-1-1,-1 1 1,1 0-1,0-1 1,0 1-1,0-1 1,2 0-1,4-2-74,0-1-1,-1 0 1,1 0-1,-1-1 1,0 0-1,-1 0 1,1 0-1,-1-1 1,0 0-1,0-1 1,0 1-1,-1-1 1,5-9-1,8-12-366,-3 0 0,15-33 0,54-138-1189,-77 173 1785,-7 26-144,0 0 1,0 0-1,0 0 1,0-1 0,0 1-1,0 0 1,0 0-1,0 0 1,0 0 0,0 0-1,0 0 1,0 0-1,0 0 1,0 0 0,0 0-1,0 0 1,0-1-1,0 1 1,-1 0 0,1 0-1,0 0 1,0 0-1,0 0 1,0 0 0,0 0-1,0 0 1,0 0-1,0 0 1,0 0 0,0 0-1,0 0 1,0 0-1,0 0 1,-1 0 0,1 0-1,0 0 1,0 0-1,0 0 1,0 0 0,0 0-1,0 0 1,0 0-1,0 0 1,0 0 0,0 0-1,-1 0 1,1 0-1,0 0 1,0 0 0,0 0-1,0 0 1,0 0-1,0 0 1,0 0 0,0 0-1,0 0 1,0 0-1,0 0 1,0 0 0,0 1-1,-1-1 1,-8 11 405,-16 24 203,1 1 0,-20 41 0,38-63-715,-1 0 0,2 0-1,0 1 1,0-1-1,2 1 1,0 0 0,0 0-1,1 1 1,1 17-1,1-29-112,1 0 0,-1-1 0,1 1 0,0 0-1,0-1 1,1 5 0,9 11-1735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9.069"/>
    </inkml:context>
    <inkml:brush xml:id="br0">
      <inkml:brushProperty name="width" value="0.1" units="cm"/>
      <inkml:brushProperty name="height" value="0.1" units="cm"/>
      <inkml:brushProperty name="color" value="#FFC114"/>
    </inkml:brush>
  </inkml:definitions>
  <inkml:trace contextRef="#ctx0" brushRef="#br0">445 0 6913,'-6'2'469,"1"1"-1,0-1 1,0 1-1,1 0 1,-1 0-1,0 0 0,1 0 1,0 1-1,0 0 1,0 0-1,0 0 1,-4 8-1,-4 5-77,-19 37 1,11-13-23,1 1 0,-22 74 0,40-112-345,0 1 0,0 0 0,0-1 1,1 1-1,0 0 0,0 0 1,0 7-1,1-11-24,-1 0 1,0 0-1,0 0 0,0 0 1,0 0-1,1-1 0,-1 1 1,1 0-1,-1 0 0,0 0 1,1-1-1,-1 1 0,1 0 1,-1-1-1,1 1 0,0 0 1,-1-1-1,1 1 0,0-1 1,-1 1-1,1-1 0,0 1 1,0-1-1,0 1 0,-1-1 1,1 0-1,0 1 0,0-1 1,0 0-1,0 0 0,0 0 1,-1 0-1,1 0 0,0 0 1,0 0-1,0 0 0,0 0 1,0 0-1,0 0 0,-1 0 1,1-1-1,0 1 0,0 0 1,1-1-1,1-1-22,1 0 0,0 0 0,-1 0 0,1 0 0,-1-1 0,0 1 0,0-1 0,0 0 0,0 0 0,0 0 0,-1 0 0,4-5 0,25-46-507,-29 50 478,6-13-29,0-1-1,-1 1 0,-1-1 0,-1 0 1,0 0-1,-1-1 0,-2 1 0,2-33 1,-5 43 541,-3 9 44,-4 13 148,4-1-387,1-1 0,0 1 0,1 0 0,0 0 0,1 0 1,0 18-1,0 2 166,-4 90 845,-20 215 434,19-303-1680,-1 0 0,-2 0 0,-1 0-1,-2-2 1,-1 1 0,-1-2 0,-27 43 0,35-65-103,-1-1 0,0 0 0,0 0 0,-1-1 0,-1 0 0,1 0 0,-17 11 0,21-17-41,1 0 0,0 0 0,-1 0 0,0 0 0,1 0 0,-1-1 0,0 0 0,1 0 0,-1 0 0,0 0 0,0 0 0,0-1 0,0 0 0,0 0 0,0 0 0,0 0 0,0-1 0,0 1 0,0-1 0,0 0 0,0 0 0,1 0 0,-1-1 0,0 0 0,-3-2 0,3 1-168,0 0 0,0 0 0,0-1 0,1 0 1,-1 0-1,1 0 0,-5-8 0,-19-40-2198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9.517"/>
    </inkml:context>
    <inkml:brush xml:id="br0">
      <inkml:brushProperty name="width" value="0.1" units="cm"/>
      <inkml:brushProperty name="height" value="0.1" units="cm"/>
      <inkml:brushProperty name="color" value="#FFC114"/>
    </inkml:brush>
  </inkml:definitions>
  <inkml:trace contextRef="#ctx0" brushRef="#br0">298 65 6185,'-2'-5'648,"0"-1"0,0 1 0,-1 0-1,0 0 1,0 0 0,0 1 0,-7-9 0,8 12-550,1-1 1,-1 1-1,0-1 1,0 1-1,0 0 1,0-1 0,0 1-1,0 0 1,-1 0-1,1 1 1,0-1-1,0 0 1,-1 1 0,1-1-1,0 1 1,-1 0-1,1 0 1,-1 0 0,1 0-1,0 0 1,-4 1-1,-1 1 93,-1 1 1,1-1-1,0 1 0,0 1 0,0-1 0,1 1 1,-1 1-1,1-1 0,0 1 0,0 0 0,0 0 1,1 1-1,0 0 0,0 0 0,-5 7 0,-3 7 368,1 0-1,1 0 0,-15 39 0,14-23-298,1 1 0,2 1 1,2-1-1,1 1 0,2 1 0,2-1 1,3 62-1,0-82-331,1 1-1,1-1 1,1 1 0,0-1 0,1 0 0,15 33-1,-17-46-45,0 0-1,-1 0 0,2 0 0,-1-1 1,1 1-1,-1-1 0,1 0 1,0 0-1,1 0 0,-1 0 0,10 5 1,-10-7-30,0-1 1,-1 1-1,1-1 0,1 0 1,-1 0-1,0-1 1,0 1-1,0-1 1,0 0-1,0 0 1,1 0-1,-1 0 0,0-1 1,0 0-1,0 0 1,0 0-1,0 0 1,5-3-1,-3 2-138,0-1 1,0 0-1,-1 0 0,1-1 0,6-5 1,28-31-1715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29.858"/>
    </inkml:context>
    <inkml:brush xml:id="br0">
      <inkml:brushProperty name="width" value="0.1" units="cm"/>
      <inkml:brushProperty name="height" value="0.1" units="cm"/>
      <inkml:brushProperty name="color" value="#FFC114"/>
    </inkml:brush>
  </inkml:definitions>
  <inkml:trace contextRef="#ctx0" brushRef="#br0">150 0 8082,'-2'19'3921,"-2"16"-849,2 19-2344,-3 7 17,-11 18-441,-1 6-136,-6 7 88,0 7 0,7-8-104,-3-13-248,11-23-752,0-16-337,1-31-519,17-34 1488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0.218"/>
    </inkml:context>
    <inkml:brush xml:id="br0">
      <inkml:brushProperty name="width" value="0.1" units="cm"/>
      <inkml:brushProperty name="height" value="0.1" units="cm"/>
      <inkml:brushProperty name="color" value="#FFC114"/>
    </inkml:brush>
  </inkml:definitions>
  <inkml:trace contextRef="#ctx0" brushRef="#br0">330 0 10210,'-5'43'4017,"-8"48"-2417,-1 13-935,-5 12-57,-2-3-232,-6 8-352,0-8-88,5-17-312,2-12-296,8-31-697,1-10-335,-4-26-409</inkml:trace>
  <inkml:trace contextRef="#ctx0" brushRef="#br0" timeOffset="1">0 661 10122,'16'-90'3801,"11"90"-2953,6 0-568,6-2-432,-4-3-624,3-3-744,-1-1-137,2-2 153,-2-2 168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0.554"/>
    </inkml:context>
    <inkml:brush xml:id="br0">
      <inkml:brushProperty name="width" value="0.1" units="cm"/>
      <inkml:brushProperty name="height" value="0.1" units="cm"/>
      <inkml:brushProperty name="color" value="#FFC114"/>
    </inkml:brush>
  </inkml:definitions>
  <inkml:trace contextRef="#ctx0" brushRef="#br0">4 0 7282,'22'13'1786,"41"30"0,-62-42-1670,0 0-1,0 0 1,0 0 0,0 0-1,0 1 1,0-1-1,-1 0 1,1 0 0,0 0-1,-1 1 1,1-1-1,-1 0 1,0 0 0,1 1-1,-1-1 1,0 0-1,0 1 1,1-1-1,-1 1 1,-1-1 0,1 0-1,0 3 1,-1 0 178,0-1 0,-1 1 0,1-1-1,-1 1 1,-3 5 0,-1 1 305,-10 23 865,2-6-674,1 0 0,2 1 0,-14 50 0,24-76-777,1 0 0,-1 1 0,1-1 0,0 0 1,0 1-1,0-1 0,0 1 0,0-1 0,0 1 0,0-1 0,1 0 0,0 1 0,-1-1 1,2 3-1,-1-4-10,0 0 0,0 0 0,0 0 0,0 0 0,0 0 0,0 0 0,0 0 1,0 0-1,1-1 0,-1 1 0,0 0 0,0-1 0,1 1 0,-1-1 0,0 0 0,1 1 0,-1-1 1,0 0-1,1 0 0,-1 0 0,1 0 0,-1 0 0,0 0 0,1 0 0,1-1 0,119-19-169,-66 9-412,-22 4-1751,35-11 0,-45 10-210</inkml:trace>
  <inkml:trace contextRef="#ctx0" brushRef="#br0" timeOffset="1">375 16 8986,'-2'26'4321,"-6"39"-1593,-1 16-751,-12 18-625,-3 1-416,0 0-592,-5-12-320,14-19-912,-1-12-408,9-28-1233,4-14-239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2.401"/>
    </inkml:context>
    <inkml:brush xml:id="br0">
      <inkml:brushProperty name="width" value="0.1" units="cm"/>
      <inkml:brushProperty name="height" value="0.1" units="cm"/>
      <inkml:brushProperty name="color" value="#FFC114"/>
    </inkml:brush>
  </inkml:definitions>
  <inkml:trace contextRef="#ctx0" brushRef="#br0">46 52 6105,'-46'-43'2985,"49"35"-1241,7 14-63,9 8 31,-6 13-272,-2 13-239,10 10-305,-10 1-240,11 3-312,4-2-120,-3-15-336,3-7-160,-2-12-536,-3-10-336,-1-8-625,-1-13-231,-6-14 1712</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2.769"/>
    </inkml:context>
    <inkml:brush xml:id="br0">
      <inkml:brushProperty name="width" value="0.1" units="cm"/>
      <inkml:brushProperty name="height" value="0.1" units="cm"/>
      <inkml:brushProperty name="color" value="#FFC114"/>
    </inkml:brush>
  </inkml:definitions>
  <inkml:trace contextRef="#ctx0" brushRef="#br0">491 0 8378,'-13'34'3961,"-18"37"-913,-8 17-1567,-16 3-617,-7-5-160,-7-13-600,-3-14-88,13-22-128,10-10-80,22-16-240,13-10-392,26-17-1193,14-12 5506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3.949"/>
    </inkml:context>
    <inkml:brush xml:id="br0">
      <inkml:brushProperty name="width" value="0.1" units="cm"/>
      <inkml:brushProperty name="height" value="0.1" units="cm"/>
      <inkml:brushProperty name="color" value="#FFC114"/>
    </inkml:brush>
  </inkml:definitions>
  <inkml:trace contextRef="#ctx0" brushRef="#br0">1 86 6073,'35'6'2542,"-34"-6"-2394,-1 0-1,1 0 1,0 0-1,0 0 1,-1 0-1,1 0 1,0 0-1,0 0 1,-1 0-1,1 0 1,0 0-1,0-1 1,-1 1-1,1 0 1,0-1-1,-1 1 1,2-1-1,-1 1 139,0-1 1,-1 1-1,1-1 0,0 1 1,0 0-1,0-1 0,0 1 0,0 0 1,0 0-1,-1 0 0,1 0 1,0 0-1,0 0 0,0 0 1,0 0-1,0 0 0,1 0 1,61 3 716,68-6 0,73-14-302,-150 12-527,791-55 867,6 57-3519,-339 24-1828,-260-16 1202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2.741"/>
    </inkml:context>
    <inkml:brush xml:id="br0">
      <inkml:brushProperty name="width" value="0.1" units="cm"/>
      <inkml:brushProperty name="height" value="0.1" units="cm"/>
      <inkml:brushProperty name="color" value="#FFC114"/>
    </inkml:brush>
  </inkml:definitions>
  <inkml:trace contextRef="#ctx0" brushRef="#br0">0 0 10226,'8'19'4153,"16"21"-2457,-7 5-727,7 11-433,0-1-176,-1 3-280,0-6 8,12-9 40,4-5-968,4-19-297,0-11-399,-2-19-1288,-4-19 559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5.298"/>
    </inkml:context>
    <inkml:brush xml:id="br0">
      <inkml:brushProperty name="width" value="0.1" units="cm"/>
      <inkml:brushProperty name="height" value="0.1" units="cm"/>
      <inkml:brushProperty name="color" value="#FFC114"/>
    </inkml:brush>
  </inkml:definitions>
  <inkml:trace contextRef="#ctx0" brushRef="#br0">1 9 7490,'6'-5'3480,"11"3"-535,3 1-1745,-4 5-360,7 4-183,6-3-1250,3-3-551,8-4-880,-4-4 4896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6.015"/>
    </inkml:context>
    <inkml:brush xml:id="br0">
      <inkml:brushProperty name="width" value="0.1" units="cm"/>
      <inkml:brushProperty name="height" value="0.1" units="cm"/>
      <inkml:brushProperty name="color" value="#FFC114"/>
    </inkml:brush>
  </inkml:definitions>
  <inkml:trace contextRef="#ctx0" brushRef="#br0">375 66 5873,'2'-3'228,"0"1"-1,0-1 0,0 0 1,0-1-1,-1 1 1,0 0-1,1 0 0,-1-1 1,0 1-1,0-7 1,-1 9-156,0 0 0,0 0 0,0 1 0,-1-1 0,1 0 0,0 0 0,-1 1 0,1-1 0,-1 0 0,1 1 0,0-1 0,-1 0 0,1 1 0,-1-1 1,0 1-1,1-1 0,-1 1 0,1-1 0,-2 0 0,-2-1 133,1 1 1,0 0-1,-1-1 1,1 1-1,-1 1 1,-4-2-1,-3 1 101,1 0 0,0 1 0,-1 0 0,1 1 0,0 0 0,0 1 0,0 0 0,0 0 0,0 1 0,0 1-1,0 0 1,1 0 0,0 0 0,0 1 0,-17 13 0,19-13-197,0 0 0,1 0 0,0 1 0,0 0 0,0 1 0,1-1 0,0 1 0,0 0 0,0 0-1,1 1 1,0-1 0,1 1 0,0 0 0,0 0 0,0 0 0,1 1 0,0-1 0,1 0 0,-1 17 0,8 47-75,3 0 0,25 97 1,-28-144-39,5 22-91,-4-19-172,4 35-1,-10-61 244,-1 0-1,0-1 0,0 1 1,1 0-1,-1 0 1,-1 0-1,1 0 1,0-1-1,0 1 0,-1 0 1,1 0-1,-1-1 1,1 1-1,-1 0 1,0 0-1,0-1 1,0 1-1,0-1 0,0 1 1,0-1-1,-3 3 1,2-2-1,0-1 1,0 0 0,0 0-1,0 0 1,0 0 0,-1-1 0,1 1-1,0 0 1,-1-1 0,1 0-1,-1 1 1,1-1 0,0 0-1,-5-1 1,-3 0-40,0-1-1,1 0 1,-1-1 0,0 0 0,1 0-1,-17-9 1,23 11 63,0-1 0,0 1 0,1-1 0,-1 0 0,1 0 0,-1 0-1,1 0 1,0 0 0,0 0 0,0-1 0,0 1 0,0-1 0,0 0 0,1 1 0,-1-1-1,1 0 1,0 0 0,0 0 0,0 0 0,0 0 0,0 0 0,1 0 0,-1 0 0,1 0 0,0 0-1,0-1 1,0 1 0,0 0 0,1 0 0,-1 0 0,1 0 0,0 0 0,0 0 0,0 0-1,0 0 1,2-4 0,5-8 3,0 1 1,1 0-1,1 0 0,0 1 0,18-18 0,2 2 4,49-38 1,-46 42-38,56-58 1,-81 74-235,-1 0 0,1-1 1,-2 0-1,1 0 0,-1-1 0,-1 1 0,0-1 0,0 0 1,-1-1-1,-1 1 0,3-14 0,-5 22 81,-1 0 0,0 0 0,1 1-1,-1-1 1,0 0 0,-1 0 0,1 0 0,0 0-1,-1 0 1,0 0 0,1 0 0,-1 0 0,0 0-1,-1 1 1,1-1 0,-2-2 0,-14-8-823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6.503"/>
    </inkml:context>
    <inkml:brush xml:id="br0">
      <inkml:brushProperty name="width" value="0.1" units="cm"/>
      <inkml:brushProperty name="height" value="0.1" units="cm"/>
      <inkml:brushProperty name="color" value="#FFC114"/>
    </inkml:brush>
  </inkml:definitions>
  <inkml:trace contextRef="#ctx0" brushRef="#br0">396 16 7042,'-4'-2'534,"1"0"1,0 0-1,-1 0 1,1 1 0,-1 0-1,1-1 1,-1 1-1,0 1 1,1-1 0,-1 0-1,-4 1 1,2 0-237,0 0-1,0 1 1,0 0 0,0 0 0,0 0-1,-7 3 1,-5 4-301,1 0 0,-1 1 0,-19 15 0,24-16 407,6-3-349,-94 64 944,90-60-906,1-1 0,0 2 0,1-1 0,0 1 0,1 1 0,0-1-1,-7 13 1,14-21-102,0-1 0,0 1 0,0 0 0,0-1 0,0 1 0,1 0-1,-1 0 1,1-1 0,-1 1 0,1 0 0,0 0 0,-1 0 0,1 0-1,0-1 1,0 1 0,0 0 0,1 0 0,-1 0 0,0 0 0,1-1-1,-1 1 1,1 0 0,0 0 0,-1-1 0,1 1 0,0 0-1,0-1 1,0 1 0,0-1 0,0 1 0,1-1 0,-1 0 0,0 1-1,1-1 1,-1 0 0,1 0 0,-1 0 0,1 0 0,2 1 0,0 0-61,0 0 1,0-1-1,1 1 1,-1-1-1,1 0 1,-1-1-1,1 1 1,0-1-1,-1 0 1,1 0-1,-1 0 1,1-1-1,0 1 1,-1-1-1,7-2 1,-1-2-85,-1 1-1,1-2 1,-1 1 0,0-1-1,16-14 1,6-5-248,104-72-869,-135 97 1276,0 0 1,0 0 0,0 0 0,0 0 0,0 0-1,0 0 1,0 0 0,0 0 0,0 0 0,1 0-1,-1 0 1,0 0 0,0 0 0,0 0 0,0 0-1,0 0 1,0 0 0,0 0 0,0 0 0,0 0-1,1 0 1,-1 0 0,0 0 0,0 0 0,0 0-1,0 0 1,0 0 0,0 0 0,0 0 0,0 1-1,0-1 1,0 0 0,0 0 0,0 0 0,0 0 0,1 0-1,-1 0 1,0 0 0,0 0 0,0 0 0,0 0-1,0 1 1,0-1 0,0 0 0,0 0 0,0 0-1,0 0 1,0 0 0,0 0 0,0 0 0,0 0-1,0 0 1,0 1 0,0-1 0,0 11 236,-3 10 199,-75 306 1645,24-93-3782,52-224 408,15-33-2268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6.843"/>
    </inkml:context>
    <inkml:brush xml:id="br0">
      <inkml:brushProperty name="width" value="0.1" units="cm"/>
      <inkml:brushProperty name="height" value="0.1" units="cm"/>
      <inkml:brushProperty name="color" value="#FFC114"/>
    </inkml:brush>
  </inkml:definitions>
  <inkml:trace contextRef="#ctx0" brushRef="#br0">212 1 7986,'-4'17'2860,"1"-5"-2210,0-1 1,0 1-1,-1-1 0,-7 15 1,-13 18 151,-70 146 1125,79-156-1629,3 0 0,1 1 1,-12 62-1,21-87-250,1 0-1,0 0 1,1 0 0,0 0 0,1 1 0,1 10-1,-2-19-45,1 0 0,-1 0 0,1 0-1,-1 0 1,1-1 0,-1 1 0,1 0 0,0 0-1,0-1 1,0 1 0,0-1 0,0 1-1,0-1 1,0 1 0,1-1 0,-1 1 0,0-1-1,1 0 1,-1 0 0,1 0 0,-1 0 0,1 0-1,0 0 1,-1 0 0,1-1 0,0 1-1,0 0 1,0-1 0,-1 0 0,1 1 0,0-1-1,0 0 1,0 0 0,0 0 0,0 0 0,0 0-1,-1 0 1,5-2 0,3 0-8,0-2-1,0 1 1,-1-1 0,1 0-1,-1-1 1,0 0 0,0 0-1,-1 0 1,0-1-1,12-12 1,-4 2 12,0-1 0,-1-1 0,18-28 1,-20 24-11,0 0 0,-2-1 0,-1 0 0,0 0 0,7-39 0,-12 43-29,-1 0 0,0 1 1,-2-1-1,0 0 0,-1 0 1,-1-1-1,-7-32 0,7 47 24,0 0-1,0 1 1,-1-1 0,0 0-1,0 1 1,0 0-1,0-1 1,-1 1-1,1 0 1,-1 0 0,-4-3-1,5 5 1,0 0 0,0 0 0,-1 1 1,1-1-1,0 1 0,-1 0 0,0 0 0,1-1 0,-1 2 0,0-1 0,1 0 1,-1 0-1,0 1 0,0 0 0,1-1 0,-1 1 0,0 0 0,0 0 0,-5 1 0,-3 2-186,1 0-1,-1 0 1,1 1-1,-14 7 1,7-3-309,-24 10-1342</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8.335"/>
    </inkml:context>
    <inkml:brush xml:id="br0">
      <inkml:brushProperty name="width" value="0.1" units="cm"/>
      <inkml:brushProperty name="height" value="0.1" units="cm"/>
      <inkml:brushProperty name="color" value="#FFC114"/>
    </inkml:brush>
  </inkml:definitions>
  <inkml:trace contextRef="#ctx0" brushRef="#br0">151 0 5609,'9'3'703,"9"4"781,-18-7-1395,1 1 1,-1-1-1,0 1 0,1 0 0,-1-1 0,1 1 1,-1-1-1,0 1 0,1 0 0,-1 0 0,0-1 1,0 1-1,0 0 0,1-1 0,-1 1 0,0 0 1,0 0-1,0-1 0,0 1 0,0 0 0,-1 0 1,1-1-1,0 1 0,0 0 0,-1 1 0,-31 175 4323,25-124-3940,-2-1 1,-3 0-1,-22 64 1,31-109-490,-2 7-252,0 0-1,-1 0 0,-1-1 1,0 0-1,0 0 0,-2-1 1,-11 15-1,19-26 209,1-1-1,-1 1 1,1-1-1,-1 1 0,1-1 1,-1 0-1,1 1 1,-1-1-1,1 0 1,-1 1-1,1-1 1,-1 0-1,0 0 1,1 1-1,-1-1 1,1 0-1,-1 0 1,0 0-1,0 0 1,-4-7-1058,4 5 971,1-1 0,0 1 0,0 0 0,0 0 0,0 0 0,1 0-1,-1 0 1,1 0 0,-1-1 0,1-1 0,4-4-144,0-1-1,0 1 1,1 0 0,0 1 0,0-1 0,9-8 0,50-40 234,-55 48 172,39-32 710,61-52 808,-90 72-1268,0-1 1,-1 0 0,17-25 0,-30 37-214,6-8 334,0 0-1,0 1 1,22-22 963,-34 37-1404,-13 9 342,-19 13-13,5 3 149,0 1 0,2 2 0,1 0 0,-40 60 0,60-79-452,0 0 0,0 0-1,1 0 1,0 0 0,0 1-1,1 0 1,0-1-1,0 1 1,0 16 0,2-22-146,0 1-1,0-1 1,0 0 0,1 1 0,-1-1-1,1 1 1,-1-1 0,1 0-1,0 0 1,0 1 0,1-1 0,-1 0-1,1 0 1,0 0 0,-1 0 0,1-1-1,1 1 1,-1 0 0,0-1 0,0 1-1,1-1 1,0 0 0,-1 0 0,1 0-1,0 0 1,0 0 0,0-1 0,5 3-1,-1-3-216,0 1 0,-1-1-1,1 0 1,0-1-1,0 1 1,0-2 0,0 1-1,-1-1 1,1 1-1,9-4 1,40-13 1381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8.683"/>
    </inkml:context>
    <inkml:brush xml:id="br0">
      <inkml:brushProperty name="width" value="0.1" units="cm"/>
      <inkml:brushProperty name="height" value="0.1" units="cm"/>
      <inkml:brushProperty name="color" value="#FFC114"/>
    </inkml:brush>
  </inkml:definitions>
  <inkml:trace contextRef="#ctx0" brushRef="#br0">338 1 6401,'-6'7'584,"1"1"0,0 0 0,0 1 0,1-1 0,-1 1-1,2 0 1,0 0 0,0 0 0,0 0 0,1 1 0,-1 16-1,0 10-603,5 66 0,1-40 859,-3-20-226,-1-1 0,-2 1 0,-14 66 0,14-95-591,0 0 0,-1 0 0,0-1 0,-1 1 1,-1-1-1,0 0 0,-1 0 0,0-1 1,0 0-1,-1 0 0,-1-1 0,0 0 0,0 0 1,-1-1-1,-15 11 0,18-15-172,1-1 0,-1-1 1,0 1-1,-11 3 0,15-6 49,1-1 1,-1 1-1,1 0 0,0-1 0,-1 0 0,1 0 0,-1 1 1,1-1-1,-1-1 0,1 1 0,-1 0 0,1 0 0,0-1 1,-1 0-1,1 1 0,0-1 0,-1 0 0,-2-2 0,0-1-188,2 1-1,-1-1 0,0 0 0,1-1 1,0 1-1,0 0 0,0-1 1,0 0-1,1 1 0,0-1 0,-3-7 1,-10-38-2509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39.035"/>
    </inkml:context>
    <inkml:brush xml:id="br0">
      <inkml:brushProperty name="width" value="0.1" units="cm"/>
      <inkml:brushProperty name="height" value="0.1" units="cm"/>
      <inkml:brushProperty name="color" value="#FFC114"/>
    </inkml:brush>
  </inkml:definitions>
  <inkml:trace contextRef="#ctx0" brushRef="#br0">0 0 9210,'10'8'4057,"9"6"-2249,2 1-231,6-1-513,5-6-440,9-6-400,2 1-104,2-3-248,-1-7-320,3 0-1064,-3-1-625</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0.204"/>
    </inkml:context>
    <inkml:brush xml:id="br0">
      <inkml:brushProperty name="width" value="0.1" units="cm"/>
      <inkml:brushProperty name="height" value="0.1" units="cm"/>
      <inkml:brushProperty name="color" value="#FFC114"/>
    </inkml:brush>
  </inkml:definitions>
  <inkml:trace contextRef="#ctx0" brushRef="#br0">206 0 9514,'0'15'3753,"-1"25"-2585,-9 9-48,-7 21-215,-2 2-153,-7 4-328,-1 2-72,-2 10-144,-3 1-232,5-9-664,10-12-425,17-38-927,11-15-264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1.052"/>
    </inkml:context>
    <inkml:brush xml:id="br0">
      <inkml:brushProperty name="width" value="0.1" units="cm"/>
      <inkml:brushProperty name="height" value="0.1" units="cm"/>
      <inkml:brushProperty name="color" value="#FFC114"/>
    </inkml:brush>
  </inkml:definitions>
  <inkml:trace contextRef="#ctx0" brushRef="#br0">163 167 5233,'-85'8'2529,"83"-8"-2372,-1 1 0,1 0 0,-1 0 0,1 0 0,-1 0-1,1 0 1,0 1 0,-1-1 0,1 1 0,0-1 0,0 1 0,0 0 0,0 0 0,1 0 0,-1 0 0,0 0 0,1 0 0,0 0 0,-1 1 0,1-1 0,0 0 0,0 1 0,0-1 0,0 1 0,1 0 0,-1 3 0,-2 3 147,-4 11-14,2 0 1,0 0-1,-4 32 1,9-52-289,0 1 1,0-1 0,0 1-1,-1-1 1,1 1 0,0-1-1,0 1 1,0 0 0,0-1 0,0 1-1,0-1 1,0 1 0,0-1-1,0 1 1,0 0 0,1-1 0,-1 1-1,0-1 1,0 1 0,0-1-1,1 1 1,-1-1 0,0 1-1,1-1 1,-1 1 0,0-1 0,1 1-1,-1-1 1,1 1 0,0-1 2,0 0 0,0-1 1,0 1-1,0-1 1,0 1-1,0-1 1,0 1-1,-1-1 0,1 1 1,0-1-1,0 0 1,-1 1-1,1-1 0,0 0 1,0-1-1,25-35 141,6-15-106,46-58 1,-63 93-36,-1 0 0,2 1 0,0 1 1,1 0-1,0 1 0,37-21 0,-46 30-12,0 2 0,0-1-1,0 1 1,1 0 0,17-3-1,-25 6 22,1 0-1,0-1 1,0 1 0,0 0-1,-1 0 1,1 0-1,0 0 1,0 0 0,0 0-1,0 1 1,-1-1-1,1 0 1,0 1 0,0 0-1,-1-1 1,1 1-1,0 0 1,-1 0-1,1 0 1,-1 0 0,1 0-1,-1 0 1,1 0-1,-1 1 1,0-1 0,0 0-1,0 1 1,0-1-1,0 1 1,0-1 0,0 1-1,0 0 1,0-1-1,-1 1 1,1 0-1,0 2 1,0 4 122,0 0 0,-1 0 0,0 0 0,-1 0 0,1 0 0,-2 0 0,1-1 0,-5 15 1,-27 65 673,23-64-691,-8 26 59,-25 103 0,38-136-176,5-16-2,0 0 0,0 0 0,0 0 0,0 0 0,0 0 0,-1 0 0,1 0 0,0 0-1,0 0 1,0 0 0,0 0 0,0 0 0,0 0 0,0 0 0,0-1 0,0 1 0,0 0 0,0 0-1,0 0 1,0 0 0,0 0 0,0 0 0,0 0 0,-1 0 0,1 0 0,0 0 0,0 0 0,0 0-1,0 0 1,0 0 0,0 0 0,0 0 0,0 0 0,0 0 0,0 0 0,0 0 0,0 0 0,0 0-1,-1 0 1,1 0 0,0 0 0,0 1 0,0-1 0,0 0 0,0 0 0,0 0 0,0 0 0,0 0-1,0 0 1,0 0 0,0 0 0,0 0 0,0 0 0,0 0 0,0 0 0,0 0 0,0 0 0,0 0-1,0 0 1,0 1 0,0-1 0,0 0 0,0 0 0,0 0 0,0 0 0,0-27-13,4 6-5,1 1 1,1 0 0,0 0 0,2 1 0,0 0 0,1 0 0,1 1 0,15-22 0,-16 27 9,1 1 1,1 0-1,0 0 1,0 1 0,1 1-1,0 0 1,1 0-1,0 2 1,1-1 0,0 2-1,21-10 1,-33 17 9,0-1 0,-1 0 1,1 0-1,0 1 0,0 0 0,-1-1 1,1 1-1,0 0 0,0-1 0,0 1 1,0 0-1,0 1 0,-1-1 0,1 0 1,0 0-1,0 1 0,0-1 0,-1 1 1,4 1-1,-4-1 2,0 0 1,1 0 0,-1 1 0,0-1-1,0 0 1,0 1 0,0-1 0,0 1-1,-1-1 1,1 1 0,0-1-1,-1 1 1,1 0 0,-1-1 0,1 1-1,-1 0 1,0 0 0,0-1-1,0 1 1,0 2 0,-1 28-25,-1 1-1,-2-1 1,-12 48-1,-3 22-2218,18-101 2066,1 0 0,0 0-1,0 1 1,-1-1-1,1 0 1,0 1-1,0-1 1,0 1-1,1-1 1,-1 0-1,0 1 1,0-1 0,1 0-1,-1 1 1,1-1-1,0 2 1,10-9-961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1.404"/>
    </inkml:context>
    <inkml:brush xml:id="br0">
      <inkml:brushProperty name="width" value="0.1" units="cm"/>
      <inkml:brushProperty name="height" value="0.1" units="cm"/>
      <inkml:brushProperty name="color" value="#FFC114"/>
    </inkml:brush>
  </inkml:definitions>
  <inkml:trace contextRef="#ctx0" brushRef="#br0">154 1 5521,'-7'2'866,"0"1"0,0-1-1,0 2 1,1-1 0,-1 1 0,1 0 0,0 0-1,-6 6 1,4-3-467,1 1 0,0-1 1,0 2-1,1-1 0,-8 12 0,8-9-312,1 0 0,0 0 1,0 0-1,1 1 0,0 0 0,1 0 1,0 0-1,1 0 0,1 0 0,-1 16 1,2-24-64,0 0 1,1 1 0,-1-1 0,1 0 0,0 0 0,0 0 0,0 0-1,1 0 1,-1 0 0,1-1 0,0 1 0,0 0 0,1-1 0,-1 1-1,0-1 1,5 4 0,-5-6-31,0 1 0,0-1 1,0 1-1,0-1 0,0 0 0,1 0 0,-1 0 0,0 0 1,1 0-1,-1-1 0,1 1 0,-1-1 0,1 0 0,-1 1 1,1-1-1,-1 0 0,1 0 0,-1-1 0,1 1 0,-1-1 1,1 1-1,-1-1 0,1 0 0,-1 1 0,0-1 0,1-1 1,-1 1-1,2-1 0,5-4-74,0 0 0,-1-1 0,0 1 0,0-2 0,-1 1 1,0-1-1,0 0 0,9-14 0,-7 7-65,0 1 0,-1-1 1,-1-1-1,9-26 0,-15 38 104,1-1 0,-1 0 0,0 0 0,0 0 0,-1 0-1,0 0 1,0 0 0,0 0 0,0 0 0,-1 0 0,-1-6 0,1 9 25,1 0 1,-2-1-1,1 1 0,0-1 1,0 1-1,-1 0 0,1 0 0,-1 0 1,0 0-1,0 0 0,0 0 1,0 1-1,0-1 0,0 0 1,0 1-1,0 0 0,0-1 1,-1 1-1,1 0 0,-1 0 1,1 0-1,-1 1 0,-3-2 0,-3 1-155,0 0 0,0 0-1,0 1 1,0 0-1,0 1 1,0 0-1,0 0 1,0 1 0,0 0-1,-11 4 1,-4 4-1382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3.077"/>
    </inkml:context>
    <inkml:brush xml:id="br0">
      <inkml:brushProperty name="width" value="0.1" units="cm"/>
      <inkml:brushProperty name="height" value="0.1" units="cm"/>
      <inkml:brushProperty name="color" value="#FFC114"/>
    </inkml:brush>
  </inkml:definitions>
  <inkml:trace contextRef="#ctx0" brushRef="#br0">747 1 6793,'-17'20'3129,"-12"20"-1377,-20 26-799,-9 16-49,-10 27 120,-6 5 8,-5 14 9,-7 4-185,3-14-472,3-18-344,25-41-936,12-30-617,17-45-2344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1.748"/>
    </inkml:context>
    <inkml:brush xml:id="br0">
      <inkml:brushProperty name="width" value="0.1" units="cm"/>
      <inkml:brushProperty name="height" value="0.1" units="cm"/>
      <inkml:brushProperty name="color" value="#FFC114"/>
    </inkml:brush>
  </inkml:definitions>
  <inkml:trace contextRef="#ctx0" brushRef="#br0">93 1 8602,'-8'41'4017,"-7"58"-697,1 4-2511,1-2-417,-1-17 56,-1-19-664,4-9-336,8-18-417,6-1-255,8-31-472,2-7 207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2.840"/>
    </inkml:context>
    <inkml:brush xml:id="br0">
      <inkml:brushProperty name="width" value="0.1" units="cm"/>
      <inkml:brushProperty name="height" value="0.1" units="cm"/>
      <inkml:brushProperty name="color" value="#FFC114"/>
    </inkml:brush>
  </inkml:definitions>
  <inkml:trace contextRef="#ctx0" brushRef="#br0">407 72 6753,'-6'-26'3304,"-5"3"-2665,9 19-327,1 3-212,1-1 1,-1 1-1,0 0 1,-1 0 0,1-1-1,0 1 1,0 0 0,0 0-1,-1 0 1,1 0-1,0 1 1,-1-1 0,1 0-1,-1 0 1,1 1-1,-1-1 1,1 1 0,-1 0-1,0-1 1,1 1-1,-1 0 1,1 0 0,-1 0-1,0 0 1,1 0-1,-3 1 1,-1-1 172,0 1 0,0 0 0,0 1 0,0-1 0,-9 5 0,4-1 86,1 1 0,0 0 1,0 1-1,1 0 0,-1 0 0,-12 15 0,-40 57 1248,39-48-1112,18-25-424,-86 124 846,81-114-926,0 0-1,1 1 0,1 0 0,1 0 0,0 0 1,-5 28-1,11-41-27,-1 0 0,1 0 1,-1-1-1,1 1 0,0 0 0,1 0 0,-1 0 1,1 0-1,0-1 0,-1 1 0,2 0 1,-1-1-1,2 6 0,-1-7-8,-1 0 1,1 0-1,0 0 0,-1-1 0,1 1 1,0 0-1,0-1 0,0 1 0,0-1 1,0 1-1,1-1 0,-1 0 1,0 0-1,1 0 0,-1 0 0,0-1 1,1 1-1,-1-1 0,1 1 0,-1-1 1,5 0-1,2 0-149,1 0 1,-1-1-1,0 0 1,0 0-1,0-1 1,0-1-1,-1 1 1,1-1-1,0-1 0,9-5 1,-2 0-373,0-1 0,-1 0-1,0-1 1,15-15 0,13-17 1218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3.196"/>
    </inkml:context>
    <inkml:brush xml:id="br0">
      <inkml:brushProperty name="width" value="0.1" units="cm"/>
      <inkml:brushProperty name="height" value="0.1" units="cm"/>
      <inkml:brushProperty name="color" value="#FFC114"/>
    </inkml:brush>
  </inkml:definitions>
  <inkml:trace contextRef="#ctx0" brushRef="#br0">128 0 6585,'0'10'2993,"0"11"-1137,3 17-1055,1 13 95,-4 16-176,-7-8-24,-7 14 80,-4 2-80,-10 1-319,1 7-418,6-23-1159,3-12-328,17-29-417,2-14 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3.549"/>
    </inkml:context>
    <inkml:brush xml:id="br0">
      <inkml:brushProperty name="width" value="0.1" units="cm"/>
      <inkml:brushProperty name="height" value="0.1" units="cm"/>
      <inkml:brushProperty name="color" value="#FFC114"/>
    </inkml:brush>
  </inkml:definitions>
  <inkml:trace contextRef="#ctx0" brushRef="#br0">312 1 9226,'-3'22'3753,"-6"38"-2641,1 7-208,-11 8-536,1 0-192,1-6-136,-9 1 8,-1-5-368,0 2-400,-3-10-840,7-8-449</inkml:trace>
  <inkml:trace contextRef="#ctx0" brushRef="#br0" timeOffset="1">0 389 8882,'10'0'3273,"7"0"-2417,7 0-1136,6 0-360,7 0-753,-2 0-399</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3.921"/>
    </inkml:context>
    <inkml:brush xml:id="br0">
      <inkml:brushProperty name="width" value="0.1" units="cm"/>
      <inkml:brushProperty name="height" value="0.1" units="cm"/>
      <inkml:brushProperty name="color" value="#FFC114"/>
    </inkml:brush>
  </inkml:definitions>
  <inkml:trace contextRef="#ctx0" brushRef="#br0">37 0 4521,'-13'35'5901,"9"-25"-5173,0-1 1,0 1-1,1 0 1,1 0-1,0 0 1,0 0-1,1 1 1,0-1-1,1 19 0,0-25-651,1 1-1,0-1 0,0 1 0,0-1 0,0 0 1,1 1-1,0-1 0,0 0 0,0 0 0,4 6 0,-4-8-101,-1 0 0,1-1 0,0 1 0,1 0 0,-1 0 0,0-1-1,0 1 1,1-1 0,-1 0 0,1 0 0,-1 0 0,1 0-1,-1 0 1,1-1 0,0 1 0,-1-1 0,1 1 0,5-1 0,10 0-567,1-1 0,-1-1 0,1 0 0,-1-2 0,0 0 1,0-1-1,0 0 0,18-10 0,-1-5-1282</inkml:trace>
  <inkml:trace contextRef="#ctx0" brushRef="#br0" timeOffset="1">272 99 5073,'-20'-56'2569,"10"79"-465,-3 4-328,2 16-159,-5 14-153,-1 15-432,-1 4-247,-3-3-425,9-12-344,2-20-1249,5-4-583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5.122"/>
    </inkml:context>
    <inkml:brush xml:id="br0">
      <inkml:brushProperty name="width" value="0.1" units="cm"/>
      <inkml:brushProperty name="height" value="0.1" units="cm"/>
      <inkml:brushProperty name="color" value="#FFC114"/>
    </inkml:brush>
  </inkml:definitions>
  <inkml:trace contextRef="#ctx0" brushRef="#br0">0 34 6729,'0'0'5178,"8"6"-3466,5 1-360,45 21-328,-41-29-527,2-3-113,5-4-192,0-1-56,0-2-336,0-5-280,-2 1-889,8 4-535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5.450"/>
    </inkml:context>
    <inkml:brush xml:id="br0">
      <inkml:brushProperty name="width" value="0.1" units="cm"/>
      <inkml:brushProperty name="height" value="0.1" units="cm"/>
      <inkml:brushProperty name="color" value="#FFC114"/>
    </inkml:brush>
  </inkml:definitions>
  <inkml:trace contextRef="#ctx0" brushRef="#br0">9 13 8058,'-2'0'3520,"-4"2"-2087,12 1 927,4-3-1688,31 1-271,42 4-73,-38-5-128,2-3-240,-7-3-729,3-1-495,-6-1 5169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7.067"/>
    </inkml:context>
    <inkml:brush xml:id="br0">
      <inkml:brushProperty name="width" value="0.1" units="cm"/>
      <inkml:brushProperty name="height" value="0.1" units="cm"/>
      <inkml:brushProperty name="color" value="#FFC114"/>
    </inkml:brush>
  </inkml:definitions>
  <inkml:trace contextRef="#ctx0" brushRef="#br0">39 0 6873,'-38'42'5074,"42"-42"-3522,9 0-64,8 1-192,11-1-319,0 0-217,7 0-376,6-1-80,-7-1-344,10 1-296,-7-6-1096,-6-4-801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8.047"/>
    </inkml:context>
    <inkml:brush xml:id="br0">
      <inkml:brushProperty name="width" value="0.1" units="cm"/>
      <inkml:brushProperty name="height" value="0.1" units="cm"/>
      <inkml:brushProperty name="color" value="#FFC114"/>
    </inkml:brush>
  </inkml:definitions>
  <inkml:trace contextRef="#ctx0" brushRef="#br0">58 148 6737,'0'-4'437,"0"1"0,0-1-1,1 0 1,0 0-1,0 1 1,0-1-1,0 1 1,0-1-1,1 1 1,-1-1-1,1 1 1,0 0 0,3-5-1,0 3-126,-1 0-1,1 1 1,0-1 0,0 1-1,0 0 1,12-7 0,2 2 178,1 0 0,0 1 0,32-8 0,-41 12-304,1 1 1,0 1-1,0 0 0,0 0 1,1 1-1,19 2 0,-29-1-178,0 0 0,0 0-1,-1 1 1,1 0 0,0-1 0,0 1 0,0 0-1,0 1 1,-1-1 0,1 0 0,0 1-1,-1-1 1,1 1 0,-1 0 0,0 0 0,0 0-1,0 0 1,0 0 0,0 1 0,0-1-1,0 1 1,-1-1 0,1 1 0,-1-1 0,1 1-1,-1 0 1,0 0 0,0 0 0,-1-1-1,1 1 1,0 6 0,0 4 13,0 0 0,-1 0 0,-1 0 0,0-1-1,-1 1 1,0 0 0,-1 0 0,-1-1 0,0 0 0,0 0 0,-1 0 0,-1 0 0,0-1 0,0 1-1,-1-2 1,-10 13 0,-3 0 13,-1 0 0,0-2 0,-2 0-1,0-2 1,-47 30 0,66-47-32,-16 11 15,0 1 0,0 0 0,1 1 0,-17 19 0,32-29-5,-1 1 0,1-1 1,0 1-1,1 0 0,-1 0 0,1 0 1,0 1-1,-2 7 0,4-9-1,0-1 0,0 1 0,0-1 0,1 1 0,0-1 0,0 1 0,0 0 0,0-1 0,1 1 0,0-1 0,0 1 0,0-1 0,3 8 0,-3-10-13,0 1 0,0-1 0,0 0 0,1 0-1,-1 0 1,0 0 0,1 0 0,-1 0 0,1-1-1,0 1 1,-1 0 0,1-1 0,0 1 0,0-1-1,0 0 1,0 1 0,1-1 0,-1 0 0,0 0-1,0-1 1,1 1 0,-1 0 0,0-1 0,1 1-1,-1-1 1,0 0 0,1 0 0,3 0 0,6-2-181,-1 1 0,0-2 0,0 0 0,20-8 0,-19 7-60,163-63-4566,-118 41 3467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8.419"/>
    </inkml:context>
    <inkml:brush xml:id="br0">
      <inkml:brushProperty name="width" value="0.1" units="cm"/>
      <inkml:brushProperty name="height" value="0.1" units="cm"/>
      <inkml:brushProperty name="color" value="#FFC114"/>
    </inkml:brush>
  </inkml:definitions>
  <inkml:trace contextRef="#ctx0" brushRef="#br0">156 0 5921,'-12'64'5076,"7"-35"-3861,-17 57 0,-27 37 586,-17 54 68,66-176-1866,0 0 0,-1 0 0,1 0 0,0 0 0,0 0 0,-1 0 0,1 0 0,0 0 0,0 0 0,0 0 0,1 0 0,-1 0 0,0 0 0,0 0 0,0 0 0,1 0 0,-1 0 1,1 0-1,-1 0 0,0-1 0,1 1 0,0 0 0,-1 0 0,1 0 0,-1 0 0,1-1 0,0 1 0,0 0 0,-1-1 0,1 1 0,0 0 0,0-1 0,0 1 0,0-1 0,0 0 0,0 1 0,0-1 0,0 0 0,1 1 0,6 0-19,-1 1 0,0-2-1,0 1 1,13-1 0,-8-1-51,0 2-26,12 0-512,-1-1-1,1-1 1,0-1-1,25-5 1,-9-5-966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3.429"/>
    </inkml:context>
    <inkml:brush xml:id="br0">
      <inkml:brushProperty name="width" value="0.1" units="cm"/>
      <inkml:brushProperty name="height" value="0.1" units="cm"/>
      <inkml:brushProperty name="color" value="#FFC114"/>
    </inkml:brush>
  </inkml:definitions>
  <inkml:trace contextRef="#ctx0" brushRef="#br0">2 220 9858,'4'7'482,"1"0"1,-2 0-1,1 1 0,-1-1 1,0 1-1,0-1 0,-1 1 1,0 0-1,0 0 0,-1 0 1,0 0-1,0 17 0,-3 4-293,0-1-1,-10 39 1,4-20 270,5-28-434,-1-1-50,2-1 1,0 0-1,2 26 1,-1-42 13,1 0 1,0-1 0,0 1-1,0 0 1,0-1 0,0 1-1,0 0 1,0-1-1,0 1 1,1 0 0,-1-1-1,0 1 1,0 0 0,0-1-1,1 1 1,-1-1 0,0 1-1,1-1 1,-1 1 0,0 0-1,1-1 1,-1 1-1,1-1 1,-1 0 0,1 1-1,-1-1 1,1 1 0,0-1-9,0 0 0,0-1 0,0 1-1,-1 0 1,1-1 0,0 1 0,0-1 0,-1 1 0,1-1 0,0 1 0,-1-1 0,1 1 0,-1-1 0,1 0 0,-1 1 0,1-1 0,0-1 0,21-38-425,6-34 164,58-135-23,-66 167 552,2 1 0,49-70 0,-60 97-14,0 0-1,1 0 0,19-16 0,-25 26-116,-1 0-1,1 0 1,0 0 0,0 1 0,0-1 0,0 1-1,1 1 1,-1-1 0,1 1 0,-1 0 0,14-1-1,-17 3-78,0 0-1,-1 0 0,1 0 1,-1 0-1,1 0 0,-1 1 1,1-1-1,0 1 0,-1 0 1,0 0-1,1 0 0,-1 0 0,1 0 1,-1 0-1,0 1 0,0-1 1,0 1-1,0-1 0,0 1 1,0 0-1,0 0 0,-1 0 1,1 0-1,-1 0 0,1 0 1,-1 0-1,0 1 0,2 2 1,1 5 38,-1 1 1,1 0-1,-1 0 1,-1 0-1,2 20 1,0 27 114,-3 0 0,-7 67 0,-22 117-219,25-215-50,-12 77-1900,14-88 144,4-28-968,0-16-128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8.816"/>
    </inkml:context>
    <inkml:brush xml:id="br0">
      <inkml:brushProperty name="width" value="0.1" units="cm"/>
      <inkml:brushProperty name="height" value="0.1" units="cm"/>
      <inkml:brushProperty name="color" value="#FFC114"/>
    </inkml:brush>
  </inkml:definitions>
  <inkml:trace contextRef="#ctx0" brushRef="#br0">335 0 9026,'-2'5'3681,"-6"38"-2425,-24 124-16,-6-74-336,4-9-255,-13-3-273,-1 2-120,10 13-256,-4 9-792,17-6-1041,4-23-607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9.184"/>
    </inkml:context>
    <inkml:brush xml:id="br0">
      <inkml:brushProperty name="width" value="0.1" units="cm"/>
      <inkml:brushProperty name="height" value="0.1" units="cm"/>
      <inkml:brushProperty name="color" value="#FFC114"/>
    </inkml:brush>
  </inkml:definitions>
  <inkml:trace contextRef="#ctx0" brushRef="#br0">300 11 8050,'-4'-2'618,"-1"0"1,0 1-1,0-1 1,0 1-1,0 0 1,0 0-1,-7 0 1,9 2-567,-1-1 1,0 1 0,1-1-1,-1 1 1,1 0 0,-1 0-1,1 1 1,-1-1 0,1 1-1,0-1 1,-1 1 0,1 0-1,0 1 1,0-1 0,1 0-1,-1 1 1,-3 3 0,-9 12 138,0 0 1,1 1-1,1 1 1,-19 37-1,-34 92 949,64-143-1109,-3 5 36,-2 6 15,0-1 0,-5 27 0,11-40-103,0-1 0,1 1 0,-1-1 0,1 1 0,-1 0 0,1-1 0,0 1 0,0 0 0,0-1 0,0 1 0,1 0 0,-1-1 0,1 1 0,0-1 0,0 1 0,0-1 0,0 1 0,0-1 0,0 1 0,0-1 0,1 0 0,-1 0 0,1 0 0,3 3 0,-3-3-41,1-1 0,-1 0 0,1 1 0,-1-1 0,1 0 0,0-1 0,0 1-1,0 0 1,-1-1 0,1 0 0,0 1 0,0-1 0,0 0 0,0-1 0,0 1 0,-1 0 0,1-1 0,0 0 0,0 1 0,-1-1 0,1 0 0,0 0-1,3-3 1,4-1-112,-1-1 1,1 0-1,-1-1 0,12-11 0,-10 8 11,0-1 0,-1-1 0,-1 0-1,0 0 1,11-21 0,28-70-865,-13 27 428,-15 43 843,-12 27 258,-7 7-457,-1 0 1,0-1-1,1 1 1,-1 0-1,0-1 0,1 1 1,-1 0-1,0-1 1,0 1-1,0 0 1,0 0-1,0-1 0,0 1 1,0 0-1,0 0 1,0-1-1,0 1 1,-1 1-1,-3 34 600,-1 1 1,-2-1-1,-1-1 0,-2 1 1,-2-1-1,-1-1 0,-31 59 0,29-66-643,1 1 0,2 1-1,1 0 1,-8 34 0,13-40-716,2 1 0,0 0 1,0 27-1,5-28-1304,3-14-151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9.568"/>
    </inkml:context>
    <inkml:brush xml:id="br0">
      <inkml:brushProperty name="width" value="0.1" units="cm"/>
      <inkml:brushProperty name="height" value="0.1" units="cm"/>
      <inkml:brushProperty name="color" value="#FFC114"/>
    </inkml:brush>
  </inkml:definitions>
  <inkml:trace contextRef="#ctx0" brushRef="#br0">1 0 9722,'1'2'3721,"-1"3"-2601,-1 1-768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49.932"/>
    </inkml:context>
    <inkml:brush xml:id="br0">
      <inkml:brushProperty name="width" value="0.1" units="cm"/>
      <inkml:brushProperty name="height" value="0.1" units="cm"/>
      <inkml:brushProperty name="color" value="#FFC114"/>
    </inkml:brush>
  </inkml:definitions>
  <inkml:trace contextRef="#ctx0" brushRef="#br0">185 84 8570,'-1'8'4658,"-15"32"-3962,-23 37-146,-36 81 955,73-154-1435,0 1-1,1 0 0,0-1 0,-1 1 0,1 0 0,1 0 0,-1 0 1,1 0-1,0 0 0,0 0 0,1 5 0,-1-8-57,1 0 0,0 0-1,-1-1 1,1 1 0,0 0 0,0-1-1,0 1 1,1-1 0,-1 1-1,0-1 1,0 0 0,1 1 0,-1-1-1,1 0 1,-1 0 0,1 0 0,-1 0-1,1 0 1,0 0 0,-1-1 0,1 1-1,0 0 1,0-1 0,0 0 0,0 1-1,-1-1 1,1 0 0,0 0 0,0 0-1,3 0 1,31 0-4,-24-1 52,1 1 1,-1 0-1,15 3 0,-22-2-25,-1 0-1,0 1 0,0-1 0,0 1 0,0-1 1,0 1-1,0 0 0,-1 1 0,1-1 0,0 1 1,-1-1-1,0 1 0,4 4 0,-4-4-18,-1-1 1,0 1-1,1 0 0,-1 0 1,-1 0-1,1 0 0,0 0 1,-1 1-1,1-1 0,-1 0 1,0 1-1,0-1 0,0 1 1,-1-1-1,1 1 0,-1-1 0,0 1 1,0 0-1,0-1 0,0 1 1,-1-1-1,1 1 0,-1-1 1,0 1-1,0-1 0,0 1 1,-1-1-1,1 0 0,-1 0 1,0 1-1,0-1 0,0 0 0,0-1 1,0 1-1,-1 0 0,1-1 1,-1 1-1,-3 2 0,-37 24-34,20-14-48,13-9-101,0 1-1,0-2 1,0 1-1,0-2 0,-1 1 1,0-1-1,-15 3 1,24-6 9,-1-1 1,1 1-1,-1-1 0,1 0 1,-1 0-1,1 0 1,0 0-1,-1 0 1,1-1-1,-1 1 1,1-1-1,0 1 1,-1-1-1,1 0 1,0 0-1,-1 0 1,1 0-1,0 0 1,0-1-1,0 1 1,0-1-1,0 1 1,0-1-1,1 0 0,-1 1 1,0-1-1,1 0 1,0 0-1,-1 0 1,1 0-1,0-1 1,0 1-1,0 0 1,0 0-1,0-1 1,1 1-1,-1-1 1,1 1-1,-1-5 1,-2-22-2941</inkml:trace>
  <inkml:trace contextRef="#ctx0" brushRef="#br0" timeOffset="1">184 3 9098,'8'1'3857,"27"6"-2097,6 0-808,17 0-392,5-4-584,-2-6-1232,-1-5-424,-7-8-569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0.416"/>
    </inkml:context>
    <inkml:brush xml:id="br0">
      <inkml:brushProperty name="width" value="0.1" units="cm"/>
      <inkml:brushProperty name="height" value="0.1" units="cm"/>
      <inkml:brushProperty name="color" value="#FFC114"/>
    </inkml:brush>
  </inkml:definitions>
  <inkml:trace contextRef="#ctx0" brushRef="#br0">213 0 4425,'3'22'770,"-1"-11"-162,0 0-1,-1 1 0,-1-1 0,0 0 0,0 0 0,-4 19 0,-8 28 1666,-32 98 0,34-129-2141,-2 0-1,0-2 1,-2 1-1,0-2 1,-32 41-1,32-49-152,9-10-3,-1 0 0,1 0-1,1 0 1,-1 1-1,1 0 1,-6 12-1,14-33-1029,-3 9 910,-1 1-1,2-1 0,-1 0 1,0 1-1,1 0 0,0-1 0,0 1 1,0 0-1,0 0 0,5-6 1,3 2 70,-1 0 1,2 0-1,-1 1 1,1 0-1,0 1 1,1 0 0,0 1-1,17-6 1,17-8 216,-18 7-8,0-2-1,-1-1 1,-1 0 0,-1-2 0,45-40-1,-52 36 351,-18 21-453,1 0 1,-1-1-1,1 1 0,-1-1 0,0 1 0,1-1 0,-1 1 1,0-1-1,1 1 0,-1-1 0,0 1 0,1-1 0,-1 1 0,0-1 1,0 1-1,0-1 0,0 0 0,0 1 0,0-1 0,0 1 1,0-1-1,0 0 0,0 1 0,0-1 0,0 1 0,0-1 0,0 1 1,0-1-1,0 0 0,-1 1 0,1-1 0,0 1 0,0-1 1,-1 1-1,1-1 0,0 1 0,-1-1 0,0 0 0,-1 1 7,1 0 0,-1 0 0,0 0 0,0 0 0,1 0 0,-1 1 0,0-1 0,1 1 0,-1-1 0,0 1 0,1-1 0,-1 1 0,-2 1 0,-22 13 181,16-8-59,0 1-1,0 1 1,1 0 0,1 0 0,-1 1-1,1 0 1,1 0 0,0 1-1,0 0 1,1 0 0,1 1 0,0 0-1,0-1 1,1 2 0,1-1 0,-3 16-1,6-25-240,0 0 0,-1 0 0,1 0-1,1 0 1,-1 0 0,0 0 0,1 0-1,-1-1 1,1 1 0,0 0 0,0 0 0,0 0-1,0 0 1,1-1 0,-1 1 0,1 0-1,-1-1 1,1 0 0,0 1 0,0-1-1,0 0 1,0 0 0,1 0 0,-1 0-1,1 0 1,-1-1 0,1 1 0,-1-1-1,1 1 1,0-1 0,0 0 0,0 0-1,-1 0 1,1-1 0,0 1 0,0-1 0,0 1-1,0-1 1,0 0 0,0 0 0,4-1-1,32-6-1728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0.776"/>
    </inkml:context>
    <inkml:brush xml:id="br0">
      <inkml:brushProperty name="width" value="0.1" units="cm"/>
      <inkml:brushProperty name="height" value="0.1" units="cm"/>
      <inkml:brushProperty name="color" value="#FFC114"/>
    </inkml:brush>
  </inkml:definitions>
  <inkml:trace contextRef="#ctx0" brushRef="#br0">509 0 6553,'-3'3'682,"1"0"1,0 0-1,-1 0 0,1 0 0,0 0 0,-2 6 0,-11 42-169,9-25 141,-31 101 2293,-80 189 0,100-278-2802,4-7-70,-31 52 1,40-76-78,-1 0-1,0 0 1,-1 0 0,1-1-1,-1 0 1,0 0 0,-1 0-1,1-1 1,-1 0 0,0 0-1,-1-1 1,-9 5 0,14-8-14,-1 0 0,1 0 0,-1 0 1,0 0-1,1 0 0,-1-1 0,0 0 0,0 0 1,0 0-1,1 0 0,-1 0 0,0-1 0,1 0 1,-1 0-1,0 0 0,1 0 0,-1 0 1,1-1-1,-1 1 0,1-1 0,0 0 0,-1 0 1,1 0-1,0-1 0,1 1 0,-4-4 1,0 0-226,1 0 1,0-1 0,0 0 0,1 0-1,-1 0 1,2-1 0,-1 1 0,1-1-1,0 0 1,-3-15 0,0-33-2007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1.165"/>
    </inkml:context>
    <inkml:brush xml:id="br0">
      <inkml:brushProperty name="width" value="0.1" units="cm"/>
      <inkml:brushProperty name="height" value="0.1" units="cm"/>
      <inkml:brushProperty name="color" value="#FFC114"/>
    </inkml:brush>
  </inkml:definitions>
  <inkml:trace contextRef="#ctx0" brushRef="#br0">0 152 12211,'156'-46'4857,"-100"36"-3537,16 7-136,4-5-544,-1 2-336,3-2-248,-9-5-24,-2-1 8,-4-1-200,-12 1-1088,-14 0-1024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3.101"/>
    </inkml:context>
    <inkml:brush xml:id="br0">
      <inkml:brushProperty name="width" value="0.1" units="cm"/>
      <inkml:brushProperty name="height" value="0.1" units="cm"/>
      <inkml:brushProperty name="color" value="#FFC114"/>
    </inkml:brush>
  </inkml:definitions>
  <inkml:trace contextRef="#ctx0" brushRef="#br0">58 1 5945,'-58'46'2937,"68"-47"-473,7-4-1327,14 0-161,12 0-168,1 2-272,9 3-368,-2-3-64,1 0-352,-2-2-408,-4-3-960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4.754"/>
    </inkml:context>
    <inkml:brush xml:id="br0">
      <inkml:brushProperty name="width" value="0.1" units="cm"/>
      <inkml:brushProperty name="height" value="0.1" units="cm"/>
      <inkml:brushProperty name="color" value="#FFC114"/>
    </inkml:brush>
  </inkml:definitions>
  <inkml:trace contextRef="#ctx0" brushRef="#br0">62 119 4929,'1'0'1958,"1"1"-1835,0-1 0,1 0 0,-1 0 1,0 0-1,0 0 0,1 0 0,-1-1 1,0 1-1,0-1 0,0 1 0,0-1 0,4-2 1,5 0 80,10-6 129,0 0 0,35-21 1,-41 21-109,0 0 0,1 2 0,1 0-1,-1 0 1,1 2 0,0 0 0,0 1 0,0 0 0,1 2 0,-1 0 0,22 1 0,-37 1-207,0 0 1,0 0-1,0 0 0,0 1 1,1-1-1,-1 1 0,0 0 0,0 0 1,0 0-1,0-1 0,0 2 1,-1-1-1,1 0 0,0 0 1,0 1-1,-1-1 0,1 1 0,-1-1 1,1 1-1,-1 0 0,1-1 1,-1 1-1,0 0 0,0 0 1,0 0-1,0 0 0,-1 0 1,1 0-1,0 0 0,0 3 0,-1 0 57,1 0-1,-1 0 0,0-1 1,0 1-1,0 0 1,-1-1-1,0 1 0,0-1 1,0 1-1,0-1 0,-1 1 1,0-1-1,-2 6 0,-10 9 228,0 0 0,-1-1 0,-1 0-1,0-2 1,-1 1 0,-38 25 0,-15 8 33,37-28-222,1 1-1,0 2 1,-38 40-1,62-55-88,0-1 0,0 1 1,1 0-1,1 1 0,0-1 0,0 1 0,1 0 0,0 1 0,1-1 0,1 1 0,-1 0 0,2 0 0,0 0 1,0 1-1,1 16 0,1-25-20,0 1 0,0-1 0,0 1 0,1-1 0,0 0 0,0 1 0,0-1 0,0 0 0,3 5 1,-3-8-7,0 0 1,-1 0 0,1 0 0,0 1 0,0-1-1,0 0 1,0 0 0,0 0 0,1-1 0,-1 1-1,0 0 1,0 0 0,1-1 0,-1 1 0,0 0-1,1-1 1,-1 1 0,0-1 0,1 0 0,-1 0-1,1 1 1,-1-1 0,1 0 0,-1 0 0,1 0 0,-1 0-1,0-1 1,1 1 0,-1 0 0,1-1 0,1 0-1,15-5-103,-1-1-1,0-1 0,29-18 0,-3 2-333,34-18-1743,-35 25 287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5.214"/>
    </inkml:context>
    <inkml:brush xml:id="br0">
      <inkml:brushProperty name="width" value="0.1" units="cm"/>
      <inkml:brushProperty name="height" value="0.1" units="cm"/>
      <inkml:brushProperty name="color" value="#FFC114"/>
    </inkml:brush>
  </inkml:definitions>
  <inkml:trace contextRef="#ctx0" brushRef="#br0">161 1 7586,'2'5'3476,"-5"21"-2343,-4-4-655,-1 1 0,-1-1 1,-1-1-1,-1 0 1,-23 35-1,-20 37 438,54-92-912,0-1 0,-1 0 0,1 1 0,0-1 0,0 1 0,0-1 0,0 0 0,-1 1 0,1-1 0,0 1 0,0-1 0,0 1 0,0-1 1,0 0-1,0 1 0,0-1 0,0 1 0,0-1 0,0 1 0,0-1 0,0 0 0,1 1 0,-1-1 0,0 1 0,0-1 0,0 1 0,1-1 0,-1 0 0,0 1 0,0-1 0,1 1 1,15 2 50,31-10-32,-35 4-1,12-1 9,-1 1-1,35 1 0,-45 2-24,-1 1 0,0 1 1,1 0-1,-1 1 0,0 0 1,18 8-1,-28-10-2,0-1 0,0 1-1,-1 0 1,1 0 0,0 0 0,0 0-1,0 1 1,-1-1 0,1 0 0,-1 1-1,1-1 1,-1 1 0,0 0 0,1-1-1,-1 1 1,0 0 0,0 0 0,0 0 0,1 3-1,-1-2 6,-1 0-1,0 0 1,0 0 0,0 0-1,0 0 1,0-1 0,-1 1-1,1 0 1,-1 0-1,0 0 1,1-1 0,-4 6-1,-1 3 19,-1-1-1,-1 1 0,0-2 1,0 1-1,-15 14 1,13-15-10,0-1 0,-1 0 0,0-1 0,-1 0 0,1 0 0,-1-1 0,0 0 0,-20 6 0,26-10-110,0 0-1,-1-1 0,1 1 0,0-1 0,0-1 0,0 1 0,-1-1 0,1 0 1,0 0-1,-1 0 0,1-1 0,0 0 0,0 0 0,-1 0 0,1-1 0,0 0 1,0 0-1,1 0 0,-1 0 0,0-1 0,1 1 0,-1-1 0,-4-5 0,-15-20-1553,3-4-240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5.245"/>
    </inkml:context>
    <inkml:brush xml:id="br0">
      <inkml:brushProperty name="width" value="0.1" units="cm"/>
      <inkml:brushProperty name="height" value="0.1" units="cm"/>
      <inkml:brushProperty name="color" value="#FFC114"/>
    </inkml:brush>
  </inkml:definitions>
  <inkml:trace contextRef="#ctx0" brushRef="#br0">31 302 6609,'-10'15'4182,"0"1"-2704,7-8-1160,1-1 0,0 1 0,1 0 0,-1 0 0,2 0 0,-1 0 0,1 0 0,0 0 0,2 12 0,3 8 244,12 37 0,1 7 23,-12-35-364,-5-25-143,0 0 0,2 0 0,-1 0-1,1-1 1,1 1 0,6 14 0,2-14 47,-12-12-128,0 1 0,0-1 0,1 0 0,-1 0 0,0 0 0,0 0 0,1 0-1,-1 1 1,0-1 0,1 0 0,-1 0 0,0 0 0,1 0 0,-1 0-1,0 0 1,1 0 0,-1 0 0,0 0 0,1 0 0,-1 0 0,0 0-1,0-1 1,1 1 0,-1 0 0,0 0 0,1 0 0,-1 0 0,0 0 0,0-1-1,1 1 1,-1 0 0,0 0 0,0 0 0,1-1 0,-1 1 0,0 0-1,0 0 1,0-1 0,1 1 0,-1 0 0,0-1 0,0 1 0,0 0 0,0 0-1,0-1 1,0 1 0,0 0 0,0-1 0,1 1 0,-1 0 0,0-1-1,22-80 22,32-132 159,-45 169-158,27-117 51,-28 133-77,1 1 1,1 0-1,24-43 1,-28 59-29,1 1-1,13-17 1,-18 24-31,1 0-1,-1 1 1,1-1 0,0 1-1,0 0 1,0 0 0,0 0-1,0 0 1,0 0-1,0 1 1,1-1 0,-1 1-1,6-2 1,-8 3-41,0 0 1,1 0-1,-1 0 0,0 0 1,0 0-1,1 0 0,-1 1 0,0-1 1,0 0-1,0 1 0,1-1 1,-1 1-1,0-1 0,0 1 1,0-1-1,0 1 0,0 0 1,0 0-1,0-1 0,0 1 1,0 0-1,0 0 0,0 0 0,-1 0 1,1 0-1,0 0 0,0 2 1,10 23-2029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5.582"/>
    </inkml:context>
    <inkml:brush xml:id="br0">
      <inkml:brushProperty name="width" value="0.1" units="cm"/>
      <inkml:brushProperty name="height" value="0.1" units="cm"/>
      <inkml:brushProperty name="color" value="#FFC114"/>
    </inkml:brush>
  </inkml:definitions>
  <inkml:trace contextRef="#ctx0" brushRef="#br0">0 26 8682,'16'-1'3449,"14"-6"-2529,8 4-200,10 3-392,-2 0-256,9 0-304,-3-2-200,4-2-784,1-4-393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5.950"/>
    </inkml:context>
    <inkml:brush xml:id="br0">
      <inkml:brushProperty name="width" value="0.1" units="cm"/>
      <inkml:brushProperty name="height" value="0.1" units="cm"/>
      <inkml:brushProperty name="color" value="#FFC114"/>
    </inkml:brush>
  </inkml:definitions>
  <inkml:trace contextRef="#ctx0" brushRef="#br0">30 1 6369,'7'10'365,"-2"-3"6,-1 0 0,1 0 0,-1 0 0,5 14 0,-9-18-228,1 1 1,0 0-1,-1 0 0,1 0 1,-1 0-1,0 0 0,-1-1 1,1 1-1,0 0 0,-1 0 1,0 0-1,0-1 0,-2 6 1,-7 22 1202,-9 60 1,10-43-417,8-47-912,-7 37 1072,-4 51 1,11-78-987,1 1-1,0-1 1,1 1 0,0-1 0,1 1 0,0-1 0,1 0 0,0 0 0,5 10 0,-6-17-100,-1 0 0,1-1 0,0 1 0,0-1 0,1 1 0,-1-1 0,1 0 0,-1 0 0,1 0 1,0-1-1,0 1 0,0-1 0,1 1 0,-1-1 0,0 0 0,1 0 0,0 0 0,-1-1 0,1 0 0,0 1 0,0-1 0,0 0 0,0-1 0,0 1 0,0-1 0,0 0 0,0 0 0,7 0 0,3-3 4,-1 1-1,1-2 1,-1 0-1,0 0 0,0-1 1,0-1-1,-1 0 1,0 0-1,17-13 0,5-7 26,55-51 0,-80 68-33,-1 0 0,0 0 0,0-1 0,-1 0 0,-1-1 0,0 1 0,0-1 0,-1 0 0,0-1 0,-1 1-1,3-15 1,-5 17 13,0 0-1,-1 0 0,0 0 0,0 0 1,-1 0-1,0 0 0,-1 0 0,0 0 0,-1 0 1,1 0-1,-2 0 0,1 1 0,-1-1 1,-1 1-1,-6-13 0,7 17 28,0-1 0,0 1 0,0-1-1,-1 1 1,0 0 0,0 0 0,0 0-1,0 1 1,-1 0 0,1 0 0,-1 0 0,0 0-1,-8-3 1,5 3 20,1 1-1,0 1 0,-1-1 1,1 1-1,-1 0 0,1 1 1,-1 0-1,0 0 1,-7 2-1,-1 0-183,0 2 0,0 0 0,0 1 1,1 1-1,0 0 0,0 1 0,0 0 0,-19 14 0,3 4-1810,11-2-362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6.919"/>
    </inkml:context>
    <inkml:brush xml:id="br0">
      <inkml:brushProperty name="width" value="0.1" units="cm"/>
      <inkml:brushProperty name="height" value="0.1" units="cm"/>
      <inkml:brushProperty name="color" value="#FFC114"/>
    </inkml:brush>
  </inkml:definitions>
  <inkml:trace contextRef="#ctx0" brushRef="#br0">64 1 6153,'18'5'588,"-12"-3"-368,-1-1 0,1 1 0,-1 0 0,0 0 0,0 1 0,1-1 0,3 4 0,-7-4-134,-1-1 1,1 1 0,-1-1 0,0 1 0,0 0-1,0-1 1,0 1 0,0 0 0,0 0 0,0 0-1,-1 0 1,1 0 0,-1 0 0,1 0-1,-1 0 1,0 0 0,1 0 0,-1 0 0,0 0-1,-1 0 1,1 0 0,0 0 0,-1 4 0,-4 23 481,-21 99 1147,20-106-1457,-1 0-1,-1 0 1,-20 37 0,15-32-100,10-20-214,0 0 0,0 0 0,-1-1 0,0 1 0,0-1 0,-6 7 0,10-13 35,0 0 0,0 1 0,0-1 0,-1 0 0,1 1 0,0-1 0,0 0 0,-1 0 0,1 1 0,0-1 0,-1 0 0,1 1 0,0-1 0,-1 0 0,1 0 0,0 0-1,-1 0 1,1 1 0,0-1 0,-1 0 0,1 0 0,-1 0 0,1 0 0,0 0 0,-1 0 0,1 0 0,-1 0 0,1 0 0,0 0 0,-1 0 0,1 0 0,-1 0 0,1 0 0,0-1 0,-1 1 0,1 0 0,0 0-1,-1 0 1,1 0 0,0-1 0,-1 1 0,1 0 0,0 0 0,-1-1 0,1 1 0,0 0 0,0-1 0,-1 1 0,1 0 0,0-1 0,0 1 0,0 0 0,-1-1 0,1 1 0,0-1 0,0 1 0,0 0 0,0-1 0,0 1-1,0-1 1,0 0 0,-1-1-47,1 0 0,0 0 0,0 0 1,0 0-1,0-1 0,0 1 0,1 0 0,-1 0 0,0 0 0,2-4 0,1 2 20,-1 0 1,1 0 0,0 0 0,0 0-1,0 1 1,1-1 0,-1 1-1,1 0 1,5-3 0,41-23 91,-20 13 51,9-7 124,130-79 788,-137 80-795,-1-1-1,-1-2 1,27-29 0,-48 42 46,-14 13 94,-19 14 19,3 0-240,-15 8 529,-48 43 0,74-57-461,0 1 1,1 0 0,0 0 0,1 1 0,0 0 0,1 0-1,0 1 1,-10 25 0,16-35-176,0 0 0,1 0 0,-1 0 0,0 0 0,1 0 0,-1 0 0,1 0 0,-1 1 0,1-1-1,0 0 1,0 0 0,0 1 0,1-1 0,-1 0 0,0 0 0,1 0 0,-1 0 0,1 1 0,0-1 0,0 0 0,0 0 0,0 0 0,0 0 0,0-1 0,0 1-1,1 0 1,-1 0 0,1-1 0,-1 1 0,1-1 0,-1 1 0,1-1 0,0 0 0,0 1 0,0-1 0,0 0 0,0 0 0,4 1 0,10 4-262,-1 0 0,2-1 0,-1 0 0,0-1 0,1-1 0,0-1 0,-1 0 0,1-2 0,0 0 0,0 0 0,0-2 0,0 0 0,17-4 0,13-8-1990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7.307"/>
    </inkml:context>
    <inkml:brush xml:id="br0">
      <inkml:brushProperty name="width" value="0.1" units="cm"/>
      <inkml:brushProperty name="height" value="0.1" units="cm"/>
      <inkml:brushProperty name="color" value="#FFC114"/>
    </inkml:brush>
  </inkml:definitions>
  <inkml:trace contextRef="#ctx0" brushRef="#br0">499 1 4961,'-9'34'4620,"0"7"-3165,-22 125 1768,26-142-2847,-3 9 355,-1-1 0,-2 1 0,-27 55-1,30-74-583,0-1 0,-1 0 0,-1-1 0,0 0 0,-22 21 0,6-10-109,-46 29 0,67-49-109,0 1 0,0-2 0,0 1 0,0-1 0,-1 1 0,1-1 0,-1-1 0,1 1 0,-1-1 0,0 0 0,0 0 0,0-1 0,0 0 0,1 0 0,-1 0 0,0-1 0,0 0 0,0 0 0,1 0 0,-1-1 0,0 1 0,1-1 0,0-1 0,-1 1 0,1-1 0,0 0 0,0 0 0,0-1 0,1 1 0,-1-1 0,1 0 0,0 0 0,0-1 0,0 1 0,1-1 0,-4-6 0,5 8-61,1-1 0,-1 0 1,1-1-1,0 1 0,0 0 1,1 0-1,-1 0 0,1-1 0,0 1 1,0 0-1,0 0 0,1-1 1,-1 1-1,1 0 0,2-7 1,10-42 2384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7.703"/>
    </inkml:context>
    <inkml:brush xml:id="br0">
      <inkml:brushProperty name="width" value="0.1" units="cm"/>
      <inkml:brushProperty name="height" value="0.1" units="cm"/>
      <inkml:brushProperty name="color" value="#FFC114"/>
    </inkml:brush>
  </inkml:definitions>
  <inkml:trace contextRef="#ctx0" brushRef="#br0">0 84 7346,'18'-2'3792,"-2"1"-1079,23 1-1521,1-4-168,13 3-663,6-9-281,1-3-377,-1-2-447,-6-6-800,6 5-408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0:59.448"/>
    </inkml:context>
    <inkml:brush xml:id="br0">
      <inkml:brushProperty name="width" value="0.1" units="cm"/>
      <inkml:brushProperty name="height" value="0.1" units="cm"/>
      <inkml:brushProperty name="color" value="#FFC114"/>
    </inkml:brush>
  </inkml:definitions>
  <inkml:trace contextRef="#ctx0" brushRef="#br0">0 1 7178,'75'41'15715,"-77"-41"-15147,1 0-376,-1 0-120,1 8-8,-1-1 32,2-2-304,0-2-304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03.533"/>
    </inkml:context>
    <inkml:brush xml:id="br0">
      <inkml:brushProperty name="width" value="0.1" units="cm"/>
      <inkml:brushProperty name="height" value="0.1" units="cm"/>
      <inkml:brushProperty name="color" value="#FFC114"/>
    </inkml:brush>
  </inkml:definitions>
  <inkml:trace contextRef="#ctx0" brushRef="#br0">1714 1955 5417,'-25'8'879,"0"2"-1,-28 14 0,33-14-886,0-1-1,0-1 1,-1 0-1,-27 5 1,14-8 302,-1-2 0,-60-1 0,-69-15 991,59-1-554,0-4 0,-136-41-1,166 35-265,0-4 1,2-3-1,-120-69 0,166 84-197,1-2 0,1-1 0,1-1 1,-37-37-1,49 42-171,-1 0-1,2-1 1,0 0 0,1 0-1,1-1 1,0-1 0,1 0-1,-8-30 1,9 21-78,1 0 0,1-1 0,2 1 0,1-1 0,1 0-1,1 1 1,1-1 0,2 0 0,1 1 0,1-1 0,1 1 0,2 1 0,0-1 0,19-37 0,-7 26-19,3 1 0,1 1 0,1 1 0,2 1 0,2 2 0,44-41 0,-30 36 3,1 3 1,1 1-1,2 2 0,73-36 0,-22 25 3,1 5-1,139-33 1,29 1 1,778-146-44,-784 175 29,1 11 1,382 6 0,-100 70 23,-12 48-16,-32 24-12,-343-73 19,174 77 0,-214-70-6,146 89 1,-190-95-2,-2 3 0,124 115-1,-160-131 0,-1 2 1,-2 2-1,52 78 0,-73-98 0,0 1 0,-1 1 0,-2 0 0,0 0 0,0 1 0,-2 0 0,-1 0 0,-1 0-1,0 1 1,-2-1 0,1 27 0,-5-31 0,0 0 0,0-1 1,-2 1-1,0 0 0,-1-1 0,0 0 0,-2 0 0,0 0 0,0-1 0,-2 0 0,0-1 1,0 0-1,-1 0 0,-1-1 0,0 0 0,-1-1 0,-20 16 0,1-6 1,-1-1 0,-1-2-1,-67 28 1,25-16 13,-118 31-1,-171 12 107,-76-14 137,-98-15 232,-65-7 124,-1328 43 849,1360-73-1485,85-27-197,63-25 2737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8.202"/>
    </inkml:context>
    <inkml:brush xml:id="br0">
      <inkml:brushProperty name="width" value="0.1" units="cm"/>
      <inkml:brushProperty name="height" value="0.1" units="cm"/>
      <inkml:brushProperty name="color" value="#FFC114"/>
    </inkml:brush>
  </inkml:definitions>
  <inkml:trace contextRef="#ctx0" brushRef="#br0">54 0 8266,'-13'5'6224,"4"8"-4610,-4 25-1841,12-33 612,-5 23-57,1 0 0,1 1 0,2-1 0,2 51 0,18 131 806,-11-138-1042,5 170-2315,-10-197 653,-2-42 1335,0-1 1,-1 1-1,1 0 0,0 0 0,-1-1 1,0 1-1,1 0 0,-3 4 0,3-7 171,0 1 0,0-1 0,-1 0 0,1 0 0,0 1 0,0-1 0,0 0 0,-1 0 0,1 1 0,0-1 0,0 0 0,-1 0 1,1 1-1,0-1 0,-1 0 0,1 0 0,0 0 0,0 0 0,-1 0 0,1 1 0,0-1 0,-1 0 0,1 0 0,0 0 0,-1 0 0,1 0 0,0 0 0,-1 0 0,0-1-35,0 1 1,0-1-1,0 1 0,0-1 1,0 0-1,0 1 1,0-1-1,1 0 0,-1 0 1,0 1-1,1-1 0,-1 0 1,0 0-1,0-2 0,-10-20-1466</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8.534"/>
    </inkml:context>
    <inkml:brush xml:id="br0">
      <inkml:brushProperty name="width" value="0.1" units="cm"/>
      <inkml:brushProperty name="height" value="0.1" units="cm"/>
      <inkml:brushProperty name="color" value="#FFC114"/>
    </inkml:brush>
  </inkml:definitions>
  <inkml:trace contextRef="#ctx0" brushRef="#br0">1 519 2729,'5'-131'3311,"-4"117"-2901,0 1 0,1 0 1,0 0-1,1 0 0,5-15 0,-6 24-231,-1 1-1,0 0 1,1 0 0,-1 0-1,1 1 1,0-1-1,0 0 1,0 1-1,0-1 1,1 1 0,-1 0-1,1-1 1,-1 1-1,1 0 1,0 1-1,0-1 1,0 0 0,0 1-1,0 0 1,0-1-1,0 1 1,0 0-1,0 1 1,1-1 0,4 0-1,18 1 1129,1 1 0,33 5-1,-40-3-936,0-1 0,1 0 0,-1-2 0,0 0 0,36-6 0,-38 2-269,-1-1-1,0-1 0,-1 0 1,1-2-1,-1 0 1,-1 0-1,18-14 1,-23 16-274,-1-1 0,-1-1 0,0 1 0,0-1 1,0 0-1,-1-1 0,0 0 0,-1 0 0,0-1 1,0 0-1,-1 0 0,6-16 0,-9 20-301,0 1 0,-1 0-1,0-1 1,0-9 0,-1 15 388,0-1 0,0 0 0,1 1 1,-1-1-1,0 1 0,0-1 0,-1 0 1,1 1-1,0-1 0,0 0 0,0 1 1,0-1-1,0 0 0,-1 1 0,1-1 1,0 1-1,-1-1 0,1 1 0,0-1 1,-1 1-1,1-1 0,-1 1 0,1-1 1,-1 1-1,1-1 0,-1 1 0,1 0 1,-1-1-1,1 1 0,-1 0 0,1-1 1,-1 1-1,0 0 0,1 0 0,-1 0 0,1-1 1,-1 1-1,0 0 0,1 0 0,-1 0 1,0 0-1,1 0 0,-1 0 0,0 0 1,1 0-1,-1 1 0,0-1 0,0 0 1,-23 12-2325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8.867"/>
    </inkml:context>
    <inkml:brush xml:id="br0">
      <inkml:brushProperty name="width" value="0.1" units="cm"/>
      <inkml:brushProperty name="height" value="0.1" units="cm"/>
      <inkml:brushProperty name="color" value="#FFC114"/>
    </inkml:brush>
  </inkml:definitions>
  <inkml:trace contextRef="#ctx0" brushRef="#br0">235 8 5633,'3'14'3337,"0"10"-592,0 2-673,0 6-328,1-4-631,2-4-337,10-8-448,8-14-168,16-18-384,3-8-280,4-14-833,-7 0-399,-11 7-681,-10 4-639</inkml:trace>
  <inkml:trace contextRef="#ctx0" brushRef="#br0" timeOffset="1">48 448 6297,'-14'19'2873,"-7"21"-753,9-4-1703,15-15-241,19-7 48,24-17 184,16-11 48,23-23-8,-1-11-48,7-15-288,-3 1-176,-14-1-440,-8 12-240,-30 4-425,-10 1-303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5.613"/>
    </inkml:context>
    <inkml:brush xml:id="br0">
      <inkml:brushProperty name="width" value="0.1" units="cm"/>
      <inkml:brushProperty name="height" value="0.1" units="cm"/>
      <inkml:brushProperty name="color" value="#FFC114"/>
    </inkml:brush>
  </inkml:definitions>
  <inkml:trace contextRef="#ctx0" brushRef="#br0">140 598 4441,'22'-27'3067,"20"-27"-300,-21 26-2523,-2-1-1,25-48 1,-28 45 64,-1 0-1,-2-1 0,-1-1 1,-1 0-1,-2 0 0,5-39 0,-14 64-240,1 0 0,-1 0 0,-1-1-1,-2-11 1,3 18-55,0 0 0,-1 1 0,0-1 0,1 1 0,-1-1 1,0 1-1,0-1 0,-1 1 0,1-1 0,0 1 0,-1 0 0,1 0 0,-1 0 0,0 0 0,0 0 0,0 0 0,0 0 0,0 0 0,-4-2 0,2 3 2,1 0-1,-1 0 1,0 1-1,1-1 1,-1 1-1,0 0 1,1 0-1,-1 0 0,0 0 1,1 0-1,-1 1 1,1 0-1,-1 0 1,0 0-1,1 0 1,0 0-1,-1 1 1,-5 3-1,-2 1 63,1 1-1,-1 1 1,1 0-1,-12 12 1,5-2 97,1 0 1,1 2-1,1 0 1,0 1-1,2 0 1,1 1-1,0 0 1,-10 30-1,4 3 291,1 1-1,-10 82 0,18-88-116,-1 77 0,9-109-279,1-1 1,0 1-1,1 0 1,1 0-1,1-1 1,1 0-1,11 29 1,-14-39-89,1-1 1,0 0 0,1 0-1,-1-1 1,1 1 0,0-1-1,1 0 1,-1 0 0,1 0-1,0-1 1,0 0 0,1 1 0,-1-2-1,1 1 1,0-1 0,0 0-1,0 0 1,0 0 0,1-1-1,-1 0 1,1-1 0,-1 1-1,1-1 1,0 0 0,-1-1-1,1 0 1,0 0 0,0 0-1,-1-1 1,1 0 0,0 0-1,-1 0 1,1-1 0,6-3-1,2 0-298,0-2-1,-1 0 0,0 0 1,0-1-1,24-19 0,-12 5-997,42-45 0,-2-6-900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9.203"/>
    </inkml:context>
    <inkml:brush xml:id="br0">
      <inkml:brushProperty name="width" value="0.1" units="cm"/>
      <inkml:brushProperty name="height" value="0.1" units="cm"/>
      <inkml:brushProperty name="color" value="#FFC114"/>
    </inkml:brush>
  </inkml:definitions>
  <inkml:trace contextRef="#ctx0" brushRef="#br0">0 0 8170,'11'13'3384,"16"16"-1791,-1 9-169,6 19-64,0 10-183,6 22-441,2-1-232,-2-15-440,5-12-248,-8-33-408,-2-7-168,2-21-33,-6-11 33,-2-16-56,-3-11-104,-5-13-480,-3-13-241,-3-14-1359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9.515"/>
    </inkml:context>
    <inkml:brush xml:id="br0">
      <inkml:brushProperty name="width" value="0.1" units="cm"/>
      <inkml:brushProperty name="height" value="0.1" units="cm"/>
      <inkml:brushProperty name="color" value="#FFC114"/>
    </inkml:brush>
  </inkml:definitions>
  <inkml:trace contextRef="#ctx0" brushRef="#br0">617 21 6929,'-14'29'3929,"-13"16"-264,-16 36-1913,-10 9-399,-17 25-457,-14 6-360,1 8-344,0-5-64,16-30-112,13-19-144,28-45-384,14-12-320,18-28-889,8-12-447</inkml:trace>
  <inkml:trace contextRef="#ctx0" brushRef="#br0" timeOffset="1">897 1 9610,'-3'17'3993,"-5"20"-1729,0-2-2208,2 0-1320,-1-10-752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19.835"/>
    </inkml:context>
    <inkml:brush xml:id="br0">
      <inkml:brushProperty name="width" value="0.1" units="cm"/>
      <inkml:brushProperty name="height" value="0.1" units="cm"/>
      <inkml:brushProperty name="color" value="#FFC114"/>
    </inkml:brush>
  </inkml:definitions>
  <inkml:trace contextRef="#ctx0" brushRef="#br0">1681 1 7418,'-13'14'2976,"-6"18"-1567,-2-2-657,-1-4-304,6-1-304,-3-4-1024,-2-4-465</inkml:trace>
  <inkml:trace contextRef="#ctx0" brushRef="#br0" timeOffset="1">1 915 10154,'3'3'3833,"30"-3"-2233,31-16-247,56-19-17,23-19-128,59-23-720,31-10-168,58-20-120,21-1-128,4-10-1112,-12 5-1104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2.980"/>
    </inkml:context>
    <inkml:brush xml:id="br0">
      <inkml:brushProperty name="width" value="0.1" units="cm"/>
      <inkml:brushProperty name="height" value="0.1" units="cm"/>
      <inkml:brushProperty name="color" value="#FFC114"/>
    </inkml:brush>
  </inkml:definitions>
  <inkml:trace contextRef="#ctx0" brushRef="#br0">192 1 6401,'-5'186'7905,"-2"-94"-6991,-4 1 1,-36 146 0,20-132-695,-62 206-393,84-299 86,5-12 54,1-3 6,8-21-34,-2 5 53,-7 17 8,28-68-163,58-99 0,-74 147 119,1 1 1,1 0 0,0 1-1,2 1 1,0 1-1,1 0 1,0 1 0,1 0-1,26-15 1,-29 21 28,1 1 1,0 0-1,0 1 1,0 1-1,1 0 0,0 1 1,1 1-1,-1 0 1,1 2-1,20-1 1,-36 3 13,1 0 0,-1 0 1,0 0-1,1 0 0,-1 0 0,0 1 1,1-1-1,-1 1 0,0 0 0,0 0 1,0-1-1,0 1 0,0 1 1,0-1-1,0 0 0,0 0 0,0 1 1,0-1-1,0 1 0,-1 0 0,1-1 1,-1 1-1,1 0 0,-1 0 1,0 0-1,0 0 0,0 0 0,0 0 1,0 0-1,0 1 0,0-1 0,0 4 1,0 6-1,0-1 0,-1 1 0,0-1 0,-1 1 0,-3 16 0,3-23-1,-31 173-809,24-142 388,6-24 108,0-1 1,1 1-1,0 0 0,1 0 0,1 16 1,3-9-617,-3-19 881,-1 1-1,1-1 1,-1 1 0,0-1 0,1 0 0,-1 1 0,1-1 0,-1 0-1,1 1 1,-1-1 0,1 0 0,-1 0 0,1 1 0,-1-1-1,1 0 1,0 0 0,-1 0 0,1 0 0,-1 0 0,1 0-1,0 0 1,-1 0 0,1 0 0,-1 0 0,2 0 0,13-3-1184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3.300"/>
    </inkml:context>
    <inkml:brush xml:id="br0">
      <inkml:brushProperty name="width" value="0.1" units="cm"/>
      <inkml:brushProperty name="height" value="0.1" units="cm"/>
      <inkml:brushProperty name="color" value="#FFC114"/>
    </inkml:brush>
  </inkml:definitions>
  <inkml:trace contextRef="#ctx0" brushRef="#br0">1 486 3889,'109'-109'1870,"-52"58"532,-48 43-1978,-1 1 0,1-2 0,-1 1 0,10-15 0,15-20 414,-13 19-214,-2-1 0,27-48 0,-44 69-582,1 0 0,-1-1 0,1 1 0,-1 0 0,0 0 0,-1-1 0,1 1 0,-1 0 0,0-1 0,0 1 0,0-1-1,-1 1 1,1 0 0,-1-1 0,-2-6 0,2 9-15,0 0-1,0 0 0,0 1 0,0-1 1,0 0-1,0 1 0,0-1 1,0 1-1,0-1 0,-1 1 0,1 0 1,-1 0-1,1-1 0,-1 1 0,1 0 1,-1 0-1,0 1 0,1-1 0,-1 0 1,0 0-1,0 1 0,0-1 0,1 1 1,-1 0-1,0-1 0,0 1 1,0 0-1,0 0 0,0 0 0,0 1 1,0-1-1,1 0 0,-1 1 0,0-1 1,0 1-1,0-1 0,-3 3 0,-4 1 209,0 0-1,0 1 1,1 0-1,-1 0 1,1 1-1,0 1 0,-8 7 1,2 0 257,1 1 0,-19 28 0,20-23-439,0 1 1,2 0-1,1 1 1,1 0-1,0 1 1,2 0-1,1 0 0,1 0 1,0 0-1,2 1 1,1 0-1,2 35 1,0-54-202,-1 1 0,1-1 0,0 0 0,0 1 1,1-1-1,0 0 0,-1 0 0,7 10 1,-7-13-4,1 0 0,-1 0 1,1 0-1,0 0 1,0 0-1,0 0 0,0-1 1,0 1-1,0-1 0,0 0 1,1 1-1,-1-1 1,1 0-1,-1 0 0,0-1 1,1 1-1,0 0 1,-1-1-1,5 1 0,34-1-2250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3.632"/>
    </inkml:context>
    <inkml:brush xml:id="br0">
      <inkml:brushProperty name="width" value="0.1" units="cm"/>
      <inkml:brushProperty name="height" value="0.1" units="cm"/>
      <inkml:brushProperty name="color" value="#FFC114"/>
    </inkml:brush>
  </inkml:definitions>
  <inkml:trace contextRef="#ctx0" brushRef="#br0">306 5 7458,'-7'-1'521,"0"0"1,1 0-1,-1 0 1,0 1 0,1-1-1,-1 2 1,0-1 0,1 1-1,-1 0 1,1 0 0,-1 1-1,-9 3 1,7-1-290,0 1 0,1 0 1,-1 0-1,1 0 0,0 1 1,0 0-1,-11 13 0,4-2-112,2 0 0,0 1-1,1 0 1,0 1-1,2 0 1,-16 41-1,18-38 123,-9 37-1,15-50-209,1 1 0,0-1-1,0 0 1,1 1 0,0-1-1,1 0 1,1 11-1,-2-18-35,1-1 0,-1 1-1,0 0 1,1-1-1,-1 1 1,1-1-1,-1 0 1,1 1-1,0-1 1,-1 1-1,1-1 1,0 0-1,0 0 1,0 1 0,0-1-1,0 0 1,0 0-1,1 0 1,-1 0-1,0 0 1,2 1-1,-1-2-10,0 0-1,0 1 0,0-1 1,0 0-1,0 0 0,0 0 1,0-1-1,0 1 0,0 0 1,0-1-1,0 1 0,0-1 0,0 0 1,0 0-1,0 1 0,-1-1 1,1 0-1,2-2 0,8-5-47,0-1-1,-1 0 0,0 0 0,0-1 1,-1-1-1,0 0 0,12-18 0,3-10 21,21-44 0,-29 49-55,2 1 0,27-37 1,-44 68 77,0-1 1,0 1-1,1 0 0,-1 0 1,1 0-1,-1 0 0,6-3 1,-8 5 19,1 0 0,-1-1 0,0 1 0,1 0 0,-1 0 0,1 0 1,-1 0-1,0 0 0,1 0 0,-1 0 0,0 0 0,1 0 0,-1 0 1,1 0-1,-1 0 0,0 0 0,1 0 0,-1 0 0,0 0 0,1 0 0,-1 0 1,1 1-1,-1-1 0,0 0 0,1 0 0,-1 1 0,1 0 15,-1-1 0,1 1-1,-1 0 1,0 0 0,1 0 0,-1 0 0,0 0-1,0 0 1,0 0 0,1 0 0,-1 0-1,0 0 1,0 0 0,-1 0 0,1 0-1,0 1 1,-19 98 629,0 7-526,17-94-328,1 0 0,1 0 0,1 1 1,0-1-1,0 0 0,5 16 0,-6-27 102,0-1-1,0 1 0,1 0 0,-1-1 0,1 1 0,-1-1 0,1 1 1,0 0-1,-1-1 0,1 1 0,0-1 0,0 0 0,0 1 1,0-1-1,1 0 0,-1 1 0,0-1 0,1 0 0,-1 0 0,0 0 1,1 0-1,-1 0 0,1-1 0,-1 1 0,3 0 0,16 2-1666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3.985"/>
    </inkml:context>
    <inkml:brush xml:id="br0">
      <inkml:brushProperty name="width" value="0.1" units="cm"/>
      <inkml:brushProperty name="height" value="0.1" units="cm"/>
      <inkml:brushProperty name="color" value="#FFC114"/>
    </inkml:brush>
  </inkml:definitions>
  <inkml:trace contextRef="#ctx0" brushRef="#br0">353 0 9954,'-2'15'3993,"-4"34"-2705,-1 21-224,-12 37-367,-6 11-297,-6-1-232,-8 1-16,-8-6 32,4-6-112,-1-10-840,12-16-505,8-31-711,5-14-168,5-35 287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4.297"/>
    </inkml:context>
    <inkml:brush xml:id="br0">
      <inkml:brushProperty name="width" value="0.1" units="cm"/>
      <inkml:brushProperty name="height" value="0.1" units="cm"/>
      <inkml:brushProperty name="color" value="#FFC114"/>
    </inkml:brush>
  </inkml:definitions>
  <inkml:trace contextRef="#ctx0" brushRef="#br0">0 4 8754,'13'-3'4313,"13"3"-1585,15 3-1487,0 2-161,12 1-728,1-4-224,-3-1-456,-3-1-256,-16-8-769,-8 0-551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6.514"/>
    </inkml:context>
    <inkml:brush xml:id="br0">
      <inkml:brushProperty name="width" value="0.1" units="cm"/>
      <inkml:brushProperty name="height" value="0.1" units="cm"/>
      <inkml:brushProperty name="color" value="#FFC114"/>
    </inkml:brush>
  </inkml:definitions>
  <inkml:trace contextRef="#ctx0" brushRef="#br0">334 78 4953,'-11'-13'6996,"9"9"-6472,-1 0-1,0 0 1,0 1-1,-1-1 0,-6-5 1,-32-22 73,40 30-559,-1 0-1,1 1 1,0-1-1,0 0 1,-1 1-1,1-1 1,0 1-1,-1 0 0,1 0 1,0 0-1,-1 0 1,1 0-1,0 0 1,-1 1-1,1-1 1,0 1-1,0 0 0,-1-1 1,1 1-1,0 0 1,0 0-1,0 1 1,0-1-1,0 0 1,0 1-1,0-1 1,1 1-1,-3 2 0,-3 1 23,-6 5 58,-1 2 0,2-1 0,0 2 0,0-1 0,1 2 0,0-1 1,1 2-1,-11 20 0,9-9-48,1 0 0,0 0-1,2 1 1,-7 35 0,14-54-80,0 0 0,0 0-1,1 0 1,0 1 0,0-1-1,1 1 1,0-1 0,1 0-1,0 1 1,0-1 0,4 12-1,-5-19 10,0 0 1,0-1-1,1 1 0,-1 0 0,0-1 0,1 1 0,-1 0 1,0-1-1,1 1 0,-1-1 0,1 1 0,-1 0 1,1-1-1,-1 1 0,1-1 0,0 0 0,-1 1 0,1-1 1,-1 1-1,1-1 0,0 0 0,-1 1 0,1-1 1,0 0-1,0 0 0,0 1 0,0-2-3,1 1 1,-1 0-1,0 0 0,0-1 0,0 1 1,0-1-1,0 1 0,0-1 0,1 1 1,-1-1-1,0 0 0,-1 1 0,1-1 1,2-1-1,3-5-32,0 0 0,-1 0 0,8-11 0,-11 15 22,40-67-254,45-61-273,-77 118 498,1 1 0,0 0 0,0 0 0,1 2 0,1-1 1,0 2-1,22-14 0,-35 23 44,1 0 0,-1 0 0,1 0 0,-1-1 0,0 1 1,1 0-1,-1 0 0,1 0 0,-1 0 0,1 0 0,-1 0 0,0 0 0,1 0 0,-1 0 0,1 0 0,-1 0 1,0 0-1,1 0 0,-1 1 0,1-1 0,-1 0 0,0 0 0,1 0 0,-1 0 0,1 1 0,-1-1 1,0 0-1,1 0 0,-1 1 0,0-1 0,0 0 0,1 1 0,-1-1 0,0 0 0,0 1 0,1-1 1,-1 0-1,0 1 0,0-1 0,0 1 0,0-1 0,1 0 0,-1 1 0,0-1 0,0 1 0,0-1 1,0 1-1,0-1 0,0 0 0,0 1 0,0-1 0,0 1 0,0-1 0,-1 1 0,-1 34 167,1-25-121,-5 127 330,7-120-473,0-1 0,1 1-1,1-1 1,0 0 0,1 0 0,9 21 0,-12-33-83,1-1 1,0 1-1,0-1 1,0 1 0,0-1-1,0 0 1,0 0 0,1 0-1,0 0 1,0 0-1,5 3 1,4-3 2883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7.054"/>
    </inkml:context>
    <inkml:brush xml:id="br0">
      <inkml:brushProperty name="width" value="0.1" units="cm"/>
      <inkml:brushProperty name="height" value="0.1" units="cm"/>
      <inkml:brushProperty name="color" value="#FFC114"/>
    </inkml:brush>
  </inkml:definitions>
  <inkml:trace contextRef="#ctx0" brushRef="#br0">48 61 6713,'1'0'161,"0"0"0,0 0 0,0 1 0,-1-1 0,1 0 0,0 0 0,0 0 0,0 1 0,0-1 0,-1 1 0,1-1 0,0 0 0,0 1 0,-1-1 0,1 1 0,0 0 0,-1-1 0,1 1 0,0 0 0,-1-1 0,1 1 0,-1 0 0,1-1 0,-1 1 0,1 0 0,-1 0 0,0 0 0,0 0 0,1-1 0,-1 1 0,0 2 0,2 28 938,-2-29-984,-6 57 1102,-20 92-1,2-14-90,22-126-991,2-9-90,0 0 0,0 0 0,0 1 0,0-1 0,-1 0 1,1 0-1,-1 0 0,0 0 0,0 0 0,1 0 0,-1 0 1,-2 3-1,3-5-39,0 0 1,0 0 0,0 0-1,0 0 1,0 0 0,0 0-1,0 0 1,-1 0-1,1 0 1,0 0 0,0 0-1,0 0 1,0 1 0,0-1-1,0 0 1,0 0-1,0 0 1,0 0 0,0 0-1,0 0 1,0 0 0,0 0-1,0 0 1,0 0 0,-1 0-1,1 0 1,0 0-1,0 0 1,0 0 0,0 0-1,0 0 1,0 0 0,0 0-1,0 0 1,0 0-1,0 0 1,0 0 0,0 0-1,0 0 1,0 0 0,-1 0-1,1 0 1,0 0 0,0 0-1,0 0 1,0-1-1,0 1 1,0 0 0,0 0-1,0 0 1,0 0 0,0 0-1,0 0 1,0 0 0,0 0-1,0 0 1,0 0-1,0 0 1,0 0 0,0 0-1,0 0 1,0 0 0,0-1-1,0 1 1,0 0-1,-1-9 209,4-14-11,6-11-270,1 1 1,2 0-1,1 1 0,1 0 0,2 0 1,1 2-1,38-50 0,-49 73-195,-1 1-1,2 0 0,-1 0 0,1 0 0,-1 1 0,2 0 0,-1 1 0,0-1 0,1 1 0,0 1 0,0-1 0,0 1 1,16-3-1,-7 3-1032,0 1 1,1 1-1,-1 1 1,0 0-1,34 5 1,-26-1 2138,-1-2-1,1-1 1,0-1 0,0-1 0,28-5 0,-50 5-766,0 0-1,0 0 1,0 0 0,0 0 0,0-1-1,0 1 1,0-1 0,0 0 0,0 0-1,-1 0 1,1 0 0,-1 0 0,0 0 0,1-1-1,-1 1 1,0-1 0,-1 0 0,1 1-1,0-1 1,-1 0 0,1 0 0,-1 0 0,0 0-1,0 0 1,0-1 0,0 1 0,-1 0-1,0 0 1,1-6 0,-1 8-40,0 1 0,0-1 1,0 1-1,0-1 0,0 0 0,0 1 1,0-1-1,0 1 0,0-1 0,-1 1 0,1-1 1,0 1-1,0-1 0,0 0 0,-1 1 1,1-1-1,0 1 0,-1 0 0,1-1 1,0 1-1,-1-1 0,1 1 0,-1-1 0,1 1 1,-1 0-1,1-1 0,-1 1 0,1 0 1,-1 0-1,1-1 0,-1 1 0,1 0 1,-1 0-1,1 0 0,-1 0 0,1-1 0,-1 1 1,0 0-1,1 0 0,-1 0 0,1 0 1,-1 0-1,1 1 0,-1-1 0,1 0 1,-2 0-1,-2 1 154,1 0 1,-1 1 0,1-1-1,0 1 1,-1-1 0,-4 4-1,-14 11 182,1 0-1,0 2 0,1 0 0,1 1 1,-32 40-1,44-48-333,-1-1 0,1 1 1,1 1-1,0-1 0,1 1 0,0 0 0,1 0 0,0 1 1,1-1-1,0 1 0,1 0 0,0-1 0,1 1 0,1 18 1,1-26-104,-1-1 0,1 1 1,0-1-1,0 1 0,0-1 1,0 1-1,1-1 0,0 1 1,0-1-1,0 0 0,0 0 1,1 0-1,0 0 1,0-1-1,0 1 0,0-1 1,0 0-1,1 0 0,-1 0 1,1 0-1,0 0 0,0-1 1,0 1-1,0-1 0,0 0 1,1-1-1,-1 1 1,0-1-1,1 0 0,0 0 1,-1 0-1,1 0 0,-1-1 1,1 0-1,5 0 0,5-2 575,1 1 0,22-7-1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5.966"/>
    </inkml:context>
    <inkml:brush xml:id="br0">
      <inkml:brushProperty name="width" value="0.1" units="cm"/>
      <inkml:brushProperty name="height" value="0.1" units="cm"/>
      <inkml:brushProperty name="color" value="#FFC114"/>
    </inkml:brush>
  </inkml:definitions>
  <inkml:trace contextRef="#ctx0" brushRef="#br0">2 0 8770,'-2'13'3849,"2"17"-1561,5 16-1552,1 16-8,1 24-39,-3 12-105,-1 18-128,2 2-144,0-8-232,0-12-184,3-26-728,1-15-577,1-25 4306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7.618"/>
    </inkml:context>
    <inkml:brush xml:id="br0">
      <inkml:brushProperty name="width" value="0.1" units="cm"/>
      <inkml:brushProperty name="height" value="0.1" units="cm"/>
      <inkml:brushProperty name="color" value="#FFC114"/>
    </inkml:brush>
  </inkml:definitions>
  <inkml:trace contextRef="#ctx0" brushRef="#br0">373 9 6057,'-3'-1'479,"1"0"0,0 0 0,-1 0 0,1 0 0,-1 0 0,1 0 0,-1 1 0,0-1 0,1 1 0,-1 0 0,0 0 0,-4 0 0,2 1-115,0 0 0,0 0-1,1 0 1,-1 1 0,0-1 0,-6 5-1,-4 3-67,1 0-1,0 1 1,-14 13-1,19-15 190,-15 15-309,1 1-1,1 1 1,1 1 0,1 1 0,2 1-1,1 0 1,1 1 0,1 1 0,-11 33 0,23-57-184,1 1 0,0-1 0,0 0 0,1 1 0,0-1 0,0 1 0,1-1 0,0 1 0,1 12 0,-1-18 1,0 0 0,0 1 0,1-1 0,-1 1 0,1-1 0,-1 0 0,1 0 0,0 1 0,0-1 0,-1 0 0,1 0 0,0 0 0,0 0 0,0 0 1,0 0-1,0 0 0,0 0 0,0 0 0,2 0 0,0 0-6,-1 0 0,0-1 0,1 1 1,-1-1-1,0 1 0,1-1 1,-1 0-1,0 0 0,1 0 0,-1-1 1,1 1-1,-1 0 0,0-1 0,1 0 1,1 0-1,5-3-17,-1 0 0,1 0-1,-1-1 1,0 1 0,-1-2 0,1 1 0,-1-1 0,0 0 0,-1-1 0,1 0-1,8-13 1,7-11-47,26-49-1,-48 79 77,26-50-30,-15 29 21,1-1 0,28-39 0,-40 61 12,1 1 1,-1-1-1,0 1 1,1-1-1,-1 1 0,1-1 1,-1 1-1,1-1 1,-1 1-1,1-1 1,-1 1-1,1 0 0,-1-1 1,1 1-1,-1 0 1,1 0-1,0-1 0,-1 1 1,1 0-1,-1 0 1,1 0-1,0 0 0,0-1 1,0 2-1,-1-1 1,1 1 0,-1-1-1,1 0 1,-1 1-1,1-1 1,-1 1-1,0-1 1,1 1 0,-1-1-1,0 1 1,0 0-1,1-1 1,-1 1-1,0-1 1,0 1 0,0-1-1,0 1 1,0 0-1,1 0 1,-1 44 84,0-33-66,9 188-821,-9-179-458,0 0 0,-4 33 0,2-43-639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7.998"/>
    </inkml:context>
    <inkml:brush xml:id="br0">
      <inkml:brushProperty name="width" value="0.1" units="cm"/>
      <inkml:brushProperty name="height" value="0.1" units="cm"/>
      <inkml:brushProperty name="color" value="#FFC114"/>
    </inkml:brush>
  </inkml:definitions>
  <inkml:trace contextRef="#ctx0" brushRef="#br0">180 0 6529,'4'18'4762,"-7"6"-3838,1-3-423,-5 55 46,-3 1 0,-3-2 0,-4 1 0,-3-2 0,-47 116 0,33-93-101,31-85-418,1 0 0,0 0-1,0 0 1,1 0 0,0 0 0,2 13-1,-1-23-28,0-1 0,0 1 0,1 0 1,-1-1-1,0 1 0,1 0 0,-1 0 0,1-1 0,-1 1 0,1-1 0,0 1 0,0-1 0,0 1 0,0-1 0,0 1 0,2 2 1,-2-4-1,0 0 0,0 1 0,0-1 1,0 0-1,-1 1 0,1-1 1,0 0-1,0 0 0,0 0 1,0 1-1,0-1 0,0 0 1,0-1-1,0 1 0,0 0 1,0 0-1,0 0 0,0 0 1,0-1-1,-1 1 0,1 0 0,1-1 1,4-3-4,-1 1 0,1-1 0,-1 0 0,0 0 0,0-1 0,0 0 0,4-5 1,36-48 31,-31 37-31,1 2-1,1 0 1,25-23-1,-35 37 17,0 0 0,1 0-1,-1 1 1,1 0-1,0 0 1,0 0 0,1 1-1,-1 0 1,1 1 0,-1 0-1,1 0 1,0 1-1,0-1 1,14 1 0,-21 1-3,-1 0 0,1 0 0,0 0 0,0 0 0,0 0 0,-1 0 0,1 1 0,0-1 1,0 0-1,-1 0 0,1 1 0,0-1 0,-1 0 0,1 1 0,0-1 0,-1 1 0,1-1 1,0 1-1,-1-1 0,1 1 0,-1-1 0,1 1 0,-1-1 0,1 1 0,-1 0 0,0-1 0,1 1 1,-1 0-1,0 0 0,1-1 0,-1 1 0,0 0 0,0 0 0,0-1 0,0 1 0,0 0 1,0 0-1,0-1 0,0 1 0,0 0 0,0 0 0,0-1 0,0 1 0,0 0 0,-1 0 1,1-1-1,-1 2 0,-1 7 97,-1-1 0,0 0 1,-7 12-1,7-14-67,-71 134 633,61-119-651,0-1 0,-1-1 1,-1 0-1,-27 26 1,38-42-102,0 0 1,0 1 0,0-1 0,-1-1-1,1 1 1,-1-1 0,1 0 0,-10 3-1,12-4-48,0-1 0,0 1-1,0-1 1,1 0-1,-1 0 1,0 0-1,0 0 1,0 0-1,0 0 1,0 0-1,0-1 1,1 1-1,-1-1 1,0 0-1,0 1 1,1-1-1,-1 0 1,0 0-1,1 0 1,-1 0-1,0 0 1,1 0-1,0 0 1,-1-1-1,1 1 1,-2-3-1,-12-23-2041</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8.446"/>
    </inkml:context>
    <inkml:brush xml:id="br0">
      <inkml:brushProperty name="width" value="0.1" units="cm"/>
      <inkml:brushProperty name="height" value="0.1" units="cm"/>
      <inkml:brushProperty name="color" value="#FFC114"/>
    </inkml:brush>
  </inkml:definitions>
  <inkml:trace contextRef="#ctx0" brushRef="#br0">260 47 7114,'1'-6'452,"0"3"-136,0 0-1,0 0 1,-1 0-1,0 0 1,0 0-1,0-1 1,0-2-1,0 5-228,0 0-1,-1 1 0,1-1 0,0 0 0,-1 1 0,1-1 0,-1 0 1,1 1-1,0-1 0,-1 1 0,1-1 0,-1 1 0,1-1 0,-1 1 1,0 0-1,1-1 0,-1 1 0,1-1 0,-1 1 0,0 0 0,1 0 1,-1-1-1,0 1 0,0 0 0,1 0 0,-1 0 0,0 0 1,1 0-1,-1 0 0,0 0 0,1 0 0,-1 0 0,0 0 0,0 0 1,1 0-1,-1 1 0,0-1 0,1 0 0,-2 1 0,-11 3 386,1 2 0,-1-1 0,1 1 0,0 1 0,1 0-1,-20 16 1,-4 1 17,33-23-460,0 0 0,0 1 0,0-1 0,0 1 0,1-1 0,-1 1 0,0 0 0,1 0 0,-1-1 0,-1 4 0,3-4-23,0 0-1,-1 0 1,1 0 0,0 0-1,0 0 1,0 0 0,0 0 0,0 1-1,0-1 1,0 0 0,0 0-1,0 0 1,0 0 0,1 0-1,-1 0 1,1 0 0,-1 0 0,0 0-1,1 0 1,0 0 0,-1 0-1,1 0 1,1 1 0,24 34 5,-10-15-28,18 32 1,-29-44-29,0 0 0,-1 0 0,-1 1 1,0 0-1,0-1 0,-1 1 0,2 12 1,-3-15-33,0 1 1,-1-1 0,0 0-1,0 1 1,-2 10 0,1-16 53,1 0-1,-1 0 1,0 0 0,0 1 0,0-1 0,0 0-1,0 0 1,0-1 0,0 1 0,-1 0 0,1 0-1,-1 0 1,1-1 0,-1 1 0,0-1 0,1 1 0,-1-1-1,0 0 1,0 0 0,0 0 0,-4 2 0,1-2-107,-1 1 0,0-1 0,0-1 1,1 1-1,-1-1 0,0 0 1,0 0-1,0-1 0,0 1 1,1-1-1,-1-1 0,0 1 1,1-1-1,-1 0 0,1 0 1,0-1-1,-1 1 0,1-1 1,0 0-1,1-1 0,-1 1 1,1-1-1,-1 0 0,-4-6 0,-8-15-1429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8.782"/>
    </inkml:context>
    <inkml:brush xml:id="br0">
      <inkml:brushProperty name="width" value="0.1" units="cm"/>
      <inkml:brushProperty name="height" value="0.1" units="cm"/>
      <inkml:brushProperty name="color" value="#FFC114"/>
    </inkml:brush>
  </inkml:definitions>
  <inkml:trace contextRef="#ctx0" brushRef="#br0">256 39 8570,'-9'4'1079,"-59"27"4233,49-21-4425,-24 16 1,34-19-817,0-1 1,1 2-1,0-1 1,0 1-1,1 0 1,0 0 0,0 1-1,1 0 1,0 0-1,0 1 1,-5 13-1,6-11 37,1 1-1,0 0 1,1-1-1,0 2 0,1-1 1,0 0-1,1 0 0,1 0 1,1 19-1,-1-28-95,1 0 0,-1 0 0,1 0 0,0 0 0,0 0 1,1 0-1,-1-1 0,1 1 0,0 0 0,0-1 0,0 1 0,0-1 0,1 0 0,-1 0 0,1 0 0,0 0 0,0 0 0,0 0 1,0-1-1,0 0 0,1 1 0,-1-1 0,1 0 0,-1-1 0,1 1 0,0-1 0,0 1 0,0-1 0,-1 0 0,1-1 0,0 1 1,0-1-1,1 0 0,6 0 0,-2 0-30,-1-1 1,0 0 0,1 0-1,-1-1 1,0 0-1,0 0 1,0-1 0,0 0-1,0 0 1,-1-1-1,10-6 1,-7 3-15,0-1-1,-1 0 1,1 0 0,-2-1-1,1 0 1,-1-1-1,7-11 1,-4 5-1,-2-1 1,0 0-1,-1-1 0,0 0 0,-2 0 1,0 0-1,-1-1 0,-1 0 1,4-35-1,-8 52 15,1-14-58,-1-1 1,-2-17-1,2 30-46,0 1 0,-1 0-1,1 0 1,-1-1 0,0 1-1,0 0 1,0 0 0,0 0 0,-1 0-1,1 0 1,-1 0 0,0 0-1,1 1 1,-1-1 0,-1 1 0,1-1-1,-5-3 1,6 5-21,0 1-1,0-1 1,0 1-1,0-1 1,0 1 0,0-1-1,0 1 1,0 0-1,-1 0 1,1-1-1,0 1 1,0 0 0,0 0-1,-1 0 1,1 1-1,0-1 1,0 0-1,0 0 1,0 0 0,0 1-1,-2 0 1,-10 6 139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9.131"/>
    </inkml:context>
    <inkml:brush xml:id="br0">
      <inkml:brushProperty name="width" value="0.1" units="cm"/>
      <inkml:brushProperty name="height" value="0.1" units="cm"/>
      <inkml:brushProperty name="color" value="#FFC114"/>
    </inkml:brush>
  </inkml:definitions>
  <inkml:trace contextRef="#ctx0" brushRef="#br0">0 333 6049,'6'13'2633,"2"9"-1297,4-4 8,-6-18 209,-1-10-33,3-14-208,6-7-111,5-12-673,5-5-184,5-3-336,1 6-272,16 17-432,-1 2-377,9 9-567,-5-1-192,-14-4-137,-1-1-711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9.480"/>
    </inkml:context>
    <inkml:brush xml:id="br0">
      <inkml:brushProperty name="width" value="0.1" units="cm"/>
      <inkml:brushProperty name="height" value="0.1" units="cm"/>
      <inkml:brushProperty name="color" value="#FFC114"/>
    </inkml:brush>
  </inkml:definitions>
  <inkml:trace contextRef="#ctx0" brushRef="#br0">111 7 4905,'-6'-7'5733,"6"7"-5586,-1 0-36,0 1-1,1-1 1,-1 0-1,1 1 0,-1-1 1,1 0-1,-1 1 1,1-1-1,-1 1 1,1-1-1,-1 1 1,1-1-1,0 1 1,-1-1-1,1 1 1,0 0-1,-1-1 0,1 1 1,0-1-1,0 1 1,0 0-1,0-1 1,-1 2-1,-26 126 1005,-15 60 159,34-158-1173,1 0 0,-2 38 1,8-65-103,1-1 0,0 1 1,0-1-1,0 1 0,0-1 1,0 0-1,1 1 0,-1-1 0,1 0 1,-1 1-1,1-1 0,0 0 1,0 1-1,0-1 0,0 0 0,0 0 1,3 2-1,-3-3 0,0 0 0,1 0 0,-1 0 0,1 0 1,-1-1-1,1 1 0,-1 0 0,1-1 0,0 1 0,-1-1 0,1 0 0,0 0 0,-1 0 0,1 0 1,0 0-1,0 0 0,-1 0 0,1 0 0,0 0 0,-1-1 0,1 1 0,-1-1 0,1 1 1,0-1-1,1-1 0,13-6-2,0 0 1,0-2-1,-1 0 1,27-23-1,20-13-24,-47 36 45,1 0-1,0 1 1,0 0 0,1 2 0,0 0 0,1 0 0,19-3-1,-35 10-1,-1-1 0,0 1-1,0 0 1,0-1-1,1 1 1,-1 0-1,0 0 1,0 0-1,1 0 1,-1 0-1,0 1 1,0-1 0,1 0-1,-1 0 1,0 1-1,0-1 1,0 1-1,1-1 1,0 2-1,-2-2 1,0 1 0,1-1-1,-1 1 1,0 0-1,0-1 1,0 1 0,1 0-1,-1-1 1,0 1 0,0 0-1,0-1 1,0 1-1,0 0 1,0-1 0,-1 1-1,1 0 1,0-1 0,0 1-1,0 0 1,-1-1-1,1 1 1,0-1 0,0 1-1,-1 0 1,-4 7 65,0-2 0,0 1 0,0 0 0,-8 6 0,-18 14-138,-2-1 0,-1-1-1,-50 28 1,1-1-1583,70-42 928,9-7 49,17-13-2953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9.820"/>
    </inkml:context>
    <inkml:brush xml:id="br0">
      <inkml:brushProperty name="width" value="0.1" units="cm"/>
      <inkml:brushProperty name="height" value="0.1" units="cm"/>
      <inkml:brushProperty name="color" value="#FFC114"/>
    </inkml:brush>
  </inkml:definitions>
  <inkml:trace contextRef="#ctx0" brushRef="#br0">57 112 4513,'127'-17'5605,"-122"16"-5459,1-1 0,0 0-1,-1-1 1,1 1 0,-1-1 0,0-1 0,0 1-1,0 0 1,0-1 0,0 0 0,-1 0-1,0-1 1,0 1 0,0-1 0,3-5-1,0 2-59,-6 7-70,0 0 1,-1 0-1,1 0 0,0 0 1,0 0-1,-1 0 0,1 0 1,0 0-1,-1 0 0,1 0 1,-1-1-1,1 1 0,-1 0 1,0 0-1,0-1 0,1 0 1,-1 1-4,-1 1 1,1 0-1,0-1 1,0 1-1,-1-1 0,1 1 1,0 0-1,0-1 1,-1 1-1,1 0 0,0-1 1,-1 1-1,1 0 1,0-1-1,-1 1 1,1 0-1,-1 0 0,1-1 1,0 1-1,-1 0 1,1 0-1,-1 0 1,1 0-1,-1 0 0,1 0 1,-1-1-1,1 1 1,-1 0-1,-3 0 43,0 1 0,0-1-1,0 1 1,0-1 0,0 1-1,0 0 1,0 0 0,1 1 0,-5 1-1,-18 11 612,1 1 0,0 1 0,1 1 0,-38 36-1,54-44-520,1-1 0,1 1 0,0 0 0,0 0 0,0 1 0,1 0 0,1 0 0,0 0 0,0 0 0,-2 14 0,5-18-123,0 0 1,0 0 0,0 0 0,1 0 0,0 0 0,0 0 0,1 1 0,2 10 0,-2-14-46,0 1 1,1-1 0,-1 0 0,1 0-1,-1 1 1,1-1 0,0 0 0,0 0-1,1-1 1,-1 1 0,0 0 0,1-1-1,0 1 1,0-1 0,5 3 0,-3-2-123,0-1 0,1 1 0,-1-1 0,1-1 1,-1 1-1,1-1 0,-1 0 0,1 0 0,0-1 0,0 0 1,-1 0-1,1 0 0,0-1 0,6-1 0,11-2-827,-1-2 0,27-10 0,-24 7 23,44-11-1422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0.152"/>
    </inkml:context>
    <inkml:brush xml:id="br0">
      <inkml:brushProperty name="width" value="0.1" units="cm"/>
      <inkml:brushProperty name="height" value="0.1" units="cm"/>
      <inkml:brushProperty name="color" value="#FFC114"/>
    </inkml:brush>
  </inkml:definitions>
  <inkml:trace contextRef="#ctx0" brushRef="#br0">310 593 5905,'1'-1'218,"-1"1"0,1-1 0,0 0 0,0 1 0,0-1 0,-1 0 0,1 0 0,0 0 0,-1 1 0,1-1 0,-1 0 0,1 0 0,-1 0 0,1 0 0,-1 0 0,0 0 0,1 0 0,-1 0 0,0-1 0,0 1 0,0 0 0,0-2 0,0 2-117,-1 1-1,1-1 1,-1 0-1,0 1 1,1-1-1,-1 1 1,0-1-1,0 1 1,1-1-1,-1 1 1,0 0-1,0-1 1,1 1-1,-1 0 1,0 0-1,0-1 1,0 1-1,0 0 1,0 0-1,0 0 1,-1 0-1,-5 0 154,0 0 0,0 1-1,0-1 1,-1 2 0,-11 2-1,-6 5 358,-2 0 41,2 0 1,-38 20 0,55-24-605,1-1 0,0 1 0,0 0 0,0 1 1,1-1-1,0 1 0,0 1 0,0-1 0,1 1 0,0 0 0,0 0 0,-5 12 0,5-8-53,1 0-1,-6 21 0,9-28-14,0 0 0,1 0 0,-1 0 0,1 0 0,0 0 0,0 0-1,0 0 1,0 0 0,1 1 0,0-1 0,0 0 0,2 5 0,-3-8 6,1 1 0,0-1 0,0 0 0,0 1 0,0-1 0,0 0 0,0 0 0,0 0 1,0 0-1,0 0 0,0 0 0,0 0 0,1 0 0,-1 0 0,0 0 0,1-1 0,-1 1 0,4 0 0,-2 0-7,0 0-1,1-1 0,-1 0 1,0 0-1,1 0 0,-1 0 0,1 0 1,4-2-1,2 0-27,0-1 1,-1 0-1,1-1 1,-1 0-1,10-5 1,-2-2-66,-1 0 1,1-1-1,-2-1 0,0 0 0,26-31 1,-18 15-149,-1-2 1,27-47-1,-22 22-415,38-108 1,-35 82 274,-17 47 244,11-30 272,54-103-1,-73 159 2063,-8 17-1493,-14 25-92,-38 84 298,-64 192-1,116-300-916,-10 29-127,-12 56-1,22-84-162,2 1 1,-1-1 0,1 0 0,1 0 0,0 1 0,1-1 0,0 0 0,0 1-1,1-1 1,6 18 0,12 16-1447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3.701"/>
    </inkml:context>
    <inkml:brush xml:id="br0">
      <inkml:brushProperty name="width" value="0.1" units="cm"/>
      <inkml:brushProperty name="height" value="0.1" units="cm"/>
      <inkml:brushProperty name="color" value="#FFC114"/>
    </inkml:brush>
  </inkml:definitions>
  <inkml:trace contextRef="#ctx0" brushRef="#br0">129 113 7274,'-41'-113'4577,"39"131"-3849,2 9-48,0 32-32,0 6 120,0 35 184,-1 21-103,-4 15-321,2 12-160,-8-21-288,-2-14-152,0-14-688,-1-7-417,1-14-991,0-19-337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4.058"/>
    </inkml:context>
    <inkml:brush xml:id="br0">
      <inkml:brushProperty name="width" value="0.1" units="cm"/>
      <inkml:brushProperty name="height" value="0.1" units="cm"/>
      <inkml:brushProperty name="color" value="#FFC114"/>
    </inkml:brush>
  </inkml:definitions>
  <inkml:trace contextRef="#ctx0" brushRef="#br0">295 0 6977,'-6'16'3817,"1"16"64,0 24-2913,-4 50-384,2 25 25,-17 44-89,4 21-232,-3 19-136,-10-5-32,12 13-56,-4-19-128,6-46-480,6-18-192,2-65-369,0-25-7,-5-35 96,-2-20-184,-10-32-297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6.313"/>
    </inkml:context>
    <inkml:brush xml:id="br0">
      <inkml:brushProperty name="width" value="0.1" units="cm"/>
      <inkml:brushProperty name="height" value="0.1" units="cm"/>
      <inkml:brushProperty name="color" value="#FFC114"/>
    </inkml:brush>
  </inkml:definitions>
  <inkml:trace contextRef="#ctx0" brushRef="#br0">86 406 5825,'7'-1'452,"0"0"0,-1 0 0,1-1 0,0-1 0,-1 1 0,1-1 0,-1 0 0,0 0 1,0-1-1,0 1 0,0-1 0,10-10 0,-9 6-182,1 0 0,-1 0 0,-1-1 0,0 0 0,0 0 0,0-1 1,7-19-1,-8 17-193,-1-1 0,0 0 0,-1 1 0,0-1 0,-1 0 0,-1 0 0,0 0 1,0-1-1,-2 1 0,1 0 0,-2 0 0,0 0 0,0 0 0,-7-19 0,7 28-67,0-1-1,0 1 1,0 0 0,0 0-1,-1 0 1,0 0 0,0 0-1,0 1 1,0-1-1,0 1 1,-8-6 0,9 8-8,0 0 1,0 0 0,0 0-1,0 1 1,0-1 0,0 0-1,0 1 1,0 0-1,0-1 1,0 1 0,0 0-1,0 0 1,0 0 0,0 1-1,0-1 1,0 0 0,0 1-1,0-1 1,0 1 0,0 0-1,0 0 1,0-1-1,1 1 1,-1 0 0,0 1-1,0-1 1,1 0 0,-1 0-1,1 1 1,-3 2 0,-6 7 45,1 1 0,0-1 0,0 1 0,2 1 0,-1 0 0,2 0 0,0 0 0,0 1 0,-4 16 0,-28 135 465,37-162-504,-11 71 153,3 0 0,3 1 0,6 118-1,2-165-412,1 0 0,13 54 0,-14-74 90,0-1 0,1 0 0,0 1-1,0-1 1,0 0 0,1 0 0,0-1 0,1 1 0,-1-1 0,1 0 0,0 0-1,1 0 1,-1-1 0,1 0 0,9 7 0,-9-10-136,0 1 0,0-1 0,0 0 0,0 0 0,12 1 0,-16-2 219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4.382"/>
    </inkml:context>
    <inkml:brush xml:id="br0">
      <inkml:brushProperty name="width" value="0.1" units="cm"/>
      <inkml:brushProperty name="height" value="0.1" units="cm"/>
      <inkml:brushProperty name="color" value="#FFC114"/>
    </inkml:brush>
  </inkml:definitions>
  <inkml:trace contextRef="#ctx0" brushRef="#br0">1 0 11859,'0'18'4400,"14"22"-3031,15 11-609,31-2-208,15-11-64,36-25-592,15-21-360,10-21-1192,1-9-745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5.887"/>
    </inkml:context>
    <inkml:brush xml:id="br0">
      <inkml:brushProperty name="width" value="0.1" units="cm"/>
      <inkml:brushProperty name="height" value="0.1" units="cm"/>
      <inkml:brushProperty name="color" value="#FFC114"/>
    </inkml:brush>
  </inkml:definitions>
  <inkml:trace contextRef="#ctx0" brushRef="#br0">165 26 5745,'-2'-1'149,"0"-1"-1,0 1 1,1 0 0,-1 0-1,0 0 1,0 0-1,0 0 1,0 0-1,0 0 1,-1 1 0,1-1-1,0 1 1,0-1-1,0 1 1,0 0-1,-1 0 1,1 0 0,0 0-1,0 0 1,-1 1-1,1-1 1,0 1 0,0-1-1,0 1 1,0 0-1,0 0 1,0 0-1,0 0 1,0 0 0,0 0-1,0 1 1,1-1-1,-1 1 1,0-1 0,1 1-1,-3 2 1,-3 5 100,0 1 0,0-1 0,1 1 0,1 0 0,-9 20 0,5-6 223,1 0-1,1 0 0,-7 45 0,12-55-383,0 0-1,2 0 1,-1 0-1,2 0 0,0-1 1,1 1-1,0 0 0,7 22 1,-8-33-86,0 0 0,0 0 0,0 0 0,1 0 0,-1-1 0,1 1 0,0 0 0,0-1 0,0 1 0,0-1 0,0 0 0,0 1 0,1-1 1,-1 0-1,1-1 0,0 1 0,-1 0 0,1-1 0,5 3 0,-4-3-1,1 0 0,-1-1 0,0 1 1,0-1-1,0 0 0,0 0 0,1-1 0,-1 1 0,0-1 1,0 0-1,0 0 0,0 0 0,0 0 0,0-1 0,5-2 1,0-1 2,0-1 0,0 0 0,-1 0 0,0 0 0,0-1 1,0-1-1,-1 1 0,0-1 0,0 0 0,-1-1 0,0 1 1,0-1-1,-1-1 0,-1 1 0,1-1 0,3-12 0,-3 5 1,0-1-1,-1 0 1,-1 0 0,-1 0-1,0 0 1,-2-1-1,0 1 1,-4-29 0,3 40 0,0 1 0,0-1 0,-1 1 0,0-1 1,0 1-1,0 0 0,-1 0 0,0 0 1,0 0-1,-1 1 0,-5-9 0,6 12-42,1 0 0,0 0 0,-1 0 0,1 0 0,-1 0 0,1 1 1,-1-1-1,0 1 0,1 0 0,-1 0 0,0 0 0,0 0 0,0 0 0,0 1 0,0-1 0,0 1 0,0 0 0,0 0 0,0 0 0,0 0 0,0 0 0,-1 1 1,1-1-1,1 1 0,-1 0 0,-5 2 0,-21 12-1358,2 5-166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6.496"/>
    </inkml:context>
    <inkml:brush xml:id="br0">
      <inkml:brushProperty name="width" value="0.1" units="cm"/>
      <inkml:brushProperty name="height" value="0.1" units="cm"/>
      <inkml:brushProperty name="color" value="#FFC114"/>
    </inkml:brush>
  </inkml:definitions>
  <inkml:trace contextRef="#ctx0" brushRef="#br0">0 5 6697,'8'-2'543,"13"0"1149,-21 2-1651,1 1 1,-1-1-1,1 0 0,-1 1 1,0-1-1,1 1 0,-1-1 0,0 1 1,1-1-1,-1 1 0,0-1 0,1 1 1,-1-1-1,0 1 0,0-1 1,0 1-1,0-1 0,0 1 0,0 0 1,0-1-1,1 1 0,-2-1 1,1 1-1,0-1 0,0 1 0,0 0 1,0-1-1,0 1 0,0-1 1,-1 1-1,1-1 0,0 1 0,0-1 1,-1 1-1,-8 37 572,2 0-1,1 0 1,2 1 0,2 0 0,2 39 0,1-70-495,0 1-1,0 0 1,4 12 0,-5-20-110,1 1-1,-1-1 0,0 0 1,1 0-1,-1 0 1,1 0-1,0 0 1,-1 0-1,1 0 0,0 0 1,-1-1-1,1 1 1,0 0-1,0 0 1,0-1-1,1 2 0,-1-2-4,-1 0-1,1 0 0,0 0 0,0 0 0,-1 0 0,1 0 0,0 0 0,0 0 0,-1-1 0,1 1 0,0 0 0,0-1 1,-1 1-1,1 0 0,0-1 0,-1 1 0,1-1 0,0 1 0,-1 0 0,1-1 0,-1 0 0,1 1 0,-1-1 0,1 1 1,-1-1-1,1 0 0,0-1 0,11-16 19,0-1 0,11-27-1,10-14-98,-27 48 57,11-16-76,34-42 0,-46 63 91,1 1-1,0-1 1,0 2-1,1-1 1,-1 1-1,1 0 1,0 0 0,0 1-1,1-1 1,0 2-1,13-6 1,-19 8 18,1 1-1,-1-1 1,0 1 0,1-1 0,-1 1 0,1 0 0,-1 0 0,0 0-1,1 0 1,-1 0 0,1 1 0,-1-1 0,0 1 0,5 1 0,-6-1 6,1 0 1,-1 0 0,0 0 0,0 0-1,1 0 1,-1 0 0,0 0 0,0 0 0,0 1-1,0-1 1,0 0 0,-1 1 0,1-1-1,0 1 1,-1-1 0,1 1 0,0 1-1,0 6 73,0 1 0,0-1 0,-1 1 0,0-1 0,0 1-1,-3 10 1,2-12-55,-6 43 200,4-34-158,0 0 0,1 0 0,1 1 0,1-1 0,2 23 0,-2-39-64,0 1 0,0-1 1,1 0-1,-1 0 0,0 0 0,0 0 0,1 0 1,-1 0-1,1 0 0,-1 0 0,1-1 1,-1 1-1,1 0 0,0 1 0,0-2-7,-1 0 0,0 0 0,0 0 0,1 0 0,-1 0 0,0 0 0,1 0 0,-1 0 0,0 0 0,0 0 0,1 0 0,-1 0 0,0 0 0,0 0 0,1 0 0,-1 0 0,0 0 0,0-1-1,1 1 1,-1 0 0,0 0 0,0 0 0,1 0 0,-1-1 0,0 1 0,0 0 0,0 0 0,1 0 0,-1-1 0,0 1 0,0 0 0,0-1 0,16-32 348,-10 19-304,9-12-419,1 0 0,1 1 0,1 1 0,1 0 0,2 2 0,0 0 0,32-25 0,-15 21-1443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7.350"/>
    </inkml:context>
    <inkml:brush xml:id="br0">
      <inkml:brushProperty name="width" value="0.1" units="cm"/>
      <inkml:brushProperty name="height" value="0.1" units="cm"/>
      <inkml:brushProperty name="color" value="#FFC114"/>
    </inkml:brush>
  </inkml:definitions>
  <inkml:trace contextRef="#ctx0" brushRef="#br0">189 10 4001,'-9'1'598,"-12"0"221,21-1-702,-1 0-1,1 0 1,0-1-1,-1 1 0,1 0 1,-1 0-1,1 0 1,0 0-1,-1-1 1,1 1-1,-1 0 1,1 0-1,0-1 1,-1 1-1,1 0 0,0 0 1,-1-1-1,1 1 1,0 0-1,0-1 1,-1 1-1,1-1 1,0 1-1,0 0 1,-1-1-1,1 1 0,0-1 1,0 1-1,0-1 1,0 1-1,0 0 1,0-1-1,0 1 1,0-2-1,0 2-34,-1 0-1,1 1 1,0-1-1,-1 0 1,1 0-1,0 0 1,0 0-1,-1 0 1,1 0-1,0 0 1,-1 0-1,1 1 1,0-1-1,0 0 1,-1 0-1,1 0 1,0 0-1,0 1 1,0-1-1,-1 0 1,1 0-1,0 1 1,0-1-1,0 0 1,0 0-1,0 1 1,-1-1-1,1 0 1,0 1-1,0-1 1,0 0-1,0 0 1,0 1-1,0-1 1,0 0-1,0 1 1,0-1-1,0 0 1,0 1-1,0-1 1,0 0-1,0 1 1,-22 150 1784,18-126-1635,-1 20-6,-3-1 0,-1 0 0,-3 0 0,-26 65 0,-6-18-305,82-217-147,-27 83 167,2 1-1,21-45 1,-20 57-16,2 0 1,34-47-1,-42 67 62,0 0-1,0 0 1,1 1-1,0 0 1,1 0-1,0 1 1,0 1 0,1 0-1,0 0 1,14-6-1,-23 12 14,0 0-1,0 1 0,0-1 1,0 0-1,0 1 0,1-1 1,-1 1-1,0-1 1,0 1-1,1 0 0,-1 0 1,0 0-1,1 0 0,-1 1 1,0-1-1,0 1 1,1-1-1,-1 1 0,3 1 1,-3 0 3,0-1 0,-1 1 1,1-1-1,0 1 0,-1 0 1,1 0-1,-1 0 0,1 0 1,-1 0-1,0 0 1,0 0-1,0 0 0,0 0 1,0 0-1,0 5 0,2 7 36,-2 1 1,1 0-1,-2 1 0,-2 25 0,1-27 0,-14 219 406,12-213-419,0-14-18,2-8-5,2-7-1,0 0 1,0 0-1,1 0 0,0 0 0,7-17 0,23-46 7,-16 41-9,1 1 0,2 0-1,34-42 1,-45 62 1,1 0-1,1 0 0,0 1 1,0 0-1,1 1 1,-1 0-1,2 0 1,-1 2-1,1-1 1,0 1-1,1 1 1,15-5-1,-24 9 8,-1 0 1,1 0-1,-1 0 0,1 1 0,0 0 1,-1-1-1,1 1 0,-1 1 0,1-1 1,-1 0-1,1 1 0,-1 0 0,1 0 1,-1 0-1,1 0 0,-1 0 0,0 1 1,1-1-1,-1 1 0,0 0 0,0 0 1,0 0-1,-1 0 0,1 1 0,0-1 1,-1 1-1,0 0 0,1 0 0,-1-1 1,0 1-1,-1 1 0,1-1 0,0 0 1,-1 0-1,0 1 0,0-1 0,0 1 1,0-1-1,0 1 0,0 6 0,0 12 35,0 0-1,-2 0 0,-1 0 1,-4 22-1,3-26-368,1 0 0,0 1 1,1-1-1,1 1 0,1-1 1,4 24-1,-5-40 234,0-1 0,0 0-1,1 0 1,-1 0 0,0 0 0,1 0 0,-1 1-1,1-1 1,-1 0 0,1 0 0,0 0-1,0 0 1,-1-1 0,1 1 0,0 0 0,0 0-1,0 0 1,0-1 0,0 1 0,0 0-1,0-1 1,0 1 0,0-1 0,0 1 0,0-1-1,2 1 1,-1-1-39,0 0 0,0 0 0,0 0 0,0 0 0,0 0 0,0-1-1,0 1 1,0-1 0,0 1 0,-1-1 0,1 0 0,0 1 0,0-1 0,2-2 0,22-17-159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7.748"/>
    </inkml:context>
    <inkml:brush xml:id="br0">
      <inkml:brushProperty name="width" value="0.1" units="cm"/>
      <inkml:brushProperty name="height" value="0.1" units="cm"/>
      <inkml:brushProperty name="color" value="#FFC114"/>
    </inkml:brush>
  </inkml:definitions>
  <inkml:trace contextRef="#ctx0" brushRef="#br0">301 41 3625,'0'-2'258,"0"0"1,0 1 0,0-1-1,0 1 1,0-1 0,0 0-1,-1 1 1,1-1 0,0 1-1,-1-1 1,0 1 0,1-1-1,-1 1 1,0 0 0,0-1-1,1 1 1,-1 0 0,0-1-1,0 1 1,-1 0 0,1 0-1,0 0 1,0 0 0,0 0-1,-1 0 1,1 0 0,-1 0-1,-1 0 1,1 0-124,-1 1 0,1 0 0,0 0 0,-1 0 1,1 0-1,0 0 0,-1 0 0,1 0 0,0 1 0,-1-1 0,1 1 0,0 0 0,0 0 1,0 0-1,0 0 0,-1 0 0,1 0 0,0 0 0,-3 4 0,-8 6 146,1 1 0,0 0-1,1 1 1,0 0 0,-15 24 0,-38 79 415,59-106-642,-6 9 28,-5 13 46,-16 39 1,29-61-121,0-1 0,0 1 0,1 0-1,0 1 1,0-1 0,1 0 0,1 1 0,1 17 0,-1-24-19,1 1 1,0-1 0,0 1-1,1-1 1,-1 1 0,5 7-1,-6-11 0,1 0-1,0 0 1,-1 0-1,1 0 1,0 0-1,-1 0 1,1 0-1,0-1 1,0 1 0,0 0-1,0 0 1,0 0-1,0-1 1,0 1-1,0-1 1,0 1-1,0-1 1,0 1 0,0-1-1,1 0 1,-1 1-1,0-1 1,0 0-1,0 0 1,1 0-1,-1 0 1,0 0-1,0 0 1,0 0 0,1 0-1,-1-1 1,2 1-1,1-2-31,0-1-1,1 1 1,-1-1-1,0 0 0,0 0 1,0 0-1,-1 0 1,1-1-1,4-5 1,30-43-237,-27 36 199,24-36-143,-13 19 96,0 0-1,2 2 1,2 0 0,34-31-1,-34 44 104,-26 18 27,0 0 1,0 0-1,1 0 0,-1 0 0,0 0 0,1-1 0,-1 1 0,0 0 1,1 0-1,-1 0 0,0 0 0,1 0 0,-1 0 0,0 0 0,1 0 1,-1 0-1,0 0 0,1 1 0,-1-1 0,0 0 0,1 0 0,-1 0 1,0 0-1,1 0 0,-1 1 0,0-1 0,2 14 125,-8 14-4,0 0 0,-21 51-1,-4 15-175,28-81-94,0 0 0,1 0-1,0 0 1,1 1-1,1 15 1,0-28 59,0 1 0,0-1 1,0 0-1,0 0 0,1 1 0,-1-1 0,0 0 1,1 0-1,-1 1 0,0-1 0,1 0 0,0 0 0,-1 0 1,1 0-1,0 0 0,-1 0 0,1 0 0,0 0 1,1 1-1,-1-2 22,0 1 0,0-1 0,-1 0 0,1 0 1,0 0-1,0 0 0,0 0 0,0 0 0,0 0 0,-1 0 1,1 0-1,0 0 0,0 0 0,0 0 0,0-1 1,-1 1-1,1 0 0,0-1 0,0 1 0,-1 0 0,1-1 1,0 1-1,0-1 0,-1 1 0,1-1 0,-1 0 0,2 0 1,17-19 499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8.417"/>
    </inkml:context>
    <inkml:brush xml:id="br0">
      <inkml:brushProperty name="width" value="0.1" units="cm"/>
      <inkml:brushProperty name="height" value="0.1" units="cm"/>
      <inkml:brushProperty name="color" value="#FFC114"/>
    </inkml:brush>
  </inkml:definitions>
  <inkml:trace contextRef="#ctx0" brushRef="#br0">19 12 5065,'6'10'1208,"-1"0"-1,0 0 1,-1 0 0,0 1-1,4 15 1,-6-13-958,0 0 0,-1 0 0,-1 0 1,0 0-1,0 0 0,-1 0 0,-5 21 0,2-12-127,1-7-48,0 1 0,0 0 0,-2-1 1,0 1-1,-11 23 0,10-33 76,3-9 17,4-13 8,0 12-158,1-4 9,0 1 0,1-1-1,1 1 1,-1-1 0,1 1-1,5-7 1,-3 4-23,71-105 24,-66 100-23,0 2 1,1 0-1,1 0 1,0 1 0,1 0-1,16-10 1,-25 19 3,1-1 1,-1 2 0,1-1 0,-1 0 0,1 1 0,0 0-1,0 1 1,0-1 0,8 0 0,-12 2-6,0 0 0,-1 0 1,1 0-1,0 1 0,0-1 0,-1 0 1,1 1-1,0 0 0,-1-1 1,1 1-1,0 0 0,-1 0 0,1 0 1,-1 0-1,1 0 0,-1 0 1,1 0-1,-1 0 0,0 1 0,0-1 1,0 0-1,0 1 0,0-1 0,0 1 1,0-1-1,0 1 0,0 0 1,-1-1-1,1 1 0,-1 0 0,1 0 1,-1-1-1,0 1 0,1 0 0,-1 2 1,3 27-441,-2 60 1,-2-47-1770,1-44 2112,0 0-1,0 1 0,0-1 0,0 1 0,0-1 1,-1 0-1,1 1 0,0-1 0,0 1 0,0-1 0,0 0 1,1 1-1,-1-1 0,0 0 0,0 1 0,0-1 1,0 1-1,0-1 0,0 0 0,1 1 0,-1-1 1,0 0-1,0 1 0,0-1 0,1 0 0,-1 1 1,0-1-1,1 0 0,-1 0 0,0 1 0,1-1 0,8-9-1757,10-26 94,-18 32 1590,12-23-244,1 0-1,21-29 1,-29 47 719,0 1-1,0-1 1,1 1-1,0 0 1,0 0-1,1 1 1,0 0-1,0 1 0,0 0 1,13-6-1,-19 10-197,-1 0 0,1 0-1,0 1 1,-1-1-1,1 1 1,0-1-1,0 1 1,-1 0-1,1 0 1,0 0 0,0 0-1,-1 0 1,1 0-1,0 0 1,0 0-1,0 1 1,-1-1 0,1 1-1,0-1 1,-1 1-1,3 1 1,-2-1 0,-1 1 0,1-1 0,0 1 0,-1 0 1,1 0-1,-1 0 0,0 0 0,1 0 0,-1 0 0,0 0 1,0 0-1,-1 0 0,2 5 0,1 6 170,-1 0 1,-1 1-1,0-1 0,-1 19 0,0-30-256,-2 31 195,-1 23-62,3-51-159,0-1 1,1 1 0,-1 0-1,1 0 1,0 0 0,0-1-1,1 1 1,2 5 0,-4-9-4,0-1 0,1 1 1,-1 0-1,1 0 1,-1 0-1,1-1 0,-1 1 1,1 0-1,0-1 1,-1 1-1,1 0 1,0-1-1,-1 1 0,1-1 1,0 1-1,0-1 1,0 1-1,-1-1 0,1 0 1,0 1-1,0-1 1,0 0-1,0 0 0,0 1 1,0-1-1,0 0 1,-1 0-1,1 0 0,0 0 1,0 0-1,0-1 1,0 1-1,0 0 0,0 0 1,0-1-1,0 1 1,-1 0-1,1-1 1,0 1-1,0-1 0,0 1 1,0-1-1,4-3-14,-1 1 0,1-1 1,-1 0-1,0 0 0,-1 0 0,4-5 0,27-41-31,29-59-1,-22 36 75,-41 72-9,1 0-1,0 0 1,-1 0 0,1-1 0,0 1-1,0 0 1,0 0 0,0 0-1,0 0 1,0 0 0,0 1 0,0-1-1,2-1 1,-3 2 3,0 0-1,1 0 1,-1 0-1,0 0 1,1 0-1,-1 0 1,0 0-1,1 0 1,-1 0-1,0 0 1,1 0 0,-1 1-1,0-1 1,0 0-1,1 0 1,-1 0-1,0 0 1,1 1-1,-1-1 1,0 0-1,0 0 1,0 0-1,1 1 1,-1-1 0,0 0-1,0 0 1,0 1-1,1-1 1,-1 0-1,0 1 1,0-1-1,0 0 1,0 0-1,0 1 1,1 3 105,0 0 0,0-1 1,-1 1-1,1 0 0,-1 0 0,0 0 1,0-1-1,-1 1 0,0 4 0,-5 21 525,-2-1 0,-20 52 0,-35 56 174,52-113-711,-58 107 241,-26 59-1322,85-158-60,9-30 915,1 0 0,0 0 1,0 1-1,-1-1 1,1 0-1,0 1 0,0-1 1,0 0-1,0 1 1,1-1-1,-1 0 0,0 1 1,0-1-1,1 0 0,-1 0 1,2 3-1,-2-4-3,1 1 1,0-1-1,-1 1 0,1-1 0,0 1 0,-1-1 1,1 0-1,0 1 0,-1-1 0,1 0 0,0 0 1,0 0-1,-1 1 0,1-1 0,0 0 0,0 0 1,0 0-1,-1 0 114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9.165"/>
    </inkml:context>
    <inkml:brush xml:id="br0">
      <inkml:brushProperty name="width" value="0.1" units="cm"/>
      <inkml:brushProperty name="height" value="0.1" units="cm"/>
      <inkml:brushProperty name="color" value="#FFC114"/>
    </inkml:brush>
  </inkml:definitions>
  <inkml:trace contextRef="#ctx0" brushRef="#br0">188 1 4505,'9'58'7686,"-8"-21"-6230,-8 66 0,-15 46-177,-49 173-1,54-253-1193,13-53-95,-19 68-136,20-76 49,0 0 0,-1 0 0,0 0 0,0-1 0,-1 1 0,0-1 0,-8 8 0,3-7-259,8-13 27,9-18 43,80-115-224,-35 61 401,-5 6 92,3 2 0,62-63 1,-85 106 46,-21 21-28,0 0 1,-1 0-1,0-1 0,0 1 1,0-1-1,0-1 1,5-8-1,-10 15 7,0-1 0,0 1 0,0 0-1,0 0 1,0 0 0,0 0 0,0-1 0,0 1 0,0 0 0,0 0 0,0 0-1,0 0 1,0-1 0,-1 1 0,1 0 0,0 0 0,0 0 0,0 0 0,0 0-1,0-1 1,0 1 0,0 0 0,0 0 0,-1 0 0,1 0 0,0 0 0,0 0-1,0-1 1,0 1 0,0 0 0,0 0 0,-1 0 0,1 0 0,0 0 0,0 0-1,0 0 1,0 0 0,-1 0 0,1 0 0,0 0 0,0 0 0,0 0-1,0 0 1,-1 0 0,1 0 0,0 0 0,0 0 0,0 0 0,0 0 0,-1 0-1,1 0 1,0 0 0,0 0 0,0 0 0,0 1 0,0-1 0,-1 0 0,1 0-1,0 0 1,0 0 0,0 0 0,0 0 0,0 0 0,0 1 0,-1-1 0,-13 6 452,8-2-374,1 0 0,0 0 0,-1 0 1,-4 6-1,-5 4 81,0 2-1,1-1 1,1 2 0,-17 28 0,21-30-76,2 0 1,0 1 0,0 0-1,2 0 1,0 0-1,0 1 1,2-1-1,0 1 1,1 0 0,1 0-1,0 0 1,2 0-1,4 34 1,-5-48-114,1 1 1,0-1-1,0 1 1,0-1-1,1 0 1,-1 1-1,1-1 0,0 0 1,0 0-1,0 0 1,0 0-1,0 0 1,1-1-1,0 1 0,-1-1 1,1 0-1,0 1 1,0-1-1,0 0 0,0-1 1,0 1-1,1 0 1,3 0-1,-2-1-97,-1 0-1,0 0 1,1-1 0,-1 0-1,1 0 1,-1 0-1,0-1 1,1 1 0,-1-1-1,0 0 1,1 0 0,-1 0-1,0-1 1,0 0-1,0 0 1,0 0 0,0 0-1,5-4 1,9-9-847,-1 0 0,19-21 0,-25 25 655,38-39-147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9.513"/>
    </inkml:context>
    <inkml:brush xml:id="br0">
      <inkml:brushProperty name="width" value="0.1" units="cm"/>
      <inkml:brushProperty name="height" value="0.1" units="cm"/>
      <inkml:brushProperty name="color" value="#FFC114"/>
    </inkml:brush>
  </inkml:definitions>
  <inkml:trace contextRef="#ctx0" brushRef="#br0">374 42 7562,'13'-16'953,"6"-8"523,-15 22-535,-7 13 339,-4 7-783,2 0 1,0 0-1,1 0 0,-2 22 1,-1 76 947,5-82-1015,0 6 98,-11 166 1359,8-164-1729,-2 0 1,-21 72-1,25-104-173,0 0 0,-1-1-1,-1 0 1,1 1 0,-1-1 0,-7 9-1,10-16 9,0 1-1,-1-1 0,1 0 0,0 1 1,-1-1-1,0 0 0,1 0 0,-1-1 1,0 1-1,0 0 0,0-1 0,0 0 1,0 0-1,0 0 0,0 0 0,-1 0 1,1-1-1,0 1 0,0-1 0,-1 0 1,-5 0-1,1-1-112,0-1 0,0 1 1,0-2-1,0 1 0,0-1 1,1 0-1,-1-1 0,1 0 1,0 0-1,0 0 0,0-1 0,0 0 1,-7-8-1,4 3-413,1-1 1,-1 0-1,2 0 0,-1-1 0,2 0 0,-12-24 1,-8-29-1640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39.849"/>
    </inkml:context>
    <inkml:brush xml:id="br0">
      <inkml:brushProperty name="width" value="0.1" units="cm"/>
      <inkml:brushProperty name="height" value="0.1" units="cm"/>
      <inkml:brushProperty name="color" value="#FFC114"/>
    </inkml:brush>
  </inkml:definitions>
  <inkml:trace contextRef="#ctx0" brushRef="#br0">0 37 4905,'8'0'3105,"13"0"167,4 8-527,4 0-809,6 1-375,3-2-865,1-6-240,2-4-312,0-5-64,7-5-416,-2-4-312,1 1-953,-4 3-607</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1.867"/>
    </inkml:context>
    <inkml:brush xml:id="br0">
      <inkml:brushProperty name="width" value="0.1" units="cm"/>
      <inkml:brushProperty name="height" value="0.1" units="cm"/>
      <inkml:brushProperty name="color" value="#FFC114"/>
    </inkml:brush>
  </inkml:definitions>
  <inkml:trace contextRef="#ctx0" brushRef="#br0">197 36 4505,'-4'-2'492,"-1"1"0,0-1 0,0 1 1,0 1-1,0-1 0,0 1 0,-1 0 0,1 0 0,0 0 1,0 1-1,0 0 0,0 0 0,0 0 0,0 0 0,-6 4 1,4-2-250,1 0 1,0 1 0,0 0 0,1 0 0,-1 1 0,1 0 0,0 0 0,0 0 0,0 0-1,-4 8 1,3-4-177,0 0-1,1 1 1,0 0-1,0 0 1,1 0-1,1 1 1,0-1-1,0 1 0,1 0 1,0 0-1,1 0 1,0 0-1,2 22 1,-1-30-57,1 1 0,0 0 0,0-1 0,0 1 0,0-1 0,0 1 0,1-1 0,0 1 0,0-1 0,0 0 0,0 0 0,0 0 0,0 0 0,1 0 0,-1-1 0,5 4 0,-5-5-8,0 1 0,0-1 0,0 0 0,1 0 0,-1 0 0,0-1-1,1 1 1,-1 0 0,0-1 0,1 1 0,-1-1 0,1 0 0,-1 0 0,1 0 0,-1 0 0,1 0 0,-1-1 0,0 1-1,1-1 1,-1 0 0,0 1 0,1-1 0,-1 0 0,0 0 0,4-3 0,2-1 7,1-2 1,-1 1 0,0-1-1,-1 0 1,0 0-1,0-1 1,-1 0-1,1 0 1,-2 0 0,1-1-1,-1 0 1,-1 0-1,1-1 1,3-14-1,-4 11-96,0 0 0,-1-1 0,-1 1-1,0-1 1,-1 1 0,0-1 0,-1 0-1,-1 0 1,0 1 0,-4-18 0,5 30-37,0-1 0,0 1 0,-1 0 0,1 0-1,0 0 1,-1-1 0,1 1 0,-1 0 0,1 0 0,-1 0 0,1 0 0,-1 0 0,0 0 0,0 0 0,1 0 0,-1 0 0,0 0 0,-1-1 0,-5 3-1650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7.847"/>
    </inkml:context>
    <inkml:brush xml:id="br0">
      <inkml:brushProperty name="width" value="0.1" units="cm"/>
      <inkml:brushProperty name="height" value="0.1" units="cm"/>
      <inkml:brushProperty name="color" value="#FFC114"/>
    </inkml:brush>
  </inkml:definitions>
  <inkml:trace contextRef="#ctx0" brushRef="#br0">1 101 5089,'6'0'2377,"10"0"-841,5 0 32,15-6 33,4-1-137,5-5-288,-6 0-176,0-2-464,-1 1-175,-3 2-241,-2 0-120,-6 6-352,-4-3-289,-7 7-775,-2 7-416</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6.642"/>
    </inkml:context>
    <inkml:brush xml:id="br0">
      <inkml:brushProperty name="width" value="0.1" units="cm"/>
      <inkml:brushProperty name="height" value="0.1" units="cm"/>
      <inkml:brushProperty name="color" value="#FFC114"/>
    </inkml:brush>
  </inkml:definitions>
  <inkml:trace contextRef="#ctx0" brushRef="#br0">155 20 7994,'18'-7'933,"18"-5"727,-28 14-569,-14 9 518,-28 34-1003,2 2-1,3 2 1,-24 51 0,50-95-586,-39 86 196,39-81-210,-1 0 1,1 0-1,1 0 0,0 0 1,1 0-1,0 1 0,0 14 1,1-24-20,0 0 1,0 0 0,0 1 0,0-1-1,0 0 1,0 0 0,1 1-1,-1-1 1,0 0 0,1 0-1,-1 0 1,1 0 0,-1 1 0,1-1-1,0 0 1,-1 0 0,1 0-1,0 0 1,0 0 0,0-1-1,-1 1 1,1 0 0,0 0 0,0 0-1,0-1 1,1 1 0,-1 0-1,0-1 1,0 1 0,0-1-1,0 0 1,1 1 0,-1-1-1,0 0 1,0 0 0,0 0 0,1 1-1,-1-1 1,0-1 0,0 1-1,1 0 1,-1 0 0,0 0-1,0-1 1,3 0 0,2-1-130,1 0-1,-1-1 1,1 1 0,-1-2-1,0 1 1,0-1 0,7-5-1,3-5-70,-1-1 0,0 0-1,-1-1 1,0 0 0,11-20 0,50-95 166,-26 44 443,-49 86-376,21-27 385,-7 19 79,-14 9-453,1 0 0,-1 0 0,1 0 0,-1 0-1,1 0 1,-1 0 0,1 0 0,-1 0 0,1 0-1,-1 0 1,1 0 0,-1 1 0,1-1 0,-1 0-1,1 0 1,-1 1 0,0-1 0,1 0 0,-1 1-1,1-1 1,-1 0 0,0 1 0,1-1 0,-1 1-1,0-1 1,1 0 0,-1 1 0,0 0 0,4 8 114,-1-1 0,-1 1 0,0 0 0,0 0 0,0 0 0,-1 0 0,-1 1 0,0 13 0,1 3-21,1 61 46,-1-41-575,1 0 0,9 49 0,-1-60-985,2-8-374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42.348"/>
    </inkml:context>
    <inkml:brush xml:id="br0">
      <inkml:brushProperty name="width" value="0.1" units="cm"/>
      <inkml:brushProperty name="height" value="0.1" units="cm"/>
      <inkml:brushProperty name="color" value="#FFC114"/>
    </inkml:brush>
  </inkml:definitions>
  <inkml:trace contextRef="#ctx0" brushRef="#br0">489 191 5305,'-3'-19'1663,"0"-7"79,-11-35 0,12 55-1621,0-1-1,0 1 1,-1 0 0,1 1-1,-1-1 1,-1 0 0,1 1-1,-1 0 1,0 0 0,0 0-1,-5-5 1,8 9-79,-1 0 1,1-1-1,-1 1 0,1 0 1,0 0-1,-1 1 0,0-1 1,1 0-1,-1 0 0,1 1 1,-1-1-1,0 1 0,1-1 1,-1 1-1,0 0 0,0 0 1,1 0-1,-1 0 0,0 0 1,0 0-1,0 0 0,1 0 1,-1 1-1,0-1 0,1 1 1,-1-1-1,0 1 1,1 0-1,-1-1 0,1 1 1,-1 0-1,1 0 0,-1 0 1,1 1-1,0-1 0,-1 0 1,1 0-1,0 1 0,-1 1 1,-4 4 158,1 0 0,1 1 0,-1 0 0,1 0 1,1 0-1,-6 16 0,-49 211 1283,40-149-1262,-46 135-1,-32 45-1831,80-233 337,16-33 1193,-1 1 0,1 0 1,0 0-1,-1-1 0,1 1 0,-1 0 0,0-1 0,1 1 1,-1 0-1,1-1 0,-1 1 0,0-1 0,1 1 1,-1-1-1,0 1 0,0-1 0,1 0 0,-1 1 0,0-1 1,0 0-1,0 0 0,0 1 0,1-1 0,-1 0 0,0 0 1,0 0-1,0 0 0,0 0 0,0 0 0,1 0 0,-1 0 1,0-1-1,0 1 0,0 0 0,0 0 0,1-1 0,-1 1 1,0 0-1,-1-2 0,-1-1-184,0-1-1,0 1 1,0-1 0,0 0-1,1 0 1,-1 0 0,1 0-1,0-1 1,1 1-1,-1-1 1,1 1 0,-2-9-1,-1-11-453,-2-28-1,5 43 581,0-1 25,0-3 294,0 1 0,1-1 0,0 0 0,3-23 0,-2 34-49,-1-1 0,1 1 0,-1 0 0,1-1 0,0 1 0,0 0 0,0-1 0,0 1 0,1 0 1,-1 0-1,0 0 0,1 0 0,0 0 0,-1 0 0,1 0 0,0 1 0,0-1 0,0 1 0,0-1 1,0 1-1,0 0 0,1 0 0,-1 0 0,0 0 0,1 0 0,-1 0 0,0 0 0,1 1 0,-1 0 1,6-1-1,95-3 2753,-35 3-3333,116-18 0,-130 6-1443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2.587"/>
    </inkml:context>
    <inkml:brush xml:id="br0">
      <inkml:brushProperty name="width" value="0.1" units="cm"/>
      <inkml:brushProperty name="height" value="0.1" units="cm"/>
      <inkml:brushProperty name="color" value="#FFC114"/>
    </inkml:brush>
  </inkml:definitions>
  <inkml:trace contextRef="#ctx0" brushRef="#br0">30 1 7538,'-7'16'3116,"3"12"-2570,2-10-173,-5 32 528,-2 86 0,9-116-779,1-1 0,0 1 0,2-1-1,0 1 1,1-1 0,1 0 0,12 30 0,-15-46-120,-1 0 0,1 0 0,0 0-1,0 0 1,0 0 0,0 0 0,3 2 0,-4-4-1,-1-1-1,1 1 1,-1-1-1,1 0 0,-1 1 1,1-1-1,0 0 1,-1 1-1,1-1 1,0 0-1,-1 0 0,1 0 1,-1 0-1,1 0 1,0 0-1,-1 0 0,1 0 1,0 0-1,-1 0 1,1 0-1,0 0 1,-1 0-1,1 0 0,-1 0 1,1-1-1,0 1 1,-1 0-1,1 0 1,-1-1-1,1 1 0,-1-1 1,1 1-1,-1 0 1,1-1-1,-1 1 1,1-1-1,-1 1 0,1-1 1,-1 1-1,0-1 1,1 1-1,-1-1 1,0 0-1,1 0 0,20-36-9,18-44 0,-21 43-91,27-46 1,-38 72 83,0 1 0,1 0 0,1 0 0,-1 0 0,2 1 0,0 1 0,0 0 0,15-11 0,-24 19 26,0 0 1,0 1-1,0-1 0,0 0 1,0 0-1,1 1 0,-1-1 1,0 1-1,0-1 1,1 1-1,-1 0 0,0-1 1,0 1-1,1 0 0,-1 0 1,0 0-1,1 0 0,-1 0 1,0 0-1,1 0 0,-1 1 1,0-1-1,0 0 0,1 1 1,-1-1-1,0 1 0,0-1 1,1 1-1,-1 0 1,0-1-1,0 1 0,0 0 1,0 0-1,0 0 0,0 0 1,0 0-1,-1 0 0,1 0 1,0 0-1,0 1 0,2 4 78,-1 0-1,0-1 0,0 1 0,-1 0 0,1 0 0,-2 0 0,2 12 1,-3 16 190,0 1 1,-11 57 0,6-61-237,2 1 0,1 0 1,2 40-1,1-68-42,1 1 1,-1-1-1,1 0 0,0 0 1,0 1-1,1-1 0,-1 0 1,1 0-1,0 0 0,0 0 0,0-1 1,0 1-1,4 4 0,-4-7-1,-1 1 0,1-1-1,0 0 1,-1 0 0,1 0-1,0 0 1,0 0 0,-1 0-1,1 0 1,0 0 0,0-1-1,0 1 1,0-1 0,0 1-1,0-1 1,0 0 0,1 0-1,-1 0 1,0 0 0,0 0-1,0-1 1,0 1 0,0 0-1,0-1 1,0 0-1,0 1 1,0-1 0,2-2-1,3 0-25,-1-1 0,0 0 0,-1 0 0,1 0 0,-1-1 1,0 0-1,0 0 0,6-8 0,32-51-544,-10 8-1066,33-78 0,-38 68 1171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3.146"/>
    </inkml:context>
    <inkml:brush xml:id="br0">
      <inkml:brushProperty name="width" value="0.1" units="cm"/>
      <inkml:brushProperty name="height" value="0.1" units="cm"/>
      <inkml:brushProperty name="color" value="#FFC114"/>
    </inkml:brush>
  </inkml:definitions>
  <inkml:trace contextRef="#ctx0" brushRef="#br0">30 27 4017,'6'-8'1589,"-5"6"-1242,0 0-1,0 0 0,1 0 1,-1 1-1,1-1 1,0 0-1,-1 1 0,4-3 1,4 5 643,1 12-166,-6 0-513,0 1 0,0 0 0,-1 0 0,-1 0 0,0 0-1,-1 0 1,-2 27 0,1-19-48,-1 29 114,-2 0 0,-2 0 1,-2 0-1,-25 84 0,30-129-363,-7 24 32,0 0 1,2 0-1,1 1 1,-3 58 0,10-97-67,0-1 0,0 1 0,1-1 0,0 1 1,0-1-1,7-13 0,27-48-195,-19 39 85,1 2-1,1 0 1,2 2-1,1 0 1,45-42-1,-65 67 131,0 0-1,1 0 0,-1 0 0,1 1 0,-1-1 0,1 1 0,0-1 0,0 1 1,-1 0-1,1 0 0,0 0 0,0 1 0,0-1 0,5 0 0,-6 2 2,0-1 0,0 0 0,0 1 0,0-1 0,0 1 0,0 0 0,0 0 0,-1-1 0,1 1 0,0 1-1,-1-1 1,1 0 0,0 0 0,-1 0 0,1 1 0,-1-1 0,0 1 0,1-1 0,-1 1 0,0 0 0,0-1-1,1 4 1,6 10 22,-1 1 0,10 32 0,-11-30 8,14 32-1,-17-44-26,1 1-1,0-1 0,0 0 0,1 0 0,-1 0 1,1-1-1,1 1 0,7 5 0,-7-6 1,0 0-1,1-1 1,0 0-1,8 4 1,-12-7-4,-1 0 0,0 0 1,1 0-1,-1-1 0,0 1 0,1-1 1,-1 0-1,1 0 0,-1 0 0,0 0 1,1 0-1,-1 0 0,1-1 0,-1 1 1,1-1-1,-1 1 0,0-1 0,0 0 1,3-1-1,5-5-1,0 0-1,0 0 1,0-1 0,-1 0 0,-1-1-1,0 0 1,0 0 0,0 0 0,8-15-1,-3 0-3,0 1-1,-1-1 1,10-33-1,-6 4-18,-15 49 22,0-1 1,0 1-1,-1 0 1,0-1 0,0 1-1,0 0 1,0-1-1,0 1 1,-1 0-1,-2-7 1,3 10 4,0 1 0,0 0 0,0-1 0,0 1 0,-1 0-1,1 0 1,0-1 0,0 1 0,0 0 0,-1-1 0,1 1 0,0 0 0,0 0 0,-1 0-1,1-1 1,0 1 0,-1 0 0,1 0 0,0 0 0,-1 0 0,1 0 0,0-1 0,-1 1-1,1 0 1,0 0 0,-1 0 0,1 0 0,0 0 0,-1 0 0,1 0 0,0 0 0,-1 0 0,1 0-1,0 1 1,-1-1 0,1 0 0,-1 0 0,-12 9 152,1 8 16,1-1 0,1 1-1,0 0 1,1 1-1,-10 30 1,4-12 15,14-35-183,-12 29 238,-17 56 1,28-77-251,0-1 0,0 0 0,1 0 0,0 1 0,1-1 0,0 1 0,0-1 0,1 0 0,0 1 0,0-1 0,1 0 0,3 10 0,-4-15-103,0 0 0,0-1 0,1 1 0,-1-1 0,1 1 0,-1-1 0,1 0 0,0 0 0,0 0 0,0 0 0,0 0 0,0 0 0,1 0 0,-1-1 0,1 1-1,-1-1 1,1 1 0,-1-1 0,1 0 0,0 0 0,0 0 0,-1-1 0,1 1 0,0-1 0,0 1 0,0-1 0,0 0 0,0 0 0,-1 0 0,1-1 0,0 1-1,0 0 1,3-2 0,31-11-2239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3.487"/>
    </inkml:context>
    <inkml:brush xml:id="br0">
      <inkml:brushProperty name="width" value="0.1" units="cm"/>
      <inkml:brushProperty name="height" value="0.1" units="cm"/>
      <inkml:brushProperty name="color" value="#FFC114"/>
    </inkml:brush>
  </inkml:definitions>
  <inkml:trace contextRef="#ctx0" brushRef="#br0">85 19 5393,'-1'30'2417,"-1"-1"0,-10 46 0,5-41-2204,-3-1 0,0 0-1,-29 59 1,36-87 84,2-7-67,5-12 64,8-25-114,-4 23-166,0 1 0,1 0 0,0 0 0,1 1 0,1 1 0,0 0 0,1 0 0,14-11 0,114-83 367,-136 104-358,-3 2-15,9-6 99,-1 1-1,1 0 1,0 0-1,0 1 1,1 0-1,11-4 0,-20 9-64,0 0-1,0-1 1,0 1-1,0 0 1,0 0-1,0 0 0,0 0 1,0 0-1,0 0 1,0 1-1,-1-1 1,1 1-1,0-1 1,0 1-1,0 0 0,0 0 1,-1 0-1,1 0 1,0 0-1,-1 0 1,1 0-1,-1 0 0,1 1 1,-1-1-1,0 0 1,0 1-1,1 0 1,-1-1-1,0 1 1,0-1-1,-1 1 0,1 0 1,0 0-1,0 2 1,2 5 132,0 0 0,-1 0 0,0 0-1,-1 0 1,1 18 0,-3 82 526,2 32-3298,5-111 234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4.299"/>
    </inkml:context>
    <inkml:brush xml:id="br0">
      <inkml:brushProperty name="width" value="0.1" units="cm"/>
      <inkml:brushProperty name="height" value="0.1" units="cm"/>
      <inkml:brushProperty name="color" value="#FFC114"/>
    </inkml:brush>
  </inkml:definitions>
  <inkml:trace contextRef="#ctx0" brushRef="#br0">48 322 8290,'-9'35'3402,"-2"44"-2845,11-78-550,0-1 1,0 1-1,0 0 0,0-1 0,0 1 0,0-1 1,-1 1-1,1 0 0,0-1 0,0 1 0,0-1 1,-1 1-1,1-1 0,0 1 0,0 0 1,-1-1-1,1 1 0,0-1 0,-1 1 0,0-1 1,-5-6 271,-5-23 13,9 20-288,1 1 1,0-1-1,0 0 0,0 0 0,1 0 0,1 1 1,-1-1-1,1 0 0,4-14 0,-1 9 20,1 1-1,0 0 1,1 0-1,1 0 0,11-18 1,-1 7 120,2 1 1,1 0 0,0 2 0,2 0-1,27-21 1,-39 35-114,-1 1-1,1 0 1,0 0-1,0 1 1,1 0-1,0 1 1,-1 0-1,18-4 1,-7 5 288,0 0-1,1 1 1,35 2 0,-53 0-288,0 0 1,0 1-1,0-1 1,0 1-1,0 0 1,0 0-1,0 1 1,0-1-1,-1 1 1,1 0-1,0 0 1,-1 0-1,1 0 1,-1 1-1,0-1 1,0 1-1,0 0 1,3 4-1,-3-5-28,0 0 0,0 1 0,0-1 0,0 0-1,0-1 1,0 1 0,1 0 0,-1-1 0,1 0-1,-1 0 1,1 0 0,-1 0 0,1-1 0,0 1-1,-1-1 1,1 0 0,0 0 0,0 0 0,-1-1-1,1 1 1,6-3 0,1 0 21,0 0-1,-1-1 1,1-1-1,-1 0 1,0 0 0,10-7-1,-21 13 85,-1 0-1,1 0 1,0 1-1,0-1 1,-1 1-1,1-1 1,0 1 0,1 0-1,-1-1 1,0 1-1,-1 3 1,-7 15 97,-79 146 1228,-136 193 0,214-344-1407,-2 1-54,0 0-1,2 1 1,0 0-1,1 1 1,0 0 0,-9 32-1,17-48-64,1 0-1,0 0 1,-1-1 0,1 1-1,0 0 1,0 0-1,0 0 1,1 0 0,-1 0-1,0 0 1,1 0 0,0 2-1,-1-3 40,0-1 0,1 0 1,-1 1-1,0-1 0,0 0 0,0 0 0,1 1 0,-1-1 1,0 0-1,0 0 0,0 0 0,1 1 0,-1-1 0,0 0 0,0 0 1,1 0-1,-1 0 0,0 0 0,1 1 0,-1-1 0,0 0 0,1 0 1,-1 0-1,0 0 0,1 0 0,-1 0 0,0 0 0,13-8-1870,3-15-790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4.632"/>
    </inkml:context>
    <inkml:brush xml:id="br0">
      <inkml:brushProperty name="width" value="0.1" units="cm"/>
      <inkml:brushProperty name="height" value="0.1" units="cm"/>
      <inkml:brushProperty name="color" value="#FFC114"/>
    </inkml:brush>
  </inkml:definitions>
  <inkml:trace contextRef="#ctx0" brushRef="#br0">126 0 8066,'-11'24'4113,"-8"15"-817,0 5-2456,-3-1 49,6-5-985,0-4-432,3-20-737,4-8-311,9-17-304,4-11 119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4.964"/>
    </inkml:context>
    <inkml:brush xml:id="br0">
      <inkml:brushProperty name="width" value="0.1" units="cm"/>
      <inkml:brushProperty name="height" value="0.1" units="cm"/>
      <inkml:brushProperty name="color" value="#FFC114"/>
    </inkml:brush>
  </inkml:definitions>
  <inkml:trace contextRef="#ctx0" brushRef="#br0">141 0 8370,'0'1'3719,"-1"5"-2860,-10 24 106,-1 0-1,-27 46 0,25-51-451,1 0-1,1 0 0,-16 52 0,28-76-509,0 1 0,-1 0 0,1-1 0,0 1 0,0-1 0,-1 1 0,1 0 0,1-1 0,-1 1 0,0-1 0,0 1 0,1 0 0,-1-1 0,0 1 0,1-1 0,0 1 0,-1-1 0,1 0 0,0 1 0,0-1 0,0 1 0,0-1 0,0 0 0,0 0 0,0 0 0,0 0 0,0 0 0,0 0 0,1 0 0,-1 0 0,1 0 0,-1 0 0,0-1 0,1 1 0,2 0 0,5 2-16,0-1-1,0 0 1,0-1 0,19 1 0,-18-1 14,14-1-13,39-4-1,-46 2 14,0 0 0,0 2 0,-1 0 0,1 0-1,22 5 1,-38-5-1,0 0 0,0 0-1,0 1 1,1-1 0,-1 1 0,0-1 0,0 0-1,0 1 1,0 0 0,0-1 0,0 1-1,0 0 1,0-1 0,0 1 0,0 0 0,0 0-1,-1 0 1,1 0 0,0 0 0,-1 0-1,1 0 1,0 0 0,-1 0 0,1 0-1,-1 0 1,0 0 0,1 1 0,-1-1 0,0 0-1,0 0 1,1 0 0,-1 1 0,0-1-1,0 0 1,0 0 0,-1 2 0,0 1 3,0-1 1,0 0-1,0 1 0,0-1 1,-1 0-1,1 0 1,-1 0-1,0 0 0,0 0 1,0 0-1,0-1 1,-4 4-1,-175 145-270,171-142 26,-1-1-1,0-1 0,-1 0 0,0-1 0,-24 10 0,33-15 96,1 0 0,0-1 0,-1 1 0,1-1 0,-1 1 0,1-1 0,-1 0 0,1 0 0,-5 0 0,5-1-36,0 0-1,1 1 0,-1-1 1,1 0-1,-1 0 1,1 0-1,-1 0 0,1 0 1,0 0-1,-2-3 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5.316"/>
    </inkml:context>
    <inkml:brush xml:id="br0">
      <inkml:brushProperty name="width" value="0.1" units="cm"/>
      <inkml:brushProperty name="height" value="0.1" units="cm"/>
      <inkml:brushProperty name="color" value="#FFC114"/>
    </inkml:brush>
  </inkml:definitions>
  <inkml:trace contextRef="#ctx0" brushRef="#br0">0 53 8546,'19'-11'3497,"34"-10"-2001,3 8-824,-4 9-80,2 1-336,-9 14-736,-10-2-216,-2 7-600,-2 5-353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5.664"/>
    </inkml:context>
    <inkml:brush xml:id="br0">
      <inkml:brushProperty name="width" value="0.1" units="cm"/>
      <inkml:brushProperty name="height" value="0.1" units="cm"/>
      <inkml:brushProperty name="color" value="#FFC114"/>
    </inkml:brush>
  </inkml:definitions>
  <inkml:trace contextRef="#ctx0" brushRef="#br0">173 50 6913,'-40'67'7775,"23"-36"-6899,-17 43 0,33-73-869,-55 156 1546,49-135-1326,2 0 0,0 0 0,2 1 0,0-1 0,1 31-1,2-49-207,0 1 0,1 0 0,0-1 0,-1 1-1,1 0 1,1-1 0,-1 1 0,1-1 0,0 0-1,0 1 1,0-1 0,0 0 0,1 0-1,0 0 1,-1-1 0,2 1 0,-1 0 0,5 3-1,-4-4-15,0-1 0,0 0 0,0 0-1,0 0 1,1 0 0,-1 0 0,1-1-1,-1 0 1,1 0 0,-1 0 0,1-1 0,0 0-1,-1 0 1,1 0 0,0 0 0,-1-1-1,1 1 1,8-3 0,2-2-4,-1 0 1,1 0-1,-1-2 1,0 0-1,-1 0 0,0-1 1,0-1-1,0 0 1,-1-1-1,-1 0 0,0-1 1,11-12-1,-13 12 1,0 0-1,-1-1 0,0 0 0,-1 0 1,-1-1-1,0 0 0,0 0 1,-1 0-1,-1-1 0,0 0 1,-1 1-1,0-1 0,0-22 1,-3 12-11,-2 1 0,0-1 0,-2 1 0,0 0 0,-2 0 0,-1 1 0,0-1 0,-15-29 0,18 44 2,0 0 0,-1 0 0,0 0 0,-1 0 0,1 1 0,-11-10-1,13 15-16,0-1-1,0 1 1,0-1-1,0 1 1,0 0-1,0 1 1,-1-1-1,1 0 1,-1 1 0,0 0-1,1 0 1,-1 0-1,0 0 1,0 1-1,1-1 1,-1 1-1,0 0 1,-7 1-1,5 0-183,1 1 0,-1-1 0,1 1 0,-1 0 0,1 1 0,0-1 1,-1 1-1,1 0 0,1 0 0,-1 1 0,-7 5 0,-9 16-2364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7.785"/>
    </inkml:context>
    <inkml:brush xml:id="br0">
      <inkml:brushProperty name="width" value="0.1" units="cm"/>
      <inkml:brushProperty name="height" value="0.1" units="cm"/>
      <inkml:brushProperty name="color" value="#FFC114"/>
    </inkml:brush>
  </inkml:definitions>
  <inkml:trace contextRef="#ctx0" brushRef="#br0">453 40 5505,'11'-2'450,"19"-4"1711,-30 6-2131,0-1 0,0 1 0,1 0-1,-1 0 1,0 0 0,0 0 0,0 0 0,0 0 0,0 0 0,0 0 0,1-1-1,-1 1 1,0 0 0,0 0 0,0 0 0,0 0 0,0 0 0,0-1 0,0 1 0,0 0-1,0 0 1,0 0 0,0 0 0,0-1 0,0 1 0,0 0 0,0 0 0,0 0 0,0 0-1,0-1 1,0 1 0,0 0 0,0 0 0,0 0 0,0 0 0,0-1 0,0 1 0,0 0-1,0 0 1,0 0 0,-1 0 0,1 0 0,0-1 0,0 1 0,0 0 0,-17-10 1464,10 7-1179,1 1-1,0-1 1,-1 2-1,0-1 1,1 1-1,-1 0 1,0 0-1,1 1 1,-1 0-1,0 0 1,0 1-1,-11 2 1,8-1-118,1 1 0,0 0 0,0 1 0,0 0 0,0 0 0,1 1 0,0 0 0,-12 9 0,11-7-168,1 0 0,0 1 0,0 0 0,1 0 0,0 1 0,0 0 0,1 0 0,0 1 0,1-1 1,0 1-1,1 0 0,0 1 0,0-1 0,1 1 0,0 0 0,-1 15 0,4-21-27,1 0 0,0 0-1,0 0 1,0 0 0,0 0 0,1 0-1,-1-1 1,1 1 0,1-1-1,-1 1 1,1-1 0,-1 0 0,1 0-1,0 0 1,1 0 0,-1 0 0,1-1-1,4 4 1,-5-4-6,1 0 0,-1 0 0,1 0 0,0-1 0,0 1 0,0-1 0,0 0 0,1 0 0,-1-1 0,0 1 0,1-1 0,-1 0 0,1 0 0,0 0 0,-1-1 0,1 0 0,0 0 0,-1 0 0,9-1 0,-8-1-2,1-1-1,-1 1 1,1-1-1,-1 0 1,0-1-1,0 1 1,0-1-1,-1 0 1,1 0-1,-1-1 0,0 1 1,0-1-1,-1 0 1,1 0-1,-1 0 1,0-1-1,4-8 1,3-11-12,0-1 1,8-40 0,-15 55 25,-2 10-2,8-47 13,-9 46 6,0 1 0,0-1 0,1 0-1,-1 1 1,0-1 0,0 1 0,-1-1 0,1 1 0,0-1 0,0 0 0,-1 1 0,1-1 0,-1 1-1,1-1 1,-1 1 0,0 0 0,0-1 0,1 1 0,-1 0 0,0-1 0,0 1 0,0 0-1,-1 0 1,1 0 0,-2-2 0,2 3-4,0 0 0,1 0 0,-1 0-1,0 0 1,1 0 0,-1 0 0,0 0 0,1 1-1,-1-1 1,1 0 0,-1 0 0,0 1 0,1-1-1,-1 0 1,1 1 0,-1-1 0,1 0 0,-1 1-1,1-1 1,-1 1 0,1-1 0,-1 1 0,1-1-1,0 1 1,-1-1 0,1 1 0,0 0 0,0-1 0,-1 1-1,1 1 1,-10 23 265,-9 49 306,3 0 0,-8 98 0,9-53-94,-28 105 143,36-197-620,-1-1 1,-1 0 0,-2-1-1,0 0 1,-2 0-1,-18 26 1,25-43-14,0 0 0,0-1-1,-1 0 1,0 0 0,0 0 0,0-1 0,-16 10-1,20-14-42,0-1-1,0 1 0,0-1 0,0 0 0,-1 0 0,1 0 1,0 0-1,0 0 0,-1-1 0,1 1 0,-1-1 0,1 0 0,0 0 1,-1 0-1,1-1 0,0 1 0,-1-1 0,1 0 0,0 1 1,-1-2-1,1 1 0,0 0 0,0-1 0,0 1 0,-3-3 0,1 0-205,1 0 0,0 0-1,0 0 1,0 0 0,1-1-1,-5-6 1,-19-36-2350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7.211"/>
    </inkml:context>
    <inkml:brush xml:id="br0">
      <inkml:brushProperty name="width" value="0.1" units="cm"/>
      <inkml:brushProperty name="height" value="0.1" units="cm"/>
      <inkml:brushProperty name="color" value="#FFC114"/>
    </inkml:brush>
  </inkml:definitions>
  <inkml:trace contextRef="#ctx0" brushRef="#br0">107 1 8354,'-27'80'4666,"2"-12"-2488,-16 80-1,36-124-2053,1 0 0,2 0 0,0 1 1,1-1-1,2 1 0,0-1 0,7 31 0,-6-42-141,1 0-1,0 0 1,1-1 0,0 1-1,1-1 1,1 0 0,0 0-1,1-1 1,9 13 0,-16-23-58,1 0 1,-1 0 0,1 0 0,0-1 0,-1 1 0,1 0-1,0 0 1,0-1 0,0 1 0,-1 0 0,1-1-1,0 1 1,0-1 0,0 1 0,0-1 0,0 0 0,0 1-1,2-1 1,-3 0-19,1 0 0,-1-1 0,0 1 0,1 0 0,-1-1 0,1 1 0,-1 0-1,0-1 1,1 1 0,-1 0 0,0-1 0,0 1 0,1-1 0,-1 1 0,0-1 0,0 1 0,0-1 0,0 1-1,1-1 1,-1 1 0,0-1 0,0 1 0,0-1 0,0 1 0,0-2 0,-4-40-4696,4 39 4427,-2-5-180,1 0 0,1 0 0,0 0 0,0 0 0,0-1 1,1 1-1,2-8 0,-1 9 581,0 1 1,1 0-1,-1 0 1,1 0-1,0 0 1,1 0 0,0 1-1,-1-1 1,2 1-1,-1 0 1,1 1-1,-1-1 1,1 1-1,9-6 1,3-2 372,1 1 0,0 1 0,1 0 1,0 2-1,25-8 0,104-22 2369,-58 16-876,-86 21-1757,0 0 0,0 0-1,0-1 1,0 1 0,0-1 0,0 0 0,0 0 0,0-1 0,-1 1 0,1-1 0,-1 0 0,1 0 0,-1 0 0,3-4 0,-4 4-29,0 0 1,-1-1 0,1 1 0,-1-1 0,0 1 0,0-1-1,0 0 1,0 1 0,-1-1 0,1 0 0,-1 0-1,0 1 1,0-1 0,0 0 0,-1 0 0,1 1-1,-2-5 1,-1-4 70,-1 1 1,0-1-1,-1 1 0,0 0 0,-1 0 0,-10-16 1,4 11 28,0 0 1,0 1-1,-20-17 1,27 27-166,1 1-1,-1 0 1,0 1-1,0-1 0,-1 1 1,1 0-1,-1 0 1,-8-3-1,12 6-34,-1-1-1,1 1 0,-1-1 0,1 1 0,0 0 1,-1 0-1,1 0 0,-1 0 0,1 1 1,-1-1-1,1 0 0,-1 1 0,1 0 0,0 0 1,-1-1-1,1 1 0,0 1 0,0-1 0,0 0 1,0 0-1,0 1 0,-4 3 0,-1 2 31,0 2-1,0-1 1,1 1-1,0 0 1,1 0-1,-1 0 1,2 1 0,-1 0-1,2 0 1,-4 11-1,0 8 36,1 0 1,-4 43-1,7-38-85,2 1 0,2 0 0,8 62 0,-6-76-115,1 0-1,2-1 0,0 1 1,1-1-1,1 0 0,1-1 0,15 25 1,-23-40 7,2-1-1,-1 0 1,0 0 0,0 0 0,1-1 0,0 1 0,-1 0 0,1-1 0,0 0 0,0 0 0,1 0 0,-1 0 0,0 0 0,1 0-1,-1-1 1,1 0 0,-1 0 0,1 0 0,0 0 0,-1 0 0,1-1 0,0 0 0,0 1 0,-1-1 0,1-1 0,0 1 0,0 0 0,-1-1-1,1 0 1,0 0 0,-1 0 0,6-3 0,8-4-398,1 0 0,-2-2 0,1 0 1,-1-1-1,-1 0 0,0-1 0,-1-1 0,0 0 0,23-30 0,15-28-1020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9.018"/>
    </inkml:context>
    <inkml:brush xml:id="br0">
      <inkml:brushProperty name="width" value="0.1" units="cm"/>
      <inkml:brushProperty name="height" value="0.1" units="cm"/>
      <inkml:brushProperty name="color" value="#FFC114"/>
    </inkml:brush>
  </inkml:definitions>
  <inkml:trace contextRef="#ctx0" brushRef="#br0">13 627 4273,'-3'13'2151,"1"-9"-1675,0 0 0,1 1 0,-1-1 0,1 1 0,0-1 0,1 1 0,-1 0 0,1-1 0,0 1 0,0 0 0,2 8 0,-2-12-427,0-1-1,0 0 1,0 1 0,1-1-1,-1 0 1,0 0 0,0 1-1,0-1 1,1 0-1,-1 1 1,0-1 0,1 0-1,-1 0 1,0 0 0,0 1-1,1-1 1,-1 0 0,0 0-1,1 0 1,-1 0 0,0 1-1,1-1 1,-1 0 0,1 0-1,-1 0 1,0 0 0,1 0-1,-1 0 1,0 0 0,1 0-1,-1 0 1,1 0 0,15-8 869,11-16 63,7-22-615,-3-1 1,-1-2 0,45-102-1,42-168-11,-112 308-187,-4 12 12,-6 23 33,-5 21-125,3 0 0,-5 87 0,11-106-83,2 0 0,1 0-1,1 0 1,1 0 0,2 0-1,13 39 1,-17-59-6,1 0 0,-1 0 0,1 0 0,1 0 0,5 8 1,-9-13 0,1-1 0,0 1 1,-1 0-1,1 0 0,0 0 1,0-1-1,0 1 1,-1 0-1,1-1 0,0 1 1,0-1-1,0 1 1,0-1-1,0 1 0,0-1 1,0 0-1,0 0 0,0 1 1,0-1-1,0 0 1,1 0-1,-1 0 0,0 0 1,0 0-1,0 0 0,0 0 1,0-1-1,0 1 1,0 0-1,0-1 0,0 1 1,0 0-1,0-1 1,0 1-1,0-1 0,0 0 1,0 1-1,-1-1 0,1 0 1,0 1-1,1-2 1,6-7 2,-1-1 0,0 0 0,0 0 1,-1 0-1,0-1 0,0 0 0,4-15 1,3-4-2,36-79 16,73-140-215,-117 242 187,0-1 0,0 1 1,0-1-1,1 1 0,0 1 0,1-1 1,-1 1-1,1 0 0,14-8 1,-19 13 21,-1 0 0,1 0 1,-1 1-1,1-1 1,-1 1-1,1-1 0,0 1 1,-1-1-1,1 1 1,0 0-1,-1 0 0,1 0 1,0 0-1,-1 0 1,1 0-1,0 1 0,-1-1 1,1 0-1,0 1 1,-1-1-1,3 2 1,-1 0 14,-1-1 0,0 1 1,0 0-1,0 0 0,0 0 0,-1 0 1,1 0-1,-1 0 0,1 1 1,-1-1-1,1 0 0,0 4 1,2 5 87,0 1 1,-1 0-1,0 0 1,1 19-1,-1 23 149,-4 68-1,-1-29-310,3-78-454,0 1 1,0-1-1,2 0 0,0 1 0,1-1 0,0-1 0,1 1 0,7 15 1,-8-25 107,0 0 1,0 0 0,0 0-1,1 0 1,8 7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9.434"/>
    </inkml:context>
    <inkml:brush xml:id="br0">
      <inkml:brushProperty name="width" value="0.1" units="cm"/>
      <inkml:brushProperty name="height" value="0.1" units="cm"/>
      <inkml:brushProperty name="color" value="#FFC114"/>
    </inkml:brush>
  </inkml:definitions>
  <inkml:trace contextRef="#ctx0" brushRef="#br0">321 1 6401,'-11'0'2579,"0"0"0,-18 4 0,23-3-2429,-1 1 0,2 0 0,-1 0 1,0 1-1,0-1 0,1 1 0,-1 1 0,1-1 1,0 1-1,-5 4 0,-2 4-74,2-1 1,-1 2-1,2 0 0,0 0 0,0 1 0,1 0 1,1 0-1,0 1 0,1 0 0,1 0 1,0 0-1,1 1 0,1-1 0,0 1 1,1 0-1,1 0 0,1 27 0,0-39-62,0 0-1,1-1 0,-1 1 0,1-1 1,0 1-1,0-1 0,0 1 0,1-1 1,-1 0-1,1 1 0,0-1 0,0 0 1,0 0-1,0 0 0,0-1 0,1 1 1,4 4-1,-5-6-26,0 0 0,0 0 0,0 0 0,0 0 0,0 0 0,1-1 0,-1 1 0,0 0 0,1-1 0,-1 0 0,0 0 0,1 0 1,-1 0-1,0 0 0,1 0 0,-1 0 0,0-1 0,1 1 0,-1-1 0,0 1 0,0-1 0,1 0 0,-1 0 0,0 0 0,0 0 0,0-1 0,3-1 0,-1-1 6,1 1 0,-1-1 0,1 0 0,-1 0 0,-1-1 0,1 1 0,0-1 0,-1 0 0,0 1 0,0-2 0,0 1 0,-1 0 0,0 0 0,3-11 0,-1-3-15,-1 0-1,-1 0 1,0-23 0,-2 24 12,1 0 1,1 0 0,6-24-1,-10 54 58,0-1-1,1 0 1,0 1-1,1 12 0,0 2 88,-12 186 742,7-167-719,-3-1 0,-22 78 0,15-75-136,-3-1-1,-38 73 0,55-115-41,-1-1 0,0 0 0,0 0 0,0 0-1,0 0 1,0-1 0,0 1 0,-1 0 0,0-1-1,1 0 1,-1 0 0,0 0 0,0 0 0,0 0 0,-5 2-1,7-4-5,0 0 1,0 0-1,0 0 0,0 0 0,0 0 0,0 0 0,-1 0 0,1 0 0,0 0 1,0-1-1,0 1 0,0 0 0,0-1 0,0 1 0,0-1 0,0 1 0,0-1 1,0 0-1,-1 0 0,0-2-76,-1 1 0,1-1 0,0 0 0,0 0 0,0 0 0,0 0 0,0 0 1,-1-4-1,-14-42-1457,7-9-419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1:59.806"/>
    </inkml:context>
    <inkml:brush xml:id="br0">
      <inkml:brushProperty name="width" value="0.1" units="cm"/>
      <inkml:brushProperty name="height" value="0.1" units="cm"/>
      <inkml:brushProperty name="color" value="#FFC114"/>
    </inkml:brush>
  </inkml:definitions>
  <inkml:trace contextRef="#ctx0" brushRef="#br0">129 0 8810,'-12'18'2222,"-21"37"1,21-29-1428,0 1 0,-11 40 1,12-24-225,2 0 1,-6 81 0,14-101-293,0 1 0,2-1 1,1 1-1,0-1 0,9 34 1,-9-49-252,0 0 1,1 0-1,0-1 0,0 1 1,0-1-1,1 1 0,0-1 1,1 0-1,-1-1 0,1 1 1,1-1-1,-1 0 1,1 0-1,0 0 0,0-1 1,1 0-1,0 0 0,12 6 1,-15-9-28,0-1 0,0 1 0,0-1 0,1 0 0,-1 0 0,0-1-1,0 1 1,1-1 0,-1 0 0,0 0 0,1 0 0,-1-1 0,0 1 0,0-1 0,0 0 0,1 0 0,-1-1 0,0 1 0,0-1 0,0 0 0,-1 0 0,1 0 0,0-1 0,-1 1-1,0-1 1,1 0 0,-1 0 0,4-4 0,0-3-4,1 1 1,-2-1-1,1 0 0,-1-1 0,-1 1 0,0-1 0,0-1 0,-1 1 0,3-14 1,-2 0 1,0-1 0,-2 1 0,-2-1 0,0 0 0,-1 0 0,-5-31 1,0 24 0,-1 1 0,-1 1 1,-2-1-1,-19-47 1,24 71 1,1 0 0,-1 1 1,-1-1-1,1 1 0,-1 0 1,-8-9-1,11 14-8,0 0 1,0 0-1,-1 0 0,1 0 1,-1 0-1,0 1 0,0-1 1,1 1-1,-1 0 0,0-1 1,0 1-1,0 1 0,0-1 1,0 0-1,-1 1 0,1-1 1,0 1-1,0 0 0,0 0 1,-5 1-1,0 1-95,0 0-1,0 1 1,1 0 0,-1 0 0,1 0 0,0 1-1,0 0 1,-10 8 0,-11 12 2097</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2.538"/>
    </inkml:context>
    <inkml:brush xml:id="br0">
      <inkml:brushProperty name="width" value="0.1" units="cm"/>
      <inkml:brushProperty name="height" value="0.1" units="cm"/>
      <inkml:brushProperty name="color" value="#FFC114"/>
    </inkml:brush>
  </inkml:definitions>
  <inkml:trace contextRef="#ctx0" brushRef="#br0">357 56 6297,'0'0'307,"0"-1"0,1 0 1,-1 0-1,0 0 0,0 0 0,0 0 0,0 0 0,0 1 0,0-1 0,0 0 0,0 0 0,0 0 0,-1 0 0,1 0 0,0 0 1,-1 1-1,1-1 0,0 0 0,-1 0 0,-2-3 1535,1 3-1535,-27-17 1352,23 14-1593,4 3-51,0 0 0,0-1 0,0 1 1,0 0-1,0 0 0,0 0 0,0 1 1,0-1-1,-1 0 0,1 1 0,0-1 1,0 1-1,-1 0 0,1 0 0,0 0 1,-1 0-1,1 0 0,0 0 0,0 1 1,-1-1-1,1 1 0,0 0 0,0-1 1,0 1-1,0 0 0,0 0 0,-3 2 1,-8 9 71,0 0 0,0 0 0,-19 27 0,-29 49 63,44-61-103,0-2-41,0 1 1,2 0-1,2 1 1,0 0-1,-10 36 1,21-59-19,1 1 0,1 0-1,-1 0 1,1-1 0,-1 1 0,1 0 0,2 9 0,-2-13 7,0 0-1,0 0 1,1 0 0,-1 0 0,0 0 0,1 0-1,-1 0 1,1 0 0,-1 0 0,1 0-1,-1 0 1,1 0 0,0-1 0,0 1-1,-1 0 1,1 0 0,0-1 0,0 1-1,0 0 1,0-1 0,0 1 0,0-1 0,0 1-1,0-1 1,0 1 0,0-1 0,0 0-1,0 0 1,0 1 0,0-1 0,0 0-1,0 0 1,0 0 0,2 0 0,3-1-12,1-1 1,-1 1 0,0-1-1,1 0 1,-1 0 0,0-1-1,0 0 1,-1 0 0,1 0-1,10-8 1,0-3-43,0 0-1,15-17 1,-14 10-26,-1-1 0,0 0 0,-2-1 0,-1-1 0,14-36 0,17-29-321,-39 80 338,0 0 0,1 1 1,0 0-1,1 0 0,-1 1 0,9-8 0,-15 15 71,1-1 0,-1 1-1,0-1 1,1 1 0,-1 0-1,1-1 1,-1 1-1,1 0 1,-1-1 0,1 1-1,-1 0 1,1-1 0,-1 1-1,1 0 1,-1 0 0,1 0-1,-1-1 1,1 1 0,0 0-1,-1 0 1,1 0 0,-1 0-1,1 0 1,0 0-1,-1 0 1,1 0 0,-1 0-1,1 1 1,-1-1 0,1 0-1,0 0 1,-1 0 0,1 1-1,-1-1 1,1 0 0,-1 1-1,1-1 1,-1 0 0,1 1-1,-1-1 1,0 1-1,1-1 1,-1 0 0,1 1-1,-1-1 1,0 1 0,0-1-1,1 1 1,-1 0 0,0-1-1,0 1 1,0-1 0,1 1-1,-1-1 1,0 1 0,0 0-1,1 4 63,0 0-1,-1 0 1,0 0-1,0 11 1,-22 121 720,15-102-866,1 0 0,1 0 0,1 72 0,7-79-663,-3-27 619,0 0 1,0 0-1,0 0 0,1 0 1,-1 0-1,0 0 1,0 0-1,0-1 0,1 1 1,-1 0-1,0 0 1,1 0-1,-1 0 1,1 0-1,-1-1 0,1 1 1,0 0-1,-1-1 1,1 1-1,0 0 1,-1-1-1,1 1 0,0-1 1,0 1-1,1 0 1,1-6-1609</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3.047"/>
    </inkml:context>
    <inkml:brush xml:id="br0">
      <inkml:brushProperty name="width" value="0.1" units="cm"/>
      <inkml:brushProperty name="height" value="0.1" units="cm"/>
      <inkml:brushProperty name="color" value="#FFC114"/>
    </inkml:brush>
  </inkml:definitions>
  <inkml:trace contextRef="#ctx0" brushRef="#br0">0 94 6689,'4'25'1804,"3"10"-738,-1-1-1,-3 2 0,0-1 0,-4 53 0,0-85-874,1 1-1,-1-1 1,1 1-1,-1-1 1,0 0-1,0 1 1,-1-1 0,1 0-1,-4 6 1,1-7 934,3-8-553,2-13-118,-1 18-408,3-30 27,1 0 0,1 0-1,2 1 1,15-43-1,-18 63-241,1-1 0,-1 1 1,2 0-1,-1 0 0,2 0 0,-1 1 0,1 0 0,0 0 0,1 1 1,0 0-1,0 0 0,1 1 0,0 0 0,1 1 0,16-10 0,-16 13-171,-1-1 0,1 2 0,0-1 0,0 1 0,0 1 0,0 0 0,1 0 0,-1 1 0,0 0-1,0 1 1,18 3 0,2 2 279,-1 2 0,45 17-1,-70-23 271,1 0 0,-1 0-1,0 0 1,0 0 0,0 1-1,5 3 1,-8-6-122,-1 0 1,0 0-1,0-1 1,1 1-1,-1 0 1,0 0-1,0-1 1,1 1-1,-1 0 0,0-1 1,0 1-1,0 0 1,1-1-1,-1 1 1,0 0-1,0-1 1,0 1-1,0 0 1,0-1-1,0 1 1,0 0-1,0-1 1,0 1-1,0-1 1,0 1-1,0 0 1,0-1-1,0 1 0,0 0 1,0-1-1,0 1 1,-1-1-1,0-16 259,1 16-268,-1-1-1,0 1 1,1-1-1,-1 1 1,0 0-1,0-1 1,0 1-1,0 0 1,0 0-1,0-1 1,-1 1-1,1 0 1,0 0-1,-1 0 1,1 0-1,0 1 0,-1-1 1,1 0-1,-1 1 1,1-1-1,-1 1 1,0-1-1,1 1 1,-1 0-1,1-1 1,-1 1-1,-2 0 1,-1 0 1,0 0 1,1 0-1,-1 1 1,0-1-1,0 1 1,-6 2-1,9-2-34,-1 0 0,1 0 0,1 0-1,-1 0 1,0 1 0,0-1 0,0 1 0,1-1-1,-1 1 1,1-1 0,-1 1 0,1 0 0,-1 0-1,1 0 1,-1 2 0,-12 33 437,11-27-376,-6 16-54,2 0 0,0 1 0,2 0 0,1 0 1,1 1-1,1 52 0,2-77-162,0-1 0,0 1 0,0-1 0,0 1-1,1-1 1,0 1 0,-1 0 0,1-1 0,0 0 0,0 1 0,0-1 0,0 0-1,0 1 1,1-1 0,-1 0 0,1 0 0,0 0 0,-1 0 0,1 0 0,0 0-1,0-1 1,0 1 0,0-1 0,1 1 0,3 1 0,26 6-2447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3.999"/>
    </inkml:context>
    <inkml:brush xml:id="br0">
      <inkml:brushProperty name="width" value="0.1" units="cm"/>
      <inkml:brushProperty name="height" value="0.1" units="cm"/>
      <inkml:brushProperty name="color" value="#FFC114"/>
    </inkml:brush>
  </inkml:definitions>
  <inkml:trace contextRef="#ctx0" brushRef="#br0">468 510 6729,'-9'4'774,"-14"3"574,23-7-1270,-1 0 0,0 0 0,0 0 0,1 0 1,-1 0-1,0 0 0,1 0 0,-1 0 0,0 0 0,0-1 1,1 1-1,-1 0 0,0 0 0,1-1 0,-1 1 1,0 0-1,1-1 0,-1 1 0,1-1 0,-1 1 0,0-1 1,1 1-1,-1-1 0,1 1 0,0-1 0,-1 0 1,0 0-1,0-1 103,-1 0 1,1 0-1,-1 0 1,0 1-1,0-1 0,0 0 1,0 1-1,0 0 1,0-1-1,0 1 1,0 0-1,-1 0 1,1 0-1,0 0 1,-1 1-1,1-1 0,-1 1 1,1-1-1,-4 1 1,-6-1 139,0 0 1,-18 3-1,25-2-205,-6 2-39,0-1 0,0 2 0,0-1 1,0 2-1,1-1 0,-1 2 0,1-1 1,0 1-1,0 1 0,1 0 1,-1 0-1,1 1 0,1 0 0,-1 0 1,1 1-1,1 0 0,0 1 0,-11 15 1,-1 6-67,2 0 1,0 0 0,3 2 0,-19 57 0,29-78-19,-1 3-39,-7 30 1,12-41 21,-1 0 0,1 0 0,-1 1-1,1-1 1,0 0 0,0 0 0,1 1 0,-1-1 0,1 0 0,-1 0 0,1 0 0,0 0 0,0 0 0,0 0 0,3 4 0,-3-6 9,-1 0 0,1 0 0,0 0 0,0 0 0,0 0 0,0-1 0,0 1 0,0 0 0,0-1 0,0 1 0,0-1 0,0 1 0,0-1 0,0 1 1,1-1-1,-1 0 0,0 0 0,0 1 0,0-1 0,0 0 0,1 0 0,-1 0 0,0 0 0,0-1 0,0 1 0,1 0 0,-1 0 0,0-1 0,0 1 0,0-1 0,0 1 0,0-1 0,0 1 0,0-1 0,2-1 0,3-2-25,0 0 0,0-1-1,0 1 1,5-7 0,18-20-30,-2-1 1,36-55 0,37-77-81,-92 149 128,16-26-195,-1-1 0,-3-2 1,19-58-1,-5-23-369,-19 63 430,31-79-1,-43 133 225,6-12 68,-6 19 36,-1 11 164,-3 23 11,-1 0 0,-12 53 1,6-35-183,-44 180 134,31-153-248,-19 147 0,40-223-49,-2 15 9,2 0 1,1 25 0,-1-39-11,0 0 1,1 1 0,-1-1 0,1 1-1,0-1 1,0 0 0,0 1 0,1-1-1,-1 0 1,1 0 0,-1 0 0,1 0-1,0 0 1,0-1 0,1 1 0,-1-1-1,0 1 1,4 2 0,-5-5-4,0 1 1,0 0 0,1-1-1,-1 1 1,0-1-1,1 1 1,-1-1 0,1 0-1,-1 1 1,0-1-1,1 0 1,-1 0 0,1 0-1,-1 0 1,1 0-1,-1 0 1,0-1 0,1 1-1,-1 0 1,1-1-1,-1 1 1,0-1 0,1 1-1,-1-1 1,0 0-1,0 0 1,0 1 0,1-1-1,-1 0 1,1-2-1,4-2-26,-1-1 0,1 0-1,-1-1 1,5-9-1,55-93-323,-39 61 238,64-87 0,-57 97 126,29-39-15,-56 68 3,1-1-1,-1-1 1,-1 1-1,0-1 1,0 0-1,2-11 1,-7 22 2,0 0 1,0 0 0,0 0 0,0 0 0,0 0 0,-1 0-1,1 0 1,0 0 0,0 0 0,0 0 0,0 0-1,0 0 1,0 0 0,-1 0 0,1 0 0,0 0-1,0 0 1,0 0 0,0 0 0,0 0 0,0 0 0,-1 0-1,1 0 1,0 0 0,0-1 0,0 1 0,0 0-1,0 0 1,0 0 0,0 0 0,0 0 0,-1 0-1,1 0 1,0 0 0,0-1 0,0 1 0,0 0-1,0 0 1,0 0 0,0 0 0,0 0 0,0 0 0,0 0-1,0-1 1,0 1 0,0 0 0,0 0 0,0 0-1,0 0 1,0 0 0,0-1 0,0 1 0,0 0-1,0 0 1,0 0 0,0 0 0,0 0 0,0 0 0,0 0-1,0-1 1,0 1 0,0 0 0,1 0 0,-1 0-1,0 0 1,0 0 0,0 0 0,0 0 0,-13 10 187,-13 20 194,6-1 71,0 1 0,2 0 0,2 1 0,-20 49 0,29-60-299,1 0 0,1 1-1,0 0 1,2-1 0,0 1-1,2 0 1,0 0 0,4 38 0,-3-52-171,2 0 0,-1 1 1,1-1-1,0 0 1,1 0-1,-1 0 1,2 0-1,-1 0 1,1-1-1,-1 1 0,7 5 1,-7-8-107,0-1 0,0 0 0,1 1 0,-1-2 0,1 1 0,0 0 0,0-1 0,0 0 0,0 1 0,0-2 0,0 1 0,0 0 0,1-1 0,-1 0-1,1 0 1,-1 0 0,1-1 0,-1 1 0,6-1 0,-3-1-328,1 0-1,0 0 0,-1-1 1,13-4-1,35-14-2045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4.415"/>
    </inkml:context>
    <inkml:brush xml:id="br0">
      <inkml:brushProperty name="width" value="0.1" units="cm"/>
      <inkml:brushProperty name="height" value="0.1" units="cm"/>
      <inkml:brushProperty name="color" value="#FFC114"/>
    </inkml:brush>
  </inkml:definitions>
  <inkml:trace contextRef="#ctx0" brushRef="#br0">180 57 4545,'83'-38'2450,"-70"28"-663,-13 9-1752,0 1-1,1 0 1,-1 0-1,0 0 1,0 0 0,0-1-1,0 1 1,0 0-1,0 0 1,0 0-1,0 0 1,0-1 0,-1 1-1,1 0 1,0 0-1,0 0 1,0-1-1,0 1 1,0 0 0,0 0-1,0 0 1,0 0-1,0 0 1,0-1-1,-1 1 1,1 0 0,0 0-1,0 0 1,0 0-1,0 0 1,0 0-1,-1-1 1,1 1 0,0 0-1,0 0 1,0 0-1,0 0 1,-1 0-1,-15-3 1992,6 5-1655,0 0 0,0 1 0,0 0 0,0 1 0,0 0-1,1 0 1,0 1 0,0 0 0,0 1 0,1 0 0,-1 0 0,1 1 0,1 0 0,-1 0 0,-10 15 0,5-6-253,2 1 1,0 0-1,1 0 1,0 1-1,2 0 1,0 1-1,-6 24 1,9-27-118,1 1-1,1 0 1,-1 19 0,3-32-85,1 0 0,0 0-1,0 0 1,0 0 0,1 0-1,-1 1 1,1-1-1,0 0 1,0 0 0,0 0-1,1-1 1,-1 1 0,1 0-1,0 0 1,0-1 0,1 1-1,-1-1 1,4 5 0,-4-7-39,-1 0 0,0 0 0,1 0 0,-1 0 0,1 0 0,-1 0 0,1-1 0,-1 1 0,1 0 0,0-1 0,-1 1 0,1-1 0,0 0 0,0 1 0,-1-1 1,1 0-1,0 0 0,-1 0 0,1 0 0,0-1 0,0 1 0,-1 0 0,1-1 0,0 1 0,1-2 0,20-11-1893</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4.783"/>
    </inkml:context>
    <inkml:brush xml:id="br0">
      <inkml:brushProperty name="width" value="0.1" units="cm"/>
      <inkml:brushProperty name="height" value="0.1" units="cm"/>
      <inkml:brushProperty name="color" value="#FFC114"/>
    </inkml:brush>
  </inkml:definitions>
  <inkml:trace contextRef="#ctx0" brushRef="#br0">127 5 6497,'-3'-4'6202,"2"4"-6117,1 0-1,0 0 1,-1 0 0,1 0 0,-1 0-1,1 0 1,-1 0 0,1 1-1,0-1 1,-1 0 0,1 0 0,0 1-1,-1-1 1,1 0 0,0 0 0,-1 1-1,1-1 1,0 0 0,-1 1-1,1-1 1,0 1 0,0-1 0,-1 0-1,1 1 1,0-1 0,0 1-1,0-1 1,-6 12 115,-62 129 1199,58-117-990,-12 44 0,20-58-352,-1 0 0,2 1 0,-1-1-1,1 0 1,1 1 0,0 0 0,2 11 0,-2-21-57,0 1 1,0-1 0,1 0-1,-1 0 1,0 1 0,1-1-1,-1 0 1,1 0 0,-1 0-1,1 0 1,-1 1 0,1-1-1,0 0 1,0 0 0,0 0-1,-1-1 1,1 1 0,1 1-1,-1-2-1,0 1 0,0-1 0,0 0 0,0 0 0,-1 1 0,1-1 0,0 0-1,0 0 1,0 0 0,0 0 0,0 0 0,0 0 0,0 0 0,-1-1 0,1 1 0,0 0-1,0 0 1,0-1 0,1 0 0,2-1-4,0-1 0,1 0 0,-1 0-1,-1 0 1,1 0 0,0-1 0,5-6 0,8-14-3,-2-1-1,23-47 1,-25 46-170,0 1 0,1 0 1,22-27-1,-30 46-884,0 0-429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5.347"/>
    </inkml:context>
    <inkml:brush xml:id="br0">
      <inkml:brushProperty name="width" value="0.1" units="cm"/>
      <inkml:brushProperty name="height" value="0.1" units="cm"/>
      <inkml:brushProperty name="color" value="#FFC114"/>
    </inkml:brush>
  </inkml:definitions>
  <inkml:trace contextRef="#ctx0" brushRef="#br0">26 0 6177,'11'3'431,"-7"-3"-183,-1 1-1,0-1 1,0 1-1,0 0 0,0 0 1,0 0-1,0 0 1,0 1-1,4 2 1,-6-2-93,0-1 0,0 1 0,0-1 0,0 1 0,0 0 0,0 0 0,0-1 0,-1 1 1,1 0-1,-1 0 0,1 0 0,-1 0 0,0 0 0,1 0 0,-1-1 0,0 1 1,0 0-1,-1 0 0,1 0 0,-1 3 0,-6 40 758,-28 86-1,16-62-841,-1-10 23,105-239 320,-76 162-436,2 0 0,0 1 0,1 0-1,14-15 1,-20 26 11,-1 0-1,1 0 0,0 1 1,0 0-1,1 0 1,-1 1-1,1 0 1,0 0-1,0 0 0,1 1 1,-1 0-1,1 1 1,10-3-1,-16 5 14,0 0-1,0 0 1,0 0 0,0 0-1,0 0 1,0 1 0,0-1-1,0 1 1,-1-1 0,1 1-1,0 0 1,0 0 0,0 0-1,-1 0 1,1 0 0,-1 0-1,1 0 1,-1 1 0,1-1-1,-1 0 1,0 1 0,1-1-1,-1 1 1,0 0 0,0-1-1,0 1 1,0 0 0,-1-1-1,2 4 1,1 3 42,0 1 0,0 0 0,-1 0 0,3 16-1,-2 41 103,-2-44-118,5 42 1,-6-63-28,0 0 0,0 0-1,0 0 1,0 0 0,1 1-1,-1-1 1,0 0-1,0 0 1,1 0 0,-1 0-1,1 0 1,-1 0 0,1 0-1,-1 0 1,1 0 0,0 0-1,-1 0 1,1-1 0,0 1-1,0 0 1,0 0 0,-1-1-1,1 1 1,2 1 0,-2-3 3,0 1 1,0 0 0,0-1-1,0 1 1,0-1 0,0 1-1,0-1 1,0 1-1,0-1 1,0 0 0,0 0-1,-1 1 1,1-1 0,0 0-1,-1 0 1,1 0-1,0 0 1,-1 0 0,1-1-1,5-8 61,0-1-1,-2 1 1,6-16-1,-3 2 87,-2 4 30,1 2 0,0-1 0,14-26 0,-17 40-157,1-1 1,0 1-1,-1 0 0,2 0 1,-1 0-1,1 0 1,-1 1-1,1 0 1,0 0-1,1 0 1,-1 0-1,1 1 1,0 0-1,9-4 1,-10 5 14,0 1 0,1-1 0,-1 1 0,0 0 0,0 0 1,1 1-1,-1-1 0,1 1 0,-1 0 0,0 1 1,1-1-1,-1 1 0,8 2 0,-10-2 2,1 1 0,-1-1 0,0 1 0,1 0 0,-1 0 0,0 0 0,0 0 0,0 1 0,-1-1 0,1 1-1,0 0 1,-1 0 0,0 0 0,0 0 0,0 0 0,0 0 0,0 0 0,0 1 0,-1-1 0,2 7 0,2 9 46,-2 1 0,3 33 0,-4-27-311,7 28-1,-8-47-88,1 0-1,0 0 1,1 0-1,0 0 1,0-1 0,0 1-1,1-1 1,6 9-1,6-2-1890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6.557"/>
    </inkml:context>
    <inkml:brush xml:id="br0">
      <inkml:brushProperty name="width" value="0.1" units="cm"/>
      <inkml:brushProperty name="height" value="0.1" units="cm"/>
      <inkml:brushProperty name="color" value="#FFC114"/>
    </inkml:brush>
  </inkml:definitions>
  <inkml:trace contextRef="#ctx0" brushRef="#br0">157 102 6041,'-4'7'5039,"-16"64"-3149,-17 122 1,-11 48-262,8-107-1219,34-118-421,5-22-41,6-28-48,101-344-155,-95 345 182,2 0 0,1 1 0,36-58 0,-40 74 36,1 1 0,1 0 0,0 1 0,1 0 0,1 1 0,0 0 0,0 2 0,1-1-1,17-8 1,-29 18 41,1 0-1,-1 0 0,1 0 1,0 1-1,-1 0 0,1-1 0,0 2 1,0-1-1,0 0 0,0 1 1,0-1-1,0 1 0,0 0 0,0 1 1,7 0-1,-9 0 5,0 0 0,0 0-1,-1 0 1,1 0 0,0 0 0,0 0 0,-1 0-1,1 1 1,0-1 0,-1 1 0,1-1 0,-1 1-1,0-1 1,0 1 0,0 0 0,1 0 0,-2 0-1,1 0 1,0-1 0,0 1 0,-1 0 0,1 1-1,-1-1 1,1 0 0,-1 0 0,0 0 0,0 0 0,0 0-1,0 3 1,0 1 7,-1 0-1,0-1 1,0 1-1,0-1 1,-1 0-1,0 1 1,0-1-1,0 0 1,0 0-1,-1 0 1,0 0-1,0-1 1,0 1-1,-7 6 1,-5 5 15,-1-1 1,-26 19 0,24-20-9,-30 25 17,13-10-127,-1-1-1,-50 29 0,65-50-687,21-7 749,-1 0 0,1 0 0,-1 0 1,1 0-1,-1 0 0,1 0 0,-1 0 0,1 0 1,-1 0-1,1 0 0,-1 0 0,1 0 1,-1-1-1,1 1 0,-1 0 0,1 0 1,-1-1-1,1 1 0,-1 0 0,1-1 0,0 1 1,-1 0-1,1-1 0,0 1 0,-1 0 1,1-1-1,0 1 0,0-1 0,-1 1 1,1-1-1,0 1 0,0-1 0,-1 0 0,3-21 1610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7.559"/>
    </inkml:context>
    <inkml:brush xml:id="br0">
      <inkml:brushProperty name="width" value="0.1" units="cm"/>
      <inkml:brushProperty name="height" value="0.1" units="cm"/>
      <inkml:brushProperty name="color" value="#FFC114"/>
    </inkml:brush>
  </inkml:definitions>
  <inkml:trace contextRef="#ctx0" brushRef="#br0">390 0 6049,'-3'0'680,"1"0"1,0 1-1,0-1 0,0 1 0,0-1 0,0 1 0,0 0 1,0 0-1,0 0 0,-3 1 0,-19 18 2156,-16 27-1292,37-44-1118,-7 12-23,-1 0 0,2 0 0,0 1 0,-12 31 0,18-40-378,1-1 1,0 1 0,0 1-1,1-1 1,0 0 0,0 0-1,0 1 1,1-1 0,0 0-1,1 0 1,0 1-1,0-1 1,0 0 0,5 13-1,-2-10-20,1 0 0,0-1 0,1 1-1,0-1 1,1 0 0,-1-1-1,16 15 1,2-3-91,36 25 0,13 10-56,-70-52 167,0 0-1,0 1 0,0-1 0,-1 0 0,1 1 0,-1-1 0,0 1 1,0 0-1,0 0 0,-1 0 0,1 0 0,-1 0 0,0 0 0,0 0 1,0 0-1,-1 0 0,1 1 0,-1-1 0,0 0 0,0 1 0,-1-1 1,1 0-1,-1 0 0,0 0 0,0 0 0,-3 6 0,-1 4 26,-1 0 0,-1-1 0,0 0-1,-1 0 1,0 0 0,-13 14 0,10-14-199,0-1-1,0 0 1,-2-1 0,1 0 0,-1-1 0,0 0 0,-1-1 0,0-1 0,-1 0 0,0-1 0,0 0 0,0-2 0,-1 0 0,0 0 0,0-1 0,-27 2 0,-33-5-2090,1-4 1122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6.929"/>
    </inkml:context>
    <inkml:brush xml:id="br0">
      <inkml:brushProperty name="width" value="0.1" units="cm"/>
      <inkml:brushProperty name="height" value="0.1" units="cm"/>
      <inkml:brushProperty name="color" value="#FFC114"/>
    </inkml:brush>
  </inkml:definitions>
  <inkml:trace contextRef="#ctx0" brushRef="#br0">70 17 5945,'0'2'3865,"-2"17"-2054,-4 11-454,-19 55-1,16-58-622,1 1 0,-8 46 0,16-69-625,-2 6 89,1 0-1,1 1 1,1 22 0,0-33-181,-1 1 0,0 0 0,0-1 1,1 1-1,0 0 0,-1-1 0,1 1 0,0-1 1,-1 1-1,1-1 0,0 1 0,0-1 0,0 0 0,3 3 1,-3-3-13,0-1 0,0 1 0,0-1 0,0 1 0,1-1 1,-1 0-1,0 1 0,0-1 0,0 0 0,1 0 0,-1 0 0,0 0 1,0 0-1,1 0 0,-1 0 0,0-1 0,0 1 0,0 0 0,1-1 1,-1 1-1,0 0 0,0-1 0,2-1 0,2-1 3,-1 0 1,1 0-1,-1-1 0,1 1 1,-1-1-1,0 0 0,0-1 1,-1 1-1,1-1 0,-1 1 1,0-1-1,3-7 0,5-12 19,11-32 0,-19 48-27,5-17-185,11-49 0,-17 66 34,-1 0 0,0 0 0,-1 1 0,0-1 0,0 0 0,0 0 1,-1 0-1,-1 0 0,1 0 0,-6-14 0,7 20 15,-1 1 1,0-1-1,0 0 0,0 0 1,0 1-1,0-1 1,0 1-1,0-1 0,-1 1 1,1-1-1,-1 1 1,1 0-1,-1 0 1,1 0-1,-1 0 0,1 0 1,-3-1-1,-8-3-1601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7.401"/>
    </inkml:context>
    <inkml:brush xml:id="br0">
      <inkml:brushProperty name="width" value="0.1" units="cm"/>
      <inkml:brushProperty name="height" value="0.1" units="cm"/>
      <inkml:brushProperty name="color" value="#FFC114"/>
    </inkml:brush>
  </inkml:definitions>
  <inkml:trace contextRef="#ctx0" brushRef="#br0">266 0 5641,'-5'5'6483,"-33"27"-4821,26-22-1441,0 0-1,0 1 1,1 0 0,0 1 0,1 1 0,1 0 0,0 0 0,0 1 0,1-1 0,1 2 0,1-1 0,0 1-1,0 0 1,2 1 0,0-1 0,-2 19 0,3-5-165,-4 39-52,6-63-70,0 0-1,0 0 1,0 0-1,-1 0 0,0 0 1,0 0-1,0-1 1,-1 1-1,1-1 1,-5 5-1,6-8-8,1 0 0,-1 0 0,0 0 0,0 0 0,0 0 0,0 0 0,0-1 0,-1 1 0,1 0 0,0-1 0,0 1 0,0-1-1,-1 1 1,1-1 0,0 1 0,0-1 0,-1 0 0,1 0 0,0 0 0,-1 0 0,1 0 0,0 0 0,-1 0 0,1 0 0,-2-1 0,2 1-12,0-1 0,0 1 0,0-1-1,0 0 1,0 1 0,1-1 0,-1 0 0,0 0-1,0 0 1,1 0 0,-1 0 0,0 0 0,1 0 0,-1 0-1,1 0 1,-1 0 0,1 0 0,0 0 0,-1 0-1,1 0 1,0 0 0,0 0 0,0-1 0,0 1 0,0 0-1,0 0 1,0 0 0,0 0 0,1-2 0,0-5-147,1 1 0,0 0 1,1-1-1,0 1 1,0 1-1,0-1 0,1 0 1,0 1-1,0-1 0,1 1 1,0 1-1,0-1 1,8-6-1,1-1-25,1 1 1,0 0-1,0 1 1,22-10-1,-21 13 198,0 1 0,0 1 0,0 1 0,1 0 1,28-4-1,87-3 2240,-46 7 1554,-81 4-3612,0 0 1,0 0 0,0 0 0,-1 0-1,1-1 1,0 0 0,-1 0 0,0-1-1,1 1 1,-1-1 0,5-3 0,2-4-95,1-1-1,11-14 1,-23 25-24,1-1 15,0 1 1,-1-1-1,1 0 1,0 1-1,0-1 0,-1 0 1,1 0-1,0 0 1,-1 0-1,1 1 0,-1-1 1,1 0-1,-1 0 1,0 0-1,1 0 1,-1 0-1,0 0 0,1-2 1,-2 3 31,0-1 0,1 1 0,-1 0 0,0 0 0,0 0 0,1 0 0,-1 0 0,0 0 0,0 0 1,1 0-1,-1 0 0,0 1 0,1-1 0,-1 0 0,0 0 0,0 1 0,1-1 0,-2 1 0,-40 21 1124,42-22-1177,-28 15 417,12-7-129,-1 1 0,2 1 0,-23 18 1,35-25-264,-1 0 1,1 0-1,0 0 0,1 0 1,-1 0-1,0 1 1,1-1-1,0 1 1,0 0-1,0 0 1,0 0-1,1 0 1,-1 0-1,1 0 0,0 0 1,0 0-1,1 0 1,-1 1-1,1-1 1,0 7-1,1-5-136,0-1 0,0 0 0,0 1 0,1-1 0,0 0 0,0 0 0,0 0 0,0 0-1,1 0 1,0-1 0,0 1 0,0-1 0,0 0 0,1 0 0,0 0 0,0 0 0,0 0 0,0-1 0,0 0 0,1 0 0,0 0 0,-1-1-1,1 1 1,0-1 0,0 0 0,0 0 0,7 1 0,-4-3-298,-1 0 0,1 0 1,0 0-1,9-2 0,39-7-1860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07.797"/>
    </inkml:context>
    <inkml:brush xml:id="br0">
      <inkml:brushProperty name="width" value="0.1" units="cm"/>
      <inkml:brushProperty name="height" value="0.1" units="cm"/>
      <inkml:brushProperty name="color" value="#FFC114"/>
    </inkml:brush>
  </inkml:definitions>
  <inkml:trace contextRef="#ctx0" brushRef="#br0">295 545 5705,'2'-2'382,"0"-1"0,0 1 0,0-1 0,-1 1 0,1-1 0,-1 0-1,0 0 1,1 1 0,-1-1 0,-1 0 0,1 0 0,0 0 0,-1 0 0,1-1-1,-1 1 1,0 0 0,0 0 0,0 0 0,-2-6 0,2 9-341,0-1 1,-1 1 0,1-1-1,0 0 1,0 1-1,-1-1 1,1 1 0,-1 0-1,1-1 1,-1 1-1,1-1 1,0 1 0,-1-1-1,0 1 1,1 0-1,-1 0 1,1-1 0,-1 1-1,1 0 1,-1 0 0,1-1-1,-1 1 1,0 0-1,1 0 1,-1 0 0,0 0-1,-20 5 515,-20 18 54,38-21-513,-33 22 701,-45 42 1,66-53-751,1 2 0,0 0 0,1 0 0,0 1 0,-13 24 0,22-32-140,0 1 0,1-1 0,0 0 0,-3 11 0,6-17 44,-1 0 1,1 0-1,0 0 1,0 1-1,0-1 0,0 0 1,0 0-1,0 0 1,0 0-1,2 4 0,-2-6 21,0 1 0,1 0 0,-1-1 0,1 1-1,-1 0 1,0-1 0,1 1 0,0 0 0,-1-1-1,1 1 1,-1-1 0,1 1 0,0-1 0,-1 0 0,1 1-1,0-1 1,-1 0 0,1 1 0,0-1 0,0 0 0,-1 0-1,1 0 1,0 1 0,0-1 0,0 0 0,-1 0-1,1 0 1,1 0 0,4-2-12,-1 1 0,1-1 0,-1 1 0,0-1 0,0-1 0,1 1 0,-1-1-1,-1 0 1,1 0 0,0-1 0,-1 1 0,0-1 0,0 0 0,5-5 0,13-11 4,-10 10 39,11-8-96,-1 0 0,-1-1 1,-1-2-1,-1 0 0,30-42 0,-33 33-198,0-1 0,17-49 0,14-73-453,-12 40 346,-33 105 391,10-28 446,27-58 0,-39 92-349,1 1 1,0 0 0,0 0 0,0-1 0,0 1 0,0 0 0,0 0 0,0 0-1,0 0 1,3-1 0,-4 2-63,0-1-1,0 1 1,1 0-1,-1 0 1,0 0-1,0 0 0,1 0 1,-1 0-1,0 0 1,0 0-1,0 0 1,1 0-1,-1 0 1,0 0-1,0 0 1,1 0-1,-1 0 1,0 0-1,0 0 1,0 0-1,1 0 0,-1 0 1,0 0-1,0 0 1,0 0-1,1 0 1,-1 1-1,0-1 1,0 0-1,0 0 1,1 0-1,-1 0 1,0 1-1,0-1 0,0 0 1,0 0-1,0 0 1,1 0-1,-1 1 1,0-1-1,0 0 1,0 0-1,0 0 1,0 1-1,0-1 1,0 0-1,0 0 0,0 1 1,0-1-1,0 0 1,0 0-1,0 1 1,0-1-1,0 0 1,0 0-1,-1 12 406,0 0-1,-1 0 1,-6 19 0,-1 8-20,-92 339 789,42-167-938,50-176-579,1 0-1,-4 65 1,11-29-1202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0.535"/>
    </inkml:context>
    <inkml:brush xml:id="br0">
      <inkml:brushProperty name="width" value="0.1" units="cm"/>
      <inkml:brushProperty name="height" value="0.1" units="cm"/>
      <inkml:brushProperty name="color" value="#FFC114"/>
    </inkml:brush>
  </inkml:definitions>
  <inkml:trace contextRef="#ctx0" brushRef="#br0">166 46 7130,'-99'-46'4504,"99"54"-3447,0 16 31,0 9-144,-5 15-224,-3 0-136,-1 8-280,-1-2-87,1-11-209,2-2-96,1-23-481,3-9-383,-2-17-800,0-11-329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0.879"/>
    </inkml:context>
    <inkml:brush xml:id="br0">
      <inkml:brushProperty name="width" value="0.1" units="cm"/>
      <inkml:brushProperty name="height" value="0.1" units="cm"/>
      <inkml:brushProperty name="color" value="#FFC114"/>
    </inkml:brush>
  </inkml:definitions>
  <inkml:trace contextRef="#ctx0" brushRef="#br0">0 1 8154,'2'0'2440,"1"0"-2864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1.232"/>
    </inkml:context>
    <inkml:brush xml:id="br0">
      <inkml:brushProperty name="width" value="0.1" units="cm"/>
      <inkml:brushProperty name="height" value="0.1" units="cm"/>
      <inkml:brushProperty name="color" value="#FFC114"/>
    </inkml:brush>
  </inkml:definitions>
  <inkml:trace contextRef="#ctx0" brushRef="#br0">4 351 6665,'6'61'4820,"-5"-51"-4627,-1 1 0,-1-1 1,1 0-1,-2 0 0,1 0 0,-5 15 0,27-96 39,4 9-136,-13 29 6,2 0 1,25-42-1,-35 69-92,0 0 0,1 1 0,0-1 0,0 1 0,1 0 0,-1 0 0,12-7 0,-15 10 24,1 0-1,-1 1 1,1-1-1,0 1 0,0 0 1,0 0-1,0 0 1,0 0-1,0 0 0,0 0 1,0 1-1,0 0 1,1-1-1,-1 1 0,0 1 1,0-1-1,0 0 1,0 1-1,0-1 0,6 3 1,-7-2 18,1 1-1,-1 0 1,1-1 0,-1 1 0,0 0-1,0 0 1,0 1 0,0-1 0,0 0 0,0 1-1,-1-1 1,1 1 0,-1 0 0,1-1 0,-1 1-1,1 4 1,2 7 95,0-1-1,1 18 0,-4-26-108,2 17 7,-2 0 0,0 0-1,-1 0 1,-4 24 0,-18 88-956,12-76-315,1-1-533</inkml:trace>
  <inkml:trace contextRef="#ctx0" brushRef="#br0" timeOffset="1">719 1 7954,'-3'24'3536,"-5"35"-1215,6 8-1993,-3 6-272,-3 0-16,-11-4-200,-10-6-80,2-7-184,-1-8-208,9-13-320,0-10-265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1.614"/>
    </inkml:context>
    <inkml:brush xml:id="br0">
      <inkml:brushProperty name="width" value="0.1" units="cm"/>
      <inkml:brushProperty name="height" value="0.1" units="cm"/>
      <inkml:brushProperty name="color" value="#FFC114"/>
    </inkml:brush>
  </inkml:definitions>
  <inkml:trace contextRef="#ctx0" brushRef="#br0">1 15 8546,'1'-1'282,"0"0"0,0 1-1,0-1 1,0 1 0,0-1 0,0 1 0,1-1 0,-1 1-1,0 0 1,0-1 0,1 1 0,-1 0 0,0 0 0,0 0-1,1 0 1,-1 0 0,0 0 0,0 1 0,3-1 0,29 10-637,-11-3 581,5-3-314,-1-1 1,1-2-1,-1-1 0,42-4 1,22 0 322,-89 3-225,1 1 0,0 0 0,0 0 0,0 0 0,0 0 0,-1 0 0,1 0-1,0 1 1,0-1 0,0 1 0,-1-1 0,1 1 0,0 0 0,-1-1 0,1 1 0,0 0 0,-1 0 0,1 0 0,-1 0 0,0 1 0,1-1 0,-1 0 0,0 0 0,0 1-1,1-1 1,-1 1 0,-1-1 0,1 1 0,0 0 0,0-1 0,0 1 0,-1 0 0,1-1 0,-1 1 0,1 0 0,-1 0 0,0 1 0,0 8 148,0-1 0,-1 0 0,-1 0 1,0 0-1,-5 16 0,-2 14 786,9-37-871,-1 1-1,1-1 1,0 1 0,1 0-1,-1-1 1,0 1 0,1-1-1,0 1 1,0-1-1,0 1 1,0-1 0,1 0-1,-1 1 1,1-1 0,2 4-1,-2-6-58,-1 0 0,0 1 0,1-1 0,-1 0 0,1 0 0,0 1 0,-1-1-1,1 0 1,0-1 0,0 1 0,0 0 0,-1 0 0,1-1 0,0 1 0,0-1 0,0 0 0,0 0-1,0 1 1,0-1 0,0 0 0,0-1 0,0 1 0,0 0 0,0-1 0,0 1 0,0-1-1,-1 1 1,1-1 0,3-1 0,1-2-7,1 1-1,-1-1 1,0 0 0,0-1-1,-1 1 1,1-1 0,-1 0 0,0-1-1,0 1 1,-1-1 0,1 0-1,-2 0 1,1-1 0,0 1-1,3-11 1,-3 8-4,-1 0 0,0 0 0,0-1 0,-1 1 0,-1-1 0,1 1 0,-1-1 0,-1 1 0,0-1 0,0 0 0,-3-12 0,3 21-3,0-1 0,-1 1 1,1-1-1,-1 1 0,1-1 0,-1 1 0,0-1 1,1 1-1,-1-1 0,0 1 0,0 0 1,0 0-1,0-1 0,0 1 0,-1 0 1,1 0-1,0 0 0,0 0 0,-1 0 0,1 0 1,-1 1-1,1-1 0,0 0 0,-1 1 1,0-1-1,1 1 0,-1-1 0,1 1 1,-1 0-1,1 0 0,-1 0 0,0 0 0,1 0 1,-1 0-1,-2 1 0,-4 0-57,1 1 0,-1-1 0,1 2-1,0-1 1,0 1 0,-9 5 0,-51 27-2673,42-25 435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4.031"/>
    </inkml:context>
    <inkml:brush xml:id="br0">
      <inkml:brushProperty name="width" value="0.1" units="cm"/>
      <inkml:brushProperty name="height" value="0.1" units="cm"/>
      <inkml:brushProperty name="color" value="#FFC114"/>
    </inkml:brush>
  </inkml:definitions>
  <inkml:trace contextRef="#ctx0" brushRef="#br0">311 360 4137,'-73'1'2190,"57"-2"96,16 1-2195,-1 0 0,1-1 0,0 1 0,-1 0 0,1 0 0,0 0 0,-1 0 0,1 0 0,0 0 0,0 0 0,-1 0 0,1 0 0,0 0 1,-1 0-1,1 0 0,0 0 0,-1 0 0,1 0 0,0 0 0,-1 0 0,1 0 0,0 0 0,0 1 0,-1-1 0,1 0 0,0 0 0,-1 0 0,1 0 0,0 1 0,0-1 0,0 0 0,-1 0 1,1 1-1,0-1 0,0 0 0,0 0 0,-1 1 0,1-1 0,0 0 0,0 1 0,0-1 0,0 0 0,0 0 0,0 1 0,0 0 0,-10 19-24,-12 21 334,1 1 18,-3-1 0,-1-1 0,-31 38 0,12-29-233,38-42-204,4-8-9,8-15-40,17-28-55,89-106-289,10-15 76,-63 61 142,26-38 25,-71 127 260,-14 15-87,0 0-1,0 0 1,1 0 0,-1 0-1,0 0 1,0 0 0,0 0-1,0 0 1,1 0 0,-1 0-1,0 0 1,0 0 0,0 0-1,0 0 1,1 0 0,-1 0-1,0 0 1,0 0 0,0 0-1,0 0 1,1 0 0,-1 0-1,0 1 1,0-1 0,0 0-1,0 0 1,0 0 0,0 0-1,1 0 1,-1 0 0,0 0-1,0 1 1,0-1 0,0 0-1,0 0 1,0 0 0,0 0-1,0 0 1,0 1 0,1-1-1,-1 0 1,0 0 0,0 0-1,0 0 1,0 1 0,0-1-1,-3 31 394,-24 112 632,-27 155-81,51-281-923,1-9-22,0-1 1,1 1-1,0 0 1,0 0-1,1-1 1,0 1-1,0 0 1,1 0-1,2 9 1,-3-17-6,0 1 0,0-1 1,1 0-1,-1 1 0,0-1 0,0 1 1,1-1-1,-1 0 0,0 1 0,1-1 1,-1 0-1,0 1 0,1-1 0,-1 0 1,0 1-1,1-1 0,-1 0 0,1 0 0,-1 0 1,0 1-1,1-1 0,-1 0 0,1 0 1,-1 0-1,1 0 0,-1 0 0,1 0 1,-1 0-1,1 0 0,-1 0 0,0 0 1,1 0-1,-1 0 0,1 0 0,-1 0 1,1 0-1,-1 0 0,1 0 0,-1-1 1,0 1-1,1 0 0,-1 0 0,1-1 1,-1 1-1,0 0 0,1-1 0,-1 1 0,0 0 1,1-1-1,-1 0 0,18-19-43,-18 20 43,36-57-122,-2-1 1,41-98-1,-51 98-58,4 2-1,67-105 1,-89 154 178,-1 1 0,1-1 0,0 1 0,0 0 0,1 0 0,-1 1 0,12-7 0,-16 11 19,-1 0 1,1 0-1,-1 0 0,1 1 1,0-1-1,-1 0 0,1 1 1,0 0-1,-1-1 0,1 1 1,0 0-1,0 0 0,-1 0 1,1 0-1,0 0 0,0 0 1,-1 1-1,1-1 0,0 1 1,-1-1-1,1 1 0,0-1 1,-1 1-1,1 0 0,-1 0 1,1 0-1,-1 0 0,1 0 1,-1 0-1,0 0 0,0 1 1,1-1-1,-1 0 0,0 1 1,0-1-1,0 0 0,0 1 1,-1 0-1,1-1 0,0 1 1,-1-1-1,1 3 0,5 11 198,-1 0-1,-1 0 0,0 1 0,-1-1 1,1 28-1,-3 87 552,-2-86-604,-3 67 36,1 62-1010,4-166 483,-1 1 0,1 0 1,1 0-1,0-1 0,0 1 0,0-1 0,1 1 0,3 6 1,6 4-1849</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4.484"/>
    </inkml:context>
    <inkml:brush xml:id="br0">
      <inkml:brushProperty name="width" value="0.1" units="cm"/>
      <inkml:brushProperty name="height" value="0.1" units="cm"/>
      <inkml:brushProperty name="color" value="#FFC114"/>
    </inkml:brush>
  </inkml:definitions>
  <inkml:trace contextRef="#ctx0" brushRef="#br0">369 34 5609,'0'-2'343,"-1"0"-1,0 0 0,0 0 1,0 0-1,0 0 0,0 0 1,0 1-1,0-1 1,-1 0-1,1 1 0,-1-1 1,1 1-1,-1-1 0,0 1 1,0 0-1,1-1 1,-1 1-1,0 0 0,-2-1 1,2 2-283,-1 0 1,1 0-1,0 0 1,0 0 0,-1 0-1,1 0 1,0 1-1,0-1 1,0 0-1,-1 1 1,1 0 0,0 0-1,0 0 1,0 0-1,0 0 1,0 0 0,1 0-1,-1 0 1,-3 3-1,-6 6 63,0 1-1,0 0 0,1 1 1,1 0-1,-1 0 0,2 1 1,-7 14-1,-4 9 480,-20 57-1,32-74-353,-10 40 0,16-55-253,0 0 0,1 0 0,-1 1 0,1-1 0,0 0 1,0 1-1,0-1 0,0 0 0,1 1 0,0-1 0,0 0 1,0 0-1,0 0 0,1 0 0,-1 0 0,4 5 0,-4-8-8,0 0-1,0 0 0,0 0 0,0 0 0,0 0 0,0-1 0,0 1 0,1 0 0,-1-1 1,0 1-1,0-1 0,1 1 0,-1-1 0,0 0 0,1 0 0,-1 1 0,0-1 0,1 0 0,-1 0 1,0 0-1,1-1 0,-1 1 0,0 0 0,1 0 0,-1-1 0,0 1 0,0-1 0,1 1 0,-1-1 1,0 1-1,0-1 0,0 0 0,0 0 0,1 1 0,0-3 0,8-4-44,-1 0 0,-1-1-1,10-10 1,-11 11 41,95-108-260,-90 100 237,-1-1 1,-1 1-1,-1-1 1,0-1-1,-2 0 1,9-22-1,-9 14 30,-7 42 253,-5 19 47,-10 22 604,-36 86 1,-37 55 409,42-99-999,-22 35-69,57-116-268,0-1-1,-2-1 1,0 0-1,-30 29 0,41-45 29,-1 3-89,-1-1 1,0 0-1,-1 0 1,-7 5 0,12-8 47,-1 0-1,0 1 1,1-1 0,-1 0 0,1 0 0,-1 1 0,0-1 0,1 0 0,-1 0 0,0 0 0,1 0 0,-1 0 0,0 0 0,1 0 0,-1 0 0,0 0 0,1 0 0,-1 0 0,0 0 0,1-1 0,-1 1 0,1 0 0,-1 0 0,0-1 0,1 1 0,-1 0 0,1-1 0,-1 1 0,1-1 0,-1 1 0,1 0 0,-1-1 0,1 1 0,0-1 0,-1 0 0,1 1 0,-1-1-1,1 1 1,0-1 0,0 1 0,-1-1 0,1 0 0,0 1 0,0-1 0,0 0 0,0 1 0,0-1 0,0 0 0,0 1 0,0-2 0,1-29-2150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4.916"/>
    </inkml:context>
    <inkml:brush xml:id="br0">
      <inkml:brushProperty name="width" value="0.1" units="cm"/>
      <inkml:brushProperty name="height" value="0.1" units="cm"/>
      <inkml:brushProperty name="color" value="#FFC114"/>
    </inkml:brush>
  </inkml:definitions>
  <inkml:trace contextRef="#ctx0" brushRef="#br0">144 54 6849,'38'-38'3186,"-32"27"-1090,-10 6-935,-12 5-39,9 2-988,1 0 1,0 1-1,0 0 1,0 0-1,0 0 1,0 1-1,1 0 1,-1 0-1,1 0 1,0 0-1,0 1 1,1 0-1,-6 7 1,-1 3 289,0 0 0,1 1 0,-13 28 0,17-31-274,1 1 0,0 0 0,1 0 0,-4 25-1,7-33-156,1-1 0,-1 1-1,1 0 1,0 0-1,0 0 1,1 0 0,0 0-1,0-1 1,0 1-1,1 0 1,0 0-1,0-1 1,5 10 0,-6-13-27,0-1 1,0 0 0,0 1 0,0-1-1,0 0 1,1 0 0,-1 0 0,0 1-1,1-1 1,-1-1 0,1 1 0,-1 0-1,1 0 1,-1-1 0,1 1 0,-1 0-1,1-1 1,3 1 0,-2-1-48,1 0 1,-1 0-1,0 0 1,0-1-1,1 1 1,-1-1-1,0 0 1,0 0 0,4-1-1,5-3-287,-1-1 1,-1-1-1,1 1 0,10-10 0,25-23-1275,-3-7-338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6:48.995"/>
    </inkml:context>
    <inkml:brush xml:id="br0">
      <inkml:brushProperty name="width" value="0.1" units="cm"/>
      <inkml:brushProperty name="height" value="0.1" units="cm"/>
      <inkml:brushProperty name="color" value="#FFC114"/>
    </inkml:brush>
  </inkml:definitions>
  <inkml:trace contextRef="#ctx0" brushRef="#br0">197 599 7714,'-108'64'3211,"104"-62"-3051,1 0 0,-1 0 0,0-1 0,1 0-1,-1 1 1,0-1 0,0-1 0,0 1 0,0-1 0,0 1 0,0-1 0,0 0 0,0 0-1,0-1 1,0 1 0,0-1 0,0 0 0,-6-2 0,5 1-84,2-2 30,8-2-32,17-6 9,7 1-69,0 1 0,1 1 0,0 1 0,0 2 0,56-5 0,162 7-157,-195 5 99,243-2-414,539-71 0,-441 6 374,58-17 69,590-95 335,-446 105 171,73 21 380,64 16 226,79 17 122,72 12-66,85 20-317,60 16-260,2339 164-188,-1011-35-1472,-1170-89-251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5.280"/>
    </inkml:context>
    <inkml:brush xml:id="br0">
      <inkml:brushProperty name="width" value="0.1" units="cm"/>
      <inkml:brushProperty name="height" value="0.1" units="cm"/>
      <inkml:brushProperty name="color" value="#FFC114"/>
    </inkml:brush>
  </inkml:definitions>
  <inkml:trace contextRef="#ctx0" brushRef="#br0">265 1 2689</inkml:trace>
  <inkml:trace contextRef="#ctx0" brushRef="#br0" timeOffset="1">4 1083 8762,'-2'2'2977,"0"-2"-2865,7-13-929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5.868"/>
    </inkml:context>
    <inkml:brush xml:id="br0">
      <inkml:brushProperty name="width" value="0.1" units="cm"/>
      <inkml:brushProperty name="height" value="0.1" units="cm"/>
      <inkml:brushProperty name="color" value="#FFC114"/>
    </inkml:brush>
  </inkml:definitions>
  <inkml:trace contextRef="#ctx0" brushRef="#br0">209 13 7074,'-2'-1'344,"0"-1"0,-1 1 1,0-1-1,1 1 1,-1 0-1,0 0 1,1 0-1,-1 0 0,0 0 1,0 1-1,0 0 1,0-1-1,1 1 1,-1 0-1,0 0 1,-4 1-1,3 0-196,0 0 0,1 0 0,-1 1-1,1 0 1,0-1 0,-1 1 0,1 0 0,0 1 0,0-1 0,0 0 0,1 1-1,-1 0 1,-2 3 0,-8 10 211,1 1 0,1 1-1,0 0 1,1 0 0,1 1 0,1 0-1,1 0 1,1 1 0,0 0-1,-4 35 1,5-24-98,3 1-1,0-1 1,2 1 0,2-1-1,0 1 1,10 43 0,-9-63-232,0 0-1,1 0 1,1-1 0,-1 0 0,2 1 0,7 11 0,-10-18-25,1 1 0,0-1 0,0 0 0,1 0 1,0-1-1,-1 1 0,2-1 0,-1 0 0,0 0 0,1-1 1,0 1-1,11 4 0,-9-5-2,1-1 0,0 0 0,0 0 0,0-1 0,0 0 0,0-1 0,0 1-1,0-2 1,0 1 0,-1-1 0,1-1 0,0 0 0,0 0 0,0 0 0,-1-1 0,0-1 0,1 1 0,-1-1 0,0-1 0,-1 0 0,1 0 0,-1 0 0,11-11 0,-8 6-2,0 0 1,0-1-1,-1 0 0,-1 0 1,0-1-1,-1 0 1,0-1-1,0 0 1,-2 0-1,1 0 0,-2-1 1,0 1-1,0-1 1,1-20-1,-2 5-12,-2 1 0,-1-1 0,-1 1 0,-1-1-1,-2 1 1,-1 0 0,-1 0 0,-2 1 0,-15-41 0,20 62-8,0 0 1,0 0-1,0 1 1,0-1 0,-1 1-1,0-1 1,0 1-1,-1 0 1,1 1-1,-1-1 1,-6-4-1,7 7-13,1 1 1,0-1-1,-1 0 0,1 1 0,-1 0 0,0 0 0,1 0 0,-1 0 0,0 1 0,1-1 0,-1 1 0,0 0 0,0 0 1,1 0-1,-1 1 0,0-1 0,0 1 0,1 0 0,-1 0 0,0 0 0,-4 3 0,-2 1-163,0 0 1,1 1-1,-1 0 0,1 0 0,1 1 0,-1 0 0,1 1 0,-11 13 0,5-3-535,0 0-1,1 1 1,-13 27-1,-11 32-1736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17.836"/>
    </inkml:context>
    <inkml:brush xml:id="br0">
      <inkml:brushProperty name="width" value="0.1" units="cm"/>
      <inkml:brushProperty name="height" value="0.1" units="cm"/>
      <inkml:brushProperty name="color" value="#FFC114"/>
    </inkml:brush>
  </inkml:definitions>
  <inkml:trace contextRef="#ctx0" brushRef="#br0">75 73 5385,'-65'51'1961,"55"-46"-319,24-22 5701,-6 15-7191,0-1-1,0-1 0,-1 1 0,1-1 0,-1-1 0,1 1 1,6-6-1,-6 3-79,1 1-1,0 0 1,1 1 0,0 0 0,18-6 0,-13 5-11,7-2-2,1 1 1,26-5-1,-45 11-43,1 0-1,0 0 0,0 1 0,0 0 1,0 0-1,1 0 0,-1 0 0,0 1 1,0 0-1,-1 0 0,1 0 0,0 1 1,0-1-1,0 1 0,-1 0 0,6 4 1,-8-5-1,-1 1 1,1-1-1,-1 0 1,1 1-1,-1 0 1,1-1 0,-1 1-1,0 0 1,0-1-1,0 1 1,0 0 0,0 0-1,0 0 1,-1 0-1,1 0 1,-1 0-1,1 0 1,-1 0 0,0 0-1,0 0 1,0 1-1,0-1 1,0 0-1,0 0 1,-1 0 0,1 0-1,0 0 1,-1 0-1,0 0 1,0 0-1,1 0 1,-1 0 0,0 0-1,-2 2 1,-4 7 55,0-1-1,-1 0 1,0 0 0,-14 12-1,-115 101 524,27-26-39,106-94-533,-31 35 162,33-36-175,0 0-1,1 0 0,-1 1 0,0-1 1,1 1-1,0-1 0,0 1 1,0 0-1,0-1 0,0 1 0,0 0 1,1 0-1,0-1 0,-1 6 0,1-7-7,1 0 0,-1 0 0,0 0-1,1 0 1,-1 0 0,1 0-1,-1 0 1,1 0 0,0 0-1,-1 0 1,1 0 0,0-1-1,0 1 1,-1 0 0,1 0-1,0-1 1,0 1 0,0-1-1,0 1 1,0-1 0,0 1-1,0-1 1,0 1 0,0-1 0,0 0-1,0 0 1,0 1 0,0-1-1,0 0 1,1 0 0,-1 0-1,2-1 1,35-2 4,2-7-32,50-19-1,-51 15-272,49-11-1,29 3-4048,-88 14 1849</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0.749"/>
    </inkml:context>
    <inkml:brush xml:id="br0">
      <inkml:brushProperty name="width" value="0.1" units="cm"/>
      <inkml:brushProperty name="height" value="0.1" units="cm"/>
      <inkml:brushProperty name="color" value="#FFC114"/>
    </inkml:brush>
  </inkml:definitions>
  <inkml:trace contextRef="#ctx0" brushRef="#br0">33 190 6793,'-31'-22'2288,"31"22"-2236,-1 0 1,1-1 0,0 1-1,0 0 1,0-1 0,0 1-1,0 0 1,0-1 0,0 1-1,0 0 1,0-1 0,0 1-1,0-1 1,0 1 0,0 0-1,0-1 1,0 1 0,1 0-1,-1-1 1,0 1 0,0 0-1,0-1 1,0 1 0,1 0-1,-1 0 1,0-1 0,0 1-1,1 0 1,-1-1 0,0 1 0,0 0-1,1 0 1,-1 0 0,0-1-1,1 1 1,16-13 718,-11 9-320,8-7-36,0 1 0,1 1 0,0 1 0,30-14 0,71-17 151,-74 26-369,-31 9-153,10-3 112,32-6 1,-48 12-112,1 0 0,0 0 0,0 1 0,-1 0 0,1 0 0,0 0 0,0 1 0,-1 0 0,1 0 0,10 4 0,-15-5-26,1 1 0,0 0 0,0 0 0,-1 0 0,1 0 1,-1 1-1,1-1 0,-1 0 0,1 1 0,-1-1 0,0 1 1,0-1-1,1 1 0,-1 0 0,0-1 0,-1 1 0,1 0 1,0 0-1,0 0 0,-1-1 0,1 1 0,-1 0 0,0 0 0,1 0 1,-1 0-1,0 0 0,0 0 0,0 0 0,0 0 0,-1 0 1,1 0-1,-1 2 0,-3 9 83,1-1 1,-2 1-1,0-1 1,-6 12-1,3-7-23,-109 215 842,82-171-602,-76 98 0,75-116-205,-36 48 111,65-81-177,1 0-1,-1 1 0,2-1 0,0 2 1,0-1-1,-6 23 0,11-32-35,-1 0 0,1 0 0,0 0-1,-1 0 1,1 1 0,0-1 0,0 0-1,0 0 1,1 0 0,-1 0 0,0 0 0,1 1-1,0-1 1,-1 0 0,1 0 0,0 0-1,1 2 1,0-2 1,0 0 0,-1-1 0,1 1 0,0-1 0,0 0 0,0 1 0,0-1 0,0 0 0,0 0 0,0 0 0,1 0 0,-1-1 0,0 1 0,0-1 0,1 1 0,-1-1 0,3 0 0,18 1 100,0 0 0,0-2 1,0-1-1,-1-1 0,32-8 0,110-39 225,60-39-2334,-194 75 681,-11 2 1810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3.615"/>
    </inkml:context>
    <inkml:brush xml:id="br0">
      <inkml:brushProperty name="width" value="0.1" units="cm"/>
      <inkml:brushProperty name="height" value="0.1" units="cm"/>
      <inkml:brushProperty name="color" value="#FFC114"/>
    </inkml:brush>
  </inkml:definitions>
  <inkml:trace contextRef="#ctx0" brushRef="#br0">188 256 4873,'-34'-31'1791,"34"31"-1763,0 0 1,0-1-1,0 1 1,0 0-1,0 0 0,-1 0 1,1 0-1,0 0 0,0 0 1,0 0-1,0 0 1,-1 0-1,1 0 0,0 0 1,0 0-1,0 0 0,0 0 1,-1 0-1,1 0 1,0 0-1,0 0 0,0 0 1,0 0-1,-1 0 0,1 0 1,0 0-1,0 1 1,0-1-1,0 0 0,0 0 1,-1 0-1,1 0 0,0 0 1,0 0-1,0 1 1,0-1-1,0 0 0,0 0 1,0 0-1,0 0 0,-1 0 1,1 1-1,0-1 1,0 0-1,0 0 0,0 0 1,0 0-1,0 1 0,0-1 1,0 0-1,0 0 1,0 1-1,-3 14 479,2-7-89,-30 173 3103,6-32-2131,-48 179-528,73-327-861,0-1 0,0 1 0,0-1 0,0 0 0,0 1 0,0-1 0,-1 1 0,1-1 0,0 1 0,0-1-1,0 0 1,0 1 0,0-1 0,-1 0 0,1 1 0,0-1 0,0 1 0,-1-1 0,1 0 0,0 1 0,-1-1 0,1 0 0,0 0 0,-1 1 0,1-1 0,-1 0 0,-3-10-4,0-23-20,4-15-83,2 0 0,1 0 0,3 1 0,16-64 0,0 30-244,52-129-1,-38 133 216,-32 69 130,1 0-1,0 0 1,0 1 0,1-1-1,0 1 1,12-10 0,-18 17 10,0 0 0,0-1 0,1 1 0,-1 0 0,0 0-1,0-1 1,1 1 0,-1 0 0,0 0 0,0 0 0,1-1 0,-1 1 0,0 0 0,1 0 0,-1 0 0,0 0 0,1 0 0,-1 0-1,0-1 1,1 1 0,-1 0 0,0 0 0,1 0 0,-1 0 0,1 0 0,-1 0 0,0 0 0,1 1 0,-1-1 0,0 0 0,1 0 0,-1 0-1,0 0 1,1 0 0,-1 0 0,0 1 0,0-1 0,1 0 0,-1 0 0,0 1 0,1-1 0,-1 1 0,5 14 206,-4 2 43,-2 31 0,-1-8-48,7 406 529,-4-427-721,2 35 9,-2-50-21,-1-1-1,1 0 1,0 0-1,0 0 1,0 0-1,0 0 1,1-1 0,-1 1-1,1 0 1,-1 0-1,1-1 1,0 1-1,5 3 1,-7-5-1,1-1-1,-1 1 1,1-1 0,0 1 0,0-1-1,-1 0 1,1 1 0,0-1 0,0 0-1,-1 0 1,1 1 0,0-1 0,0 0-1,0 0 1,0 0 0,-1 0-1,1 0 1,0 0 0,0 0 0,0 0-1,0 0 1,-1-1 0,1 1 0,0 0-1,0 0 1,-1-1 0,1 1 0,0-1-1,0 1 1,-1 0 0,1-1-1,0 1 1,-1-1 0,1 0 0,-1 1-1,1-1 1,-1 0 0,1 1 0,0-2-1,15-27 37,-16 29-36,207-527 27,-187 468-46,53-106 1,-69 158 17,11-19 8,-14 26-6,0-1 1,-1 0-1,1 0 0,0 1 0,0-1 0,0 0 1,0 1-1,0-1 0,-1 1 0,1-1 0,0 1 0,0 0 1,0-1-1,0 1 0,0 0 0,0-1 0,1 1 1,-1 0-1,0 0 0,0 0 0,0 0 0,1 0 1,-1 1 5,0-1 0,0 0 0,0 1 1,0-1-1,0 0 0,0 1 0,0-1 1,0 1-1,0-1 0,-1 1 0,1 0 1,0-1-1,0 1 0,-1 0 0,1-1 1,0 1-1,-1 0 0,1 0 0,-1 0 1,1 0-1,-1 0 0,1 1 0,5 25 181,-4-17-105,5 47 270,-2 0-1,-4 79 0,-1-63-227,0-33-136,6 124 294,-4-141-411,1 0 0,1 0 0,2 0 0,0-1 0,10 23 0,-15-43 51,0 2-217,0 0-1,1-1 1,0 1-1,0-1 1,0 1 0,0-1-1,0 0 1,1 0-1,3 4 1,4-5-1319</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4.095"/>
    </inkml:context>
    <inkml:brush xml:id="br0">
      <inkml:brushProperty name="width" value="0.1" units="cm"/>
      <inkml:brushProperty name="height" value="0.1" units="cm"/>
      <inkml:brushProperty name="color" value="#FFC114"/>
    </inkml:brush>
  </inkml:definitions>
  <inkml:trace contextRef="#ctx0" brushRef="#br0">282 1 6617,'-8'3'585,"0"1"0,0 0-1,0 0 1,1 1 0,0 0-1,0 0 1,0 1 0,0 0-1,-10 11 1,3 0-238,1 1 0,-19 33-1,28-45-230,2 0 0,-1 0 0,0 0 0,1 1-1,0 0 1,1-1 0,0 1 0,0 0 0,0-1-1,0 1 1,1 0 0,1 0 0,-1 0 0,1 0 0,3 12-1,-3-14-89,1 0 0,0 0-1,0-1 1,0 1 0,0-1-1,1 1 1,0-1 0,0 0-1,0 0 1,0 0 0,1 0-1,-1-1 1,1 0 0,0 1-1,0-1 1,0 0-1,1-1 1,-1 1 0,1-1-1,-1 0 1,1 0 0,6 2-1,-4-3-55,-1 0-1,1 0 0,0 0 0,-1 0 0,1-1 0,0-1 1,0 1-1,-1-1 0,12-2 0,-14 2 15,0-1-1,0 1 1,0-1-1,0 1 1,0-1-1,0 0 1,-1 0-1,1-1 1,-1 1-1,0-1 0,0 0 1,0 0-1,0 0 1,0 0-1,0 0 1,-1-1-1,3-4 1,1-7 20,-1 1 0,0-1 0,-1-1 1,-1 1-1,0-1 0,-1 1 0,-1-1 0,-1-28 0,0 43-5,0 0 0,0 1 0,0-1 0,0 0-1,0 0 1,-1 0 0,1 0 0,0 0 0,0 0-1,-1 0 1,1 0 0,0 0 0,-1 0 0,1 0-1,-1 0 1,1 1 0,-1-1 0,0-1 0,0 3 2,1-1 0,-1 1 0,1-1 0,-1 1 0,1-1 0,0 1 0,-1 0 0,1-1 0,0 1 0,-1 0 0,1-1 0,0 1 0,0 0-1,0-1 1,-1 1 0,1 0 0,0-1 0,0 1 0,0 0 0,0-1 0,0 1 0,0 0 0,0 0 0,1-1 0,-1 1 0,0 1 0,0 24 174,-1 1 1,-1-1-1,-9 40 0,-27 76 573,34-127-688,-24 80 411,-79 175 0,98-251-509,-1 0 0,-21 30-1,28-46 1,0 1 0,0 0 0,0-1-1,0 1 1,0-1 0,-1 0-1,0 0 1,0 0 0,1 0-1,-2-1 1,1 0 0,0 0-1,0 0 1,-1 0 0,1-1 0,-1 1-1,1-1 1,-7 1 0,10-2-38,-1 0 0,1 0 0,-1 0 0,1 0 0,-1-1 0,1 1 0,-1 0 0,1-1 0,-1 1 0,1-1 0,0 1 0,-1-1 0,1 1 1,0-1-1,-1 0 0,1 0 0,0 0 0,0 0 0,-1 0 0,1 0 0,0 0 0,0 0 0,0 0 0,1-1 0,-1 1 0,0 0 0,0-1 0,1 1 0,-1 0 0,1-1 1,-1 1-1,1-1 0,-1-1 0,-7-33-2035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4.485"/>
    </inkml:context>
    <inkml:brush xml:id="br0">
      <inkml:brushProperty name="width" value="0.1" units="cm"/>
      <inkml:brushProperty name="height" value="0.1" units="cm"/>
      <inkml:brushProperty name="color" value="#FFC114"/>
    </inkml:brush>
  </inkml:definitions>
  <inkml:trace contextRef="#ctx0" brushRef="#br0">178 1 7946,'-41'46'4608,"31"-31"-4279,0 1 1,1 0-1,1 0 0,1 0 1,-11 34-1,-3 22 476,4 0 0,3 1 0,-8 138 0,21-189-698,1 1 1,1-1-1,1 1 0,7 29 0,-8-45-96,1-1-1,0 0 1,0 1 0,0-1 0,1 0 0,0 0 0,0 0 0,0 0 0,1-1 0,0 1 0,0-1 0,0 0 0,1 0 0,-1-1 0,1 1-1,1-1 1,-1 0 0,9 5 0,-9-7-9,1 0 0,0-1 0,-1 1 0,1-1-1,0-1 1,-1 1 0,1-1 0,0 0 0,0 0-1,0 0 1,-1-1 0,1 0 0,0 0 0,-1-1-1,1 1 1,-1-1 0,1 0 0,-1-1 0,0 1-1,8-6 1,1-1 4,0-1-1,-1 0 1,-1 0-1,0-1 0,0-1 1,11-14-1,-10 9-6,-1 1-1,0-1 0,-2-1 1,0 0-1,-1-1 0,-1 0 1,0 0-1,-2-1 0,0 0 1,-1 0-1,-1 0 1,-1 0-1,-1-1 0,-1 1 1,0-1-1,-3-23 0,-1 14-22,-1 0 0,-2 1 0,0-1 0,-2 1 0,-2 1-1,0 0 1,-2 0 0,-25-44 0,33 66-5,0 1 1,0-1-1,0 0 1,-1 1 0,0 0-1,0 0 1,-1 1-1,-10-8 1,13 10-34,0 1 1,0-1 0,0 1-1,0 0 1,-1 0 0,1 0-1,0 1 1,-1-1 0,1 1-1,0 0 1,-1 0 0,1 0-1,0 0 1,-1 1 0,1-1-1,0 1 1,0 0 0,-1 0-1,1 0 1,-4 2 0,2-1-312,0 1 1,1 0 0,-1 0-1,1 1 1,-5 4 0,-19 18-3628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4.881"/>
    </inkml:context>
    <inkml:brush xml:id="br0">
      <inkml:brushProperty name="width" value="0.1" units="cm"/>
      <inkml:brushProperty name="height" value="0.1" units="cm"/>
      <inkml:brushProperty name="color" value="#FFC114"/>
    </inkml:brush>
  </inkml:definitions>
  <inkml:trace contextRef="#ctx0" brushRef="#br0">0 1 6289,'61'3'3025,"-26"-2"-512,18 3-1857,6 3 40,23 6-120,15 2-96,37-4 8,14-3-48,24-5-136,2-5-120,4-6-768,7-4-504,-24-6-936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5.397"/>
    </inkml:context>
    <inkml:brush xml:id="br0">
      <inkml:brushProperty name="width" value="0.1" units="cm"/>
      <inkml:brushProperty name="height" value="0.1" units="cm"/>
      <inkml:brushProperty name="color" value="#FFC114"/>
    </inkml:brush>
  </inkml:definitions>
  <inkml:trace contextRef="#ctx0" brushRef="#br0">465 298 6849,'-15'23'3156,"-112"114"1751,65-73-3830,-64 77-482,119-133-587,5-6-6,-1 0 0,1 0 0,0 0 0,1 0 0,-1 1 0,0-1 0,1 1 1,-1-1-1,1 1 0,0 0 0,-1-1 0,1 1 0,1 0 0,-1 0 0,0 3 0,1-5-4,0-1 1,0 0 0,0 0-1,-1 0 1,1 0-1,0 0 1,0 0-1,0 1 1,0-1 0,0 0-1,0 0 1,0 0-1,0 0 1,0 0-1,0 1 1,0-1 0,1 0-1,-1 0 1,0 0-1,0 0 1,0 0-1,0 0 1,0 1-1,0-1 1,0 0 0,0 0-1,0 0 1,0 0-1,0 0 1,0 0-1,1 0 1,-1 0 0,0 1-1,0-1 1,0 0-1,0 0 1,0 0-1,0 0 1,1 0 0,-1 0-1,0 0 1,0 0-1,0 0 1,0 0-1,0 0 1,1 0 0,-1 0-1,0 0 1,0 0-1,0 0 1,0 0-1,0 0 1,0 0-1,1 0 1,-1 0 0,0 0-1,0 0 1,0 0-1,0 0 1,0 0-1,0-1 1,1 1 0,-1 0-1,0 0 1,0 0-1,0 0 1,12-7-195,-1 0 1,0-1 0,-1-1-1,0 1 1,0-2 0,14-16-1,-3 3-130,54-51-513,47-51 385,-96 96 663,-1-2 0,28-46 1,-49 72-126,0-1 1,-1 0 0,0-1 0,-1 1-1,1 0 1,-1-1 0,-1 0 0,1 1-1,-1-1 1,0 0 0,0 0 0,-1-9-1,-1 11 11,0 0 0,0 0-1,0 0 1,-1 0 0,0 0-1,0 0 1,0 0 0,0 0 0,-1 0-1,0 1 1,0 0 0,0-1-1,-1 1 1,1 0 0,-1 1-1,-7-7 1,0 2 142,0 1 1,-1 0-1,0 0 1,0 1-1,-1 0 0,1 1 1,-1 1-1,-1 0 1,-25-4-1,-13 2 407,-65-1 1,89 6-574,-15 0-49,25 2-334,-1-2 0,1 0 0,-24-5 0,41 6 250,1 0-1,-1 0 0,1 0 1,-1 0-1,1 0 0,-1-1 0,1 1 1,-1 0-1,1 0 0,-1 0 0,1-1 1,-1 1-1,1 0 0,0 0 1,-1-1-1,1 1 0,-1 0 0,1-1 1,0 1-1,-1-1 0,1 1 0,0-1 1,0 1-1,-1 0 0,1-1 1,-1 0-1,9-14-2486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7.286"/>
    </inkml:context>
    <inkml:brush xml:id="br0">
      <inkml:brushProperty name="width" value="0.1" units="cm"/>
      <inkml:brushProperty name="height" value="0.1" units="cm"/>
      <inkml:brushProperty name="color" value="#FFC114"/>
    </inkml:brush>
  </inkml:definitions>
  <inkml:trace contextRef="#ctx0" brushRef="#br0">3 320 5881,'0'-4'153,"-2"-7"345,2 0-1,-1 1 1,2-16 0,0 22-326,0-1 1,0 1-1,0-1 1,0 1-1,1 0 0,0 0 1,0-1-1,0 1 1,1 0-1,-1 1 1,4-5-1,88-96 3252,-79 89-3094,1 1 1,0 1-1,2 0 1,28-15-1,-41 25-270,0 1-1,0-1 1,1 2 0,-1-1 0,1 0-1,-1 1 1,1 0 0,0 0 0,7 1 0,-11 0-43,0 0 1,0 0-1,-1 0 1,1 1 0,0-1-1,0 0 1,-1 1-1,1 0 1,0-1 0,-1 1-1,1 0 1,0 0-1,-1 0 1,1 0 0,-1 0-1,1 0 1,-1 1-1,0-1 1,0 0 0,1 1-1,-1-1 1,0 1-1,0-1 1,0 1 0,-1 0-1,1-1 1,0 1 0,-1 0-1,1-1 1,-1 1-1,1 0 1,-1 0 0,0 2-1,2 9 37,-2 0-1,0 0 1,-1 0 0,0 0 0,-1 0-1,0 0 1,-1 0 0,-6 16-1,-7 12 138,-23 47 1,-53 70 407,1-1 125,85-145-664,0 1 1,1-1 0,1 1 0,0 0 0,-2 15-1,5-23-44,0 0 0,1 0 0,0 1 0,0-1 0,0 0 0,0 0 0,1 0 0,0 1 0,0-1 0,1 0 0,-1 0 0,1 0 0,0-1 0,0 1 0,6 8 0,-1-4-40,1 0 0,0-1 0,0 1 1,0-2-1,1 1 0,1-1 0,-1 0 1,1-1-1,0 0 0,1-1 0,-1 0 1,1-1-1,0 0 0,0 0 0,0-1 1,1-1-1,-1 0 0,1-1 0,-1 0 1,1 0-1,0-1 0,-1-1 0,1 0 1,-1 0-1,1-1 0,17-6 0,22-13-1007,2-8 1949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5:56.771"/>
    </inkml:context>
    <inkml:brush xml:id="br0">
      <inkml:brushProperty name="width" value="0.1" units="cm"/>
      <inkml:brushProperty name="height" value="0.1" units="cm"/>
      <inkml:brushProperty name="color" value="#FFC114"/>
    </inkml:brush>
  </inkml:definitions>
  <inkml:trace contextRef="#ctx0" brushRef="#br0">137 269 3097,'-48'46'1212,"35"-37"-360,6-11 1554,6 1-2262,1 1 1,0-1 0,0 0-1,0 0 1,0 1 0,0-1-1,0 0 1,1 0-1,-1 1 1,0-1 0,0 0-1,1 0 1,-1 1 0,0-1-1,1 0 1,-1 1 0,0-1-1,1 0 1,-1 1-1,1-1 1,-1 0 0,1 1-1,-1-1 1,1 1 0,0-1-1,0 1 1,63-55 191,80-65 69,-114 95-274,1 2-1,1 2 0,45-24 1,-71 42-114,0 1 1,0 0 0,0 0 0,1 0 0,-1 1-1,10-1 1,-15 2-14,1-1 0,-1 1 0,1 0 0,-1 0 0,1 0 0,-1 0 0,1 1 0,-1-1 0,1 0 0,-1 1 0,1-1 0,-1 1 1,1-1-1,-1 1 0,1 0 0,-1-1 0,0 1 0,0 0 0,1 0 0,-1 0 0,0 0 0,0 0 0,0 0 0,0 0 0,0 1 0,0-1 0,0 0 0,-1 0 0,1 1 0,0-1 0,0 2 0,0 4 22,0 1-1,0-1 1,-1 0 0,0 0 0,-1 0-1,1 1 1,-1-1 0,0 0-1,-1 0 1,-4 12 0,-5 11 98,-16 30 0,9-24-49,-3-1 1,-1-1 0,-1-1-1,-2-1 1,-56 56-1,32-36 204,3 1 0,1 3 0,4 1 0,-48 85 0,83-132-259,0 1 0,1-1 0,0 1 0,0 0 0,1 0 0,1 0 0,-4 20 0,7-30-17,0 0-1,0 0 0,0 0 1,0-1-1,0 1 0,0 0 1,0 0-1,0 0 0,0 0 1,1 0-1,-1 0 0,0-1 1,0 1-1,1 0 0,-1 0 1,1 0-1,-1-1 1,1 1-1,-1 0 0,1-1 1,-1 1-1,1 0 0,0-1 1,-1 1-1,1-1 0,1 1 1,0 0 0,0 0 1,0 0 0,0-1 0,0 1 0,0-1 0,0 1 0,0-1 0,0 0-1,1 0 1,3 0 0,3-2 8,1 1 0,0-1 0,-1-1 0,12-4 0,397-191-697,-386 181 289,20-5-2367,-38 15 1388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7.846"/>
    </inkml:context>
    <inkml:brush xml:id="br0">
      <inkml:brushProperty name="width" value="0.1" units="cm"/>
      <inkml:brushProperty name="height" value="0.1" units="cm"/>
      <inkml:brushProperty name="color" value="#FFC114"/>
    </inkml:brush>
  </inkml:definitions>
  <inkml:trace contextRef="#ctx0" brushRef="#br0">0 664 4873,'43'80'2115,"-42"-80"-2071,-1 1 0,0-1 0,0 1 0,1-1 0,-1 1 0,0 0 0,1-1 0,-1 0 0,1 1 0,-1-1 0,0 1 0,1-1 0,-1 1 0,1-1 1,-1 0-1,1 1 0,0-1 0,-1 0 0,1 0 0,-1 1 0,1-1 0,0 0 0,-1 0 0,1 0 0,-1 0 0,1 0 0,0 0 0,-1 0 0,1 0 0,0 0 0,-1 0 0,1 0 0,-1 0 0,1 0 0,0-1 0,11-13 1022,-9 11-763,7-13 574,0-1 1,-1 1-1,-1-1 0,11-32 0,16-79 1043,-24 83-1479,11-45 3,-5 15-229,49-128-1,-64 197-197,0 0 0,1 0-1,0 1 1,0-1-1,1 1 1,6-9 0,-10 14-14,1-1 0,-1 1 0,0 0 0,1-1 0,-1 1 0,1 0 0,-1 0 0,0 0 0,1-1-1,-1 1 1,1 0 0,-1 0 0,0 0 0,1 0 0,-1 0 0,1 0 0,-1 0 0,1 0 0,-1 0 0,1 0 0,-1 0 0,1 0 0,-1 0 0,0 0 0,1 0 0,-1 0 0,1 0 0,-1 1 0,1-1 0,-1 0 0,0 0 0,1 1 0,-1-1 0,2 2 8,0 0 0,-1 0 0,1 0 0,-1 1 0,0-1 0,1 0 0,-1 0 0,0 1 0,-1-1 0,2 4 0,11 46 35,-2 1 1,6 70-1,6 37-5,-20-147-34,1-1 1,0 1-1,0 0 0,1-1 0,9 15 0,-13-24-7,1 0 0,-1 0 0,1-1 0,0 1 0,0 0 0,0-1 0,0 1 0,1-1 0,-1 1 0,1-1 0,-1 0 0,1 0 0,0 0-1,0-1 1,0 1 0,0-1 0,0 1 0,0-1 0,0 0 0,1 0 0,-1-1 0,0 1 0,1 0 0,-1-1 0,5 0 0,-5 0-1,-1-1 1,0 0-1,0 0 1,1 0-1,-1 0 1,0 0-1,0 0 1,0 0-1,0 0 1,0-1 0,-1 1-1,1-1 1,0 0-1,-1 1 1,4-5-1,19-34-3,-18 28 2,22-47 34,34-106 1,-43 110-44,2 0 0,38-72 0,-54 119 6,13-20-8,-18 27 12,1 0 1,0 1 0,-1-1-1,1 0 1,0 1 0,-1-1-1,1 1 1,0-1-1,0 0 1,0 1 0,-1 0-1,1-1 1,0 1 0,0 0-1,0-1 1,0 1-1,0 0 1,0 0 0,0 0-1,0 0 1,0 0 0,0 0-1,0 0 1,0 0-1,0 0 1,0 0 0,-1 0-1,2 1 1,0 0-1,-1-1-1,1 1 1,-1 0 0,0 0-1,0 0 1,0 0 0,1 0-1,-1 1 1,0-1 0,0 0 0,0 0-1,0 1 1,-1-1 0,1 1-1,0-1 1,-1 0 0,2 4-1,4 30-13,-4-25 11,3 39 23,-1 93 0,-17 47-7,10-133-738,4-5-656</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8.263"/>
    </inkml:context>
    <inkml:brush xml:id="br0">
      <inkml:brushProperty name="width" value="0.1" units="cm"/>
      <inkml:brushProperty name="height" value="0.1" units="cm"/>
      <inkml:brushProperty name="color" value="#FFC114"/>
    </inkml:brush>
  </inkml:definitions>
  <inkml:trace contextRef="#ctx0" brushRef="#br0">373 1 6137,'-30'14'4824,"23"-11"-4468,1 0 0,-1 1 1,1 0-1,-1 0 0,-5 5 1,-13 13-151,1 2 0,1 1 0,1 0 0,2 2 0,-29 46 0,43-61-94,-1 0 0,2 0 0,-8 23 0,12-31-86,0 0 1,0 0 0,1 0-1,-1 0 1,1 0 0,0 0 0,1 6-1,-1-8-20,0-1 0,1 1-1,-1-1 1,1 1 0,-1-1-1,1 1 1,-1-1 0,1 0-1,0 1 1,0-1 0,0 0-1,0 1 1,0-1 0,0 0 0,0 0-1,0 0 1,0 0 0,1 0-1,1 1 1,-1-1-7,0 0 0,1-1 0,-1 1 0,0-1 1,1 1-1,-1-1 0,1 0 0,-1 0 0,1 0 0,-1 0 1,0 0-1,1 0 0,-1-1 0,0 1 0,1-1 0,-1 0 0,0 0 1,5-2-1,2-1-5,-1-1 0,0 0 1,10-7-1,-5 1 9,0 0-1,-1-1 1,0-1-1,-1 0 0,15-22 1,-8 4 26,25-50 1,-37 66 24,-5 13 65,-1 4 33,-1 19 173,14 146 934,1 15-728,-14-149-474,-1-1-1,-1 1 1,-11 49 0,11-71-48,0 0 0,-1 0 0,-1 0 0,0 0 0,0-1 0,-1 1 0,0-1 0,-1-1-1,0 1 1,-1-1 0,0 0 0,0 0 0,-1-1 0,0 0 0,0 0 0,-1-1 0,-11 7 0,11-8-19,-1-1-1,0 0 0,0-1 1,-1 0-1,1 0 1,-1-1-1,0-1 1,-21 3-1,26-4-99,0-1 0,-1 0 0,1-1 0,0 1 0,0-1 0,-1 0 0,1-1-1,0 0 1,0 1 0,0-2 0,1 1 0,-1-1 0,1 0 0,-1 0 0,1-1 0,0 1 0,-7-7 0,5 2-411,1 0 0,0 0 1,-9-16-1,14 24 494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8.683"/>
    </inkml:context>
    <inkml:brush xml:id="br0">
      <inkml:brushProperty name="width" value="0.1" units="cm"/>
      <inkml:brushProperty name="height" value="0.1" units="cm"/>
      <inkml:brushProperty name="color" value="#FFC114"/>
    </inkml:brush>
  </inkml:definitions>
  <inkml:trace contextRef="#ctx0" brushRef="#br0">124 1 5945,'-3'4'2985,"-6"12"-481,1 13-711,-3 20-353,3 9-168,0 12-575,0 1-177,1-1-192,-1-1-104,0-2-120,0-8-296,-1-15-920,-4-10-505,-3-28 5354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29.083"/>
    </inkml:context>
    <inkml:brush xml:id="br0">
      <inkml:brushProperty name="width" value="0.1" units="cm"/>
      <inkml:brushProperty name="height" value="0.1" units="cm"/>
      <inkml:brushProperty name="color" value="#FFC114"/>
    </inkml:brush>
  </inkml:definitions>
  <inkml:trace contextRef="#ctx0" brushRef="#br0">0 1 8938,'5'3'3809,"11"8"-1769,0-3-1264,8 3-312,5-3-304,4-5-848,7-4-432,0-7-920</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0.535"/>
    </inkml:context>
    <inkml:brush xml:id="br0">
      <inkml:brushProperty name="width" value="0.1" units="cm"/>
      <inkml:brushProperty name="height" value="0.1" units="cm"/>
      <inkml:brushProperty name="color" value="#FFC114"/>
    </inkml:brush>
  </inkml:definitions>
  <inkml:trace contextRef="#ctx0" brushRef="#br0">62 12 8810,'-62'22'3601,"73"-26"-2057,7-1-344,3 3-184,-2 2-247,5 0-385,0 0-112,11 3-168,4-1-80,14-4-120,6 1-344,3-9-1113,3-4-583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1.051"/>
    </inkml:context>
    <inkml:brush xml:id="br0">
      <inkml:brushProperty name="width" value="0.1" units="cm"/>
      <inkml:brushProperty name="height" value="0.1" units="cm"/>
      <inkml:brushProperty name="color" value="#FFC114"/>
    </inkml:brush>
  </inkml:definitions>
  <inkml:trace contextRef="#ctx0" brushRef="#br0">16 149 5929,'85'-74'2307,"-100"98"3325,-36 85-3445,42-84-2044,2 1-1,1 0 0,1 0 0,2 0 1,0 1-1,2 0 0,1-1 0,0 1 0,3-1 1,0 1-1,1-1 0,2 0 0,10 32 1,-12-49-134,-1 0 0,1 0 1,0-1-1,1 1 0,0-1 1,0 0-1,1 0 1,0-1-1,0 1 0,1-1 1,0-1-1,15 12 0,-17-15-11,0 0 0,1 0 0,-1-1 0,1 0 0,0 0 0,-1 0-1,1-1 1,0 0 0,0 0 0,0 0 0,0-1 0,0 1 0,0-2-1,0 1 1,0-1 0,0 0 0,0 0 0,0 0 0,0-1-1,-1 0 1,10-4 0,-5 1 3,1-1-1,-2 1 1,1-2-1,-1 1 1,0-1-1,0-1 1,-1 0 0,0 0-1,0 0 1,-1-1-1,0 0 1,-1-1-1,0 1 1,0-1-1,5-14 1,-6 9 3,1 1-1,-2-2 1,0 1 0,-1 0-1,-1-1 1,0 0 0,-1 0-1,0 1 1,-2-1 0,-3-29 0,-6-5 12,-3 1 0,-1 1 0,-32-72 0,41 108-11,0 1 0,-1 0 1,-1 1-1,1-1 0,-2 1 1,1 1-1,-17-17 0,22 24-15,-1-1-1,0 1 1,1 0-1,-1 0 1,0 1-1,0-1 1,0 0-1,0 1 0,-1 0 1,1 0-1,0 0 1,-1 0-1,1 0 1,0 1-1,-1-1 1,1 1-1,-1 0 0,1 0 1,0 0-1,-1 1 1,1-1-1,-1 1 1,1 0-1,0 0 1,0 0-1,-1 0 0,1 1 1,0-1-1,0 1 1,0 0-1,0 0 1,-3 2-1,2 0-106,0 0 0,0 0-1,0 0 1,1 0 0,0 1-1,-1 0 1,1-1 0,1 1 0,-1 0-1,1 1 1,0-1 0,0 0-1,1 0 1,-1 1 0,1-1 0,0 1-1,0 6 1,-1 45 903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1.452"/>
    </inkml:context>
    <inkml:brush xml:id="br0">
      <inkml:brushProperty name="width" value="0.1" units="cm"/>
      <inkml:brushProperty name="height" value="0.1" units="cm"/>
      <inkml:brushProperty name="color" value="#FFC114"/>
    </inkml:brush>
  </inkml:definitions>
  <inkml:trace contextRef="#ctx0" brushRef="#br0">146 19 7570,'9'-4'1043,"0"1"1,0 0 0,0 1 0,0 0-1,1 0 1,-1 1 0,10 0-1,-15 1-997,-1 0-1,1 0 0,-1 1 1,0-1-1,1 1 0,-1 0 0,0 0 1,1 0-1,-1 0 0,0 1 1,0 0-1,0-1 0,0 1 0,0 0 1,0 0-1,-1 0 0,1 1 1,-1-1-1,1 1 0,-1-1 0,0 1 1,3 5-1,-4-5-34,1 0 0,-1 0-1,0 0 1,-1 0 0,1 0 0,0 0 0,-1 0 0,0 0 0,0 0-1,0 0 1,0 0 0,0 0 0,-1 0 0,1 1 0,-1-1-1,0 0 1,1-1 0,-2 1 0,1 0 0,0 0 0,-3 4-1,-3 6 42,-2 0 0,0-1 1,-11 13-1,15-19-12,-95 99 827,65-70-206,-56 69-1,88-101-628,1 1 0,0 0 1,-1 0-1,1 0 0,1 0 0,-1 0 0,1 0 0,-2 5 0,3-7-25,0-1 0,-1 0-1,1 0 1,0 1-1,0-1 1,1 0 0,-1 1-1,0-1 1,0 0-1,1 1 1,-1-1 0,0 0-1,1 0 1,-1 1-1,1-1 1,0 0-1,-1 0 1,1 0 0,0 0-1,0 0 1,0 0-1,0 0 1,0 0 0,0 0-1,0 0 1,0 0-1,0-1 1,0 1 0,0 0-1,0-1 1,3 1-1,2 2 6,0-2 0,0 1 1,0-1-1,0 0 0,0 0 0,0 0 0,1-1 0,6 0 0,53-8 38,-56 6-47,80-14-202,57-8-2767,-111 20 4381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4.169"/>
    </inkml:context>
    <inkml:brush xml:id="br0">
      <inkml:brushProperty name="width" value="0.1" units="cm"/>
      <inkml:brushProperty name="height" value="0.1" units="cm"/>
      <inkml:brushProperty name="color" value="#FFC114"/>
    </inkml:brush>
  </inkml:definitions>
  <inkml:trace contextRef="#ctx0" brushRef="#br0">234 296 4241,'-34'3'2079,"18"-1"3556,15-1-5497,0 0-1,1-1 1,-1 1-1,0 0 1,1 0-1,-1 0 1,0 0 0,1 0-1,-1 0 1,1 0-1,-1 0 1,1 0-1,0 0 1,-1 0-1,1 0 1,0 2 0,-3 8-189,-52 232 2017,53-231-1948,0 5 3,-1 1 0,-1-1 0,-9 26 0,13-42-19,-1 0-1,1 0 0,0 0 0,-1 0 0,1 0 0,-1 0 0,1-1 0,-1 1 0,1 0 0,-1 0 0,0-1 0,1 1 0,-1 0 0,0-1 0,1 1 0,-2 0 0,2-1 0,-1 0-1,1 0 0,0 0 0,-1 0 1,1 0-1,0 0 0,-1 0 0,1 0 1,0 0-1,-1 0 0,1-1 0,0 1 1,0 0-1,-1 0 0,1 0 0,0-1 1,0 1-1,-1 0 0,1 0 1,0 0-1,0-1 0,-1 1 0,1 0 1,0-1-1,0 1 0,0 0 0,0 0 1,0-1-1,-1 0 0,0-3-1,-1 0 1,1 0-1,0 0 0,0 0 0,1 0 0,-1-6 0,1-10-7,1 1 0,1-1 0,0 0 0,2 1-1,6-20 1,35-97-109,-39 120 90,68-163-308,-64 159 302,1 1 0,1 0 0,0 0 0,1 2 1,1-1-1,28-25 0,-36 38 30,-1 1 1,1-1-1,0 1 1,7-4-1,-12 8 7,0-1-1,1 1 0,-1-1 0,0 0 1,0 1-1,0 0 0,0-1 0,1 1 1,-1 0-1,0-1 0,0 1 0,1 0 1,-1 0-1,0 0 0,0 0 0,1 0 1,-1 0-1,0 1 0,0-1 0,0 0 1,1 1-1,-1-1 0,0 1 0,0-1 1,0 1-1,0-1 0,0 1 0,0 0 1,0 0-1,0-1 0,0 1 0,0 0 1,0 0-1,1 2 0,1 3 28,1 1 0,-1 0 0,0 0 0,-1 1 0,0-1 0,2 13 0,5 53 152,-3-20-88,20 93 242,51 165-1,-77-311-334,0 0-1,0 0 1,0 1-1,0-1 0,1 0 1,-1 0-1,0 1 1,0-1-1,0 0 1,0 0-1,0 1 0,0-1 1,0 0-1,0 0 1,0 1-1,0-1 1,0 0-1,0 0 0,0 1 1,0-1-1,0 0 1,-1 0-1,1 1 0,0-1 1,0 0-1,0 0 1,0 0-1,0 1 1,0-1-1,-1 0 0,1 0 1,0 0-1,0 1 1,0-1-1,-1 0 1,1 0-1,0 0 0,0 0 1,0 0-1,-1 1 1,1-1-1,-15-3 40,-27-16 11,29 12-31,-12-4 90,0 1 1,0 1-1,-1 1 1,-43-8-1,58 15-47,0-1 0,-1 2 0,1 0-1,-1 0 1,1 1 0,-1 0 0,1 1 0,0 0 0,0 1-1,0 0 1,0 1 0,0 0 0,-14 8 0,9-2 0,0 0 0,-23 20 0,33-24-52,-1 0 0,2 0 1,-1 1-1,1 0 0,0 0 0,0 0 1,1 0-1,-5 9 0,9-14-43,-1-1 0,0 1 0,1-1 0,-1 1 0,1 0 0,-1-1 0,1 1 0,0 0 0,0-1 0,0 1 0,0 0 0,0-1 0,0 1 0,0 0 0,0-1 0,1 1 0,-1 0 0,2 2 0,-2-3-53,1-1 0,0 1 0,0 0 0,-1-1 0,1 1 0,0-1 0,0 1 1,0-1-1,0 1 0,0-1 0,0 0 0,-1 1 0,1-1 0,0 0 0,0 0 0,0 0 1,0 1-1,0-1 0,0 0 0,0 0 0,0-1 0,0 1 0,0 0 0,0 0 0,0 0 1,0-1-1,0 1 0,0 0 0,0-1 0,0 1 0,0-1 0,0 0 0,24-13-2236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4.533"/>
    </inkml:context>
    <inkml:brush xml:id="br0">
      <inkml:brushProperty name="width" value="0.1" units="cm"/>
      <inkml:brushProperty name="height" value="0.1" units="cm"/>
      <inkml:brushProperty name="color" value="#FFC114"/>
    </inkml:brush>
  </inkml:definitions>
  <inkml:trace contextRef="#ctx0" brushRef="#br0">135 1 8522,'0'5'3048,"-4"6"-2487,3 6 143,-4 18 304,-3 8 16,-1 16-32,-1 10-119,0 9-249,1 3-120,-2 7-256,-4-2-128,-2-4-88,-1-5-48,7-25-448,5-15-296,7-29-777,6-21-511</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4.901"/>
    </inkml:context>
    <inkml:brush xml:id="br0">
      <inkml:brushProperty name="width" value="0.1" units="cm"/>
      <inkml:brushProperty name="height" value="0.1" units="cm"/>
      <inkml:brushProperty name="color" value="#FFC114"/>
    </inkml:brush>
  </inkml:definitions>
  <inkml:trace contextRef="#ctx0" brushRef="#br0">571 0 8658,'0'11'3529,"-3"10"-1441,3 6-1448,-4 34-136,-2 15 112,-5 29-167,-3 16-41,-2-9-64,-5-10-32,3-5-160,-1-6-56,2-7-648,1-6-521,-3-29-895,1-15-408</inkml:trace>
  <inkml:trace contextRef="#ctx0" brushRef="#br0" timeOffset="1">1 610 9682,'14'6'3553,"23"1"-2401,9-4-712,22-3-80,4-5-24,4-1-328,2-5-152,-9-10-808,-2-4-720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5:57.327"/>
    </inkml:context>
    <inkml:brush xml:id="br0">
      <inkml:brushProperty name="width" value="0.1" units="cm"/>
      <inkml:brushProperty name="height" value="0.1" units="cm"/>
      <inkml:brushProperty name="color" value="#FFC114"/>
    </inkml:brush>
  </inkml:definitions>
  <inkml:trace contextRef="#ctx0" brushRef="#br0">10 47 4553,'33'-41'1536,"-33"41"-1509,0-1 0,1 1 0,-1-1 0,0 1 0,0 0 0,1 0 0,-1-1-1,0 1 1,0 0 0,1-1 0,-1 1 0,0 0 0,1 0 0,-1 0 0,0-1 0,1 1 0,-1 0-1,0 0 1,1 0 0,-1 0 0,1 0 0,-1 0 0,0 0 0,1-1 0,-1 1 0,1 0 0,-1 1-1,0-1 1,1 0 0,-1 0 0,1 0 0,-1 0 0,0 0 0,1 0 0,-1 0 0,0 0 0,1 1-1,-1-1 1,1 0 0,7 12 149,-7-10-38,2 5 40,0-1 1,-1 1-1,0-1 1,0 1-1,0 0 1,-1 0-1,0 0 1,-1 0-1,1 0 1,-1-1-1,-1 11 1,-3 10 624,-11 44 1,3-19-366,-8 60-157,-11 210-1,31-315-330,2 38-76,-1-43 69,-1-1-1,0 1 1,1-1-1,-1 1 0,1-1 1,-1 1-1,1-1 0,0 1 1,-1-1-1,1 1 1,0-1-1,0 0 0,0 0 1,0 1-1,0-1 1,1 0-1,-1 0 0,0 0 1,0 0-1,1 0 1,-1-1-1,3 2 0,8 0-1306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5.281"/>
    </inkml:context>
    <inkml:brush xml:id="br0">
      <inkml:brushProperty name="width" value="0.1" units="cm"/>
      <inkml:brushProperty name="height" value="0.1" units="cm"/>
      <inkml:brushProperty name="color" value="#FFC114"/>
    </inkml:brush>
  </inkml:definitions>
  <inkml:trace contextRef="#ctx0" brushRef="#br0">2 1 9162,'-1'44'3569,"10"-45"-2161,4 1-872,1 0-168,2 1-120,-3 1-384,4 0-128,-1-2-664,-1-4-568</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35.633"/>
    </inkml:context>
    <inkml:brush xml:id="br0">
      <inkml:brushProperty name="width" value="0.1" units="cm"/>
      <inkml:brushProperty name="height" value="0.1" units="cm"/>
      <inkml:brushProperty name="color" value="#FFC114"/>
    </inkml:brush>
  </inkml:definitions>
  <inkml:trace contextRef="#ctx0" brushRef="#br0">1 56 8154,'0'8'2752,"1"1"-2664,15-2-48,11-10-16,9-4-24,5-4-64,7-6-136,7-2-624,0-4-96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5.529"/>
    </inkml:context>
    <inkml:brush xml:id="br0">
      <inkml:brushProperty name="width" value="0.1" units="cm"/>
      <inkml:brushProperty name="height" value="0.1" units="cm"/>
      <inkml:brushProperty name="color" value="#FFC114"/>
    </inkml:brush>
  </inkml:definitions>
  <inkml:trace contextRef="#ctx0" brushRef="#br0">1 48 11434,'0'-2'1446,"0"1"-1308,0 1 0,0 0-1,0-1 1,0 1 0,0 0-1,0-1 1,2-5 2341,-1 6-2342,19-4 371,12 1 184,0 1 1,0 1-1,41 6 1,207 21-343,-205-24-459,128-12 0,-187 8-311,1 0 1,-1-2 0,27-8 0,-41 11 217,0 1 0,0-1-1,0-1 1,0 1 0,0 0 0,0 0-1,0-1 1,3-2 0,5-13-2032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8.265"/>
    </inkml:context>
    <inkml:brush xml:id="br0">
      <inkml:brushProperty name="width" value="0.1" units="cm"/>
      <inkml:brushProperty name="height" value="0.1" units="cm"/>
      <inkml:brushProperty name="color" value="#FFC114"/>
    </inkml:brush>
  </inkml:definitions>
  <inkml:trace contextRef="#ctx0" brushRef="#br0">166 198 3449,'-14'-31'892,"-11"-35"0,24 62-695,0 0 0,1 0-1,-1 0 1,1 0 0,0 0 0,0 0-1,0 0 1,1 0 0,-1-1-1,1 1 1,0 0 0,0 0 0,0 1-1,1-1 1,0 0 0,-1 0 0,1 1-1,0-1 1,4-3 0,6-12 4345,-10 25-3077,0 20-565,-1-12-724,4 63 865,-6 114-1,-27 3-435,3-29-717,23-146 9,-2 17-604,-11 45 1,13-72 304,-1 0 0,0 0-1,0-1 1,-1 1 0,0-1 0,0 0-1,-1 0 1,0-1 0,0 0-1,-10 11 1,-22 13-3232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8.698"/>
    </inkml:context>
    <inkml:brush xml:id="br0">
      <inkml:brushProperty name="width" value="0.1" units="cm"/>
      <inkml:brushProperty name="height" value="0.1" units="cm"/>
      <inkml:brushProperty name="color" value="#FFC114"/>
    </inkml:brush>
  </inkml:definitions>
  <inkml:trace contextRef="#ctx0" brushRef="#br0">1 105 4721,'17'-12'2618,"32"-18"723,-13 11-1712,-20 10-916,1 0 0,29-9-1,-41 16-667,-1 1-1,1-1 0,0 2 0,0-1 0,0 0 0,0 1 0,0 0 1,0 0-1,-1 0 0,1 1 0,0 0 0,0 0 0,0 0 1,-1 0-1,6 3 0,-8-3-27,1 0 1,-1 0 0,0 1-1,1-1 1,-1 1-1,0 0 1,0-1 0,0 1-1,0 0 1,0 0-1,-1 0 1,1 1-1,0-1 1,-1 0 0,0 1-1,0-1 1,2 4-1,-2-2 40,0 0 1,0 0-1,-1 1 0,1-1 0,-1 0 0,0 0 0,0 1 0,-1-1 0,1 0 0,-2 5 0,-1 3 112,-1 1-1,-1-1 1,0-1 0,0 1-1,-1 0 1,-9 12-1,-63 83 652,-22 33-318,88-119-465,0 0 1,1 0 0,2 1 0,0 1 0,-6 25 0,13-40-33,0 0 0,1 0 1,-1 0-1,2 0 0,-1 9 1,1-16-5,0 0-1,0 1 1,1-1 0,-1 0 0,0 1 0,0-1 0,1 0-1,-1 1 1,1-1 0,-1 0 0,1 0 0,-1 0-1,1 1 1,0-1 0,0 0 0,-1 0 0,1 0 0,0 0-1,0 0 1,0 0 0,0-1 0,0 1 0,1 0-1,-1 0 1,0-1 0,0 1 0,0-1 0,1 1 0,-1-1-1,0 1 1,0-1 0,1 0 0,-1 1 0,0-1-1,1 0 1,-1 0 0,0 0 0,2 0 0,24-4 7,-1 0 1,1-2-1,-1-1 1,43-17-1,-20 6-118,-4 3-931,0-3-1,53-30 1,-49 20-1143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9.098"/>
    </inkml:context>
    <inkml:brush xml:id="br0">
      <inkml:brushProperty name="width" value="0.1" units="cm"/>
      <inkml:brushProperty name="height" value="0.1" units="cm"/>
      <inkml:brushProperty name="color" value="#FFC114"/>
    </inkml:brush>
  </inkml:definitions>
  <inkml:trace contextRef="#ctx0" brushRef="#br0">124 0 6801,'-9'14'1582,"1"1"0,-9 20 0,-18 67-7,28-78-979,-8 24 205,-9 60 1,21-89-636,0 0 0,2 1 0,0-1-1,1 0 1,1 1 0,5 25 0,-6-42-141,1 0 0,0 1 0,0-1 0,0 0 0,1 0-1,-1 0 1,1 0 0,0 0 0,-1 0 0,1 0 0,0 0 0,1-1 0,-1 1 0,0-1-1,6 4 1,-6-5-16,-1 0 0,1 0 0,0 0 0,0-1 0,0 1 0,-1-1-1,1 0 1,0 1 0,0-1 0,0 0 0,0 0 0,0 0 0,0 0-1,0 0 1,0-1 0,-1 1 0,1-1 0,0 1 0,0-1 0,0 1 0,-1-1-1,1 0 1,0 0 0,-1 0 0,1 0 0,0 0 0,-1-1 0,0 1-1,3-3 1,8-7 8,-2-1 1,0 0-1,0-1 0,-1 0 0,8-16 0,-2 1-50,18-48-1,-29 63-22,0 0 0,0-1-1,-2 0 1,1 1 0,-2-1-1,0 0 1,0 0 0,-3-15 0,2 24-38,0 0 1,-1 0-1,0 0 1,0 0 0,0 0-1,-1 0 1,1 0 0,-1 1-1,0-1 1,-1 1 0,1-1-1,-1 1 1,0 0 0,0 0-1,0 0 1,-1 0 0,1 1-1,-1-1 1,0 1-1,0 0 1,0 0 0,0 0-1,0 1 1,-1 0 0,-6-3-1,-12-2-1351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9.490"/>
    </inkml:context>
    <inkml:brush xml:id="br0">
      <inkml:brushProperty name="width" value="0.1" units="cm"/>
      <inkml:brushProperty name="height" value="0.1" units="cm"/>
      <inkml:brushProperty name="color" value="#FFC114"/>
    </inkml:brush>
  </inkml:definitions>
  <inkml:trace contextRef="#ctx0" brushRef="#br0">1 0 5849,'3'0'377,"0"0"-1,0 0 0,0 1 1,0-1-1,0 0 0,1 1 1,-1 0-1,-1 0 0,1 0 1,0 0-1,0 0 0,3 3 1,-4-3-266,0 1 0,0 0 1,-1-1-1,1 1 1,-1 0-1,1 0 1,-1 1-1,0-1 1,0 0-1,0 0 0,0 0 1,0 1-1,0-1 1,-1 1-1,1-1 1,0 5-1,0 18 522,-1 1-1,0-1 1,-2 0-1,-1 1 1,-11 44 0,-2 15 203,13-61-702,-1 0 16,-1 35 0,5-58-148,0 0-1,0 0 0,0 0 0,0 0 0,0 0 0,0 0 0,0 0 0,0 0 0,1 0 1,-1 0-1,0 0 0,1 0 0,-1 0 0,0 0 0,1-1 0,-1 1 0,1 0 0,-1 0 1,1 0-1,0 0 0,-1-1 0,1 1 0,0 0 0,0-1 0,-1 1 0,1 0 1,0-1-1,0 1 0,0-1 0,0 0 0,0 1 0,0-1 0,0 0 0,0 1 0,-1-1 1,1 0-1,0 0 0,0 0 0,0 0 0,0 0 0,0 0 0,0 0 0,2 0 0,5-2 4,-1 1 0,1-2 0,-1 1 0,13-6 0,-11 4-4,29-13-784,-2-2-1,0-1 1,43-32-1,-44 27-984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49.882"/>
    </inkml:context>
    <inkml:brush xml:id="br0">
      <inkml:brushProperty name="width" value="0.1" units="cm"/>
      <inkml:brushProperty name="height" value="0.1" units="cm"/>
      <inkml:brushProperty name="color" value="#FFC114"/>
    </inkml:brush>
  </inkml:definitions>
  <inkml:trace contextRef="#ctx0" brushRef="#br0">163 0 6977,'-6'31'3433,"3"-15"-1152,1-1-1129,-12 68-72,-2 24-376,-5 9-176,0-27-143,-1-1-97,3-7-432,-2-6-497,13-21-1295,-1-14 680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50.299"/>
    </inkml:context>
    <inkml:brush xml:id="br0">
      <inkml:brushProperty name="width" value="0.1" units="cm"/>
      <inkml:brushProperty name="height" value="0.1" units="cm"/>
      <inkml:brushProperty name="color" value="#FFC114"/>
    </inkml:brush>
  </inkml:definitions>
  <inkml:trace contextRef="#ctx0" brushRef="#br0">170 86 7234,'-51'-79'2728,"43"73"-1691,5 11-371,2 19 91,1-15-444,-3 77 1016,-6 113 79,4-154-1288,-1 0 1,-18 62 0,17-83-177,3-6-146,-1 0-1,-1 0 1,-1-1-1,0 1 1,-16 26-1,50-107-2213,-12 36 2424,1 1 0,1 1 0,1 0 0,2 1 0,0 1 0,1 1 1,2 1-1,0 0 0,51-33 0,-57 43 48,27-23 0,-40 31 14,0 0 1,-1-1-1,0 0 1,1 0-1,-1 1 0,0-2 1,-1 1-1,1 0 0,-1-1 1,0 1-1,0-1 0,2-7 1,-5-2 947,1 13-987,0 1 0,0 0 0,-1 0 0,1 0 0,0-1 0,0 1 0,-1 0 0,1 0 1,0 0-1,0 0 0,-1 0 0,1 0 0,0 0 0,0-1 0,-1 1 0,1 0 0,0 0 0,-1 0 0,1 0 0,0 0 0,0 0 0,-1 0 0,1 0 0,0 0 0,0 0 0,-1 1 0,1-1 1,-1 0-1,-1 1 71,0 0 0,1 0 0,-1 0 1,0 0-1,0 0 0,1 1 0,-1-1 0,1 1 1,-1-1-1,-1 3 0,-26 38 224,2 1 0,1 1 0,-25 62 0,46-95-320,1 0-1,0 0 0,1 1 0,0-1 0,1 1 0,-2 14 0,4-23-8,0-1 0,0 0 0,0 1 0,0-1 0,0 1 0,1-1 0,-1 0 0,1 1 0,-1-1 0,1 0 1,0 1-1,0-1 0,0 0 0,0 0 0,0 0 0,1 0 0,-1 0 0,1 0 0,-1 0 0,1 0 0,0-1 0,0 1 0,0-1 0,-1 1 0,2-1 0,-1 0 0,0 1 0,0-1 0,0 0 0,0 0 0,1-1 0,-1 1 0,0 0 0,1-1 0,-1 0 0,4 1 0,7-1-173,-1 0 0,1-1 0,-1 0 0,1-1 0,-1 0 0,0-1 0,18-7 0,-28 10 146,77-26-1617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50.679"/>
    </inkml:context>
    <inkml:brush xml:id="br0">
      <inkml:brushProperty name="width" value="0.1" units="cm"/>
      <inkml:brushProperty name="height" value="0.1" units="cm"/>
      <inkml:brushProperty name="color" value="#FFC114"/>
    </inkml:brush>
  </inkml:definitions>
  <inkml:trace contextRef="#ctx0" brushRef="#br0">332 1 5625,'-6'3'557,"0"1"1,1 0-1,0 1 0,0-1 0,0 1 1,1 0-1,-1 0 0,1 1 0,-6 10 0,5-6-178,0 1-1,0 0 0,1-1 1,1 1-1,-3 14 1,1 8 232,2 0 1,1 0 0,3 34 0,4 26 480,-2-41-749,-4 99 0,-1-136-386,0-1 1,0 1 0,-2-1-1,1 0 1,-2 0 0,0 0 0,-1-1-1,0 0 1,-1 0 0,0 0-1,-13 16 1,17-25 19,0-1 1,0 0-1,0 0 1,0 0-1,-1 0 1,1 0-1,-1-1 0,0 0 1,0 0-1,0 0 1,0 0-1,0 0 1,-7 1-1,8-2-25,0-1 1,0 0-1,0 0 0,0 0 1,0 0-1,0 0 1,0 0-1,1-1 0,-1 0 1,0 1-1,0-1 0,0 0 1,1 0-1,-1-1 0,0 1 1,1 0-1,0-1 0,-1 0 1,1 0-1,0 1 0,-4-5 1,1-1-215,-1 0 1,1 0-1,0 0 1,1-1-1,0 0 0,0 0 1,1 0-1,-5-16 1,-6-38 1493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5:57.655"/>
    </inkml:context>
    <inkml:brush xml:id="br0">
      <inkml:brushProperty name="width" value="0.1" units="cm"/>
      <inkml:brushProperty name="height" value="0.1" units="cm"/>
      <inkml:brushProperty name="color" value="#FFC114"/>
    </inkml:brush>
  </inkml:definitions>
  <inkml:trace contextRef="#ctx0" brushRef="#br0">46 1 4185,'-3'4'237,"1"0"0,-1 0-1,1 1 1,0-1 0,0 1 0,0 0 0,1 0 0,0 0 0,0-1-1,0 1 1,0 6 0,-2 8 222,-5 23 277,2 0 0,1 0 0,3 1 0,3 59 1,6-27 111,26 119 1,-18-110-639,5 119-1,-9-67-531,-11-133 282,1 1-159,0 1 1,-1 0-1,1 0 1,-1 0-1,-1 0 1,1 0 0,-2 7-1,-5-7-1372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2:51.082"/>
    </inkml:context>
    <inkml:brush xml:id="br0">
      <inkml:brushProperty name="width" value="0.1" units="cm"/>
      <inkml:brushProperty name="height" value="0.1" units="cm"/>
      <inkml:brushProperty name="color" value="#FFC114"/>
    </inkml:brush>
  </inkml:definitions>
  <inkml:trace contextRef="#ctx0" brushRef="#br0">1 31 7730,'11'-5'3760,"8"0"-1647,0 7-657,3 6-23,2-4-689,3 0-264,15-4-264,2-5-80,10-3-512,4-3-480,-4-4-1321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09.818"/>
    </inkml:context>
    <inkml:brush xml:id="br0">
      <inkml:brushProperty name="width" value="0.1" units="cm"/>
      <inkml:brushProperty name="height" value="0.1" units="cm"/>
      <inkml:brushProperty name="color" value="#FFC114"/>
    </inkml:brush>
  </inkml:definitions>
  <inkml:trace contextRef="#ctx0" brushRef="#br0">1 22 11354,'1'-4'3097,"9"-14"-3873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3.599"/>
    </inkml:context>
    <inkml:brush xml:id="br0">
      <inkml:brushProperty name="width" value="0.1" units="cm"/>
      <inkml:brushProperty name="height" value="0.1" units="cm"/>
      <inkml:brushProperty name="color" value="#FFC114"/>
    </inkml:brush>
  </inkml:definitions>
  <inkml:trace contextRef="#ctx0" brushRef="#br0">186 36 4161,'-25'-11'1165,"-41"-12"0,63 22-1001,0 1 0,0 0 0,0 0 0,0 0 0,0 0 0,0 1 0,0-1 0,0 1 1,0 0-1,0 0 0,1 0 0,-1 0 0,0 0 0,1 1 0,-1-1 0,0 1 0,1 0 0,0-1 0,-1 1 1,1 0-1,0 1 0,0-1 0,0 0 0,0 0 0,-1 5 0,-3 0 405,3-4-395,1 0 0,0 0 0,0 0 0,0 1-1,1-1 1,-1 1 0,1-1 0,0 1-1,0-1 1,0 1 0,0 0 0,1 0 0,-1-1-1,1 1 1,0 0 0,0 0 0,1-1 0,-1 1-1,1 0 1,0 0 0,0-1 0,2 6-1,3 9 90,2-1 0,0 0 0,14 22 0,-5-9 75,18 33-82,-18-34-515,-1 1-1,-1 0 1,-2 1 0,14 47 0,-25-72-174,-2 0 1,1 0 0,-1 0 0,1 0-1,-2 0 1,1 0 0,-2 9 0,2-15 355,0 1-1,0-1 1,0 1 0,0-1 0,-1 0 0,1 1 0,0-1 0,0 1 0,0-1 0,0 0-1,-1 1 1,1-1 0,0 0 0,0 1 0,-1-1 0,1 0 0,0 0 0,0 1 0,-1-1 0,1 0-1,0 0 1,-1 1 0,1-1 0,-1 0 0,1 0 0,-1 1 0,-12-2-2446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3.931"/>
    </inkml:context>
    <inkml:brush xml:id="br0">
      <inkml:brushProperty name="width" value="0.1" units="cm"/>
      <inkml:brushProperty name="height" value="0.1" units="cm"/>
      <inkml:brushProperty name="color" value="#FFC114"/>
    </inkml:brush>
  </inkml:definitions>
  <inkml:trace contextRef="#ctx0" brushRef="#br0">0 0 8090,'14'8'2880,"20"10"-2272,10 18 25,11 36 151,7 22-8,-3 35-224,-7 5-88,-25 12-112,-16 2-176,-33-4-576,-13-3-208,-13-23-616,-6-13-281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5.185"/>
    </inkml:context>
    <inkml:brush xml:id="br0">
      <inkml:brushProperty name="width" value="0.1" units="cm"/>
      <inkml:brushProperty name="height" value="0.1" units="cm"/>
      <inkml:brushProperty name="color" value="#FFC114"/>
    </inkml:brush>
  </inkml:definitions>
  <inkml:trace contextRef="#ctx0" brushRef="#br0">38 511 5433,'-7'-66'2218,"7"64"-2063,-1 0 0,1-1-1,-1 1 1,0 0 0,0 0 0,1 0-1,-2 0 1,1 0 0,0 0 0,-3-2 0,4 3-82,0 1 1,-1-1 0,1 1 0,-1-1 0,1 1 0,-1 0-1,1-1 1,-1 1 0,1 0 0,-1-1 0,1 1-1,-1 0 1,0-1 0,1 1 0,-1 0 0,1 0 0,-1 0-1,0 0 1,1 0 0,-1 0 0,0 0 0,1 0 0,-1 0-1,1 0 1,-2 0 0,2 1 13,-1 0-1,1 0 0,-1 0 1,1 0-1,0 0 1,-1 0-1,1 0 1,0 0-1,0 0 0,0 0 1,0 0-1,0 0 1,0 1-1,0-1 1,0 0-1,0 0 0,1 1 1,-1 2 161,29 190 2646,-18-137-2445,-1 1-204,23 145 273,-26-148-1938,-2 94 0,-5-148 1390,0 4-312,0 1-1,0-1 0,-1 1 1,0-1-1,0 1 1,0-1-1,0 0 1,-1 1-1,-3 6 1,5-12 294,0 1 0,0-1 0,0 0 1,-1 0-1,1 1 0,0-1 0,0 0 0,0 1 1,0-1-1,-1 0 0,1 0 0,0 1 0,0-1 1,-1 0-1,1 0 0,0 1 0,0-1 0,-1 0 1,1 0-1,0 0 0,-1 0 0,1 1 0,0-1 1,-1 0-1,1 0 0,0 0 0,-1 0 1,1 0-1,0 0 0,-1 0 0,1 0 0,0 0 1,-1 0-1,1 0 0,0 0 0,-1 0 0,-8-13-902,-3-27-171,0-52 5,0-124 0,21-98 2036,13 87 1098,-17 198-1518,1 0 1,1 1-1,1-1 1,2 2-1,19-41 1,-23 59-173,1 0 0,0 0 0,0 0-1,1 1 1,0 0 0,1 1 0,-1 0 0,1 0 0,1 1-1,-1 0 1,13-5 0,-17 8-260,0 1 0,-1 0 1,1 1-1,0-1 0,0 1 0,0 0 0,0 0 0,0 1 1,0-1-1,0 1 0,10 1 0,-13 0-51,0-1 0,0 1 0,0 0 1,1-1-1,-1 1 0,0 0 0,0 0 0,0 1 0,0-1 0,-1 0 0,1 1 1,0-1-1,0 1 0,-1-1 0,1 1 0,-1 0 0,0 0 0,1 0 0,-1 0 1,0 0-1,0 0 0,0 0 0,0 0 0,-1 0 0,1 0 0,0 3 0,1 6 9,0 1 0,-1-1 0,-1 0 0,0 1 0,0-1 0,-1 0 0,-1 0-1,1 0 1,-7 18 0,-3 5 18,-26 54 0,14-41 38,-3-1-1,-55 77 0,74-116-32,6-6-41,1 0 0,-1 0 1,0-1-1,0 1 0,0 0 0,0 0 0,1 0 1,-1 0-1,0 0 0,1 0 0,-1 0 0,1 0 1,-1 0-1,1 0 0,0 1 0,-1-1 0,1 0 1,0 0-1,0 0 0,0 0 0,0 1 0,0 1 1,2-2-4,-1 0 0,1 0 0,0 0 0,0-1 1,-1 1-1,1 0 0,0-1 0,0 1 0,0-1 0,0 0 1,0 0-1,3 1 0,6 0-3,1 4 54,1 0-1,-1 0 1,0 1 0,-1 1 0,1 0-1,-1 0 1,-1 1 0,19 17 0,-10-5 131,0 1 1,-2 0 0,18 27-1,-20-22-56,0 0 0,-2 0-1,-1 1 1,-1 1 0,-2 0 0,8 32 0,-7-7-399,-1 1 0,1 76 0,-6-105-173,-2-6-3480,1-41 1853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5.901"/>
    </inkml:context>
    <inkml:brush xml:id="br0">
      <inkml:brushProperty name="width" value="0.1" units="cm"/>
      <inkml:brushProperty name="height" value="0.1" units="cm"/>
      <inkml:brushProperty name="color" value="#FFC114"/>
    </inkml:brush>
  </inkml:definitions>
  <inkml:trace contextRef="#ctx0" brushRef="#br0">337 11 4337,'0'-1'127,"0"1"1,-1 0-1,1-1 1,0 1-1,0-1 1,0 1-1,0-1 1,0 1-1,-1-1 0,1 1 1,0 0-1,0-1 1,-1 1-1,1 0 1,0-1-1,-1 1 1,1 0-1,0-1 1,-1 1-1,1 0 1,0-1-1,-1 1 0,1 0 1,-1 0-1,1 0 1,0-1-1,-1 1 1,1 0-1,-1 0 1,1 0-1,-1 0 1,1 0-1,-1 0 0,1 0 1,0 0-1,-1 0 1,1 0-1,-1 0 1,1 0-1,-1 0 1,1 0-1,-1 1 1,-24 6 837,22-6-620,-25 11 635,-50 29 1,58-29-851,-2 0 1,1-1-1,-1-2 1,-40 13 0,61-22-112,0 0 0,0 0 0,1 1 1,-1-1-1,0 0 0,0 1 1,0-1-1,0 0 0,1 1 0,-1-1 1,0 1-1,0 0 0,1-1 0,-1 1 1,0-1-1,1 1 0,-1 0 1,0 0-1,1-1 0,-1 1 0,1 0 1,0 0-1,-1 0 0,1 0 0,0-1 1,-1 1-1,1 0 0,0 0 1,0 0-1,0 1 0,-22 200 1240,22-201-1255,0 6 29,0 0-1,0 1 1,0-1 0,1 1-1,0-1 1,1 0 0,-1 0-1,1 0 1,6 13 0,1-3 260,1 0 0,17 23 0,-26-38-267,4 5 48,0 0-1,-1 0 0,0 1 1,-1 0-1,0 0 0,0 0 1,0 0-1,0 9 1,0 2-21,-1 0 1,-1 26 0,0-45-54,-1 0 0,0 1-1,0-1 1,0 0 0,0 1 0,0-1 0,0 0 0,0 0 0,0 1 0,1-1 0,-1 0-1,0 0 1,0 0 0,0 1 0,1-1 0,-1 0 0,0 0 0,0 0 0,0 1 0,1-1-1,-1 0 1,0 0 0,1 0 0,-1 0 0,0 0 0,0 0 0,1 0 0,-1 0 0,0 1-1,0-1 1,1 0 0,-1 0 0,0 0 0,1 0 0,-1-1 0,0 1 0,0 0 0,1 0-1,-1 0 1,0 0 0,1 0 0,-1 0 0,0 0 0,0 0 0,1 0 0,-1-1 0,0 1-1,0 0 1,0 0 0,1 0 0,-1-1 0,0 1 0,22-13-19,-14 8 12,4-2-30,1 1 1,1 1-1,-1 0 1,1 1 0,0 0-1,0 1 1,17-1-1,-17 3-805,0 0-1,1 1 0,-1 1 0,17 3 1,-13-1-1323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6.230"/>
    </inkml:context>
    <inkml:brush xml:id="br0">
      <inkml:brushProperty name="width" value="0.1" units="cm"/>
      <inkml:brushProperty name="height" value="0.1" units="cm"/>
      <inkml:brushProperty name="color" value="#FFC114"/>
    </inkml:brush>
  </inkml:definitions>
  <inkml:trace contextRef="#ctx0" brushRef="#br0">0 50 5673,'3'0'2281,"7"-3"-1137,9 1-624,11 2-208,4-1 0,7-6-312,-3-1-104,4-8-360,2 4-312</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6.566"/>
    </inkml:context>
    <inkml:brush xml:id="br0">
      <inkml:brushProperty name="width" value="0.1" units="cm"/>
      <inkml:brushProperty name="height" value="0.1" units="cm"/>
      <inkml:brushProperty name="color" value="#FFC114"/>
    </inkml:brush>
  </inkml:definitions>
  <inkml:trace contextRef="#ctx0" brushRef="#br0">0 2 8522,'13'8'4029,"9"15"-4067,-15-15 484,9 12-134,0 0-1,-1 2 1,-1 0 0,-1 1 0,12 27-1,41 127 938,-44-112-984,-21-61-251,3 8 12,0 0-1,1-1 1,0 0 0,0 1-1,1-2 1,9 12 0,-15-21-24,1 0-1,0 0 1,-1 0 0,1-1-1,0 1 1,-1 0-1,1 0 1,0-1 0,0 1-1,-1-1 1,1 1 0,0 0-1,0-1 1,0 0 0,0 1-1,0-1 1,0 0 0,0 1-1,0-1 1,0 0 0,0 0-1,0 0 1,0 0 0,0 0-1,1 0 1,0 0 3,-1-1 0,0 0 1,1 0-1,-1 0 0,0 1 0,0-1 0,0 0 0,0 0 1,0 0-1,0-1 0,0 1 0,0 0 0,0 0 1,0 0-1,0-3 0,4-6 46,-1 0 0,-1 0 0,5-18 1,14-124 210,-4 21-640,-13 110-12,0 0 0,1 0 0,1 1 0,10-21 0,8 0-1337,-1 20-330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6.914"/>
    </inkml:context>
    <inkml:brush xml:id="br0">
      <inkml:brushProperty name="width" value="0.1" units="cm"/>
      <inkml:brushProperty name="height" value="0.1" units="cm"/>
      <inkml:brushProperty name="color" value="#FFC114"/>
    </inkml:brush>
  </inkml:definitions>
  <inkml:trace contextRef="#ctx0" brushRef="#br0">302 73 7266,'42'-66'3224,"-42"66"-3197,0 0-1,0 0 0,1 0 0,-1 0 1,0 0-1,0 0 0,0-1 1,0 1-1,0 0 0,0 0 0,0 0 1,1 0-1,-1 0 0,0 0 1,0 0-1,0-1 0,0 1 0,0 0 1,0 0-1,0 0 0,0 0 1,0 0-1,0-1 0,0 1 0,0 0 1,0 0-1,0 0 0,0 0 1,0 0-1,0-1 0,0 1 0,0 0 1,0 0-1,0 0 0,0 0 1,0 0-1,0-1 0,0 1 0,0 0 1,0 0-1,0 0 0,-1 0 1,1 0-1,0 0 0,0 0 0,0-1 1,0 1-1,0 0 0,0 0 1,0 0-1,-1 0 0,1 0 0,0 0 1,0 0-1,0 0 0,0 0 1,-11 6 922,-12 14-28,3 1-723,0 0 1,-1-2-1,-1 0 1,-1-1-1,0-2 0,-2 0 1,0-2-1,-40 18 1,57-30 39,0 1 0,0-1 0,0 0 0,-1-1 0,-16 1 0,27-1-184,0 1-1,0 0 1,0 0 0,0 0-1,0 0 1,-1 0 0,1 0-1,-1 0 1,1 1 0,-1-1-1,0 0 1,0 1 0,1 3-1,0-2 7,2 9-38,0 1 0,0 0 0,-2 0 1,1 1-1,-2-1 0,1 20 0,1 19-25,-1-40 13,-1-1 1,2 1 0,0-1-1,0 1 1,1-1-1,0 0 1,1 0 0,1 0-1,0-1 1,0 0-1,1 0 1,1-1 0,0 0-1,0 0 1,1 0-1,11 8 1,-6-5 13,-4-3 5,0-1 1,1-1 0,21 14-1,-29-21-34,-1 1-1,1-1 1,0 0-1,0 0 1,-1 0-1,1 0 0,0 0 1,0-1-1,0 1 1,0-1-1,0 0 1,0 0-1,0 0 1,0 0-1,0-1 1,0 1-1,0-1 0,0 1 1,0-1-1,-1 0 1,1 0-1,0 0 1,3-3-1,8-4-790,-1-2 0,1 0 0,-2 0 0,1-2-1,-1 1 1,11-16 0,-14 14 275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7.247"/>
    </inkml:context>
    <inkml:brush xml:id="br0">
      <inkml:brushProperty name="width" value="0.1" units="cm"/>
      <inkml:brushProperty name="height" value="0.1" units="cm"/>
      <inkml:brushProperty name="color" value="#FFC114"/>
    </inkml:brush>
  </inkml:definitions>
  <inkml:trace contextRef="#ctx0" brushRef="#br0">1 42 6609,'3'0'3001,"13"1"-945,12 4-1055,17 0-521,1-5-48,7-5-688,-4-6-440,-3-7-785,-3-1-335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5:58.003"/>
    </inkml:context>
    <inkml:brush xml:id="br0">
      <inkml:brushProperty name="width" value="0.1" units="cm"/>
      <inkml:brushProperty name="height" value="0.1" units="cm"/>
      <inkml:brushProperty name="color" value="#FFC114"/>
    </inkml:brush>
  </inkml:definitions>
  <inkml:trace contextRef="#ctx0" brushRef="#br0">1 85 6841,'17'-5'2577,"4"-5"-1729,22-2-704,0-4-48,-3 3-48,-2 2-48,-8 3-144,-1 5-232,-10-4 1200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7.619"/>
    </inkml:context>
    <inkml:brush xml:id="br0">
      <inkml:brushProperty name="width" value="0.1" units="cm"/>
      <inkml:brushProperty name="height" value="0.1" units="cm"/>
      <inkml:brushProperty name="color" value="#FFC114"/>
    </inkml:brush>
  </inkml:definitions>
  <inkml:trace contextRef="#ctx0" brushRef="#br0">6 344 4113,'1'1'177,"0"-1"1,0 0 0,-1 1-1,1-1 1,0 1-1,0-1 1,-1 1 0,1-1-1,0 1 1,-1-1-1,1 1 1,-1-1 0,1 1-1,-1 0 1,1-1-1,-1 1 1,1 0-1,-1 0 1,1-1 0,-1 1-1,0 0 1,0 0-1,1 0 1,-1 0 0,0-1-1,0 1 1,0 0-1,0 1 1,3 31 1585,-2-28-1236,5 96 2193,2-7-2083,-9 161 0,-4-234-860,5-21 217,0 0 0,0 0 0,0 0 0,0 1 0,-1-1 0,1 0 0,0 0 0,0 0 0,0 0 0,0 0 0,0 0 0,0 0 0,-1 0 0,1 0 0,0 0 0,0 1 0,0-1 0,0 0 0,0 0 0,-1 0 0,1 0 0,0 0 0,0 0 0,0 0 0,0 0 0,0 0 0,-1 0 0,1 0 0,0 0 0,0-1 0,0 1 0,0 0 0,0 0 0,-1 0 0,1 0 0,0 0 0,0 0 0,0 0 0,0 0 0,0 0 0,0 0 0,-1 0 0,1-1 0,0 1 0,0 0 0,0 0 0,0 0 0,0 0 0,0 0 0,0-1 0,0 1 0,0 0 0,0 0 0,0 0 0,-2-5-33,0 1 0,0-1 0,0 0 1,1 0-1,0 0 0,-1-5 0,-6-72 86,2 0 0,9-125 0,-1 168-42,3 1-1,0-1 1,3 1 0,15-48-1,-18 71-5,1 0-1,0 0 0,1 1 0,1 0 0,0 0 0,1 1 0,0 0 0,1 1 0,0-1 0,1 2 0,1 0 0,0 0 0,13-9 0,-18 16 39,-1 0 1,1 1-1,-1-1 0,1 1 1,0 1-1,1-1 0,-1 1 1,0 0-1,1 1 0,-1 0 1,12-1-1,-14 3-3,0-1 1,-1 0-1,1 1 0,0 0 1,-1 0-1,1 1 0,-1-1 1,1 1-1,-1 0 0,0 0 1,1 0-1,-1 1 0,0-1 1,-1 1-1,1 0 0,0 0 1,-1 1-1,6 6 0,1 5-21,0 0-1,-1 0 0,-1 1 0,-1 0 1,0 0-1,-1 1 0,-1-1 1,-1 2-1,0-1 0,-1 0 0,-1 1 1,0-1-1,-2 1 0,-2 32 0,0-39-21,-1-1 0,0 0 0,0 0 0,-1 0-1,0 0 1,-1-1 0,0 0 0,-1 0 0,0 0-1,0-1 1,-1 1 0,0-1 0,0-1 0,-1 0-1,0 0 1,-11 7 0,12-9 8,0-1 1,0 0 0,0 0-1,-1-1 1,1 1-1,-1-2 1,0 1-1,0-1 1,-12 1-1,14-2 5,0-1-1,0 0 1,1 0-1,-1-1 0,0 0 1,0 0-1,1 0 1,-1-1-1,1 1 1,-1-1-1,1-1 1,0 1-1,-1-1 1,-5-4-1,11 7 1,-1 0 1,0 0-1,0-1 0,1 1 0,-1-1 0,0 1 1,1 0-1,-1-1 0,0 1 0,1-1 1,-1 1-1,1-1 0,-1 0 0,1 1 1,-1-1-1,1 0 0,-1 1 0,1-1 0,0 0 1,-1 1-1,1-1 0,0 0 0,0 0 1,-1 0-1,1 1 0,0-1 0,0 0 1,0 0-1,0 1 0,0-1 0,0 0 0,0-1 1,1 2 7,0-1 1,0 1-1,0 0 1,0-1-1,0 1 0,0 0 1,0 0-1,0 0 1,0 0-1,0 0 1,0 0-1,-1 0 1,1 0-1,0 0 1,0 0-1,0 0 1,0 0-1,0 1 0,0-1 1,0 0-1,0 1 1,0-1-1,0 1 1,-1-1-1,1 1 1,1 0-1,7 5 123,-1 0 0,0 0-1,-1 0 1,1 1 0,-1 1 0,11 14-1,34 55 516,17 51-354,11 17-1334,-76-139 833,-2-3-72,-1 0-1,1 0 1,0 0-1,1 0 0,-1 0 1,0 0-1,1-1 1,0 1-1,0-1 1,-1 0-1,8 4 1,3-4-2195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8.103"/>
    </inkml:context>
    <inkml:brush xml:id="br0">
      <inkml:brushProperty name="width" value="0.1" units="cm"/>
      <inkml:brushProperty name="height" value="0.1" units="cm"/>
      <inkml:brushProperty name="color" value="#FFC114"/>
    </inkml:brush>
  </inkml:definitions>
  <inkml:trace contextRef="#ctx0" brushRef="#br0">442 1 6817,'-13'2'1473,"0"0"0,0 1-1,0 1 1,-21 9-1,16-4-833,-1 1 0,-23 17 0,-2 7-964,-50 49 0,80-70 668,-10 10-32,0 1 0,2 2 0,-24 33 0,45-58-300,0 0-1,0 0 0,1 0 1,-1 0-1,0 1 0,1-1 1,-1 0-1,1 0 0,-1 0 1,1 0-1,-1 1 0,1-1 1,0 0-1,0 0 0,0 1 1,0-1-1,0 0 1,0 0-1,0 1 0,0-1 1,0 0-1,0 0 0,1 1 1,-1-1-1,0 0 0,1 0 1,-1 0-1,1 1 0,0-1 1,-1 0-1,1 0 0,0 0 1,0 0-1,0 0 0,-1 0 1,1-1-1,0 1 0,0 0 1,0 0-1,0-1 0,1 1 1,-1 0-1,0-1 1,0 1-1,0-1 0,2 1 1,8 3-29,0-1 1,0 0-1,1-1 0,14 2 1,-1 0 62,3 3-39,48 17 0,-67-20-1,1 1 0,-1-1 1,1 1-1,-1 1 0,-1 0 0,1 0 1,-1 1-1,9 9 0,-15-13-2,1 0 1,-1 1-1,0-1 0,-1 1 0,1-1 1,0 1-1,-1 0 0,0-1 1,0 1-1,0 0 0,0 0 0,-1 0 1,0 0-1,0 0 0,0 0 0,0 0 1,0 0-1,-1 0 0,1 0 1,-1 0-1,0 0 0,-1-1 0,1 1 1,-3 5-1,-2 3 5,0 0 1,-1 0-1,0 0 0,-1-1 1,-15 17-1,9-12-15,-1-1-1,-1 0 1,0-1 0,-1-1-1,-1-1 1,0 0 0,-28 14-1,44-26-19,0 1 0,1 0 0,-1 0 0,0-1 0,0 1 0,0-1 0,1 0 0,-1 1 0,0-1 0,0 0 0,0 0 0,0 0 0,0 0 0,1-1 0,-4 0 0,3 1-21,1-1 0,0 0 0,0 1 0,0-1 0,0 0 1,0 0-1,0 0 0,0 0 0,0 0 0,0 0 0,0 0 0,0 0 1,1 0-1,-1 0 0,0 0 0,1-1 0,-1 0 0,-1-5-221,0 1-1,1 0 1,0-1-1,0 0 1,1 1-1,0-1 1,1-9-1,8-35-1490,8 0-134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8.735"/>
    </inkml:context>
    <inkml:brush xml:id="br0">
      <inkml:brushProperty name="width" value="0.1" units="cm"/>
      <inkml:brushProperty name="height" value="0.1" units="cm"/>
      <inkml:brushProperty name="color" value="#FFC114"/>
    </inkml:brush>
  </inkml:definitions>
  <inkml:trace contextRef="#ctx0" brushRef="#br0">173 53 2489,'6'-4'909,"0"-1"0,0-1 1,10-11-1,-1-3 6894,-16 20-7727,-7-1 1279,-17 5-1105,9 1 66,1 1-1,-1 0 1,1 1 0,0 1-1,0 1 1,-14 11 0,26-18-270,0 0 1,0 0-1,1 1 1,-1-1-1,1 1 1,-1 0 0,1-1-1,0 1 1,0 0-1,0 1 1,1-1-1,-3 5 1,2 0-38,0 0 0,1 0 0,0 0 0,-1 10 0,1 1 32,-21 292 400,21-299-438,0-1 0,0 1 1,1 0-1,0 0 0,1 0 0,1 0 0,0 0 0,0 0 1,2-1-1,-1 1 0,1-1 0,9 18 0,-4-13-19,-6-9 16,1 1 0,0-1 0,0 1 0,1-1 0,0 0 0,0-1 0,1 1 0,-1-1 0,8 5 0,-11-10 1,-1 0-1,1-1 0,0 1 1,-1-1-1,1 1 1,0-1-1,-1 0 0,1 0 1,0 0-1,-1 0 0,1 0 1,0 0-1,0 0 1,-1-1-1,1 1 0,0 0 1,-1-1-1,1 0 0,0 1 1,-1-1-1,1 0 0,-1 0 1,3-1-1,4-4-88,1 0 0,13-14 0,-7 7-115,-5 4-215,1 1-1,1 0 1,-1 0 0,2 2 0,24-11 0,-22 10-887,-15 6 1201,0 1 1,0 0-1,1 0 1,-1 0-1,0 0 1,1 0 0,-1 0-1,0-1 1,3-2-1552,-3 2 1551,0 1 1,0 0-1,0-1 1,0 1 0,0 0-1,0 0 1,0-1-1,0 1 1,0 0-1,0-1 1,0 1-1,-1 0 1,1 0 0,0-1-1,0 1 1,0 0-1,0-1 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9.063"/>
    </inkml:context>
    <inkml:brush xml:id="br0">
      <inkml:brushProperty name="width" value="0.1" units="cm"/>
      <inkml:brushProperty name="height" value="0.1" units="cm"/>
      <inkml:brushProperty name="color" value="#FFC114"/>
    </inkml:brush>
  </inkml:definitions>
  <inkml:trace contextRef="#ctx0" brushRef="#br0">1 1 6513,'3'13'3169,"3"10"-960,9 3-985,4-9-584,5-5-224,8-9-376,7-8-48,8-5-280,-1-4-232,2-5-704,-7-2-329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19.563"/>
    </inkml:context>
    <inkml:brush xml:id="br0">
      <inkml:brushProperty name="width" value="0.1" units="cm"/>
      <inkml:brushProperty name="height" value="0.1" units="cm"/>
      <inkml:brushProperty name="color" value="#FFC114"/>
    </inkml:brush>
  </inkml:definitions>
  <inkml:trace contextRef="#ctx0" brushRef="#br0">1 1 4745,'0'0'2513,"5"3"-601,28-2-464,53 47-624,-40-38-247,13 2-409,6-2-128,13-2-72,10-2-104,6-6-489,0 0-407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1.436"/>
    </inkml:context>
    <inkml:brush xml:id="br0">
      <inkml:brushProperty name="width" value="0.1" units="cm"/>
      <inkml:brushProperty name="height" value="0.1" units="cm"/>
      <inkml:brushProperty name="color" value="#FFC114"/>
    </inkml:brush>
  </inkml:definitions>
  <inkml:trace contextRef="#ctx0" brushRef="#br0">81 123 7242,'2'0'2240,"6"1"-2130,0-1 0,0-1 0,0 0 0,0 0 0,0 0 1,0-1-1,0 0 0,0-1 0,11-5 0,-3 2 9,90-37 416,-82 31-67,2 1 0,-1 1-1,48-11 1,-49 20 18,-23 1-468,-1 0 0,1 0 1,0 1-1,-1-1 1,1 0-1,0 0 0,-1 1 1,1-1-1,-1 0 1,1 1-1,-1-1 0,1 0 1,-1 1-1,1-1 1,-1 1-1,1-1 1,-1 1-1,0-1 0,1 1 1,-1-1-1,0 1 1,1 0-1,-1-1 0,0 1 1,0-1-1,1 1 1,-1 0-1,0-1 0,0 1 1,0 0-1,0-1 1,0 1-1,0 1 0,-3 23 247,3-22-226,-6 19 192,-1 0 0,-15 36-1,5-18 9,-2 7 170,-3-1-1,-45 71 1,-69 76 644,65-97-667,65-88-353,-60 93 318,60-89-274,0-1-1,1 1 0,0 0 1,1 0-1,0 0 1,1 1-1,-2 14 1,5-23-43,-1 1 1,1-1-1,0 0 1,1 0-1,-1 1 1,1-1-1,0 0 1,2 7 0,-3-9-28,1-1-1,0 1 1,0-1 0,0 1 0,-1-1 0,1 0 0,1 1 0,-1-1 0,0 0 0,0 1 0,0-1 0,1 0 0,-1 0 0,0 0 0,1 0 0,-1-1 0,1 1 0,-1 0 0,1 0 0,0-1 0,-1 1 0,1-1 0,0 0 0,-1 1 0,3-1 0,8-1 0,-1 0 0,0-1 0,0 0 0,0-1 0,-1 0 0,1-1 0,11-5 0,215-104-837,-63 26-2894,-112 62 1242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2"/>
    </inkml:context>
    <inkml:brush xml:id="br0">
      <inkml:brushProperty name="width" value="0.1" units="cm"/>
      <inkml:brushProperty name="height" value="0.1" units="cm"/>
      <inkml:brushProperty name="color" value="#FFC114"/>
    </inkml:brush>
  </inkml:definitions>
  <inkml:trace contextRef="#ctx0" brushRef="#br0">1 721 4729,'103'31'1710,"-97"-30"-1475,1 0 0,0 0 1,0 0-1,8-1 0,-14 0-142,0 0 0,0 0-1,0 0 1,0 0-1,0-1 1,0 1-1,0 1 1,0-1-1,0 0 1,0 0-1,0 0 1,0 0-1,0 1 1,0-1-1,0 0 1,-1 1-1,1-1 1,0 1-1,0-1 1,0 1-1,-1-1 1,14 13 5578,-14-13-5603,6-17 1140,3-9-1049,4 2-24,-2 5-40,-1-1 0,-1-1 1,8-24-1,124-344 484,-138 383-532,2-6 317,-6 16 97,-7 22-237,4-1-205,2 0-1,0 0 1,2 0 0,0 0-1,2 0 1,6 31 0,-5-39-10,0-1 0,1 0 0,1 0 1,8 17-1,-11-28-7,0-1 0,0 1 1,1-1-1,0 1 0,0-1 1,0 0-1,0 0 0,1-1 1,-1 1-1,1-1 0,0 0 1,0 0-1,0 0 0,0 0 1,1-1-1,-1 1 0,9 2 1,-12-5-7,0 1 0,1-1 0,-1 0 1,1 1-1,-1-1 0,1 0 0,-1 0 0,0 0 0,1 0 1,-1-1-1,1 1 0,-1 0 0,1-1 0,-1 1 1,0 0-1,1-1 0,-1 0 0,0 1 0,0-1 1,1 0-1,-1 0 0,0 1 0,0-1 0,0 0 0,0 0 1,0 0-1,0 0 0,1-3 0,2-2-15,0 0 1,-1-1-1,0 1 0,3-12 0,-1 6-4,58-198-383,8-18-23,-67 219 440,-1 1 0,1-1-1,0 1 1,1 0 0,-1 1 0,2-1 0,-1 1-1,12-12 1,-17 19-1,1-1-1,-1 1 0,1-1 1,-1 1-1,1 0 1,0-1-1,-1 1 1,1 0-1,0 0 0,-1-1 1,1 1-1,0 0 1,-1 0-1,1 0 0,0 0 1,-1 0-1,1 0 1,0 0-1,-1 0 0,1 0 1,0 0-1,-1 0 1,1 0-1,0 1 1,-1-1-1,1 0 0,0 0 1,-1 1-1,1-1 1,0 0-1,-1 1 0,1 0 1,1 1 24,-1-1 0,1 1 0,-1 0 0,1 0 0,-1 0 0,0 0 0,0 0 0,0 0 0,0 2 0,6 16 213,-2-1 0,-1 1-1,4 39 1,-4 67 173,-3-92-344,-1 64-39,-1-29-1611,13 118 0,-12-186 1530,1 4-495,0 1 0,0-1 0,0 1 0,0-1 0,1 0 0,0 0 0,3 6 0,3-1-1775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2.512"/>
    </inkml:context>
    <inkml:brush xml:id="br0">
      <inkml:brushProperty name="width" value="0.1" units="cm"/>
      <inkml:brushProperty name="height" value="0.1" units="cm"/>
      <inkml:brushProperty name="color" value="#FFC114"/>
    </inkml:brush>
  </inkml:definitions>
  <inkml:trace contextRef="#ctx0" brushRef="#br0">119 108 3505,'31'-37'1932,"-22"28"-1499,-1 0 0,-1-1 0,9-12 1,-16 21-343,1 0 1,-1 1 0,1-1 0,-1 1 0,0-1 0,1 0 0,-1 1 0,0-1 0,1 0 0,-1 1 0,0-1 0,0 0 0,0 0 0,0 1-1,1-1 1,-1 0 0,0 0 0,0 1 0,0-1 0,-1 0 0,1 1 0,0-1 0,0 0 0,-1-1 0,1 2 37,-1-1 0,0 1 0,1 0-1,-1 0 1,0 0 0,0-1 0,1 1 0,-1 0 0,0 0 0,1 0 0,-1 0 0,0 0 0,0 0 0,1 0 0,-1 0 0,0 1 0,0-1-1,1 0 1,-2 1 0,-36 16 2895,30-11-2808,0 0 1,1 0 0,-1 0-1,1 1 1,1 0-1,-1 0 1,1 1-1,1 0 1,-1 0-1,1 0 1,1 1-1,-5 11 1,-3 10-142,2 2 0,-7 40 0,14-59-30,2-8-44,-3 8 9,2 1 0,0 0-1,-1 16 1,3-27-13,0 0 0,0 1 0,1-1 1,-1 1-1,1-1 0,-1 0 0,1 1 0,0-1 0,1 0 1,-1 0-1,0 1 0,1-1 0,0 0 0,0 0 1,0-1-1,0 1 0,0 0 0,3 2 0,-4-4-12,0 0 0,1 0 0,-1 0 0,0-1-1,0 1 1,0 0 0,1-1 0,-1 1 0,0-1 0,0 1-1,1-1 1,-1 1 0,0-1 0,1 0 0,-1 0 0,1 0-1,-1 0 1,0 0 0,1 0 0,2-1 0,-2 1-11,1-1 0,-1 0-1,0-1 1,1 1 0,-1 0 0,0-1 0,0 1 0,0-1 0,0 1 0,3-4 0,2-4-76,1-1 0,-1 0 0,10-19 0,-15 25 82,16-33-116,-1 0 0,14-51 1,-25 78 105,-1 15 81,1 18 141,-5 23 136,-2-1 0,-9 63 0,6-69-171,-22 160 447,19-166-632,-1 1 0,-1-2 1,-25 58-1,31-84-95,0 0 1,0-1-1,-1 1 0,1 0 1,-8 6-1,10-11 55,1 0 0,-1 0 0,0 0 0,0 0 0,0-1 0,1 1 0,-1 0 0,0-1 0,0 1 0,0-1 0,0 1 0,0-1 0,0 1 0,0-1 0,-1 0 0,1 1 0,0-1 0,0 0 0,0 0 0,0 0 0,0 0 0,0 0 0,-1 0 0,1 0-1,0 0 1,0 0 0,0-1 0,0 1 0,0 0 0,0-1 0,0 1 0,0-1 0,0 1 0,0-1 0,0 1 0,-1-2 0,-11-15-1992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2.921"/>
    </inkml:context>
    <inkml:brush xml:id="br0">
      <inkml:brushProperty name="width" value="0.1" units="cm"/>
      <inkml:brushProperty name="height" value="0.1" units="cm"/>
      <inkml:brushProperty name="color" value="#FFC114"/>
    </inkml:brush>
  </inkml:definitions>
  <inkml:trace contextRef="#ctx0" brushRef="#br0">160 9 8538,'-6'0'4791,"6"0"-4679,-5 11 1442,1 24-1874,3-27 838,-6 56-210,-21 345 1355,28-393-1584,1 1 1,0-1-1,1 0 0,1 0 1,0 0-1,11 30 1,-13-43-73,0 0 0,1 0 1,0 1-1,-1-1 0,1 0 1,0 0-1,1 0 0,-1-1 1,0 1-1,1-1 0,-1 1 1,1-1-1,0 0 0,4 3 1,-5-4-6,1 0 0,-1 0 1,1-1-1,-1 1 1,1-1-1,-1 1 0,1-1 1,-1 0-1,1 0 1,0 0-1,-1-1 0,1 1 1,-1 0-1,1-1 1,-1 0-1,0 1 0,1-1 1,-1 0-1,0 0 1,1-1-1,2-1 0,3-2 29,0-1-1,-1 0 0,0 0 0,0-1 0,0 0 1,-1 0-1,0-1 0,8-12 0,-1-1 83,-2 0-1,13-31 1,-16 30-47,-1-1 0,-1 1 0,-1-1 0,0-1 0,-2 1 0,0-38 0,-4 27-9,-1-1 0,-2 1 1,-14-61-1,17 93-55,-4-20 31,-12-29-1,15 45-30,-1-1 0,0 1 0,-1 0 0,0 0 0,0 0 0,0 1 0,-1-1 0,-7-6 0,10 10-10,-1 0 0,0 0 0,0 0 0,0 0 0,0 0 0,0 1 0,0 0 0,0 0 0,0 0 0,-1 0 0,1 0 0,0 0 0,-1 1 0,1 0 0,0-1 0,-1 1 0,1 1 0,-1-1 0,1 0 0,0 1 0,-1 0 0,1 0 0,0 0 0,-4 1 0,-6 4-146,2 0 1,-1 0-1,1 1 1,-20 16-1,-34 36-1406,0 7-185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4.519"/>
    </inkml:context>
    <inkml:brush xml:id="br0">
      <inkml:brushProperty name="width" value="0.1" units="cm"/>
      <inkml:brushProperty name="height" value="0.1" units="cm"/>
      <inkml:brushProperty name="color" value="#FFC114"/>
    </inkml:brush>
  </inkml:definitions>
  <inkml:trace contextRef="#ctx0" brushRef="#br0">0 5 6121,'75'67'3009,"-51"-88"-713,13 7-1287,6 0-57,11 6-368,6 3-312,15 0-152,8 0 24,3 5 40,5 8-8,-11 3-96,-9 1-184,-12-6-800,-6-6-440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5:59.557"/>
    </inkml:context>
    <inkml:brush xml:id="br0">
      <inkml:brushProperty name="width" value="0.1" units="cm"/>
      <inkml:brushProperty name="height" value="0.1" units="cm"/>
      <inkml:brushProperty name="color" value="#FFC114"/>
    </inkml:brush>
  </inkml:definitions>
  <inkml:trace contextRef="#ctx0" brushRef="#br0">2 1 4721,'35'96'1615,"-25"-77"-953,-4-18-358,-2-2-178,44-4 1603,38-1 295,-78 5-1956,0 2-1,0-1 0,0 1 0,0 0 0,0 1 0,0 0 0,14 6 1,-21-8-65,0 1 0,0-1 1,0 1-1,0 0 1,0-1-1,0 1 1,0 0-1,0 0 1,0 0-1,-1 0 1,1 0-1,0 0 1,-1 0-1,1 0 1,-1 0-1,1 0 1,-1 0-1,1 0 1,-1 0-1,0 0 1,1 0-1,-1 1 1,0-1-1,0 0 1,0 0-1,0 0 1,0 1-1,0-1 1,0 0-1,0 0 1,-1 0-1,1 0 1,0 0-1,-1 1 1,1-1-1,-1 0 1,-1 2-1,-1 3 33,0 0 0,-1 0 0,0 0 0,-9 9 0,-3 0 140,0 0 1,-1-1 0,-1-1-1,0-1 1,-37 18 0,30-17 124,-1 2 1,-25 20-1,51-34-295,-1-1 0,0 1-1,0-1 1,1 1 0,-1 0 0,0-1-1,1 1 1,-1 0 0,1-1 0,-1 1 0,1 0-1,-1 0 1,1-1 0,-1 1 0,1 0 0,0 0-1,-1 0 1,1 0 0,0 0 0,0 1-1,0-2-2,0 1-1,0-1 0,1 1 1,-1-1-1,0 1 0,1-1 0,-1 1 1,0-1-1,1 1 0,-1-1 1,1 1-1,-1-1 0,0 0 0,1 1 1,-1-1-1,1 0 0,-1 1 1,1-1-1,0 0 0,-1 0 0,1 0 1,0 1-1,35 4 60,-10-6-379,1-1 0,-1-1 0,0-1 0,0-2 0,0 0 0,28-12 0,-31 9-1421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4.983"/>
    </inkml:context>
    <inkml:brush xml:id="br0">
      <inkml:brushProperty name="width" value="0.1" units="cm"/>
      <inkml:brushProperty name="height" value="0.1" units="cm"/>
      <inkml:brushProperty name="color" value="#FFC114"/>
    </inkml:brush>
  </inkml:definitions>
  <inkml:trace contextRef="#ctx0" brushRef="#br0">283 279 3897,'-5'9'1359,"-1"1"0,1-1 0,-13 14 0,8-13-913,0 0-1,0-1 1,-1 0-1,0 0 1,-1-1-1,0-1 1,-23 11-1,35-18-423,-1 1-1,1-1 1,0 0-1,0 0 1,0 1 0,-1-1-1,1 0 1,0 0-1,0 0 1,-1 0-1,1 1 1,0-1-1,-1 0 1,1 0-1,0 0 1,0 0-1,-1 0 1,1 0-1,0 0 1,-1 0-1,1 0 1,0 0-1,-1 0 1,1 0-1,0 0 1,-1 0-1,1 0 1,0 0-1,0 0 1,-1 0-1,1 0 1,0-1-1,-1 1 1,1 0-1,0 0 1,0 0 0,-1 0-1,1-1 1,0 1-1,0 0 1,0 0-1,-1-1 1,1 1-1,0 0 1,0 0-1,0-1 1,0 1-1,-1 0 1,1 0-1,0-1 1,0 0-17,0 0 0,1 1-1,-1-1 1,0 0 0,1 1 0,-1-1 0,0 0 0,1 1 0,-1-1 0,0 1 0,1-1 0,-1 1-1,1-1 1,-1 1 0,1-1 0,0 1 0,-1-1 0,1 1 0,-1-1 0,1 1 0,0 0 0,-1 0-1,2-1 1,6-2-27,0 0-1,-1-1 1,1 0-1,-1 0 1,11-9-1,-12 8 14,1 1 0,-1 0 0,1 0 0,-1 1 0,1-1-1,0 1 1,1 1 0,8-3 0,-11 4 6,37-13-23,-39 14 29,-1-1 0,1 0 0,-1 0 0,0-1 0,0 1 0,0 0 0,1-1 0,-1 1 0,-1-1 0,1 0 0,0 0 0,0 1 0,2-5 0,-4 5 0,0 1 1,1-1-1,-1 1 0,0-1 0,0 1 0,0-1 0,0 0 1,-1 1-1,1-1 0,0 1 0,0-1 0,0 1 0,0-1 0,0 1 1,-1-1-1,1 1 0,0-1 0,-1 1 0,1-1 0,0 1 1,-1-1-1,1 1 0,0 0 0,-1-1 0,1 1 0,-1 0 1,1-1-1,0 1 0,-1 0 0,0-1 0,-18-9 97,17 9-72,-83-34 1041,45 19-271,1-1 1,1-1-1,-52-35 0,89 53-794,-1-1 1,1 0-1,0 0 1,-1 0-1,1 0 0,0 0 1,0 0-1,-1 0 1,1 0-1,0 0 0,0-1 1,0 1-1,0 0 0,1-1 1,-1 1-1,0-1 1,1 1-1,-1-1 0,1 1 1,-1-1-1,1 0 1,0 1-1,-1-1 0,1 1 1,0-1-1,0 0 1,0 1-1,0-1 0,1 0 1,-1 1-1,0-1 1,1 1-1,-1-1 0,1 1 1,-1-1-1,2-2 1,3-2-299,-1 0 1,1 1 0,0-1 0,1 1 0,0 0 0,8-6 0,-7 5 7,23-18 1813</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5.564"/>
    </inkml:context>
    <inkml:brush xml:id="br0">
      <inkml:brushProperty name="width" value="0.1" units="cm"/>
      <inkml:brushProperty name="height" value="0.1" units="cm"/>
      <inkml:brushProperty name="color" value="#FFC114"/>
    </inkml:brush>
  </inkml:definitions>
  <inkml:trace contextRef="#ctx0" brushRef="#br0">209 0 6881,'16'132'2857,"-43"-106"-1665,-3 6-15,-5 11-257,-2 3-320,2-2-432,7-1-248,8-17-712,8-7-416,12-14 3088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7.261"/>
    </inkml:context>
    <inkml:brush xml:id="br0">
      <inkml:brushProperty name="width" value="0.1" units="cm"/>
      <inkml:brushProperty name="height" value="0.1" units="cm"/>
      <inkml:brushProperty name="color" value="#FFC114"/>
    </inkml:brush>
  </inkml:definitions>
  <inkml:trace contextRef="#ctx0" brushRef="#br0">1 170 6457,'20'-5'565,"-13"4"-412,-1-1-1,0 1 0,0-1 0,0 0 0,0-1 0,-1 1 1,1-1-1,0 0 0,-1-1 0,0 1 0,0-1 0,0 0 0,7-7 1,1-2 63,0 2 1,0 0 0,1 0-1,1 2 1,0-1 0,0 2-1,1 0 1,0 1 0,0 1-1,1 0 1,0 1 0,0 1-1,0 0 1,0 1 0,0 1-1,30 1 1,-46 1-205,-1 0 1,1-1-1,0 1 0,-1 0 0,1 0 1,0 0-1,0 0 0,-1 0 0,1 1 1,0-1-1,-1 0 0,1 0 0,0 0 1,0 1-1,-1-1 0,1 0 1,0 0-1,-1 1 0,1-1 0,-1 1 1,1-1-1,0 1 0,-5 16 292,3-13-276,-23 68 641,14-37-270,-18 40 0,4-31 2,-1 0 1,-37 47 0,28-43 263,-29 56 0,59-98-598,1 0 0,1 1 0,-1-1 0,1 1 1,0 0-1,0 0 0,-1 10 0,3-15-56,0 0-1,0 0 1,0 0-1,1 0 1,-1 0-1,0 0 1,1 0 0,-1-1-1,1 1 1,-1 0-1,1 0 1,0 0-1,0 0 1,0-1-1,0 1 1,0 0-1,0-1 1,1 1 0,-1-1-1,0 0 1,1 1-1,-1-1 1,1 0-1,0 0 1,-1 0-1,1 0 1,0 0-1,0 0 1,-1 0 0,1-1-1,3 2 1,18 2-23,0-1 0,0 0 0,0-2 0,0-1 0,34-3 0,-26 1-28,56-6-1353,-45 2-202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7.829"/>
    </inkml:context>
    <inkml:brush xml:id="br0">
      <inkml:brushProperty name="width" value="0.1" units="cm"/>
      <inkml:brushProperty name="height" value="0.1" units="cm"/>
      <inkml:brushProperty name="color" value="#FFC114"/>
    </inkml:brush>
  </inkml:definitions>
  <inkml:trace contextRef="#ctx0" brushRef="#br0">1 647 3697,'0'-6'450,"-1"0"0,2 0 0,-1 0 1,1 0-1,0 0 0,0 0 0,0 0 0,1 0 1,0 0-1,0 1 0,5-10 0,10-32 1613,-2-67 878,-13 87-2777,1 0 1,1 0-1,2 0 0,0 1 0,18-45 1,-21 65-133,-3 4-9,1 0 0,0 0 0,0 0 0,0 0-1,0 0 1,0 0 0,0 0 0,0 0 0,0 1 0,1-1 0,-1 0 0,1 1 0,-1-1 0,1 1 0,0 0 0,0 0 0,-1-1-1,1 1 1,3-1 0,-4 2-7,-1 0-1,0 0 0,1 0 1,-1 0-1,0 0 0,1 0 1,-1 0-1,0 0 0,1 0 0,-1 1 1,0-1-1,1 0 0,-1 0 1,0 0-1,1 0 0,-1 1 1,0-1-1,0 0 0,1 0 1,-1 1-1,0-1 0,0 0 1,1 0-1,-1 1 0,0-1 0,0 0 1,0 1-1,0-1 0,1 0 1,-1 1-1,0-1 0,0 0 1,0 1-1,0-1 0,0 0 1,0 1-1,0-1 0,0 18 212,0-13-98,-2 95 608,1 55-475,3-121-247,1 0 0,10 48 0,-12-76-2,1-1 0,-1 1-1,1 0 1,1-1 0,-1 0-1,1 1 1,4 5 0,-6-10-8,-1 1-1,1-1 1,0 0 0,1 0 0,-1 0-1,0 0 1,0 0 0,0 0 0,1 0-1,-1 0 1,0-1 0,1 1 0,-1-1 0,0 1-1,1 0 1,-1-1 0,1 0 0,-1 1-1,1-1 1,-1 0 0,1 0 0,-1 0-1,1 0 1,0 0 0,-1 0 0,1-1-1,-1 1 1,1 0 0,-1-1 0,3 0-1,1-2 3,0 0 0,0 0 0,0 0 0,0 0 0,-1-1 0,1 0 0,-1 0 0,0 0 0,0 0 0,-1-1-1,1 1 1,3-7 0,5-10 5,15-37-1,-20 44 1,68-181-38,-46 112 9,41-80 1,-65 153 13,-4 6 2,1 0 0,-1 0 1,1 0-1,0 1 0,1-1 0,-1 0 0,1 1 0,-1 0 0,1-1 0,0 1 0,0 0 0,1 1 0,-1-1 0,0 0 0,1 1 0,6-3 0,-10 4 5,1 1 1,0 0-1,0-1 0,-1 1 1,1 0-1,0 0 0,0 0 0,-1-1 1,1 1-1,0 0 0,0 0 0,0 0 1,-1 0-1,1 1 0,0-1 1,0 0-1,-1 0 0,1 0 0,0 1 1,0-1-1,-1 0 0,1 1 0,0-1 1,-1 0-1,1 1 0,0-1 1,-1 1-1,1-1 0,0 1 0,-1-1 1,1 1-1,-1 0 0,0-1 1,1 1-1,-1 0 0,1-1 0,-1 1 1,1 1-1,0 3 50,0 0 1,0 0-1,-1 0 1,1 1-1,-1 6 0,0-7-25,-3 69 295,-16 104 0,1-26-335,17-135-40,0 1 0,1 0 0,1 0-1,4 27 1,-4-40-101,0-1-1,0 0 0,0 0 1,0 0-1,0 0 0,1 0 1,0 0-1,0 0 1,0 0-1,0 0 0,1-1 1,-1 1-1,1-1 0,0 0 1,0 0-1,0 0 1,1 0-1,-1 0 0,1-1 1,-1 0-1,1 1 0,0-1 1,0-1-1,5 3 1,22-1-1917,2-2-61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8.262"/>
    </inkml:context>
    <inkml:brush xml:id="br0">
      <inkml:brushProperty name="width" value="0.1" units="cm"/>
      <inkml:brushProperty name="height" value="0.1" units="cm"/>
      <inkml:brushProperty name="color" value="#FFC114"/>
    </inkml:brush>
  </inkml:definitions>
  <inkml:trace contextRef="#ctx0" brushRef="#br0">408 2 6945,'-4'-1'9166,"-5"28"-9683,3-8 1036,-20 49-211,-29 86 286,51-138-572,0 0-1,1 0 0,0 1 0,2-1 0,0 0 1,0 1-1,4 26 0,-3-42-32,0 1 0,0-1 0,0 1 1,1-1-1,-1 1 0,0-1 0,1 1 0,-1-1 0,1 1 0,0-1 1,-1 1-1,1-1 0,0 0 0,0 0 0,0 1 0,0-1 0,0 0 1,0 0-1,3 2 0,-4-3-3,1 0 0,0 0 0,0 1-1,0-1 1,0 0 0,0 0 0,0-1 0,0 1 0,0 0 0,0 0 0,0 0 0,0-1-1,0 1 1,0 0 0,0-1 0,0 1 0,-1-1 0,1 1 0,0-1 0,0 0 0,0 1-1,0-2 1,5-4-43,0 0 0,-1 0-1,0-1 1,0 0 0,6-12-1,0-3 68,-1-1 0,-1-1-1,-1 1 1,-1-1 0,-1-1-1,-1 1 1,-1-1 0,0-43-1,-3 60 5,-1 2-2,0 0 0,0 0-1,1 0 1,0 0 0,0 1-1,3-7 1,-4 12-10,0 0 0,0 0 0,0-1 0,0 1 0,0 0 0,0 0 0,0-1 0,0 1 0,0 0 0,0 0 0,0 0 0,0-1 0,0 1 0,0 0 1,0 0-1,0 0 0,1-1 0,-1 1 0,0 0 0,0 0 0,0 0 0,0 0 0,0-1 0,1 1 0,-1 0 0,0 0 0,0 0 0,0 0 0,1 0 0,-1 0 0,0 0 0,0-1 0,0 1 0,1 0 0,-1 0 0,0 0 0,0 0 0,0 0 0,1 0 0,-1 0 0,0 0 0,0 0 0,1 0 0,5 11 136,1 23 157,-1 12-23,-2 0 1,-2 1-1,-2 0 1,-1-1 0,-3 1-1,-2-1 1,-2 0-1,-2-1 1,-21 58 0,21-80-248,0 1 0,-2-2 1,-1 1-1,0-2 1,-2 0-1,0-1 0,-27 28 1,30-37-69,0 0 1,0 0-1,-1-1 1,0 0-1,-1-1 1,0-1-1,-1 0 1,0-1-1,0-1 1,0 0-1,-1-1 1,-25 5-1,37-10-65,0 1 0,0-1 0,0 1 1,0-1-1,0 0 0,0-1 0,0 1 0,0-1 0,-5-1 0,6 1-115,0-1-1,0 0 1,1 0 0,-1 0-1,0 0 1,1 0 0,-1 0-1,1-1 1,-3-2-1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8.786"/>
    </inkml:context>
    <inkml:brush xml:id="br0">
      <inkml:brushProperty name="width" value="0.1" units="cm"/>
      <inkml:brushProperty name="height" value="0.1" units="cm"/>
      <inkml:brushProperty name="color" value="#FFC114"/>
    </inkml:brush>
  </inkml:definitions>
  <inkml:trace contextRef="#ctx0" brushRef="#br0">10 106 6921,'75'-105'3537,"-67"109"-864,-2 25-1337,-7 16 32,-4 25-495,-6 16-305,-4 4-256,3 1-64,-4-18-120,5-7-128,4-22-544,1-9-344,3-12-857,1-14-359,-7-12-1161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29.134"/>
    </inkml:context>
    <inkml:brush xml:id="br0">
      <inkml:brushProperty name="width" value="0.1" units="cm"/>
      <inkml:brushProperty name="height" value="0.1" units="cm"/>
      <inkml:brushProperty name="color" value="#FFC114"/>
    </inkml:brush>
  </inkml:definitions>
  <inkml:trace contextRef="#ctx0" brushRef="#br0">3 21 5857,'-2'-2'5922,"11"2"-2530,14 0-3048,55 0-168,-30-3-120,6 1-8,1-2-392,0 0-440,0-2-1088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0.281"/>
    </inkml:context>
    <inkml:brush xml:id="br0">
      <inkml:brushProperty name="width" value="0.1" units="cm"/>
      <inkml:brushProperty name="height" value="0.1" units="cm"/>
      <inkml:brushProperty name="color" value="#FFC114"/>
    </inkml:brush>
  </inkml:definitions>
  <inkml:trace contextRef="#ctx0" brushRef="#br0">309 156 6465,'-21'-24'1199,"-30"-30"0,48 52-1098,1 0-1,0 1 1,-1-1-1,1 1 1,0-1-1,-1 1 1,0 0-1,1 0 0,-1 0 1,0 0-1,0 1 1,1-1-1,-1 1 1,0 0-1,0-1 1,0 1-1,1 0 1,-1 1-1,0-1 1,-5 2-1,2 0 124,0 0-1,0 1 0,0-1 1,1 1-1,-1 1 1,-7 5-1,3 0 2,0 0 0,1 0 0,0 1 0,0 0 0,1 1 0,1 0 0,0 0 0,0 1 0,1-1 0,0 1 0,1 1-1,-5 19 1,3-6-9,1 0 0,1 0-1,2 1 1,0 0 0,2 32 0,2-47-184,-1 1 0,2-1 1,0 1-1,0-1 0,1 1 0,1-1 1,0 0-1,11 22 0,-12-28-31,1 0-1,0 0 1,0-1-1,0 1 1,1-1-1,0 0 0,0 0 1,0-1-1,0 0 1,1 0-1,0 0 0,0 0 1,0-1-1,0 0 1,0 0-1,1-1 0,-1 0 1,8 2-1,-3-3 4,1 0 0,-1 0 0,0-1 0,0 0 0,0-1 0,0-1 0,0 1 0,0-2 0,0 0 0,18-7 0,-13 4 17,0-1-1,-1-1 0,0 0 1,0-2-1,-1 1 1,19-18-1,-26 20-11,0 0 0,-1-1 1,0 1-1,-1-1 0,0-1 0,0 1 0,0-1 1,-1 0-1,-1 0 0,0 0 0,0 0 1,0-1-1,-1 1 0,-1-1 0,1 1 0,-1-19 1,-2 5-11,-1-1 0,0 1 0,-2-1 0,-1 1 0,-12-37 0,11 38-16,-2 2-1,0-1 1,-2 1 0,0 1 0,-1-1 0,-1 2-1,0 0 1,-18-19 0,28 35-14,0 0-1,0 0 0,0 0 1,0 0-1,-1 0 1,1 0-1,-1 1 1,1-1-1,-1 1 1,0 0-1,0 0 1,1 0-1,-1 0 1,0 0-1,-4 0 1,5 1-37,1 0 1,-1 0-1,0 1 0,1-1 1,-1 1-1,0-1 0,1 1 1,-1-1-1,1 1 0,-1 0 1,1 0-1,-1 0 0,1 0 1,0 0-1,-1 0 0,1 0 1,0 0-1,0 1 0,0-1 1,0 0-1,0 1 0,0-1 1,0 1-1,0-1 1,0 3-1,-15 36-1735</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0.701"/>
    </inkml:context>
    <inkml:brush xml:id="br0">
      <inkml:brushProperty name="width" value="0.1" units="cm"/>
      <inkml:brushProperty name="height" value="0.1" units="cm"/>
      <inkml:brushProperty name="color" value="#FFC114"/>
    </inkml:brush>
  </inkml:definitions>
  <inkml:trace contextRef="#ctx0" brushRef="#br0">50 48 6985,'7'-5'749,"1"0"-1,0 1 0,0 0 0,1 0 0,-1 1 0,1 0 0,0 1 0,15-3 0,9 0-497,35 1 0,-41 2 332,-22 2-513,-2 0-16,0-1 0,0 1 0,0 0-1,0 0 1,0 0 0,0 0 0,-1 0 0,1 1 0,0-1 0,0 1-1,0 0 1,0 0 0,0 0 0,-1 0 0,1 0 0,2 3 0,-4-4-39,-1 0 1,0 0-1,0 1 1,0-1-1,1 0 1,-1 1-1,0-1 0,0 0 1,0 1-1,0-1 1,0 0-1,0 1 1,0-1-1,0 0 1,0 1-1,0-1 1,0 1-1,0-1 1,0 0-1,0 1 1,0-1-1,0 0 0,0 1 1,0-1-1,0 0 1,-1 1-1,1-1 1,0 0-1,0 1 1,-1-1-1,-11 12 212,-17 4-5,-9-1 17,-69 40 0,93-46-70,1 0-1,0 1 0,0 1 0,1 0 1,0 1-1,1 0 0,-17 24 0,25-32-87,0 0 0,1 0-1,0 0 1,0 0 0,0 1-1,0-1 1,1 1 0,0 0-1,0-1 1,0 1 0,0 8-1,1-10-51,0-1 1,0 1-1,1-1 0,-1 1 0,1-1 0,0 1 0,0-1 0,0 1 0,0-1 0,0 0 0,0 0 0,0 0 0,1 1 0,-1-1 0,1 0 0,0-1 0,0 1 0,0 0 0,-1 0 0,2-1 0,-1 1 0,0-1 0,3 2 0,6 2-14,-1-1 1,1 0-1,0-1 0,0 0 1,0 0-1,20 1 1,69-1-289,-95-3 243,14 0-500,1-1 1,-1 0-1,0-2 0,0 0 1,20-7-1,-11 0-1628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3.347"/>
    </inkml:context>
    <inkml:brush xml:id="br0">
      <inkml:brushProperty name="width" value="0.1" units="cm"/>
      <inkml:brushProperty name="height" value="0.1" units="cm"/>
      <inkml:brushProperty name="color" value="#FFC114"/>
    </inkml:brush>
  </inkml:definitions>
  <inkml:trace contextRef="#ctx0" brushRef="#br0">1 361 7498,'81'98'3027,"-79"-97"-2856,-1 1-1,1 0 1,-1-1 0,0 1 0,0 0-1,0 0 1,1 0 0,-2 0-1,1 0 1,0 0 0,1 3 363,0-6-32,-1 0-333,0 1-1,0-1 1,0 0 0,0 0 0,0 0-1,0 0 1,-1 0 0,1 0-1,0 0 1,-1 0 0,1 0 0,0 0-1,-1 0 1,0 0 0,1-2 0,8-14 118,12-22 243,-2-1-1,15-43 1,-8-26-48,-22 83-440,2-1 0,1 1 0,0 1 1,20-43-1,-27 68-43,1 0 0,-1-1 0,0 1 0,0 0 0,0-1 0,1 1 0,-1 0 0,0-1 1,0 1-1,1 0 0,-1 0 0,0-1 0,1 1 0,-1 0 0,0 0 0,1 0 0,-1-1 0,0 1 0,1 0 0,-1 0 0,0 0 0,1 0 0,-1 0 0,1 0 1,-1 0-1,0 0 0,1 0 0,-1 0 0,1 0 0,-1 0 0,0 0 0,1 0 0,-1 0 0,1 0 0,0 1 0,15 12 6,16 29 27,-27-35-36,32 47 7,-15-21 26,1-1 1,49 53 0,-19-41-72,-39-33 42,0 0 1,0 1-1,-2 1 0,16 18 1,-27-30 2,0 0 0,-1 0 0,1 0 0,0 0 0,0 1 0,-1-1 0,1 0 0,-1 0 0,1 0 1,-1 0-1,0 1 0,1-1 0,-1 0 0,0 0 0,0 3 0,0-4-2,0 1 0,-1-1 0,1 1 0,0-1-1,0 0 1,-1 1 0,1-1 0,0 0 0,-1 1 0,1-1-1,0 0 1,-1 1 0,1-1 0,0 0 0,-1 0 0,1 1 0,-1-1-1,1 0 1,-1 0 0,1 0 0,-1 0 0,1 0 0,0 0-1,-1 1 1,1-1 0,-1 0 0,0-1 0,-6 1 0,-1 0 0,1-1 1,0-1-1,-9-2 1,4 1-2,-5 1 39,1 0 0,-1 1 0,-1 0 0,1 2 0,0 0 1,0 0-1,1 2 0,-1 0 0,0 1 0,1 1 0,0 0 1,-20 10-1,-14 10 122,2 2-1,-63 46 1,78-50-223,-4 7-205,33-25 1,4-4-88,22-12-625,15-15-696,4-8-461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0.071"/>
    </inkml:context>
    <inkml:brush xml:id="br0">
      <inkml:brushProperty name="width" value="0.1" units="cm"/>
      <inkml:brushProperty name="height" value="0.1" units="cm"/>
      <inkml:brushProperty name="color" value="#FFC114"/>
    </inkml:brush>
  </inkml:definitions>
  <inkml:trace contextRef="#ctx0" brushRef="#br0">302 0 4001,'-11'7'1244,"0"-1"1,-18 16-1,-5 4-253,15-14-642,0 2 0,1 0 1,0 1-1,1 1 1,1 1-1,0 0 1,2 1-1,0 1 1,-14 23-1,23-32-308,0 0-1,0 0 1,1 0-1,0 1 1,0 0 0,1 0-1,1 0 1,0 0-1,0 0 1,1 0-1,1 1 1,0-1-1,0 0 1,1 0 0,1 0-1,0 1 1,0-1-1,1 0 1,0-1-1,8 17 1,-7-19-144,0 0-1,0-1 1,0 0 0,1 0 0,0 0 0,0-1-1,1 1 1,0-1 0,0-1 0,0 1 0,1-1-1,-1 0 1,1 0 0,1-1 0,-1 0 0,1 0-1,-1-1 1,1 0 0,0 0 0,12 1 0,14-3 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3.695"/>
    </inkml:context>
    <inkml:brush xml:id="br0">
      <inkml:brushProperty name="width" value="0.1" units="cm"/>
      <inkml:brushProperty name="height" value="0.1" units="cm"/>
      <inkml:brushProperty name="color" value="#FFC114"/>
    </inkml:brush>
  </inkml:definitions>
  <inkml:trace contextRef="#ctx0" brushRef="#br0">12 0 6977,'0'13'3369,"0"9"-1128,5 23-1185,1 9 24,2 18-352,-8 7-168,-2 12-71,-1 6-17,-6-3-192,2-6-88,3-20-416,-1-14-376,5-24-761,8-14-319,0-19-489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4.027"/>
    </inkml:context>
    <inkml:brush xml:id="br0">
      <inkml:brushProperty name="width" value="0.1" units="cm"/>
      <inkml:brushProperty name="height" value="0.1" units="cm"/>
      <inkml:brushProperty name="color" value="#FFC114"/>
    </inkml:brush>
  </inkml:definitions>
  <inkml:trace contextRef="#ctx0" brushRef="#br0">330 1 8514,'7'25'4201,"2"22"-1121,7 26-2175,-5 13-17,-1 17-528,-5 6-192,-5 4 32,-5-2-8,-3-9-32,-2-13-32,4-23-512,1-14-408,0-23-705,-1-10-383,-8-19-328,-7-11 215</inkml:trace>
  <inkml:trace contextRef="#ctx0" brushRef="#br0" timeOffset="1">1 569 11803,'19'0'4424,"21"0"-3303,4 0-409,2-1-96,4-1-392,-1 1-712,-4-2-440,-10-4-1265,-5-1 209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4.595"/>
    </inkml:context>
    <inkml:brush xml:id="br0">
      <inkml:brushProperty name="width" value="0.1" units="cm"/>
      <inkml:brushProperty name="height" value="0.1" units="cm"/>
      <inkml:brushProperty name="color" value="#FFC114"/>
    </inkml:brush>
  </inkml:definitions>
  <inkml:trace contextRef="#ctx0" brushRef="#br0">0 0 6649,'117'19'3073,"-95"-24"-512,3 2-1297,7 3-376,6 0-160,2-1-600,3 1-104,-3 0-8,-10 6-96,-11-4-448,-3 1-376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4.928"/>
    </inkml:context>
    <inkml:brush xml:id="br0">
      <inkml:brushProperty name="width" value="0.1" units="cm"/>
      <inkml:brushProperty name="height" value="0.1" units="cm"/>
      <inkml:brushProperty name="color" value="#FFC114"/>
    </inkml:brush>
  </inkml:definitions>
  <inkml:trace contextRef="#ctx0" brushRef="#br0">68 1 8234,'-67'90'4377,"83"-85"-560,11 5-2745,5 7-24,1-6-624,12 2-320,7-8-288,7-5-208,-14 0-688,1-6-609,-17-10 761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5.596"/>
    </inkml:context>
    <inkml:brush xml:id="br0">
      <inkml:brushProperty name="width" value="0.1" units="cm"/>
      <inkml:brushProperty name="height" value="0.1" units="cm"/>
      <inkml:brushProperty name="color" value="#FFC114"/>
    </inkml:brush>
  </inkml:definitions>
  <inkml:trace contextRef="#ctx0" brushRef="#br0">1 77 4281,'41'-76'4049,"-38"82"-2385,1 8 65,0 17-201,3 2-96,-4 18-392,-2 5-223,-1 7-409,-1 4-152,-5-1-224,-4-4-216,-1-13-833,-2-6-551,-3-8 5457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5.932"/>
    </inkml:context>
    <inkml:brush xml:id="br0">
      <inkml:brushProperty name="width" value="0.1" units="cm"/>
      <inkml:brushProperty name="height" value="0.1" units="cm"/>
      <inkml:brushProperty name="color" value="#FFC114"/>
    </inkml:brush>
  </inkml:definitions>
  <inkml:trace contextRef="#ctx0" brushRef="#br0">0 27 8690,'5'-1'3297,"6"-1"-2145,15 1-568,6-1-16,8 4-216,12-1-312,1 1-40,9-7-344,5-3-456,6-5-800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6.281"/>
    </inkml:context>
    <inkml:brush xml:id="br0">
      <inkml:brushProperty name="width" value="0.1" units="cm"/>
      <inkml:brushProperty name="height" value="0.1" units="cm"/>
      <inkml:brushProperty name="color" value="#FFC114"/>
    </inkml:brush>
  </inkml:definitions>
  <inkml:trace contextRef="#ctx0" brushRef="#br0">0 59 4577,'40'-59'5689,"-40"70"-3832,2 13-337,-1 13 8,-1 17-432,0 16-207,0 19-321,0 4-160,0 7-256,-6-12-264,-2-18-936,-2-8-609,4-22-911,1-13-65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6.629"/>
    </inkml:context>
    <inkml:brush xml:id="br0">
      <inkml:brushProperty name="width" value="0.1" units="cm"/>
      <inkml:brushProperty name="height" value="0.1" units="cm"/>
      <inkml:brushProperty name="color" value="#FFC114"/>
    </inkml:brush>
  </inkml:definitions>
  <inkml:trace contextRef="#ctx0" brushRef="#br0">1 52 8370,'12'-9'2327,"1"2"0,15-8 0,-19 11-1997,0 0 1,0 1-1,1 1 0,12-3 0,-17 4-352,0 0-1,0 1 0,0 0 0,1 0 0,-1 0 0,0 0 0,0 1 1,0 0-1,0 0 0,1 0 0,-1 1 0,-1 0 0,1 0 0,0 0 1,0 0-1,-1 1 0,1 0 0,-1 0 0,0 0 0,0 0 0,5 6 1,-5-4 27,-1-1 0,1 1 1,-1 1-1,0-1 0,0 0 1,-1 1-1,0 0 0,0-1 0,0 1 1,0 0-1,-1 0 0,0 0 1,0 0-1,-1 0 0,0 0 1,0 0-1,0 0 0,-2 7 1,0 0 25,0 0 0,-2 0 0,1 0 1,-2-1-1,1 0 0,-2 1 0,-8 14 0,-35 51 31,24-42 189,3 1-1,1 0 1,-23 60-1,43-95-224,-1 4 69,0 1 0,0-1-1,1 0 1,-2 9-1,3-14-83,0 1 0,0-1-1,0 0 1,0 0 0,0 1 0,0-1-1,0 0 1,1 0 0,-1 0-1,0 0 1,1 1 0,-1-1 0,1 0-1,-1 0 1,1 0 0,-1 0-1,1 0 1,0 0 0,0 0 0,-1 0-1,1 0 1,0 0 0,0-1-1,0 1 1,0 0 0,0-1 0,0 1-1,0 0 1,0-1 0,2 1-1,3 1 3,1-1-1,-1 0 0,1-1 0,-1 1 1,1-1-1,0 0 0,-1-1 0,1 0 1,9-2-1,0-1-91,1 0 0,23-11 0,-16 4-1099,-1-1 0,42-29 0,-33 18-1116</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6.969"/>
    </inkml:context>
    <inkml:brush xml:id="br0">
      <inkml:brushProperty name="width" value="0.1" units="cm"/>
      <inkml:brushProperty name="height" value="0.1" units="cm"/>
      <inkml:brushProperty name="color" value="#FFC114"/>
    </inkml:brush>
  </inkml:definitions>
  <inkml:trace contextRef="#ctx0" brushRef="#br0">143 38 7106,'-2'0'490,"1"0"0,-1 0 0,1 0 0,-1 0 0,1 1 0,-1-1 0,1 1 0,0-1 0,-1 1 1,1-1-1,0 1 0,-1 0 0,0 1 0,-14 16 2033,11-10-2372,1 1 1,-6 18 0,8-22 148,-18 52-14,3 0 0,2 2 0,3-1 0,-8 115 0,19-157-242,1-1 0,1 0 1,1 0-1,0 0 1,1 0-1,7 23 0,-9-33-41,1-1 0,0 1 0,0-1 0,0 0-1,1 0 1,-1 1 0,1-2 0,0 1-1,0 0 1,0 0 0,1-1 0,0 0 0,-1 0-1,1 0 1,0 0 0,0 0 0,0-1-1,1 0 1,-1 0 0,1 0 0,-1 0 0,1-1-1,7 2 1,-7-2-4,0-1 1,1 0-1,-1 0 0,0 0 1,1 0-1,-1-1 0,0 0 0,1 0 1,-1 0-1,0-1 0,0 1 1,0-1-1,0-1 0,5-2 0,-3 0 1,0 0 0,0 0 0,0-1 0,0 0 0,-1 0-1,0-1 1,9-14 0,-4 4 5,0-1 1,-2-1-1,0 1 0,-2-2 1,0 1-1,7-34 0,-8 25-4,-3 1-1,0-1 0,-1 0 0,-2 0 0,-1-1 0,-1 1 0,-2 1 0,0-1 0,-2 0 1,-1 1-1,-16-39 0,19 55-7,-1 0 1,-1 0 0,0 1-1,0 0 1,-8-10 0,11 17-5,0 0 0,1 0 0,-1 0 0,0 0 0,-1 1 0,1-1 0,0 1 0,-1 0 0,1 0 0,-1 0 0,0 1 0,0-1 0,0 1 0,1 0 0,-1 0 0,0 0 0,-1 0 0,-5 0 0,5 2-60,-1-1-1,1 1 1,0 0 0,-1 0 0,1 1-1,0 0 1,0 0 0,0 0 0,0 0-1,0 1 1,-6 5 0,-1 0-491,1 1 0,0 1 0,-11 12 0,-9 13-1716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7.293"/>
    </inkml:context>
    <inkml:brush xml:id="br0">
      <inkml:brushProperty name="width" value="0.1" units="cm"/>
      <inkml:brushProperty name="height" value="0.1" units="cm"/>
      <inkml:brushProperty name="color" value="#FFC114"/>
    </inkml:brush>
  </inkml:definitions>
  <inkml:trace contextRef="#ctx0" brushRef="#br0">0 0 8306,'2'0'316,"0"0"-1,0 0 1,0 1 0,-1-1 0,1 0-1,0 1 1,0 0 0,0-1-1,-1 1 1,1 0 0,0 0 0,-1 0-1,1 0 1,-1 0 0,3 2 0,-2-1-171,0 0 0,0 1 1,0 0-1,0-1 1,0 1-1,0 0 0,-1 0 1,2 3-1,0 3-95,0 0 0,-1 1 0,0-1 0,0 0 0,0 12 0,-3-3 320,1-1 0,-2 1 0,-6 27 0,5-31-134,0-1 1,1 1-1,1 0 1,0-1-1,1 1 1,3 27-1,-3-40-235,0-1 0,0 1 1,0 0-1,0 0 0,1 0 0,-1 0 0,0 0 0,1 0 0,-1 0 1,0-1-1,1 1 0,-1 0 0,1 0 0,-1 0 0,1-1 0,-1 1 1,1 0-1,0-1 0,-1 1 0,1 0 0,0-1 0,0 1 0,-1-1 1,1 1-1,0-1 0,0 0 0,0 1 0,0-1 0,0 0 0,-1 1 1,1-1-1,0 0 0,0 0 0,0 0 0,0 0 0,0 0 0,0 0 0,0 0 1,0 0-1,0 0 0,0-1 0,1 1 0,4-3-34,0 1 0,-1-1-1,1 0 1,-1 0 0,7-6-1,-7 6 22,34-24-78,55-29-1,-81 49-189,0 1 1,1 1-1,0 0 1,0 0-1,0 2 0,1 0 1,-1 0-1,25 0 1,-35 3-15,-1 0 1,1 0 0,0 0 0,0 1 0,0 0 0,0 0 0,-1 0 0,1 0-1,5 3 1,-2 4-1454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8.199"/>
    </inkml:context>
    <inkml:brush xml:id="br0">
      <inkml:brushProperty name="width" value="0.1" units="cm"/>
      <inkml:brushProperty name="height" value="0.1" units="cm"/>
      <inkml:brushProperty name="color" value="#FFC114"/>
    </inkml:brush>
  </inkml:definitions>
  <inkml:trace contextRef="#ctx0" brushRef="#br0">0 26 3809,'0'2'219,"1"0"1,-1 0-1,0 0 1,0 0-1,1 0 1,-1 0-1,1 0 1,0 0-1,0 0 1,0 0-1,-1-1 1,2 1-1,-1 0 1,0 0 0,0-1-1,0 1 1,1-1-1,-1 1 1,1-1-1,-1 0 1,1 1-1,0-1 1,0 0-1,-1 0 1,1 0-1,0 0 1,0 0-1,0-1 1,0 1-1,0-1 1,0 1-1,0-1 1,0 0-1,4 1 1,8-1 340,-1 1 1,1-2 0,-1 0-1,16-3 1,-21 3-217,130-27 2366,-87 16-2347,79-9 1,-102 18-809,-17 1-677,0 1 0,0 0 0,13 1 0,-10 2-1099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0.641"/>
    </inkml:context>
    <inkml:brush xml:id="br0">
      <inkml:brushProperty name="width" value="0.1" units="cm"/>
      <inkml:brushProperty name="height" value="0.1" units="cm"/>
      <inkml:brushProperty name="color" value="#FFC114"/>
    </inkml:brush>
  </inkml:definitions>
  <inkml:trace contextRef="#ctx0" brushRef="#br0">133 1 5145,'-15'5'978,"3"0"-371,1 0 0,-1 0 0,-18 12 0,26-14-454,0 0-1,0 1 0,1-1 1,-1 1-1,1 0 0,0 0 1,0 0-1,0 0 0,1 0 1,-1 1-1,1-1 0,-3 10 1,3-7-57,0 0 0,0-1 0,1 1 0,0 0 0,0 0 0,1 0 0,0 11 1,0-17-96,0 1 1,0 0-1,1-1 1,-1 1-1,0 0 1,1-1 0,-1 1-1,1 0 1,0-1-1,0 1 1,-1-1 0,1 1-1,0-1 1,0 1-1,0-1 1,1 0-1,-1 0 1,0 1 0,0-1-1,1 0 1,-1 0-1,1 0 1,-1 0-1,1-1 1,-1 1 0,1 0-1,-1-1 1,1 1-1,0-1 1,-1 1-1,1-1 1,0 0 0,-1 0-1,4 1 1,2-2-6,0 1-1,-1-1 1,1 0 0,0-1 0,0 1 0,-1-1 0,1-1-1,-1 1 1,12-7 0,5-5-131,27-20-1,-22 13-42,-23 18 155,-1 1 5,-1-1 0,1 1 0,0-1 0,-1 0 0,1 0 0,-1-1 1,0 1-1,0-1 0,0 1 0,3-6 0,-6 9 17,0 0 1,0 0-1,0 0 0,0-1 1,0 1-1,0 0 1,0 0-1,0 0 0,0 0 1,0 0-1,0 0 0,0 0 1,1 0-1,-1-1 1,0 1-1,0 0 0,0 0 1,0 0-1,0 0 0,0 0 1,0 0-1,0 0 1,0-1-1,0 1 0,0 0 1,0 0-1,0 0 0,0 0 1,-1 0-1,1 0 1,0 0-1,0-1 0,0 1 1,0 0-1,0 0 0,0 0 1,0 0-1,0 0 1,0 0-1,0 0 0,0 0 1,0 0-1,-1 0 0,1-1 1,0 1-1,0 0 1,0 0-1,0 0 0,0 0 1,0 0-1,0 0 0,0 0 1,-1 0-1,1 0 1,0 0-1,0 0 0,0 0 1,0 0-1,0 0 0,0 0 1,-1 0-1,-10 4-3,-12 9 18,18-10 7,1 0 0,-1 1 1,1-1-1,0 1 1,1 0-1,-1 0 0,1 0 1,-1 1-1,1-1 0,0 1 1,1-1-1,-1 1 1,1 0-1,0 0 0,0 1 1,1-1-1,-1 0 1,1 0-1,0 1 0,0 6 1,2 6 86,0 0-1,1 0 1,1 0 0,9 32 0,-7-36-77,-1 1 0,-1 0-1,0 0 1,-1 1 0,-1-1 0,-1 29 0,-1-37-19,-1 0-1,1 0 1,-1-1 0,0 1-1,-1-1 1,0 0-1,0 1 1,0-1 0,-1 0-1,1-1 1,-2 1 0,-8 9-1,10-12-132,-2 1-1,1-1 1,0 0-1,-1 0 1,0 0-1,1-1 0,-1 1 1,0-1-1,0 0 1,0-1-1,-1 1 1,1-1-1,0 0 0,-1-1 1,1 1-1,-9-1 1,-15-1-1286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7.650"/>
    </inkml:context>
    <inkml:brush xml:id="br0">
      <inkml:brushProperty name="width" value="0.1" units="cm"/>
      <inkml:brushProperty name="height" value="0.1" units="cm"/>
      <inkml:brushProperty name="color" value="#FFC114"/>
    </inkml:brush>
  </inkml:definitions>
  <inkml:trace contextRef="#ctx0" brushRef="#br0">4 1 10530,'0'43'4745,"-4"24"-2200,6 28-1433,4 7-128,2 5-512,2 4-216,-1-12-96,1-5-64,-2-21-488,0-14-400,-6-22-1024,-10-28-721</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9.038"/>
    </inkml:context>
    <inkml:brush xml:id="br0">
      <inkml:brushProperty name="width" value="0.1" units="cm"/>
      <inkml:brushProperty name="height" value="0.1" units="cm"/>
      <inkml:brushProperty name="color" value="#FFC114"/>
    </inkml:brush>
  </inkml:definitions>
  <inkml:trace contextRef="#ctx0" brushRef="#br0">0 0 7746,'1'2'3810,"4"13"-2650,0 5-359,-3-10-569,0 0 1,0 0-1,-1 0 0,0 0 1,-2 18-1,2 15 540,3 1 0,14 76 1,4 29-865,-22-145-176,0 1 0,0-1 0,0 1 0,0 0 0,-1-1 0,0 1 0,0-1 0,-3 8 0,4-12 143,0 1-1,-1 0 1,1 0-1,-1 0 0,1 0 1,-1 0-1,0 0 1,1-1-1,-1 1 1,0 0-1,1 0 0,-1-1 1,0 1-1,0-1 1,0 1-1,0-1 0,0 1 1,0-1-1,1 1 1,-1-1-1,0 0 1,0 1-1,0-1 0,0 0 1,0 0-1,0 0 1,-1 0-1,1 0 1,0 0-1,0 0 0,0 0 1,0 0-1,0-1 1,0 1-1,0 0 0,0 0 1,1-1-1,-1 1 1,0-1-1,0 1 1,-1-2-1,-13-8-1674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9.398"/>
    </inkml:context>
    <inkml:brush xml:id="br0">
      <inkml:brushProperty name="width" value="0.1" units="cm"/>
      <inkml:brushProperty name="height" value="0.1" units="cm"/>
      <inkml:brushProperty name="color" value="#FFC114"/>
    </inkml:brush>
  </inkml:definitions>
  <inkml:trace contextRef="#ctx0" brushRef="#br0">0 261 1568,'8'-12'1085,"0"1"0,1 1 1,1-1-1,-1 1 0,22-15 0,61-38 1831,-68 47-2462,79-40 827,-30 18-723,-60 29-450,-23 11 222,-28 14 210,23-6-329,0 0 0,1 0 1,0 1-1,0 1 1,1 1-1,1 0 0,-14 18 1,21-26-167,1 1 0,1 0 0,-1-1-1,1 1 1,0 1 0,0-1 0,1 0 0,0 1 0,0-1 0,0 1 0,1-1 0,0 1 0,0 0 0,1 0 0,0-1 0,0 1 0,0 0 0,1 0 0,0-1-1,1 1 1,-1 0 0,4 8 0,-2-10-74,0-1 0,0 1 0,0-1 0,0 1 0,1-1 0,0 0 0,0 0 0,0-1 0,0 1 0,0-1 0,1 0-1,-1 0 1,1 0 0,0-1 0,0 0 0,0 0 0,0 0 0,1 0 0,-1-1 0,0 0 0,1 0 0,6 0 0,-1 0-273,-1 0 0,1-1 1,-1-1-1,0 1 1,1-2-1,-1 1 1,0-2-1,0 1 0,0-1 1,18-8-1,15-16 749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39.750"/>
    </inkml:context>
    <inkml:brush xml:id="br0">
      <inkml:brushProperty name="width" value="0.1" units="cm"/>
      <inkml:brushProperty name="height" value="0.1" units="cm"/>
      <inkml:brushProperty name="color" value="#FFC114"/>
    </inkml:brush>
  </inkml:definitions>
  <inkml:trace contextRef="#ctx0" brushRef="#br0">311 0 7506,'-2'2'530,"-1"0"0,1 1 0,0-1 0,0 0 0,0 1 0,0 0 0,0-1 0,1 1-1,-1 0 1,1 0 0,-1 0 0,0 5 0,-10 43-464,10-37 490,-23 158 1140,18-102-793,-25 96 1,25-142-800,0-1 0,-13 25 1,15-37-119,-1-1 0,1 0 1,-2 0-1,0-1 1,0 1-1,-12 11 0,17-19-55,1-1 0,-1 1 0,1-1 0,-1 1 0,0-1-1,1 0 1,-1 0 0,0 0 0,0 0 0,0 0 0,0 0-1,0 0 1,0-1 0,0 1 0,0-1 0,0 1 0,0-1-1,0 0 1,-1 0 0,1 0 0,0 0 0,0 0 0,0 0-1,0-1 1,0 1 0,0-1 0,0 0 0,0 1 0,-3-3-1,1 1-219,0-1 1,1 0-1,-1-1 0,1 1 0,0 0 0,0-1 0,0 0 0,0 0 0,1 0 0,0 0 1,-1 0-1,-1-7 0,-12-39-1568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0.094"/>
    </inkml:context>
    <inkml:brush xml:id="br0">
      <inkml:brushProperty name="width" value="0.1" units="cm"/>
      <inkml:brushProperty name="height" value="0.1" units="cm"/>
      <inkml:brushProperty name="color" value="#FFC114"/>
    </inkml:brush>
  </inkml:definitions>
  <inkml:trace contextRef="#ctx0" brushRef="#br0">0 0 8178,'5'2'4209,"5"4"-841,10 5-2119,6 2 47,12 1-496,8-4-304,18-10-208,4-2-80,12-9-416,0-2-320,-12-1-976,-7 0-689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6.279"/>
    </inkml:context>
    <inkml:brush xml:id="br0">
      <inkml:brushProperty name="width" value="0.1" units="cm"/>
      <inkml:brushProperty name="height" value="0.1" units="cm"/>
      <inkml:brushProperty name="color" value="#FFC114"/>
    </inkml:brush>
  </inkml:definitions>
  <inkml:trace contextRef="#ctx0" brushRef="#br0">8 119 5257,'-8'-7'3958,"8"7"-3913,0 0 1,0-1 0,0 1-1,1 0 1,-1-1 0,0 1-1,0 0 1,0-1 0,0 1-1,1 0 1,-1-1 0,0 1 0,0 0-1,1-1 1,-1 1 0,0 0-1,1 0 1,-1-1 0,0 1-1,1 0 1,-1 0 0,0 0 0,1-1-1,-1 1 1,0 0 0,1 0-1,-1 0 1,0 0 0,1 0-1,-1 0 1,1 0 0,-1 0 0,0 0-1,1 0 1,0 0 0,5-1 29,0-1 0,0 0 0,1 0 0,-1 0 1,-1-1-1,1 1 0,0-2 0,-1 1 0,1 0 1,-1-1-1,8-7 0,-4 3 55,1 1-1,0 0 0,0 0 1,13-6-1,-15 9-30,-1 1 1,1-1-1,0 1 0,0 1 0,0 0 0,0 0 0,15-2 0,-21 4-79,0 0-1,0 1 0,0-1 1,0 0-1,-1 0 1,1 1-1,0 0 1,0-1-1,0 1 1,0 0-1,-1-1 1,1 1-1,0 0 1,-1 1-1,4 1 1,-4-1 1,1 0 1,0 0-1,-1 1 1,1-1-1,-1 0 1,0 1-1,0-1 1,0 1-1,0-1 1,0 1-1,-1 0 1,1-1-1,-1 1 1,1 3-1,-1 8 57,0 0-1,0 0 0,-1 0 1,-1-1-1,-5 24 1,-26 68 152,15-53-122,-6 14 116,15-45-33,0 1 0,2 0-1,-7 40 1,14-60-189,-1 0 1,1 0-1,0 0 0,0 0 1,0 0-1,0 0 0,0 0 1,0 0-1,1 0 0,-1 0 1,1 0-1,0-1 0,-1 1 1,1 0-1,0 0 0,0 0 1,0 0-1,0-1 0,0 1 1,3 2-1,-2-2 0,0-1 1,0 1-1,1-1 0,-1 0 1,1 0-1,-1 0 0,1 0 1,-1 0-1,1 0 0,0-1 1,-1 1-1,1-1 0,4 0 1,6 0 1,1-1 1,-1 0 0,0-1 0,26-8-1,134-50-1568,-108 35 593,-12 6-879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6.611"/>
    </inkml:context>
    <inkml:brush xml:id="br0">
      <inkml:brushProperty name="width" value="0.1" units="cm"/>
      <inkml:brushProperty name="height" value="0.1" units="cm"/>
      <inkml:brushProperty name="color" value="#FFC114"/>
    </inkml:brush>
  </inkml:definitions>
  <inkml:trace contextRef="#ctx0" brushRef="#br0">49 1 5401,'6'6'2561,"15"16"-353,3 17-1696,4 26 232,-4 3 185,-11 42 79,-8 13-136,-17 15-392,-7 14-176,-20-20-360,-11-13-440,1-22-1120</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8.316"/>
    </inkml:context>
    <inkml:brush xml:id="br0">
      <inkml:brushProperty name="width" value="0.1" units="cm"/>
      <inkml:brushProperty name="height" value="0.1" units="cm"/>
      <inkml:brushProperty name="color" value="#FFC114"/>
    </inkml:brush>
  </inkml:definitions>
  <inkml:trace contextRef="#ctx0" brushRef="#br0">121 327 5057,'-33'-29'1744,"33"29"-1682,-1 0 0,0 0 0,1 1 0,-1-1 0,1 0 0,-1 0 0,0 1-1,1-1 1,-1 0 0,1 1 0,-1-1 0,1 1 0,-1-1 0,1 0 0,-1 1-1,1-1 1,0 1 0,-1 0 0,1-1 0,0 1 0,-1-1 0,1 1-1,0-1 1,-1 2 0,-11 21 390,9-18-193,-9 16 402,4-8-157,0 0 0,1 1-1,1 0 1,0 0 0,-7 29 0,16-41-462,2-10 60,-3-1-70,1-1 1,0 1-1,8-14 1,-6 12-20,0-1 0,-1 1 0,4-14 0,10-74-45,-5 21 6,-8 54 18,-3 11 16,1 1-1,0 0 0,0 1 1,1-1-1,7-13 1,-10 22 5,1 1-1,-1 0 1,1 0 0,-1-1 0,1 1 0,0 0-1,0 0 1,0 1 0,0-1 0,0 0 0,0 1 0,0-1-1,0 1 1,1 0 0,-1 0 0,1 0 0,-1 0-1,1 0 1,-1 0 0,1 1 0,0-1 0,-1 1 0,1 0-1,0 0 1,-1 0 0,1 0 0,0 0 0,-1 0-1,5 2 1,7 1 40,0 1-1,27 12 1,-31-11-16,1 0 1,0-1 0,0-1-1,0 0 1,1 0 0,14 1 0,-3-4 64,0-1 1,-1-1 0,1-1-1,-1-2 1,1 0 0,-1-1-1,0 0 1,-1-2 0,31-16 0,-35 13-84,-10 3 10,-7 8-28,1 0 1,-1 0 0,0 0-1,0 0 1,0 0-1,0-1 1,0 1-1,0 0 1,0 0 0,0 0-1,0 0 1,0 0-1,0-1 1,0 1-1,0 0 1,0 0-1,0 0 1,0 0 0,0-1-1,0 1 1,0 0-1,0 0 1,0 0-1,0 0 1,0 0 0,0-1-1,0 1 1,0 0-1,0 0 1,-1 0-1,1 0 1,0 0-1,0 0 1,0-1 0,0 1-1,0 0 1,0 0-1,0 0 1,-1 0-1,1 0 1,0 0 0,0 0-1,0 0 1,-1 0-1,0-1 10,0 1 1,0 0-1,0 0 0,-1 0 1,1 0-1,0 0 0,0 1 0,0-1 1,-1 0-1,1 0 0,0 1 1,0-1-1,0 1 0,0-1 0,0 1 1,-1-1-1,1 1 0,0 0 0,1 0 1,-1-1-1,0 1 0,0 0 1,-1 2-1,-20 23 192,10-5-61,0-1 0,1 2 1,-9 26-1,-20 73 403,19-54-210,7-25-118,-160 551 1819,152-455-1971,19-86-3932,3-65 1489</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8.668"/>
    </inkml:context>
    <inkml:brush xml:id="br0">
      <inkml:brushProperty name="width" value="0.1" units="cm"/>
      <inkml:brushProperty name="height" value="0.1" units="cm"/>
      <inkml:brushProperty name="color" value="#FFC114"/>
    </inkml:brush>
  </inkml:definitions>
  <inkml:trace contextRef="#ctx0" brushRef="#br0">108 0 8786,'-4'21'3417,"-1"17"-2377,-13 1-696,1 0-32,-1-7-240,-2-10-176,5-15-408,4-9-296,11-20-841,11-15-1047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9.018"/>
    </inkml:context>
    <inkml:brush xml:id="br0">
      <inkml:brushProperty name="width" value="0.1" units="cm"/>
      <inkml:brushProperty name="height" value="0.1" units="cm"/>
      <inkml:brushProperty name="color" value="#FFC114"/>
    </inkml:brush>
  </inkml:definitions>
  <inkml:trace contextRef="#ctx0" brushRef="#br0">82 0 7706,'3'12'866,"-1"-1"0,0 1 0,0-1 0,-1 1 0,-1 22 0,-9 57-157,3-57-385,-2-1 1,-15 42-1,18-62-34,2-13 41,3-1-297,0 0 0,0-1-1,1 1 1,-1-1 0,0 1 0,1-1-1,-1 1 1,1 0 0,-1-1 0,1 1-1,1-2 1,3-5-1,1 1-1,0-1 1,1 1-1,-1 1 1,1-1-1,11-6 1,49-32-25,-61 42-4,0 0 0,-1 0-1,1 0 1,1 1 0,-1-1 0,0 2-1,0-1 1,11-1 0,-14 3-2,0 0 1,-1 0-1,1 0 1,0 0-1,-1 1 0,1-1 1,0 1-1,-1-1 1,1 1-1,-1 0 1,1 0-1,-1 0 0,1 1 1,-1-1-1,0 0 1,0 1-1,1 0 1,-1-1-1,0 1 0,-1 0 1,1 0-1,0 0 1,2 5-1,0-1 1,-1 1 1,0-1-1,-1 1 0,0 0 1,0 0-1,0 0 0,-1 0 0,0 0 1,-1 0-1,1 0 0,-1 1 1,-1-1-1,1 0 0,-3 10 0,-2 6 8,0 0-1,-17 43 0,15-49 3,-1 0 0,-1 0 1,0-1-1,0-1 0,-2 1 0,-13 14 0,17-22-87,-1 0 0,0-1 0,0 0 0,0 0 1,-1-1-1,0 0 0,0 0 0,-1-1 0,1 0 0,-1-1 0,-19 6 0,26-9-83,0-1 0,1 1 0,-1 0 0,0-1 0,0 0 0,1 0 0,-1 0 0,0 0 0,0 0 0,1 0-1,-1-1 1,0 1 0,0-1 0,1 0 0,-1 1 0,1-2 0,-4 0 0,-15-16-1797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0.957"/>
    </inkml:context>
    <inkml:brush xml:id="br0">
      <inkml:brushProperty name="width" value="0.1" units="cm"/>
      <inkml:brushProperty name="height" value="0.1" units="cm"/>
      <inkml:brushProperty name="color" value="#FFC114"/>
    </inkml:brush>
  </inkml:definitions>
  <inkml:trace contextRef="#ctx0" brushRef="#br0">47 0 5321,'9'13'2017,"18"22"-1529,-8 2 96,-4 10 160,-11 14 88,-7 17 72,-6 8-15,-4 6-353,0-7-144,-4-23-296,1-16-184,-8-24-456,-2-7-465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49.374"/>
    </inkml:context>
    <inkml:brush xml:id="br0">
      <inkml:brushProperty name="width" value="0.1" units="cm"/>
      <inkml:brushProperty name="height" value="0.1" units="cm"/>
      <inkml:brushProperty name="color" value="#FFC114"/>
    </inkml:brush>
  </inkml:definitions>
  <inkml:trace contextRef="#ctx0" brushRef="#br0">0 141 5745,'8'-5'2657,"12"-3"-1129,2 2-464,8-2-504,4 3-199,-4-6-305,6-2-40,-4-3 16,3 2-80,8-2-497,-3-2-391,6-2-904</inkml:trace>
  <inkml:trace contextRef="#ctx0" brushRef="#br0" timeOffset="1">601 47 4177,'-11'61'4226,"-15"113"1583,24-147-5375,1 0 1,1 0-1,1 0 0,7 38 1,-5-54-371,0 0 0,0 0 1,1 0-1,6 13 0,-8-21-52,0 1-1,1-1 1,-1 0-1,0 0 1,1 0-1,0 0 1,3 3-1,-5-5-9,0 0 1,0 0-1,1 0 0,-1 0 1,0-1-1,1 1 0,-1-1 0,1 1 1,-1-1-1,1 1 0,-1-1 1,1 0-1,-1 1 0,1-1 1,-1 0-1,1 0 0,0 0 1,1-1-1,-1 1-1,1-1 1,-1 0-1,0 0 0,0 0 0,0-1 1,0 1-1,0 0 0,-1-1 1,1 1-1,0-1 0,-1 0 1,1 1-1,-1-1 0,1 0 1,-1 0-1,0 0 0,0 0 0,0 0 1,0 0-1,1-4 0,3-3 0,8-18 22,-1-1-1,-2 0 1,0 0-1,10-57 1,-16 65-20,-2 0 0,0 0 0,-1 0-1,-1 0 1,-1 0 0,-1 0 0,-1 1 0,-6-26 0,8 42-15,1 0 1,-1 0 0,-1 0 0,1 0 0,0 0 0,-1 1-1,1-1 1,-1 0 0,0 1 0,0-1 0,0 1 0,0-1-1,-1 1 1,-2-2 0,3 3-37,0 0 0,1 0 0,-1 0 0,0 1 0,0-1 0,0 1-1,0-1 1,0 1 0,0 0 0,0 0 0,1 0 0,-1 0 0,0 0 0,0 0 0,0 0 0,0 1 0,0-1-1,0 1 1,0 0 0,0-1 0,1 1 0,-3 1 0,-29 16-1339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0.979"/>
    </inkml:context>
    <inkml:brush xml:id="br0">
      <inkml:brushProperty name="width" value="0.1" units="cm"/>
      <inkml:brushProperty name="height" value="0.1" units="cm"/>
      <inkml:brushProperty name="color" value="#FFC114"/>
    </inkml:brush>
  </inkml:definitions>
  <inkml:trace contextRef="#ctx0" brushRef="#br0">430 1 5937,'16'27'3696,"-17"-28"-3622,1 0 1,-1 0 0,1 0-1,-1 0 1,1 1 0,-1-1-1,0 0 1,1 0 0,-1 1-1,0-1 1,1 0 0,-1 1-1,0-1 1,0 1 0,0-1-1,0 1 1,0-1 0,0 1-1,1 0 1,-1-1 0,0 1-1,0 0 1,0 0 0,0-1-1,0 1 1,0 0 0,0 0-1,0 0 1,0 0 0,0 1-1,0-1 1,0 0 0,0 0-1,0 1 1,0-1 0,0 0-1,0 1 1,0-1 0,0 1-1,0 0 1,-4 1 94,0 1 0,1 0 1,-1 0-1,1 0 0,0 0 1,-5 6-1,-4 6-43,2 0-1,0 1 1,1 0 0,0 1-1,1 0 1,1 1 0,1 0-1,0 0 1,2 0 0,0 1-1,1-1 1,0 1-1,2 1 1,0-1 0,2 0-1,0 0 1,4 30 0,-4-47-127,0 0 1,0 1 0,1-1-1,-1 0 1,1 0 0,-1 0-1,1 1 1,0-1 0,0 0-1,0 0 1,0 0 0,0 0-1,0 0 1,3 2-1,-3-3 1,0-1-1,0 1 1,-1-1-1,1 1 0,0-1 1,0 1-1,0-1 1,0 0-1,0 0 0,0 1 1,0-1-1,0 0 1,0 0-1,0 0 0,0 0 1,0 0-1,0 0 1,0 0-1,0-1 0,0 1 1,0 0-1,0 0 1,0-1-1,5-2-1,-1 0-1,0 0 1,0-1-1,0 1 1,0-1 0,-1 0-1,1-1 1,6-8-1,92-129-234,-33 43 56,-53 78 113,-12 19 38,-8 12 13,-33 72 32,21-50 83,1 1 0,-17 57 0,0 75 1151,-7 26-80,30-160-1112,-2 0 1,0-1-1,-3 0 1,-15 27-1,22-48-51,0 0 0,0-1 0,-1 1 0,0-2 0,0 1 0,-1-1 0,0 0 0,0 0 0,-1-1 0,0-1 0,0 1 0,-1-1 0,-16 6 1,20-8-123,-1-1 0,1 0 1,0-1-1,-1 1 1,1-1-1,-1 0 1,0-1-1,1 0 1,-1 0-1,0 0 1,1-1-1,-1 0 1,1 0-1,-1-1 1,1 1-1,-1-2 1,1 1-1,0-1 1,0 1-1,0-2 0,0 1 1,-8-7-1,-21-25-2048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1.664"/>
    </inkml:context>
    <inkml:brush xml:id="br0">
      <inkml:brushProperty name="width" value="0.1" units="cm"/>
      <inkml:brushProperty name="height" value="0.1" units="cm"/>
      <inkml:brushProperty name="color" value="#FFC114"/>
    </inkml:brush>
  </inkml:definitions>
  <inkml:trace contextRef="#ctx0" brushRef="#br0">0 263 7746,'12'74'4080,"-3"38"-3212,-8-102-683,4 205 262,-6-206-382,-4-11-18,-3-12 17,5-5-58,1 0 1,0-1 0,1 1-1,2 0 1,0 0 0,4-26 0,-1 7-16,23-162-298,-20 163 225,3 1 1,1 0-1,20-46 1,-29 79 86,13-24 41,-15 27-42,1 0-1,-1-1 1,0 1 0,1 0-1,-1-1 1,1 1 0,-1 0-1,1-1 1,-1 1 0,0 0-1,1 0 1,-1 0 0,1-1 0,-1 1-1,1 0 1,-1 0 0,1 0-1,0 0 1,-1 0 0,1 0-1,-1 0 1,1 0 0,-1 0-1,1 0 1,-1 0 0,1 0 0,-1 1-1,1-1 1,-1 0 0,1 0-1,-1 0 1,1 1 0,-1-1-1,0 0 1,1 1 0,-1-1-1,1 0 1,-1 1 0,0-1 0,1 1-1,-1-1 1,0 0 0,1 1-1,-1-1 1,0 1 0,0-1-1,0 1 1,1-1 0,-1 1-1,0-1 1,0 1 0,0 0-1,8 17 135,0 0-1,-2 0 0,9 38 1,-7-23 2,11 56 304,-4 0 0,5 163 0,-19-236-390,-2-12-39,1-1 0,0 0 1,1 1-1,-1-1 0,0 0 1,1 0-1,0 0 0,0 1 1,2 3-1,-3-7-12,0 0-1,0 0 1,0 0 0,0 0-1,1 0 1,-1 0 0,0 0-1,0 0 1,0 0 0,1 0-1,-1 0 1,0 0 0,0 0-1,0 0 1,1 0 0,-1 0-1,0 0 1,0 0 0,0 0-1,0 0 1,1 0 0,-1 0-1,0 0 1,0-1 0,0 1-1,0 0 1,0 0 0,0 0-1,1 0 1,-1 0 0,0-1-1,0 1 1,0 0 0,0 0-1,0 0 1,0 0 0,0-1-1,0 1 1,0 0 0,0 0-1,0 0 1,0-1 0,0 1-1,0 0 1,0 0 0,0 0-1,0-1 1,5-13 41,69-339 158,-47 212-241,-22 113 22,2-1 1,19-49-1,-10 52-3,-16 25 21,0 1 0,0 0 0,1-1-1,-1 1 1,0-1 0,1 1 0,-1 0 0,0-1-1,1 1 1,-1 0 0,1-1 0,-1 1 0,0 0-1,1 0 1,-1-1 0,1 1 0,-1 0 0,1 0-1,-1 0 1,1 0 0,-1-1 0,1 1 0,-1 0-1,1 0 1,-1 0 0,1 0 0,0 0 0,-1 0-1,1 1 1,-1-1 0,1 0 0,-1 0 0,1 0-1,-1 0 1,1 1 0,-1-1 0,0 0-1,1 0 1,-1 1 0,1-1 0,-1 0 0,0 1-1,1-1 1,-1 0 0,1 1 0,-1 0 0,5 9 70,0 0 1,-2 1-1,1-1 1,-1 1-1,0 0 1,1 17-1,-1-13 14,33 260 958,-11-71-1054,-20-172-281,12 42 0,-14-63-18,1 0 0,1 0-1,-1 0 1,2-1 0,-1 1 0,2-1 0,6 9-1,-11-16 142,0-1 0,0 0 0,0 0 0,0 0 1,1-1-1,-1 1 0,0 0 0,1-1 0,3 2 0,14 1-183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2.168"/>
    </inkml:context>
    <inkml:brush xml:id="br0">
      <inkml:brushProperty name="width" value="0.1" units="cm"/>
      <inkml:brushProperty name="height" value="0.1" units="cm"/>
      <inkml:brushProperty name="color" value="#FFC114"/>
    </inkml:brush>
  </inkml:definitions>
  <inkml:trace contextRef="#ctx0" brushRef="#br0">224 1 5785,'-4'0'279,"0"1"-1,1-1 0,-1 1 1,1 0-1,-1 0 0,0 0 1,1 1-1,0-1 0,-1 1 1,1 0-1,0 0 0,0 0 1,0 0-1,0 1 0,0-1 1,1 1-1,-1 0 0,1 0 1,0 0-1,-4 6 0,-2 3-65,1 1 0,1 0 0,-9 26-1,5-10 359,-7 40-1,15-60-483,0-1 0,1 1 0,0 0 0,1 0 0,0-1 0,1 1 0,0 0 0,0 0 0,3 11 0,-3-18-87,-1 0-1,1 0 1,0 0-1,0 0 0,0-1 1,0 1-1,0 0 0,0 0 1,0-1-1,0 1 1,1-1-1,-1 1 0,1-1 1,-1 1-1,1-1 1,-1 0-1,1 0 0,0 0 1,0 0-1,-1 0 0,1 0 1,0 0-1,0-1 1,0 1-1,0-1 0,0 1 1,0-1-1,0 0 0,0 0 1,0 0-1,0 0 1,0 0-1,0 0 0,0 0 1,0-1-1,0 1 1,0-1-1,0 0 0,0 1 1,0-1-1,0 0 0,0 0 1,-1 0-1,1 0 1,0-1-1,-1 1 0,1 0 1,-1-1-1,1 1 0,-1-1 1,0 1-1,1-1 1,-1 0-1,0 0 0,1-1 1,1-6-14,0 0 1,-1 0 0,0 0-1,0 0 1,-1 0-1,0 0 1,0-1 0,-1 1-1,-1 0 1,0-1 0,-2-13-1,1 11-43,1 1 0,0-1 0,1 0 0,0 1 0,1-1 0,2-16 0,2 17-63,1 11 67,-5 2 59,0-1-1,0 1 1,0 0-1,0-1 1,0 1-1,0 0 1,-1-1-1,1 1 1,-1 0-1,1 0 0,-1 2 1,8 45 295,-3 1 1,-2 0-1,-6 91 0,-3-75-145,-3 0-1,-24 89 0,28-139-150,-18 59 6,20-69-9,0 1 0,0-1 0,0 0 0,-1 0-1,0 0 1,0 0 0,-1-1 0,-7 8 0,10-11-15,1-1-1,0 0 1,0 0-1,0 0 1,-1 0-1,1 0 1,0 0 0,-1-1-1,1 1 1,-1 0-1,1-1 1,-1 1-1,0-1 1,1 0-1,-1 1 1,1-1-1,-1 0 1,0 0-1,1 0 1,-1 0-1,1 0 1,-1 0-1,0-1 1,1 1 0,-1 0-1,1-1 1,-1 1-1,1-1 1,-1 0-1,1 1 1,-1-1-1,1 0 1,0 0-1,-1 0 1,1 0-1,-2-2 1,-1-1-163,0-1-1,1 0 1,-1 0-1,1 0 1,0-1 0,0 1-1,1-1 1,-4-10 0,2 2-374,1 0 0,-2-17 0,-2-43-1456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2.528"/>
    </inkml:context>
    <inkml:brush xml:id="br0">
      <inkml:brushProperty name="width" value="0.1" units="cm"/>
      <inkml:brushProperty name="height" value="0.1" units="cm"/>
      <inkml:brushProperty name="color" value="#FFC114"/>
    </inkml:brush>
  </inkml:definitions>
  <inkml:trace contextRef="#ctx0" brushRef="#br0">80 0 6545,'-9'20'2953,"5"-12"-2546,0 0 0,1 0 0,0 0 1,0 1-1,1-1 0,-2 16 0,1 19-72,1 1 1,3-1-1,1 1 0,2-1 0,3 0 1,1 0-1,1-1 0,3 0 0,21 51 1,-25-76-226,0 0-1,18 28 1,-23-41-102,0 0 0,0 0 0,0 0 0,1 0-1,0 0 1,0 0 0,0-1 0,0 0 0,0 0-1,1 0 1,-1-1 0,1 1 0,0-1 0,5 2-1,-7-4-5,-1 1 0,1-1-1,-1 0 1,1 0 0,-1 0-1,1 0 1,-1 0 0,1-1-1,-1 1 1,1-1 0,-1 1-1,0-1 1,1 0 0,-1 0-1,0 0 1,1 0 0,-1-1-1,0 1 1,0-1 0,0 1-1,0-1 1,-1 0-1,1 0 1,0 1 0,-1-1-1,1 0 1,-1-1 0,1 1-1,-1 0 1,2-5 0,2-4 10,0 0 1,-1 0-1,0-1 1,-1 0 0,2-14-1,-2-2 15,-1 0-1,-1 0 1,-1 0 0,-2 0 0,-1 0-1,-1 0 1,-1 0 0,-2 1-1,-1 0 1,0 0 0,-3 1-1,-22-45 1,29 64-21,0 0 1,-1 0-1,0 0 1,0 0-1,0 1 1,-1 0-1,0 0 0,0 0 1,-1 1-1,-13-9 1,17 13-13,-1-1 1,1 1-1,-1 0 1,1 0-1,-1 0 1,0 0-1,1 1 1,-1-1-1,0 1 0,1 0 1,-1 0-1,0 0 1,1 1-1,-1-1 1,0 1-1,1 0 1,-1 0-1,1 0 1,-1 1-1,1-1 0,0 1 1,-1 0-1,1 0 1,0 0-1,0 0 1,-4 4-1,0 1-202,-1 1-1,1 0 1,-9 12 0,-19 28-1002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4.231"/>
    </inkml:context>
    <inkml:brush xml:id="br0">
      <inkml:brushProperty name="width" value="0.1" units="cm"/>
      <inkml:brushProperty name="height" value="0.1" units="cm"/>
      <inkml:brushProperty name="color" value="#FFC114"/>
    </inkml:brush>
  </inkml:definitions>
  <inkml:trace contextRef="#ctx0" brushRef="#br0">23 0 5129,'-22'29'8050,"44"-21"-7538,47 52-56,-37-36-144,-1 2-56,1-3-176,-3 0-40,1-7-288,-6-5-344,-6-3-728,-4-5-425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4.563"/>
    </inkml:context>
    <inkml:brush xml:id="br0">
      <inkml:brushProperty name="width" value="0.1" units="cm"/>
      <inkml:brushProperty name="height" value="0.1" units="cm"/>
      <inkml:brushProperty name="color" value="#FFC114"/>
    </inkml:brush>
  </inkml:definitions>
  <inkml:trace contextRef="#ctx0" brushRef="#br0">354 1 7274,'-5'14'3040,"-12"23"-1768,-1 7-295,-13 14-177,-12 2-240,-4 4-328,-8-4-88,7-6-160,6-4-248,14-18-880,9-18-433</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5.963"/>
    </inkml:context>
    <inkml:brush xml:id="br0">
      <inkml:brushProperty name="width" value="0.1" units="cm"/>
      <inkml:brushProperty name="height" value="0.1" units="cm"/>
      <inkml:brushProperty name="color" value="#FFC114"/>
    </inkml:brush>
  </inkml:definitions>
  <inkml:trace contextRef="#ctx0" brushRef="#br0">44 149 4617,'-4'-40'638,"2"22"-110,-1-1 0,0 1 0,-9-25 0,11 32 1464,7 29-973,-1 9-92,-2 1 0,0-1 0,-3 54-1,-18 81 304,10-106-1529,2 0-1,2 65 0,4-110 7,0-9 108,0 1 0,0 0 0,0-1 0,1 1-1,-1-1 1,0 1 0,1 0 0,0-1 0,0 1 0,1 3 0</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6.580"/>
    </inkml:context>
    <inkml:brush xml:id="br0">
      <inkml:brushProperty name="width" value="0.1" units="cm"/>
      <inkml:brushProperty name="height" value="0.1" units="cm"/>
      <inkml:brushProperty name="color" value="#FFC114"/>
    </inkml:brush>
  </inkml:definitions>
  <inkml:trace contextRef="#ctx0" brushRef="#br0">1 198 4497,'1'29'3659,"1"-21"-2464,2-18 1042,0-13-2129,2 1 1,1-1 0,1 1 0,0 1-1,13-22 1,-19 38-103,1 1 1,0-1-1,0 1 0,0 0 1,0 0-1,0 1 1,1-1-1,0 0 0,0 1 1,0 0-1,0 0 1,0 1-1,1-1 0,-1 1 1,1 0-1,0 0 0,0 0 1,0 0-1,0 1 1,0 0-1,0 0 0,0 1 1,0-1-1,0 1 1,0 0-1,0 0 0,10 2 1,-13-1-1,0 0 1,0 0 0,0 0-1,0 0 1,0 1 0,0-1-1,0 1 1,0-1 0,-1 1-1,1 0 1,0-1 0,-1 1-1,0 0 1,1 0 0,-1 0-1,0 0 1,1 3 0,15 40 251,-15-38-211,9 45 242,-10-42-263,1 1-1,0-1 1,1 1-1,0-1 1,1 0-1,0 0 1,0 0-1,8 10 1,-12-19-26,0-1 1,0 0-1,0 0 1,0 1-1,0-1 1,1 0 0,-1 0-1,0 1 1,0-1-1,1 0 1,-1 0-1,0 0 1,0 1-1,1-1 1,-1 0-1,0 0 1,0 0-1,1 0 1,-1 0-1,0 0 1,1 0-1,-1 1 1,0-1-1,0 0 1,1 0-1,-1 0 1,0 0-1,1 0 1,-1 0 0,0 0-1,1-1 1,-1 1-1,0 0 1,0 0-1,1 0 1,7-12 28,2-27 37,-8 29-48,2-4-16,0 0 0,1 0 0,0 0 0,1 1 0,1 0 0,0 0 0,1 1 0,17-22 1,-22 30 1,1 0 0,0 0 0,0 0 0,1 1 0,-1 0 0,1-1 1,0 1-1,0 1 0,0-1 0,0 1 0,0 0 0,0 0 1,1 0-1,-1 1 0,1 0 0,-1 0 0,1 0 0,-1 1 1,1 0-1,0 0 0,-1 0 0,1 1 0,-1 0 0,1 0 0,9 3 1,-12-3-7,-1 0 1,0 0-1,1 1 1,-1-1 0,0 1-1,0-1 1,0 1 0,0 0-1,0 0 1,-1 0 0,1 0-1,0 0 1,-1 0-1,1 0 1,-1 1 0,0-1-1,0 0 1,0 1 0,0-1-1,0 1 1,0-1 0,-1 1-1,1 5 1,1 5-71,-2 0 0,1 1-1,-3 17 1,2-21-53,-5 61-1770,3-48 377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6.948"/>
    </inkml:context>
    <inkml:brush xml:id="br0">
      <inkml:brushProperty name="width" value="0.1" units="cm"/>
      <inkml:brushProperty name="height" value="0.1" units="cm"/>
      <inkml:brushProperty name="color" value="#FFC114"/>
    </inkml:brush>
  </inkml:definitions>
  <inkml:trace contextRef="#ctx0" brushRef="#br0">14 0 4577,'0'1'163,"1"-1"-1,-1 1 1,1-1-1,-1 1 1,0-1-1,1 1 1,-1-1 0,1 1-1,-1-1 1,0 1-1,0-1 1,1 1-1,-1 0 1,0-1 0,0 1-1,0 0 1,0-1-1,1 1 1,-1 0-1,0-1 1,0 1 0,0 0-1,-1 0 1,-2 21 505,2-14-150,-2 10-38,-8 84 1320,10-92-1625,1 1 1,1-1-1,0 0 0,0 0 0,1 0 0,0 0 1,7 19-1,-8-27-158,-1 0 1,1-1-1,0 1 0,0 0 1,0-1-1,0 1 0,0 0 1,0-1-1,0 1 0,1-1 1,-1 0-1,0 1 0,1-1 1,-1 0-1,1 0 0,-1 0 1,1 0-1,1 1 0,-1-2-9,-1 0 1,1 0-1,-1 0 0,0 0 0,1 0 0,-1 0 0,0 0 0,1 0 0,-1-1 0,0 1 1,1 0-1,-1-1 0,0 1 0,0-1 0,1 1 0,-1-1 0,0 0 0,0 1 0,1-2 0,3-2 2,-1 0-1,1-1 0,-1 1 0,-1-1 0,1 0 0,-1 0 0,1 0 0,-1-1 1,3-8-1,-6 13-11,7-14 18,-2-1 0,0 1-1,4-24 1,-8 35-28,-1 1 0,1-1 0,-1 1 0,0-1 0,0 1 0,0-1 0,0 1 0,-1-1 0,1 1 0,-1 0 0,0-1 0,0 1 0,0 0 0,0-1 0,-1 1 0,0 0 0,1 0 0,-1 0 0,0 0 0,0 0 0,-1 1 0,-4-6 0,0 4-233,5 2 16,0 1-1,-1-1 1,1 0-1,0 0 1,0 0-1,0 0 1,1 0 0,-1 0-1,-3-5 1,0-5-1305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6.141"/>
    </inkml:context>
    <inkml:brush xml:id="br0">
      <inkml:brushProperty name="width" value="0.1" units="cm"/>
      <inkml:brushProperty name="height" value="0.1" units="cm"/>
      <inkml:brushProperty name="color" value="#FFC114"/>
    </inkml:brush>
  </inkml:definitions>
  <inkml:trace contextRef="#ctx0" brushRef="#br0">94 20 5473,'-44'-17'1921,"43"17"-1886,0-1 0,0 1-1,1-1 1,-1 1 0,0 0 0,0 0 0,0-1 0,0 1 0,0 0 0,0 0 0,0 0 0,0 0 0,0 0 0,1 0 0,-1 0 0,0 1 0,0-1 0,0 0 0,0 0 0,0 1 0,0-1 0,1 0 0,-1 1 0,0-1 0,0 1 0,0-1 0,1 1 0,-1 0 0,0-1 0,1 1 0,-1 0 0,0-1 0,1 1-1,-1 0 1,1 0 0,-1-1 0,1 1 0,-1 1 0,0 2 22,1 0 1,-1 1-1,1-1 0,-1 0 0,1 0 0,1 7 0,0-4 23,2 47 677,0-8 635,-1 0-1,-9 89 0,-1-94-1062,5-29-254,1 0-1,0 0 1,0 0 0,1 1-1,0-1 1,1 0-1,1 0 1,4 24 0,-5-34-113,1 0 1,0 0 0,0 0-1,0 0 1,0 0 0,0 0-1,0 0 1,0 0-1,1-1 1,-1 1 0,1 0-1,-1-1 1,1 1 0,0-1-1,-1 0 1,1 0 0,0 1-1,0-1 1,0 0 0,0-1-1,0 1 1,0 0 0,0 0-1,0-1 1,0 0 0,0 1-1,3-1 1,11-2-1115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7.296"/>
    </inkml:context>
    <inkml:brush xml:id="br0">
      <inkml:brushProperty name="width" value="0.1" units="cm"/>
      <inkml:brushProperty name="height" value="0.1" units="cm"/>
      <inkml:brushProperty name="color" value="#FFC114"/>
    </inkml:brush>
  </inkml:definitions>
  <inkml:trace contextRef="#ctx0" brushRef="#br0">17 1 9210,'3'28'3345,"2"34"-2921,-4 4-16,-2 4 16,-4 3-56,-5-1-8,2 2-40,7-5-136,1-15-96,1-16-416,3-14-288,-3-19-728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8.935"/>
    </inkml:context>
    <inkml:brush xml:id="br0">
      <inkml:brushProperty name="width" value="0.1" units="cm"/>
      <inkml:brushProperty name="height" value="0.1" units="cm"/>
      <inkml:brushProperty name="color" value="#FFC114"/>
    </inkml:brush>
  </inkml:definitions>
  <inkml:trace contextRef="#ctx0" brushRef="#br0">1 568 4553,'0'13'2245,"-1"-4"-1352,1 0 0,1-1-1,5 14 1896,-6-22-2758,0 0 0,0 0 0,0 0 0,6-11 1162,4-18-156,5-74-327,4-18-664,-15 106-42,20-74 23,-20 76-23,1 0 0,0 0 1,1 1-1,12-18 0,-18 28-3,1 1 1,0-1-1,0 1 0,0 0 0,0 0 0,0-1 0,0 1 0,0 0 0,1 0 0,-1 0 1,0 0-1,1 0 0,-1 0 0,1 0 0,-1 1 0,1-1 0,-1 1 0,1-1 0,-1 1 1,1-1-1,0 1 0,1 0 0,-1 0 0,-1 0 1,1 1-1,0-1 1,-1 1-1,1 0 0,0 0 1,-1 0-1,1-1 1,-1 1-1,0 0 1,1 1-1,-1-1 0,0 0 1,0 0-1,1 1 1,-1-1-1,1 2 1,4 8 5,1 0 0,-2 0 0,1 1 0,4 15 1,-9-24-5,11 31 64,-1 0 0,-2 0 0,-2 1 0,-1 0 0,3 63 0,-9-94-49,0-1-1,0 0 0,0 0 0,0 0 0,1 0 0,-1 1 0,1-1 0,1 3 1,-2-5-15,0-1 1,0 0 0,0 0-1,1 0 1,-1 0 0,0 0-1,0 1 1,0-1 0,0 0 0,1 0-1,-1 0 1,0 0 0,0 0-1,0 0 1,0 0 0,1 0-1,-1 0 1,0 0 0,0 0 0,0 0-1,1 0 1,-1 0 0,0 0-1,0 0 1,0 0 0,0 0-1,1 0 1,-1 0 0,0 0 0,0 0-1,0 0 1,1 0 0,-1 0-1,0 0 1,0 0 0,0-1-1,0 1 1,0 0 0,1 0 0,-1 0-1,0 0 1,12-17 70,56-116 14,-45 87-106,35-98-29,-41 99 30,1 0-1,27-47 0,-26 64 5,-19 27 14,0 1 0,1 0 0,-1-1-1,0 1 1,0 0 0,0 0 0,1-1 0,-1 1 0,0 0 0,1 0 0,-1-1 0,0 1 0,0 0 0,1 0 0,-1 0-1,0 0 1,1 0 0,-1-1 0,0 1 0,1 0 0,-1 0 0,0 0 0,1 0 0,-1 0 0,0 0 0,1 0 0,-1 0-1,0 0 1,1 0 0,-1 0 0,0 0 0,1 0 0,-1 1 0,0-1 0,1 0 0,-1 0 0,0 0 0,1 0 0,-1 0-1,0 1 1,5 15 25,1 215 326,-3-39-232,-2-181-341,0 0-1,0-1 1,1 1 0,0-1 0,1 1 0,1-1 0,-1 0 0,2 0 0,8 16 0,-1-14 46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9.368"/>
    </inkml:context>
    <inkml:brush xml:id="br0">
      <inkml:brushProperty name="width" value="0.1" units="cm"/>
      <inkml:brushProperty name="height" value="0.1" units="cm"/>
      <inkml:brushProperty name="color" value="#FFC114"/>
    </inkml:brush>
  </inkml:definitions>
  <inkml:trace contextRef="#ctx0" brushRef="#br0">185 1 6977,'-10'5'865,"0"1"0,1 0 0,0 0 0,-10 10 0,7-5-500,1 1-1,1 0 0,0 0 0,-15 25 1,16-20-170,0 0-1,1 1 1,0 0 0,2 1 0,0-1 0,1 1 0,-2 21 0,6-38-173,1 1 1,0-1-1,0 0 0,0 1 0,0-1 0,0 1 1,0-1-1,0 1 0,1-1 0,0 1 0,-1-1 1,1 0-1,0 1 0,0-1 0,2 3 0,-2-4-23,-1 0-1,1-1 1,0 1-1,0 0 0,0-1 1,0 1-1,0-1 1,1 1-1,-1-1 0,0 1 1,0-1-1,0 0 1,0 1-1,1-1 0,-1 0 1,0 0-1,0 0 1,0 0-1,1 0 0,-1 0 1,0 0-1,0-1 1,0 1-1,0 0 0,1-1 1,-1 1-1,0-1 1,0 1-1,0-1 0,0 1 1,2-2-1,7-4-71,-1-1 1,0 0-1,0 0 0,0 0 0,0-1 0,-2-1 0,1 1 1,6-11-1,50-80-381,-9 6 426,-56 97 138,0 0-1,0 0 1,0 0 0,0 0 0,1 0 0,-1 1 0,1 3 0,-2 22 66,-5 47 116,-29 195 742,28-231-1142,-3-1 0,-1 0 0,-34 72 0,45-110 30,0 0-1,0 0 0,0 0 0,-1 0 0,1 0 0,0 0 1,-1 0-1,0-1 0,1 1 0,-1-1 0,-3 3 0,5-4 40,-1 0 0,1 0-1,0 0 1,-1 0 0,1 0-1,-1 1 1,1-1 0,-1 0-1,1 0 1,0 0 0,-1 0-1,1 0 1,-1 0 0,1-1-1,-1 1 1,1 0 0,-1 0-1,1 0 1,0 0 0,-1 0-1,1-1 1,-1 1 0,0-1-1,0 0-55,0 0-1,0 0 0,0 0 0,0 0 1,1 0-1,-1 0 0,0-1 0,1 1 0,-1 0 1,1-1-1,-2-1 0,-5-36-1502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3:59.728"/>
    </inkml:context>
    <inkml:brush xml:id="br0">
      <inkml:brushProperty name="width" value="0.1" units="cm"/>
      <inkml:brushProperty name="height" value="0.1" units="cm"/>
      <inkml:brushProperty name="color" value="#FFC114"/>
    </inkml:brush>
  </inkml:definitions>
  <inkml:trace contextRef="#ctx0" brushRef="#br0">72 15 6313,'-4'40'2932,"-20"127"-909,11-104-1669,-12 76 762,22-119-852,1 0 0,2 1 0,0-1 0,3 31 0,-1-44-191,-1 0 0,1 0 0,0 0 0,1 0 0,-1 0 0,1 0 0,1-1 0,-1 1 0,1-1 0,0 0 0,5 6 0,-7-10-60,0 0-1,0 0 0,0 0 0,1-1 1,-1 1-1,0 0 0,1-1 1,-1 1-1,1-1 0,-1 0 0,1 0 1,0 0-1,0 0 0,-1-1 1,1 1-1,0-1 0,0 1 0,0-1 1,-1 0-1,1 0 0,0 0 1,0-1-1,0 1 0,-1-1 1,1 1-1,0-1 0,0 0 0,-1 0 1,1 0-1,2-2 0,4-3 4,0 0-1,0 0 0,-1-1 1,0 0-1,-1-1 0,1 0 1,-1 0-1,-1 0 1,0-1-1,10-17 0,-3 2 6,-2-1-1,0 0 1,8-32-1,-13 36-13,-1-1 0,-1 1 0,-1-1 0,-1 0 0,-1 0 0,-4-43 0,1 49 0,0 1 1,-1 0 0,-1 0 0,0 0 0,-1 1 0,-1 0-1,0-1 1,-1 2 0,0-1 0,-16-21 0,19 30-3,0 0 1,0 1 0,0 0 0,-1 0 0,1 0-1,-1 0 1,0 1 0,0 0 0,-7-3-1,9 4-15,-1 1 0,1 0 0,0 0 0,-1 0 0,1 1 0,-1-1 0,1 1 0,-1 0 0,1 0 0,-1 0 0,1 0 0,-1 1 0,1-1 0,0 1 0,-1 0 0,1 0 0,-4 2 0,1 0-176,1 0 1,0 0-1,0 0 0,-9 8 1,-17 18-1382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0.397"/>
    </inkml:context>
    <inkml:brush xml:id="br0">
      <inkml:brushProperty name="width" value="0.1" units="cm"/>
      <inkml:brushProperty name="height" value="0.1" units="cm"/>
      <inkml:brushProperty name="color" value="#FFC114"/>
    </inkml:brush>
  </inkml:definitions>
  <inkml:trace contextRef="#ctx0" brushRef="#br0">25 205 6793,'-24'40'3145,"70"-63"-720,19 7-1617,37-1-328,22-4 80,64-1-224,18-4-16,44 6 0,21-1-48,6 5-64,19 5 16,3 1-168,9 2-24,-3 2-160,-15 0-216,-8-5-920,-21 1 4657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2.015"/>
    </inkml:context>
    <inkml:brush xml:id="br0">
      <inkml:brushProperty name="width" value="0.1" units="cm"/>
      <inkml:brushProperty name="height" value="0.1" units="cm"/>
      <inkml:brushProperty name="color" value="#FFC114"/>
    </inkml:brush>
  </inkml:definitions>
  <inkml:trace contextRef="#ctx0" brushRef="#br0">8 31 7178,'-8'-30'2645,"18"53"-377,-8-14-2093,0 0 0,-1 0 0,0 0 0,0 0 1,-1 0-1,0 0 0,-1 0 0,-2 13 0,1-12 94,1 1-1,1 0 0,-1 0 1,2-1-1,-1 1 1,3 11-1,23 46 896,-26-65-1157,1 0 1,0-1-1,0 1 0,0-1 0,0 1 0,1-1 0,-1 1 1,1-1-1,-1 0 0,1 0 0,0 1 0,0-1 0,-1-1 1,2 1-1,-1 0 0,0 0 0,0-1 0,0 1 1,1-1-1,-1 0 0,1 0 0,-1 0 0,1 0 0,0 0 1,-1 0-1,1-1 0,0 1 0,-1-1 0,6 0 0,6 0-81,0 0-1,-1-1 0,1-1 0,21-6 0,-30 7 40,86-16-3482,-80 15 1771,-2-5-73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2.384"/>
    </inkml:context>
    <inkml:brush xml:id="br0">
      <inkml:brushProperty name="width" value="0.1" units="cm"/>
      <inkml:brushProperty name="height" value="0.1" units="cm"/>
      <inkml:brushProperty name="color" value="#FFC114"/>
    </inkml:brush>
  </inkml:definitions>
  <inkml:trace contextRef="#ctx0" brushRef="#br0">34 1 7170,'-5'3'2864,"1"2"-1688,2 7-295,2 14 159,0 7-16,-2 23-88,2 5-96,-3 12-263,3 8-193,0-6-216,-1 0-112,-2-10-640,-4-9-449,2-16-959,4-12-321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2.756"/>
    </inkml:context>
    <inkml:brush xml:id="br0">
      <inkml:brushProperty name="width" value="0.1" units="cm"/>
      <inkml:brushProperty name="height" value="0.1" units="cm"/>
      <inkml:brushProperty name="color" value="#FFC114"/>
    </inkml:brush>
  </inkml:definitions>
  <inkml:trace contextRef="#ctx0" brushRef="#br0">42 42 7786,'-10'109'5368,"1"-11"-5176,4-47-59,2-23-11,0 0 1,2 1-1,1-1 0,1 0 0,7 39 0,-7-63-79,0-1-1,0 0 1,0 1 0,0-1-1,1 0 1,-1 0-1,1 0 1,0 0-1,0 0 1,0 0-1,1 0 1,-1 0-1,0-1 1,1 0 0,0 1-1,5 3 1,-6-5-23,1 0 1,-1 0 0,1 0 0,0 0 0,0-1 0,-1 1-1,1-1 1,0 0 0,0 1 0,0-1 0,-1 0 0,1-1-1,0 1 1,0 0 0,0-1 0,-1 0 0,1 1 0,0-1-1,-1 0 1,1-1 0,3-1 0,4-3-6,-1-1-1,0 1 1,0-2 0,0 1 0,-1-1-1,-1 0 1,1-1 0,-1 0-1,-1 0 1,1 0 0,8-20 0,-7 12-33,-1-1 0,0 0 0,-1 0 0,-1 0 1,-1 0-1,3-27 0,-6 20-47,0 0-1,-1 0 1,-1 0 0,-2 0-1,0 0 1,-13-43 0,15 64 63,0 0 0,-1 0 0,0 0 1,1 0-1,-2 0 0,1 0 0,0 0 1,-1 1-1,0-1 0,1 1 1,-1 0-1,-1 0 0,1 0 0,0 0 1,-1 1-1,1-1 0,-1 1 0,0 0 1,0 0-1,0 0 0,0 1 1,-6-3-1,4 4-26,0-1 0,0 1 0,0 0 0,0 0 1,0 0-1,0 1 0,0 0 0,1 0 0,-1 1 0,0-1 0,1 1 1,-1 0-1,1 1 0,-1 0 0,-6 4 0,6-3-186,0 1-1,0-1 0,1 1 1,-1 0-1,1 0 1,1 1-1,-1-1 0,1 1 1,-6 10-1,-8 18-1524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3.128"/>
    </inkml:context>
    <inkml:brush xml:id="br0">
      <inkml:brushProperty name="width" value="0.1" units="cm"/>
      <inkml:brushProperty name="height" value="0.1" units="cm"/>
      <inkml:brushProperty name="color" value="#FFC114"/>
    </inkml:brush>
  </inkml:definitions>
  <inkml:trace contextRef="#ctx0" brushRef="#br0">8 0 7130,'0'10'3424,"2"7"-879,-2 3-1793,1 0-16,-1 1-440,-5-7-328,2-7-296,0-6-216,3-15-776,3-8-353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3.496"/>
    </inkml:context>
    <inkml:brush xml:id="br0">
      <inkml:brushProperty name="width" value="0.1" units="cm"/>
      <inkml:brushProperty name="height" value="0.1" units="cm"/>
      <inkml:brushProperty name="color" value="#FFC114"/>
    </inkml:brush>
  </inkml:definitions>
  <inkml:trace contextRef="#ctx0" brushRef="#br0">18 20 6073,'16'-4'2013,"35"-8"1339,-41 10-3251,0 1 0,0 1 0,0-1 1,0 2-1,1-1 0,9 3 1,-19-3-103,5 1 141,0 0 1,0 0-1,0 1 1,0-1-1,-1 2 0,7 2 1,-11-5-94,0 1 1,1 0 0,-1 0-1,0 0 1,0 0-1,0 0 1,0 0 0,0 0-1,0 0 1,-1 0-1,1 0 1,0 0 0,-1 1-1,1-1 1,0 0-1,-1 0 1,0 1 0,1-1-1,-1 0 1,0 1-1,1-1 1,-1 1 0,0-1-1,0 0 1,0 1-1,0-1 1,-1 1 0,1-1-1,0 0 1,0 1-1,-1-1 1,1 0 0,-2 2-1,-6 16 102,-2 0 0,0-1 0,-1-1 0,-1 1-1,-1-2 1,-15 17 0,3-3-85,12-16-32,8-9-13,1 0 0,0 0 0,-1 1 0,2-1-1,-5 7 1,8-11-15,-1 0 0,1 0 0,0 0 0,-1 0 0,1 0-1,0 0 1,-1 1 0,1-1 0,0 0 0,0 0 0,0 0 0,0 0-1,0 0 1,0 0 0,1 0 0,-1 0 0,0 0 0,0 0 0,1 0-1,-1 1 1,1-1 0,-1-1 0,1 1 0,-1 0 0,1 0-1,0 0 1,-1 0 0,1 0 0,0 0 0,0-1 0,-1 1 0,1 0-1,0-1 1,0 1 0,0 0 0,1 0 0,6 2 6,0 1 1,0-1 0,0-1 0,0 1-1,1-1 1,-1-1 0,13 2-1,-10-2 0,-1 0-1,0 1 0,0 0 0,14 6 1,-23-7-9,0-1 0,0 0 0,0 1 0,1 0-1,-1-1 1,0 1 0,0 0 0,0-1 0,-1 1 0,1 0 0,0 0 0,0 0 0,0 0 0,-1 0 0,1 0 0,0 0 0,-1 0 0,1 0-1,-1 0 1,1 0 0,-1 1 0,1-1 0,-1 2 0,0 0 4,0-1-1,0 0 1,-1 0-1,1 1 1,-1-1-1,1 0 1,-1 0-1,0 1 1,0-1-1,0 0 1,-2 3-1,-4 5 29,0 0-1,-1-1 0,-15 15 0,21-22-25,-30 28-89,-2-1-1,-44 28 1,72-52-143,4-4 100,1 0 0,-1 0 0,1 1 1,-1-1-1,1 0 0,-1 0 0,1-1 0,-1 1 1,0 0-1,1 0 0,-1-1 0,0 1 0,0-1 0,0 0 1,1 1-1,-5-1 0,3-5-1899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6.525"/>
    </inkml:context>
    <inkml:brush xml:id="br0">
      <inkml:brushProperty name="width" value="0.1" units="cm"/>
      <inkml:brushProperty name="height" value="0.1" units="cm"/>
      <inkml:brushProperty name="color" value="#FFC114"/>
    </inkml:brush>
  </inkml:definitions>
  <inkml:trace contextRef="#ctx0" brushRef="#br0">89 1 8706,'-89'38'3161,"127"-39"-2625,10-4-152,24 6-280,1-1-128,0-1-400,0-1-160,-9-9-505,-2-3-239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4.145"/>
    </inkml:context>
    <inkml:brush xml:id="br0">
      <inkml:brushProperty name="width" value="0.1" units="cm"/>
      <inkml:brushProperty name="height" value="0.1" units="cm"/>
      <inkml:brushProperty name="color" value="#FFC114"/>
    </inkml:brush>
  </inkml:definitions>
  <inkml:trace contextRef="#ctx0" brushRef="#br0">1 125 4025,'57'-35'1444,"-49"24"833,-19 14 2185,5 13-4019,1 0-1,1 0 1,-3 20-1,4-18-208,-3 14 465,1 1 0,0 65-1,6-80-529,0 0 0,1 0-1,1 0 1,1 0 0,1 0-1,9 25 1,-12-39-148,0 0 0,0 1 1,1-1-1,-1 0 0,1 0 0,0 0 0,0 0 0,0-1 0,1 1 1,-1-1-1,1 0 0,0 0 0,0 0 0,0 0 0,0-1 1,0 0-1,1 0 0,-1 0 0,6 2 0,-6-4-9,-1 1 0,1 0 0,0-1 0,0 0 0,0 0 0,0 0 0,-1 0 0,1-1 0,0 0 0,0 1-1,-1-1 1,1-1 0,0 1 0,-1 0 0,1-1 0,-1 0 0,0 0 0,1 0 0,-1 0 0,0 0 0,0-1 0,0 1 0,-1-1 0,5-5 0,1-2-2,-1-2 0,0 1 0,0-1 0,-1 0 0,-1 0 0,0-1 1,0 1-1,-1-1 0,-1 0 0,0-1 0,-1 1 0,1-24 0,-3 14-5,0-1-1,-2 0 1,0 1-1,-2 0 0,0-1 1,-11-31-1,9 38 7,0 0 0,-1 1-1,0-1 1,-16-23-1,20 36-37,0 0 0,-1 0-1,1 0 1,0 1 0,-1-1-1,0 1 1,0 0 0,0 0-1,-6-3 1,7 5-48,0 0 0,0 0-1,0 0 1,0 0 0,0 1 0,0-1-1,0 1 1,0-1 0,-1 1-1,1 0 1,0 1 0,0-1 0,0 0-1,0 1 1,-6 1 0,-19 9-1471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4.982"/>
    </inkml:context>
    <inkml:brush xml:id="br0">
      <inkml:brushProperty name="width" value="0.1" units="cm"/>
      <inkml:brushProperty name="height" value="0.1" units="cm"/>
      <inkml:brushProperty name="color" value="#FFC114"/>
    </inkml:brush>
  </inkml:definitions>
  <inkml:trace contextRef="#ctx0" brushRef="#br0">1 539 6633,'0'0'198,"0"0"-99,1-1-1,-1 1 1,0 0 0,0 0 0,1 0-1,-1 0 1,0-1 0,1 1 0,-1 0 0,0 0-1,0 0 1,1 0 0,-1 0 0,0 0-1,1 0 1,-1 0 0,0 0 0,1 0-1,-1 0 1,0 0 0,0 0 0,1 0-1,-1 0 1,0 0 0,1 1 0,-1-1-1,0 0 1,0 0 0,1 0 0,0 1 493,-1-1-493,0 1 0,0-1 0,1 0-1,-1 0 1,0 1 0,0-1 0,0 0-1,0 1 1,0-1 0,0 0 0,1 0-1,-1 1 1,0-1 0,0 0 0,0 1-1,0-1 1,0 0 0,0 1 0,0-1-1,0 0 1,0 0 0,-1 1 0,1-1 0,0 0-1,0 1 1,0-1 0,0 0 0,5-3 61,0-1 0,0 0 1,0 0-1,6-7 1,1-2-33,-1-1 0,0 0 0,-2 0 1,1-1-1,-2 0 0,13-29 0,-10 12 103,-1 0-1,-2-1 0,-1 0 1,-2-1-1,-1 1 0,-1-1 1,-4-61-1,0 59-118,20 64-60,-10-2-49,-1-1 0,-1 1 0,-1 0-1,4 51 1,-6-45 20,1 0-1,16 56 1,-20-86-23,-1 0 1,1-1-1,-1 1 1,1 0-1,-1-1 1,1 1-1,0-1 1,0 1-1,0-1 1,-1 1 0,2-1-1,-1 0 1,0 1-1,0-1 1,0 0-1,1 0 1,-1 0-1,0 0 1,1 0-1,-1 0 1,1 0-1,-1-1 1,1 1 0,-1 0-1,1-1 1,0 1-1,-1-1 1,1 0-1,0 0 1,-1 1-1,1-1 1,0 0-1,-1 0 1,1-1-1,0 1 1,0 0 0,-1 0-1,1-1 1,-1 1-1,1-1 1,2-1-1,2-1 2,0 0-1,-1 0 1,1-1-1,-1 0 1,0 0-1,0-1 1,0 1-1,0-1 0,5-8 1,18-30-46,-1 0 0,23-57-1,-25 49-16,45-69-1,-59 107 45,-10 13 17,-1 0 1,0 0-1,0 0 0,0 0 0,0 0 0,1 0 0,-1 0 0,0 0 1,0 0-1,0 0 0,1 0 0,-1 0 0,0 0 0,0 0 1,0 0-1,0 0 0,1 0 0,-1 0 0,0 0 0,0 1 1,0-1-1,0 0 0,0 0 0,1 0 0,-1 0 0,0 0 1,0 0-1,0 1 0,0-1 0,0 0 0,0 0 0,1 0 1,-1 0-1,0 0 0,0 1 0,0-1 0,0 0 0,0 0 1,0 0-1,0 0 0,0 1 0,1 30 26,-1-28-26,-3 47-85,-2 85 266,6-112-525,0 0 0,2-1 0,9 40 0,2-25-514,0-16 2550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5.363"/>
    </inkml:context>
    <inkml:brush xml:id="br0">
      <inkml:brushProperty name="width" value="0.1" units="cm"/>
      <inkml:brushProperty name="height" value="0.1" units="cm"/>
      <inkml:brushProperty name="color" value="#FFC114"/>
    </inkml:brush>
  </inkml:definitions>
  <inkml:trace contextRef="#ctx0" brushRef="#br0">166 0 6217,'-42'35'5640,"35"-27"-5455,0-1 1,0 1-1,1 0 1,0 1-1,-9 16 0,4-4-65,2-1-1,0 2 0,2-1 0,0 1 0,1 0 0,-3 26 0,9-45-88,-1 0-1,1 0 1,0-1 0,1 1-1,-1 0 1,0 0 0,1-1-1,-1 1 1,1 0 0,0-1-1,0 1 1,2 3-1,-3-5-15,1 1-1,0-1 0,0 0 0,0 1 1,1-1-1,-1 0 0,0 0 0,0 0 1,1 0-1,-1 0 0,1 0 0,-1 0 1,0-1-1,1 1 0,0 0 0,1 0 1,0-1-11,1 1 1,-1-1 0,0 0-1,1 0 1,-1 0 0,0-1 0,1 1-1,-1-1 1,0 0 0,0 0-1,1 0 1,-1 0 0,0 0 0,0-1-1,0 1 1,-1-1 0,1 0-1,0 0 1,3-3 0,3-3-44,0-1-1,-1 0 1,0 0 0,0-1-1,-1 0 1,11-22 0,-2 0-120,11-38 1,-25 84 338,-2 15-20,-4-5 13,-1 0 1,-1 0-1,-1 0 0,-1-1 1,-20 43-1,-69 104 143,82-145-379,4-7-52,-23 35-865,34-53 955,0 0-1,0 0 1,0 0-1,-1 1 1,1-1-1,0 0 1,0 0 0,0 0-1,0 0 1,0 1-1,0-1 1,0 0-1,0 0 1,0 0-1,-1 0 1,1 1-1,0-1 1,0 0-1,0 0 1,0 0-1,0 0 1,-1 0-1,1 0 1,0 0-1,0 0 1,0 1-1,0-1 1,-1 0-1,1 0 1,0 0-1,0 0 1,0 0-1,-1 0 1,1 0-1,0 0 1,0 0-1,0 0 1,-1 0-1,1 0 1,0 0-1,0 0 1,0 0-1,-1-1 1,1 1-1,0 0 1,0 0-1,0 0 1,0 0-1,0 0 1,-1 0-1,1 0 1,0-1-1,-2-11-1705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5.731"/>
    </inkml:context>
    <inkml:brush xml:id="br0">
      <inkml:brushProperty name="width" value="0.1" units="cm"/>
      <inkml:brushProperty name="height" value="0.1" units="cm"/>
      <inkml:brushProperty name="color" value="#FFC114"/>
    </inkml:brush>
  </inkml:definitions>
  <inkml:trace contextRef="#ctx0" brushRef="#br0">79 0 5425,'-9'20'2440,"1"0"-1,-7 25 0,-5 45-546,2 90-2088,17-161 661,-2 16-239,-2 40 297,6-68-456,-1 0 0,1 0 0,0 0 0,0-1 1,1 1-1,0 0 0,0-1 0,5 9 0,-7-13-61,1-1-1,-1 1 0,1-1 1,0 1-1,0-1 0,-1 0 1,1 1-1,0-1 0,0 0 1,0 0-1,1 0 0,-1 0 1,0 0-1,0 0 1,1 0-1,-1 0 0,0 0 1,1-1-1,-1 1 0,1 0 1,-1-1-1,1 1 0,-1-1 1,1 0-1,-1 1 0,1-1 1,-1 0-1,1 0 0,-1 0 1,1 0-1,0 0 0,-1-1 1,1 1-1,-1 0 0,1-1 1,-1 1-1,1-1 0,-1 1 1,1-1-1,-1 0 0,0 0 1,3-1-1,1-2-3,1 0-1,-1-1 1,0 0-1,0 0 1,-1 0 0,1-1-1,-1 1 1,5-11 0,-1 0-14,0-1-1,-1-1 1,-1 1 0,-1-1 0,-1 0 0,0 0 0,-1-1 0,-1 1 0,-1-1 0,-2-31 0,0 29-57,-2-1 0,0 1 0,-2-1 0,0 1 0,-1 0 0,-1 1 0,-1 0 0,-19-34 0,25 50-27,0 1 0,0-1 1,-1 1-1,1 0 0,-1 0 0,0 0 0,0 0 0,0 1 1,-6-5-1,3 5-1460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6.212"/>
    </inkml:context>
    <inkml:brush xml:id="br0">
      <inkml:brushProperty name="width" value="0.1" units="cm"/>
      <inkml:brushProperty name="height" value="0.1" units="cm"/>
      <inkml:brushProperty name="color" value="#FFC114"/>
    </inkml:brush>
  </inkml:definitions>
  <inkml:trace contextRef="#ctx0" brushRef="#br0">0 76 4721,'45'-75'2553,"-34"78"-201,5 5-560,5 9-399,-1 10-105,-1 8-448,-1 4-192,-1 2-344,1-4-120,-2-5-288,3-5-224,-11-11-704,0-4-448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6.589"/>
    </inkml:context>
    <inkml:brush xml:id="br0">
      <inkml:brushProperty name="width" value="0.1" units="cm"/>
      <inkml:brushProperty name="height" value="0.1" units="cm"/>
      <inkml:brushProperty name="color" value="#FFC114"/>
    </inkml:brush>
  </inkml:definitions>
  <inkml:trace contextRef="#ctx0" brushRef="#br0">340 0 11242,'-12'16'4177,"-16"19"-3337,-4 14-191,-8 14-193,-8 5-264,-4-1-152,-1-5-120,13-16-368,15-12-337,15-17-1023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7.365"/>
    </inkml:context>
    <inkml:brush xml:id="br0">
      <inkml:brushProperty name="width" value="0.1" units="cm"/>
      <inkml:brushProperty name="height" value="0.1" units="cm"/>
      <inkml:brushProperty name="color" value="#FFC114"/>
    </inkml:brush>
  </inkml:definitions>
  <inkml:trace contextRef="#ctx0" brushRef="#br0">0 209 5361,'100'-61'2317,"-93"57"-1814,-1 1 0,1-1 1,-1 1-1,1 0 1,0 1-1,0-1 0,9 0 1,-11 2-452,1 1 0,-1 0 1,0 0-1,1 1 0,-1-1 0,7 3 1,16 2 501,210 16 2056,317-11 1,243-55-2159,-604 31-303,139-9-193,771-47-1755,-858 60 30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9.430"/>
    </inkml:context>
    <inkml:brush xml:id="br0">
      <inkml:brushProperty name="width" value="0.1" units="cm"/>
      <inkml:brushProperty name="height" value="0.1" units="cm"/>
      <inkml:brushProperty name="color" value="#FFC114"/>
    </inkml:brush>
  </inkml:definitions>
  <inkml:trace contextRef="#ctx0" brushRef="#br0">70 53 5649,'-61'27'2403,"61"-27"-2356,0 1 0,0-1 1,-1 0-1,1 0 0,0 0 0,0 0 0,0 0 0,-1 0 0,1 1 0,0-1 0,0 0 0,-1 0 0,1 0 0,0 0 0,0 0 0,-1 0 0,1 0 0,0 0 0,0 0 0,-1 0 0,1 0 0,0 0 0,0 0 0,-1 0 1,1 0-1,0-1 0,0 1 0,0 0 0,-1 0 0,1 0 0,0 0 0,0 0 0,0 0 0,-1-1 0,1 1 0,0 0 0,0 0 0,3-10 822,13-8-30,-9 12-667,1 1 0,0-1-1,1 1 1,-1 0 0,1 1 0,0 0 0,0 1 0,0 0-1,1 0 1,-1 1 0,1 0 0,-1 1 0,1-1 0,0 2 0,0 0-1,-1 0 1,1 1 0,0 0 0,-1 0 0,1 1 0,14 5 0,-21-5-163,0-1 0,-1 0 0,0 1 1,1 0-1,-1-1 0,0 1 1,0 0-1,0 0 0,0 1 0,0-1 1,0 0-1,0 0 0,-1 1 1,1-1-1,-1 1 0,0 0 0,0-1 1,0 1-1,0 0 0,0 0 1,-1 0-1,1-1 0,-1 1 0,0 0 1,0 0-1,0 0 0,0 0 1,-1 4-1,0 5 52,-1-1-1,0 0 1,-1 1 0,0-1 0,-1 0 0,-5 10-1,-104 179 1169,23-44-736,66-101-352,22-50-114,0 0 0,1 0 0,0 0 0,0 1 0,0-1 0,1 0 0,-1 1 0,2 8 0,-1-13-21,0 0 1,1 0-1,-1 0 0,0 0 1,1-1-1,-1 1 0,1 0 0,-1 0 1,1 0-1,-1-1 0,1 1 1,0 0-1,-1 0 0,1-1 0,0 1 1,0-1-1,-1 1 0,1-1 1,0 1-1,0-1 0,0 1 0,0-1 1,0 0-1,0 1 0,-1-1 1,1 0-1,1 0 0,29 2 70,4-5-11,0-2 0,-1-1-1,58-17 1,101-47-2304,-150 53 468,-15 7-234,-5 1 662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09.934"/>
    </inkml:context>
    <inkml:brush xml:id="br0">
      <inkml:brushProperty name="width" value="0.1" units="cm"/>
      <inkml:brushProperty name="height" value="0.1" units="cm"/>
      <inkml:brushProperty name="color" value="#FFC114"/>
    </inkml:brush>
  </inkml:definitions>
  <inkml:trace contextRef="#ctx0" brushRef="#br0">1 345 6769,'9'1'3215,"-9"-1"-3135,1 0-1,-1 0 0,1 1 1,-1-1-1,0 0 0,1 0 1,-1 0-1,1 0 0,-1 0 1,0 0-1,1 0 0,-1 0 1,1-1-1,-1 1 0,0 0 1,1 0-1,-1 0 0,1 0 1,-1 0-1,0-1 1,1 1-1,-1 0 0,0 0 1,1-1-1,4-2 69,0 0 0,0 0 1,0-1-1,-1 1 0,0-1 0,0 0 0,0 0 1,0-1-1,0 1 0,-1-1 0,0 0 1,5-9-1,2-4 129,61-100 768,-47 78-943,-18 29-78,0 1-1,0-1 1,1 1-1,13-14 1,-20 24-23,1-1 1,-1 1 0,0 0 0,0 0-1,1-1 1,-1 1 0,0 0-1,0 0 1,1-1 0,-1 1 0,0 0-1,1 0 1,-1 0 0,0 0-1,0-1 1,1 1 0,-1 0 0,0 0-1,1 0 1,-1 0 0,1 0-1,-1 0 1,0 0 0,1 0 0,-1 0-1,0 0 1,1 0 0,-1 0-1,0 0 1,1 0 0,-1 1 0,0-1-1,1 0 1,-1 0 0,0 0 0,0 0-1,1 1 1,-1-1 0,0 0-1,1 0 1,-1 0 0,0 1 0,0-1-1,0 0 1,1 1 0,-1-1-1,0 0 1,0 0 0,0 1 0,1-1-1,-1 0 1,0 1 0,0 0-1,4 20 84,-3 46 76,1 22-74,0-79-86,-1 0 0,1 0 1,1 0-1,0 0 0,0-1 0,9 18 0,-11-26 0,-1 0 1,1 0-1,-1 0 0,1 0 1,0 0-1,0 0 0,-1 0 0,1 0 1,0 0-1,0 0 0,0-1 1,0 1-1,0 0 0,0-1 1,0 1-1,2 0 0,-2-1 0,-1 0-1,1 0 1,0 0-1,0 0 0,-1 0 1,1 0-1,0 0 1,-1 0-1,1 0 1,0 0-1,0-1 1,-1 1-1,1 0 1,0-1-1,-1 1 1,1 0-1,0-1 0,-1 1 1,1-1-1,0 0 1,3-4 0,1 0 1,-1 0-1,-1-1 0,1 1 1,2-8-1,4-4 10,19-25-13,2 2 1,2 1 0,73-70-1,-105 109 2,4-5 0,1 1-1,0-1 1,1 1 0,6-4-1,-12 7 1,1 1 0,-1-1 0,0 1 0,0-1-1,0 1 1,1-1 0,-1 1 0,0 0 0,0 0 0,1-1 0,-1 1-1,0 0 1,1 0 0,-1 0 0,0 1 0,0-1 0,1 0 0,-1 0-1,0 1 1,0-1 0,1 0 0,-1 1 0,0 0 0,0-1 0,0 1 0,0 0-1,0-1 1,0 1 0,0 0 0,0 0 0,2 2 0,0 2 0,-1 0 0,0 0 0,1 1 1,-2-1-1,1 1 0,0 0 0,-1-1 0,0 1 1,-1 0-1,1 0 0,-2 11 0,-6 67-149,6-80 129,-4 25-240,3-17-258,0-1-1,1 1 1,0 0-1,1 11 0,5-9-1189,3-8-31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0.298"/>
    </inkml:context>
    <inkml:brush xml:id="br0">
      <inkml:brushProperty name="width" value="0.1" units="cm"/>
      <inkml:brushProperty name="height" value="0.1" units="cm"/>
      <inkml:brushProperty name="color" value="#FFC114"/>
    </inkml:brush>
  </inkml:definitions>
  <inkml:trace contextRef="#ctx0" brushRef="#br0">66 0 5057,'0'1'4573,"-6"11"-3361,-2-1-615,0 1 0,1 0 0,1 0 0,0 1 0,-8 25 0,11-30-413,1 1-1,0-1 0,1 1 1,-1 0-1,2-1 0,-1 1 1,1 0-1,1 0 0,-1 0 1,4 13-1,-3-19-151,0-1 1,0 1 0,0-1-1,0 1 1,1-1-1,-1 1 1,1-1 0,-1 0-1,1 0 1,0 0-1,0 0 1,0 0 0,0 0-1,0-1 1,0 1-1,1-1 1,-1 1-1,0-1 1,1 0 0,-1 0-1,1 0 1,4 1-1,-4-1-24,1 0 0,-1-1 0,1 0 0,-1 1 0,1-1 0,0 0-1,-1-1 1,1 1 0,-1-1 0,1 0 0,-1 0 0,1 0-1,-1 0 1,0 0 0,1-1 0,-1 1 0,4-3 0,0-2-53,0 0 1,-1 0-1,0-1 1,0 0-1,0 0 1,-1 0 0,0-1-1,0 0 1,0 0-1,-1 0 1,5-15-1,-8 19 6,1-1 0,-1 0 0,0 0 0,-1 1 0,1-1 0,-1 0 0,0 0 0,0 0 0,0 0 0,-2-7 0,1 9 16,0 0 0,0 0 0,0 0 0,-1 1 0,1-1-1,-1 0 1,1 1 0,-1-1 0,0 0 0,0 1 0,0 0 0,0 0 0,-1 0 0,1 0 0,-1 0 0,1 0 0,-5-2 0,0 1-171,1 1 0,-1-1 0,1 1 0,-1 1 0,0-1 0,0 1 0,0 1 0,0-1 0,-9 1 0,-23-2-2186,19-1 676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09.890"/>
    </inkml:context>
    <inkml:brush xml:id="br0">
      <inkml:brushProperty name="width" value="0.1" units="cm"/>
      <inkml:brushProperty name="height" value="0.1" units="cm"/>
      <inkml:brushProperty name="color" value="#FFC114"/>
    </inkml:brush>
  </inkml:definitions>
  <inkml:trace contextRef="#ctx0" brushRef="#br0">204 180 3473,'-13'5'371,"0"-1"0,0 2 0,0 0 0,1 0 0,-14 10 0,-4 2 671,24-14-852,0 0 0,0 0-1,1 0 1,0 1 0,0 0-1,0 0 1,1 0 0,0 1-1,0 0 1,0 0 0,0 0-1,1 0 1,0 0 0,1 1-1,-1-1 1,1 1 0,0-1-1,-1 11 1,-1 11-38,2 1 0,0-1 0,3 34 1,0-49-91,0 24 16,1 0 1,2 1 0,2-1-1,1-1 1,21 61 0,-23-84-41,1 0 1,0 0-1,1-1 1,0 0 0,1-1-1,1 1 1,-1-2-1,13 12 1,-14-15 7,1-1 0,0 0 0,0 0-1,0-1 1,1 0 0,0-1 0,0 0 0,0 0 0,0-1 0,1 0 0,0-1 0,16 3 0,-18-5-26,0 1 1,0-1-1,0-1 1,-1 0-1,1 0 1,0 0-1,0-1 0,-1 0 1,1-1-1,-1 1 1,0-1-1,0-1 1,0 1-1,0-1 0,0-1 1,-1 1-1,0-1 1,9-9-1,0-2-6,0 0 0,-1-1 0,-1-1 0,-1 0 0,14-28 0,-3 2 6,-3 0 1,-2-1-1,-2-1 0,14-62 1,-23 77-3,-2 0 1,-1 0 0,-2-1-1,-1 0 1,-1 0 0,-2 1-1,-10-55 1,9 70 5,-1 1-1,-1-1 1,-1 1 0,0 0 0,-1 0 0,0 0-1,-11-13 1,15 23-8,0 0 0,-1 1 0,0-1 0,0 1 0,0 0 0,0 0-1,-1 0 1,1 1 0,-1 0 0,0 0 0,0 0 0,0 0 0,0 1 0,-1 0 0,1 0 0,-1 0 0,1 0-1,-1 1 1,0 0 0,1 1 0,-1-1 0,0 1 0,-5 0 0,-4 2 5,2 1-1,-1 1 1,0-1 0,1 2-1,-1 0 1,1 1 0,0 0-1,-19 13 1,-9 9-24,-41 38 0,44-35 4,25-20-13,3-4-54,0 1 0,0 0 0,1 0 1,0 1-1,1 1 0,0-1 0,-8 14 1,15-21 19,0-1 0,0 0 1,0 1-1,1-1 0,-1 1 1,1-1-1,-1 1 0,1-1 1,-1 1-1,1-1 0,0 1 1,0 0-1,0-1 0,0 1 1,0-1-1,0 1 0,0-1 1,0 1-1,1 0 0,-1-1 1,1 1-1,-1-1 0,1 1 1,-1-1-1,1 0 0,0 1 1,0-1-1,0 0 0,0 1 1,0-1-1,0 0 0,0 0 1,0 0-1,0 0 0,1 0 1,-1 0-1,0 0 0,1 0 1,-1 0-1,1-1 0,1 1 1,37 18-1485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0.679"/>
    </inkml:context>
    <inkml:brush xml:id="br0">
      <inkml:brushProperty name="width" value="0.1" units="cm"/>
      <inkml:brushProperty name="height" value="0.1" units="cm"/>
      <inkml:brushProperty name="color" value="#FFC114"/>
    </inkml:brush>
  </inkml:definitions>
  <inkml:trace contextRef="#ctx0" brushRef="#br0">20 0 9114,'0'28'3953,"-3"19"-1937,3 23-1504,0 13 0,-4 8-400,-2-7-248,0-17-816,6-11-568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2.213"/>
    </inkml:context>
    <inkml:brush xml:id="br0">
      <inkml:brushProperty name="width" value="0.1" units="cm"/>
      <inkml:brushProperty name="height" value="0.1" units="cm"/>
      <inkml:brushProperty name="color" value="#FFC114"/>
    </inkml:brush>
  </inkml:definitions>
  <inkml:trace contextRef="#ctx0" brushRef="#br0">29 411 5329,'-8'86'2355,"2"-107"2418,-5-42-3383,8 13-1240,3-1-1,2 1 1,2 0-1,18-88 1,-14 110-183,-8 28 34,0 0 0,0 0 0,0-1 0,0 1 0,0 0 0,0 0 1,0 0-1,1-1 0,-1 1 0,0 0 0,0 0 0,0 0 0,0-1 0,0 1 0,0 0 1,0 0-1,1 0 0,-1 0 0,0-1 0,0 1 0,0 0 0,0 0 0,1 0 0,-1 0 1,0 0-1,0 0 0,0 0 0,1-1 0,-1 1 0,0 0 0,0 0 0,0 0 0,1 0 1,-1 0-1,0 0 0,0 0 0,1 0 0,-1 0 0,0 0 0,0 0 0,5 10 84,1 17 100,-6-25-165,36 274 629,-35-272-649,0 7 1,0 0 0,1 0 0,1 0 0,0 0 0,0-1 0,10 19 0,-13-28 0,0 0 0,1-1 0,-1 1 0,0 0 0,1-1 0,-1 1 0,0-1 0,1 1 0,-1-1 0,1 1 0,-1-1 1,1 1-1,0-1 0,-1 1 0,1-1 0,-1 0 0,1 1 0,0-1 0,-1 0 0,1 1 0,0-1 0,-1 0 0,1 0 0,0 0 0,-1 0 1,1 0-1,0 0 0,-1 0 0,1 0 0,0 0 0,0 0 0,1-1 0,0 0 0,0 1 1,-1-1-1,1-1 0,-1 1 0,1 0 1,-1 0-1,1 0 0,-1-1 0,0 1 1,2-3-1,5-7-2,-1 0 0,9-19 0,30-86-35,7-14 28,-45 114 8,1 0 0,1 1 0,0-1 0,0 2 0,21-21 0,-27 30 0,1 1 0,0-1 0,0 2 0,0-1 0,0 0 0,1 1 0,-1 0 0,9-3 0,-13 6 0,0-1 0,0 1 1,0 0-1,-1 0 0,1 0 0,0 0 0,0 0 0,0 0 0,-1 0 0,1 0 0,0 0 0,0 0 0,-1 0 0,1 0 0,0 0 1,0 1-1,-1-1 0,1 0 0,0 1 0,0-1 0,-1 0 0,1 1 0,0-1 0,-1 1 0,1-1 0,-1 1 0,1 0 1,-1-1-1,1 1 0,-1-1 0,1 1 0,-1 0 0,1 0 0,-1-1 0,0 1 0,1 1 0,1 3 6,-1 0-1,0 0 1,0 0-1,1 9 1,1 136 214,1-7-255,-4-135-175,1 0 0,0 0 0,0 0 0,1-1 0,0 1 0,0-1-1,1 1 1,0-1 0,1 0 0,-1 0 0,1 0 0,0 0 0,10 10-1,7 0-23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2.613"/>
    </inkml:context>
    <inkml:brush xml:id="br0">
      <inkml:brushProperty name="width" value="0.1" units="cm"/>
      <inkml:brushProperty name="height" value="0.1" units="cm"/>
      <inkml:brushProperty name="color" value="#FFC114"/>
    </inkml:brush>
  </inkml:definitions>
  <inkml:trace contextRef="#ctx0" brushRef="#br0">191 1 4745,'-43'9'5548,"39"-7"-5395,0-1 0,0 1 0,0 0 0,0 1 0,0-1 0,0 1 0,1-1 0,-1 1 0,1 0 0,-1 1 1,1-1-1,-4 7 0,-6 8 121,1 1 1,1 1 0,1 0 0,0 0 0,2 1 0,0 0 0,2 0-1,0 1 1,-4 34 0,9-51-250,1 0-1,0-1 0,0 1 1,1 0-1,-1 0 1,1-1-1,0 1 1,0 0-1,1-1 0,-1 1 1,1-1-1,2 5 1,-2-7-29,-1 0 1,1 0-1,-1 0 1,1 0-1,0 0 1,0 0-1,0 0 1,0-1-1,0 1 1,0-1 0,0 0-1,0 0 1,0 1-1,1-1 1,-1-1-1,1 1 1,-1 0-1,1 0 1,-1-1-1,1 0 1,-1 1-1,1-1 1,-1 0-1,4-1 1,-1 1-23,-1-1 1,1 0-1,0-1 0,-1 1 1,1-1-1,-1 0 1,1 0-1,-1 0 0,0-1 1,0 0-1,0 1 0,0-2 1,0 1-1,-1 0 1,0-1-1,1 1 0,-1-1 1,0 0-1,-1 0 0,4-5 1,0-2-16,-1 0 1,0 0 0,0 0 0,-1-1-1,0 1 1,4-25 0,-2-49 37,3 165 841,-8-41-741,-3 0 1,-1 0-1,-2-1 1,-2 1-1,-1-1 1,-2 0-1,-2-1 0,-1-1 1,-34 67-1,44-98-122,1 1-57,-1-1 0,0 0 0,0 0 0,0 0 0,-1 0 1,0 0-1,0-1 0,-6 6 0,10-9 48,0-1 1,-1 0 0,1 0 0,0 1 0,-1-1-1,1 0 1,-1 0 0,1 0 0,0 0-1,-1 0 1,1 1 0,-1-1 0,1 0-1,0 0 1,-1 0 0,1 0 0,-1 0 0,1 0-1,-1 0 1,1 0 0,0 0 0,-1-1-1,1 1 1,-1 0 0,1 0 0,0 0-1,-1 0 1,1-1 0,0 1 0,-1 0 0,1 0-1,0-1 1,-1 1 0,0-1 0,-5-16-1278,2-23-558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2.997"/>
    </inkml:context>
    <inkml:brush xml:id="br0">
      <inkml:brushProperty name="width" value="0.1" units="cm"/>
      <inkml:brushProperty name="height" value="0.1" units="cm"/>
      <inkml:brushProperty name="color" value="#FFC114"/>
    </inkml:brush>
  </inkml:definitions>
  <inkml:trace contextRef="#ctx0" brushRef="#br0">60 12 6713,'-8'19'1294,"1"1"-1,1-1 1,1 1-1,-5 40 1,1 83-711,8-117-75,1 0-118,0 1-1,6 38 0,-5-56-279,1 0 0,0-1 0,0 1 0,1 0 0,0-1 0,1 0 0,0 0 0,0 0 0,1 0 0,9 13 0,-11-19-96,-1 1 0,0-1 0,1 0 0,-1 0-1,1 0 1,-1 0 0,1-1 0,0 1 0,0-1 0,0 1 0,0-1-1,0 0 1,0 0 0,0 0 0,0-1 0,0 1 0,0-1 0,1 0-1,-1 0 1,0 0 0,0 0 0,1 0 0,-1-1 0,0 1-1,0-1 1,0 0 0,0 0 0,0 0 0,0 0 0,0-1 0,0 1-1,4-4 1,1 0 17,0-1 0,-1 0 1,1 0-1,-1-1 0,-1 1 0,1-2 0,-1 1 0,-1-1 0,9-13 0,-8 9-14,-1 0 0,-1 0 0,0 0 0,0-1 0,-1 1 0,-1-1 0,0 0 0,-1 0 0,0 1 0,-1-1 0,0 0 0,-1 0 0,-1 0 0,0 0 0,-1 1 0,-8-25 0,5 20-19,-1 1 0,-1-1 0,0 1 0,-1 0 0,-1 1 0,0 0 0,-1 1 1,-1 0-1,0 1 0,-1 0 0,-20-15 0,28 23-66,-1 1 0,1 0 0,-1 0 1,0 0-1,-1 1 0,1 0 0,-1 0 0,1 0 1,-1 1-1,0 0 0,-13-2 0,-6 5-1159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4.467"/>
    </inkml:context>
    <inkml:brush xml:id="br0">
      <inkml:brushProperty name="width" value="0.1" units="cm"/>
      <inkml:brushProperty name="height" value="0.1" units="cm"/>
      <inkml:brushProperty name="color" value="#FFC114"/>
    </inkml:brush>
  </inkml:definitions>
  <inkml:trace contextRef="#ctx0" brushRef="#br0">112 106 4449,'-28'-104'2320,"7"103"-487,2 1-753,5 11 16,2 24-31,0-5-81,7 13-136,5 8-96,8-3-256,6 1-104,2 5-176,-2 0-72,1 7-88,-9 3 8,-4-9-456,-1-7-528,-9-19-1040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4.865"/>
    </inkml:context>
    <inkml:brush xml:id="br0">
      <inkml:brushProperty name="width" value="0.1" units="cm"/>
      <inkml:brushProperty name="height" value="0.1" units="cm"/>
      <inkml:brushProperty name="color" value="#FFC114"/>
    </inkml:brush>
  </inkml:definitions>
  <inkml:trace contextRef="#ctx0" brushRef="#br0">1 58 5977,'5'-6'807,"0"1"-1,0-1 0,1 1 1,0 0-1,7-4 0,-8 6-762,0 1-1,0-1 0,0 0 1,0 1-1,0 0 0,1 1 1,-1-1-1,1 1 0,-1 0 1,1 0-1,0 0 0,-1 1 1,1 0-1,0 0 0,-1 1 1,1 0-1,0 0 0,-1 0 1,1 0-1,5 3 0,-6-2 54,-1 1-1,1-1 0,-1 1 1,0 0-1,1 1 1,-1-1-1,-1 1 0,1-1 1,0 1-1,-1 0 1,0 1-1,0-1 0,0 0 1,-1 1-1,1 0 1,-1-1-1,0 1 0,0 0 1,-1 0-1,1 0 1,-1 0-1,-1 1 0,1-1 1,-1 0-1,1 0 1,-1 1-1,-1-1 0,1 0 1,-1 0-1,0 1 1,0-1-1,-1 0 0,1 0 1,-4 7-1,-18 33 349,-54 83 0,22-42 23,52-80-432,0-1-1,0 0 1,0 1-1,1 0 1,-1 0 0,-2 11-1,5-15-30,0 0-1,0 0 0,0 0 0,0 0 0,1 0 0,-1 0 0,0 0 0,1-1 0,0 1 0,-1 0 0,1 0 0,0 0 0,0-1 0,0 1 0,0 0 0,0-1 0,0 1 0,0-1 0,1 1 0,-1-1 0,0 0 0,1 1 1,-1-1-1,3 1 0,2 2-23,-1-1 1,1 0-1,0-1 1,0 1-1,0-1 1,0 0-1,0-1 1,1 0-1,-1 0 1,1 0 0,-1-1-1,0 1 1,1-1-1,7-2 1,7 0-498,1-2 0,37-11 0,-30 6-1065,51-24 0,-27 6-382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5.273"/>
    </inkml:context>
    <inkml:brush xml:id="br0">
      <inkml:brushProperty name="width" value="0.1" units="cm"/>
      <inkml:brushProperty name="height" value="0.1" units="cm"/>
      <inkml:brushProperty name="color" value="#FFC114"/>
    </inkml:brush>
  </inkml:definitions>
  <inkml:trace contextRef="#ctx0" brushRef="#br0">132 1 7154,'-4'1'497,"0"1"1,0 0 0,1 0 0,-1 0 0,1 0 0,-1 1 0,1-1 0,0 1 0,-4 4 0,1 0-147,0 0 0,1 0 0,-8 15 0,1 3-12,-15 46 0,21-51-23,1-1 0,0 0 0,-2 32-1,6-41-196,1 1-1,0 0 0,1 0 0,0-1 0,0 1 1,1-1-1,1 1 0,4 12 0,-7-20-104,1 0 0,0 0-1,1-1 1,-1 1 0,0 0-1,1-1 1,0 1 0,-1 0-1,1-1 1,0 0 0,0 1-1,1-1 1,-1 0 0,0 0-1,1-1 1,-1 1 0,1 0-1,0-1 1,-1 1 0,1-1-1,0 0 1,0 0 0,0 0-1,0 0 1,0-1 0,0 1-1,0-1 1,0 1 0,0-1-1,0 0 1,0-1 0,0 1-1,0 0 1,6-2 0,-3 0-15,1-1 0,0 0 1,-1 0-1,1 0 0,-1-1 1,0 0-1,0 0 0,0 0 1,-1-1-1,1 0 1,-1 0-1,-1 0 0,9-11 1,-9 9-14,1-1 1,-1 1-1,-1-1 1,0 0-1,0 1 1,0-1-1,-1-1 1,0 1-1,0 0 1,-1 0-1,0-1 1,-1 1-1,0-1 1,-1-12-1,0 14-45,0 0 0,-1 1 0,0-1 0,0 0 0,-1 1 0,1-1 0,-1 1 0,-1 0 0,1 0 0,-1 0 0,0 0 0,-1 1 0,1-1 0,-1 1 0,0 0 0,0 0 0,-11-6 0,10 6-320,0 1 0,-1 0 0,1 0 0,-1 1-1,0 0 1,0 0 0,-1 0 0,-7-1 0,5 4-1410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5.645"/>
    </inkml:context>
    <inkml:brush xml:id="br0">
      <inkml:brushProperty name="width" value="0.1" units="cm"/>
      <inkml:brushProperty name="height" value="0.1" units="cm"/>
      <inkml:brushProperty name="color" value="#FFC114"/>
    </inkml:brush>
  </inkml:definitions>
  <inkml:trace contextRef="#ctx0" brushRef="#br0">16 0 6921,'-3'8'919,"0"0"0,1 0 0,0 0 0,0 0 0,0 9 0,1-4-256,1-1-1,2 23 0,3-1-237,15 49 0,-14-61 265,-4-14-624,0 0 1,0 0-1,1 0 0,0-1 0,1 1 0,4 7 1,-6-13-66,-1-1 0,0 1 0,0-1 0,1 1 0,-1-1 0,1 0 0,0 1 0,-1-1 0,1 0 0,0 0 0,0 0 0,-1 0 0,1-1 0,0 1 0,0 0 0,0-1 0,0 1 0,0-1 0,0 0 0,0 1 0,0-1 0,0 0 0,0 0 0,0-1 0,0 1 0,0 0 0,0-1 0,0 1 0,4-2 0,154-64-1831,-115 40-628,-24 14 868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6.061"/>
    </inkml:context>
    <inkml:brush xml:id="br0">
      <inkml:brushProperty name="width" value="0.1" units="cm"/>
      <inkml:brushProperty name="height" value="0.1" units="cm"/>
      <inkml:brushProperty name="color" value="#FFC114"/>
    </inkml:brush>
  </inkml:definitions>
  <inkml:trace contextRef="#ctx0" brushRef="#br0">163 1 7546,'-5'19'3720,"-6"17"-791,-8 12-2001,3-2 0,-2 20-471,4-1-265,0 5-120,9 10-48,-11-13-296,-2-2-457,12-8-1239,-15-9 4176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6.430"/>
    </inkml:context>
    <inkml:brush xml:id="br0">
      <inkml:brushProperty name="width" value="0.1" units="cm"/>
      <inkml:brushProperty name="height" value="0.1" units="cm"/>
      <inkml:brushProperty name="color" value="#FFC114"/>
    </inkml:brush>
  </inkml:definitions>
  <inkml:trace contextRef="#ctx0" brushRef="#br0">0 78 7274,'83'-73'2667,"-70"68"-1817,-8 11-285,-5 18 161,-1-17-467,-10 104 1376,-44 192 0,53-286-1644,11-28-234,0-2 23,21-22-707,65-57-1,-6 8 561,-81 75 360,-1 0 1,1-1-1,9-17 0,-15 24 6,0-1 0,0 0 0,-1 0 1,1 0-1,-1 0 0,0 0 0,1 0 0,-2 0 1,1 0-1,-1 0 0,1 0 0,-1-1 1,-1-4-1,1 9 18,0-1 0,0 0 0,0 1 0,-1-1 0,1 1 1,0-1-1,0 0 0,-1 1 0,1-1 0,-1 1 0,1-1 0,0 1 1,-1-1-1,1 1 0,-1 0 0,1-1 0,-1 1 0,1 0 0,-1-1 1,0 1-1,1 0 0,-1-1 0,1 1 0,-1 0 0,0 0 0,1 0 0,-1 0 1,1 0-1,-1-1 0,0 1 0,1 0 0,-1 0 0,0 1 0,1-1 1,-1 0-1,0 0 0,1 0 0,-1 0 0,0 1 0,-30 12 653,23-9-572,1 0-44,0-1 0,1 2-1,-1-1 1,1 1-1,0 0 1,1 0 0,-1 0-1,1 1 1,0 0 0,0 0-1,1 0 1,-1 1-1,1 0 1,1-1 0,-1 1-1,1 1 1,1-1 0,-1 0-1,1 1 1,1-1-1,-1 1 1,1 0 0,0 9-1,1-11-53,0 0-1,0-1 1,0 1-1,1 0 1,0 0-1,0 0 1,0-1-1,1 1 1,0 0-1,0-1 1,1 0-1,-1 1 1,1-1-1,0 0 1,0 0-1,1-1 1,0 1-1,-1-1 0,2 1 1,-1-1-1,0-1 1,1 1-1,0 0 1,-1-1-1,1 0 1,1 0-1,-1-1 1,0 1-1,1-1 1,11 2-1,-10-3-204,0 0 0,0-1 0,0 0 0,0 0 0,0-1-1,0 0 1,0 0 0,-1-1 0,1 1 0,0-1 0,-1-1-1,1 0 1,-1 0 0,1 0 0,-1 0 0,0-1 0,-1 0-1,9-7 1,31-31-1682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0.554"/>
    </inkml:context>
    <inkml:brush xml:id="br0">
      <inkml:brushProperty name="width" value="0.1" units="cm"/>
      <inkml:brushProperty name="height" value="0.1" units="cm"/>
      <inkml:brushProperty name="color" value="#FFC114"/>
    </inkml:brush>
  </inkml:definitions>
  <inkml:trace contextRef="#ctx0" brushRef="#br0">1 0 5065,'24'20'844,"27"17"-1,-48-35-799,-1-1-1,1 0 1,-1 0-1,1 0 1,0 0-1,-1-1 1,1 1-1,0-1 1,0 1-1,-1-1 1,1 0-1,0 0 1,0 0-1,-1 0 1,1-1-1,0 1 1,0-1-1,-1 0 1,4-1-1,5-1 50,27-5 45,-28 6-1,0-1 0,1 1 0,-1 0 0,0 1-1,1 0 1,-1 1 0,1 0 0,14 3 0,-24-3-109,0 1 1,0 0 0,0-1 0,0 1 0,0 0 0,0 0 0,-1-1-1,1 1 1,0 0 0,0 0 0,-1 0 0,1 0 0,-1 0 0,1 0-1,-1 0 1,1 0 0,-1 0 0,0 0 0,1 0 0,-1 1-1,0-1 1,0 0 0,0 0 0,0 0 0,0 0 0,0 0 0,0 1-1,0-1 1,0 0 0,-1 1 0,1 4-13,-1-1-1,0 1 1,-1-1 0,1 0-1,-4 7 1,2-5 40,-2 0 0,1 0 0,-1 0 0,0 0 1,0-1-1,-1 0 0,-9 8 0,-6 3 219,-23 14-1,31-23-194,0 0-1,0 2 1,1-1 0,0 2 0,1-1-1,-11 15 1,21-25-71,1 1 0,-1-1 0,1 1 0,-1 0 1,1-1-1,-1 1 0,1 0 0,-1 0 0,1-1 0,0 1 0,-1 0 0,1 0 0,0 0 0,0-1 0,0 1 0,0 0 0,-1 0 1,1 0-1,0-1 0,0 1 0,1 0 0,-1 0 0,0 1 0,1-1 5,0 0 0,0 0 0,0-1 0,0 1 1,0 0-1,0-1 0,0 1 0,0-1 0,0 1 0,0-1 0,1 0 0,-1 1 1,0-1-1,0 0 0,0 0 0,0 0 0,2 0 0,14 1 77,1 0-1,0-1 0,-1-1 0,34-7 1,66-23-278,-21 5-1402,-62 18 462</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6.782"/>
    </inkml:context>
    <inkml:brush xml:id="br0">
      <inkml:brushProperty name="width" value="0.1" units="cm"/>
      <inkml:brushProperty name="height" value="0.1" units="cm"/>
      <inkml:brushProperty name="color" value="#FFC114"/>
    </inkml:brush>
  </inkml:definitions>
  <inkml:trace contextRef="#ctx0" brushRef="#br0">316 28 6729,'-9'310'7045,"4"-263"-6453,-2 0-1,-1 0 0,-3-1 0,-24 68 0,30-102-563,0-1 0,-1 1 1,0-1-1,-1 0 0,-14 17 0,19-24-46,-1-1 0,-1 0 0,1 1 1,0-1-1,-1-1 0,1 1 0,-1 0 0,0-1 0,0 0 1,0 0-1,0 0 0,-1 0 0,1-1 0,0 0 0,-1 0 1,1 0-1,-1 0 0,1-1 0,-8 1 0,10-1-73,-1-1 1,0 0-1,0 1 0,0-1 0,0 0 1,1 0-1,-1 0 0,0-1 0,1 1 1,-1-1-1,1 1 0,-1-1 0,1 0 1,0 0-1,0 0 0,0 0 0,-3-3 0,-2-5-402,1 1-1,0-1 0,-5-12 0,11 21 453,-27-57-1969</inkml:trace>
  <inkml:trace contextRef="#ctx0" brushRef="#br0" timeOffset="1">60 109 6601,'22'-3'3505,"16"-10"-520,13-1-1905,7-2-72,10-1-592,8 4-232,-1 2-448,-8 1-448,-17-1-1240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6.244"/>
    </inkml:context>
    <inkml:brush xml:id="br0">
      <inkml:brushProperty name="width" value="0.1" units="cm"/>
      <inkml:brushProperty name="height" value="0.1" units="cm"/>
      <inkml:brushProperty name="color" value="#FFC114"/>
    </inkml:brush>
  </inkml:definitions>
  <inkml:trace contextRef="#ctx0" brushRef="#br0">1950 1 10178,'-25'83'3449,"-49"-18"-3321,-4 16-112,-3 40-16,-11 19 0,-13 39 400,-12 16 168,-31 17 160,-11 5 8,-4 9-375,-1-14-241,4-24-561,5-12-311,12-45-520,12-18-120,45-43 23,18-32 89</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6.844"/>
    </inkml:context>
    <inkml:brush xml:id="br0">
      <inkml:brushProperty name="width" value="0.1" units="cm"/>
      <inkml:brushProperty name="height" value="0.1" units="cm"/>
      <inkml:brushProperty name="color" value="#FFC114"/>
    </inkml:brush>
  </inkml:definitions>
  <inkml:trace contextRef="#ctx0" brushRef="#br0">467 39 3833,'-26'-1'2139,"16"1"-1670,0-1 0,0 1-1,-1 1 1,1-1 0,0 2-1,0 0 1,0 0 0,-19 7-1,-98 60 1674,-45 20-1611,171-89-531,0 1 1,0 0 0,0-1-1,0 1 1,0-1-1,-1 1 1,1-1-1,0 0 1,0 0 0,0 1-1,-1-1 1,1 0-1,0 0 1,0 0 0,0 0-1,-1 0 1,1 0-1,0-1 1,0 1 0,-1 0-1,1-1 1,-1 0-1,1 1 1,1-1 0,-1 0-1,1 0 1,0 0 0,0 0-1,-1 0 1,1 0 0,0 0-1,0 1 1,0-1 0,0 0-1,0 0 1,0 0 0,0 0-1,0 0 1,0 0 0,1 0-1,-1 0 1,0 0-1,0 0 1,1-1 0,5-10 9,0 0 0,13-21 0,-17 30-7,6-9 3,0 1 0,1 1 0,0 0-1,1 0 1,0 0 0,0 1 0,1 1 0,0 0-1,1 1 1,0 0 0,0 0 0,1 1 0,24-8-1,-34 13 17,1 1-1,-1-1 0,0 1 0,0-1 0,1 1 1,-1 0-1,0 1 0,0-1 0,1 0 1,-1 1-1,0 0 0,0 0 0,0 0 0,0 0 1,0 0-1,0 0 0,0 1 0,0 0 0,0-1 1,-1 1-1,5 4 0,3 3 197,-1 2 1,0-1-1,-1 1 0,8 13 1,19 22 383,-19-29-517,1-1 1,1-1 0,0 0-1,2-2 1,-1 0-1,2-1 1,22 10-1,-14-10-185,0-1-1,0-1 1,1-2-1,1-1 1,30 3-1,29-1-919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7.712"/>
    </inkml:context>
    <inkml:brush xml:id="br0">
      <inkml:brushProperty name="width" value="0.1" units="cm"/>
      <inkml:brushProperty name="height" value="0.1" units="cm"/>
      <inkml:brushProperty name="color" value="#FFC114"/>
    </inkml:brush>
  </inkml:definitions>
  <inkml:trace contextRef="#ctx0" brushRef="#br0">48 1 7298,'-37'33'2413,"36"-32"-2288,0 0-1,0 0 1,1-1-1,-1 1 1,0 0-1,0 1 1,1-1-1,-1 0 1,0 0-1,1 0 1,-1 0 0,1 0-1,0 1 1,-1-1-1,1 0 1,0 0-1,0 1 1,-1-1-1,1 0 1,0 1-1,1 1 1,7 27 766,-3-14-330,104 564 2488,-107-570-3149,3 26-238,-5-34 260,0 0 0,1-1 0,-1 1-1,0 0 1,0-1 0,-1 1-1,1-1 1,0 1 0,-1 0-1,1-1 1,-1 1 0,1-1-1,-1 1 1,0-1 0,1 1 0,-3 2-1,3-4 21,-1 0 0,1 0 0,-1 1 0,1-1 0,0 0 0,-1 0 0,1 0 0,-1 0 0,1 1 0,-1-1 0,1 0 0,-1 0 0,1 0 0,-1 0 0,1 0 0,-1 0 0,1 0 0,0-1 0,-1 1 0,1 0 0,-1 0 0,1 0 0,-1-1 0,-13-8-1658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8.128"/>
    </inkml:context>
    <inkml:brush xml:id="br0">
      <inkml:brushProperty name="width" value="0.1" units="cm"/>
      <inkml:brushProperty name="height" value="0.1" units="cm"/>
      <inkml:brushProperty name="color" value="#FFC114"/>
    </inkml:brush>
  </inkml:definitions>
  <inkml:trace contextRef="#ctx0" brushRef="#br0">1 56 7890,'3'-3'565,"6"-6"915,1 1 0,17-11-1,-22 17-1411,0-1-1,0 1 0,1 0 1,-1 0-1,0 0 0,1 1 1,-1 0-1,11-1 0,-5 2 16,0 0 0,0 1 0,1 0-1,-1 1 1,0 0 0,0 1 0,0 0 0,-1 1 0,1 0-1,-1 1 1,0 0 0,13 8 0,-9-3 6,0 0 1,0 0-1,-1 2 1,-1-1-1,0 2 1,0-1-1,13 22 1,-15-19-12,-1 0 0,-1 1 0,-1 0 0,0 0 0,-1 1 0,0 0 0,-2 0 0,5 28 0,-7-20 20,0-1 0,-2 1 0,-1-1 1,-1 1-1,-7 38 0,-4-12 9,-3 0 1,-2 0 0,-1-2 0,-3 0 0,-32 50-1,23-43-405,-3-2 0,-53 66-1,79-111 152,1-1-1,-15 13 1,20-19 389,0-1 1,0 0 0,0 0-1,0 0 1,0 0 0,1-1-1,-2 1 1,1 0 0,0-1-1,0 1 1,-2-1 0,3 0-204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8.513"/>
    </inkml:context>
    <inkml:brush xml:id="br0">
      <inkml:brushProperty name="width" value="0.1" units="cm"/>
      <inkml:brushProperty name="height" value="0.1" units="cm"/>
      <inkml:brushProperty name="color" value="#FFC114"/>
    </inkml:brush>
  </inkml:definitions>
  <inkml:trace contextRef="#ctx0" brushRef="#br0">0 295 9026,'10'0'198,"-1"-1"0,0-1-1,0 1 1,0-1 0,0-1 0,0 1 0,0-2 0,0 1-1,-1-1 1,0 0 0,0-1 0,0 0 0,0-1-1,-1 1 1,0-1 0,0-1 0,0 1 0,-1-1 0,9-12-1,-11 13-143,0 0 0,0 0-1,-1-1 1,1 1 0,-1-1 0,-1 0-1,1 0 1,-1 0 0,-1 0-1,1 0 1,-1-1 0,0 1-1,-1 0 1,0-1 0,0 1-1,0-1 1,-1 1 0,0 0-1,-1 0 1,1-1 0,-2 1-1,1 0 1,-1 0 0,-6-12-1,9 18-47,-1 0 0,1 1-1,-1-1 1,1 0 0,-1 0 0,1 0-1,-1 0 1,1 1 0,-1-1-1,0 0 1,1 1 0,-1-1-1,0 0 1,0 1 0,1-1 0,-1 1-1,0-1 1,0 1 0,0 0-1,0-1 1,0 1 0,0 0-1,1-1 1,-1 1 0,0 0 0,0 0-1,0 0 1,0 0 0,0 0-1,0 0 1,0 0 0,0 0-1,0 0 1,0 1 0,0-1 0,0 0-1,0 1 1,0-1 0,0 0-1,1 1 1,-1-1 0,0 1-1,0 0 1,0-1 0,0 2 0,-3 1 67,0 1 0,1 0 0,-1 0 0,1 0 0,0 1 0,1-1 0,-4 6 0,-3 12 278,0 0 0,2 1 0,0 0 0,1 0 0,-2 28 0,3-14-138,3 1 0,3 58 0,-1-96-220,1 18 21,0-1 0,2 0 0,0 0 1,6 17-1,-8-30-54,0-1 0,1 1 0,-1-1 0,1 0 0,0 1 0,0-1 0,0 0 1,0 0-1,1 0 0,-1-1 0,5 4 0,-5-4-41,-1-1 1,1 0-1,0 0 0,0 0 1,0-1-1,0 1 1,0 0-1,0-1 0,0 0 1,1 1-1,-1-1 1,0 0-1,0 0 0,0 0 1,0 0-1,0 0 0,1-1 1,-1 1-1,0-1 1,0 1-1,3-2 0,0 0-211,-1 0 0,0-1 0,1 1-1,-1-1 1,0 0 0,4-4 0,26-26-1756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8.913"/>
    </inkml:context>
    <inkml:brush xml:id="br0">
      <inkml:brushProperty name="width" value="0.1" units="cm"/>
      <inkml:brushProperty name="height" value="0.1" units="cm"/>
      <inkml:brushProperty name="color" value="#FFC114"/>
    </inkml:brush>
  </inkml:definitions>
  <inkml:trace contextRef="#ctx0" brushRef="#br0">140 4 7634,'-10'-3'2912,"-11"3"-2000,4 1-231,-6 15-49,4 3-104,3 7 72,0 6 48,9 8 0,-1 3-56,6 11-304,4 0-160,9 2-216,5-7-312,11-16-800,0-10-224,9-23-401,1-4 97,-5-18 1872</inkml:trace>
  <inkml:trace contextRef="#ctx0" brushRef="#br0" timeOffset="1">370 77 5945,'-2'1'3188,"-19"12"-669,14-5-2297,1 0 0,0 0 0,1 1 0,0 0 0,0 0 0,1 1 0,0-1 0,0 1 0,1 0 0,1 0 0,0 0 0,0 0 0,0 19 0,1-17-72,0 1 0,2-1 0,-1 0 0,2 1 0,-1-1 0,2 0 0,0 0 0,0 0 1,1 0-1,0-1 0,9 15 0,-12-23-132,1 0 0,0 0 0,0-1 0,0 1 0,0-1 0,1 1 0,-1-1 0,1 0 0,-1 0 1,1 0-1,0 0 0,0-1 0,0 1 0,0-1 0,4 2 0,-5-2-15,0-1 0,0 0 1,0 0-1,0 0 0,0 0 0,0 0 1,0 0-1,0 0 0,0-1 0,0 1 1,0-1-1,0 1 0,0-1 0,0 0 1,0 0-1,-1 0 0,1 0 0,0 0 1,0 0-1,-1 0 0,1-1 0,-1 1 1,1 0-1,-1-1 0,3-3 0,0-1-17,1-1 0,-1-1 0,0 1 1,-1-1-1,0 1 0,0-1 0,-1 0 0,1 0 0,0-12 0,-1 4-360,0 1 0,-2 0 0,0-1 1,-2-20-1,-5-10-1413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9.745"/>
    </inkml:context>
    <inkml:brush xml:id="br0">
      <inkml:brushProperty name="width" value="0.1" units="cm"/>
      <inkml:brushProperty name="height" value="0.1" units="cm"/>
      <inkml:brushProperty name="color" value="#FFC114"/>
    </inkml:brush>
  </inkml:definitions>
  <inkml:trace contextRef="#ctx0" brushRef="#br0">31 66 10138,'1'11'658,"-1"1"0,0-1 1,-1 1-1,0-1 0,-4 18 0,4-20-673,0-1 0,0 1 0,1 0 0,0 0-1,1 0 1,0 0 0,0-1 0,1 1 0,3 11 0,-2-8-152,0 0-1,-1 1 1,1 18 0,-3-30 170,0-1 0,1 0 0,-1 1 0,0-1 1,0 1-1,0-1 0,0 0 0,0 1 0,0-1 0,0 0 0,0 1 1,0-1-1,0 1 0,0-1 0,0 0 0,-1 1 0,1-1 0,0 0 1,0 1-1,0-1 0,0 0 0,-1 1 0,1-1 0,0 0 0,0 1 1,-1-1-1,1 0 0,0 0 0,0 1 0,-1-1 0,1 0 1,0 0-1,-1 0 0,1 1 0,0-1 0,-1 0 0,1 0 0,0 0 1,-1 0-1,1 0 0,-1 0 0,1 0 0,0 0 0,-1 0 0,1 0 1,0 0-1,-1 0 0,1 0 0,0 0 0,-1 0 0,1 0 0,-1 0 1,1 0-1,0 0 0,-1-1 0,-1 0 23,1 0 1,-1 1-1,1-1 1,0 0-1,-1 0 1,1-1-1,0 1 1,0 0-1,0 0 0,0-1 1,-2-1-1,0-5-13,1-1 0,-1 1 0,1 0 0,1-1 0,0 1-1,0-1 1,0 1 0,1-1 0,1 1 0,-1-1 0,1 0 0,1 1 0,0 0-1,0-1 1,0 1 0,5-11 0,-1 10-11,1-1 1,-1 1-1,1 0 0,1 0 1,-1 1-1,2 0 1,-1 0-1,16-10 0,-4 4 6,0 2-1,1 1 0,26-11 1,-42 19-7,1 1 1,-1 0 0,1 0 0,-1 1-1,1 0 1,0 0 0,0 0 0,9 1 0,-13 0-3,0 0 1,1 1 0,-1-1 0,0 1 0,1 0 0,-1 0-1,0-1 1,0 2 0,0-1 0,0 0 0,1 0 0,-2 1-1,1-1 1,0 1 0,0-1 0,0 1 0,-1 0 0,1 0-1,-1 0 1,0 0 0,1 0 0,-1 0 0,1 2 0,21 58 45,-17-44 45,16 36 1,-19-49-77,-1-1 0,1 1 0,0-1-1,1 1 1,-1-1 0,0 0 0,1 0 0,0-1 0,0 1 0,0-1 0,9 5 0,-12-7-12,0-1 1,-1 0-1,1 1 0,0-1 0,0 0 1,0 0-1,0 0 0,0 0 1,0 1-1,-1-1 0,1 0 0,0 0 1,0-1-1,0 1 0,0 0 1,0 0-1,0 0 0,0-1 0,-1 1 1,1 0-1,0-1 0,0 1 1,0-1-1,-1 1 0,1-1 0,0 1 1,-1-1-1,1 1 0,0-1 1,-1 0-1,1 1 0,-1-1 0,1 0 1,-1 0-1,1 1 0,-1-1 0,1-1 1,3-5 18,-1-1-1,0 1 1,3-13 0,-1 4-2,-2 11 3,-1 0-1,1 0 1,0 0-1,0 0 1,0 0-1,1 1 1,0 0-1,6-7 0,-9 10-10,0 1-1,0-1 1,1 0-1,-1 0 0,0 1 1,0-1-1,0 0 0,1 1 1,-1-1-1,0 1 1,0-1-1,1 1 0,-1 0 1,0 0-1,1 0 0,-1 0 1,0 0-1,1 0 0,-1 0 1,0 0-1,1 0 1,-1 0-1,0 1 0,1-1 1,-1 1-1,0-1 0,0 1 1,1-1-1,-1 1 1,0 0-1,0-1 0,0 1 1,0 0-1,0 0 0,0 0 1,0 0-1,0 0 0,0 0 1,0 0-1,-1 0 1,1 0-1,1 2 0,1 3-6,-1 0-1,0 1 1,1-1 0,-2 0-1,1 1 1,-1-1-1,0 1 1,0-1 0,-1 1-1,0 0 1,0-1-1,0 1 1,-3 10-1,2-7-179,0 1 0,1 0 0,2 17-1,5-9-305,5-11 3216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0.149"/>
    </inkml:context>
    <inkml:brush xml:id="br0">
      <inkml:brushProperty name="width" value="0.1" units="cm"/>
      <inkml:brushProperty name="height" value="0.1" units="cm"/>
      <inkml:brushProperty name="color" value="#FFC114"/>
    </inkml:brush>
  </inkml:definitions>
  <inkml:trace contextRef="#ctx0" brushRef="#br0">176 211 12851,'-4'8'902,"0"1"0,0 0 1,1 0-1,-2 10 0,-3 41 40,7-28-1068,6 54 0,25 95 47,-12-84-14,-18-95 89,2 6-14,-1 1 0,0 0 0,-1 12-1,0-20 15,0 1 0,0 0 0,0-1-1,0 1 1,0 0 0,-1-1-1,1 1 1,-1 0 0,1-1 0,-1 1-1,0-1 1,1 1 0,-1-1-1,0 1 1,0-1 0,0 0-1,0 1 1,-1-1 0,1 0 0,0 0-1,0 0 1,-1 0 0,1 0-1,-1 0 1,-1 1 0,-1-1 2,0 0 0,0 0 0,0-1 0,0 1 0,-1-1 1,1 0-1,0 0 0,0-1 0,-1 1 0,1-1 0,0 0 0,0 0 1,0 0-1,0-1 0,0 1 0,0-1 0,0 0 0,1 0 0,-1 0 0,0-1 1,1 1-1,0-1 0,0 0 0,-6-6 0,2 2 2,-1-2 1,2 1-1,-1-1 0,1 0 1,0-1-1,1 1 0,0-1 0,-6-17 1,6 4-86,0 1 0,2-1 0,0 0 0,2 0 0,2-45 0,1 40-109,1 0 0,2 0 0,1 0 0,1 0 0,1 1 0,1 0 0,2 1 0,15-30 0,-15 37 144,0 1-1,1 0 1,0 0 0,2 1 0,0 1 0,1 0 0,1 1-1,0 0 1,1 2 0,0 0 0,27-15 0,-41 26 71,0 0 0,0 1 1,0 0-1,0-1 0,0 1 1,0 0-1,0 1 0,0-1 1,0 1-1,0-1 0,0 1 1,0 0-1,0 0 0,1 0 1,-1 0-1,6 2 0,-7-1-14,0 0 0,1 1 0,-1-1 0,0 0 0,0 1 0,0 0 0,0-1 0,-1 1 0,1 0 0,0 0 0,-1 0 0,1 0 0,-1 0 0,0 0 0,0 1 0,0-1 0,0 0 0,0 1 0,0-1 0,0 5 0,1 0-4,-1 0-1,-1 1 1,1-1-1,-1 0 1,0 0-1,-1 0 1,0 0-1,0 0 0,0 0 1,-1 0-1,0 0 1,-1 0-1,-3 7 1,-6 10 11,-1 1 0,-17 22 1,25-39-19,0 0-19,-55 79-1181,32-58-451</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0.578"/>
    </inkml:context>
    <inkml:brush xml:id="br0">
      <inkml:brushProperty name="width" value="0.1" units="cm"/>
      <inkml:brushProperty name="height" value="0.1" units="cm"/>
      <inkml:brushProperty name="color" value="#FFC114"/>
    </inkml:brush>
  </inkml:definitions>
  <inkml:trace contextRef="#ctx0" brushRef="#br0">101 13 9954,'-5'5'965,"1"0"1,-1 1-1,1 0 0,0 0 1,0 0-1,-4 11 0,4-7-641,0 1 0,1 0-1,-3 17 1,2 4-1644,2 64-1,2-68 1549,0-10-420,-1-10 171,1 0 0,0 0 0,0 1 0,1-1 0,0 0 0,4 10 0,-5-17 22,0-1 1,0 1-1,0-1 1,0 1-1,0-1 1,1 0-1,-1 1 0,0-1 1,0 1-1,1-1 1,-1 0-1,0 1 1,1-1-1,-1 0 1,0 1-1,1-1 0,-1 0 1,1 0-1,-1 1 1,0-1-1,1 0 1,-1 0-1,1 0 1,-1 1-1,1-1 0,-1 0 1,1 0-1,-1 0 1,1 0-1,-1 0 1,0 0-1,1 0 1,-1 0-1,1 0 0,-1 0 1,1 0-1,-1 0 1,1 0-1,-1-1 1,1 1-1,-1 0 1,0 0-1,1 0 0,-1-1 1,1 1-1,-1 0 1,0-1-1,1 1 1,-1 0-1,0-1 1,1 1-1,-1 0 0,0-1 1,1 1-1,-1-1 1,17-23 34,-16 24-36,10-21-41,0 0-1,-1-1 0,12-36 0,-19 47-22,0 0 0,0 0 0,-1-1-1,-1 1 1,0-1 0,0 1 0,-1-1-1,-1 1 1,-2-18 0,1 24 53,1 0 0,-1 0 0,0 0 1,-1 0-1,0 0 0,1 0 0,-1 1 1,-1 0-1,1-1 0,-1 1 0,1 0 1,-1 1-1,0-1 0,-1 1 0,-7-6 0,9 7-91,-1 0-1,1 0 0,-1 0 0,1 1 1,-1-1-1,0 1 0,0 0 1,0 0-1,0 0 0,0 1 0,0-1 1,0 1-1,0 0 0,0 0 0,0 1 1,0-1-1,0 1 0,0-1 0,0 1 1,0 1-1,-5 1 0,5 2-904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0.975"/>
    </inkml:context>
    <inkml:brush xml:id="br0">
      <inkml:brushProperty name="width" value="0.1" units="cm"/>
      <inkml:brushProperty name="height" value="0.1" units="cm"/>
      <inkml:brushProperty name="color" value="#FFC114"/>
    </inkml:brush>
  </inkml:definitions>
  <inkml:trace contextRef="#ctx0" brushRef="#br0">143 40 4681,'50'-40'1784,"-53"40"-1344,3 4-119,-3 3 7,2-7 104,-4 2 224,-32 8 128,-46 58 40,55-31-72,7 3-240,10 9-127,20 10-249,4 0-56,14 3-336,15 3-425,-4-17-383,5-11 760</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0.947"/>
    </inkml:context>
    <inkml:brush xml:id="br0">
      <inkml:brushProperty name="width" value="0.1" units="cm"/>
      <inkml:brushProperty name="height" value="0.1" units="cm"/>
      <inkml:brushProperty name="color" value="#FFC114"/>
    </inkml:brush>
  </inkml:definitions>
  <inkml:trace contextRef="#ctx0" brushRef="#br0">220 1 13979,'-27'16'2769,"-70"46"-259,81-51-2659,1 1 1,1 0-1,-23 26 1,35-36 110,1-1-1,0 0 1,0 1 0,0-1-1,0 1 1,0-1 0,0 1 0,0 0-1,0-1 1,1 1 0,-1 0-1,0 0 1,1-1 0,0 1-1,-1 0 1,1 0 0,0 0 0,0 0-1,0-1 1,0 1 0,0 0-1,1 0 1,-1 0 0,1-1 0,-1 1-1,1 0 1,-1 0 0,1-1-1,0 1 1,1 2 0,3 2-15,1 0-1,-1 0 1,1-1 0,0 1 0,13 7 0,8 8 185,-9-2-92,-1-1-1,19 29 1,-36-47-54,1 0 1,-1 1-1,0-1 1,1 1-1,-1-1 0,0 1 1,1-1-1,-1 1 0,0-1 1,0 1-1,1-1 1,-1 1-1,0-1 0,0 1 1,0-1-1,0 1 0,0 0 1,0-1-1,0 1 1,0-1-1,0 1 0,0-1 1,0 1-1,0-1 0,0 1 1,0 0-1,-1-1 1,1 1-1,0-1 0,0 1 1,-1-1-1,1 1 0,0-1 1,-1 1-1,1-1 1,0 0-1,-1 1 0,1-1 1,-1 1-1,0-1 0,-20 7-2274,13-10 845,7-6 1487</inkml:trace>
  <inkml:trace contextRef="#ctx0" brushRef="#br0" timeOffset="1">570 87 10914,'-9'17'3729,"-7"25"-3473,5 7-176,0 2-144,3 0-528,1-8-920,-1-13-345,0-22-1015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1.348"/>
    </inkml:context>
    <inkml:brush xml:id="br0">
      <inkml:brushProperty name="width" value="0.1" units="cm"/>
      <inkml:brushProperty name="height" value="0.1" units="cm"/>
      <inkml:brushProperty name="color" value="#FFC114"/>
    </inkml:brush>
  </inkml:definitions>
  <inkml:trace contextRef="#ctx0" brushRef="#br0">0 158 6097,'2'-8'2881,"3"-8"-1201,6 7-912,5 2-1032,6 6-432</inkml:trace>
  <inkml:trace contextRef="#ctx0" brushRef="#br0" timeOffset="1">623 1 12219,'-7'12'4169,"1"20"-3865,6 6-200,14 21-72,9 8 16,4 8-176,-3 1-32,-5-7-505,-8-2-559,-11-13-672,-14-5-233,-17-14 57,-5-9 319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1.749"/>
    </inkml:context>
    <inkml:brush xml:id="br0">
      <inkml:brushProperty name="width" value="0.1" units="cm"/>
      <inkml:brushProperty name="height" value="0.1" units="cm"/>
      <inkml:brushProperty name="color" value="#FFC114"/>
    </inkml:brush>
  </inkml:definitions>
  <inkml:trace contextRef="#ctx0" brushRef="#br0">1 375 6033,'71'-31'4878,"-2"8"-3613,97-10-1493,-81 20 138,148-4 0,-224 17 97,0 0 0,-1 1-1,1 0 1,-1 1 0,0 0 0,1 0 0,-1 0 0,0 1 0,0 1-1,0-1 1,-1 1 0,1 1 0,-1-1 0,0 1 0,0 1 0,-1-1-1,0 1 1,0 0 0,8 11 0,-9-11 1,-1 1 1,0 0-1,-1 1 0,0-1 1,0 1-1,-1-1 0,1 1 1,-2 0-1,1 0 0,-1-1 1,0 1-1,-1 0 0,0 0 1,0 0-1,-1 0 1,0 0-1,0 0 0,-1 0 1,-5 15-1,4-14-179,-1 0-1,0 0 1,0 0 0,-7 8 0,-3 2-819</inkml:trace>
  <inkml:trace contextRef="#ctx0" brushRef="#br0" timeOffset="1">736 31 10290,'12'-30'3033,"-17"54"-2985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2.165"/>
    </inkml:context>
    <inkml:brush xml:id="br0">
      <inkml:brushProperty name="width" value="0.1" units="cm"/>
      <inkml:brushProperty name="height" value="0.1" units="cm"/>
      <inkml:brushProperty name="color" value="#FFC114"/>
    </inkml:brush>
  </inkml:definitions>
  <inkml:trace contextRef="#ctx0" brushRef="#br0">20 188 12403,'-3'8'590,"-1"1"1,1-1-1,1 1 1,0-1-1,0 1 1,0 0 0,0 14-1,2-21-631,1 1-1,-1-1 1,0 1-1,1-1 1,-1 1-1,1-1 1,0 1-1,-1-1 1,1 0-1,0 1 1,1-1-1,-1 0 1,0 0-1,1 0 1,-1 0-1,1 0 1,-1 0-1,1 0 1,0-1-1,0 1 1,0 0-1,0-1 1,0 0-1,0 1 1,1-1-1,-1 0 1,0 0-1,1 0 1,-1-1-1,0 1 1,4 0-1,5 1-89,-1-1-1,1 0 0,0 0 0,-1-1 0,1-1 0,0 0 1,0 0-1,-1-1 0,1-1 0,-1 1 0,0-2 0,1 1 1,-2-1-1,1-1 0,0 0 0,-1 0 0,13-11 0,-14 11 169,-1 0-1,-1-1 1,1 0-1,-1-1 0,0 1 1,0-1-1,-1 0 0,0-1 1,0 1-1,-1-1 1,0 0-1,0 0 0,-1 0 1,0-1-1,0 1 1,-1-1-1,0 0 0,-1 1 1,0-1-1,0 0 1,-1-13-1,0 15 31,-1 0-1,0 1 1,-1-1 0,0 0-1,0 1 1,0-1 0,0 1 0,-7-10-1,8 13-51,-1 1 0,0 0 0,1-1 0,-1 1 0,0 0 0,-1 0 0,1 0 0,0 0 0,-1 0 0,1 1 0,-1-1 0,1 1 0,-1-1 0,0 1 0,1 0 0,-1 0 0,0 0 0,0 1 1,0-1-1,0 1 0,0-1 0,-4 1 0,-7 2-277,0 0-1,0 1 1,0 0 0,1 1 0,-1 1 0,-15 8 0,8-5-527,-23 10-998</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2.529"/>
    </inkml:context>
    <inkml:brush xml:id="br0">
      <inkml:brushProperty name="width" value="0.1" units="cm"/>
      <inkml:brushProperty name="height" value="0.1" units="cm"/>
      <inkml:brushProperty name="color" value="#FFC114"/>
    </inkml:brush>
  </inkml:definitions>
  <inkml:trace contextRef="#ctx0" brushRef="#br0">1 81 10034,'26'25'3639,"-17"-16"-3556,1-1 0,0 1 1,18 11-1,-28-24-5,1 1 0,-1 0 1,0-1-1,-1 1 0,1-1 0,0 1 1,-2-4-1,1-3 364,0 8-336,1-1 0,0 1 0,0-1 0,0 1 1,0-1-1,0 1 0,1-1 0,-1 1 0,1-1 0,-1 1 0,1-1 1,0 1-1,0 0 0,0-1 0,0 1 0,3-3 0,-1 1-70,1 1 0,0-1 0,0 1 0,0 0-1,0 0 1,0 1 0,9-5 0,0 1-35,0 0 0,1 1-1,-1 0 1,1 1 0,0 1 0,0 0 0,1 1 0,-1 0-1,1 1 1,-1 1 0,1 0 0,-1 1 0,19 4-1,-24-3-40,0 0 0,0 1 0,0 0 0,0 0 0,0 1-1,-1 1 1,0-1 0,0 1 0,0 1 0,0-1 0,-1 1-1,0 1 1,0-1 0,0 1 0,-1 0 0,0 1 0,-1-1-1,0 1 1,0 1 0,0-1 0,3 12 0,25 55-3033,-20-37 847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3.166"/>
    </inkml:context>
    <inkml:brush xml:id="br0">
      <inkml:brushProperty name="width" value="0.1" units="cm"/>
      <inkml:brushProperty name="height" value="0.1" units="cm"/>
      <inkml:brushProperty name="color" value="#FFC114"/>
    </inkml:brush>
  </inkml:definitions>
  <inkml:trace contextRef="#ctx0" brushRef="#br0">29 44 10538,'-4'19'6036,"8"-2"-4000,16 14-4243,-1-2 835,-15-21 1037,-1-1 0,-1 1-1,1 0 1,-1 0 0,0 0-1,-1 0 1,0 0 0,0 1 0,-1 13-1,0-18 367,-1 0-1,1 0 0,-1 1 1,0-1-1,0 0 0,0 0 1,0 0-1,-1 0 1,1 0-1,-1-1 0,0 1 1,-1 0-1,1-1 0,-1 0 1,1 1-1,-1-1 0,0 0 1,0 0-1,0 0 1,-6 3-1,8-5 16,0 0 0,0-1 0,0 1 0,0-1 0,1 1 1,-1-1-1,0 0 0,0 1 0,0-1 0,0 0 0,0 1 0,0-1 0,0 0 0,0 0 1,0 0-1,0 0 0,0 0 0,-1 0 0,1 0 0,0 0 0,0-1 0,0 1 0,0 0 0,0-1 1,1 1-1,-1 0 0,-1-2 0,0 1-15,1 0-1,0-1 1,0 1 0,0-1-1,0 0 1,0 1 0,0-1 0,0 0-1,1 0 1,-1 1 0,1-1 0,-1 0-1,0-3 1,0-8-116,0-1 1,1 1-1,2-17 0,-2 28 61,2-11-82,0 0 1,1 0 0,0 0 0,1 1 0,0-1 0,1 1 0,8-15 0,-10 21 93,1 0 0,-1 0 0,1 1 1,0 0-1,0 0 0,0 0 1,1 0-1,0 1 0,0-1 0,0 1 1,0 0-1,0 1 0,1-1 1,0 1-1,0 1 0,9-4 0,-12 5 38,1 1 0,-1 0 0,1 0-1,-1 0 1,0 0 0,1 1 0,-1-1-1,1 1 1,-1 0 0,0 0 0,0 0-1,0 0 1,0 1 0,1-1 0,2 3-1,8 5 242,24 20 1,-20-14-140,101 84 308,-24-17-233,-88-77-185,0 0 0,0 0 0,0-1 1,0 0-1,1 0 0,0-1 0,0 0 0,0 0 0,0-1 0,15 3 0,-18-4-11,0-1-1,0 0 1,0 0-1,0-1 1,0 1-1,0-1 1,-1 0-1,1 0 1,0-1-1,-1 0 1,1 1-1,-1-2 1,1 1-1,-1 0 1,0-1-1,0 0 1,0 0-1,0 0 1,6-7-1,-4 4-4,-1 0-1,0-1 1,-1 0-1,1 0 0,-1-1 1,-1 1-1,1-1 0,-1 1 1,-1-1-1,1 0 0,-1 0 1,2-17-1,-4 20-1,0 1 1,0-1-1,0 0 0,0 0 1,-1 1-1,1-1 0,-1 0 1,-1 1-1,1-1 0,0 0 1,-1 1-1,0 0 0,0-1 0,-1 1 1,1 0-1,-1 0 0,0 0 1,0 1-1,0-1 0,0 1 1,-1-1-1,1 1 0,-1 0 1,-4-2-1,6 4 4,0 0 0,1 0 1,-1 0-1,0 0 0,0 1 0,0-1 1,0 1-1,0-1 0,0 1 0,0 0 1,0 0-1,0 0 0,0 0 0,0 0 1,0 0-1,0 0 0,0 1 0,0-1 1,-2 1-1,0 1 18,1 0 0,-1 0 0,0 0 0,0 0-1,1 1 1,-1 0 0,1-1 0,-5 6 0,1 0 34,0 0-1,1 0 1,0 1-1,1 0 1,0 0-1,-7 17 1,10-22-25,0 0 0,1 0 0,0 0 0,0 0 0,0 0 0,1 1 0,-1-1 0,1 0 0,0 1 0,0-1 0,1 0 0,-1 0 0,1 1 0,0-1 0,0 0 0,0 0 0,1 0 0,0 0 0,-1 0 0,1 0 0,1 0 0,-1-1 0,0 1 0,1-1 0,0 0 0,0 1 0,0-1 0,6 5 0,-3-4-17,1 0-1,-1-1 1,1 1-1,0-1 1,-1 0 0,1-1-1,1 0 1,-1 0 0,0-1-1,0 1 1,1-2-1,-1 1 1,0-1 0,1 0-1,-1 0 1,11-3 0,3-1-9,0-2 1,-1-1 0,1 0 0,-2-1 0,26-15 0,-17 7 0,-2-1 0,0-1 0,24-23 1,-44 36-5,-1 0 0,1-1 0,-1 0 0,0 0 1,-1 0-1,0-1 0,0 1 0,0-1 1,3-8-1,-6 12 1,0 0 0,-1 0 0,1 0 0,0 0 0,-1 0 0,1 1 0,-1-1 0,0 0 0,0 0 0,0 0 0,-1 0 0,1 0 0,-1 0 0,0 0 0,1 0 0,-1 0-1,0 1 1,-1-1 0,1 0 0,0 1 0,-1-1 0,1 1 0,-1-1 0,0 1 0,0 0 0,-3-3 0,5 4 18,-1 1 0,0-1-1,0 0 1,0 0 0,0 1 0,1-1-1,-1 0 1,0 1 0,0-1 0,0 1-1,0-1 1,-1 1 0,1-1-1,0 1 1,0 0 0,0 0 0,0 0-1,0-1 1,0 1 0,-2 0 0,2 1 7,0-1 1,0 1 0,0-1 0,1 1-1,-1-1 1,0 1 0,0-1 0,1 1-1,-1-1 1,0 1 0,1 0 0,-1 0-1,1-1 1,-1 1 0,1 0 0,-1 0 0,1 0-1,-1-1 1,1 2 0,-2 4 54,0-1 0,1 1 0,0 0-1,0-1 1,1 1 0,-1 8 0,2 10 145,1-1 0,7 31 0,-7-44-175,0 0 0,1-1 0,1 1 0,0-1 0,0 0 0,0 0 0,1 0 0,7 8-1,-10-15-86,0 1 0,0-1 0,0 0 0,1 0 0,-1 0 0,1 0 0,-1-1 0,1 1 0,0-1 0,0 1 0,-1-1 0,1 0 0,0 0 0,0 0 0,0-1 0,0 1 0,1-1 0,-1 1 0,0-1 0,0 0 0,0 0 0,0-1 0,0 1 0,0-1 0,0 1 0,5-3 0,8-2-588,-1-1-1,0-1 0,-1 0 1,15-10-1,-4 3-629,30-15-1087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3.593"/>
    </inkml:context>
    <inkml:brush xml:id="br0">
      <inkml:brushProperty name="width" value="0.1" units="cm"/>
      <inkml:brushProperty name="height" value="0.1" units="cm"/>
      <inkml:brushProperty name="color" value="#FFC114"/>
    </inkml:brush>
  </inkml:definitions>
  <inkml:trace contextRef="#ctx0" brushRef="#br0">350 513 5689,'-6'-7'3110,"4"3"-2238,0 1 1,-1-1 0,0 1 0,0 0-1,0 0 1,-4-3 0,6 5-782,-1 0 0,0 0 0,0 1 0,1-1 1,-1 0-1,0 1 0,0-1 0,0 1 0,0 0 0,0-1 1,0 1-1,0 0 0,0 0 0,0 1 0,0-1 1,0 0-1,-3 1 0,-2 2-52,0-1 1,1 1 0,-1 0-1,1 1 1,-1-1 0,1 1-1,-10 9 1,-41 40 8,48-44-2,-15 15 152,2 0 0,0 2 0,2 0 0,-33 57 1,51-79-187,0 0 1,0 0 0,0 0 0,1 1 0,-1-1 0,1 0 0,0 1-1,1 0 1,-1 5 0,1-9-12,0 0 0,0 0 0,0 0 0,0 0 0,1-1 0,-1 1 0,0 0 0,1 0 0,-1 0 0,0 0 0,1-1 0,-1 1 0,1 0 0,-1-1 0,1 1 0,-1 0 0,1-1 0,0 1 0,-1 0 0,2 0 0,0 0-2,-1-1-1,1 1 0,0-1 0,-1 1 1,1-1-1,0 0 0,0 0 1,-1 0-1,1 0 0,0 0 0,-1 0 1,1 0-1,0 0 0,2-1 1,11-3-43,-1-1 0,0 0 1,0-1-1,-1-1 1,0 0-1,16-11 0,-2 0-124,46-44 0,-47 36 7,-1-1 1,-2-2-1,-1 0 0,29-51 0,58-137-1086,-21 38 412,-75 155 823,-3 5 334,21-31-1,-22 40 259,-8 13 34,-10 22 375,4-13-788,-23 68 25,4 1 0,3 0-1,3 2 1,-6 95 0,23-165-267,-1 3 12,1 0 0,0-1-1,2 1 1,1 17 0,-1-30-18,-1-1 0,0 1 0,1-1 0,-1 1-1,1 0 1,0-1 0,0 0 0,0 1 0,0-1 0,1 0 0,-1 1 0,0-1 0,1 0 0,0 0-1,-1 0 1,1 0 0,0-1 0,0 1 0,0 0 0,0-1 0,0 1 0,1-1 0,-1 0 0,0 0 0,1 0-1,-1 0 1,1 0 0,-1 0 0,1-1 0,-1 1 0,4 0 0,1-2-179,-1 1 0,1-1 0,0 0 0,-1 0 0,1-1 0,-1 1 0,1-1 0,-1-1 1,0 0-1,0 1 0,7-6 0,35-28 1319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3.998"/>
    </inkml:context>
    <inkml:brush xml:id="br0">
      <inkml:brushProperty name="width" value="0.1" units="cm"/>
      <inkml:brushProperty name="height" value="0.1" units="cm"/>
      <inkml:brushProperty name="color" value="#FFC114"/>
    </inkml:brush>
  </inkml:definitions>
  <inkml:trace contextRef="#ctx0" brushRef="#br0">94 7 8066,'-6'-4'3632,"-4"1"-1399,-4 11-1689,-3 7-136,1 13-240,1 6-40,6 13 392,7 3 136,13 7 81,8 0-81,15-4-408,-2-5-184,-5-12-96,-8-2-64,-18-7-320,-15-2-352,-40 2-1201,-26-1-303</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4.831"/>
    </inkml:context>
    <inkml:brush xml:id="br0">
      <inkml:brushProperty name="width" value="0.1" units="cm"/>
      <inkml:brushProperty name="height" value="0.1" units="cm"/>
      <inkml:brushProperty name="color" value="#FFC114"/>
    </inkml:brush>
  </inkml:definitions>
  <inkml:trace contextRef="#ctx0" brushRef="#br0">40 0 7322,'-39'89'3048,"42"-52"-1776,3 3-679,4 1-281,-2-3-160,-7-7-56,-1-3-40,-3-2-24,1-4-8,-4-11-304,-7-6-512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5.183"/>
    </inkml:context>
    <inkml:brush xml:id="br0">
      <inkml:brushProperty name="width" value="0.1" units="cm"/>
      <inkml:brushProperty name="height" value="0.1" units="cm"/>
      <inkml:brushProperty name="color" value="#FFC114"/>
    </inkml:brush>
  </inkml:definitions>
  <inkml:trace contextRef="#ctx0" brushRef="#br0">0 1 10154,'13'0'3049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1.503"/>
    </inkml:context>
    <inkml:brush xml:id="br0">
      <inkml:brushProperty name="width" value="0.1" units="cm"/>
      <inkml:brushProperty name="height" value="0.1" units="cm"/>
      <inkml:brushProperty name="color" value="#FFC114"/>
    </inkml:brush>
  </inkml:definitions>
  <inkml:trace contextRef="#ctx0" brushRef="#br0">271 3 4361,'-6'-1'269,"0"0"0,0 1 0,1 0-1,-1 0 1,0 0 0,0 0 0,0 1 0,0 0 0,0 0 0,0 1-1,0 0 1,1 0 0,-10 4 0,-7 5-23,-39 27 1,51-31-16,0 1 0,1-1 0,0 2-1,1-1 1,0 1 0,0 0 0,-12 20 0,18-25-177,0 0 0,0 0 0,0 0 0,1 1 0,0-1 1,-1 0-1,1 1 0,1-1 0,-1 1 0,0 7 0,2-9-46,-1 0 1,1 0-1,-1-1 0,1 1 0,0 0 1,0 0-1,0 0 0,0 0 1,1-1-1,-1 1 0,1-1 0,-1 1 1,1-1-1,0 1 0,0-1 1,0 0-1,4 3 0,-3-3-9,0 0 0,0 1 0,0-1 1,0-1-1,0 1 0,0 0 0,1-1 0,-1 1 0,1-1 0,-1 0 1,1 0-1,-1-1 0,1 1 0,0-1 0,-1 0 0,1 0 0,4 0 1,-2-1 4,0 0 1,0-1 0,1 0 0,-1 0-1,-1 0 1,1-1 0,0 0 0,0 0-1,6-4 1,2-4-90,-1 0-1,0-1 1,0-1 0,-1 1-1,-1-2 1,13-18 0,-19 25-32,-3 4 43,0 0 0,0 0 0,0 0 0,0 0 1,0 0-1,-1-1 0,1 1 0,-1 0 1,0-1-1,0 1 0,0-1 0,0-5 0,-1 8 68,0 1-1,0-1 0,0 1 0,0-1 0,0 1 1,0 0-1,0-1 0,-1 1 0,1-1 1,0 1-1,0 0 0,0-1 0,-1 1 0,1-1 1,0 1-1,-1 0 0,1-1 0,0 1 1,-1 0-1,1 0 0,0-1 0,-1 1 0,1 0 1,0 0-1,-1-1 0,1 1 0,-1 0 0,1 0 1,-1 0-1,1 0 0,0 0 0,-1 0 1,1 0-1,-1 0 0,1 0 0,-1 0 0,1 0 1,-1 0-1,1 0 0,0 0 0,-1 0 1,1 0-1,-1 0 0,-1 1 8,1-1-1,-1 1 1,1-1 0,0 1-1,-1 0 1,1-1-1,0 1 1,-1 0 0,1 0-1,0 0 1,-2 2 0,0 2 14,0 0 0,1 0 0,0 0 0,0 1 0,0-1 0,0 1 0,1-1 0,0 1 0,0 0 0,1-1 0,-1 8 0,1 12 202,4 29-1,-2-43-123,7 147 701,-10-131-751,0 0 1,-2 0 0,-10 48 0,12-73-51,1-1 1,0 1 0,-1-1 0,1 1 0,-1-1-1,0 1 1,0-1 0,1 1 0,-1-1 0,0 0-1,0 1 1,0-1 0,-2 2 0,2-3-13,0 1 0,0-1 0,1 0 0,-1 1 0,0-1 0,0 0 0,1 0 0,-1 1 0,0-1 0,0 0 0,0 0 0,0 0 0,1 0 0,-1 0 0,0 0 0,0 0 0,0 0 0,0-1 0,0 1 0,-4-2-158,0-1 0,0 1-1,0-1 1,1 0-1,0 0 1,-7-6 0,1 0-229,-20-15-774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5.595"/>
    </inkml:context>
    <inkml:brush xml:id="br0">
      <inkml:brushProperty name="width" value="0.1" units="cm"/>
      <inkml:brushProperty name="height" value="0.1" units="cm"/>
      <inkml:brushProperty name="color" value="#FFC114"/>
    </inkml:brush>
  </inkml:definitions>
  <inkml:trace contextRef="#ctx0" brushRef="#br0">0 111 9258,'10'36'2988,"9"41"-2177,-17-68-786,-1-1 0,0 0 1,-1 1-1,0-1 0,0 1 0,-3 14 0,1-28 1175,2-8-818,7-22-213,3 1-1,24-62 1,-30 87-168,1 0 0,0 0 0,0 0 0,1 1 0,0 0 0,1 0 0,0 0 0,15-13 0,-19 18-3,0 1 0,0-1 1,1 1-1,-1 0 0,1 0 0,-1 0 1,1 0-1,0 1 0,0-1 1,0 1-1,0 0 0,0 0 1,0 0-1,0 1 0,0 0 1,0-1-1,0 1 0,0 1 1,1-1-1,-1 1 0,0-1 1,0 1-1,0 0 0,0 1 1,3 1-1,-3-1 1,0 0 0,-1 1 0,1-1 0,-1 1 0,0 0 0,0 0 0,0 0 0,0 0 0,-1 1 0,1-1-1,-1 1 1,0 0 0,0-1 0,0 1 0,-1 0 0,1 0 0,-1 0 0,2 8 0,0 7-13,0 1-1,-1 36 0,0-24-41,3 22-483,4-4-805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6.035"/>
    </inkml:context>
    <inkml:brush xml:id="br0">
      <inkml:brushProperty name="width" value="0.1" units="cm"/>
      <inkml:brushProperty name="height" value="0.1" units="cm"/>
      <inkml:brushProperty name="color" value="#FFC114"/>
    </inkml:brush>
  </inkml:definitions>
  <inkml:trace contextRef="#ctx0" brushRef="#br0">0 305 8954,'13'-5'530,"0"0"0,0 1 0,0 1 0,16-2 0,-28 5-503,0 0 1,0 1 0,0-1 0,0 0-1,0 1 1,0-1 0,0 1-1,0-1 1,0 1 0,0-1-1,0 1 1,-1 0 0,1 0-1,0-1 1,0 1 0,-1 0-1,1 0 1,0 0 0,-1 0-1,1 0 1,-1 0 0,1 0 0,-1 0-1,1 0 1,-1 0 0,0 0-1,1 1 1,5 35 37,-5-25-26,12 112 345,-10-85 160,1 0 0,1 0 0,21 68 0,-26-106-523,15 33 273,-14-33-286,-1 0-1,1 0 1,0 0-1,-1 0 1,1 0 0,0-1-1,0 1 1,0 0-1,0 0 1,-1-1 0,1 1-1,0-1 1,2 1-1,-3 0-4,1-1-1,-1 0 0,1 0 0,0 0 1,-1 0-1,1 0 0,-1-1 1,1 1-1,-1 0 0,1 0 1,0 0-1,-1 0 0,1-1 0,-1 1 1,1 0-1,-1 0 0,1-1 1,-1 1-1,1 0 0,-1-1 1,0 1-1,1-1 0,-1 1 0,1 0 1,-1-1-1,0 1 0,1-2 1,3-5 3,0 0 0,-1 0-1,0 0 1,0 0 0,-1-1 0,0 0 0,2-13 0,3-55 5,-7 75-11,2-34-6,-5-57-1,-3 17-78,-8-159-226,14 217 265,1 0 0,5-30 0,-5 42 43,0 0 0,0 0 0,1 0 0,0 0 0,0 0 1,0 1-1,0-1 0,1 1 0,0-1 0,0 1 0,0 0 0,5-4 0,-7 7 3,-1 0-1,1 0 1,0 0 0,0 1-1,1-1 1,-1 0 0,0 1-1,0-1 1,0 1 0,0-1-1,0 1 1,1-1-1,-1 1 1,0 0 0,0 0-1,1 0 1,-1 0 0,0 0-1,0 0 1,1 0 0,-1 0-1,0 0 1,0 0 0,1 1-1,-1-1 1,0 0 0,0 1-1,0-1 1,0 1 0,0 0-1,1-1 1,-1 1 0,0 0-1,0 0 1,-1-1 0,1 1-1,0 0 1,0 0 0,0 0-1,0 0 1,-1 0 0,2 2-1,1 3 1,1-1 0,-1 1 0,0-1 0,-1 1-1,1 0 1,-1 0 0,1 7 0,-1 0 30,-1 0-1,0 0 1,-1 0 0,0 1-1,-2-1 1,1 0 0,-1 0-1,-1 0 1,-7 19 0,6-18-61,-2 0 0,0 0 0,0-1 0,-2 0-1,1-1 1,-1 1 0,-1-2 0,-13 15 0,22-35-2424,6-10 745,4-5 818</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6.429"/>
    </inkml:context>
    <inkml:brush xml:id="br0">
      <inkml:brushProperty name="width" value="0.1" units="cm"/>
      <inkml:brushProperty name="height" value="0.1" units="cm"/>
      <inkml:brushProperty name="color" value="#FFC114"/>
    </inkml:brush>
  </inkml:definitions>
  <inkml:trace contextRef="#ctx0" brushRef="#br0">1 351 5113,'8'-3'824,"1"-1"-115,1 0-1,0 1 0,-1 1 0,2-1 0,-1 2 0,0-1 0,20 1 0,-27 1-638,-1 0 0,1 1-1,-1-1 1,0 1-1,1-1 1,-1 1-1,1 0 1,-1 0-1,0 0 1,0 0-1,0 1 1,1-1-1,-1 0 1,0 1-1,-1 0 1,3 2 0,-1-1 4,0 1 1,0 0-1,0 0 1,-1 0 0,0 0-1,0 1 1,0-1-1,1 5 1,1 6 189,-1 0 0,-1 0 0,0 1 0,0 19 0,-2-10 194,-1-9 43,4 30 0,-3-42-455,1 0 1,0 0-1,0 0 1,0 0 0,0 0-1,1-1 1,0 1-1,-1-1 1,1 1-1,0-1 1,1 1-1,3 4 1,-5-7-42,0-1 0,0 1 0,0 0 0,0-1 0,1 1 0,-1-1 0,0 1 0,0-1 0,0 1 0,1-1 0,-1 0 0,0 0 1,0 1-1,1-1 0,-1 0 0,0 0 0,0 0 0,1-1 0,-1 1 0,0 0 0,0 0 0,0-1 0,1 1 0,-1-1 0,0 1 0,0-1 0,0 1 0,0-1 0,0 0 0,0 1 0,0-1 0,0 0 0,0 0 1,0 0-1,1-1 0,5-5 16,-2 1 0,1-1 0,-1 1 0,5-9 0,10-20-340,-2-1 0,-2-1 0,-1 0 1,-1-1-1,8-42 0,-25 104 543,1-1 0,1 1 0,1 0-1,6 42 1,-4-58-170,0 0 0,1 0 0,0 0-1,0 0 1,1 0 0,0 0 0,0-1-1,1 0 1,0 0 0,0 0 0,1-1 0,0 1-1,0-1 1,12 9 0,-14-12-187,1 0 1,0 0-1,-1 0 1,1 0-1,0-1 0,0 0 1,1 0-1,-1 0 1,0 0-1,1-1 1,-1 0-1,1 0 0,-1-1 1,1 0-1,-1 1 1,1-2-1,0 1 0,-1-1 1,1 0-1,-1 0 1,0 0-1,1-1 1,6-2-1,18-15-2063</inkml:trace>
  <inkml:trace contextRef="#ctx0" brushRef="#br0" timeOffset="1">694 0 8426,'12'21'3152,"3"17"-2263,4 20-689,3 12 32,-6 16 136,2 6 104,-9-6-40,-1-10-64,-8-20-224,-5-18-440,-3-20-832,-11-13-433</inkml:trace>
  <inkml:trace contextRef="#ctx0" brushRef="#br0" timeOffset="2">574 336 6113,'10'-11'3353,"9"-8"-616,19 6-1753,15 2-480,17 5-408,3 1-24,5 0-544,-3 4-440,-2 1-833,-1-3-519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6.845"/>
    </inkml:context>
    <inkml:brush xml:id="br0">
      <inkml:brushProperty name="width" value="0.1" units="cm"/>
      <inkml:brushProperty name="height" value="0.1" units="cm"/>
      <inkml:brushProperty name="color" value="#FFC114"/>
    </inkml:brush>
  </inkml:definitions>
  <inkml:trace contextRef="#ctx0" brushRef="#br0">240 195 4889,'-2'-5'515,"-33"-89"3908,30 84-4261,0 0 0,0 1 0,-1 0 0,0 0 0,0 0 0,-1 1-1,-9-9 1,15 16-112,-1-1-1,1 1 0,-1 0 0,0 0 0,1-1 0,-1 1 1,0 0-1,0 1 0,0-1 0,0 0 0,0 0 0,0 1 1,0-1-1,0 1 0,0 0 0,0 0 0,0 0 1,-1 0-1,1 0 0,0 0 0,0 0 0,0 1 0,0-1 1,0 1-1,0-1 0,0 1 0,0 0 0,0 0 0,0 0 1,0 0-1,1 0 0,-1 0 0,0 0 0,1 1 1,-1-1-1,-2 3 0,-2 3 134,1 0-1,-1-1 1,1 2-1,0-1 1,1 0 0,0 1-1,-5 14 1,1 3 144,1 0-1,2 1 0,0-1 1,2 1-1,0 41 1,14 130 640,-1-113-930,30 117-1,-39-195-214,3 13-151,-4-19 264,0 1 0,1-1 1,-1 1-1,0 0 0,0-1 1,0 1-1,0-1 0,-1 1 1,1-1-1,0 1 1,0-1-1,0 1 0,0-1 1,0 1-1,-1-1 0,1 1 1,0-1-1,0 1 0,-1-1 1,1 1-1,0-1 0,-1 0 1,1 1-1,-1-1 0,1 1 1,0-1-1,-2 1 1,-9-1-2042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7.265"/>
    </inkml:context>
    <inkml:brush xml:id="br0">
      <inkml:brushProperty name="width" value="0.1" units="cm"/>
      <inkml:brushProperty name="height" value="0.1" units="cm"/>
      <inkml:brushProperty name="color" value="#FFC114"/>
    </inkml:brush>
  </inkml:definitions>
  <inkml:trace contextRef="#ctx0" brushRef="#br0">1 114 8122,'108'-27'4079,"-64"17"-4014,1 3 0,1 1 0,71 0 0,-93 7-50,-1 0 0,0 2 0,0 0 0,0 2 0,-1 0 0,43 17 0,-55-17-14,1 0-1,-1 0 0,-1 1 0,1 0 0,-1 1 0,0 0 1,0 1-1,-1-1 0,0 2 0,-1-1 0,1 1 0,-2 0 1,1 1-1,-1-1 0,-1 1 0,5 12 0,-4-5 19,-1 0 0,-1 0 0,3 26 0,-5-26 76,1-1 0,0 1-1,11 27 1,-13-43-58,-1 1-1,1-1 1,0 1 0,-1-1 0,1 1-1,0-1 1,0 1 0,0-1-1,0 0 1,0 0 0,1 0-1,-1 0 1,0 0 0,1 0-1,-1 0 1,0 0 0,3 1-1,-4-2-10,1 0-1,-1 0 1,0 0-1,1 0 0,-1 0 1,1 0-1,-1 0 0,0 0 1,1 0-1,-1 0 1,0 0-1,1 0 0,-1 0 1,0 0-1,1-1 0,-1 1 1,1 0-1,-1 0 1,0 0-1,0-1 0,1 1 1,-1 0-1,0 0 0,1-1 1,-1 1-1,0-1 1,5-17 523,-5-4-272,-6-38 0,4 45-266,0 1 1,1-1-1,1 0 1,0 0-1,1 0 0,5-28 1,-2 30-29,0 0-1,1 0 1,1 0 0,0 1 0,0 0 0,1 1 0,9-12 0,-11 17-28,-1 1 0,1-1 0,0 1 1,0 0-1,0 1 0,1-1 0,0 1 0,0 0 1,0 0-1,0 1 0,0 0 0,1 0 1,0 0-1,-1 1 0,10-2 0,-14 4 41,0-1-1,-1 1 1,1 0 0,0 0-1,0 0 1,0 0-1,-1 0 1,1 0 0,0 1-1,0-1 1,0 0-1,-1 1 1,1 0 0,0-1-1,-1 1 1,1 0-1,-1 0 1,1 0 0,-1 0-1,1 0 1,-1 0-1,1 0 1,-1 1 0,0-1-1,0 0 1,0 1-1,0-1 1,0 1 0,0-1-1,0 1 1,0 0 0,0-1-1,-1 1 1,1 0-1,-1 0 1,1 2 0,1 6 22,-1 1 1,0-1-1,-1 1 1,-1 20-1,0-26-3,-4 48 182,2-32 104,1 1-1,1-1 1,3 42-1,-1-58-207,-1-1 0,1 0 0,1 0-1,-1 1 1,1-1 0,-1 0-1,1 0 1,1 0 0,-1-1-1,0 1 1,1 0 0,0-1 0,0 0-1,6 6 1,-7-7-56,0-1 1,0 0-1,0 1 0,0-1 1,1 0-1,-1 0 0,0-1 1,0 1-1,1 0 1,-1-1-1,1 1 0,-1-1 1,0 0-1,1 0 0,-1 0 1,1 0-1,-1 0 0,0-1 1,1 1-1,-1-1 0,1 1 1,-1-1-1,0 0 0,0 0 1,0 0-1,1 0 1,-1 0-1,3-3 0,1 0-20,0-1 1,0 1-1,-1-1 0,0 0 0,0-1 0,0 1 0,-1-1 1,1 0-1,-1 0 0,-1 0 0,1-1 0,-1 1 0,3-10 1,-4 8-7,1-1-1,-2-1 1,1 1 0,-1 0 0,-1 0 0,0 0 0,0-1 0,-1 1 0,-2-14 0,0 8-133,-1 0-1,-1 1 1,0-1 0,-1 1-1,-1 0 1,0 1 0,0-1 0,-2 1-1,1 1 1,-2 0 0,0 0-1,-13-13 1,21 24-37,1 0-1,0 0 1,0-1-1,-1 1 1,1 0 0,0 0-1,-1 0 1,1 0-1,-1 0 1,1 1 0,-1-1-1,0 0 1,1 1-1,-1-1 1,0 1 0,1 0-1,-1-1 1,0 1-1,0 0 1,-2 0 0,-1 9-1680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37.682"/>
    </inkml:context>
    <inkml:brush xml:id="br0">
      <inkml:brushProperty name="width" value="0.1" units="cm"/>
      <inkml:brushProperty name="height" value="0.1" units="cm"/>
      <inkml:brushProperty name="color" value="#FFC114"/>
    </inkml:brush>
  </inkml:definitions>
  <inkml:trace contextRef="#ctx0" brushRef="#br0">1 248 3617,'25'20'3007,"-15"-11"-2201,0-1 0,0 0-1,0-1 1,1 0 0,0-1-1,22 9 1,-32-15-755,-1 0 1,1 1-1,0-1 1,0 0-1,0 0 1,0 0-1,0 0 1,-1 0-1,1 0 1,0 0-1,0 0 1,0 0-1,0 0 1,0-1-1,-1 1 1,1 0-1,0-1 1,0 1-1,0 0 1,-1-1-1,1 1 1,0-1-1,0 1 1,-1-1-1,1 1 1,-1-1-1,1 0 1,0 1-1,-1-1 1,1 0-1,-1 0 1,1 1-1,-1-1 1,0 0-1,1 0 1,-1 1-1,0-1 0,0 0 1,1 0-1,-1 0 1,0 0-1,0-1 1,1-7 186,1 0 0,-2 0 0,0-15 0,0 1-22,1 8-179,1-1 0,1 1 0,0 0-1,1-1 1,1 1 0,0 1 0,11-24 0,-12 32-37,0-1 0,0 1 1,0 0-1,1 0 0,0 0 1,0 1-1,1 0 1,-1 0-1,1 0 0,0 1 1,0-1-1,1 2 0,-1-1 1,1 1-1,0 0 0,0 0 1,0 0-1,8-1 0,-13 4 1,1-1-1,-1 1 0,1 0 0,0 0 1,-1-1-1,1 2 0,-1-1 0,1 0 0,-1 0 1,1 1-1,-1 0 0,1-1 0,-1 1 1,1 0-1,-1 0 0,1 0 0,-1 1 0,0-1 1,0 0-1,0 1 0,0 0 0,0-1 1,0 1-1,0 0 0,0 0 0,-1 0 0,1 0 1,-1 0-1,1 0 0,-1 1 0,0-1 1,0 0-1,0 1 0,1 3 0,3 10 3,-1 0 0,-1 0 0,0 0 0,0 23 0,-1-18-2,2 49 21,2 20 42,-4-80-54,0 0 1,0 1-1,1-1 1,0 0-1,1 0 1,5 11-1,-8-20 6,-1 1 0,1-1 0,0 0 0,-1 0 0,1 1 0,0-1 0,0 0 0,0 0 0,0 0 0,0 0 0,0 0 0,0 0 0,0 0 0,0-1 0,0 1 0,1 0 0,-1-1 0,0 1 0,0 0 0,1-1 0,-1 0 0,1 1 0,-1-1 0,0 0 0,1 0 0,1 1 0,0-2 24,-1 0 0,0 1 0,0-1-1,0 0 1,-1 0 0,1 0-1,0 0 1,0 0 0,0-1-1,-1 1 1,1-1 0,-1 1 0,1-1-1,-1 1 1,1-1 0,-1 0-1,1-1 1,18-31 217,24-51 0,-32 58-277,1 1 0,1 0 0,35-46-1,-47 69 23,1 0-1,0 0 0,0 0 0,1 0 0,-1 1 0,1-1 0,-1 1 0,1 0 0,7-3 0,-11 5-2,1-1 0,0 1 0,0 0 0,0 0 1,1 0-1,-1-1 0,0 1 0,0 0 0,0 0 0,0 1 0,0-1 0,0 0 0,0 0 0,0 0 1,0 1-1,0-1 0,0 0 0,-1 1 0,1-1 0,0 1 0,0-1 0,0 1 0,0 0 1,0-1-1,-1 1 0,1 0 0,0-1 0,-1 1 0,1 0 0,0 0 0,-1 0 0,1 0 0,-1 0 1,1 0-1,-1 0 0,0-1 0,1 1 0,-1 0 0,0 0 0,0 0 0,0 0 0,1 2 0,6 58-40,-7-49 40,1 0-1,0 0 1,1 0-1,1-1 0,5 18 1,-4-20-129,0 0 1,1-1-1,0 1 1,1-1-1,-1 0 1,2 0-1,-1-1 1,1 0-1,0 0 1,1 0-1,-1-1 1,1 0-1,1-1 1,-1 0-1,1 0 1,-1-1-1,19 7 1,18 0-1801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5.680"/>
    </inkml:context>
    <inkml:brush xml:id="br0">
      <inkml:brushProperty name="width" value="0.1" units="cm"/>
      <inkml:brushProperty name="height" value="0.1" units="cm"/>
      <inkml:brushProperty name="color" value="#FFC114"/>
    </inkml:brush>
  </inkml:definitions>
  <inkml:trace contextRef="#ctx0" brushRef="#br0">414 22 3473,'-6'-6'3210,"6"5"-3155,0 1 0,0-1 0,-1 1 0,1-1 1,0 1-1,-1-1 0,1 1 0,-1-1 0,1 1 0,0-1 1,-1 1-1,1 0 0,-1-1 0,1 1 0,-1 0 0,1 0 1,-1-1-1,0 1 0,1 0 0,-1 0 0,0-1 0,-12-1 70,1 0-1,0 1 1,-1 0-1,1 1 0,-1 0 1,1 1-1,0 0 0,-1 1 1,-13 4-1,-14 5 326,-53 23-1,77-28-323,6-3 2,-1 1 1,1 0-1,0 1 1,0 0-1,0 1 1,1 0-1,0 0 1,-14 13-1,22-18-115,1-1 1,-1 1-1,0 0 0,0 0 1,1 1-1,-1-1 0,0 0 0,1 0 1,-1 0-1,1 0 0,-1 0 1,1 1-1,0-1 0,0 0 0,-1 0 1,1 1-1,0-1 0,0 0 1,0 1-1,0-1 0,0 0 0,1 0 1,-1 1-1,0-1 0,1 0 1,-1 0-1,0 0 0,1 1 0,0-1 1,-1 0-1,1 0 0,0 0 1,-1 0-1,1 0 0,0 0 0,0 0 1,0 0-1,0-1 0,0 1 1,0 0-1,2 1 0,5 3-6,0 0-1,1-1 1,-1 1-1,14 3 1,-14-5 17,104 47-17,-96-41-7,0 0 0,0 2 0,-1-1 0,20 20 0,-31-27 4,-1 1 1,0-1 0,-1 1 0,1-1-1,-1 1 1,1 0 0,-1 0 0,0 0-1,-1 0 1,1 0 0,-1 0 0,2 8-1,-3-9 2,1 0-1,-1 0 0,0 0 1,0 0-1,0 0 0,-1 0 1,1 0-1,-1 0 0,0 0 0,1 0 1,-2 0-1,1 0 0,0 0 1,0-1-1,-1 1 0,1 0 1,-1-1-1,-4 5 0,-2 1-39,-1 0 0,0-1 0,0-1 0,0 1-1,-1-1 1,0-1 0,0 0 0,-1 0 0,1-1 0,-1-1 0,0 0-1,0 0 1,0-1 0,-1 0 0,1-1 0,0 0 0,-20-2-1,2-3-925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6.128"/>
    </inkml:context>
    <inkml:brush xml:id="br0">
      <inkml:brushProperty name="width" value="0.1" units="cm"/>
      <inkml:brushProperty name="height" value="0.1" units="cm"/>
      <inkml:brushProperty name="color" value="#FFC114"/>
    </inkml:brush>
  </inkml:definitions>
  <inkml:trace contextRef="#ctx0" brushRef="#br0">7 0 7154,'-2'29'3100,"5"13"-2780,2 9-717,-11 43 729,2-59 388,2 0 0,5 64 0,-3-95-688,0 0 0,1-1 0,0 1 0,0 0 0,0-1 0,0 1 0,1-1-1,0 0 1,-1 1 0,1-1 0,0 0 0,0 0 0,1 0 0,4 4 0,-5-5-30,0-1 1,0 1-1,0-1 1,0 0 0,1 0-1,-1 0 1,0 0 0,1 0-1,-1 0 1,1-1 0,-1 1-1,1-1 1,-1 0-1,1 0 1,-1 1 0,1-2-1,0 1 1,-1 0 0,1 0-1,-1-1 1,3 0-1,6-3 12,0 0-1,0-1 0,0 0 0,-1 0 0,1-1 0,-1 0 0,-1-1 0,1 0 0,-1-1 0,-1 0 1,14-15-1,-12 10-51,0 0 1,-1 0 0,0-1 0,-1 0 0,-1-1 0,0 0 0,8-26-1,-8 14-123,6-22-159,-12 46 298,0 0-1,0 0 1,0 0 0,1 1-1,-1-1 1,1 0 0,0 1-1,0-1 1,0 1 0,0-1-1,3-2 1,-9 39-14,2-7 37,1 0 1,5 44-1,0-13 19,-3-35-11,5 30 1,-4-45-127,-1-1 0,1 1 0,1 0 0,0-1 0,0 0 0,0 1 0,7 9-1,9 2-834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6.829"/>
    </inkml:context>
    <inkml:brush xml:id="br0">
      <inkml:brushProperty name="width" value="0.1" units="cm"/>
      <inkml:brushProperty name="height" value="0.1" units="cm"/>
      <inkml:brushProperty name="color" value="#FFC114"/>
    </inkml:brush>
  </inkml:definitions>
  <inkml:trace contextRef="#ctx0" brushRef="#br0">1 1 3817,'3'87'3472,"18"113"-1346,-20-194-2000,-1 5 177,2 0-1,0-1 1,0 1 0,1-1-1,0 0 1,8 18 0,-11-28-280,1 1-1,-1 0 1,1-1 0,-1 1 0,1 0 0,-1-1 0,1 1-1,-1-1 1,1 1 0,0-1 0,-1 1 0,1-1-1,0 1 1,0-1 0,-1 0 0,1 1 0,0-1 0,0 0-1,0 0 1,-1 1 0,1-1 0,0 0 0,0 0-1,0 0 1,-1 0 0,1 0 0,0 0 0,0 0 0,0-1-1,-1 1 1,1 0 0,0 0 0,0-1 0,0 1-1,-1 0 1,1-1 0,0 1 0,-1-1 0,2 0 0,1-1 35,-1 0 1,1 0 0,-1 0 0,1-1 0,-1 1 0,0-1 0,0 1 0,3-6 0,5-12 143,-1-1 0,-1 0 0,7-32 0,-11 36-155,1-1 1,1 1-1,0 0 1,1 0-1,1 1 1,15-24-1,-20 37-99,-1 0 0,1 0 0,0 0 0,0 0 0,0 1 0,0-1 1,0 1-1,0 0 0,1 0 0,4-2 0,-6 3 7,0 1 0,-1-1 1,1 1-1,0-1 0,0 1 1,0 0-1,-1 0 1,1 0-1,0 0 0,0 0 1,0 0-1,-1 0 0,1 0 1,0 1-1,0-1 0,-1 1 1,1-1-1,0 1 0,0 0 1,-1 0-1,1 0 0,-1 0 1,1 0-1,-1 0 0,2 2 1,5 6 19,0 1 1,-1 1 0,0-1 0,-1 1 0,0 1 0,-1-1-1,0 1 1,4 13 0,-1-3 8,9 28 129,9 53 0,-9-37 469,-18-77-229,1 0 0,0 0 0,0 1 0,2-1 0,-1 0 0,4-12 0,1-6-349,17-46-1,-16 57-51,1 1-1,1 0 1,0 0-1,2 0 0,0 1 1,0 1-1,2 0 1,27-26-1,-32 34-59,0 1-1,0-1 1,1 2-1,0-1 1,0 1-1,0 0 0,0 1 1,1 0-1,0 1 1,0 0-1,0 0 1,0 1-1,0 0 1,1 1-1,-1 0 1,0 1-1,1 0 1,14 2-1,-22-1 67,1-1 0,-1 1 0,0 0 0,0 0 0,0 0 0,1 0 0,-1 0 0,0 1 0,0-1 0,-1 1 0,1 0 0,0 0 0,-1 0 0,1 0 0,3 4 0,-5-4 41,0 0-1,-1-1 0,1 1 0,0 0 1,0 0-1,-1 0 0,1 0 0,-1-1 1,0 1-1,0 0 0,1 0 1,-1 0-1,0 0 0,-1 0 0,1 0 1,0 0-1,-1 0 0,1 0 0,-1 0 1,1-1-1,-1 1 0,0 0 1,1 0-1,-1-1 0,0 1 0,-1 0 1,0 1-1,-35 49 565,-23 38 495,55-80-979,0 0-1,0 0 1,1 0-1,1 0 1,0 1 0,0 0-1,-2 15 1,5-24-72,0 0 0,-1 0 1,1 0-1,0 0 0,0 0 1,1-1-1,-1 1 0,0 0 1,0 0-1,1 0 0,-1-1 0,1 1 1,0 0-1,0 0 0,-1-1 1,1 1-1,0-1 0,0 1 1,2 1-1,-2-2 1,1 0 0,-1 0 0,1 0 0,0 0 0,-1 0-1,1-1 1,-1 1 0,1 0 0,0-1 0,0 0 0,-1 1 0,1-1 0,0 0 0,0 0 0,-1 0 0,4 0 0,4-2 13,0 1-1,-1-1 1,1-1 0,0 0 0,-1 0 0,13-7 0,-9 4-8,1-1 1,-2-1 0,1 0 0,-1 0-1,18-19 1,-24 23-183,-1-1 0,0 0 0,0-1 0,0 1 0,-1-1 0,0 0 0,0 1 0,0-1 0,-1-1 0,0 1 0,0 0 0,0-1 0,-1 1 0,1-12 0,-3-7 1676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7.281"/>
    </inkml:context>
    <inkml:brush xml:id="br0">
      <inkml:brushProperty name="width" value="0.1" units="cm"/>
      <inkml:brushProperty name="height" value="0.1" units="cm"/>
      <inkml:brushProperty name="color" value="#FFC114"/>
    </inkml:brush>
  </inkml:definitions>
  <inkml:trace contextRef="#ctx0" brushRef="#br0">0 22 6513,'7'-4'577,"0"0"-1,0 0 0,14-5 0,-20 9-541,-1 0-1,1 0 1,0 0 0,-1 0-1,1 0 1,-1 0 0,1 0-1,0 0 1,-1 0 0,1 1-1,0-1 1,-1 0 0,1 0 0,-1 1-1,1-1 1,0 0 0,-1 1-1,1-1 1,-1 0 0,1 1-1,-1-1 1,1 1 0,-1-1-1,0 1 1,1-1 0,-1 1-1,1-1 1,-1 1 0,0-1 0,0 1-1,1 0 1,-1-1 0,0 1-1,6 23 155,-6-20-146,4 67 776,-4-52-34,1 0-1,5 29 0,-5-42-640,1 0-1,0 0 1,0 0 0,0-1-1,1 1 1,-1 0-1,2-1 1,-1 0 0,0 0-1,1 0 1,8 9 0,-6-9-125,0 0-1,1 0 1,0 0 0,0 0 0,0-1 0,0-1 0,0 1 0,1-1 0,0 0 0,0-1 0,-1 0 0,1 0 0,1-1 0,-1 1 0,0-2 0,0 1 0,10-2 0,-13 1-25,1-1 0,-1 0 0,1 0 0,-1-1 0,0 1 0,0-1 1,1 0-1,-1-1 0,-1 1 0,1-1 0,0 0 0,-1 0 0,1 0 0,-1-1 1,0 1-1,0-1 0,0 0 0,-1-1 0,1 1 0,-1 0 0,0-1 1,0 0-1,-1 0 0,0 0 0,1 0 0,1-9 0,2-14-207,-1 1-1,-2-1 1,0-43-1,-2 30-11,0 36 190,0 20 2,-2 23-1,-1-15 89,1 1 1,1 0-1,5 45 1,-3-61-49,-1 1 0,1-1 0,1 0 0,-1 0 0,1 0 0,1 0 0,-1-1 0,1 1 0,1-1 0,-1 0 0,1 0 0,0 0 0,1-1-1,8 8 1,-12-12-144,0-1-1,0 1 1,0-1-1,0 0 1,0 1-1,1-1 1,-1 0-1,0-1 1,1 1-1,-1 0 1,0-1-1,1 1 1,-1-1-1,1 1 1,-1-1-1,1 0 1,-1 0-1,1-1 1,-1 1-1,1 0 1,-1-1-1,1 1 0,-1-1 1,1 0-1,-1 0 1,0 0-1,0 0 1,1 0-1,-1-1 1,0 1-1,0-1 1,0 1-1,2-3 1,13-20-2791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1.860"/>
    </inkml:context>
    <inkml:brush xml:id="br0">
      <inkml:brushProperty name="width" value="0.1" units="cm"/>
      <inkml:brushProperty name="height" value="0.1" units="cm"/>
      <inkml:brushProperty name="color" value="#FFC114"/>
    </inkml:brush>
  </inkml:definitions>
  <inkml:trace contextRef="#ctx0" brushRef="#br0">238 0 5089,'13'21'1832,"-5"27"-1623,-3 7 7,-4 23 0,-12 7-40,-18 6 72,1 1-24,-15-24-80,-7-17 8,14-20-136,-3-14-120,11-22-1200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7.693"/>
    </inkml:context>
    <inkml:brush xml:id="br0">
      <inkml:brushProperty name="width" value="0.1" units="cm"/>
      <inkml:brushProperty name="height" value="0.1" units="cm"/>
      <inkml:brushProperty name="color" value="#FFC114"/>
    </inkml:brush>
  </inkml:definitions>
  <inkml:trace contextRef="#ctx0" brushRef="#br0">0 112 6193,'14'-6'521,"-9"4"-290,-1 0 1,1 1-1,0-1 0,0 1 0,9-2 0,-13 3-195,0 0 0,0 0 0,0 0 0,0 1 0,0-1 0,0 0 0,-1 0 0,1 1 0,0-1 0,0 0 1,0 1-1,0-1 0,-1 1 0,1-1 0,0 1 0,0-1 0,-1 1 0,1-1 0,-1 1 0,1 0 0,0 0 0,-1-1 0,1 1 0,-1 0 0,0 0 1,1-1-1,-1 1 0,1 0 0,-1 0 0,0 0 0,0 0 0,0 0 0,1-1 0,-1 1 0,0 0 0,0 1 0,13 75 1955,-13-76-1953,0-1 1,0 0-1,0 1 0,0-1 0,0 0 0,1 0 0,-1 1 0,0-1 0,0 0 0,0 1 0,1-1 0,-1 0 0,0 0 0,0 1 0,1-1 0,-1 0 0,0 0 0,1 0 0,-1 0 0,0 1 1,0-1-1,1 0 0,-1 0 0,0 0 0,1 0 0,-1 0 0,0 0 0,1 0 0,-1 0 0,0 0 0,1 0 0,-1 0 0,0 0 0,1 0 0,-1 0 0,0 0 0,1 0 0,-1 0 0,0 0 1,1-1-1,-1 1 0,0 0 0,1 0 0,-1 0 0,0 0 0,0-1 0,1 1 0,-1 0 0,0 0 0,0-1 0,1 1 0,17-16 703,-15 13-663,23-20 0,1 1-1,1 2 0,0 0 1,2 2-1,0 2 0,2 0 1,56-19-1,-83 33-77,1 1-1,0-1 1,-1 1-1,1 0 1,0 1 0,0 0-1,-1 0 1,12 1-1,-14-1 1,-1 1 0,1 0 0,-1-1-1,0 1 1,1 0 0,-1 0 0,0 1 0,0-1 0,0 0-1,0 1 1,0-1 0,0 1 0,0 0 0,0-1 0,-1 1-1,1 0 1,0 0 0,-1 0 0,0 0 0,1 0 0,-1 1-1,1 2 1,1 5-23,-1 0 1,0-1-1,0 1 0,0 11 1,6 31-827,-7-48 669,0-1 0,0 0 0,0 0 0,1 0 0,-1 0 0,1 0 0,0 0 0,0 0 0,0 0 0,0-1 0,0 1 0,4 3 0,13 4-1327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8.093"/>
    </inkml:context>
    <inkml:brush xml:id="br0">
      <inkml:brushProperty name="width" value="0.1" units="cm"/>
      <inkml:brushProperty name="height" value="0.1" units="cm"/>
      <inkml:brushProperty name="color" value="#FFC114"/>
    </inkml:brush>
  </inkml:definitions>
  <inkml:trace contextRef="#ctx0" brushRef="#br0">181 334 4705,'-3'-2'476,"-1"-1"0,1 1 0,0 0 0,-1 0-1,0 0 1,1 0 0,-8-1 0,8 2-410,-1 0-1,1 1 1,0 0-1,0 0 1,0 0 0,-1 0-1,1 1 1,0-1 0,0 1-1,0 0 1,0-1-1,0 1 1,0 1 0,0-1-1,0 0 1,-3 3-1,-1 1 44,0 0-1,1 1 1,-1 0-1,1 0 1,0 0-1,0 1 0,1 0 1,0 0-1,0 1 1,1-1-1,0 1 1,0 0-1,1 0 1,0 1-1,0-1 0,1 0 1,0 1-1,0 0 1,0 13-1,2-12 40,-1-1 0,1 1 0,1-1 0,0 1 0,0-1 0,1 1 0,0-1 0,4 10 0,-4-13-102,1 0 0,0-1 0,-1 1-1,2-1 1,-1 0 0,1 0 0,0 0-1,0 0 1,0-1 0,0 1-1,1-1 1,9 6 0,-12-9-46,0 1 0,0-1 1,0 0-1,0 0 0,0 0 0,1-1 1,-1 1-1,0 0 0,1-1 0,-1 0 1,1 1-1,-1-1 0,0 0 0,1 0 1,-1-1-1,1 1 0,-1 0 0,4-2 1,-2 1-1,0-1 0,0 0 0,1 0 1,-1 0-1,-1-1 0,1 1 0,0-1 0,-1 0 1,5-4-1,1-4-13,0 0 1,-1 0-1,0 0 1,-1-1-1,11-22 1,-10 16-90,-2-1 0,0 0 0,-1 0 0,3-23 1,4-80-688,-6 45 268,-1 32 248,-4 22 170,1 1 1,1-1-1,1 1 1,1 0-1,15-41 1,-20 63 106,0 0 0,1-1 0,-1 1 1,0 0-1,0 0 0,1-1 0,-1 1 0,0 0 1,0 0-1,1-1 0,-1 1 0,0 0 0,1 0 1,-1 0-1,0 0 0,1-1 0,-1 1 1,0 0-1,1 0 0,-1 0 0,0 0 0,1 0 1,-1 0-1,1 0 0,-1 0 0,0 0 0,1 0 1,-1 0-1,0 0 0,1 0 0,-1 0 1,0 0-1,1 1 0,-1-1 0,0 0 0,1 0 1,-1 0-1,0 1 0,1-1 0,-1 0 0,0 0 1,0 0-1,1 1 0,-1-1 0,0 0 1,0 1-1,1-1 0,-1 0 0,0 1 0,0-1 1,0 0-1,0 1 0,0-1 0,1 0 0,-1 1 1,4 10 111,-1 0 0,0 0 0,-1 1 0,0-1 0,0 1 0,-1-1 0,-1 13 0,0-19-55,-4 115 1218,-1-29-461,5-58-604,2 88 434,-1-105-680,1-1 0,0 0 0,2 1 0,0-2-1,9 26 1,-11-36-136,1 1 1,-1 0-1,1-1 0,0 0 0,0 1 0,5 4 1,-7-8 74,0 0-1,-1 0 1,2 0 0,-1-1 0,0 1 0,0 0 0,0 0 0,0-1 0,0 1 0,1-1 0,-1 1 0,0-1 0,0 1 0,1-1 0,-1 0 0,0 0 0,1 1 0,-1-1-1,0 0 1,1 0 0,-1-1 0,1 1 0,-1 0 0,0 0 0,2-1 0,14-9-1778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8.517"/>
    </inkml:context>
    <inkml:brush xml:id="br0">
      <inkml:brushProperty name="width" value="0.1" units="cm"/>
      <inkml:brushProperty name="height" value="0.1" units="cm"/>
      <inkml:brushProperty name="color" value="#FFC114"/>
    </inkml:brush>
  </inkml:definitions>
  <inkml:trace contextRef="#ctx0" brushRef="#br0">0 0 4529,'0'5'2120,"2"3"-663,-2 18-681,0 7-88,0 12 64,-2-1-64,2 1-248,0-4-135,5-11-434,3-3-599</inkml:trace>
  <inkml:trace contextRef="#ctx0" brushRef="#br0" timeOffset="1">284 343 8402,'7'-7'4668,"-7"7"-4522,0-1 0,0 1-1,0-1 1,-1-19-1119,0 3 1276,2-34-294,0 48-73,0-1 0,-1 0 0,2 1 0,-1-1-1,0 1 1,1-1 0,-1 1 0,1-1 0,0 1 0,0 0-1,0 0 1,1 0 0,-1 0 0,1 1 0,0-1 0,-1 0 0,1 1-1,0 0 1,1 0 0,-1 0 0,0 0 0,6-2 0,0 0-82,0 1 0,0 1 0,0-1 0,0 1 0,0 1 0,0 0 0,13 0 0,-15 0 145,-1 2 1,1-1-1,-1 1 0,1 0 1,-1 0-1,0 0 0,1 1 1,-1 0-1,0 1 0,0-1 1,-1 1-1,1 0 0,0 1 1,-1-1-1,0 1 0,0 0 1,0 0-1,0 1 0,-1 0 1,1-1-1,-1 2 0,-1-1 1,1 0-1,-1 1 0,1-1 1,-2 1-1,4 9 0,5 13-263,-3 0-456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8.961"/>
    </inkml:context>
    <inkml:brush xml:id="br0">
      <inkml:brushProperty name="width" value="0.1" units="cm"/>
      <inkml:brushProperty name="height" value="0.1" units="cm"/>
      <inkml:brushProperty name="color" value="#FFC114"/>
    </inkml:brush>
  </inkml:definitions>
  <inkml:trace contextRef="#ctx0" brushRef="#br0">34 37 7610,'4'-9'3141,"-3"7"-2962,-1 0 0,1 1 0,-1-1-1,1 1 1,0-1 0,-1 1 0,1 0 0,0-1 0,0 1 0,0 0 0,0-1-1,1 1 1,-1 0 0,0 0 0,0 0 0,1 0 0,-1 0 0,0 0 0,4-1-1,-5 2-178,0 0 0,1 0-1,-1 0 1,0 0-1,1 0 1,-1 0-1,0 0 1,1 0-1,-1 0 1,0 0 0,1 0-1,-1 0 1,0 0-1,1 0 1,-1 0-1,0 1 1,1-1 0,-1 0-1,0 0 1,0 0-1,1 0 1,-1 1-1,0-1 1,1 0 0,-1 0-1,0 1 1,0-1-1,0 0 1,1 0-1,-1 1 1,0-1-1,0 0 1,0 1 0,1-1-1,-1 0 1,0 0-1,0 1 1,0-1-1,0 0 1,0 1 0,0-1-1,0 1 1,0-1-1,0 0 1,0 1-1,0-1 1,0 0 0,0 1-1,0-1 1,0 0-1,0 1 1,-1-1-1,-4 23-82,-10 18 240,-22 72 492,33-96-577,1-1 0,0 1 0,1 0 0,1-1 0,1 19 1,0-32-71,0 0 0,0 1 0,1-1 0,-1 0 0,1 1 0,0-1 0,0 0 0,0 1 0,1-1 0,-1 0 0,1 0 1,-1 0-1,1 0 0,0-1 0,0 1 0,0 0 0,1-1 0,-1 1 0,4 2 0,-3-3-3,1-1-1,-1 1 1,0-1-1,1 0 1,0 0-1,-1 0 1,1 0-1,0 0 1,-1-1-1,1 0 1,0 1-1,0-2 1,-1 1-1,1 0 1,0-1-1,-1 1 1,7-3-1,-4 1-2,1 0 0,-1-1 0,0 1 0,0-1 0,0-1 0,0 1-1,-1-1 1,1 0 0,-1 0 0,0-1 0,0 1 0,0-1 0,-1 0 0,0-1-1,0 1 1,0-1 0,-1 0 0,1 0 0,-1 0 0,2-7 0,4-13-120,-1 0 0,-2-1 1,6-45-1,-6 34-162,6-39-430,-12 66 552,-1 14 113,-2 21 88,4-6 2,-1-1 1,2 1 0,1-1 0,0 0 0,6 20 0,35 80 354,-30-85-158,-1 1-1,-2 0 1,10 52 0,-19-76-199,-2-1 0,1 1-1,-1 0 1,0 0 0,-1 0 0,0-1 0,-1 1 0,1 0-1,-2-1 1,1 1 0,-1-1 0,0 0 0,-5 8 0,5-11-35,1-1 0,-1 0 0,0 0 0,-1 0-1,1 0 1,-1 0 0,1-1 0,-1 1 0,0-1 0,0 0 0,-1 0 0,1-1 0,0 1 0,-1-1 0,0 0 0,0 0 0,1 0 0,-1-1 0,0 0 0,0 0 0,0 0 0,-1-1 0,-7 1 0,5-2-140,0 0-1,0-1 1,0 1 0,0-2 0,0 1 0,0-1-1,1 0 1,-1 0 0,1-1 0,0 0 0,0-1-1,0 0 1,1 0 0,0 0 0,-8-8 0,-15-24 587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49.378"/>
    </inkml:context>
    <inkml:brush xml:id="br0">
      <inkml:brushProperty name="width" value="0.1" units="cm"/>
      <inkml:brushProperty name="height" value="0.1" units="cm"/>
      <inkml:brushProperty name="color" value="#FFC114"/>
    </inkml:brush>
  </inkml:definitions>
  <inkml:trace contextRef="#ctx0" brushRef="#br0">280 0 10554,'-11'3'5838,"-6"10"-5490,2-2-547,-20 9-144,9-7 488,2 2 0,0 0-1,-38 33 1,56-43-64,0 1 1,0 0-1,1 1 0,0-1 0,0 1 0,1 0 0,-1 1 1,2-1-1,-1 1 0,1-1 0,0 1 0,1 0 1,-1 0-1,2 1 0,-1-1 0,1 0 0,0 12 1,1-11-63,1 1 1,1-1 0,-1-1 0,1 1 0,1 0 0,-1 0 0,2-1-1,-1 1 1,1-1 0,0 0 0,1 0 0,0-1 0,0 1-1,1-1 1,12 12 0,7 4 234,0-1-1,56 36 0,-40-30 63,-38-25-296,23 18 58,-22-12-55,-5-9-22,1 0 1,0 1 0,-1-1-1,1 1 1,-1-1 0,1 0 0,-1 0-1,1 1 1,-1-1 0,1 0 0,-1 0-1,1 0 1,-1 1 0,1-1-1,-1 0 1,1 0 0,-1 0 0,1 0-1,-1 0 1,1 0 0,-1 0 0,0 0-1,-24-1-109,-1-1-1,1-1 0,-38-10 1,-2 0-1570,14 4-471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8.344"/>
    </inkml:context>
    <inkml:brush xml:id="br0">
      <inkml:brushProperty name="width" value="0.1" units="cm"/>
      <inkml:brushProperty name="height" value="0.1" units="cm"/>
      <inkml:brushProperty name="color" value="#FFC114"/>
    </inkml:brush>
  </inkml:definitions>
  <inkml:trace contextRef="#ctx0" brushRef="#br0">1 10 9426,'7'0'3457,"8"3"-2801,4-1-216,13-1-152,0 4-168,12-5-112,-1-3-40,-6-2-296,-1 0-296,-10 0-728,-4 2-305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18.728"/>
    </inkml:context>
    <inkml:brush xml:id="br0">
      <inkml:brushProperty name="width" value="0.1" units="cm"/>
      <inkml:brushProperty name="height" value="0.1" units="cm"/>
      <inkml:brushProperty name="color" value="#FFC114"/>
    </inkml:brush>
  </inkml:definitions>
  <inkml:trace contextRef="#ctx0" brushRef="#br0">0 0 10162,'16'11'3889,"5"13"-2833,14-5-768,5-1-32,6-2-312,-2-4-248,-1-5-624,0-9-440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0.245"/>
    </inkml:context>
    <inkml:brush xml:id="br0">
      <inkml:brushProperty name="width" value="0.1" units="cm"/>
      <inkml:brushProperty name="height" value="0.1" units="cm"/>
      <inkml:brushProperty name="color" value="#FFC114"/>
    </inkml:brush>
  </inkml:definitions>
  <inkml:trace contextRef="#ctx0" brushRef="#br0">134 29 5441,'-68'-14'2561,"69"-1"615,4 28-1735,-5 8-169,10 20-344,-5 5-120,-1 4-400,6 1-160,-7-3-160,5-4-47,-11-6-338,-8 1-311,-16-9-752,-8-3-392,0-11-297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0.645"/>
    </inkml:context>
    <inkml:brush xml:id="br0">
      <inkml:brushProperty name="width" value="0.1" units="cm"/>
      <inkml:brushProperty name="height" value="0.1" units="cm"/>
      <inkml:brushProperty name="color" value="#FFC114"/>
    </inkml:brush>
  </inkml:definitions>
  <inkml:trace contextRef="#ctx0" brushRef="#br0">94 133 6697,'-94'-121'3273,"96"115"-896,12 2-1513,4 3-56,10 1-416,4 1-224,6 4-112,7 2-8,11-3-64,2 0-248,13-12-736,-1 0-536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1.038"/>
    </inkml:context>
    <inkml:brush xml:id="br0">
      <inkml:brushProperty name="width" value="0.1" units="cm"/>
      <inkml:brushProperty name="height" value="0.1" units="cm"/>
      <inkml:brushProperty name="color" value="#FFC114"/>
    </inkml:brush>
  </inkml:definitions>
  <inkml:trace contextRef="#ctx0" brushRef="#br0">71 0 7290,'0'10'2960,"-5"17"-1503,0 3-145,-7 27 192,4 14-208,6 24-375,-11 12-137,10 3-288,-8-10-152,3-19-208,5-8-16,3-18-328,6-3 240,4-22-1632,6-14-161,-12-24-631</inkml:trace>
  <inkml:trace contextRef="#ctx0" brushRef="#br0" timeOffset="1">375 31 9954,'5'14'3601,"-5"5"-2569,0 27-512,0 42 128,-7 12 41,-1 35-113,-1-6 16,-4-9-128,-1-9-136,3-17-232,4-9-304,7-26-1024,0-20-593,5-24 401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3.192"/>
    </inkml:context>
    <inkml:brush xml:id="br0">
      <inkml:brushProperty name="width" value="0.1" units="cm"/>
      <inkml:brushProperty name="height" value="0.1" units="cm"/>
      <inkml:brushProperty name="color" value="#FFC114"/>
    </inkml:brush>
  </inkml:definitions>
  <inkml:trace contextRef="#ctx0" brushRef="#br0">1 133 3377,'8'0'1680,"22"2"-240,10-2-1040,19 0-159,11-8 63,13-7 160,18 3 104,28-6 176,13 1-48,3 2-224,-3 3-144,-12 2-408,-7 2-312,-24-2-640,-15 1-384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1.614"/>
    </inkml:context>
    <inkml:brush xml:id="br0">
      <inkml:brushProperty name="width" value="0.1" units="cm"/>
      <inkml:brushProperty name="height" value="0.1" units="cm"/>
      <inkml:brushProperty name="color" value="#FFC114"/>
    </inkml:brush>
  </inkml:definitions>
  <inkml:trace contextRef="#ctx0" brushRef="#br0">12 83 4729,'1'-1'338,"-1"-1"0,0 0 0,1 1 1,-1-1-1,1 1 0,-1 0 0,1-1 0,0 1 0,0-1 0,-1 1 0,1 0 1,0 0-1,0-1 0,0 1 0,1 0 0,-1 0 0,0 0 0,0 0 0,3-1 1,28-14 972,-19 10-1096,3 0 133,0-1 1,1 2-1,-1 0 0,1 1 0,23-2 1,-36 5-299,-1 1 1,1 0 0,0 0 0,-1 0 0,1 1 0,-1-1 0,1 1 0,-1 0 0,1 0 0,-1 0 0,1 1-1,-1-1 1,0 1 0,0 0 0,0 0 0,0 0 0,0 0 0,0 0 0,0 0 0,-1 1 0,1 0 0,-1-1-1,0 1 1,0 0 0,0 0 0,0 0 0,0 0 0,-1 1 0,1-1 0,-1 0 0,0 1 0,1 4 0,1 5 1,-1-1 1,0 1 0,-1-1-1,-1 1 1,0-1 0,0 1-1,-1-1 1,-1 1 0,0-1-1,-1 0 1,0 1 0,-1-1-1,0-1 1,-1 1 0,-11 18-1,-7 10 266,-2-2-1,-57 65 0,78-98-306,-63 82 482,57-74-346,2 1 0,0 0 0,1 1 1,-9 24-1,15-36-124,0-1 1,0 1-1,0-1 1,0 1 0,1 0-1,-1-1 1,1 1 0,0 0-1,0 0 1,0-1-1,0 1 1,0 0 0,1-1-1,-1 1 1,1 0 0,0-1-1,0 1 1,0-1-1,0 1 1,0-1 0,0 1-1,1-1 1,-1 0 0,4 4-1,-2-4-21,0 0 0,0 0 0,0 0 0,1 0 0,-1-1 0,0 0 0,1 1-1,-1-1 1,1-1 0,-1 1 0,1 0 0,-1-1 0,1 0 0,0 0 0,-1 0 0,1 0 0,0 0-1,3-2 1,84-15-797,-54 9-1123,62-6 0,-57 13-264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2.163"/>
    </inkml:context>
    <inkml:brush xml:id="br0">
      <inkml:brushProperty name="width" value="0.1" units="cm"/>
      <inkml:brushProperty name="height" value="0.1" units="cm"/>
      <inkml:brushProperty name="color" value="#FFC114"/>
    </inkml:brush>
  </inkml:definitions>
  <inkml:trace contextRef="#ctx0" brushRef="#br0">52 5 6153,'6'-4'3393,"-5"4"-3317,0 0 0,-1-1 0,1 1 0,0 0 0,-1 1 0,1-1 0,0 0 0,-1 0 0,1 0 0,0 0 0,-1 0 0,1 1 0,0-1 0,-1 0 0,1 1 0,0-1 0,-1 0-1,1 1 1,-1-1 0,1 1 0,-1-1 0,1 1 0,-1-1 0,1 1 0,-1-1 0,0 1 0,1-1 0,-1 1 0,0 0 0,1-1 0,-1 2 0,2 5 253,-1 0-1,-1 0 1,1 1 0,-1-1-1,0 0 1,-2 14 0,-13 48 680,3-14-411,-29 265 669,32-244-2376,9-76 1089,0 0 0,0 0 0,0-1 0,1 1 0,-1 0-1,0 0 1,0 0 0,0 0 0,0 0 0,1 0 0,-1 0-1,0 0 1,0 0 0,0 0 0,1 0 0,-1 0 0,0 0-1,0 0 1,0 0 0,1 0 0,-1 0 0,0 0 0,0 0-1,0 0 1,1 0 0,-1 0 0,0 0 0,0 0 0,0 0-1,0 0 1,1 0 0,-1 0 0,0 0 0,0 1 0,0-1-1,0 0 1,0 0 0,1 0 0,-1 0 0,0 0 0,0 1-1,0-1 1,0 0 0,0 0 0,0 0 0,0 1 0,0-1-1,1 0 1,-1 0 0,0 0 0,0 0 0,0 1 0,0-1-1,0 0 1,0 0 0,0 0 0,0 1 0,0-1 0,0 0-1,0 0 1,-1 0 0,1 1 0,0-1 0,0 0 0,0 0-1,0 0 1,0 1 0,0-1 0,8-14-864,-1-1 519,0-1-1,0 1 1,2 1-1,0-1 1,19-23-1,12-18 389,11-14 117,-34 49 98,27-43-1,-43 63-187,0 0-1,-1 0 0,1-1 0,0 1 0,-1 0 1,1 0-1,0-1 0,-1 1 0,0-1 1,1 1-1,-1 0 0,0-1 0,0 1 1,0-1-1,0 1 0,0-1 0,0 1 1,0-1-1,-1-1 0,1 2-13,-1 0-1,1 1 1,-1-1-1,0 1 1,1-1-1,-1 1 1,0 0-1,1-1 1,-1 1 0,0 0-1,0-1 1,1 1-1,-1 0 1,0 0-1,0 0 1,0 0-1,1 0 1,-1 0-1,0 0 1,0 0 0,0 0-1,1 0 1,-1 0-1,-1 1 1,-3 0 77,0 0 0,0 0 0,0 1 1,0 0-1,1 0 0,-1 1 0,0-1 1,1 1-1,-6 4 0,3 0 3,1-1 0,-1 2 0,1-1 0,0 1 0,1-1 0,0 1 0,0 1 0,1-1 0,0 1 0,0 0 0,1 0 0,0 0 0,1 0 0,0 0 0,0 1 0,1-1 0,0 1 0,1-1 0,0 1 0,1 0 0,0-1 0,0 0 0,3 11 0,-3-16-164,0-1 0,1 1 1,-1-1-1,1 0 1,0 0-1,0 1 1,0-1-1,0 0 1,0 0-1,1-1 1,-1 1-1,1 0 1,0-1-1,0 0 1,0 0-1,0 0 1,0 0-1,0 0 1,1 0-1,4 1 1,-1-1-227,-1 0 1,1-1-1,-1 0 1,1 0-1,-1-1 1,1 0-1,0 0 1,-1 0-1,1-1 1,9-2-1,24-7-1703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2.567"/>
    </inkml:context>
    <inkml:brush xml:id="br0">
      <inkml:brushProperty name="width" value="0.1" units="cm"/>
      <inkml:brushProperty name="height" value="0.1" units="cm"/>
      <inkml:brushProperty name="color" value="#FFC114"/>
    </inkml:brush>
  </inkml:definitions>
  <inkml:trace contextRef="#ctx0" brushRef="#br0">417 1 7050,'-1'85'7530,"-5"24"-7583,3-68 1185,-2 19-78,-4 0 0,-30 111 0,24-107-901,11-44-169,-1 0 1,0 0-1,-2-1 0,-14 31 0,20-47 13,-1 0 0,0 0 1,0-1-1,0 1 0,0 0 0,0-1 1,-1 0-1,1 1 0,-1-1 0,1 0 1,-1 0-1,0-1 0,0 1 0,0-1 1,0 1-1,0-1 0,0 0 1,-4 1-1,2-1-43,-1-1 0,1 1 0,-1-1-1,1 0 1,-1 0 0,1-1 0,-1 0 0,1 0 0,0 0 0,-7-3 0,0 0-226,1-1 0,1 0 0,-1-1 1,1 0-1,0 0 0,0-1 0,1 0 1,0-1-1,-16-17 0,17 14-342,1 0 0,-11-21 0,-12-32-935</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22.963"/>
    </inkml:context>
    <inkml:brush xml:id="br0">
      <inkml:brushProperty name="width" value="0.1" units="cm"/>
      <inkml:brushProperty name="height" value="0.1" units="cm"/>
      <inkml:brushProperty name="color" value="#FFC114"/>
    </inkml:brush>
  </inkml:definitions>
  <inkml:trace contextRef="#ctx0" brushRef="#br0">0 41 8370,'18'0'4497,"12"-4"-664,11 3-2561,2-7-176,24-3-648,2 6-280,1 0-144,-3 2-16,-10 1-208,3 2-312,-7-1-1288,1 1-817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44:53.226"/>
    </inkml:context>
    <inkml:brush xml:id="br0">
      <inkml:brushProperty name="width" value="0.1" units="cm"/>
      <inkml:brushProperty name="height" value="0.1" units="cm"/>
      <inkml:brushProperty name="color" value="#FFC114"/>
    </inkml:brush>
  </inkml:definitions>
  <inkml:trace contextRef="#ctx0" brushRef="#br0">2612 2397 4337,'-2'-4'2494,"-8"7"-2047,-1 1-377,0 0 0,0 1 0,0 0 0,1 0 1,-15 11-1,-21 11 197,17-15 87,0-2 0,-1 0 0,-43 6 0,36-8-33,-389 77 2276,342-73-2275,0-4 0,0-4 0,-103-8 0,-194-55 191,5-31 344,297 70-588,1-4 0,-128-55 0,179 65-233,1-1-1,1 0 1,0-2-1,-31-27 1,43 31-31,0-1 0,0 0-1,1 0 1,1-1 0,0 0 0,1-1 0,-15-33 0,19 34-3,2 0 0,0 0 1,0 0-1,2-1 0,0 1 0,0-1 0,2 1 1,0-1-1,0 0 0,2 1 0,0-1 1,0 1-1,2-1 0,8-23 0,6-10 4,3 2-1,2 0 0,30-47 1,2 6 1,3 3 0,4 3 0,4 2 0,3 3 1,3 4-1,4 2 0,121-87 0,72-17-2,269-92-13,35 58-13,86 41-6,-493 140 20,1 6 0,172 1 0,-230 22 6,0 4 1,0 5-1,127 29 0,-154-20 3,-1 4 0,-1 4 1,-1 3-1,122 65 0,-151-67 4,0 2 0,-2 3 0,60 52 0,-71-49 3,-2 1-1,-2 3 1,45 68 0,-52-69-2,-1 1 0,-2 2 0,29 74 0,-37-67 0,-3 1 0,-2 0 0,-2 1 0,-2 0 0,-2 0 0,-3 0 1,-2 0-1,-9 67 0,3-72 18,-3-1 0,-1-1 1,-3 0-1,-1 0 0,-2-2 0,-2 0 0,-2-1 1,-1 0-1,-42 54 0,27-48 93,-2-2 0,-1-2-1,-3-2 1,-1-2 0,-2-1-1,-99 61 1,54-49 145,-2-4 1,-1-3-1,-120 35 0,-317 59 540,-90-26-269,-1-57-423,275-66-608,47-27-480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49.090"/>
    </inkml:context>
    <inkml:brush xml:id="br0">
      <inkml:brushProperty name="width" value="0.1" units="cm"/>
      <inkml:brushProperty name="height" value="0.1" units="cm"/>
      <inkml:brushProperty name="color" value="#FFC114"/>
    </inkml:brush>
  </inkml:definitions>
  <inkml:trace contextRef="#ctx0" brushRef="#br0">698 1101 2553,'0'2'86,"-1"-1"0,0 1 0,0-1 1,0 1-1,0-1 0,0 0 0,-1 1 0,1-1 1,0 0-1,-1 0 0,1 0 0,-1 0 1,1 0-1,-1 0 0,1-1 0,-1 1 1,1 0-1,-1-1 0,0 1 0,-3 0 1,-40 4 804,34-5-549,-47 3 913,37-3-930,0 1 0,1 1 0,-1 0 0,1 2 0,0 0 0,-27 10 0,27-5-275,1-2 0,-1 0 0,0-1 0,-32 5 0,45-11-47,0 1-1,0-1 1,0 0 0,1 0 0,-1-1 0,0 0-1,0 0 1,1-1 0,-1 0 0,1 0 0,-1 0-1,1-1 1,0 0 0,0 0 0,0-1 0,0 1 0,-9-9-1,7 4 6,0 0 0,1-1 0,0 1 0,1-1 0,0-1 0,0 1 0,0-1 0,2 0 0,-1-1 0,-3-13 0,-2-13 46,-9-63 0,11 50-18,1 11 2,2 1-1,1-1 1,2 0-1,2 0 1,9-70-1,-5 88-27,0 1 0,1-1 0,1 1 0,1 1-1,1-1 1,1 1 0,0 1 0,2-1-1,0 2 1,1-1 0,0 2 0,22-23-1,-14 21-1,1 0-1,1 2 1,0 0-1,1 2 0,0 1 1,35-15-1,157-49 11,-129 50 6,118-19 0,-163 39-3,0 3 0,0 1 0,0 2 0,0 2-1,58 9 1,-23 4 31,0 3 0,-1 4-1,96 39 1,-152-52-40,-1 1 1,0 0-1,0 2 0,-1 0 1,0 1-1,-1 1 0,14 14 0,-19-15-7,-1-1 0,-1 1 0,0 0 0,0 1 0,-2 0 0,1 1 0,-2-1-1,0 1 1,0 1 0,3 15 0,-4-7 1,0 1 0,-2-1 0,-1 1 0,0 0 0,-2 0 0,-1 0-1,-1-1 1,-1 1 0,-1 0 0,-1-1 0,-1 0 0,-1 0 0,-1-1 0,-1 0 0,-1 0 0,0-1 0,-2 0 0,-1-1 0,-29 37 0,14-27 76,-1-2 0,-2 0 0,0-2 0,-2-1 0,-1-2 0,0-1 0,-2-2 0,-1-1 0,-53 19 0,39-20 25,0-3 0,-1-2 1,0-2-1,-1-2 0,-1-3 0,-91-1 1,105-6-101,0-2 1,1-2 0,-1-2-1,1-1 1,-47-17-1,67 18-45,1 0-1,0-1 0,0-1 0,1 0 0,0-2 1,0 0-1,1-1 0,1 0 0,0-1 0,1-1 0,1 0 1,-17-22-1,23 23 239,-1 0-1,2-1 1,0 0 0,-7-22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0.035"/>
    </inkml:context>
    <inkml:brush xml:id="br0">
      <inkml:brushProperty name="width" value="0.1" units="cm"/>
      <inkml:brushProperty name="height" value="0.1" units="cm"/>
      <inkml:brushProperty name="color" value="#FFC114"/>
    </inkml:brush>
  </inkml:definitions>
  <inkml:trace contextRef="#ctx0" brushRef="#br0">892 1088 4617,'-36'1'2447,"-6"-1"-1422,-1-1 0,-62-10-1,-340-104 673,423 109-1680,1-1 0,-1-2 1,1 0-1,-28-17 0,42 22-16,1 0 1,0 0-1,0-1 0,1 0 1,-1 0-1,1-1 0,1 1 0,-1-1 1,1 0-1,-1 0 0,2-1 0,-1 1 1,1-1-1,0 0 0,0 0 0,1 0 1,-2-11-1,1 1 1,2-1 1,0 1-1,2-1 1,-1 1-1,2 0 0,0-1 1,2 1-1,-1 0 1,13-30-1,-6 21-1,1 1 1,1 1-1,1 0 0,1 1 1,29-36-1,-29 43-1,1 1 1,0 0-1,1 0 0,1 2 1,0 0-1,1 1 0,1 1 1,27-13-1,11 1-1,104-29-1,400-75 3,-508 116-5,-28 6 3,275-46 5,-275 49-6,0 2 0,0 0-1,0 1 1,0 1 0,41 10 0,-47-7-3,-1 1 1,0 1-1,0 0 0,0 2 1,-1 0-1,31 21 1,-41-24 9,1-1 0,-1 2 0,-1-1 1,1 1-1,-1 0 0,0 0 0,-1 0 1,0 1-1,0 0 0,0 0 0,-1 1 1,6 15-1,-7-12 17,-1 0 1,0-1-1,0 1 1,-1 0-1,-1 0 1,0 0 0,0 0-1,-1 0 1,-1 0-1,-3 12 1,-2 3 53,-1-1 1,-2 1 0,0-2-1,-2 1 1,-1-1 0,0-1 0,-2 0-1,-27 31 1,21-29 35,-2-1 1,-1-2-1,0 0 0,-2-1 0,-1-2 1,-54 32-1,37-30 79,-1-2 0,-1-2 0,0-3 1,-79 17-1,-194 15 570,306-46-735,-256 16 179,246-18-441,-38-5 0,2-10-728</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1.849"/>
    </inkml:context>
    <inkml:brush xml:id="br0">
      <inkml:brushProperty name="width" value="0.1" units="cm"/>
      <inkml:brushProperty name="height" value="0.1" units="cm"/>
      <inkml:brushProperty name="color" value="#FFC114"/>
    </inkml:brush>
  </inkml:definitions>
  <inkml:trace contextRef="#ctx0" brushRef="#br0">13 579 3417,'-12'5'2006,"12"0"-1071,1-4-898,1 0-1,-1-1 1,1 1 0,-1-1 0,1 1 0,0-1-1,-1 0 1,1 1 0,-1-1 0,1 0 0,0 0 0,-1 0-1,1 0 1,0-1 0,1 1 0,104-24 814,-81 18-682,860-178 2461,356-80-1989,-921 190-785,-209 50-304,-20 8-236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2.371"/>
    </inkml:context>
    <inkml:brush xml:id="br0">
      <inkml:brushProperty name="width" value="0.1" units="cm"/>
      <inkml:brushProperty name="height" value="0.1" units="cm"/>
      <inkml:brushProperty name="color" value="#FFC114"/>
    </inkml:brush>
  </inkml:definitions>
  <inkml:trace contextRef="#ctx0" brushRef="#br0">451 33 2833,'-65'-29'1121,"64"28"-1074,0 1 0,-1-1 0,1 1 0,0 0 0,0-1 0,-1 1 0,1 0 0,0 0-1,-1 0 1,1 0 0,0 0 0,-1 0 0,1 0 0,0 1 0,0-1 0,-1 0 0,1 1 0,0-1 0,0 1 0,-1-1-1,1 1 1,0 0 0,0-1 0,0 1 0,0 0 0,-2 1 0,-1 2 156,-204 145 2615,186-133-2595,-39 36 1,55-46-196,0 0-1,1 0 1,0 1 0,0-1 0,0 1-1,1 0 1,0 1 0,1-1-1,-1 1 1,-3 13 0,6-19-22,1 1 0,0-1 1,-1 1-1,1-1 0,0 0 0,0 1 0,0-1 1,1 1-1,-1-1 0,0 1 0,1-1 1,0 0-1,-1 0 0,1 1 0,0-1 0,0 0 1,3 4-1,-2-3 20,1 0 1,-1-1 0,1 1-1,0-1 1,0 1 0,0-1-1,0 0 1,1 0 0,-1 0-1,5 2 1,8 1 108,0 0 1,1-1-1,-1-1 1,20 2-1,-21-3-47,373 36 760,-247-28-1076,-78-5-491,-5-5-360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4.176"/>
    </inkml:context>
    <inkml:brush xml:id="br0">
      <inkml:brushProperty name="width" value="0.1" units="cm"/>
      <inkml:brushProperty name="height" value="0.1" units="cm"/>
      <inkml:brushProperty name="color" value="#FFC114"/>
    </inkml:brush>
  </inkml:definitions>
  <inkml:trace contextRef="#ctx0" brushRef="#br0">308 9 4225,'-1'-1'121,"1"0"-1,-1 0 1,0 1 0,0-1-1,0 0 1,0 1 0,1-1-1,-1 1 1,0-1 0,0 1-1,0-1 1,0 1 0,0 0-1,-2-1 1,3 1-62,-1 0 0,1 0 0,-1 0 0,1 0-1,-1 0 1,1 1 0,0-1 0,-1 0 0,1 0 0,-1 0 0,1 0 0,-1 1 0,1-1-1,0 0 1,-1 1 0,1-1 0,0 0 0,-1 0 0,1 1 0,0-1 0,-1 1 0,1-1 0,0 0-1,-1 1 1,0 2-6,1-1 0,-1 1 0,0-1 0,0 1-1,1 0 1,0-1 0,0 1 0,-1 0 0,1 0-1,1-1 1,-1 1 0,1 3 0,1 4 5,0 0 1,1 0-1,0-1 0,1 1 1,0-1-1,1 0 0,-1 0 1,13 16-1,-6-9 49,-2-1 0,1 1 0,-2 1 0,0 0 0,-2 0-1,1 0 1,-2 1 0,6 34 0,-8-29-54,-1-1 0,-1 1 0,0 0 0,-2 0 1,-1 0-1,-8 39 0,8-56-47,1-1 1,0 1 0,-1-1-1,0 1 1,0-1 0,-1 0-1,0 1 1,1-1-1,-2-1 1,1 1 0,0 0-1,-1-1 1,0 0-1,0 0 1,-1 0 0,1 0-1,-1 0 1,1-1 0,-1 0-1,0 0 1,0-1-1,-1 1 1,1-1 0,-7 2-1,-3 0 7,0-1 1,0 0-1,0-1 0,0-1 0,0 0 1,0-1-1,-16-2 0,20 1-97,1-1 0,-1 0 0,1 0 0,0-1 0,0 0 0,0-1 0,0 0 1,1 0-1,-1-1 0,-16-13 0,-7-13-259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8.527"/>
    </inkml:context>
    <inkml:brush xml:id="br0">
      <inkml:brushProperty name="width" value="0.1" units="cm"/>
      <inkml:brushProperty name="height" value="0.1" units="cm"/>
      <inkml:brushProperty name="color" value="#FFC114"/>
    </inkml:brush>
  </inkml:definitions>
  <inkml:trace contextRef="#ctx0" brushRef="#br0">0 102 5545,'59'-52'2873,"-51"44"-785,6 3-799,6 2-129,2-4-360,5-2-152,-2 2-176,1 3-120,-7-1-144,2 5-56,-2-2-232,-2 2-312,1 0-848,-5 0-528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3.624"/>
    </inkml:context>
    <inkml:brush xml:id="br0">
      <inkml:brushProperty name="width" value="0.1" units="cm"/>
      <inkml:brushProperty name="height" value="0.1" units="cm"/>
      <inkml:brushProperty name="color" value="#FFC114"/>
    </inkml:brush>
  </inkml:definitions>
  <inkml:trace contextRef="#ctx0" brushRef="#br0">524 193 4913,'-26'12'1546,"-225"144"-523,132-69-150,97-69-526,1 1 0,0 1-1,-19 24 1,38-41-308,-1 1 1,1-1-1,-1 0 0,1 1 1,0-1-1,0 1 0,1 0 1,-1 0-1,1 0 0,0 0 0,-1 4 1,2-8-35,0 1 0,0 0 0,0-1 0,0 1 0,0 0 1,0-1-1,0 1 0,1-1 0,-1 1 0,0 0 0,0-1 0,1 1 0,-1-1 0,0 1 1,1-1-1,-1 1 0,0-1 0,1 1 0,-1-1 0,1 1 0,-1-1 0,1 1 1,-1-1-1,1 0 0,0 1 0,1 0-2,0 0 0,1-1 0,-1 1 0,0-1 0,0 0 0,0 0 0,1 0 0,-1 0 0,0 0 0,0 0 1,4-1-1,13-4-15,0 0 1,-1-1 0,1-1 0,-1-1 0,25-15 0,-6 4-52,292-136-250,-323 152 312,3 0-3,-1-1 0,0 0 0,15-11 1,-21 14 3,-1 0 1,1 0-1,-1 0 0,0-1 1,1 1-1,-1 0 1,0-1-1,0 1 0,0-1 1,0 1-1,0-1 0,0 0 1,0 1-1,-1-1 1,1 0-1,0 0 0,-1 1 1,0-1-1,1 0 1,-1 0-1,0 0 0,0 0 1,0 1-1,0-1 1,0 0-1,-1-2 0,-2-3 24,0-1-1,0 1 0,-1 0 0,0 1 0,0-1 1,-1 1-1,0-1 0,0 1 0,0 1 0,-1-1 0,-10-7 1,-7-5 184,-44-25 0,-4 5 256,-150-55-1,214 91-460,3 1-28,-1-1 1,1 0-1,-1 0 1,1 0-1,0 0 1,-1-1-1,-6-5 1,9-2-786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4.540"/>
    </inkml:context>
    <inkml:brush xml:id="br0">
      <inkml:brushProperty name="width" value="0.1" units="cm"/>
      <inkml:brushProperty name="height" value="0.1" units="cm"/>
      <inkml:brushProperty name="color" value="#FFC114"/>
    </inkml:brush>
  </inkml:definitions>
  <inkml:trace contextRef="#ctx0" brushRef="#br0">0 120 4825,'10'-3'1808,"15"-4"-1319,7 2-113,12-6-64,7 0 8,15 0-48,-1-5-72,0 2-80,-3 1-64,-14-3-512,-3 3-392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4.883"/>
    </inkml:context>
    <inkml:brush xml:id="br0">
      <inkml:brushProperty name="width" value="0.1" units="cm"/>
      <inkml:brushProperty name="height" value="0.1" units="cm"/>
      <inkml:brushProperty name="color" value="#FFC114"/>
    </inkml:brush>
  </inkml:definitions>
  <inkml:trace contextRef="#ctx0" brushRef="#br0">0 0 2280,'47'85'237,"-44"-79"-305,1-1 1,0 0 0,0 0-1,0 0 1,1-1 0,8 8-1,-11-10 155,0-1 0,0 1 0,0 0 0,0 0 0,0 0 0,0 0 0,-1 0 0,1 0-1,-1 0 1,1 1 0,-1-1 0,0 1 0,1 3 0,9 32 1313,-2 0 1,3 41-1,12 47-1007,-23-122-379,0-1-1,0 1 0,1-1 0,-1 0 0,1 1 0,-1-1 1,1 0-1,0 0 0,3 4 0,-4-7-4,-1 1 0,1-1 0,-1 1 0,1-1 0,-1 1 0,1-1 0,0 0-1,-1 0 1,1 1 0,0-1 0,-1 0 0,1 0 0,0 0 0,-1 1 0,1-1 0,0 0 0,-1 0 0,1 0 0,0 0-1,0 0 1,1-1 8,-1 1 0,0-1 0,1 0 0,-1 1 0,0-1 0,1 0 0,-1 0 0,0 0 0,0 1-1,0-1 1,0 0 0,2-3 0,7-10 55,0 0 1,-1-1-1,0 0 0,-2 0 1,12-32-1,-14 33-117,0-1 0,2 1 1,-1 1-1,1-1 0,1 1 0,1 1 0,0-1 1,13-13-1,32-18-293,-52 48 376,-4 12 66,-3 16 170,4-28-230,-4 12 140,2 1 0,0 0 1,0 0-1,1 28 0,2-41-183,0-1 0,0 1 0,1-1 0,-1 1 0,1-1 0,0 1 0,0-1 1,0 0-1,0 1 0,1-1 0,-1 0 0,1 0 0,0 0 0,0 0 0,0 0 0,0 0 0,0-1 0,1 1 0,-1-1 0,1 1 0,-1-1 0,1 0 0,0 0 0,0 0 0,0-1 0,0 1 1,1-1-1,-1 1 0,7 1 0,-7-3-61,0 1 1,1-1 0,-1 0 0,0 0-1,0 0 1,1 0 0,-1-1 0,4 0-1,33-11-753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5.236"/>
    </inkml:context>
    <inkml:brush xml:id="br0">
      <inkml:brushProperty name="width" value="0.1" units="cm"/>
      <inkml:brushProperty name="height" value="0.1" units="cm"/>
      <inkml:brushProperty name="color" value="#FFC114"/>
    </inkml:brush>
  </inkml:definitions>
  <inkml:trace contextRef="#ctx0" brushRef="#br0">110 2 5217,'-4'-1'2752,"4"1"-2712,-1 0 0,0 0 0,0-1 0,0 1 0,0 0 0,0 1 0,0-1 0,0 0 0,0 0 0,0 0 0,0 1 0,0-1 0,0 0 0,0 1 0,0-1 0,1 1 0,-1-1 0,-1 2 0,-13 12 180,-22 31 1,27-32-153,7-10-53,0 0 0,1 1 1,0-1-1,-1 1 0,1 0 1,0 0-1,1-1 0,-1 1 0,1 0 1,0 0-1,0 1 0,0-1 0,0 0 1,0 5-1,2-7-12,-1 0 0,0 0 0,1 0 0,0 0 0,-1 0 0,1 0 1,0 0-1,0 0 0,0 0 0,0-1 0,0 1 0,0 0 0,0-1 0,1 1 0,-1-1 0,1 1 1,-1-1-1,1 0 0,0 0 0,-1 0 0,1 0 0,0 0 0,0 0 0,0 0 0,3 1 0,14 4 14,0-1-1,1-1 0,0-1 1,37 2-1,24 3 38,-79-8-50,-1 1 0,0-1 0,0 0 0,0 0 0,1 1 0,-1-1 0,0 0 0,0 1 0,0 0 0,0-1 0,0 1 0,0-1 0,0 1 0,0 0 0,1 1 0,-2-2 0,0 1-1,1-1 0,-1 0 1,0 1-1,0-1 1,0 1-1,0-1 1,0 1-1,0-1 0,0 1 1,0-1-1,0 0 1,0 1-1,0-1 0,0 1 1,0-1-1,0 1 1,0-1-1,-1 1 1,1-1-1,0 0 0,0 1 1,0-1-1,-1 0 1,1 1-1,-1 0 0,-3 3 31,0 0-1,-1 0 1,1 0-1,-10 5 0,7-5-14,-45 30 118,25-18-164,-37 30 1,55-35-362,7-6-251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5.570"/>
    </inkml:context>
    <inkml:brush xml:id="br0">
      <inkml:brushProperty name="width" value="0.1" units="cm"/>
      <inkml:brushProperty name="height" value="0.1" units="cm"/>
      <inkml:brushProperty name="color" value="#FFC114"/>
    </inkml:brush>
  </inkml:definitions>
  <inkml:trace contextRef="#ctx0" brushRef="#br0">9 1 5089,'0'8'1736,"-4"6"-1519,1 2-233,2 6-9,1 10 74,1-2 87,7 7 256,5-1 0,-2 4-8,5 5-80,0 4-280,0 2-80,-8-6-288,-5-7-248,-6-16-673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5.905"/>
    </inkml:context>
    <inkml:brush xml:id="br0">
      <inkml:brushProperty name="width" value="0.1" units="cm"/>
      <inkml:brushProperty name="height" value="0.1" units="cm"/>
      <inkml:brushProperty name="color" value="#FFC114"/>
    </inkml:brush>
  </inkml:definitions>
  <inkml:trace contextRef="#ctx0" brushRef="#br0">1 55 6033,'16'-2'2305,"13"-1"-1569,15 0-760,10-4-128,-1-2-184,-7 1 0,-11-3 88,-9 0-88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6.366"/>
    </inkml:context>
    <inkml:brush xml:id="br0">
      <inkml:brushProperty name="width" value="0.1" units="cm"/>
      <inkml:brushProperty name="height" value="0.1" units="cm"/>
      <inkml:brushProperty name="color" value="#FFC114"/>
    </inkml:brush>
  </inkml:definitions>
  <inkml:trace contextRef="#ctx0" brushRef="#br0">378 5 3281,'20'-4'983,"-18"3"-503,-3 2-7,-63 14 1460,-6 6-1345,-63 23 475,118-38-874,1 1 0,-1 0 0,1 1 0,1 0 1,0 1-1,-17 15 0,28-23-168,1 0 0,-1 1 0,1-1 0,0 0 0,0 1-1,0-1 1,0 1 0,0-1 0,0 1 0,0-1 0,0 1 0,0 0 0,1-1 0,-1 1 0,0 0 0,1-1 0,0 1 0,-1 0 0,1 0 0,0 2 0,1-3-7,-1 1 0,1-1 1,-1 0-1,1 1 0,0-1 0,-1 1 1,1-1-1,0 0 0,0 1 1,0-1-1,0 0 0,0 0 1,0 0-1,1 0 0,-1 0 1,0 0-1,1 0 0,1 0 1,6 4 18,0-1 0,0-1 1,1 0-1,0 0 1,17 2-1,14 1-181,1-3 1,-1-2-1,1-1 1,-1-2-1,69-13 1,-46 3-811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6.726"/>
    </inkml:context>
    <inkml:brush xml:id="br0">
      <inkml:brushProperty name="width" value="0.1" units="cm"/>
      <inkml:brushProperty name="height" value="0.1" units="cm"/>
      <inkml:brushProperty name="color" value="#FFC114"/>
    </inkml:brush>
  </inkml:definitions>
  <inkml:trace contextRef="#ctx0" brushRef="#br0">227 5 3361,'-14'8'893,"-1"-1"0,-25 9 1,-11 4-242,48-18-606,-11 4 292,1 2 0,-1 0 0,-12 9 0,23-14-236,0-1 1,0 0-1,1 1 1,-1-1-1,1 1 1,-1 0-1,1 0 1,0 0-1,0 0 1,0 1-1,0-1 1,1 0-1,0 1 1,-1-1-1,1 1 1,0-1-1,0 1 1,0 7-1,1-9-71,0-1 0,0 1 0,0 0 0,1 0-1,-1 0 1,1 0 0,-1 0 0,1-1 0,-1 1 0,1 0-1,0 0 1,0-1 0,0 1 0,0-1 0,0 1 0,0-1 0,0 1-1,1-1 1,-1 0 0,0 1 0,3 0 0,-1 0-3,1 0 1,0 0 0,-1 0-1,1-1 1,0 0 0,0 0-1,0 0 1,-1 0 0,8 0-1,3-1 5,0 0-1,1-1 1,-1 0 0,23-6-1,-20 3-20,0-1 0,0-1 0,20-10 0,-29 12-17,-1 1 0,-1-2 0,1 1 0,0-1 0,-1 0 1,0-1-1,0 1 0,-1-1 0,8-10 0,-11 14-56,-1-1-1,1 0 1,-1 0-1,0 0 1,1 0-1,-1 0 1,-1 0-1,1 0 1,0 0-1,-1-1 1,0 1-1,1 0 1,-1 0-1,-1-1 1,1 1-1,0 0 1,-1 0-1,1 0 1,-1 0-1,0-1 1,0 1-1,-1 0 1,1 1-1,0-1 1,-1 0-1,0 0 1,0 0-1,0 1 1,0-1-1,0 1 1,0 0-1,0 0 1,-1-1-1,-3-1 1,-16-8-1238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7.074"/>
    </inkml:context>
    <inkml:brush xml:id="br0">
      <inkml:brushProperty name="width" value="0.1" units="cm"/>
      <inkml:brushProperty name="height" value="0.1" units="cm"/>
      <inkml:brushProperty name="color" value="#FFC114"/>
    </inkml:brush>
  </inkml:definitions>
  <inkml:trace contextRef="#ctx0" brushRef="#br0">1 115 2593,'1'4'190,"1"1"0,-1-1 0,0 1 1,-1-1-1,1 1 0,-1-1 1,0 1-1,0 6 0,0 2 518,0-12-636,0 1 0,0 0 0,1-1 0,-1 1 0,1-1 0,0 1-1,-1-1 1,1 1 0,0-1 0,0 0 0,0 1 0,-1-1 0,2 0 0,-1 0 0,0 0 0,0 1-1,0-1 1,0 0 0,1-1 0,-1 1 0,0 0 0,1 0 0,-1 0 0,1-1 0,-1 1 0,1-1 0,-1 1-1,1-1 1,0 0 0,-1 0 0,1 1 0,-1-1 0,3 0 0,1 0 48,1 1-1,-1-1 1,1 0 0,-1-1-1,1 1 1,-1-1 0,1 0-1,7-3 1,-1-3-58,0 0 0,-1-1 0,0 0-1,0-1 1,0 0 0,-1 0 0,-1-1-1,0-1 1,9-13 0,-7 11-296,0-1-1,1 2 0,0 0 1,27-21-1,-37 31 216,1 0 0,0 1 0,0-1-1,0 1 1,1-1 0,-1 1 0,0 0-1,0 0 1,1 0 0,-1 1 0,0-1 0,1 1-1,-1 0 1,1 0 0,-1 0 0,1 0-1,-1 1 1,0-1 0,1 1 0,5 2-1,-5-1 34,0 0 0,0 0 0,-1 1-1,1-1 1,0 1 0,-1 0 0,0 0-1,0 0 1,0 1 0,0-1 0,0 1-1,-1 0 1,1 0 0,-1-1 0,3 7-1,-2-3 0,0 0 0,0 1 0,-1-1 0,0 0 0,0 1 0,-1-1 0,1 1 0,-2 0 0,1-1 0,-2 15 0,1-11-290,1-4-223</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7.571"/>
    </inkml:context>
    <inkml:brush xml:id="br0">
      <inkml:brushProperty name="width" value="0.1" units="cm"/>
      <inkml:brushProperty name="height" value="0.1" units="cm"/>
      <inkml:brushProperty name="color" value="#FFC114"/>
    </inkml:brush>
  </inkml:definitions>
  <inkml:trace contextRef="#ctx0" brushRef="#br0">20 86 3289,'1'13'287,"1"-5"-12,-1 1 1,0 0 0,0 0-1,-1-1 1,-1 1-1,1 0 1,-1 0 0,-1-1-1,-3 14 1,1-11 106,2-5-210,0-1 0,0 1 0,0-1 0,1 1 0,0 0 0,0-1 0,0 1 0,1 0 0,0 9 0,0-15-141,0 1 1,1 0 0,-1-1-1,0 1 1,1 0 0,-1-1-1,1 1 1,-1 0 0,1-1-1,-1 1 1,1-1 0,0 1-1,-1-1 1,1 1 0,-1-1-1,1 1 1,0-1 0,0 0-1,-1 1 1,1-1 0,0 0-1,0 1 1,-1-1 0,1 0-1,0 0 1,0 0-1,0 0 1,-1 0 0,1 0-1,0 0 1,1 0 0,25-5 531,-26 5-539,199-61 851,-181 56-866,12-2-58,0-2-1,50-22 0,-73 28 28,-1-1 1,1 0 0,-1 0-1,0-1 1,-1 1-1,1-2 1,-1 1 0,0-1-1,-1 0 1,1 0-1,-1 0 1,0-1-1,-1 0 1,1 0 0,5-14-1,-9 18 22,-1 0-1,0 1 0,0-1 1,0 0-1,0 0 0,-1 0 1,1 1-1,-1-1 0,1 0 1,-1 0-1,0 1 1,0-1-1,0 0 0,0 1 1,-1-1-1,1 1 0,-1 0 1,0-1-1,1 1 0,-1 0 1,0 0-1,0 0 0,0 0 1,-1 1-1,1-1 1,-5-2-1,6 3 1,-1 1 0,1 1-1,0-1 1,-1 0 0,1 0 0,0 0 0,-1 1 0,1-1-1,0 0 1,-1 1 0,1-1 0,0 1 0,0 0 0,-1 0-1,1-1 1,0 1 0,0 0 0,0 0 0,0 0 0,-1 2 0,-20 22 84,14-14 28,1 0 0,0 1 0,-11 22 0,17-30-82,-1 0-1,0 1 1,1-1 0,0 0 0,0 1 0,0 0 0,1-1-1,0 1 1,0-1 0,0 1 0,0-1 0,0 1-1,1 0 1,2 8 0,0-7-22,-1 0 0,1 0 0,0 0 0,0 0 0,1-1 0,5 7 0,-7-9-36,0-1-1,1 0 0,-1 1 0,1-1 0,0 0 0,-1-1 0,1 1 0,0 0 0,0-1 0,0 0 0,0 1 0,0-1 0,1-1 0,-1 1 0,4 0 0,1 0-163,1 0 1,0-1-1,0 0 0,-1 0 0,1-1 0,12-3 0,23-12-897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7.918"/>
    </inkml:context>
    <inkml:brush xml:id="br0">
      <inkml:brushProperty name="width" value="0.1" units="cm"/>
      <inkml:brushProperty name="height" value="0.1" units="cm"/>
      <inkml:brushProperty name="color" value="#FFC114"/>
    </inkml:brush>
  </inkml:definitions>
  <inkml:trace contextRef="#ctx0" brushRef="#br0">38 1 3361,'-6'11'2280,"4"-6"-2237,-9 50 495,-7 111 0,18-158-486,0 0-1,1 0 1,0 1 0,4 14-1,-4-21-27,0 0-1,-1-1 1,1 1-1,0 0 1,0 0 0,0-1-1,0 1 1,0-1-1,0 1 1,0-1-1,1 1 1,1 1 0,-2-3 6,0 1 0,0-1 0,0 1 0,0-1 0,0 0 0,0 1 1,0-1-1,0 0 0,0 0 0,0 0 0,0 0 0,0 0 0,0 0 0,0 0 0,0 0 1,0 0-1,0 0 0,0-1 0,0 1 0,0 0 0,0-1 0,0 1 0,0-1 1,1 0-1,0 0 27,0-1 1,0 0 0,0 1-1,0-1 1,0 0-1,-1 0 1,1 0-1,-1 0 1,1 0 0,-1 0-1,0 0 1,0-1-1,2-2 1,10-36 166,-9 26-179,1-6-25,2 1 1,0 1 0,13-26-1,-17 40-22,-1 1 0,1-1-1,0 1 1,0-1 0,1 1-1,-1 0 1,1 1 0,0-1-1,0 0 1,0 1 0,0 0-1,1 0 1,-1 0 0,1 1-1,0 0 1,0 0 0,-1 0-1,2 0 1,5-1 0,-9 3 1,0-1 0,0 1 0,1 0 1,-1 0-1,0 0 0,0 0 0,1 1 0,-1-1 1,0 0-1,0 1 0,1 0 0,-1-1 1,0 1-1,0 0 0,0 0 0,0 0 0,0 1 1,0-1-1,0 0 0,-1 1 0,1-1 1,0 1-1,2 2 0,1 4 7,-1-1 0,1 1 0,-1 0 0,6 17 0,-8-18-31,1-1 0,0 1 0,0 0 1,0-1-1,1 0 0,8 11 0,10-2-363,5-2-224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5.020"/>
    </inkml:context>
    <inkml:brush xml:id="br0">
      <inkml:brushProperty name="width" value="0.1" units="cm"/>
      <inkml:brushProperty name="height" value="0.1" units="cm"/>
      <inkml:brushProperty name="color" value="#FFC114"/>
    </inkml:brush>
  </inkml:definitions>
  <inkml:trace contextRef="#ctx0" brushRef="#br0">94 68 4433,'-35'7'1373,"26"-5"-443,21-7 518,190-48 60,-167 46-1114,0 1-1,1 2 0,67 2 0,-97 2-370,0 1 0,0 0 0,1 0 0,-1 0 0,0 1-1,0 0 1,0 0 0,9 6 0,-13-7-22,0 0 1,0 0-1,-1 0 0,1 1 0,0-1 1,-1 0-1,1 1 0,-1 0 0,0-1 1,0 1-1,1 0 0,-1 0 1,0-1-1,0 1 0,0 0 0,-1 0 1,1 0-1,0 0 0,-1 0 0,0 0 1,1 1-1,-1-1 0,0 0 0,0 0 1,0 0-1,0 0 0,0 0 1,-1 4-1,-3 5 18,0-1 0,0 0-1,-1 0 1,0 0 0,0 0 0,-1-1 0,-1 0 0,0 0 0,0 0-1,-10 8 1,-8 12 90,-69 82 634,-176 163 1,251-258-689,9-9-27,1 0-1,1 1 1,-1 0 0,2 0-1,-1 1 1,1 0 0,0 1-1,-7 12 1,14-22-24,-1 1 0,1-1 0,0 1 0,-1-1 0,1 1 0,0 0 0,-1-1 0,1 1 0,0-1 0,0 1 0,0 0 0,0-1 0,0 1 0,0-1 0,0 1 0,0 0 0,0-1 0,0 1 0,0 0 0,0-1 0,0 1 0,0-1 0,0 1 0,1 0 0,-1-1 0,0 1 0,0-1 0,1 1 0,-1-1 0,0 1 0,1-1 0,-1 1 0,1-1 0,-1 1 0,0-1 0,1 0 0,-1 1 0,1-1 0,-1 1 0,1-1 0,0 0 0,-1 0 0,1 1 0,-1-1 0,1 0 0,-1 0 0,2 0 0,3 1 17,-1-1 0,1 0 0,-1 0-1,1 0 1,7-2 0,88-14 71,138-19-848,-100 16-1918,-81 9 346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8.248"/>
    </inkml:context>
    <inkml:brush xml:id="br0">
      <inkml:brushProperty name="width" value="0.1" units="cm"/>
      <inkml:brushProperty name="height" value="0.1" units="cm"/>
      <inkml:brushProperty name="color" value="#FFC114"/>
    </inkml:brush>
  </inkml:definitions>
  <inkml:trace contextRef="#ctx0" brushRef="#br0">1 1 3497,'5'9'1536,"3"12"-688,1 6-16,1 5-7,-1 2-97,-2 5-224,-3 4-120,0 10-216,0 3-72,3-4-368,-1-9-264,0-19 88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8.587"/>
    </inkml:context>
    <inkml:brush xml:id="br0">
      <inkml:brushProperty name="width" value="0.1" units="cm"/>
      <inkml:brushProperty name="height" value="0.1" units="cm"/>
      <inkml:brushProperty name="color" value="#FFC114"/>
    </inkml:brush>
  </inkml:definitions>
  <inkml:trace contextRef="#ctx0" brushRef="#br0">0 137 4769,'8'7'2766,"23"-1"-2471,12-4-20,48-4 1,-52 0-3,0 1 0,50 6 1,-2 14-269,-27-5 14,-59-13-3,0-1 0,0 1 0,0-1 0,0 0 0,0 0-1,0 1 1,0-1 0,0 0 0,0 0 0,0 0 0,0 0 0,0 0 0,0-1 0,0 1 0,0 0 0,0 0 0,0-1 0,0 1 0,0 0 0,0-1 0,0 1 0,0-1 0,0 0 0,0 1 0,0-1 0,-1 1 0,1-1 0,0 0 0,0 0 0,-1 0 0,1 1 0,-1-1 0,1 0 0,0 0 0,-1 0 0,0 0 0,1 0 0,0-2 0,-1-2 143,1-1-1,-1 1 1,0-1 0,0 1 0,-1-1 0,-1-6 0,1 10-134,-1-13 281,0 6-87,0 0 0,1 0 1,0-1-1,1-11 0,0 19-200,1 0-1,-1 0 0,0 0 0,0 1 0,1-1 0,-1 0 0,1 0 0,0 0 0,-1 1 0,1-1 0,0 0 0,0 1 0,0-1 0,0 1 0,0-1 1,1 1-1,-1 0 0,0-1 0,1 1 0,-1 0 0,1 0 0,-1 0 0,1 0 0,0 0 0,-1 0 0,1 0 0,2 0 0,12-2-102,0 1 0,0 0-1,0 2 1,1 0-1,15 2 1,-12-1-224,99 5-3203,-85-3 1952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8.934"/>
    </inkml:context>
    <inkml:brush xml:id="br0">
      <inkml:brushProperty name="width" value="0.1" units="cm"/>
      <inkml:brushProperty name="height" value="0.1" units="cm"/>
      <inkml:brushProperty name="color" value="#FFC114"/>
    </inkml:brush>
  </inkml:definitions>
  <inkml:trace contextRef="#ctx0" brushRef="#br0">195 22 2665,'-3'-2'183,"1"0"0,0 0 0,-1 0 0,1 1 0,-1-1 1,1 1-1,-1-1 0,0 1 0,1 0 0,-1 0 0,0 0 0,0 0 1,0 1-1,0-1 0,0 1 0,-5 0 0,3-1-112,0 1-1,0 0 0,0 0 0,0 0 1,0 1-1,0 0 0,0 0 1,0 0-1,-6 3 0,6-1 71,-1 1-1,1 0 0,0 0 1,1 1-1,-1-1 0,1 1 1,0 0-1,0 0 0,0 0 1,1 1-1,-1-1 0,2 1 1,-5 9-1,1 1-23,1 0-1,0 1 1,-4 31 0,9-48-116,0 0 1,0 0 0,0 0 0,0 1-1,0-1 1,0 0 0,0 0 0,0 1-1,0-1 1,0 0 0,0 0 0,0 1 0,0-1-1,0 0 1,0 0 0,0 0 0,0 1-1,0-1 1,0 0 0,0 0 0,0 1-1,0-1 1,1 0 0,-1 0 0,0 0 0,0 1-1,0-1 1,0 0 0,0 0 0,1 0-1,-1 0 1,0 0 0,0 1 0,0-1-1,1 0 1,-1 0 0,0 0 0,0 0 0,0 0-1,1 0 1,-1 0 0,0 0 0,0 0-1,1 0 1,-1 0 0,0 0 0,0 0-1,1 0 1,-1 0 0,0 0 0,0 0-1,0 0 1,1 0 0,14-6 71,-11 4-56,54-28 134,23-10-231,-79 40 64,1 0 0,-1 0 0,1 0-1,-1 0 1,0 0 0,1 1 0,-1-1 0,0 1 0,0 0 0,1-1 0,-1 1 0,0 0 0,0 0 0,0 0 0,0 1 0,0-1 0,0 0 0,0 1 0,1 1 0,24 13 27,-18-13-257,-1-1 0,1 0 0,-1-1 1,15 1-1,-2-2-1711</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9.266"/>
    </inkml:context>
    <inkml:brush xml:id="br0">
      <inkml:brushProperty name="width" value="0.1" units="cm"/>
      <inkml:brushProperty name="height" value="0.1" units="cm"/>
      <inkml:brushProperty name="color" value="#FFC114"/>
    </inkml:brush>
  </inkml:definitions>
  <inkml:trace contextRef="#ctx0" brushRef="#br0">29 0 4769,'12'5'1720,"17"8"-1440,0 3-168,-15 8-32,-8 3 89,-20 5 223,-3 1 48,-4 4 8,-1 1-104,4 7-240,-1-1-208,13-6-408,4-7-256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9.633"/>
    </inkml:context>
    <inkml:brush xml:id="br0">
      <inkml:brushProperty name="width" value="0.1" units="cm"/>
      <inkml:brushProperty name="height" value="0.1" units="cm"/>
      <inkml:brushProperty name="color" value="#FFC114"/>
    </inkml:brush>
  </inkml:definitions>
  <inkml:trace contextRef="#ctx0" brushRef="#br0">9 145 5817,'-8'-85'1818,"8"84"-1803,0 0-1,0 0 1,0 0 0,0 0-1,0 0 1,0 0 0,0 0-1,0 1 1,0-1 0,1 0 0,-1 0-1,0 0 1,1 0 0,-1 0-1,1 0 1,-1 1 0,1-1-1,-1 0 1,1 0 0,0 1-1,-1-1 1,1 0 0,0 1-1,0-1 1,-1 1 0,1-1 0,0 1-1,0-1 1,0 1 0,0 0-1,-1-1 1,1 1 0,0 0-1,0-1 1,0 1 0,0 0-1,0 0 1,0 0 0,0 0-1,0 0 1,0 0 0,0 0 0,0 1-1,1-1 1,5 0-15,97-17-540,3 0 726,-103 16-168,1 1-1,-1 0 1,0 0 0,0 0 0,0 0 0,0 1 0,0 0 0,0 0-1,0 0 1,0 0 0,0 0 0,0 1 0,0 0 0,-1 0 0,1 0 0,3 3-1,-4-2-3,0-1 0,-1 1 0,0 0 1,1 0-1,-1 0 0,0 0 0,-1 1 0,1-1 0,0 1 0,-1-1 0,0 1 0,0-1 0,0 1 0,0 0 0,-1-1 0,1 1 0,-1 6 0,-1 16 137,0-15-62,0 0 0,1 0 0,1 12 0,-1-21-98,0-1 0,1 1 1,-1 0-1,0-1 0,1 1 0,-1 0 1,1-1-1,-1 1 0,1-1 0,0 1 1,-1-1-1,1 1 0,0-1 0,0 0 1,0 1-1,0-1 0,1 0 0,-1 0 1,0 0-1,0 0 0,1 0 0,-1 0 1,1 0-1,-1 0 0,0 0 0,3 0 1,9 0-583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59.989"/>
    </inkml:context>
    <inkml:brush xml:id="br0">
      <inkml:brushProperty name="width" value="0.1" units="cm"/>
      <inkml:brushProperty name="height" value="0.1" units="cm"/>
      <inkml:brushProperty name="color" value="#FFC114"/>
    </inkml:brush>
  </inkml:definitions>
  <inkml:trace contextRef="#ctx0" brushRef="#br0">20 0 4529,'14'15'439,"-1"0"-1,15 22 1,-27-35-421,-1-1-1,1 0 1,-1 0-1,0 1 1,1-1-1,-1 0 1,0 1-1,0-1 1,0 0-1,0 1 1,0-1-1,0 1 1,0-1-1,0 0 1,-1 1-1,1-1 1,0 0-1,-1 0 1,1 1-1,-1-1 1,0 0-1,1 0 1,-1 0-1,0 1 1,0-1-1,0 0 1,-1 1-1,-3 3 79,0 0-1,0-1 1,-1 0-1,-5 4 1,6-5 114,-4 3-54,-11 9 1197,20-15-1320,0 0 1,-1 1 0,1-1 0,0 1 0,0-1 0,0 0-1,0 1 1,-1-1 0,1 1 0,0-1 0,0 1-1,0-1 1,0 1 0,0-1 0,0 1 0,0-1 0,0 1-1,0-1 1,0 0 0,1 1 0,-1-1 0,0 1 0,0-1-1,0 1 1,0-1 0,1 0 0,-1 1 0,0-1-1,1 1 1,-1-1 0,0 0 0,0 1 0,1-1 0,-1 0-1,1 1 1,-1-1 0,0 0 0,1 0 0,-1 0 0,1 1-1,-1-1 1,0 0 0,1 0 0,-1 0 0,2 1-1,10 4 102,1 0 0,0 0 0,0-1 0,1-1-1,-1 0 1,1 0 0,25 0 0,-28-3-123,0 0 0,0 0 0,0-1-1,0 0 1,0-1 0,0-1 0,0 0 0,0 0 0,20-9 0,-29 11-8,0-1 1,0 1-1,0 0 0,0-1 0,0 1 0,0-1 1,-1 1-1,1-1 0,0 0 0,-1 0 1,1 0-1,-1 0 0,0 0 0,2-4 0,-2 5-1,-1-1 0,0 1 0,1-1 0,-1 1 0,0-1 0,0 1-1,0-1 1,0 1 0,0-1 0,-1 1 0,1-1 0,0 0 0,-1 1-1,1 0 1,-1-1 0,0 1 0,0-3 0,-3-1 1,1 1 1,-1-1-1,0 1 0,0 0 1,-1 0-1,1 0 0,-1 1 1,1 0-1,-1-1 0,-10-3 1,-3-1-9,0 1 0,-1 1 1,0 0-1,-1 2 0,1 0 1,-1 1-1,0 1 0,-25 1 0,43 1-46,-12 1-27,14-1 58,0 0 1,-1 0-1,1 0 0,0 0 1,0 0-1,0 0 0,0 0 1,-1 0-1,1 0 1,0 0-1,0 0 0,0 0 1,0 0-1,0 0 0,-1 0 1,1 0-1,0 0 0,0 0 1,0 0-1,0 0 1,-1 0-1,1 0 0,0 0 1,0 0-1,0 0 0,0 1 1,0-1-1,0 0 1,0 0-1,-1 0 0,1 0 1,0 0-1,0 1 0,0-1 1,0 0-1,0 0 0,0 0 1,0 0-1,0 0 1,0 1-1,0-1 0,0 0 1,0 0-1,0 0 0,0 0 1,0 1-1,0-1 0,0 0 1,0 0-1,0 0 1,0 0-1,0 0 0,0 1 1,0-1-1,0 0 0,0 0 1,0 0-1,1 1 1,8 7-1216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0.340"/>
    </inkml:context>
    <inkml:brush xml:id="br0">
      <inkml:brushProperty name="width" value="0.1" units="cm"/>
      <inkml:brushProperty name="height" value="0.1" units="cm"/>
      <inkml:brushProperty name="color" value="#FFC114"/>
    </inkml:brush>
  </inkml:definitions>
  <inkml:trace contextRef="#ctx0" brushRef="#br0">1 128 1952,'1'0'232,"0"0"0,0 0 0,0 0-1,0-1 1,0 1 0,0 0 0,0 0-1,0 0 1,0-1 0,0 1-1,0-1 1,0 1 0,0-1 0,-1 1-1,1-1 1,0 1 0,0-1-1,0 0 1,-1 1 0,1-1 0,0 0-1,0 0 1,-1 0 0,1 1 0,-1-1-1,1 0 1,-1 0 0,1 0-1,-1 0 1,1-1 0,13-22 251,-2 10-280,-8 10-124,-1 0 1,1 0-1,-1 0 0,0 0 0,0-1 1,-1 0-1,1 1 0,2-10 1,-4 12-66,-1 1 0,1-1 0,0 1 0,0-1 0,0 1 0,0 0 0,0 0-1,0-1 1,0 1 0,0 0 0,0 0 0,1 0 0,-1 0 0,0 1 0,1-1 0,-1 0 0,1 0 0,-1 1 0,1-1 0,-1 1 0,1-1 0,-1 1 0,1 0 0,0-1 0,-1 1 0,1 0 0,-1 0 0,1 0 0,0 1 0,-1-1 0,1 0 0,-1 0 0,1 1 0,2 0 0,4 2-6,-1-1 1,1 1-1,-1 0 0,0 1 0,11 6 0,-2 1 57,-1 0-1,-1 0 1,0 2-1,17 18 1,-24-23-54,-1 0-1,0 0 1,-1 1 0,0 0-1,0 1 1,0-1 0,-1 1-1,-1-1 1,4 16 0,-7-23-62,0 0-4,0-1 0,1 1 0,-1-1 0,0 1 0,0-1 0,1 0 0,-1 1 0,1-1 0,0 0 0,-1 1 0,1-1 0,0 0 0,-1 1 0,1-1 0,0 0 0,0 0 0,0 0 1,0 0-1,0 0 0,1 0 0,-1 0 0,2 1 0,7-2-1052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0.689"/>
    </inkml:context>
    <inkml:brush xml:id="br0">
      <inkml:brushProperty name="width" value="0.1" units="cm"/>
      <inkml:brushProperty name="height" value="0.1" units="cm"/>
      <inkml:brushProperty name="color" value="#FFC114"/>
    </inkml:brush>
  </inkml:definitions>
  <inkml:trace contextRef="#ctx0" brushRef="#br0">160 90 5569,'45'-76'1653,"-41"65"-1208,-8 8-313,-10 7-185,12-3 95,-13 5 163,0 0-1,1 0 1,0 1-1,0 1 0,1 0 1,0 1-1,0 1 1,1 0-1,0 0 0,-20 25 1,30-33-171,0 1 1,-1 0-1,2 0 0,-1 0 1,0 0-1,1 0 0,-1 0 1,1 0-1,0 1 0,0-1 1,0 0-1,0 1 1,1-1-1,-1 0 0,1 1 1,0-1-1,0 1 0,0-1 1,1 1-1,-1-1 0,1 1 1,0-1-1,0 0 0,0 1 1,0-1-1,0 0 1,1 0-1,-1 0 0,1 0 1,0 0-1,0 0 0,0 0 1,4 3-1,5 4 7,0-1 0,0 0 1,0-1-1,1 0 0,1 0 0,23 9 0,6 1 37,-24-11-41,33 18 0,-50-25-36,0 1-1,-1-1 1,1 0-1,0 1 1,-1-1 0,1 1-1,0-1 1,-1 1-1,1-1 1,-1 1 0,1-1-1,-1 1 1,1-1-1,-1 1 1,1 0-1,-1-1 1,1 1 0,-1 0-1,0-1 1,0 1-1,1 0 1,-1 1 0,0-2 0,0 1 0,-1-1 0,1 1 0,0-1 1,-1 1-1,1-1 0,0 1 0,-1-1 1,1 1-1,-1-1 0,1 0 0,-1 1 0,1-1 1,-1 0-1,1 1 0,-1-1 0,1 0 1,-1 1-1,0-1 0,1 0 0,-2 0 1,-41 8 34,38-7-38,-130 14-1061,104-13-248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2.466"/>
    </inkml:context>
    <inkml:brush xml:id="br0">
      <inkml:brushProperty name="width" value="0.1" units="cm"/>
      <inkml:brushProperty name="height" value="0.1" units="cm"/>
      <inkml:brushProperty name="color" value="#FFC114"/>
    </inkml:brush>
  </inkml:definitions>
  <inkml:trace contextRef="#ctx0" brushRef="#br0">98 167 4025,'-63'-33'1224,"46"28"-286,17 5-882,-1 0-1,1 0 0,0 0 0,-1 0 1,1 1-1,0-1 0,0 0 0,-1 0 0,1 0 1,0 0-1,0 0 0,-1 0 0,1 0 0,0 1 1,0-1-1,0 0 0,-1 0 0,1 0 1,0 1-1,0-1 0,0 0 0,-1 0 0,1 0 1,0 1-1,0-1 0,0 0 0,0 0 0,0 1 1,0-1-1,-1 3 223,1-1 1,1 0 0,-1 1-1,0-1 1,1 1-1,-1-1 1,1 0 0,0 3-1,2 5-640,0 4 615,-1 0 0,-1 1 0,0-1 0,-1 1 1,-1 16-1,-22 281 1577,23-302-1659,3-25 68,-2 8-209,52-235 409,-41 202-502,2 2 0,2-1 0,1 2 1,24-39-1,-35 67 45,0 0 1,0 0-1,1 0 1,0 1-1,1 0 0,0 0 1,0 1-1,1 0 1,0 0-1,10-6 1,-18 13 14,1-1 1,-1 1-1,0-1 0,0 1 1,0-1-1,1 1 1,-1-1-1,0 1 1,0 0-1,1 0 1,-1 0-1,0 0 1,1 0-1,-1 0 0,0 0 1,2 1-1,-2-1 1,0 0 1,-1 1-1,1-1 0,0 1 0,-1-1 0,1 1 0,0-1 1,-1 1-1,1 0 0,-1-1 0,1 1 0,-1 0 0,1-1 0,-1 1 1,0 0-1,1 0 0,-1-1 0,0 1 0,1 1 0,0 5-4,-1 0-1,1-1 0,-1 1 0,0 0 0,-2 8 1,1 5 8,9 82-20,-1-36-7,-6-47 31,7 31-1,-7-45-1,1 0 0,-1 1-1,1-1 1,0 0-1,0 0 1,1 0 0,-1-1-1,1 1 1,0-1-1,5 6 1,-8-10-4,1 1-1,-1-1 1,0 0 0,1 0 0,-1 1-1,1-1 1,-1 0 0,1 0-1,-1 0 1,0 0 0,1 1 0,-1-1-1,1 0 1,-1 0 0,1 0 0,-1 0-1,1 0 1,-1 0 0,1 0-1,-1-1 1,1 1 0,-1 0 0,1 0-1,-1 0 1,0 0 0,1-1-1,-1 1 1,1 0 0,-1 0 0,0-1-1,1 1 1,-1 0 0,1 0 0,-1-1-1,0 1 1,0-1 0,1 1-1,-1 0 1,0-1 0,0 1 0,1-1-1,-1 1 1,0 0 0,0-2-1,11-19 3,-11 20-4,33-80 12,61-110 1,-92 187-20,1 0 1,-1 1-1,1-1 0,0 1 1,5-5-1,-8 8 8,0-1-1,0 1 1,1 0 0,-1 0-1,0 0 1,0-1 0,1 1-1,-1 0 1,0 0-1,1 0 1,-1 0 0,0-1-1,1 1 1,-1 0 0,0 0-1,1 0 1,-1 0 0,0 0-1,1 0 1,-1 0 0,0 0-1,1 0 1,-1 0-1,0 0 1,1 0 0,-1 0-1,0 1 1,1-1 0,0 1-2,-1-1-1,1 1 1,-1 0 0,0 0 0,1 0 0,-1-1 0,0 1 0,1 0 0,-1 0 0,0 0-1,0 0 1,0 0 0,0-1 0,0 1 0,0 0 0,0 2 0,1 12-8,1 1 1,5 24-1,1-2 112,-4-8 18,2-1-1,1 0 1,13 33-1,-15-50-103,0-1 0,0 0-1,1 0 1,1 0-1,0-1 1,0 1 0,1-2-1,0 1 1,1-1-1,12 10 1,-19-17-54,-1-1 0,1 0 0,0 0-1,-1 0 1,1 0 0,0 0 0,0 0 0,-1 0 0,1 0-1,0-1 1,0 1 0,0-1 0,0 1 0,0-1 0,0 0-1,0 0 1,0 0 0,0 0 0,0 0 0,0 0 0,4-1 0,13-16-1440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3.065"/>
    </inkml:context>
    <inkml:brush xml:id="br0">
      <inkml:brushProperty name="width" value="0.1" units="cm"/>
      <inkml:brushProperty name="height" value="0.1" units="cm"/>
      <inkml:brushProperty name="color" value="#FFC114"/>
    </inkml:brush>
  </inkml:definitions>
  <inkml:trace contextRef="#ctx0" brushRef="#br0">0 83 6353,'74'11'2265,"-60"-7"-1945,10-3-136,9-4 120,1-6 48,7-4 32,-3-3-56,1 0-152,-6 2-80,-6 4-488,-5 2-312,-14-1-1912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5.358"/>
    </inkml:context>
    <inkml:brush xml:id="br0">
      <inkml:brushProperty name="width" value="0.1" units="cm"/>
      <inkml:brushProperty name="height" value="0.1" units="cm"/>
      <inkml:brushProperty name="color" value="#FFC114"/>
    </inkml:brush>
  </inkml:definitions>
  <inkml:trace contextRef="#ctx0" brushRef="#br0">0 8 2937,'5'-3'1280,"6"-1"-680,2 4-24,-8 6 0,3 8 72,-4 13 153,3 8 63,-2 12-88,3 10-144,-2 21-240,-6 11-136,3 11-152,-3-6-56,-3-19-296,-5-11-304,5-29-288,-5-11-680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3.417"/>
    </inkml:context>
    <inkml:brush xml:id="br0">
      <inkml:brushProperty name="width" value="0.1" units="cm"/>
      <inkml:brushProperty name="height" value="0.1" units="cm"/>
      <inkml:brushProperty name="color" value="#FFC114"/>
    </inkml:brush>
  </inkml:definitions>
  <inkml:trace contextRef="#ctx0" brushRef="#br0">0 69 6001,'11'-5'2201,"8"-3"-1665,8 0-144,2 3 96,-4-4-8,1 4-128,-2-3-136,0 2-264,-2 1-344,-3-5-808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3.755"/>
    </inkml:context>
    <inkml:brush xml:id="br0">
      <inkml:brushProperty name="width" value="0.1" units="cm"/>
      <inkml:brushProperty name="height" value="0.1" units="cm"/>
      <inkml:brushProperty name="color" value="#FFC114"/>
    </inkml:brush>
  </inkml:definitions>
  <inkml:trace contextRef="#ctx0" brushRef="#br0">35 4 4553,'39'-3'1816,"-49"36"-1111,1 7-209,-1 10 120,0 1 168,-1 1 56,2 4-208,-4-7-160,11-1-264,4-5-120,3-13-384,3-4-328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4.255"/>
    </inkml:context>
    <inkml:brush xml:id="br0">
      <inkml:brushProperty name="width" value="0.1" units="cm"/>
      <inkml:brushProperty name="height" value="0.1" units="cm"/>
      <inkml:brushProperty name="color" value="#FFC114"/>
    </inkml:brush>
  </inkml:definitions>
  <inkml:trace contextRef="#ctx0" brushRef="#br0">80 74 4449,'41'-12'2526,"-50"20"-2189,1 0 1,0 0 0,0 1-1,1 0 1,1 0 0,-1 0-1,1 1 1,-8 18 0,9-17-95,-3 4-24,2 1 1,-1 1-1,2-1 1,0 1-1,2 0 0,-1 0 1,2 0-1,0 1 1,2 27-1,0-33-151,0 1 0,2-1-1,0 0 1,0 1 0,1-1-1,0 0 1,1 0 0,1 0-1,0-1 1,0 0 0,1 0-1,1 0 1,14 19 0,-17-26-47,-1 0 0,1-1 1,0 1-1,0-1 0,0 0 0,1 0 0,-1 0 1,1-1-1,-1 0 0,1 1 0,0-2 0,0 1 1,0-1-1,0 1 0,0-1 0,0 0 0,1-1 1,-1 0-1,0 0 0,0 0 0,0 0 1,1-1-1,-1 1 0,0-1 0,0-1 0,7-1 1,-3-1-1,1-1 0,-1 1 1,0-1-1,0-1 1,-1 0-1,0 0 0,0-1 1,0 0-1,-1 0 1,1 0-1,-2-1 0,9-12 1,-9 9-24,0 0-1,0 0 1,-1 0 0,0-1 0,-1 0 0,-1 0 0,1 0-1,-2-1 1,0 1 0,-1-1 0,0 0 0,0 1 0,-3-25-1,-2 12-49,0 0-1,-2 1 0,-1 0 0,0 0 0,-2 0 0,-12-22 1,17 37 23,0 0 0,-1 0 0,-1 1 0,1 0 1,-1 0-1,-1 0 0,0 1 0,-12-12 1,15 16-6,0 1 0,0-1 0,-1 1 1,1-1-1,-1 1 0,1 1 0,-1-1 1,0 1-1,1-1 0,-1 1 0,0 1 1,0-1-1,0 1 0,0 0 0,0 0 1,0 0-1,1 0 0,-11 3 0,9-2-139,0 1-1,0 0 0,0 0 0,1 1 1,-1-1-1,1 1 0,-1 0 0,1 1 1,0-1-1,0 1 0,0 0 0,0 0 1,1 1-1,0-1 0,0 1 0,-5 8 0,5 6-1299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4.665"/>
    </inkml:context>
    <inkml:brush xml:id="br0">
      <inkml:brushProperty name="width" value="0.1" units="cm"/>
      <inkml:brushProperty name="height" value="0.1" units="cm"/>
      <inkml:brushProperty name="color" value="#FFC114"/>
    </inkml:brush>
  </inkml:definitions>
  <inkml:trace contextRef="#ctx0" brushRef="#br0">88 1 3497,'-36'116'5353,"21"-60"-4134,2 0 0,-9 103 0,21-146-1087,1 0 0,0-1 0,1 1 0,0 0 1,1-1-1,5 19 0,-6-27-105,0 0-1,1 0 1,0 0-1,0 0 1,0 0 0,0 0-1,1 0 1,-1-1 0,1 1-1,0-1 1,0 0-1,0 0 1,0 0 0,1 0-1,-1 0 1,1-1 0,0 1-1,0-1 1,0 0-1,0-1 1,0 1 0,5 1-1,0-1-10,0-1 0,-1 0-1,1 0 1,0-1-1,0 0 1,-1 0-1,1-1 1,0 0 0,0-1-1,-1 0 1,1 0-1,-1-1 1,0 0 0,0 0-1,0-1 1,0 0-1,0 0 1,10-9-1,-10 7-20,-1 0-1,0 0 0,-1-1 0,1 0 0,-1 0 0,0-1 0,-1 1 0,0-1 0,0-1 0,-1 1 0,0-1 0,0 1 0,-1-1 0,0 0 1,0 0-1,-1-1 0,1-12 0,-2-1-60,0 1-1,-2-1 1,-1 0 0,-1 0 0,-6-26 0,5 34 11,0 1 1,-1-1-1,-1 1 1,0 0-1,-1 1 0,0-1 1,-1 1-1,-17-21 1,22 30 29,-1 0 0,0 0 0,-1 1 0,1-1 0,0 1 1,-1 0-1,0 0 0,0 0 0,0 1 0,0 0 1,0 0-1,-1 0 0,1 0 0,-1 1 0,1 0 1,-1 0-1,-10 0 0,9 2-68,0-1 1,0 1-1,0 0 1,0 1-1,0-1 1,1 1-1,-1 1 1,0-1-1,1 1 1,0 0-1,-1 1 1,1 0-1,-8 6 1,-24 25-982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3:35.336"/>
    </inkml:context>
    <inkml:brush xml:id="br0">
      <inkml:brushProperty name="width" value="0.1" units="cm"/>
      <inkml:brushProperty name="height" value="0.1" units="cm"/>
      <inkml:brushProperty name="color" value="#FFC114"/>
    </inkml:brush>
  </inkml:definitions>
  <inkml:trace contextRef="#ctx0" brushRef="#br0">201 10 4289,'-14'6'657,"1"1"0,0 0 0,0 1 0,0 1-1,-11 9 1,16-11-411,0 0 1,1 0-1,0 1 0,0 0 0,1 0 0,0 1 0,-10 17 1,15-23-218,-1 0 1,1 1-1,0-1 1,0 1 0,0-1-1,1 0 1,-1 1 0,1 0-1,0-1 1,0 1 0,0-1-1,0 1 1,1-1-1,-1 1 1,1-1 0,0 1-1,0-1 1,0 0 0,1 1-1,-1-1 1,1 0 0,0 0-1,-1 0 1,1 0 0,1 0-1,-1-1 1,0 1-1,1 0 1,-1-1 0,1 0-1,0 0 1,0 0 0,0 0-1,0 0 1,0 0 0,0-1-1,0 1 1,1-1 0,-1 0-1,1 0 1,-1 0-1,1-1 1,-1 1 0,1-1-1,-1 0 1,1 0 0,-1 0-1,1 0 1,-1-1 0,1 1-1,-1-1 1,6-2 0,-2 1-27,1 0 0,0-1 0,-1-1 0,0 1 0,1-1 0,-1 0 0,-1-1 0,1 0 0,-1 0 0,9-9 0,-12 11-1,0-1 1,0 1-1,0-1 0,-1 0 1,1 0-1,-1 0 0,0 0 1,0 0-1,-1 0 0,1-1 1,-1 1-1,0-1 0,0 1 1,0-1-1,-1 1 0,0-1 1,0 1-1,0-1 0,0 1 1,-2-7-1,-1-3 7,0-1 0,-1 1 1,-1 0-1,0 1 0,-13-23 0,18 35-9,0 1 0,0 0 0,0 0 0,0-1-1,0 1 1,0 0 0,-1 0 0,1-1 0,0 1 0,0 0 0,0 0 0,0 0 0,-1-1 0,1 1-1,0 0 1,0 0 0,0 0 0,-1 0 0,1 0 0,0-1 0,0 1 0,-1 0 0,1 0 0,0 0 0,0 0-1,-1 0 1,1 0 0,0 0 0,0 0 0,-1 0 0,1 0 0,0 0 0,-1 0 0,1 0 0,0 0 0,0 0-1,-1 0 1,1 0 0,0 0 0,-1 1 0,-6 11 4,-1 22 51,7-31-39,-2 20 180,2 0 1,0 1 0,1-1 0,4 27 0,0 24 407,-10 104 156,3-145-677,-1-1 0,-2 0 0,-15 46 0,20-74-70,-1 1 0,1-1 1,-1 0-1,0 0 0,-1 0 0,1 0 0,-1 0 0,0 0 0,1-1 1,-8 7-1,8-9-13,1 0 1,-1 0 0,0 0-1,0 0 1,-1 0-1,1 0 1,0 0 0,0-1-1,0 1 1,0-1-1,-1 1 1,1-1 0,0 0-1,0 0 1,-1 0 0,1 0-1,0 0 1,0-1-1,-1 1 1,1-1 0,0 0-1,-4-1 1,1 0-112,-1-1-1,1 0 1,1 0 0,-1 0 0,0 0 0,1-1 0,0 0-1,0 1 1,0-2 0,-6-7 0,-10-18-1169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6.415"/>
    </inkml:context>
    <inkml:brush xml:id="br0">
      <inkml:brushProperty name="width" value="0.1" units="cm"/>
      <inkml:brushProperty name="height" value="0.1" units="cm"/>
      <inkml:brushProperty name="color" value="#FFC114"/>
    </inkml:brush>
  </inkml:definitions>
  <inkml:trace contextRef="#ctx0" brushRef="#br0">304 103 4497,'9'34'1595,"-9"-34"-1571,0 0 1,0 0-1,0 1 0,0-1 0,0 0 1,0 0-1,0 1 0,0-1 0,0 0 1,0 0-1,0 1 0,0-1 1,0 0-1,0 0 0,0 1 0,-1-1 1,1 0-1,0 0 0,0 1 0,0-1 1,0 0-1,-1 0 0,1 0 1,0 0-1,0 1 0,0-1 0,-1 0 1,1 0-1,0 0 0,0 0 0,0 0 1,-1 1-1,1-1 0,0 0 0,0 0 1,-1 0-1,1 0 0,0 0 1,0 0-1,-1 0 0,1 0 0,0 0 1,0 0-1,-1 0 0,1 0 0,0 0 1,0 0-1,-1 0 0,1-1 1,0 1-1,0 0 0,-1 0 0,1 0 1,0 0-1,-1 0 0,-11-6 367,11 6-339,-4-4 209,-1 0 0,1 0-1,0-1 1,0 0 0,0 0 0,1 0 0,-1 0 0,1-1 0,1 0 0,-7-11 0,7 10-139,-1 1 0,1 0 1,-1 0-1,-1 0 0,1 0 0,-1 1 1,0 0-1,-1 0 0,-6-6 1,10 10-89,0 0 0,0 0 0,0 0 0,0 1 0,1-1 0,-1 0 0,0 1 0,0-1 0,0 1 0,0 0 0,-1 0 0,1 0 1,0 0-1,0 0 0,0 0 0,0 0 0,-2 1 0,0 1-11,0-1 0,0 1-1,1-1 1,-1 1 0,1 0 0,0 1 0,-1-1 0,-3 4-1,-2 3 22,0 1-1,1-1 1,0 2-1,-10 16 1,9-13 54,2 1 0,0 0 0,1 0 0,0 0 0,1 1 0,1 0 0,0 0 0,1 1 0,1-1 0,0 18 0,2-21-44,0 0 1,1 0-1,0 0 1,2 0-1,-1 0 1,1-1 0,1 1-1,0-1 1,1 0-1,1 0 1,-1 0-1,2-1 1,9 13 0,-13-19-47,0-1 0,1 0 0,0 0 1,-1-1-1,2 1 0,-1-1 1,0 0-1,0 0 0,1 0 1,0-1-1,-1 1 0,1-1 1,0 0-1,0-1 0,8 3 1,-5-3-1,0-1 1,0 1 0,0-2-1,-1 1 1,1-1 0,0 0-1,0 0 1,-1-1 0,12-4-1,9-6-254,0-1-1,-1-2 1,0 0-1,30-25 1,-49 34 64,52-36-1400,-16 3-824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6.749"/>
    </inkml:context>
    <inkml:brush xml:id="br0">
      <inkml:brushProperty name="width" value="0.1" units="cm"/>
      <inkml:brushProperty name="height" value="0.1" units="cm"/>
      <inkml:brushProperty name="color" value="#FFC114"/>
    </inkml:brush>
  </inkml:definitions>
  <inkml:trace contextRef="#ctx0" brushRef="#br0">1 567 5473,'63'-43'2057,"-45"37"-1433,3-1-200,7-5-32,6-1 8,2 2-80,7 1-144,0-1-432,-4 3-392</inkml:trace>
  <inkml:trace contextRef="#ctx0" brushRef="#br0" timeOffset="1">115 623 4985,'8'0'2369,"13"-2"-561,11-4-1696,11-4-232,5-3-88,3-1-240,1 1-240</inkml:trace>
  <inkml:trace contextRef="#ctx0" brushRef="#br0" timeOffset="2">701 244 5185,'87'-79'2207,"-72"68"-764,-9 11-969,-6 10-384,0-9 30,17 103 1865,-13-73-1652,1 1-1,2-1 0,1-1 0,15 40 0,-22-69-327,0 1 0,0-1 0,0 0 0,0 1 0,0-1 0,0 0 0,0 0-1,0 0 1,0 0 0,1 0 0,-1 0 0,0 0 0,1 0 0,-1 0 0,1-1-1,-1 1 1,1-1 0,-1 1 0,1-1 0,-1 1 0,1-1 0,0 0-1,-1 0 1,1 0 0,-1 0 0,1 0 0,2 0 0,6-2 3,0 1 1,0-1-1,13-5 1,-7 3 13,26-8-318,0-1 1,-1-2 0,49-26 0,-41 12-808</inkml:trace>
  <inkml:trace contextRef="#ctx0" brushRef="#br0" timeOffset="3">1201 0 5009,'-1'8'1832,"-9"5"-1367,-1 4 103,-2 18 296,-3 10 152,4 23 72,-1 12-215,3 8-337,2-6-176,8-10-280,-1-8-144,1-21-448,0-10-321,-2-18 2634</inkml:trace>
  <inkml:trace contextRef="#ctx0" brushRef="#br0" timeOffset="4">1436 518 8690,'0'1'3097,"0"2"-2657,1-1-448</inkml:trace>
  <inkml:trace contextRef="#ctx0" brushRef="#br0" timeOffset="5">1737 159 5105,'7'5'1937,"8"9"-1233,4 7-224,2 14 216,-4 11 168,-6 10 112,-4 3-128,-11 2-327,-7-4-137,0-6-256,2-8-24,1-15-312,1-8-248,3-12-737</inkml:trace>
  <inkml:trace contextRef="#ctx0" brushRef="#br0" timeOffset="6">2288 102 5633,'-41'19'1277,"2"1"1,0 2-1,-36 28 0,68-44-1028,-1-1 0,1 1 0,0 0 0,1 1 0,-12 14 0,17-20-207,0 1 0,0 0 0,-1 0 1,1 0-1,0 0 0,0 0 0,1 1 0,-1-1 0,0 0 1,1 0-1,0 1 0,-1-1 0,1 0 0,0 1 0,0-1 1,0 0-1,0 0 0,1 1 0,-1-1 0,0 0 1,1 0-1,0 1 0,0-1 0,-1 0 0,1 0 0,1 0 1,-1 0-1,2 3 0,1 0-2,0-1 0,0 1 0,1-1 1,-1 0-1,1 0 0,0-1 0,0 1 0,8 3 0,49 18 78,-46-19-92,-1 0 0,27 14 0,-33-13-16,0-1-1,-1 1 0,1 0 1,-1 1-1,-1 0 0,1 0 0,-1 1 1,8 14-1,-12-19-9,-1 0-1,0 0 1,0 0 0,0 0-1,0 1 1,-1-1 0,1 0-1,-1 1 1,0-1 0,-1 1-1,1 0 1,-1-1 0,0 1-1,0 0 1,0-1 0,-1 1-1,1-1 1,-1 1 0,0 0-1,-1-1 1,1 0 0,-4 8-1,3-9 2,0 0 0,-1 0 1,1-1-1,-1 1 0,1 0 0,-1-1 0,0 0 0,0 0 0,0 0 0,0 0 0,0 0 0,-1 0 0,1-1 0,0 0 0,-5 1 0,-6 2 14,-1 0 0,-19 1-1,24-4-9,-19 3 42,0-1 1,-58-3-1,86 0-35,-1 0 0,0 0 0,0 0 0,0 0-1,0-1 1,0 1 0,0-1 0,1 1-1,-1-1 1,0 0 0,0 1 0,1-1 0,-1 0-1,0 0 1,1 0 0,-1-1 0,1 1-1,-1 0 1,1-1 0,0 1 0,0 0 0,-1-1-1,0-2 1,1 2 4,1-1 0,-1 1 0,1-1 0,0 1 0,0 0 0,0-1 0,0 1 0,0-1 0,1 1 0,-1-1 0,1 1 0,-1-1 0,1 1 0,0 0 0,0-1 0,0 1 0,3-4 0,14-26 37,35-43 0,9-16-44,-58 85-39,44-82 55,-41 74-414,-1-1 0,-1 1-1,0-1 1,4-24 0,-6 8-1204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7.217"/>
    </inkml:context>
    <inkml:brush xml:id="br0">
      <inkml:brushProperty name="width" value="0.1" units="cm"/>
      <inkml:brushProperty name="height" value="0.1" units="cm"/>
      <inkml:brushProperty name="color" value="#FFC114"/>
    </inkml:brush>
  </inkml:definitions>
  <inkml:trace contextRef="#ctx0" brushRef="#br0">182 1 4281,'0'0'1462,"2"4"-714,7 30 287,7 43 0,-10-43 61,19 65 0,43 52 433,-40-95-1010,-26-51-465,1 0-1,-1 0 0,0 0 1,-1 1-1,1-1 0,-1 0 1,0 1-1,-1-1 0,1 1 1,-1 0-1,0 6 0,-1-10-21,1 1 0,-1-1 0,0 0 0,0 1 0,0-1 0,0 0 0,0 0-1,0 0 1,0 0 0,-1 0 0,1 0 0,-1 0 0,1 0 0,-1-1-1,0 1 1,1-1 0,-1 1 0,0-1 0,0 1 0,0-1 0,-1 0 0,1 0-1,0 0 1,0 0 0,0-1 0,-1 1 0,1-1 0,-5 1 0,-3 0 97,0 0 0,0 0 1,-1-1-1,1-1 0,-17-2 1,-52-15 153,53 11-253,12 4-42,1 1 3,0-2 0,-24-9 0,34 12-53,1 0-1,-1 0 1,1 0 0,0-1-1,-1 0 1,1 1-1,0-1 1,0 0 0,0 0-1,0 0 1,0 0-1,0 0 1,1 0 0,-1-1-1,1 1 1,-1-1 0,1 1-1,0-1 1,-2-4-1,4-19 658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7.566"/>
    </inkml:context>
    <inkml:brush xml:id="br0">
      <inkml:brushProperty name="width" value="0.1" units="cm"/>
      <inkml:brushProperty name="height" value="0.1" units="cm"/>
      <inkml:brushProperty name="color" value="#FFC114"/>
    </inkml:brush>
  </inkml:definitions>
  <inkml:trace contextRef="#ctx0" brushRef="#br0">0 61 4753,'8'-1'2168,"3"-10"-719,10 4-1145,5-1-240,2-6 104,9 8 320,4 1 80,2 3 32,2 2-136,-1 0-408,-1 0-288,-3-6-768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7.937"/>
    </inkml:context>
    <inkml:brush xml:id="br0">
      <inkml:brushProperty name="width" value="0.1" units="cm"/>
      <inkml:brushProperty name="height" value="0.1" units="cm"/>
      <inkml:brushProperty name="color" value="#FFC114"/>
    </inkml:brush>
  </inkml:definitions>
  <inkml:trace contextRef="#ctx0" brushRef="#br0">279 21 4233,'75'-20'1984,"-95"59"-551,-4 11 55,-8 12 152,-5 11 17,1 23-193,4 10-184,8 4-384,-5-3-247,5-19-385,4-10-64,-3-19-168,7-9 16,7-22-120,-4-13-120,3-21-849,6-15-671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5.708"/>
    </inkml:context>
    <inkml:brush xml:id="br0">
      <inkml:brushProperty name="width" value="0.1" units="cm"/>
      <inkml:brushProperty name="height" value="0.1" units="cm"/>
      <inkml:brushProperty name="color" value="#FFC114"/>
    </inkml:brush>
  </inkml:definitions>
  <inkml:trace contextRef="#ctx0" brushRef="#br0">1 23 4849,'8'-6'2201,"14"-9"-785,7 14-1040,6 17-248,-2 7-56,-9 19-24,-8 7 128,-10 12 216,-3 4 104,-6 23 24,2 12-88,2 5-248,6-1-248,2-26-432,1-19-256,-5-24-616,-7-13-841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8.382"/>
    </inkml:context>
    <inkml:brush xml:id="br0">
      <inkml:brushProperty name="width" value="0.1" units="cm"/>
      <inkml:brushProperty name="height" value="0.1" units="cm"/>
      <inkml:brushProperty name="color" value="#FFC114"/>
    </inkml:brush>
  </inkml:definitions>
  <inkml:trace contextRef="#ctx0" brushRef="#br0">217 16 4769,'-2'-1'156,"1"0"1,0-1-1,-1 1 1,0 0-1,1 0 1,-1 0-1,0 0 1,1 0-1,-1 0 0,0 0 1,0 0-1,0 1 1,0-1-1,0 1 1,0-1-1,0 1 1,0 0-1,0 0 1,-2 0-1,1 1-39,0-1 1,0 1-1,0 0 0,0 0 0,0 0 1,0 1-1,0-1 0,0 1 0,0 0 1,-4 3-1,-4 6 149,0-1 0,1 1 0,0 1 0,-8 14 1,12-18 187,-4 6 115,1 0-1,0 0 1,-12 30 0,19-39-463,0 0 0,1 0 0,0 0 0,0 0 0,0 0 0,0 0 0,1 8 1,0-11-90,0 1 1,1-1 0,-1 0 0,1 0 0,-1 0-1,1 0 1,0 1 0,0-1 0,0 0 0,0 0 0,0-1-1,0 1 1,0 0 0,1 0 0,-1 0 0,1-1-1,-1 1 1,3 1 0,-1-1-29,0 0-1,1-1 1,-1 1-1,1-1 1,0 1-1,-1-1 1,1 0-1,0-1 1,0 1-1,0-1 1,0 1-1,0-1 1,-1 0-1,1-1 1,0 1-1,0-1 1,0 1-1,0-1 1,-1 0-1,1 0 1,0-1-1,4-2 1,2 0-105,0-1 0,-1-1 0,1 1 1,-1-2-1,0 1 0,15-15 0,-19 15-37,0 0-1,0 0 0,0 0 1,-1 0-1,0-1 1,0 0-1,-1 0 1,0 0-1,0 0 1,0 0-1,-1-1 0,0 1 1,-1-1-1,1 1 1,-2-1-1,1 0 1,-1 0-1,0 1 0,-2-16 1,2 22 113,-1 0 1,1-1-1,0 1 1,0 0-1,-1 0 1,1-1-1,-1 1 1,1 0-1,-1 0 1,0 0-1,1 0 1,-1 0-1,0 0 1,0 0 0,-2-2-1,3 3 33,0 0 0,-1 0 0,1-1 0,-1 1 0,1 0 0,-1 0 1,1 0-1,0 0 0,-1 0 0,1 0 0,-1 1 0,1-1 0,-1 0 0,1 0 0,0 0 0,-1 0 0,1 0 0,-1 1 0,1-1 1,0 0-1,-1 0 0,1 1 0,0-1 0,-1 0 0,1 0 0,0 1 0,-1-1 0,1 0 0,0 1 0,-3 2 37,1 1-1,0-1 1,1 0-1,-1 0 0,1 1 1,-1-1-1,1 1 1,0 0-1,-1 5 0,0 23 850,3 63-1,1-63-407,-2 0 0,-4 40 0,0-47-336,0 1 0,-1-1 1,-2 0-1,0 0 0,-2 0 0,0-1 0,-15 24 0,21-43-108,0 0 1,-1-1 0,1 0 0,-1 1 0,-1-1-1,1-1 1,0 1 0,-1-1 0,0 1-1,1-1 1,-9 3 0,11-5-45,0 0 0,0 0 0,-1 0 0,1-1 0,0 1-1,0-1 1,0 0 0,-1 1 0,1-1 0,0 0 0,0 0 0,-1 0 0,1-1 0,0 1 0,0 0 0,-1-1-1,1 0 1,0 1 0,0-1 0,0 0 0,0 0 0,0 0 0,0 0 0,0-1 0,0 1 0,1 0-1,-1-1 1,0 1 0,1-1 0,-1 0 0,1 0 0,-2-2 0,1 0-150,-1 0 0,1-1 0,1 1 0,-1-1 0,1 0-1,-2-6 1,-6-41-1400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8.720"/>
    </inkml:context>
    <inkml:brush xml:id="br0">
      <inkml:brushProperty name="width" value="0.1" units="cm"/>
      <inkml:brushProperty name="height" value="0.1" units="cm"/>
      <inkml:brushProperty name="color" value="#FFC114"/>
    </inkml:brush>
  </inkml:definitions>
  <inkml:trace contextRef="#ctx0" brushRef="#br0">0 82 4977,'11'-17'574,"5"-5"963,-15 29-707,-5 19 27,3-22-741,0 0-1,0-1 1,1 1 0,-1 0-1,1 0 1,0-1 0,0 1-1,1 0 1,-1 0 0,1-1-1,-1 1 1,1 0 0,0-1-1,1 1 1,-1-1 0,1 1-1,-1-1 1,1 0-1,0 1 1,0-1 0,1 0-1,-1 0 1,0-1 0,1 1-1,0 0 1,0-1 0,0 0-1,0 1 1,0-1 0,0 0-1,0-1 1,1 1-1,-1-1 1,5 2 0,-2-1-65,0 0 0,1-1 0,-1 0 0,0 0 0,1-1 0,-1 1 0,1-2 0,7 0 0,-13 1-48,1 0-1,0 0 1,-1 0 0,1-1-1,-1 1 1,0 0-1,1-1 1,-1 0 0,1 1-1,-1-1 1,0 0 0,1 0-1,-1 1 1,0-1 0,0 0-1,1 0 1,-1 0 0,0-1-1,0 1 1,0 0 0,-1 0-1,1-1 1,0 1 0,0 0-1,-1-1 1,1 1 0,0-1-1,-1 1 1,0-1 0,1 1-1,-1-1 1,0 1 0,0-1-1,0 1 1,0-1 0,0 1-1,0-1 1,0 1 0,-1-3-1,-1-2-20,0-1 0,-1 0 0,0 0 0,0 1 0,0 0 0,-1 0-1,0 0 1,0 0 0,-1 0 0,1 1 0,-1 0 0,-1 0 0,-9-8 0,-11-12-761,16 11-251,7-1-286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09.085"/>
    </inkml:context>
    <inkml:brush xml:id="br0">
      <inkml:brushProperty name="width" value="0.1" units="cm"/>
      <inkml:brushProperty name="height" value="0.1" units="cm"/>
      <inkml:brushProperty name="color" value="#FFC114"/>
    </inkml:brush>
  </inkml:definitions>
  <inkml:trace contextRef="#ctx0" brushRef="#br0">223 1 7578,'-11'6'2848,"-21"15"-1824,-4 6-47,-14 16 439,7 13 128,15 15 25,5 4-169,25-5-520,14-9-256,33-15-416,15-13-64,9-12-384,-1-4-400,-24-17-1168,-7-6-809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1.164"/>
    </inkml:context>
    <inkml:brush xml:id="br0">
      <inkml:brushProperty name="width" value="0.1" units="cm"/>
      <inkml:brushProperty name="height" value="0.1" units="cm"/>
      <inkml:brushProperty name="color" value="#FFC114"/>
    </inkml:brush>
  </inkml:definitions>
  <inkml:trace contextRef="#ctx0" brushRef="#br0">159 68 5113,'-67'260'4446,"57"-207"-3776,-2 0 0,-23 59 0,35-112-657,0 0 0,0 0-1,0 1 1,0-1 0,0 0 0,0 0 0,0 1-1,0-1 1,0 0 0,0 0 0,0 1 0,0-1-1,0 0 1,0 0 0,-1 0 0,1 1-1,0-1 1,0 0 0,0 0 0,0 0 0,-1 0-1,1 1 1,0-1 0,0 0 0,0 0 0,-1 0-1,1 0 1,0 0 0,0 1 0,-1-1-1,1 0 1,0 0 0,0 0 0,0 0 0,-1 0-1,1 0 1,0 0 0,-1 0 0,-4-10 197,-1-19-40,-11-146 64,17 151-227,0-1 0,2 1 0,1 0 1,1 0-1,8-30 0,-8 44-9,0-1 0,0 1 0,1 0 0,0 0 0,1 0 0,0 1 0,1 0 0,0 0 0,0 0 0,1 1 0,0 0-1,0 1 1,1 0 0,0 0 0,0 1 0,1 0 0,14-7 0,-23 13 2,1-1 1,-1 1-1,0-1 1,1 1-1,-1 0 0,1-1 1,-1 1-1,0 0 0,1 0 1,-1 0-1,1 0 1,-1 0-1,0 0 0,1 1 1,-1-1-1,0 0 1,1 1-1,-1-1 0,0 1 1,1-1-1,-1 1 0,0 0 1,0 0-1,0-1 1,1 1-1,-1 0 0,0 0 1,0 0-1,0 0 1,-1 0-1,1 0 0,0 0 1,0 1-1,-1-1 0,1 0 1,0 0-1,-1 1 1,1-1-1,-1 0 0,0 1 1,1 1-1,1 6 19,1 1-1,-2 0 1,0-1 0,0 17-1,15 217 1244,-12-215-1090,1-1 1,2 0 0,0 0-1,2 0 1,1-1 0,24 44-1,-33-70-164,-1 1-1,0-1 1,1 1-1,-1-1 1,0 1-1,1-1 1,-1 1 0,0-1-1,0 1 1,0-1-1,0 1 1,1-1-1,-1 1 1,0 0-1,0-1 1,0 1-1,0-1 1,0 1-1,0 0 1,0-1 0,0 1-1,-1 0 1,0 0-2,1-1 1,-1 0 0,0 1 0,0-1-1,0 0 1,0 0 0,0 0-1,1 0 1,-1 0 0,0 0 0,0 0-1,0 0 1,0 0 0,0 0 0,1 0-1,-1 0 1,0-1 0,0 1 0,0 0-1,-1-1 1,-13-5-71,0 2 1,-1 0-1,0 0 1,1 2-1,-1 0 1,0 1-1,0 0 1,0 1-1,0 1 1,-21 4-1,-46 19-2883,77-24 1469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1.519"/>
    </inkml:context>
    <inkml:brush xml:id="br0">
      <inkml:brushProperty name="width" value="0.1" units="cm"/>
      <inkml:brushProperty name="height" value="0.1" units="cm"/>
      <inkml:brushProperty name="color" value="#FFC114"/>
    </inkml:brush>
  </inkml:definitions>
  <inkml:trace contextRef="#ctx0" brushRef="#br0">0 0 5713,'6'15'2409,"2"23"-1313,-3 0-200,2 13-88,-6 6-72,4 12-159,8 4-89,-4-8-304,9-6-40,-6-25-280,-5-9-320,-14-21-569,-10-6-423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1.866"/>
    </inkml:context>
    <inkml:brush xml:id="br0">
      <inkml:brushProperty name="width" value="0.1" units="cm"/>
      <inkml:brushProperty name="height" value="0.1" units="cm"/>
      <inkml:brushProperty name="color" value="#FFC114"/>
    </inkml:brush>
  </inkml:definitions>
  <inkml:trace contextRef="#ctx0" brushRef="#br0">0 158 8394,'31'0'3280,"20"-1"-1903,38-10-1249,11-7 40,15-9 0,-4-6 0,-9-2-168,-6 3-512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2.237"/>
    </inkml:context>
    <inkml:brush xml:id="br0">
      <inkml:brushProperty name="width" value="0.1" units="cm"/>
      <inkml:brushProperty name="height" value="0.1" units="cm"/>
      <inkml:brushProperty name="color" value="#FFC114"/>
    </inkml:brush>
  </inkml:definitions>
  <inkml:trace contextRef="#ctx0" brushRef="#br0">0 47 6369,'20'0'2329,"15"-5"-1817,3 0-392,8-3-40,-6 0-8,3 2-8,-2-2-72,-7 1-608</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2.599"/>
    </inkml:context>
    <inkml:brush xml:id="br0">
      <inkml:brushProperty name="width" value="0.1" units="cm"/>
      <inkml:brushProperty name="height" value="0.1" units="cm"/>
      <inkml:brushProperty name="color" value="#FFC114"/>
    </inkml:brush>
  </inkml:definitions>
  <inkml:trace contextRef="#ctx0" brushRef="#br0">1 101 7514,'19'-5'2632,"32"-6"-2320,3-5-80,6-3-16,1-2-56,-13 5-264,-1 4-384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3.366"/>
    </inkml:context>
    <inkml:brush xml:id="br0">
      <inkml:brushProperty name="width" value="0.1" units="cm"/>
      <inkml:brushProperty name="height" value="0.1" units="cm"/>
      <inkml:brushProperty name="color" value="#FFC114"/>
    </inkml:brush>
  </inkml:definitions>
  <inkml:trace contextRef="#ctx0" brushRef="#br0">106 104 4721,'-82'30'2134,"61"-27"-664,21-3-1451,0 0 1,-1 0-1,1 0 0,0 0 1,0-1-1,0 1 1,0 0-1,0 0 1,-1 0-1,1 0 1,0 0-1,0-1 1,0 1-1,0 0 0,0 0 1,0 0-1,0 0 1,0-1-1,0 1 1,0 0-1,0 0 1,0 0-1,0-1 1,0 1-1,0 0 0,0 0 1,0 0-1,0 0 1,0-1-1,0 1 1,0 0-1,0 0 1,0 0-1,0-1 1,0 1-1,0 0 0,0 0 1,0 0-1,1 0 1,-1 0-1,0-1 1,0 1-1,0 0 1,0 0-1,17-17 768,0 5-351,0 1-1,1 1 0,0 0 0,35-12 1,81-18 236,-127 38-666,1 0-1,-1 1 1,0-1-1,0 2 0,1-1 1,-1 1-1,1 0 1,9 2-1,-15-1-4,-1-1-1,1 1 1,-1-1-1,1 1 1,-1-1-1,1 1 1,-1 0-1,0 0 0,1 0 1,-1 0-1,0 0 1,0 0-1,0 0 1,0 0-1,0 1 1,0-1-1,2 3 1,-2-2 1,-1 1 1,1 0 0,0-1 0,-1 1 0,1 0 0,-1 0-1,0 0 1,0-1 0,0 1 0,0 0 0,0 0 0,-1 0 0,0 3-1,-6 16 12,-1 0 0,-1-1 0,-1 0 0,0-1 0,-2 0 0,-14 19 0,-10 18-9,-4 10 17,-69 130 508,104-181-413,9-13-81,8-6-22,17-9 10,-2-1 1,32-21-1,5-2-16,65-24-640,-47 25-936,-43 14-123,-6 2-996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3.718"/>
    </inkml:context>
    <inkml:brush xml:id="br0">
      <inkml:brushProperty name="width" value="0.1" units="cm"/>
      <inkml:brushProperty name="height" value="0.1" units="cm"/>
      <inkml:brushProperty name="color" value="#FFC114"/>
    </inkml:brush>
  </inkml:definitions>
  <inkml:trace contextRef="#ctx0" brushRef="#br0">1 107 5785,'11'-86'1973,"-12"85"-1933,1 1 0,0-1 1,0 0-1,0 1 0,0-1 1,0 1-1,0-1 0,1 0 1,-1 1-1,0-1 0,0 1 0,0-1 1,0 0-1,1 1 0,-1-1 1,0 1-1,1-1 0,-1 1 1,0-1-1,1 1 0,-1-1 1,1 1-1,-1-1 0,1 1 1,-1 0-1,1-1 0,-1 1 1,1 0-1,-1-1 0,1 1 1,-1 0-1,1 0 0,-1 0 0,1-1 1,0 1-1,-1 0 0,1 0 1,0 0-1,-1 0 0,1 0 1,-1 0-1,1 0 0,0 0 1,-1 0-1,1 0 0,-1 1 1,1-1-1,0 0 0,0 1 1,3 0 227,51-5 940,-31 2-791,41 2-1,-59 0-398,1 1 0,-1 0-1,0 0 1,0 0 0,0 1 0,0 0-1,0 0 1,-1 0 0,1 1 0,0 0-1,6 5 1,-10-7-14,0 1-1,0-1 1,-1 1 0,1-1 0,-1 1-1,1 0 1,-1 0 0,0-1 0,0 1-1,0 0 1,0 0 0,0 0-1,0 0 1,0 0 0,-1 0 0,1 1-1,-1-1 1,1 0 0,-1 0-1,0 0 1,0 0 0,0 1 0,0-1-1,0 0 1,0 0 0,-1 0 0,1 1-1,-2 1 1,-1 5 71,-1 0 1,-1 0-1,0 0 0,0-1 0,-7 9 1,-2 5 171,4-2-77,1 0 0,1 0 0,0 1 0,-6 33 0,-12 33-1472,18-64-27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6.056"/>
    </inkml:context>
    <inkml:brush xml:id="br0">
      <inkml:brushProperty name="width" value="0.1" units="cm"/>
      <inkml:brushProperty name="height" value="0.1" units="cm"/>
      <inkml:brushProperty name="color" value="#FFC114"/>
    </inkml:brush>
  </inkml:definitions>
  <inkml:trace contextRef="#ctx0" brushRef="#br0">0 6 7170,'8'2'2800,"13"3"-1848,12 1-608,15-3-288,5-3-16,12-4-16,-5-1 24,-4 2-64,0-2-208,-12 0-864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4.084"/>
    </inkml:context>
    <inkml:brush xml:id="br0">
      <inkml:brushProperty name="width" value="0.1" units="cm"/>
      <inkml:brushProperty name="height" value="0.1" units="cm"/>
      <inkml:brushProperty name="color" value="#FFC114"/>
    </inkml:brush>
  </inkml:definitions>
  <inkml:trace contextRef="#ctx0" brushRef="#br0">28 0 7394,'-4'10'3328,"-3"6"-703,2 0-2873,-3-8-40,5-11-280,3-9-161,8-19-511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4.452"/>
    </inkml:context>
    <inkml:brush xml:id="br0">
      <inkml:brushProperty name="width" value="0.1" units="cm"/>
      <inkml:brushProperty name="height" value="0.1" units="cm"/>
      <inkml:brushProperty name="color" value="#FFC114"/>
    </inkml:brush>
  </inkml:definitions>
  <inkml:trace contextRef="#ctx0" brushRef="#br0">130 111 7066,'-10'8'959,"0"1"0,0-2 0,-14 9 1,17-13-700,0 1 1,1 1 0,0-1 0,-1 1 0,2 0 0,-1 0 0,0 1 0,1 0 0,0 0-1,-6 9 1,11-13-226,-1-1 0,0 1 0,1-1 0,-1 0-1,1 1 1,0-1 0,-1 1 0,1-1 0,0 1 0,0 0 0,0-1-1,0 1 1,0-1 0,0 1 0,0-1 0,1 1 0,-1-1-1,0 1 1,1-1 0,-1 1 0,1-1 0,0 1 0,-1-1 0,1 0-1,0 1 1,0-1 0,0 0 0,0 0 0,0 0 0,0 0-1,0 0 1,1 0 0,-1 0 0,0 0 0,0 0 0,1 0-1,-1-1 1,1 1 0,2 0 0,5 3-21,0 0 0,0-1 0,1-1-1,15 3 1,16 2 4,-19-5-8,-1 1 1,0 2-1,0 0 0,-1 1 1,25 10-1,-42-14-9,1 1 0,-1-1 0,0 0 0,0 1 0,0 0 0,0 0 0,0 0 0,0 0 0,-1 0-1,1 0 1,-1 1 0,0-1 0,0 1 0,0 0 0,-1 0 0,1-1 0,-1 1 0,0 0 0,0 0 0,0 0 0,-1 0-1,1 0 1,-1 8 0,0-7 1,0 0-1,-1 0 0,1 0 0,-1 0 1,0 0-1,-1 0 0,1 0 1,-1-1-1,0 1 0,0 0 1,0-1-1,-1 1 0,1-1 0,-1 0 1,0 0-1,0 0 0,-1 0 1,1-1-1,-6 4 0,0-1-26,0-1-1,0 0 1,0 0-1,-1-1 0,0 0 1,1-1-1,-14 2 1,16-3-152,0-1 0,0 0 0,-1 0 0,1-1 0,0 0 1,-1 0-1,1-1 0,0 0 0,0 0 0,-14-4 0,20 4 65,-1 1 0,1-1-1,-1 0 1,1 0-1,-1 0 1,1 1 0,-1-2-1,1 1 1,0 0-1,0 0 1,-1 0 0,1-1-1,-1-1 1,0 0-293,1-1 0,0 1 0,0 0 0,0-1 0,0 1 0,0-5 0,1 7 330</inkml:trace>
  <inkml:trace contextRef="#ctx0" brushRef="#br0" timeOffset="1">130 117 7226,'22'-3'3016,"28"-7"-1479,9-6-1265,14-4-256,-5-1-88,-5-1-457,-4-2-407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4.818"/>
    </inkml:context>
    <inkml:brush xml:id="br0">
      <inkml:brushProperty name="width" value="0.1" units="cm"/>
      <inkml:brushProperty name="height" value="0.1" units="cm"/>
      <inkml:brushProperty name="color" value="#FFC114"/>
    </inkml:brush>
  </inkml:definitions>
  <inkml:trace contextRef="#ctx0" brushRef="#br0">1 1 5705,'62'81'2673,"-46"-79"-873,11-2-1200,22-5-240,2-2 24,7-1 9,-4 2-57,-10 0-216,-5-1-240,-12-2-913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5.435"/>
    </inkml:context>
    <inkml:brush xml:id="br0">
      <inkml:brushProperty name="width" value="0.1" units="cm"/>
      <inkml:brushProperty name="height" value="0.1" units="cm"/>
      <inkml:brushProperty name="color" value="#FFC114"/>
    </inkml:brush>
  </inkml:definitions>
  <inkml:trace contextRef="#ctx0" brushRef="#br0">0 123 4665,'24'-6'1510,"-15"4"-381,-1 0 0,1-1 0,-1 1 0,10-5 0,17-12 181,-8 5-629,1 0 0,0 2 0,44-13 0,-62 23-565,53-11 409,-59 13-477,0-1 0,0 1 0,0 0 0,0 0 0,0 0 0,0 0 0,0 1 0,0 0 0,0 0 0,0 0 0,0 0-1,6 4 1,-8-4-20,-1 1 0,1-1 0,0 1 1,-1 0-1,0 0 0,1 0 0,-1 0 0,0 0 0,0 0 0,0 0 0,0 0 0,0 0 0,-1 0 0,1 1 0,-1-1 0,1 0 0,-1 0 0,0 3 0,-1 43 369,0-40-348,-1-1 1,0 1-1,-1 0 1,0 0-1,0-1 0,0 0 1,-1 0-1,0 0 1,-1 0-1,1 0 1,-1-1-1,0 0 0,-7 6 1,-10 9 136,-2-2 0,-29 21 0,14-12 27,28-20-158,-1 0-4,1 1 1,0 0-1,0 0 0,1 1 0,-14 19 1,23-29-52,1 1 1,-1-1 0,1 1 0,0-1 0,-1 1 0,1-1 0,-1 1-1,1-1 1,0 1 0,0 0 0,-1-1 0,1 1 0,0-1-1,0 1 1,0 0 0,-1-1 0,1 1 0,0 0 0,0-1 0,0 1-1,0 0 1,0-1 0,1 1 0,-1 0 0,0-1 0,0 1 0,0-1-1,0 1 1,1 0 0,-1-1 0,0 1 0,1-1 0,-1 1 0,0 0-1,1-1 1,-1 1 0,1-1 0,-1 0 0,1 1 0,-1-1-1,1 1 1,-1-1 0,1 0 0,-1 1 0,1-1 0,0 0 0,-1 1-1,1-1 1,-1 0 0,1 0 0,0 0 0,-1 0 0,1 0 0,0 0-1,-1 1 1,2-2 0,6 2-34,0 0-1,0-1 1,14-2-1,-14 1-106,170-22-3687,-148 18 2694,9-2-1064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5.817"/>
    </inkml:context>
    <inkml:brush xml:id="br0">
      <inkml:brushProperty name="width" value="0.1" units="cm"/>
      <inkml:brushProperty name="height" value="0.1" units="cm"/>
      <inkml:brushProperty name="color" value="#FFC114"/>
    </inkml:brush>
  </inkml:definitions>
  <inkml:trace contextRef="#ctx0" brushRef="#br0">0 18 6929,'61'-17'2945,"-60"63"-1289,2-2-1207,4 6 23,-6-3 104,4 3-72,1 1-120,2-5-512,5-5-400,-2-12 4585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6.215"/>
    </inkml:context>
    <inkml:brush xml:id="br0">
      <inkml:brushProperty name="width" value="0.1" units="cm"/>
      <inkml:brushProperty name="height" value="0.1" units="cm"/>
      <inkml:brushProperty name="color" value="#FFC114"/>
    </inkml:brush>
  </inkml:definitions>
  <inkml:trace contextRef="#ctx0" brushRef="#br0">33 289 8482,'-5'5'3385,"-11"4"-2033,13 1-1360,-5-7-576</inkml:trace>
  <inkml:trace contextRef="#ctx0" brushRef="#br0" timeOffset="1">238 4 4809,'-1'-1'145,"0"1"1,0-1-1,0 1 0,-1-1 1,1 1-1,0 0 1,0 0-1,-1-1 0,1 1 1,0 0-1,0 0 0,-1 0 1,1 0-1,0 0 0,0 0 1,-1 1-1,1-1 1,0 0-1,0 1 0,0-1 1,-3 2-1,2-1 11,0 1 0,1-1 0,-1 1 0,0-1 1,0 1-1,1 0 0,-1 0 0,1 0 0,0 0 0,-3 4 0,0 5 402,0 0-1,0 0 1,-4 19-1,8-26-332,-5 20 707,1 0 1,1 1 0,1-1 0,3 42 0,0-53-743,0 0 0,2 0 1,-1 0-1,1 0 0,1-1 1,0 1-1,1-1 0,1 0 0,0 0 1,9 14-1,-12-22-169,0 0-1,0 0 1,1-1 0,-1 1-1,1-1 1,0 0 0,0 0-1,0 0 1,0 0-1,0-1 1,1 0 0,-1 1-1,1-2 1,0 1 0,-1 0-1,1-1 1,0 0 0,7 0-1,-5 0-13,-1-1-1,1-1 1,0 1-1,0-1 1,0 0-1,-1-1 1,1 0-1,0 0 0,-1 0 1,0-1-1,1 0 1,-1 0-1,6-4 1,-6 3-43,0-1 0,0 1 0,0-1 1,0-1-1,-1 1 0,0-1 0,0 0 0,0 0 0,-1-1 1,0 1-1,0-1 0,-1 0 0,0 0 0,0 0 1,0 0-1,-1-1 0,0 1 0,-1-1 0,1 1 0,-2-1 1,1 0-1,-1 1 0,0-1 0,0 0 0,-1 1 1,0-1-1,-1 0 0,1 1 0,-2 0 0,1-1 0,-1 1 1,0 0-1,0 0 0,-8-11 0,0 1-35,-1 2 0,0-1 0,-2 1-1,1 1 1,-2 1 0,0 0 0,0 1-1,-1 0 1,-29-15 0,15 17-530,16 9-306,13 2 846,1-1 1,0 0-1,-1 0 1,1 0-1,0 0 1,0 0-1,-1 1 1,1-1-1,0 0 1,0 0-1,-1 0 1,1 1-1,0-1 1,0 0-1,0 0 1,-1 1-1,1-1 1,0 0-1,0 0 1,0 1-1,0-1 1,0 0-1,0 1 1,0-1-1,-1 0 1,1 1-1,0-1 1,0 0-1,0 1 0,0-1 1,0 0-1,0 1 1,1-1-1,-1 0 1,4 13-2069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6.588"/>
    </inkml:context>
    <inkml:brush xml:id="br0">
      <inkml:brushProperty name="width" value="0.1" units="cm"/>
      <inkml:brushProperty name="height" value="0.1" units="cm"/>
      <inkml:brushProperty name="color" value="#FFC114"/>
    </inkml:brush>
  </inkml:definitions>
  <inkml:trace contextRef="#ctx0" brushRef="#br0">5 39 9298,'13'0'3289,"11"0"-2809,-2-5-408,-4-3-88,3-1-112,-4 1-464,1 0-457</inkml:trace>
  <inkml:trace contextRef="#ctx0" brushRef="#br0" timeOffset="1">1 287 7714,'12'5'3408,"12"3"-975,8-6-2265,2-2-40,10-12-360,4-2-616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8.184"/>
    </inkml:context>
    <inkml:brush xml:id="br0">
      <inkml:brushProperty name="width" value="0.1" units="cm"/>
      <inkml:brushProperty name="height" value="0.1" units="cm"/>
      <inkml:brushProperty name="color" value="#FFC114"/>
    </inkml:brush>
  </inkml:definitions>
  <inkml:trace contextRef="#ctx0" brushRef="#br0">171 1 4561,'-6'24'805,"0"0"-1,-2 0 1,-1 0-1,-1-1 1,0-1-1,-21 32 1,-22 49 1567,46-85-2014,0 0 0,1 1 0,1-1 0,1 1 0,-3 27-1,6-40-308,1 0-1,-1-1 0,1 1 0,1 0 0,-1-1 0,1 1 0,0-1 0,0 1 1,1-1-1,0 1 0,0-1 0,0 0 0,0 0 0,1 0 0,0 0 1,0 0-1,0-1 0,1 1 0,-1-1 0,1 0 0,0 0 0,9 7 0,-4-6-33,1-1 1,-1 1-1,1-2 0,-1 1 0,1-1 0,0-1 0,1 0 0,-1 0 0,0-1 0,0 0 1,12-1-1,-12 0-9,0 0 0,0-1 0,0 0 1,0-1-1,0 0 0,0-1 0,0 0 0,-1 0 1,0-1-1,1-1 0,12-7 0,-20 11-5,0-1-1,0 1 0,-1-1 0,1 1 0,0-1 0,0 0 0,-1 0 1,1 0-1,-1 0 0,0 0 0,1 0 0,-1 0 0,0 0 0,0-1 0,-1 1 1,1 0-1,0-1 0,-1 1 0,1-1 0,-1 1 0,0-1 0,0-2 1,0 3-3,-1 0 1,1 0 0,-1 0-1,1 0 1,-1 0 0,0 0-1,0 0 1,0 0 0,0 1 0,-1-1-1,1 0 1,0 1 0,-1-1-1,1 1 1,-1-1 0,1 1-1,-1 0 1,0 0 0,1 0 0,-1 0-1,0 0 1,0 0 0,0 0-1,0 0 1,0 1 0,-2-1-1,-9-2 4,1 0 0,-1 1 0,1 1 0,-15 0 0,21 1-10,1 0-1,-1 0 0,0 1 0,0 0 1,1 0-1,-1 0 0,1 1 1,-1 0-1,1 0 0,-1 0 0,-5 4 1,11-6-47,-1 0 0,1 1-1,-1-1 1,0 0 0,1 1 0,-1-1 0,1 1 0,-1-1 0,1 1 0,-1-1 0,1 1 0,0-1-1,-1 1 1,1 0 0,0-1 0,-1 1 0,1 0 0,0-1 0,0 1 0,-1 0 0,1-1 0,0 1-1,0 0 1,0-1 0,0 1 0,0 0 0,0-1 0,0 1 0,0 0 0,0-1 0,0 1 0,1 0-1,-1-1 1,0 1 0,0 0 0,1-1 0,-1 1 0,0 0 0,1-1 0,-1 1 0,1-1 0,-1 1-1,1-1 1,-1 1 0,1-1 0,-1 1 0,1-1 0,-1 1 0,1-1 0,-1 0 0,1 1-1,0-1 1,-1 0 0,1 0 0,0 1 0,-1-1 0,1 0 0,0 0 0,1 0 0,13 1 927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8.552"/>
    </inkml:context>
    <inkml:brush xml:id="br0">
      <inkml:brushProperty name="width" value="0.1" units="cm"/>
      <inkml:brushProperty name="height" value="0.1" units="cm"/>
      <inkml:brushProperty name="color" value="#FFC114"/>
    </inkml:brush>
  </inkml:definitions>
  <inkml:trace contextRef="#ctx0" brushRef="#br0">5 0 9298,'-1'5'5193,"-1"0"-4945,1-5-208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9.007"/>
    </inkml:context>
    <inkml:brush xml:id="br0">
      <inkml:brushProperty name="width" value="0.1" units="cm"/>
      <inkml:brushProperty name="height" value="0.1" units="cm"/>
      <inkml:brushProperty name="color" value="#FFC114"/>
    </inkml:brush>
  </inkml:definitions>
  <inkml:trace contextRef="#ctx0" brushRef="#br0">1 71 3777,'38'-46'1360,"-37"46"-1308,-1-1 0,1 1 1,-1-1-1,0 1 0,1-1 0,-1 1 0,0-1 1,1 1-1,-1-1 0,0 1 0,0-1 0,1 1 0,-1-1 1,0 0-1,0 1 0,0-1 0,0 1 0,0-1 0,0 0 1,0 1-1,0-1 0,0 1 0,0-1 0,0 0 0,0 1 1,0-1-1,0 1 0,0-1 0,-1 0 0,1 1 1,0-1-1,-1 1 0,1-1 0,0 1 0,-1-1 0,1 1 1,0-1-1,-1 1 0,1-1 0,-3-1 654,3 2-612,0 0-1,-1 0 0,1 0 1,0 0-1,0 0 1,-7 2 2708,7-1-2709,0-1 1,0 0-1,0 0 1,0 0-1,0 1 1,0-1-1,0 0 0,0 0 1,0 1-1,0-1 1,0 0-1,0 0 0,0 1 1,0-1-1,0 0 1,0 0-1,0 1 0,0-1 1,0 0-1,0 0 1,0 1-1,0-1 1,17 27 298,0-7-257,-2-4 130,-1 1 0,-1 0 0,20 35 0,-5 14 389,-21-46-542,1-1-1,1 0 0,1-1 0,14 21 0,-5-25-48,-10-8 132,-9-6-185,0 0 1,0 0 0,0 0-1,0 0 1,0-1-1,0 1 1,-1 0-1,1 0 1,0 0-1,0 0 1,0 0-1,0 0 1,0 0-1,0 0 1,0 0 0,0 0-1,0 0 1,0 0-1,0 0 1,-1 0-1,1 0 1,0 0-1,0 0 1,0 0-1,0 0 1,0 0 0,0 0-1,0 0 1,0 1-1,0-1 1,0 0-1,0 0 1,-1 0-1,1 0 1,0 0-1,0 0 1,0 0 0,0 0-1,0 0 1,0 0-1,0 0 1,0 0-1,0 0 1,0 0-1,0 1 1,0-1-1,0 0 1,0 0-1,0 0 1,0 0 0,0 0-1,0 0 1,0 0-1,0 0 1,0 0-1,0 0 1,0 1-1,0-1 1,0 0-1,0 0 1,0 0 0,0 0-1,0 0 1,-1 0-6,0 0 0,-1 1 0,1-1 0,0 0 0,0 1 0,0-1 0,-1 1 0,1-1 0,0 1 0,0 0 0,0-1 1,0 1-1,-2 2 0,-5 2 4,-29 22-19,34-24-23,1-1-1,-1 0 0,1 0 0,0 1 1,0-1-1,0 1 0,0 0 1,0 0-1,0 0 0,1 0 0,-3 5 1,4-6 11,-1 0 1,0-1-1,1 1 1,-1 0-1,0 0 1,0-1-1,0 1 1,-1-1-1,1 1 1,0-1-1,0 1 0,-1-1 1,1 0-1,-1 1 1,0-1-1,1 0 1,-1 0-1,-2 1 1,-7 4-105,9-4 39,0-1 0,0 0 0,0 1 0,0-1 0,-1 0 0,1 0 0,0-1 0,-1 1 0,-2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6.408"/>
    </inkml:context>
    <inkml:brush xml:id="br0">
      <inkml:brushProperty name="width" value="0.1" units="cm"/>
      <inkml:brushProperty name="height" value="0.1" units="cm"/>
      <inkml:brushProperty name="color" value="#FFC114"/>
    </inkml:brush>
  </inkml:definitions>
  <inkml:trace contextRef="#ctx0" brushRef="#br0">0 1 4745,'140'78'1448,"-135"-75"-1412,0 0 0,0-1 1,0 1-1,0-1 0,0-1 0,0 1 0,1-1 0,-1 0 0,1 0 0,-1 0 0,0-1 0,1 0 0,8 0 0,2-1-31,-9 0-6,1 2 1,-1-1-1,1 1 0,-1 0 1,1 0-1,11 4 1,-17-4 34,-1 0 0,0-1 1,1 1-1,-1 0 0,0 0 0,1 0 1,-1 0-1,0 0 0,0 0 1,0 0-1,0 0 0,0 0 0,0 1 1,0-1-1,0 0 0,-1 1 1,1-1-1,-1 1 0,1-1 0,-1 0 1,1 1-1,-1-1 0,0 1 1,1 0-1,-1-1 0,0 1 1,0-1-1,0 1 0,0-1 0,0 1 1,-1-1-1,1 1 0,0-1 1,-1 1-1,1-1 0,-1 1 0,-1 2 1,0 1 49,-1 0 1,1 0-1,-1 0 0,0 0 1,0 0-1,-1-1 1,1 1-1,-8 6 1,-39 28 264,42-34-175,-1 1 1,1 0-1,0 0 0,1 1 0,0 0 0,0 1 0,0-1 0,-9 16 0,15-22-125,0 1 0,0-1 0,0 1 0,1-1 0,-1 1 0,0-1 1,1 1-1,-1-1 0,1 1 0,0-1 0,0 1 0,-1 0 0,1-1 0,0 1 0,0-1 0,0 1 0,1 0 0,-1-1 0,0 1 0,1-1 0,0 3 0,0-3-27,0 1 0,0-1 0,0 0 0,0 0 0,1 0 0,-1 0 0,0-1 0,0 1 0,1 0 0,-1 0 0,0-1 0,1 1 0,-1-1 0,1 1 0,-1-1 0,1 0 0,-1 1 0,3-1 0,8 1-3,0-1 0,0-1-1,0 0 1,16-3 0,-24 3-3,32-5-596,62-20-1,-56 11 1115</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19.386"/>
    </inkml:context>
    <inkml:brush xml:id="br0">
      <inkml:brushProperty name="width" value="0.1" units="cm"/>
      <inkml:brushProperty name="height" value="0.1" units="cm"/>
      <inkml:brushProperty name="color" value="#FFC114"/>
    </inkml:brush>
  </inkml:definitions>
  <inkml:trace contextRef="#ctx0" brushRef="#br0">51 138 5897,'-43'-104'2201,"35"96"-1465,8 5 56,6 2 64,15-1 64,9 0-95,20 1-377,4-1-48,5 2-200,-7-1-128,-10-4-512,-9-3-520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20.520"/>
    </inkml:context>
    <inkml:brush xml:id="br0">
      <inkml:brushProperty name="width" value="0.1" units="cm"/>
      <inkml:brushProperty name="height" value="0.1" units="cm"/>
      <inkml:brushProperty name="color" value="#FFC114"/>
    </inkml:brush>
  </inkml:definitions>
  <inkml:trace contextRef="#ctx0" brushRef="#br0">35 51 3673,'42'-34'3891,"-51"37"-2847,-10 8 338,14-6-1134,1-1 0,0 1 0,-1 0 0,2 0 0,-1 1 0,1-1 0,-1 1 0,2 0 0,-1 0 0,1 0 0,-1 0 0,2 0 0,-1 1 0,1-1 0,0 0 0,0 1 0,1-1 0,-1 1 0,2-1 0,0 12 0,0-17-237,-1 0 0,1 1 1,-1-1-1,1 0 0,0 0 0,0 1 1,-1-1-1,1 0 0,0 0 0,0 0 0,0 0 1,0 0-1,0 0 0,0 0 0,1 0 1,-1-1-1,0 1 0,0 0 0,1-1 1,-1 1-1,0-1 0,1 1 0,-1-1 1,0 1-1,1-1 0,-1 0 0,1 0 0,-1 0 1,1 0-1,-1 0 0,0 0 0,1 0 1,-1 0-1,1-1 0,-1 1 0,0-1 1,3 0-1,0 0-5,0 0 0,0-1 0,0 0 0,0 1 0,0-1 0,-1-1 1,1 1-1,-1-1 0,1 1 0,-1-1 0,5-5 0,-6 5-40,0 0 1,-1-1-1,1 1 0,-1 0 1,1 0-1,-1-1 1,0 1-1,-1-1 0,1 1 1,-1-1-1,1 1 0,-1-1 1,0 0-1,0 1 0,-1-1 1,1 1-1,-1-1 1,0 1-1,1-1 0,-4-4 1,2 1-165,-1 0 1,0 1-1,-1-1 1,1 1 0,-1 0-1,0 0 1,-1 0-1,0 1 1,-5-6-1,-5 0 3857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20.884"/>
    </inkml:context>
    <inkml:brush xml:id="br0">
      <inkml:brushProperty name="width" value="0.1" units="cm"/>
      <inkml:brushProperty name="height" value="0.1" units="cm"/>
      <inkml:brushProperty name="color" value="#FFC114"/>
    </inkml:brush>
  </inkml:definitions>
  <inkml:trace contextRef="#ctx0" brushRef="#br0">233 7 6193,'-3'-3'2121,"-8"0"-1729,-5 6 208,-10 8 352,-2 10 168,-4 14 89,0 5-17,2 19 8,1 3-32,13 10-231,7-1-121,20-10-408,11-2-176,19-26-184,7-9-192,8-18-392,0-6-360,-7-17-1265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5.165"/>
    </inkml:context>
    <inkml:brush xml:id="br0">
      <inkml:brushProperty name="width" value="0.1" units="cm"/>
      <inkml:brushProperty name="height" value="0.1" units="cm"/>
      <inkml:brushProperty name="color" value="#FFC114"/>
    </inkml:brush>
  </inkml:definitions>
  <inkml:trace contextRef="#ctx0" brushRef="#br0">2 37 2993,'-2'66'1152,"31"-62"-728,9 0-72,24 4 176,23-1 112,48-3 168,28-4 57,70-8-153,30-13-136,60-9-256,21 1-152,13 4-168,-8 9-232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5.984"/>
    </inkml:context>
    <inkml:brush xml:id="br0">
      <inkml:brushProperty name="width" value="0.1" units="cm"/>
      <inkml:brushProperty name="height" value="0.1" units="cm"/>
      <inkml:brushProperty name="color" value="#FFC114"/>
    </inkml:brush>
  </inkml:definitions>
  <inkml:trace contextRef="#ctx0" brushRef="#br0">338 553 4049,'-13'-4'347,"-13"-2"489,26 6-829,0 0 0,0 0 0,0 0 0,0 0 0,0 0 1,-1 0-1,1 0 0,0 0 0,0 0 0,0 0 0,0 0 1,0 1-1,0-1 0,-1 0 0,1 0 0,0 0 0,0 0 1,0 0-1,0 0 0,0 0 0,0 0 0,0 1 0,0-1 1,0 0-1,0 0 0,-1 0 0,1 0 0,0 0 1,0 0-1,0 1 0,0-1 0,0 0 0,0 0 0,0 0 1,0 0-1,0 0 0,0 1 0,0-1 0,0 0 0,0 0 1,0 0-1,0 0 0,1 0 0,-1 0 0,0 1 0,9 13 229,22 26 140,-13-15-127,1-2-1,1 0 0,1-1 0,0-1 1,28 20-1,0-11-29,1-3 0,76 32 0,-112-55-377,-25-15-96,0 1 198,-148-169-448,68 70 478,65 79 22,-2 1 0,-50-40 0,68 61 43,0 1-1,-1 0 1,0 1-1,0 0 1,0 0-1,-1 2 1,0-1-1,0 1 1,0 1-1,0 0 1,-1 1-1,-18-1 1,-105 13 1039,135-10-1058,0 0 0,0 0 1,0 0-1,0 0 1,1 0-1,-1 0 1,0 0-1,0-1 1,0 1-1,1 0 1,-1 0-1,0-1 1,0 1-1,1 0 0,-1-1 1,-1 0-1,2 1-1,0-1-1,0 1 1,0 0-1,-1-1 1,1 1-1,0 0 1,0-1-1,0 1 1,0 0-1,0-1 1,0 1-1,0 0 1,0-1-1,0 1 1,1 0-1,-1-1 1,0 1-1,0 0 1,0 0-1,0-1 1,0 1-1,1 0 1,-1-1-1,0 1 1,0 0-1,0 0 1,1-1-1,23-20 552,0 4-359,0 2 1,0 1 0,29-12 0,81-25 176,-89 36-343,-1-3 0,0-1 1,58-35-1,-90 46-153,-1 1 1,0-2-1,-1 1 0,0-2 1,-1 1-1,9-12 0,14-29-708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7.016"/>
    </inkml:context>
    <inkml:brush xml:id="br0">
      <inkml:brushProperty name="width" value="0.1" units="cm"/>
      <inkml:brushProperty name="height" value="0.1" units="cm"/>
      <inkml:brushProperty name="color" value="#FFC114"/>
    </inkml:brush>
  </inkml:definitions>
  <inkml:trace contextRef="#ctx0" brushRef="#br0">78 3 2649,'-64'4'1025,"63"-4"-952,1 0 0,-1 0 0,1 0 0,-1 0 0,0 0 0,1 0 0,-1 0 0,1 0 0,-8-7 3215,11 12-2395,7 16-679,-1-1-124,0 1 0,-1 0-1,-2 0 1,0 0 0,5 37 0,21 188-348,-24-194-502,-7-49 477,0 0 0,0 0 1,1 0-1,-1 0 0,1 0 0,3 4 0,-5-7 265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7.398"/>
    </inkml:context>
    <inkml:brush xml:id="br0">
      <inkml:brushProperty name="width" value="0.1" units="cm"/>
      <inkml:brushProperty name="height" value="0.1" units="cm"/>
      <inkml:brushProperty name="color" value="#FFC114"/>
    </inkml:brush>
  </inkml:definitions>
  <inkml:trace contextRef="#ctx0" brushRef="#br0">0 8 3473,'2'-1'146,"1"0"0,-1 0 1,0 0-1,0 0 0,1 0 1,-1 1-1,0-1 1,1 1-1,-1-1 0,1 1 1,-1 0-1,0 0 0,1 0 1,2 1-1,37 9 188,-23-4-28,-4-2-137,0 0 0,0 1-1,-1 1 1,0 1 0,0 0 0,0 0-1,19 16 1,-27-19-133,-1 1 1,0-1-1,0 1 0,0 0 1,-1 1-1,0-1 0,0 1 1,0-1-1,-1 1 0,0 0 0,0 1 1,0-1-1,-1 0 0,0 1 1,0-1-1,-1 1 0,0 0 1,0 0-1,0-1 0,-1 8 0,-1 0 25,-1 0 0,-1 0 0,0 0 0,-1-1 0,0 0 0,-1 1-1,-1-1 1,-10 17 0,1-3 74,-2-1-1,-35 40 0,48-60-122,-1-1-1,0 0 0,0 0 0,-1 0 1,1 0-1,-1-1 0,0 0 1,0 0-1,-1-1 0,-12 6 0,18-9-24,1 0-1,0 0 0,0 1 1,-1-1-1,1 0 1,-1 0-1,1 0 0,0 0 1,-1 0-1,1 0 0,0 0 1,-1 0-1,1 0 0,0 0 1,-1 0-1,1 0 1,-1 0-1,1 0 0,0 0 1,-1 0-1,1 0 0,0 0 1,-1 0-1,1 0 0,0-1 1,-1 1-1,1 0 1,0 0-1,-1 0 0,1-1 1,0 1-1,0 0 0,-1 0 1,1-1-1,0 1 0,0 0 1,-1-1-1,1 1 1,0 0-1,0-1 0,0 1 1,0 0-1,0-1 0,-1 1 1,1 0-1,0-1 1,0 1-1,0-1 0,4-8-819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7.781"/>
    </inkml:context>
    <inkml:brush xml:id="br0">
      <inkml:brushProperty name="width" value="0.1" units="cm"/>
      <inkml:brushProperty name="height" value="0.1" units="cm"/>
      <inkml:brushProperty name="color" value="#FFC114"/>
    </inkml:brush>
  </inkml:definitions>
  <inkml:trace contextRef="#ctx0" brushRef="#br0">78 77 5145,'50'-18'1011,"62"-31"0,-110 48-958,13-6 346,-15 7-390,0 0 1,0 0-1,0 0 1,0 0-1,0-1 1,0 1-1,0 0 1,0 0-1,0 0 1,0 0-1,0 0 1,0 0-1,0 0 1,0 0-1,0 0 1,0 0-1,0 0 1,0 0-1,0 0 1,0 0 0,0 0-1,0 0 1,0 0-1,0 0 1,0 0-1,0 0 1,0 0-1,0 0 1,0-1-1,-25 9 271,4-1-284,15-5 6,-90 28 103,86-26-37,1 0 0,-1 1 1,1 0-1,0 1 0,0 0 0,1 0 0,-11 11 1,16-14-31,0 0 0,1 1 0,-1-1 1,1 1-1,0 0 0,0-1 1,1 1-1,-1 0 0,1 0 1,0 1-1,0-1 0,0 0 1,0 0-1,1 0 0,-1 1 1,1-1-1,0 0 0,1 1 0,-1-1 1,1 0-1,0 0 0,0 0 1,0 0-1,0 1 0,1-2 1,2 7-1,2 1-9,-1-1 1,2 1-1,-1-1 1,2 0-1,-1 0 0,1-1 1,0 0-1,11 8 0,-11-11-43,-1 0-1,1-1 1,0 0-1,0 0 0,14 5 1,-18-8-31,0-1 0,1 1 1,0-1-1,-1 0 0,1-1 0,0 1 1,-1-1-1,1 0 0,0 0 0,0 0 1,-1-1-1,9-1 0,-6 0-119,-1-1 0,0 0 0,0 0 0,7-4 0,-13 6 156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8.150"/>
    </inkml:context>
    <inkml:brush xml:id="br0">
      <inkml:brushProperty name="width" value="0.1" units="cm"/>
      <inkml:brushProperty name="height" value="0.1" units="cm"/>
      <inkml:brushProperty name="color" value="#FFC114"/>
    </inkml:brush>
  </inkml:definitions>
  <inkml:trace contextRef="#ctx0" brushRef="#br0">10 0 5441,'3'19'262,"0"-1"-1,-1 0 1,-1 1-1,-1-1 1,-1 1-1,-1-1 1,-5 30-1,6-41-155,-4 29 122,3 0 1,2 46-1,1-71-186,2-10 26,3-23 66,5-29-12,-8 31-109,0 1 0,2-1 0,0 1 1,2 0-1,0 1 0,13-25 0,-20 42-11,1 0 0,-1 1 1,1-1-1,0 0 0,-1 0 1,1 0-1,0 1 0,-1-1 1,1 1-1,0-1 0,0 0 1,0 1-1,0-1 0,0 1 0,0 0 1,-1-1-1,1 1 0,0 0 1,0-1-1,0 1 0,0 0 1,0 0-1,0 0 0,0 0 1,2 0-1,-2 0 2,1 0 44,2 2 156,2 2-179,0 0 0,0 0 0,0 0 0,-1 1 0,0 0-1,0 0 1,0 0 0,8 12 0,-8-10-2,-1 0-6,0 0 0,0 0 1,0 1-1,-1 0 0,0-1 1,0 1-1,-1 1 1,3 12-1,0 3-57,4 6-267,1-3-245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8.497"/>
    </inkml:context>
    <inkml:brush xml:id="br0">
      <inkml:brushProperty name="width" value="0.1" units="cm"/>
      <inkml:brushProperty name="height" value="0.1" units="cm"/>
      <inkml:brushProperty name="color" value="#FFC114"/>
    </inkml:brush>
  </inkml:definitions>
  <inkml:trace contextRef="#ctx0" brushRef="#br0">193 1 4841,'-17'0'1037,"1"1"0,-23 5 1,33-5-783,-1 0 0,0 1 0,1 0 0,-1 1 0,1 0 0,0-1 1,-1 2-1,-5 3 0,11-5-208,-1-1 1,1 1-1,0-1 0,-1 1 1,1-1-1,0 1 0,0 0 1,0 0-1,0 0 0,0 0 1,1-1-1,-1 1 0,1 0 1,-1 0-1,1 0 0,-1 1 1,1-1-1,0 0 0,0 0 1,0 0-1,0 0 0,1 0 1,-1 0-1,1 0 0,-1 0 0,1 0 1,-1 0-1,2 2 0,2 5 5,0 0 0,1 0 0,-1 0 0,9 10 0,-7-11-35,-1 0-1,0 0 1,0 1 0,-1 0-1,0 0 1,-1 0 0,0 1-1,0-1 1,-1 1 0,0 0-1,1 17 1,-3-21-20,-1 1 0,1-1 1,-1 0-1,-1 1 0,1-1 0,-1 0 0,0 0 1,0 0-1,-1 0 0,1 0 0,-1-1 0,-1 1 1,1-1-1,-1 0 0,0 0 0,0 0 0,0 0 1,-10 7-1,12-10-25,0-1 0,0 1-1,1-1 1,-1 0 0,0 0 0,0 0 0,0 0 0,0 0 0,0 0-1,-1-1 1,1 1 0,-3 0 0,3-1-22,1 0 0,0 0 1,0 0-1,0-1 0,0 1 0,0 0 1,0-1-1,-1 1 0,1-1 0,0 1 0,0-1 1,0 1-1,0-1 0,1 0 0,-1 0 0,0 1 1,0-1-1,0 0 0,0 0 0,1 0 0,-1 0 1,0 0-1,1 0 0,-1 0 0,0-1 1,-10-25-1213</inkml:trace>
  <inkml:trace contextRef="#ctx0" brushRef="#br0" timeOffset="1">385 138 6889,'0'17'2345,"-6"12"-2081,3 1-456,-7-1-40,1-13 16,1-4-56,5-10-472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6.736"/>
    </inkml:context>
    <inkml:brush xml:id="br0">
      <inkml:brushProperty name="width" value="0.1" units="cm"/>
      <inkml:brushProperty name="height" value="0.1" units="cm"/>
      <inkml:brushProperty name="color" value="#FFC114"/>
    </inkml:brush>
  </inkml:definitions>
  <inkml:trace contextRef="#ctx0" brushRef="#br0">211 15 5025,'-7'1'209,"-1"1"0,1 0 0,0 0 0,0 0 0,1 1 0,-1 0 0,1 1 0,-1-1-1,1 1 1,0 0 0,-9 8 0,6-3 56,1-1-1,0 1 1,1 1 0,0-1-1,0 1 1,-8 17 0,5-3 188,0 1 1,1 0 0,2 0 0,0 1 0,-4 44 0,7-39-148,2 0 1,2 48 0,1-70-284,0 1 0,0-1 0,1 0 0,0 0 1,0 0-1,1-1 0,0 1 0,0-1 0,1 1 0,1-1 1,-1 0-1,1-1 0,7 10 0,-9-14-18,0 0-1,1-1 0,-1 1 1,0-1-1,1 0 1,-1 0-1,1 0 1,0 0-1,-1-1 0,1 1 1,0-1-1,0 0 1,0 0-1,0-1 0,0 1 1,0-1-1,0 0 1,1 0-1,-1 0 1,0 0-1,0-1 0,0 0 1,6-1-1,1-2 10,-1 0 0,1 0 0,-1-1 0,1 0 0,-1-1 0,-1 0 0,13-10 0,-6 2-37,-1 0 0,0-1 0,-1-1 1,0 0-1,-2-1 0,0-1 0,-1 0 1,0 0-1,-2-1 0,0 0 0,-1-1 1,-1 0-1,-1 0 0,-1-1 0,-1 0 1,0 1-1,1-40 0,-5 50-81,-1 0 0,1 1-1,-2-1 1,1 1 0,-1-1-1,0 1 1,-1-1 0,0 1 0,-8-15-1,7 18 19,0 0 0,0 0-1,0 0 1,-1 0 0,0 1 0,0-1-1,-1 1 1,1 0 0,-1 1 0,0 0-1,-1 0 1,-12-6 0,-27-6-538,-1 4-306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8.871"/>
    </inkml:context>
    <inkml:brush xml:id="br0">
      <inkml:brushProperty name="width" value="0.1" units="cm"/>
      <inkml:brushProperty name="height" value="0.1" units="cm"/>
      <inkml:brushProperty name="color" value="#FFC114"/>
    </inkml:brush>
  </inkml:definitions>
  <inkml:trace contextRef="#ctx0" brushRef="#br0">1 49 4537,'91'-48'2056,"-82"72"-1007,-1-2-329,10 5-200,-6-3-56,1 3-24,0 5-40,-8 3-160,1 3-64,0-3-96,-1-5-56,-2-7-192,-3-7-216,-6-8-520,-11-10-1024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9.268"/>
    </inkml:context>
    <inkml:brush xml:id="br0">
      <inkml:brushProperty name="width" value="0.1" units="cm"/>
      <inkml:brushProperty name="height" value="0.1" units="cm"/>
      <inkml:brushProperty name="color" value="#FFC114"/>
    </inkml:brush>
  </inkml:definitions>
  <inkml:trace contextRef="#ctx0" brushRef="#br0">5 132 7930,'-4'-105'2736,"18"105"-2512,2-1-184,9-4-64,7 0-48,6 2-232,2-2-296,2-3-800</inkml:trace>
  <inkml:trace contextRef="#ctx0" brushRef="#br0" timeOffset="1">275 3 4329,'63'21'1568,"-52"-8"-1168,-3 3 96,-1 4 153,1 1 7,4 9-168,3-3-136,-1-3-328,0-8-80,-2-13-248,-4-6-168,-2-16-456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39.670"/>
    </inkml:context>
    <inkml:brush xml:id="br0">
      <inkml:brushProperty name="width" value="0.1" units="cm"/>
      <inkml:brushProperty name="height" value="0.1" units="cm"/>
      <inkml:brushProperty name="color" value="#FFC114"/>
    </inkml:brush>
  </inkml:definitions>
  <inkml:trace contextRef="#ctx0" brushRef="#br0">29 16 5905,'33'-15'2505,"-47"72"-1433,-4 7-296,4 7-384,3-2-48,6-7-152,5-5-56,10-15-144,4-7-440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2.317"/>
    </inkml:context>
    <inkml:brush xml:id="br0">
      <inkml:brushProperty name="width" value="0.1" units="cm"/>
      <inkml:brushProperty name="height" value="0.1" units="cm"/>
      <inkml:brushProperty name="color" value="#FFC114"/>
    </inkml:brush>
  </inkml:definitions>
  <inkml:trace contextRef="#ctx0" brushRef="#br0">39 0 4177,'-38'42'1512,"41"-38"-1160,7-1 32,7-3 337,5 0 79,17-1-72,4-2-120,3-4-368,0 3-120,-8 0-328,-4 1-280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2.705"/>
    </inkml:context>
    <inkml:brush xml:id="br0">
      <inkml:brushProperty name="width" value="0.1" units="cm"/>
      <inkml:brushProperty name="height" value="0.1" units="cm"/>
      <inkml:brushProperty name="color" value="#FFC114"/>
    </inkml:brush>
  </inkml:definitions>
  <inkml:trace contextRef="#ctx0" brushRef="#br0">0 55 6121,'7'0'2225,"9"-5"-1673,11 4-192,6-6 72,7 1-40,8 0-120,3-2-96,3 0-704,-8-5 2377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3.084"/>
    </inkml:context>
    <inkml:brush xml:id="br0">
      <inkml:brushProperty name="width" value="0.1" units="cm"/>
      <inkml:brushProperty name="height" value="0.1" units="cm"/>
      <inkml:brushProperty name="color" value="#FFC114"/>
    </inkml:brush>
  </inkml:definitions>
  <inkml:trace contextRef="#ctx0" brushRef="#br0">0 1 6161,'2'22'2233,"1"35"-1633,7 12-16,-2 9 200,1 1-48,-2-7-184,-3-10-215,4-3-233,-1-10-24,-2-15-472,-1-10-257,-1-21-639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3.471"/>
    </inkml:context>
    <inkml:brush xml:id="br0">
      <inkml:brushProperty name="width" value="0.1" units="cm"/>
      <inkml:brushProperty name="height" value="0.1" units="cm"/>
      <inkml:brushProperty name="color" value="#FFC114"/>
    </inkml:brush>
  </inkml:definitions>
  <inkml:trace contextRef="#ctx0" brushRef="#br0">251 36 5249,'-6'-13'2807,"6"12"-2761,0 0 0,-1 0 1,1 0-1,0 0 1,-1-1-1,1 1 1,-1 0-1,0 1 1,1-1-1,-1 0 1,0 0-1,1 0 1,-1 0-1,0 0 1,0 1-1,0-1 1,0 0-1,0 1 1,0-1-1,0 1 1,0-1-1,0 1 1,0-1-1,0 1 1,0 0-1,0-1 1,0 1-1,0 0 1,-2 0-1,-5-1 23,-1 1 1,1 0-1,0 0 0,0 1 1,0 0-1,0 1 0,0-1 1,0 2-1,0-1 0,-10 5 1,8-2-1,0-1 0,1 2 1,0-1-1,0 1 0,1 0 1,-1 1-1,-10 11 1,14-13-4,1 1 1,-1 0-1,1 0 0,0 0 1,1 1-1,-5 10 1,7-15-61,0-1 0,1 1 0,-1-1 0,1 1 1,-1-1-1,1 1 0,0 0 0,0-1 0,0 1 0,0-1 1,0 1-1,0 0 0,0-1 0,0 1 0,0-1 0,1 1 1,-1-1-1,1 1 0,-1-1 0,1 1 0,0-1 1,0 1-1,-1-1 0,1 0 0,0 1 0,0-1 0,0 0 1,0 0-1,1 1 0,-1-1 0,0 0 0,0 0 0,1-1 1,-1 1-1,1 0 0,2 1 0,1 0-5,0-1 0,0 0 1,1 1-1,-1-2 0,0 1 0,1-1 0,-1 0 1,1 0-1,-1 0 0,1-1 0,-1 1 0,0-1 0,6-2 1,-4 1-69,0-1 1,0 0-1,0 0 1,0 0-1,0-1 1,-1 0 0,1 0-1,9-9 1,-14 12 47,-1-1 1,0 1-1,-1 0 0,1-1 1,0 1-1,0 0 1,0-1-1,-1 1 1,1-1-1,-1 1 1,1-1-1,-1 0 1,0 1-1,0-1 1,1 1-1,-1-1 0,0 0 1,0 1-1,-1-1 1,1 1-1,0-1 1,0 0-1,-1 1 1,1-1-1,-1 1 1,1-1-1,-1 1 1,0 0-1,0-1 0,0 1 1,1-1-1,-1 1 1,0 0-1,-1 0 1,1 0-1,0 0 1,0 0-1,0 0 1,-1 0-1,1 0 0,0 0 1,-1 0-1,1 1 1,-1-1-1,1 0 1,-1 1-1,1-1 1,-1 1-1,0 0 1,1 0-1,-1 0 1,1-1-1,-1 1 0,0 1 1,1-1-1,-1 0 1,1 0-1,-1 0 1,1 1-1,-1-1 1,-2 2-1,4-2 28,-1 0-1,1 1 1,-1-1 0,1 0-1,-1 0 1,1 1 0,0-1-1,-1 0 1,1 0 0,0 1 0,-1-1-1,1 0 1,0 1 0,-1-1-1,1 1 1,0-1 0,0 0-1,0 1 1,-1-1 0,1 1-1,0-1 1,0 1 0,0-1-1,0 1 1,0-1 0,0 0-1,0 1 1,0-1 0,0 1-1,0-1 1,0 1 0,0-1-1,0 1 1,0-1 0,0 1-1,0-1 1,0 1 0,1-1-1,-1 0 1,0 1 0,0-1-1,1 1 1,-1-1 0,0 0-1,0 1 1,1-1 0,-1 0 0,0 1-1,1-1 1,-1 0 0,1 0-1,0 1 1,22 15 314,-22-15-314,8 4 67,0 1-1,0 0 1,-1 0-1,1 1 1,-1 0 0,-1 1-1,0 0 1,0 0-1,0 0 1,-1 1-1,6 10 1,-9-13-53,-1 0-1,1 0 1,-1 0-1,-1 0 1,1 0 0,-1 0-1,0 1 1,0-1-1,0 0 1,-1 1 0,0-1-1,-1 1 1,1-1 0,-1 0-1,-1 1 1,1-1-1,-1 0 1,0 0 0,-5 10-1,5-10-43,-1 0 0,0-1-1,0 0 1,-1 1 0,0-1 0,0 0 0,0-1-1,0 1 1,-1-1 0,1 1 0,-1-2-1,0 1 1,-1 0 0,1-1 0,-1 0-1,1 0 1,-1-1 0,0 1 0,0-1-1,0-1 1,0 1 0,0-1 0,-1 0-1,1 0 1,0-1 0,0 0 0,-9-1-1,-25-7-774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3.869"/>
    </inkml:context>
    <inkml:brush xml:id="br0">
      <inkml:brushProperty name="width" value="0.1" units="cm"/>
      <inkml:brushProperty name="height" value="0.1" units="cm"/>
      <inkml:brushProperty name="color" value="#FFC114"/>
    </inkml:brush>
  </inkml:definitions>
  <inkml:trace contextRef="#ctx0" brushRef="#br0">0 1 7186,'2'40'2568,"100"-42"-2120,9-7-256,21-4 96,7 2 16,4 9 24,4 2-72,-18 8-200,-13 5-272,-33-5-848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4.452"/>
    </inkml:context>
    <inkml:brush xml:id="br0">
      <inkml:brushProperty name="width" value="0.1" units="cm"/>
      <inkml:brushProperty name="height" value="0.1" units="cm"/>
      <inkml:brushProperty name="color" value="#FFC114"/>
    </inkml:brush>
  </inkml:definitions>
  <inkml:trace contextRef="#ctx0" brushRef="#br0">68 1 5345,'-58'83'1793,"56"-81"-1746,1 0 0,0 0 1,0 0-1,0 0 0,0 1 1,1-1-1,-1 0 1,0 0-1,1 1 0,0-1 1,0 0-1,-1 1 0,1-1 1,0 0-1,1 1 1,-1-1-1,0 0 0,1 1 1,-1-1-1,1 0 0,2 4 1,1 8 150,16 169 1778,-21-165-1925,0-14 96,0-10 487,1-31-525,-1 5-82,1 1 0,2-1 1,8-46-1,-9 72-13,1 0 0,0-1 0,0 1 0,0 0 0,1 0 0,-1 0 0,7-9 0,-7 13-10,0-1 0,1 1 0,-1 0 0,0 0 0,1 0-1,0 0 1,-1 1 0,1-1 0,0 1 0,0-1 0,0 1 0,0 0 0,0 0 0,0 0 0,0 1 0,0-1 0,4 0-1,4 0-1,1 1 0,-1 0 0,1 0 0,-1 1-1,1 0 1,19 6 0,-25-5 2,0-1 1,0 2 0,0-1-1,-1 1 1,1-1 0,-1 2-1,1-1 1,-1 1 0,0-1-1,0 1 1,-1 1 0,1-1-1,7 10 1,-11-11-4,1-1 0,-1 1 0,0 0 1,0 0-1,0 0 0,-1 0 0,1 0 0,0 5 0,-1-8-2,0 1-1,0-1 1,0 1-1,0-1 1,1 1-1,-1-1 0,0 1 1,0-1-1,0 1 1,0 0-1,0-1 1,-1 1-1,1-1 0,0 1 1,0-1-1,0 1 1,0-1-1,-1 1 1,1-1-1,0 1 0,0-1 1,-1 1-1,1-1 1,0 0-1,-1 1 1,1-1-1,-1 1 1,1-1-1,0 0 0,-1 1 1,1-1-1,-1 0 1,1 1-1,-1-1 1,1 0-1,-1 0 0,1 0 1,-1 0-1,1 1 1,-1-1-1,1 0 1,-1 0-1,1 0 0,-1 0 1,0 0-1,1 0 1,-1 0-1,1 0 1,-1 0-1,0-1 0,0 1 4,1 0-1,0-1 0,-1 1 0,1-1 1,0 1-1,-1 0 0,1-1 0,0 1 1,-1-1-1,1 1 0,0-1 0,0 1 1,-1-1-1,1 1 0,0-1 0,0 1 1,0-1-1,0 1 0,0-1 0,0 1 0,0-1 1,0 1-1,0-1 0,0 1 0,0-1 1,0 1-1,0-1 0,1 0 0,4-17 50,-2 12-48,1 1 0,-1-1 0,1 1 0,0-1 0,1 1-1,-1 1 1,1-1 0,0 1 0,10-7 0,-11 8-3,0 1 1,0-1-1,0 1 0,0 0 0,1 0 1,-1 1-1,0-1 0,1 1 1,0 0-1,-1 0 0,1 1 1,-1-1-1,1 1 0,8 0 1,-11 1 14,0-1 1,0 1 0,-1-1 0,1 1-1,0 0 1,0 0 0,0 0 0,-1 0 0,1 0-1,0 0 1,-1 1 0,1-1 0,-1 1-1,1-1 1,-1 1 0,0-1 0,0 1 0,0-1-1,0 1 1,0 0 0,0 0 0,0 0 0,0 2-1,2 6 78,0-1 0,-1 1-1,1 16 1,0-5 20,-2-15-97,0 0 0,1 0 0,-1 0-1,1-1 1,1 1 0,-1-1 0,1 1 0,4 5-1,-6-9-65,0 0-1,1 0 1,0-1-1,-1 1 1,1-1-1,0 1 1,0-1-1,0 0 0,0 1 1,0-1-1,0 0 1,0 0-1,0 0 1,0-1-1,1 1 1,-1-1-1,0 1 1,0-1-1,1 1 0,-1-1 1,0 0-1,1 0 1,-1-1-1,5 0 1,18-5-716</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4.854"/>
    </inkml:context>
    <inkml:brush xml:id="br0">
      <inkml:brushProperty name="width" value="0.1" units="cm"/>
      <inkml:brushProperty name="height" value="0.1" units="cm"/>
      <inkml:brushProperty name="color" value="#FFC114"/>
    </inkml:brush>
  </inkml:definitions>
  <inkml:trace contextRef="#ctx0" brushRef="#br0">13 0 4769,'-5'28'1160,"2"-1"1,0 1-1,2-1 0,3 39 1,-1-22-110,-1-43-1026,0 32 459,1 0 1,1-1-1,2 1 0,10 36 0,-14-67-456,1 0 0,-1 0-1,1 0 1,0 0 0,0 0-1,0 0 1,0 0 0,0 0 0,0-1-1,1 1 1,-1 0 0,1-1-1,-1 1 1,1-1 0,-1 1-1,1-1 1,0 0 0,0 1-1,0-1 1,0 0 0,0 0-1,0-1 1,0 1 0,0 0 0,0-1-1,0 1 1,0-1 0,0 0-1,0 1 1,1-1 0,-1 0-1,0 0 1,0-1 0,3 0-1,7-1 57,0-1 0,0-1 0,-1 0 0,1-1 0,11-7 0,1 1-120,136-56-2236,-127 54 505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7.088"/>
    </inkml:context>
    <inkml:brush xml:id="br0">
      <inkml:brushProperty name="width" value="0.1" units="cm"/>
      <inkml:brushProperty name="height" value="0.1" units="cm"/>
      <inkml:brushProperty name="color" value="#FFC114"/>
    </inkml:brush>
  </inkml:definitions>
  <inkml:trace contextRef="#ctx0" brushRef="#br0">205 1 5057,'-48'49'2041,"8"-31"-1233,7 14-488,1 0-48,8 7 144,5 3 48,11-1 96,8 1-40,13-6-192,9 1-96,11-2-160,4-3-80,3-12-376,-8-7-256,-8-18-1536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45.964"/>
    </inkml:context>
    <inkml:brush xml:id="br0">
      <inkml:brushProperty name="width" value="0.1" units="cm"/>
      <inkml:brushProperty name="height" value="0.1" units="cm"/>
      <inkml:brushProperty name="color" value="#FFC114"/>
    </inkml:brush>
  </inkml:definitions>
  <inkml:trace contextRef="#ctx0" brushRef="#br0">66 1 3993,'-66'110'1728,"85"-110"-640,10-2-671,8-1 63,9 0-80,0-1-120,2 4-176,-2 0-104,-13-1-504</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0.069"/>
    </inkml:context>
    <inkml:brush xml:id="br0">
      <inkml:brushProperty name="width" value="0.1" units="cm"/>
      <inkml:brushProperty name="height" value="0.1" units="cm"/>
      <inkml:brushProperty name="color" value="#FFC114"/>
    </inkml:brush>
  </inkml:definitions>
  <inkml:trace contextRef="#ctx0" brushRef="#br0">185 29 3137,'-20'-6'523,"11"2"-71,-1 1-1,-1 0 1,1 1 0,-18-2 0,25 4-351,0 0 0,1 0 0,-1 0 0,0 1 0,0-1 0,0 1 0,1-1 0,-1 1 0,0 0 0,0 0 0,1 0 0,-1 1 0,1-1 0,-1 1 1,1-1-1,0 1 0,0 0 0,0 0 0,0 0 0,0 0 0,0 0 0,-2 4 0,-2 3 122,1-1 0,1 2 0,0-1-1,0 1 1,1-1 0,0 1 0,1 0 0,0 0-1,0 0 1,0 20 0,2-26-172,0 1 0,0 0 1,0 0-1,1 0 0,-1 0 0,1 0 1,1-1-1,-1 1 0,1 0 0,-1-1 0,1 1 1,0-1-1,1 1 0,-1-1 0,1 0 1,0 0-1,0 0 0,0-1 0,1 1 0,-1-1 1,1 1-1,0-1 0,0-1 0,6 5 1,-7-5-42,0-1 0,0 0 1,0 0-1,0 0 0,0 0 0,0 0 1,0-1-1,0 1 0,0-1 1,0 0-1,0 0 0,0 0 1,0 0-1,0 0 0,0-1 1,0 1-1,0-1 0,0 0 1,0 0-1,0 0 0,0 0 1,0-1-1,-1 1 0,1-1 1,-1 0-1,1 0 0,-1 1 1,1-2-1,-1 1 0,0 0 1,0 0-1,0-1 0,0 1 1,-1-1-1,1 1 0,0-1 0,-1 0 1,0 0-1,0 0 0,0 0 1,0 0-1,0 0 0,-1 0 1,1 0-1,-1 0 0,0 0 1,0 0-1,0 0 0,0-4 1,-5-14-4,0 1 1,-1-1 0,0 1-1,-13-25 1,-1-3-12,20 47-15,-1 1 0,1-1 0,0 1-1,-1-1 1,1 1 0,0-1 0,0 0 0,-1 1-1,1-1 1,0 1 0,0-1 0,0 1 0,0-1-1,0 0 1,0 1 0,0-1 0,0 0-1,0 1 1,0-1 0,0 1 0,0-1 0,0 0-1,1 1 1,-1-1 0,0 1 0,0-1 0,1 1-1,-1-1 1,0 1 0,1-1 0,-1 1-1,0-1 1,1 1 0,-1-1 0,1 1 0,-1 0-1,1-1 1,0 0 0,1 1-97,0 0-1,0 0 1,0 0-1,0 0 1,0 0 0,0 0-1,0 0 1,0 1 0,0-1-1,0 1 1,3 1 0,23 9-1046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0.457"/>
    </inkml:context>
    <inkml:brush xml:id="br0">
      <inkml:brushProperty name="width" value="0.1" units="cm"/>
      <inkml:brushProperty name="height" value="0.1" units="cm"/>
      <inkml:brushProperty name="color" value="#FFC114"/>
    </inkml:brush>
  </inkml:definitions>
  <inkml:trace contextRef="#ctx0" brushRef="#br0">220 78 6345,'-1'-4'135,"1"1"0,-1 0 0,0 0-1,0 0 1,0-1 0,0 1 0,-1 0-1,1 0 1,-1 0 0,0 1 0,1-1 0,-1 0-1,-1 1 1,1-1 0,0 1 0,-1 0-1,1 0 1,-1 0 0,0 0 0,1 0-1,-1 0 1,0 1 0,0-1 0,0 1 0,-6-2-1,3 1-78,-1 0 0,1 0-1,-1 0 1,1 1 0,-1 0-1,1 0 1,-1 1 0,1 0-1,-1 0 1,0 1 0,1-1-1,-10 4 1,10-3-38,1 1-1,-1 0 1,1 1 0,0-1-1,0 1 1,0 0 0,-6 5-1,9-6-15,0 0 0,0 0-1,1 0 1,-1 0-1,0 1 1,1-1 0,0 1-1,-1-1 1,1 1 0,0 0-1,0-1 1,1 1-1,-1 0 1,0-1 0,1 1-1,0 0 1,-1 4 0,2 35 6,9 62 0,0 4 21,-9-78-75,-2-4-113,2-1 0,1 1 0,1-1 0,1 0 0,15 47 0,-16-61-756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0.833"/>
    </inkml:context>
    <inkml:brush xml:id="br0">
      <inkml:brushProperty name="width" value="0.1" units="cm"/>
      <inkml:brushProperty name="height" value="0.1" units="cm"/>
      <inkml:brushProperty name="color" value="#FFC114"/>
    </inkml:brush>
  </inkml:definitions>
  <inkml:trace contextRef="#ctx0" brushRef="#br0">0 499 5321,'0'-2'1945,"16"-3"-1505,73 2-352,-38 6-88,-6-3-472</inkml:trace>
  <inkml:trace contextRef="#ctx0" brushRef="#br0" timeOffset="1">562 0 4633,'-3'18'1952,"3"22"-1031,-2 9-153,2 15-72,2 7-24,3 11-176,12 0-160,-1-13-256,5-12-208,-5-22-472,-3-12-312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1.250"/>
    </inkml:context>
    <inkml:brush xml:id="br0">
      <inkml:brushProperty name="width" value="0.1" units="cm"/>
      <inkml:brushProperty name="height" value="0.1" units="cm"/>
      <inkml:brushProperty name="color" value="#FFC114"/>
    </inkml:brush>
  </inkml:definitions>
  <inkml:trace contextRef="#ctx0" brushRef="#br0">43 0 4657,'-6'11'556,"0"0"1,1 0-1,0 1 1,0-1-1,2 1 0,-1 0 1,2 0-1,-1 0 0,2 1 1,-1 12-1,1-2-190,1-1 0,2 0 0,0 0 0,9 36 0,-8-45-247,0 0 0,2-1 0,-1 1 0,1-1 0,1 0 0,9 13 0,-13-22-92,0 1 0,0-1 0,0 0 1,1-1-1,0 1 0,-1 0 0,1-1 0,0 1 1,0-1-1,0 0 0,1 0 0,-1 0 0,1-1 1,-1 1-1,1-1 0,-1 0 0,1 0 0,0 0 1,-1 0-1,1 0 0,0-1 0,0 0 0,-1 0 1,1 0-1,7-1 0,-8 0-23,-1 1 0,0-1 0,1 1 1,-1-1-1,0 0 0,0 0 0,0 0 0,1 0 0,-1 0 0,0-1 0,-1 1 0,1-1 1,0 1-1,0-1 0,-1 0 0,1 1 0,2-5 0,-2 3-8,-1 0 1,1-1-1,-1 0 0,0 1 0,1-1 0,-2 0 1,1 0-1,0 1 0,-1-1 0,0-4 0,0-9-76,-2 1 0,0 0 0,-1-1 0,-5-16-1,7 30 58,-8-32-374,-1 1 0,-2 0-1,-1 1 1,-31-56 0,35 75-1449</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1.622"/>
    </inkml:context>
    <inkml:brush xml:id="br0">
      <inkml:brushProperty name="width" value="0.1" units="cm"/>
      <inkml:brushProperty name="height" value="0.1" units="cm"/>
      <inkml:brushProperty name="color" value="#FFC114"/>
    </inkml:brush>
  </inkml:definitions>
  <inkml:trace contextRef="#ctx0" brushRef="#br0">29 82 4521,'0'-1'332,"-1"0"1,0 0-1,0 0 0,0 0 1,0 0-1,1 1 0,-1-1 1,0 0-1,-1 1 1,1-1-1,0 0 0,0 1 1,0-1-1,0 1 0,0 0 1,-2-1-1,-3 9 1010,2 14-950,3-5-221,1-1 1,1 1-1,0 0 0,1-1 1,1 0-1,6 24 0,0-12 102,1-1-1,2 0 1,0-1-1,24 36 1,-30-52-230,1-1 1,-1 0 0,2 0-1,-1-1 1,1 0 0,1 0-1,0-1 1,0 0 0,0 0-1,0-1 1,1 0 0,0-1 0,1 0-1,15 4 1,-23-8-39,0 0 0,0 0 0,0 0 0,0-1 0,0 1 0,0-1 0,0 0 0,0 0 0,0 0 0,0-1 0,0 1 0,0-1 0,0 0 0,0 1 0,0-1 0,0 0 0,0-1 0,0 1 0,0-1 0,4-3 0,-4 2 0,0 0 0,0-1 0,0 1 0,-1-1 0,0 0 0,0 0 0,0 0 0,0 0 0,0 0 0,-1 0 0,1-1 0,-1 1 0,-1 0 0,2-8 0,0-12 1,-1 0-1,-1 0 1,-1 0-1,-1 0 1,-1 0 0,-11-40-1,4 28-172,-2 1-1,-1 1 1,-31-56-1,41 84 7,-13-21-227,16 27 333,-1-1 1,1 0 0,0 1 0,-1-1-1,1 1 1,0-1 0,-1 1 0,1-1-1,-1 1 1,1-1 0,-1 1 0,1 0-1,-1-1 1,1 1 0,-1 0 0,1-1-1,-1 1 1,1 0 0,-1 0 0,0-1 0,1 1-1,-1 0 1,0 0 0,1 0 0,-1 0-1,0 0 1,1 0 0,-1 0 0,1 0-1,-1 0 1,0 0 0,1 0 0,-2 1-1,-1 6-978,2 9 1223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2.022"/>
    </inkml:context>
    <inkml:brush xml:id="br0">
      <inkml:brushProperty name="width" value="0.1" units="cm"/>
      <inkml:brushProperty name="height" value="0.1" units="cm"/>
      <inkml:brushProperty name="color" value="#FFC114"/>
    </inkml:brush>
  </inkml:definitions>
  <inkml:trace contextRef="#ctx0" brushRef="#br0">0 281 5441,'9'13'2111,"-8"-12"-2036,-1 1-1,1-1 1,0 1-1,0-1 1,0 1-1,1-1 1,-1 0-1,0 0 1,0 1-1,1-1 1,-1 0-1,1 0 1,-1 0-1,3 0 1,-4-1-57,1 0-1,0 0 1,0 0 0,-1-1-1,1 1 1,0 0 0,-1-1-1,1 1 1,0-1 0,-1 1-1,1-1 1,-1 1 0,1-1-1,-1 1 1,1-1 0,-1 1-1,1-1 1,-1 0 0,1 1-1,-1-1 1,0 0 0,0 0-1,1 1 1,-1-1 0,0 0-1,0 1 1,0-1 0,1-1-1,8-29 479,-8 25-392,14-62 481,-12 47-550,1 1 0,1 0 0,1 0 0,0 1 0,13-25 0,-18 41-34,1 0 1,0 0-1,0 0 1,0 0-1,1 0 0,-1 0 1,1 0-1,0 1 1,0-1-1,-1 1 0,2 0 1,-1 0-1,0 0 1,0 0-1,1 1 0,-1-1 1,0 1-1,1 0 1,0 0-1,-1 0 0,1 0 1,0 1-1,-1-1 1,1 1-1,0 0 0,-1 0 1,1 1-1,4 0 1,-3 0 14,-1 0 0,0 1 0,0-1 0,1 1 0,-1 0 0,-1 1 0,1-1 0,0 1 0,0-1 0,-1 1 0,0 0 0,1 1 0,-1-1 0,0 0 0,-1 1 0,1 0 0,0-1 0,-1 1 0,0 0 0,0 0 0,0 1 0,1 6 0,1 4 74,-1 0-1,1 20 0,1 11 105,-5-45-185,0 0 0,0-1 0,0 1 0,0-1-1,1 1 1,-1 0 0,0-1 0,0 1 0,0-1 0,0 1 0,1-1 0,-1 1 0,0 0 0,1-1 0,-1 1 0,0-1 0,1 1 0,-1-1-1,0 0 1,1 1 0,-1-1 0,1 1 0,-1-1 0,1 0 0,-1 1 0,1-1 0,-1 0 0,1 0 0,0 1 0,-1-1 0,1 0 0,-1 0 0,1 0-1,0 0 1,-1 0 0,1 0 0,-1 0 0,1 0 0,0 0 0,-1 0 0,1 0 0,-1 0 0,1 0 0,0 0 0,-1 0 0,1-1 0,-1 1-1,1 0 1,-1 0 0,1-1 0,-1 1 0,1 0 0,-1-1 0,1 1 0,0-1 0,27-26 250,-3-1-189,29-32 5,-47 54-71,-1 1-1,1-1 0,0 2 0,0-1 0,0 1 0,1 0 0,10-5 0,-17 9-4,0-1 0,0 1 0,0 0-1,0-1 1,0 1 0,1 0 0,-1-1-1,0 1 1,0 0 0,0 0 0,0 0 0,0 0-1,0 0 1,0 0 0,0 0 0,0 1-1,0-1 1,0 0 0,0 0 0,0 1 0,0-1-1,0 1 1,0-1 0,0 1 0,0-1-1,0 1 1,0 0 0,0-1 0,-1 1-1,1 0 1,0 0 0,0 0 0,-1 0 0,1-1-1,-1 1 1,1 0 0,-1 0 0,1 0-1,-1 0 1,1 0 0,-1 2 0,2 5-111,-1 0 0,0 0 0,0 0 0,-1 16-1,0-14-187,1 33-475,3 4-393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2.402"/>
    </inkml:context>
    <inkml:brush xml:id="br0">
      <inkml:brushProperty name="width" value="0.1" units="cm"/>
      <inkml:brushProperty name="height" value="0.1" units="cm"/>
      <inkml:brushProperty name="color" value="#FFC114"/>
    </inkml:brush>
  </inkml:definitions>
  <inkml:trace contextRef="#ctx0" brushRef="#br0">0 1 3281,'18'43'2670,"14"49"-1,-20-48-1448,-3 0 0,8 78 0,-13-50-428,-2-27-212,2 0 0,12 55 0,-16-97-538,1-1-1,-1 1 1,1 0 0,0 0-1,1 0 1,-1-1-1,0 1 1,1 0 0,-1-1-1,1 0 1,0 1-1,2 2 1,-2-4-10,-1 0 0,1 0 0,0 0 0,0-1 0,-1 1 0,1 0 0,0-1 0,0 1 0,0-1 0,0 0 0,0 0 0,-1 1 0,1-1 0,0 0 0,0-1-1,0 1 1,0 0 0,3-1 0,21-5 178,38-15-1,-48 15-310,0 0 1,1 1 0,0 1 0,0 0-1,0 1 1,27 0 0,14 4-2565,-36-3 557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7.368"/>
    </inkml:context>
    <inkml:brush xml:id="br0">
      <inkml:brushProperty name="width" value="0.1" units="cm"/>
      <inkml:brushProperty name="height" value="0.1" units="cm"/>
      <inkml:brushProperty name="color" value="#FFC114"/>
    </inkml:brush>
  </inkml:definitions>
  <inkml:trace contextRef="#ctx0" brushRef="#br0">1 0 3137,'43'42'1608,"-37"-39"-56,2 2-1008,-1-1 73,1 1 79,3 3 0,3-3-112,7 3-256,-1-2-72,6-4-136,-1-2-8,-1-3-360,2-1-368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7.749"/>
    </inkml:context>
    <inkml:brush xml:id="br0">
      <inkml:brushProperty name="width" value="0.1" units="cm"/>
      <inkml:brushProperty name="height" value="0.1" units="cm"/>
      <inkml:brushProperty name="color" value="#FFC114"/>
    </inkml:brush>
  </inkml:definitions>
  <inkml:trace contextRef="#ctx0" brushRef="#br0">1 4 7594,'13'5'2592,"10"-2"-2456,9-3-64,3-5 0,0 1 8,8 4 8,0-2-272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7.604"/>
    </inkml:context>
    <inkml:brush xml:id="br0">
      <inkml:brushProperty name="width" value="0.1" units="cm"/>
      <inkml:brushProperty name="height" value="0.1" units="cm"/>
      <inkml:brushProperty name="color" value="#FFC114"/>
    </inkml:brush>
  </inkml:definitions>
  <inkml:trace contextRef="#ctx0" brushRef="#br0">137 34 6641,'3'-3'271,"-1"0"0,1 0 0,-1-1-1,1 0 1,-1 1 0,2-6-1,-4 9-257,0-1-1,0 1 0,0 0 0,0 0 0,0 0 1,0-1-1,0 1 0,0 0 0,0 0 0,0 0 1,0 0-1,0 0 0,0-1 0,-1 1 0,1 0 1,0 0-1,0 0 0,0 0 0,0 0 0,0-1 1,0 1-1,-1 0 0,1 0 0,0 0 0,0 0 1,0 0-1,0 0 0,0 0 0,-1 0 0,1 0 1,0 0-1,0-1 0,0 1 0,0 0 0,-1 0 1,1 0-1,0 0 0,0 0 0,0 0 0,0 0 1,-1 0-1,1 1 0,0-1 0,0 0 0,0 0 1,0 0-1,-1 0 0,-22 8 109,10-1-74,1 1 0,0 0 0,0 1 0,0 1 0,1 0 0,0 0 0,-12 17 0,20-24-11,1-1 0,0 1-1,0 0 1,1 0-1,-1-1 1,1 1-1,-1 1 1,1-1-1,0 0 1,0 0 0,0 0-1,0 1 1,0 3-1,1-5-28,0 0 0,0-1 1,1 1-1,-1 0 0,0-1 0,1 1 0,-1-1 0,0 1 0,1-1 0,0 1 0,-1-1 0,1 1 1,0-1-1,0 1 0,0-1 0,0 0 0,0 1 0,0-1 0,0 0 0,0 0 0,1 0 0,-1 0 1,0 0-1,1 0 0,-1 0 0,1-1 0,-1 1 0,1 0 0,1 0 0,1 0-32,0 1 0,0-1 0,1-1 0,-1 1-1,0 0 1,0-1 0,0 0 0,0 0 0,1 0 0,-1-1 0,0 1-1,0-1 1,0 0 0,0 0 0,0-1 0,0 1 0,7-4 0,0-2-116,0-1 1,0 0-1,0-1 1,10-11-1,13-10-379,-34 30 514,-1 0-1,1 0 0,0 1 1,0-1-1,0 0 0,0 0 1,0 0-1,0 0 0,0 0 1,0 0-1,0 0 0,0 0 1,0 0-1,-1 0 0,1 0 1,0 0-1,0 0 0,0 0 1,0 0-1,0 0 1,0-1-1,0 1 0,0 0 1,0 0-1,0 0 0,0 0 1,0 0-1,-1 0 0,1 0 1,0 0-1,0 0 0,0 0 1,0 0-1,0 0 0,0 0 1,0 0-1,0 0 0,0 0 1,0-1-1,0 1 0,0 0 1,0 0-1,0 0 1,0 0-1,0 0 0,0 0 1,0 0-1,0 0 0,0 0 1,0 0-1,0 0 0,0-1 1,0 1-1,0 0 0,0 0 1,0 0-1,0 0 0,0 0 1,0 0-1,0 0 0,0 0 1,0 0-1,0 0 1,0 0-1,1 0 0,-9 2 311,0 10-233,1 1 0,1-1 0,0 1-1,-5 18 1,9-23-25,0 1 1,1-1-1,0 1 1,0 0-1,1-1 0,0 1 1,1-1-1,0 1 1,0 0-1,4 13 1,-2-11 1,-1 1 0,1 23 0,-3-31-47,-1 0 1,1 0-1,-1 0 1,1-1-1,-1 1 0,0 0 1,-1 0-1,1 0 1,-1-1-1,0 1 1,1 0-1,-5 4 0,5-6-17,-1 0-1,1 0 1,-1-1-1,1 1 0,-1-1 1,0 1-1,1-1 0,-1 0 1,0 0-1,0 0 1,0 0-1,0 0 0,0 0 1,0 0-1,0-1 1,0 1-1,0-1 0,0 1 1,-1-1-1,-1 0 1,0 0-78,0 0 0,0-1 1,0 1-1,0-1 1,0 0-1,0-1 1,1 1-1,-1 0 1,0-1-1,-3-2 1,-19-13-787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8.231"/>
    </inkml:context>
    <inkml:brush xml:id="br0">
      <inkml:brushProperty name="width" value="0.1" units="cm"/>
      <inkml:brushProperty name="height" value="0.1" units="cm"/>
      <inkml:brushProperty name="color" value="#FFC114"/>
    </inkml:brush>
  </inkml:definitions>
  <inkml:trace contextRef="#ctx0" brushRef="#br0">0 35 4849,'59'-35'1720,"-60"45"-1239,-4 2 63,-2 8 376,3 3 120,1 14 64,3 8-112,3 12-271,1 4-41,8 5-224,0 0-128,4-7-120,3-7-112,-7-20-176,-3-8-224,-9-21-576,-5-9-345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8.638"/>
    </inkml:context>
    <inkml:brush xml:id="br0">
      <inkml:brushProperty name="width" value="0.1" units="cm"/>
      <inkml:brushProperty name="height" value="0.1" units="cm"/>
      <inkml:brushProperty name="color" value="#FFC114"/>
    </inkml:brush>
  </inkml:definitions>
  <inkml:trace contextRef="#ctx0" brushRef="#br0">0 52 5409,'85'-38'1807,"-78"38"-973,-10 6-397,-14 15 23,11-15-110,0 2-121,1 1 1,0 0-1,0 0 1,1 0-1,0 0 1,0 1-1,1-1 1,0 1 0,1 0-1,0 0 1,1 0-1,0 0 1,0 12-1,1 2 37,2 1 0,0-1 0,2 1 0,8 30 0,-9-42-139,1-1 0,1 0 0,0 0 0,0 0 0,10 14 0,-13-22-83,1 0 0,0 1 0,1-1 0,-1 0 0,1-1 1,-1 1-1,1-1 0,0 1 0,1-1 0,-1 0 0,0-1 0,1 1 0,0-1 0,-1 0 0,10 3 0,-12-5-40,1 1 0,-1-1 0,1 0 0,-1 0 0,1 0-1,-1 0 1,0 0 0,1 0 0,-1-1 0,1 1 0,-1-1 0,0 0 0,1 0-1,-1 0 1,0 0 0,0 0 0,0 0 0,1-1 0,-1 1 0,-1-1-1,1 1 1,0-1 0,0 0 0,-1 1 0,1-1 0,-1 0 0,1 0-1,-1 0 1,0-1 0,0 1 0,0 0 0,2-4 0,1-4-42,-1-1 0,0 0 0,-1 1 0,0-1 1,0 0-1,0-13 0,-1-15-169,-2-1 0,-2 1 0,-1 0 0,-2 0 0,-15-55 0,18 86 196,0 0 0,0 0 0,-1 1-1,-6-11 1,10 17-6,-1 0 0,1 0 0,-1-1 0,0 1 0,1 0 0,-1 0 0,0 0 0,0 0-1,0 0 1,0 0 0,0 1 0,0-1 0,0 0 0,0 0 0,0 1 0,0-1 0,-1 0 0,1 1-1,0 0 1,0-1 0,-1 1 0,1 0 0,0-1 0,0 1 0,-1 0 0,1 0 0,0 0 0,-1 0 0,1 0-1,0 0 1,-1 1 0,-1 0 0,2-1-56,0 1-1,0 0 1,0 0 0,0 0-1,0 0 1,0 1-1,1-1 1,-1 0-1,0 0 1,1 0 0,-1 1-1,1-1 1,-1 0-1,1 1 1,0-1 0,0 0-1,-1 1 1,1-1-1,0 0 1,0 2 0,4 20-1284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9.050"/>
    </inkml:context>
    <inkml:brush xml:id="br0">
      <inkml:brushProperty name="width" value="0.1" units="cm"/>
      <inkml:brushProperty name="height" value="0.1" units="cm"/>
      <inkml:brushProperty name="color" value="#FFC114"/>
    </inkml:brush>
  </inkml:definitions>
  <inkml:trace contextRef="#ctx0" brushRef="#br0">86 29 5545,'-6'-9'3110,"5"8"-3032,0 1 1,-1-1-1,0 0 0,1 0 0,-1 1 0,1-1 0,-1 1 0,0 0 1,0-1-1,1 1 0,-1 0 0,0 0 0,1 0 0,-4 0 0,2 1 23,1 0 0,0 0 0,0-1 0,0 2 0,-1-1 0,1 0 0,0 0-1,1 1 1,-1-1 0,0 1 0,0-1 0,1 1 0,-1 0 0,1 0-1,-1 0 1,0 2 0,-1 1 69,1 0-1,-1 0 1,1 0 0,1 1-1,-1-1 1,-1 9 0,1 5 152,1 0 0,1 0 0,2 20 0,0-13-53,1-1 1,2 1-1,12 42 1,-13-56-204,0-1 1,1 0-1,0 0 1,1 0-1,0-1 1,0 0-1,1 0 1,1 0-1,-1-1 1,12 10-1,-16-16-56,0-1-1,0 0 1,0 1-1,0-1 1,0-1-1,1 1 1,-1 0-1,1-1 0,0 1 1,-1-1-1,1 0 1,0-1-1,0 1 1,0-1-1,-1 1 1,1-1-1,0 0 0,0 0 1,0-1-1,0 1 1,-1-1-1,1 0 1,0 0-1,0 0 1,-1-1-1,1 1 0,-1-1 1,1 0-1,-1 0 1,0 0-1,0 0 1,0 0-1,0-1 1,4-3-1,0-2-7,1 0 0,-1 0-1,0-1 1,-1 0 0,0 0 0,0 0 0,-1-1-1,0 0 1,-1 0 0,0 0 0,2-12-1,-2 5-13,-1-1-1,0 0 0,-2 1 0,0-1 0,-1 0 0,-1 1 0,-5-35 0,4 44-70,1 1 0,-2 0 0,1-1 0,-1 1 0,0 0 1,0 0-1,-1 0 0,0 0 0,0 1 0,0 0 0,-1 0 0,0 0 0,-1 0 0,1 1 0,-1 0 1,0 0-1,0 0 0,0 1 0,-1 0 0,-11-6 0,12 8-301,0-1 0,0 1 0,0 0 0,0 1 1,0 0-1,-10-2 0,3 2-1102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4:59.470"/>
    </inkml:context>
    <inkml:brush xml:id="br0">
      <inkml:brushProperty name="width" value="0.1" units="cm"/>
      <inkml:brushProperty name="height" value="0.1" units="cm"/>
      <inkml:brushProperty name="color" value="#FFC114"/>
    </inkml:brush>
  </inkml:definitions>
  <inkml:trace contextRef="#ctx0" brushRef="#br0">250 34 6705,'-1'0'180,"-89"27"3375,81-24-3445,1 0-1,0 1 1,0 0-1,0 1 0,0 0 1,1 0-1,-1 1 1,-6 6-1,11-7-57,0-1 0,-1 1 0,2-1 0,-1 1 1,0 0-1,1 0 0,0 1 0,0-1 0,1 0 0,-1 1 0,1-1 0,0 1 0,1-1 0,-1 1 0,1-1 0,0 1 1,1-1-1,-1 1 0,1-1 0,3 10 0,-4-11-45,1-1-1,0 0 1,1 1 0,-1-1 0,1 0 0,-1 0-1,1 0 1,0 0 0,0 0 0,0-1-1,0 1 1,1-1 0,-1 1 0,1-1 0,0 0-1,-1 0 1,1 0 0,0 0 0,0 0-1,0-1 1,1 1 0,-1-1 0,0 0 0,0 0-1,1 0 1,-1 0 0,1-1 0,-1 1-1,1-1 1,-1 0 0,0 0 0,1 0 0,-1-1-1,5 0 1,-4 0-7,0 0-1,0 0 0,0 0 1,0-1-1,-1 1 1,1-1-1,-1 0 1,1 0-1,-1 0 1,0-1-1,1 1 1,-1-1-1,-1 0 0,5-4 1,-3 1-35,1 0-1,-1 0 1,-1-1 0,1 1-1,-1-1 1,-1 0 0,4-11-1,-2 3-155,-2 0 0,1 0-1,-2 0 1,0 0 0,0-1-1,-2 1 1,-2-19-1,2 30 160,1 1-1,-1 0 0,1 0 0,-1 0 1,0 0-1,0 0 0,-1 0 1,1 0-1,-1 0 0,1 0 0,-1 0 1,0 1-1,0-1 0,0 1 1,0-1-1,-4-2 0,6 6 62,0-1 0,-1 1 0,1-1 0,0 1 0,0-1 0,-1 1-1,1-1 1,0 1 0,0-1 0,0 1 0,0-1 0,-1 1 0,1-1 0,0 1 0,0-1 0,0 1-1,0 0 1,0-1 0,0 1 0,1 0 0,1 15 542,0 0 0,8 25 0,-1 1 194,28 97 1355,-2-8-417,-31-112-1435,0 1-1,-2 0 0,-1 0 0,-1 32 1,-1-42-230,-1 0 0,1 0 1,-2 0-1,1 0 0,-1-1 1,-1 1-1,0-1 0,0 0 1,-1 0-1,-7 12 0,8-16-39,-1 0-1,1 0 0,-1 0 0,0 0 0,0-1 0,0 0 0,0 0 0,-1 0 0,0 0 0,0-1 0,0 0 1,0-1-1,0 1 0,0-1 0,-1 0 0,-10 1 0,4-2-374,-1 0-1,1-1 1,0-1 0,-1 0-1,1-1 1,0-1-1,0 0 1,-19-6 0,-9-8-494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4.569"/>
    </inkml:context>
    <inkml:brush xml:id="br0">
      <inkml:brushProperty name="width" value="0.1" units="cm"/>
      <inkml:brushProperty name="height" value="0.1" units="cm"/>
      <inkml:brushProperty name="color" value="#FFC114"/>
    </inkml:brush>
  </inkml:definitions>
  <inkml:trace contextRef="#ctx0" brushRef="#br0">203 187 5449,'61'-3'1578,"-60"3"-1558,0 0 1,1 0-1,-1-1 0,0 1 1,0 0-1,1-1 0,-1 1 1,0-1-1,0 1 0,0-1 1,0 0-1,0 1 0,0-1 1,0 0-1,0 0 0,0 0 1,0 0-1,0 0 0,0 0 1,0 0-1,-1 0 0,1 0 1,0 0-1,-1 0 0,1 0 1,-1-1-1,1 1 0,-1 0 1,0 0-1,0-1 0,1 1 1,-1 0-1,0 0 1,0-1-1,0 1 0,0 0 1,-1 0-1,1-1 0,-1-1 1,1-4 397,1-2-137,-1-1 1,-1 1-1,0 0 1,0 0-1,-1 0 0,0 0 1,0 0-1,-1 0 1,-1 0-1,1 1 0,-10-16 1,13 23-276,-1 0-1,0 0 1,0 0 0,0 0 0,0 0-1,0 0 1,0 0 0,0 0-1,0 0 1,0 0 0,0 1 0,-1-1-1,1 0 1,0 1 0,0-1 0,-1 1-1,1-1 1,-1 1 0,1 0 0,0 0-1,-1-1 1,1 1 0,0 0 0,-1 0-1,1 0 1,-1 1 0,1-1-1,0 0 1,-1 0 0,1 1 0,0-1-1,-1 1 1,1-1 0,0 1 0,-1 0-1,1-1 1,-1 2 0,-4 2 6,0 1 0,0-1 0,0 1 0,1 0 0,-9 11 1,-3 9 141,0 2 0,1 0 1,2 0-1,-20 56 0,14-34 23,8-22-91,1 1 0,-11 49-1,20-70-76,1 0-1,0 0 0,0 1 0,0-1 1,1 0-1,0 1 0,1-1 0,-1 0 0,2 0 1,-1 1-1,1-1 0,0 0 0,0 0 1,1-1-1,0 1 0,6 11 0,-8-16-7,0 0 0,1-1 0,-1 1-1,0 0 1,1-1 0,-1 1 0,1-1 0,-1 0-1,1 1 1,0-1 0,0 0 0,-1 0 0,1 0-1,0 0 1,0 0 0,0-1 0,0 1-1,0 0 1,0-1 0,0 0 0,0 1 0,0-1-1,1 0 1,-1 0 0,0 0 0,0 0 0,0-1-1,0 1 1,0-1 0,0 1 0,0-1 0,2-1-1,2-1 3,0 0 0,-1 0 0,0-1 0,0 0 0,0 0-1,0 0 1,-1-1 0,1 1 0,5-9 0,17-29 5,-2-1 1,-1 0-1,-3-2 1,20-61 0,-36 94-21,3-8-10,-1-1-1,9-41 1,-17 49 25,-6 17 8,-10 17-6,9-5 76,0 1 1,1 0 0,1 0 0,0 0 0,1 1 0,-3 26 0,-7 113 662,13-129-672,-4 81 372,10 154 0,-1-221-401,3 1 0,1-1 0,2 0 0,2-1 0,2 0 1,30 66-1,-43-107-42,0 0 0,0 0 0,0 0 0,0 0 0,0 0 0,0 0 0,0 1 0,0-1 0,0 0 0,0 0 0,0 0 1,0 0-1,0 0 0,0 0 0,0 0 0,0 1 0,0-1 0,0 0 0,0 0 0,0 0 0,0 0 0,0 0 0,0 0 0,0 0 0,0 1 0,0-1 0,0 0 1,1 0-1,-1 0 0,0 0 0,0 0 0,0 0 0,0 0 0,0 0 0,0 0 0,0 0 0,0 0 0,0 0 0,1 1 0,-1-1 0,0 0 0,0 0 1,0 0-1,0 0 0,0 0 0,0 0 0,0 0 0,1 0 0,-1 0 0,0 0 0,0 0 0,0 0 0,0 0 0,0 0 0,0 0 0,0 0 0,1-1 1,-1 1-1,0 0 0,0 0 0,0 0 0,0 0 0,0 0 0,0 0 0,0 0 0,0 0 0,1 0 0,-1 0 0,2-14 48,0-6-55,5-14 7,2-10-28,-2-2-1,-1 1 1,-1-47 0,-19-111 7,14 201 19,-6-57-18,5 53 15,0 1-1,-1-1 0,1 0 0,-1 1 1,0-1-1,-1 1 0,-5-10 0,8 14 4,-1 1-1,1-1 1,-1 0-1,1 0 0,-1 1 1,1-1-1,-1 0 0,0 0 1,1 1-1,-1-1 1,0 1-1,0-1 0,1 1 1,-1-1-1,0 1 0,0-1 1,0 1-1,1 0 1,-1-1-1,0 1 0,0 0 1,0 0-1,0 0 1,0-1-1,0 1 0,0 0 1,0 0-1,0 1 0,0-1 1,0 0-1,1 0 1,-1 0-1,0 0 0,0 1 1,0-1-1,0 1 0,0-1 1,1 0-1,-1 1 1,0-1-1,0 1 0,1 0 1,-1-1-1,0 1 1,1 0-1,-2 1 0,0 0 2,0 1 0,0-1 0,0 1-1,0 0 1,1 0 0,-1 0 0,1 0 0,0 0-1,0 0 1,0 1 0,-1 3 0,2-1 1,0-1 0,0 0 0,0 0 0,1 1 0,0-1 0,0 0 0,0 0 0,0 0 0,1 0 0,0 0 0,0 0 0,0 0 0,6 7 0,-6-10 1,-1 0 0,1 0-1,0 0 1,0 0-1,0 0 1,0 0-1,0-1 1,0 1-1,1-1 1,-1 0 0,0 0-1,1 0 1,-1 0-1,1 0 1,0 0-1,-1 0 1,1-1-1,0 1 1,-1-1 0,1 0-1,0 0 1,-1 0-1,1 0 1,0 0-1,-1-1 1,1 1-1,0-1 1,-1 0 0,3-1-1,12-6-22,-1 0 0,-1-1 0,1-1 0,-2-1 0,1 0 0,24-26 0,-15 15-131,100-86-1953,-68 59 253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5.131"/>
    </inkml:context>
    <inkml:brush xml:id="br0">
      <inkml:brushProperty name="width" value="0.1" units="cm"/>
      <inkml:brushProperty name="height" value="0.1" units="cm"/>
      <inkml:brushProperty name="color" value="#FFC114"/>
    </inkml:brush>
  </inkml:definitions>
  <inkml:trace contextRef="#ctx0" brushRef="#br0">0 122 5137,'43'-39'2265,"-35"43"-1161,5-3-304,1-2 0,9-4-224,2-8-168,10-1-248,0-4-64,2 1-528,-5-2-328</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5.530"/>
    </inkml:context>
    <inkml:brush xml:id="br0">
      <inkml:brushProperty name="width" value="0.1" units="cm"/>
      <inkml:brushProperty name="height" value="0.1" units="cm"/>
      <inkml:brushProperty name="color" value="#FFC114"/>
    </inkml:brush>
  </inkml:definitions>
  <inkml:trace contextRef="#ctx0" brushRef="#br0">1 147 4433,'14'1'1880,"2"-1"-847,13-6-305,1-8 40,7-6-24,6-2-168,8 0-336,0-2-144,-5 5-712,-6-2 2400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6.220"/>
    </inkml:context>
    <inkml:brush xml:id="br0">
      <inkml:brushProperty name="width" value="0.1" units="cm"/>
      <inkml:brushProperty name="height" value="0.1" units="cm"/>
      <inkml:brushProperty name="color" value="#FFC114"/>
    </inkml:brush>
  </inkml:definitions>
  <inkml:trace contextRef="#ctx0" brushRef="#br0">543 4 5161,'-5'-1'231,"0"0"0,0 0-1,0 1 1,0-1 0,0 1 0,0 1-1,0-1 1,0 1 0,0 0-1,0 0 1,0 0 0,0 1 0,0-1-1,-5 4 1,-7 4 101,0 0-1,-21 17 1,29-20-12,-15 12 50,1 1 0,1 2 0,1 0 0,0 1 0,2 1 0,0 1 0,2 0 0,-20 37 0,2 8 26,3 2 0,-24 75 0,44-109-300,0 0 0,3 1 1,1 0-1,2 0 0,-2 63 0,8-82-122,1 0-1,0 1 1,1-1-1,2 0 1,0-1-1,0 1 1,2-1 0,0 1-1,2-2 1,0 1-1,0-1 1,2 0-1,11 16 1,-16-27-110,0 0 0,0 0 1,1 0-1,-1 0 0,1-1 1,1 0-1,-1 0 0,1-1 1,-1 0-1,14 6 0,-17-9 339,0-1 0,-1 1 0,1-1 0,0 1-1,0-1 1,0 0 0,0 0 0,4-1-1,-7 1-193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6.618"/>
    </inkml:context>
    <inkml:brush xml:id="br0">
      <inkml:brushProperty name="width" value="0.1" units="cm"/>
      <inkml:brushProperty name="height" value="0.1" units="cm"/>
      <inkml:brushProperty name="color" value="#FFC114"/>
    </inkml:brush>
  </inkml:definitions>
  <inkml:trace contextRef="#ctx0" brushRef="#br0">115 0 6305,'-14'16'2169,"-12"23"-1929,-1 5 128,8 7 320,7 2 120,0 7-32,8 2-255,4-4-329,3-6-168,6-18-384,1-12-249,0-24-695</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6.982"/>
    </inkml:context>
    <inkml:brush xml:id="br0">
      <inkml:brushProperty name="width" value="0.1" units="cm"/>
      <inkml:brushProperty name="height" value="0.1" units="cm"/>
      <inkml:brushProperty name="color" value="#FFC114"/>
    </inkml:brush>
  </inkml:definitions>
  <inkml:trace contextRef="#ctx0" brushRef="#br0">153 1 6825,'-17'14'1051,"1"2"-1,0 0 0,1 0 0,1 1 0,-23 37 0,32-45-861,0 0-1,0 1 0,1-1 0,0 1 0,1 0 0,0 0 1,1 0-1,0 0 0,0 1 0,1-1 0,0 0 0,1 1 0,0-1 1,3 18-1,-3-25-168,1 0 0,0 1 0,0-1 0,0 0 0,0 0 0,1 0 0,-1 0 0,1 0 0,-1 0 0,1 0 0,0 0 0,1 0 0,-1-1 0,0 1 0,1-1 0,-1 0 0,1 0 0,0 0 0,-1 0 0,1 0 0,6 3 0,-5-4-11,0 0 1,0 0 0,1-1-1,-1 1 1,0-1-1,0 0 1,0 0-1,0-1 1,0 1-1,0-1 1,0 0 0,0 0-1,0 0 1,0 0-1,0-1 1,0 1-1,5-4 1,-1 0-22,-1 1 0,0-1-1,0 0 1,0 0 0,-1-1 0,0 0 0,0 0 0,0 0 0,-1-1-1,0 0 1,0 0 0,-1 0 0,7-16 0,-9 17-55,0 0 1,0 0 0,-1-1-1,0 1 1,0 0 0,0-1-1,-1 1 1,0-1 0,0 1-1,-1-1 1,0 1-1,0-1 1,0 1 0,-1 0-1,0-1 1,0 1 0,-1 0-1,-5-10 1,1 5-311,0 1 0,-1-1 0,0 1 0,-1 1 0,-12-11 0,19 19 135,2 1 181,0-1-1,-1 1 1,1 0-1,0 0 1,-1 0-1,1 0 1,0-1-1,-1 1 1,1 0-1,0 0 0,-1-1 1,1 1-1,0 0 1,0 0-1,-1-1 1,1 1-1,0 0 1,0-1-1,0 1 1,0 0-1,-1-1 1,1 1-1,0 0 0,0-1 1,0 1-1,0 0 1,0-1-1,0 1 1,0-1-1,0 1 1,0 0-1,0-1 1,0 1-1,0 0 1,0-1-1,0 1 0,0-1 1,1 1-1,-1-1 1,12-2-1590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7.968"/>
    </inkml:context>
    <inkml:brush xml:id="br0">
      <inkml:brushProperty name="width" value="0.1" units="cm"/>
      <inkml:brushProperty name="height" value="0.1" units="cm"/>
      <inkml:brushProperty name="color" value="#FFC114"/>
    </inkml:brush>
  </inkml:definitions>
  <inkml:trace contextRef="#ctx0" brushRef="#br0">91 1 4761,'16'1'1832,"21"19"-1247,-2 2-33,-7 26 80,-5 3 24,-20 0 0,-5 7-24,-18 0-240,-9 7-48,-11 4-256,-3-4-240,-3-6-712,-7-16-1656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7.398"/>
    </inkml:context>
    <inkml:brush xml:id="br0">
      <inkml:brushProperty name="width" value="0.1" units="cm"/>
      <inkml:brushProperty name="height" value="0.1" units="cm"/>
      <inkml:brushProperty name="color" value="#FFC114"/>
    </inkml:brush>
  </inkml:definitions>
  <inkml:trace contextRef="#ctx0" brushRef="#br0">151 0 3913,'-6'11'915,"0"0"1,0 0 0,-1-1-1,0 0 1,-1 0 0,0-1-1,-17 15 1,10-9 42,-18 24 0,29-34-707,0 0 1,1 1 0,0 0 0,0 0 0,0 0 0,0 0 0,1 0 0,-2 11 0,4-15-226,-1 0 0,1 1 0,0-1-1,0 0 1,0 0 0,0 1 0,1-1 0,-1 0 0,1 0 0,-1 1 0,1-1 0,0 0 0,0 0 0,0 0 0,0 0 0,0 0 0,0 0 0,1 0 0,-1-1 0,1 1 0,-1 0 0,1-1 0,-1 1 0,1-1 0,0 1 0,0-1 0,0 0 0,0 0 0,0 0 0,0 0 0,0 0 0,0 0-1,0-1 1,1 1 0,-1-1 0,0 1 0,0-1 0,1 0 0,-1 0 0,0 0 0,1 0 0,-1 0 0,0 0 0,0-1 0,0 1 0,1-1 0,-1 0 0,4-1 0,1-2-60,0-1 1,-1 1-1,0-1 0,0 0 1,0 0-1,0 0 0,-1-1 1,0 0-1,0 0 1,7-12-1,-2 1-1114,-1-1 1,13-36-1,-13 28-618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7.771"/>
    </inkml:context>
    <inkml:brush xml:id="br0">
      <inkml:brushProperty name="width" value="0.1" units="cm"/>
      <inkml:brushProperty name="height" value="0.1" units="cm"/>
      <inkml:brushProperty name="color" value="#FFC114"/>
    </inkml:brush>
  </inkml:definitions>
  <inkml:trace contextRef="#ctx0" brushRef="#br0">221 495 7434,'-19'-1'770,"0"2"-1,1 1 1,-1 0 0,0 2 0,-19 5 0,32-7-644,0 0 0,0 1 0,1-1 0,-1 1 0,1 1 0,0-1 0,0 1 1,-7 6-1,9-8-30,1 1 1,0 0 0,0 0-1,0 0 1,0 0 0,0 0 0,0 1-1,1-1 1,0 0 0,-1 1 0,1-1-1,1 1 1,-1-1 0,0 1-1,1 6 1,0-7-81,0 0 0,0 0 0,0 0 0,0 0 0,1 0 0,0 0 0,-1 0 0,1 0 0,1 0 0,-1 0 0,0 0 0,1 0 0,-1-1 0,1 1 0,0 0 0,0-1 0,0 1 0,0-1 0,0 0 0,0 0 0,1 0 0,-1 0 0,1 0 0,-1 0 0,1-1 0,0 1 0,0-1 0,0 0 0,0 0 0,0 0 0,0 0 0,0-1 0,0 1 0,5 0 0,-1 0-23,1-1 0,-1 0 0,1 0 0,0 0 1,-1-1-1,0 0 0,1 0 0,-1-1 0,0 0 1,1 0-1,-1-1 0,0 0 0,9-6 0,-15 9-5,0-1-1,0 0 1,0 0-1,0 0 1,0 0-1,0 0 1,0 0-1,0 0 0,0-1 1,-1 1-1,1 0 1,-1 0-1,1-1 1,-1 1-1,1 0 1,-1-1-1,0 1 1,1 0-1,-1-1 1,0 1-1,0-1 1,0 1-1,0 0 1,0-1-1,-1 1 1,1 0-1,0-1 0,0 1 1,-1 0-1,1-1 1,-1 1-1,0 0 1,1 0-1,-1-1 1,-1 0-1,0-2-32,0 1 1,0-1-1,-1 1 0,0 0 0,1 0 0,-1 0 0,-1 0 1,1 0-1,0 1 0,-7-5 0,10 8 47,0-1-1,0 0 1,-1 0 0,1 0-1,0 0 1,0 1 0,0-1-1,0 0 1,-1 0 0,1 1-1,0-1 1,0 0 0,0 0-1,0 1 1,0-1 0,0 0-1,0 0 1,0 1 0,0-1-1,0 0 1,0 1-1,0-1 1,0 0 0,0 0-1,0 1 1,0-1 0,0 0-1,0 0 1,0 1 0,0-1-1,0 0 1,0 0 0,1 1-1,-1-1 1,0 0 0,0 0-1,0 1 1,0-1 0,1 0-1,7 25 181,-5-14-117,1 0-4,-1 1 0,0 0-1,-1-1 1,0 1 0,-1 0 0,-1 0-1,0 0 1,0 0 0,-1 0-1,-1 0 1,-5 23 0,-7 7-18,-2 0 0,-2 0 1,-41 68-1,55-102-78,-12 14-110,15-22 114,0 1-1,0 0 1,1-1-1,-1 1 1,0-1-1,0 1 1,0-1-1,0 0 1,0 1-1,0-1 1,0 0-1,0 0 1,0 1 0,0-1-1,0 0 1,0 0-1,0 0 1,0 0-1,0 0 1,0-1-1,0 1 1,0 0-1,1 0 1,-2-1-1,-22-12-1180</inkml:trace>
  <inkml:trace contextRef="#ctx0" brushRef="#br0" timeOffset="1">522 1 6097,'22'44'2569,"11"36"-1369,-7 33-168,-5 8 121,-20 10-121,-7-1-144,-23-5-504,-3-6-184,-7-19-216,-8-17-256,-7-37-880,-5-20 5689</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9.049"/>
    </inkml:context>
    <inkml:brush xml:id="br0">
      <inkml:brushProperty name="width" value="0.1" units="cm"/>
      <inkml:brushProperty name="height" value="0.1" units="cm"/>
      <inkml:brushProperty name="color" value="#FFC114"/>
    </inkml:brush>
  </inkml:definitions>
  <inkml:trace contextRef="#ctx0" brushRef="#br0">403 82 3137,'-49'-81'1944,"31"87"161,2 13-1001,-4 2-72,-9 4 0,-3 10-72,-19 15-183,-5 9-113,9 25-104,-1 8-72,24 9-48,11 2-72,15-7-144,15 1-72,15-3-392,13 1-320,7-20-880,3-14-361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9.467"/>
    </inkml:context>
    <inkml:brush xml:id="br0">
      <inkml:brushProperty name="width" value="0.1" units="cm"/>
      <inkml:brushProperty name="height" value="0.1" units="cm"/>
      <inkml:brushProperty name="color" value="#FFC114"/>
    </inkml:brush>
  </inkml:definitions>
  <inkml:trace contextRef="#ctx0" brushRef="#br0">23 43 5793,'8'-12'572,"11"-16"678,-13 26-513,-8 14 222,-41 141 1038,41-143-1666,-1 0 1,1 0 0,0 0-1,1 0 1,1 0-1,-1 1 1,2 10-1,-1-18-295,1 0-1,-1 0 1,1 0-1,0 0 1,-1 0-1,1 0 0,1-1 1,-1 1-1,0 0 1,1-1-1,-1 1 1,1 0-1,0-1 0,0 0 1,0 1-1,0-1 1,0 0-1,0 0 1,1 0-1,-1-1 1,1 1-1,-1 0 0,1-1 1,0 0-1,0 1 1,-1-1-1,7 1 1,5 0-277,0 0 1,1-2 0,-1 1-1,1-2 1,-1 0 0,0-1-1,1 0 1,-1-1 0,0 0 0,20-8-1,-10 4-994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09.866"/>
    </inkml:context>
    <inkml:brush xml:id="br0">
      <inkml:brushProperty name="width" value="0.1" units="cm"/>
      <inkml:brushProperty name="height" value="0.1" units="cm"/>
      <inkml:brushProperty name="color" value="#FFC114"/>
    </inkml:brush>
  </inkml:definitions>
  <inkml:trace contextRef="#ctx0" brushRef="#br0">88 1 8562,'-4'6'3120,"-4"10"-2319,-2 21-505,-3 14 232,-1 24 224,0 4 48,4 10-232,1-3-248,4-1-240,5-6-224,5-18-544,4-12-336,1-18-736,-5-12-113</inkml:trace>
  <inkml:trace contextRef="#ctx0" brushRef="#br0" timeOffset="1">303 563 5065,'-9'6'2761,"-5"2"-121,-6 3-2080,5 1-472,5-6-40,5-4-112,12-4-152,12-14-736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0.268"/>
    </inkml:context>
    <inkml:brush xml:id="br0">
      <inkml:brushProperty name="width" value="0.1" units="cm"/>
      <inkml:brushProperty name="height" value="0.1" units="cm"/>
      <inkml:brushProperty name="color" value="#FFC114"/>
    </inkml:brush>
  </inkml:definitions>
  <inkml:trace contextRef="#ctx0" brushRef="#br0">7 1 6049,'-1'10'2545,"-3"13"-1233,4 16-976,0 12 176,-1 4 136,1 4 225,6-1-49,5-4-384,5-2-160,-3-6-288,-3-6-192,-7-9-576,0-8-352,-3-15-1329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0.915"/>
    </inkml:context>
    <inkml:brush xml:id="br0">
      <inkml:brushProperty name="width" value="0.1" units="cm"/>
      <inkml:brushProperty name="height" value="0.1" units="cm"/>
      <inkml:brushProperty name="color" value="#FFC114"/>
    </inkml:brush>
  </inkml:definitions>
  <inkml:trace contextRef="#ctx0" brushRef="#br0">238 34 4617,'-1'-2'264,"0"1"-1,-1-1 1,1 0-1,-1 1 1,1-1-1,-1 1 1,0 0-1,1-1 1,-1 1-1,0 0 1,0 0-1,0 0 1,0 0-1,0 1 1,0-1 0,-3 0-1,-37-6 283,34 6-144,7 0-373,-12 0 460,0-1 0,0 2 0,-22 1 0,32-1-407,0 0 1,-1 1 0,1-1-1,0 1 1,0 0 0,0 0-1,0 0 1,0 1 0,0-1-1,0 1 1,0-1 0,1 1-1,-1 0 1,0 0 0,1 0-1,0 1 1,0-1 0,-1 1-1,1-1 1,-2 5 0,0 1 4,1 0 1,0-1 0,0 1-1,1 0 1,0 0 0,1 1 0,0-1-1,0 0 1,1 1 0,0 10-1,3 12 246,9 44 1,-2-18-13,-8-46-266,-1-1 0,2 1-1,-1-1 1,2 1 0,-1-1 0,9 17-1,-8-21-25,1 1-1,-1-1 0,1-1 0,0 1 0,0-1 0,0 0 0,1 0 0,0 0 0,0-1 0,10 7 0,-11-9-10,4 3 2,-1 0 0,1 0 1,-1 1-1,-1-1 1,13 13-1,-19-17-18,0 0 1,-1 0-1,1 0 0,0 1 0,0-1 1,-1 0-1,1 0 0,-1 1 0,1-1 1,-1 0-1,1 0 0,-1 1 0,0-1 0,0 1 1,1-1-1,-1 0 0,0 1 0,0-1 1,-1 2-1,0 0 1,0-1 1,0-1 0,0 1-1,0 0 1,0 0-1,0 0 1,-1-1-1,1 1 1,-1 0 0,1-1-1,-1 1 1,0-1-1,0 0 1,1 0-1,-1 1 1,-3 0 0,1 0 1,0-1 1,1 1-1,-1-1 1,0 0-1,0 0 1,0 0 0,0-1-1,0 1 1,0-1-1,0 0 1,0 0-1,0 0 1,0-1-1,0 1 1,0-1 0,0 0-1,0 0 1,0-1-1,1 1 1,-1-1-1,0 0 1,1 0 0,0 0-1,-6-4 1,6 3-5,-1 1 1,1-1-1,1 1 1,-1-1 0,0 0-1,1 0 1,-1-1-1,1 1 1,0 0-1,0-1 1,0 0 0,1 1-1,-1-1 1,1 0-1,0 0 1,0 1-1,0-1 1,1 0 0,-1 0-1,1 0 1,0 0-1,0 0 1,0 0-1,1 0 1,0-5 0,5-7 4,0-1 0,1 1 1,17-28-1,4-9-15,-2 0-16,-9 19-31,-1-2 1,19-59 0,-34 92-73,0 0 0,0 0 1,0-1-1,-1 1 0,0 0 1,1 0-1,-1 0 0,0-1 1,0 1-1,-1 0 0,1 0 0,-1 0 1,0 0-1,0 0 0,0 0 1,0 0-1,0 0 0,0 0 0,-1 0 1,-2-3-1,-7-8-1712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1.804"/>
    </inkml:context>
    <inkml:brush xml:id="br0">
      <inkml:brushProperty name="width" value="0.1" units="cm"/>
      <inkml:brushProperty name="height" value="0.1" units="cm"/>
      <inkml:brushProperty name="color" value="#FFC114"/>
    </inkml:brush>
  </inkml:definitions>
  <inkml:trace contextRef="#ctx0" brushRef="#br0">84 25 5505,'67'-24'1874,"-66"24"-1849,-1 0 0,1 0-1,-1-1 1,1 1 0,-1 0 0,0 0 0,1 0 0,-1 0 0,1 0-1,-1 0 1,1 0 0,-1 0 0,1 0 0,-1 1 0,1-1 0,-1 0-1,0 0 1,1 0 0,-1 0 0,1 1 0,-1-1 0,0 0 0,1 0-1,-1 1 1,1-1 0,-1 0 0,0 1 0,0-1 0,1 0-1,-1 1 1,1 0 0,0 14 497,-1-5-192,6 28 1483,17 57 1,-12-51-1570,1 2 110,-1-4 80,-1 0 0,7 79-1,-17-118-424,0 1-1,0-1 0,0 1 1,0 0-1,-1-1 0,1 1 0,-1-1 1,0 1-1,0-1 0,0 1 1,0-1-1,-1 0 0,0 1 0,1-1 1,-1 0-1,0 0 0,-1 0 1,1 0-1,0-1 0,-1 1 0,0-1 1,1 1-1,-1-1 0,0 0 1,0 0-1,0 0 0,0 0 0,-1-1 1,1 0-1,0 1 0,-1-1 1,-3 1-1,2-1-6,0 1 1,-1-1 0,1 0-1,0 0 1,-1-1-1,1 1 1,0-1-1,-1 0 1,1-1 0,-1 0-1,1 1 1,0-1-1,0-1 1,-1 1 0,1-1-1,0 0 1,0 0-1,-8-6 1,6 3-180,1 0 1,0 0-1,1 0 1,-1-1-1,1 0 1,0 0-1,1 0 1,-1-1-1,1 1 1,0-1-1,1 0 1,-5-13-1,-5-19-1393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2.219"/>
    </inkml:context>
    <inkml:brush xml:id="br0">
      <inkml:brushProperty name="width" value="0.1" units="cm"/>
      <inkml:brushProperty name="height" value="0.1" units="cm"/>
      <inkml:brushProperty name="color" value="#FFC114"/>
    </inkml:brush>
  </inkml:definitions>
  <inkml:trace contextRef="#ctx0" brushRef="#br0">1 195 5977,'3'-102'2345,"19"91"-1233,13 0-680,7-2 8,9 2 8,1 1-80,2 1-440,-3 1-232,-22-2-480,-2 1-288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2.780"/>
    </inkml:context>
    <inkml:brush xml:id="br0">
      <inkml:brushProperty name="width" value="0.1" units="cm"/>
      <inkml:brushProperty name="height" value="0.1" units="cm"/>
      <inkml:brushProperty name="color" value="#FFC114"/>
    </inkml:brush>
  </inkml:definitions>
  <inkml:trace contextRef="#ctx0" brushRef="#br0">218 32 3433,'14'-13'167,"-13"11"47,1 0 0,0 0 0,0 0 0,0 0 0,0 1 0,0-1-1,1 1 1,-1-1 0,3 0 0,-5 5 105,-1 0 0,1 1 0,-1-1-1,0 0 1,0 1 0,-1-1 0,1 0 0,-1 0-1,-2 5 1,-18 42 1007,3 2 1,2 1-1,-15 74 0,-13 169 680,30-184-1303,5-38-445,-4 29-78,-40 159-1,53-261-229,1 0 0,0 0-1,-1 1 1,1-1 0,-1 0-1,0 0 1,1 0-1,-1 0 1,0 1 0,1-1-1,-1 0 1,-1 1 0,-2-4-787,3-8-420,4-13-750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7:58.864"/>
    </inkml:context>
    <inkml:brush xml:id="br0">
      <inkml:brushProperty name="width" value="0.1" units="cm"/>
      <inkml:brushProperty name="height" value="0.1" units="cm"/>
      <inkml:brushProperty name="color" value="#FFC114"/>
    </inkml:brush>
  </inkml:definitions>
  <inkml:trace contextRef="#ctx0" brushRef="#br0">0 42 6369,'2'0'2913,"4"2"-1241,20 1-471,-1-3 31,4-3-64,1 1-120,-1-6-199,-2 2-121,3 0-360,-7-2-136,-1 6-136,2 2-144,-5-1-512,3 2-433,-4-4-1055,-2-5-304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9.569"/>
    </inkml:context>
    <inkml:brush xml:id="br0">
      <inkml:brushProperty name="width" value="0.1" units="cm"/>
      <inkml:brushProperty name="height" value="0.1" units="cm"/>
      <inkml:brushProperty name="color" value="#FFC114"/>
    </inkml:brush>
  </inkml:definitions>
  <inkml:trace contextRef="#ctx0" brushRef="#br0">56 9 3889,'-2'-2'1568,"1"1"-976,-1-1-304,1 0 8,-1 1 153,-1 1 927,-2 21-552,-8 65-168,13-32-176,-1 13-280,1 1-80,0-12-96,0-8-72,0-23-224,-3-11-200,-7-10-312,-3-8-200</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3.768"/>
    </inkml:context>
    <inkml:brush xml:id="br0">
      <inkml:brushProperty name="width" value="0.1" units="cm"/>
      <inkml:brushProperty name="height" value="0.1" units="cm"/>
      <inkml:brushProperty name="color" value="#FFC114"/>
    </inkml:brush>
  </inkml:definitions>
  <inkml:trace contextRef="#ctx0" brushRef="#br0">31 0 5225,'72'30'2034,"-62"-28"-792,-9-6-823,-2 3-354,1 1-1,0 0 1,-1-1 0,1 1 0,-1-1-1,1 1 1,-1 0 0,1-1 0,-1 1-1,1 0 1,-1 0 0,0 0-1,1-1 1,-1 1 0,1 0 0,-1 0-1,1 0 1,-1 0 0,0 0 0,1 0-1,-1 0 1,1 0 0,-1 0-1,0 0 1,1 0 0,-2 1 0,1-1-4,-1 1 1,0 0 0,0 0-1,0 0 1,0 0 0,1 1 0,-1-1-1,1 0 1,-1 1 0,-1 1-1,-36 45 657,37-46-641,1 0 0,-1 1-1,1-1 1,-1 0 0,1 1 0,0 0-1,0-1 1,0 1 0,0 0 0,0-1 0,0 1-1,1 0 1,0 0 0,-1 0 0,1 0 0,0-1-1,0 1 1,1 0 0,0 5 0,0-6-37,0 1 0,0-1 0,1 0 0,-1 0 1,0 1-1,1-1 0,0 0 0,-1 0 0,1-1 0,0 1 0,0 0 0,0-1 1,0 1-1,1-1 0,-1 1 0,0-1 0,4 1 0,-2 0-17,1 0 0,0-1 0,-1 0-1,1 0 1,0 0 0,0-1 0,0 1 0,-1-1-1,9-1 1,-10 1-20,0 0 1,0-1-1,0 0 0,-1 1 1,1-1-1,0 0 0,0 0 1,0-1-1,-1 1 0,1 0 1,-1-1-1,1 0 0,-1 1 0,1-1 1,1-3-1,-2 3-3,-1 0 0,0-1 0,0 1 0,1-1 0,-1 1 0,-1-1 0,1 0 0,0 0 0,-1 1 0,1-1 0,-1 0 0,0 0 0,0 1 0,0-1 0,0 0 0,-1-3 0,0 3-28,1-1 0,-1 0 0,0 1-1,0-1 1,0 1 0,0 0 0,-1-1 0,0 1 0,1 0 0,-1 0 0,0 0 0,-3-3 0,5 6 25,0 0 0,0 0 0,0 0 0,0 0 0,0 0 0,0 1 0,0-1 0,0 0 0,0 0 0,0 0 0,0 0 0,0 0 0,-1 0 0,1 1 0,0-1 0,0 0 0,0 0 0,0 0 0,0 0 0,0 0 0,0 0 0,0 0 0,-1 0 1,1 1-1,0-1 0,0 0 0,0 0 0,0 0 0,0 0 0,0 0 0,-1 0 0,1 0 0,0 0 0,0 0 0,0 0 0,0 0 0,0 0 0,-1 0 0,1 0 0,0 0 0,0 0 0,0 0 0,0 0 0,0 0 0,-1 0 0,1 0 0,0 0 0,0 0 0,0-1 0,0 1 0,0 0 0,0 0 1,-1 0-1,1 0 0,0 0 0,0 0 0,0 0 0,0 0 0,0-1 0,0 1 0,3 22 18,-2-18 4,5 27 86,-2 1 0,0 0-1,-2 1 1,-3 41 0,-25 82 253,21-135-327,-1-1-1,0 0 0,-2 0 1,0 0-1,-17 27 0,23-45-25,0 1 1,0 0-1,0 0 0,0-1 1,0 1-1,-1-1 0,-3 3 0,5-4-14,1-1 0,-1 0 0,0 1 0,0-1 0,1 0 0,-1 0 0,0 1 0,0-1-1,0 0 1,1 0 0,-1 0 0,0 0 0,0 0 0,0 0 0,1 0 0,-1 0 0,0 0 0,0-1 0,0 1-1,1 0 1,-1 0 0,0-1 0,0 1 0,1 0 0,-1-1 0,0 1 0,1-1 0,-1 1 0,0-1 0,1 1-1,-1-1 1,1 0 0,-1 1 0,1-1 0,-1 0 0,1 1 0,-1-1 0,1 0 0,0 0 0,-1 0 0,-14-34-930,1-13-376</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4.188"/>
    </inkml:context>
    <inkml:brush xml:id="br0">
      <inkml:brushProperty name="width" value="0.1" units="cm"/>
      <inkml:brushProperty name="height" value="0.1" units="cm"/>
      <inkml:brushProperty name="color" value="#FFC114"/>
    </inkml:brush>
  </inkml:definitions>
  <inkml:trace contextRef="#ctx0" brushRef="#br0">1 47 4185,'15'-28'944,"-5"10"590,-14 27-578,2-2-707,0 0 0,0 1 0,1-1 0,-1 1 0,2-1 0,-1 1 0,1 0 0,0-1 0,1 1 0,0 0 0,0-1 0,0 1 0,1-1 0,0 0 0,5 10 0,-2-4 19,0-1-1,1 0 1,1-1 0,0 0-1,0 0 1,1 0 0,1-1 0,9 10-1,-18-20-258,1 1-1,-1-1 1,0 1-1,1-1 0,-1 0 1,0 1-1,1-1 1,-1 0-1,1 1 0,-1-1 1,1 0-1,-1 0 1,0 1-1,1-1 0,-1 0 1,1 0-1,0 0 1,-1 0-1,1 1 0,-1-1 1,1 0-1,-1 0 1,1 0-1,-1 0 1,1 0-1,-1 0 0,1-1 1,-1 1-1,1 0 1,-1 0-1,1 0 0,-1 0 1,1-1-1,-1 1 1,1 0-1,-1 0 0,1-1 1,-1 1-1,1 0 1,-1-1-1,0 1 0,1 0 1,-1-1-1,0 1 1,1-1-1,-1 1 0,0-1 1,0 1-1,1-1 1,-1 1-1,0-2 1,2-1 25,-1-1 1,0 1 0,0-1-1,0 0 1,-1 0 0,1-6-1,-2-26-677,-2 0 0,-1 0-1,-10-37 1,11 57-882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4.634"/>
    </inkml:context>
    <inkml:brush xml:id="br0">
      <inkml:brushProperty name="width" value="0.1" units="cm"/>
      <inkml:brushProperty name="height" value="0.1" units="cm"/>
      <inkml:brushProperty name="color" value="#FFC114"/>
    </inkml:brush>
  </inkml:definitions>
  <inkml:trace contextRef="#ctx0" brushRef="#br0">189 11 7698,'0'0'114,"0"-1"1,0 0-1,0 1 1,-1-1-1,1 1 1,0-1 0,-1 1-1,1-1 1,0 1-1,-1-1 1,1 1-1,-1-1 1,1 1 0,0 0-1,-1-1 1,1 1-1,-1-1 1,1 1-1,-1 0 1,1 0 0,-1-1-1,0 1 1,1 0-1,-1 0 1,1 0-1,-1-1 1,0 1 0,1 0-1,-1 0 1,1 0-1,-1 0 1,0 0-1,1 0 1,-1 0 0,1 1-1,-1-1 1,0 0-1,0 0 1,-23 13 34,20-10 220,-8 5 0,1 0 0,0 1-1,0 0 1,1 1 0,0 0-1,1 1 1,0 0 0,-10 18 0,13-19-130,0 0 1,2 0-1,-1 1 1,1-1-1,1 1 1,0 0 0,0 0-1,1 0 1,1 0-1,-1 1 1,2 12-1,0-18-165,1-1-1,-1 1 1,2-1-1,-1 1 1,0-1-1,1 1 0,0-1 1,0 0-1,1 0 1,-1 0-1,1 0 1,6 8-1,-3-6-16,1-1 0,-1 1 0,1-1 0,0 0 0,1-1 0,-1 0 0,12 6 0,-3-3-93,0-1 0,1-1 0,0 0 0,0-1-1,0-1 1,1-1 0,29 2 0,-43-4-97,0-1 1,0 1-1,-1-1 0,1 0 0,0-1 1,0 1-1,0-1 0,0 0 1,0 1-1,-1-2 0,1 1 1,0 0-1,-1-1 0,1 0 1,-1 1-1,1-2 0,3-2 0,10-15-2098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5.070"/>
    </inkml:context>
    <inkml:brush xml:id="br0">
      <inkml:brushProperty name="width" value="0.1" units="cm"/>
      <inkml:brushProperty name="height" value="0.1" units="cm"/>
      <inkml:brushProperty name="color" value="#FFC114"/>
    </inkml:brush>
  </inkml:definitions>
  <inkml:trace contextRef="#ctx0" brushRef="#br0">149 1 4889,'19'15'803,"-2"1"-1,1 1 1,-2 1-1,0 0 1,-2 1-1,0 1 1,-1 0-1,0 1 1,-2 0-1,-1 1 1,0 0-1,5 24 1,-4-12-455,-3 0 0,-1 1 0,-1 0 0,-2 1 0,-2-1-1,-1 0 1,-5 54 0,-6-34-114,-2 0 0,-2-2 1,-33 81-1,41-116-220,-11 27 55,-44 83-1,51-110-222,-1-1 0,-1-1-1,0 0 1,-1 0 0,-1-1-1,0-1 1,-20 16 0,27-25-212,1-1 0,-1 0 0,0 0 0,-9 3 0,-23 5-1792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5.821"/>
    </inkml:context>
    <inkml:brush xml:id="br0">
      <inkml:brushProperty name="width" value="0.1" units="cm"/>
      <inkml:brushProperty name="height" value="0.1" units="cm"/>
      <inkml:brushProperty name="color" value="#FFC114"/>
    </inkml:brush>
  </inkml:definitions>
  <inkml:trace contextRef="#ctx0" brushRef="#br0">240 0 6801,'-15'22'1595,"0"-1"-1,-30 31 0,29-35-1329,0 1 1,1 1-1,1 0 0,-12 22 1,13-12 96,1 0 1,1 1-1,1 0 1,2 1 0,2 0-1,-5 37 1,5 2 203,5 124 0,3-166-530,0 0 1,2 0-1,1 0 1,1-1-1,2 0 0,0 0 1,2-1-1,18 36 1,-21-50-111,0 0 1,0-1 0,1-1 0,0 1 0,0-1 0,2 0 0,-1-1 0,1 0-1,0-1 1,1 0 0,0-1 0,0 0 0,1 0 0,0-1 0,0-1-1,0 0 1,1-1 0,-1 0 0,24 4 0,-24-7-47,0 1-1,0-2 1,1 0 0,19-2 0,-15-2 730,-1 0 0,26-10 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6.336"/>
    </inkml:context>
    <inkml:brush xml:id="br0">
      <inkml:brushProperty name="width" value="0.1" units="cm"/>
      <inkml:brushProperty name="height" value="0.1" units="cm"/>
      <inkml:brushProperty name="color" value="#FFC114"/>
    </inkml:brush>
  </inkml:definitions>
  <inkml:trace contextRef="#ctx0" brushRef="#br0">100 0 5473,'1'7'350,"-1"-1"-1,0 1 1,0-1 0,0 1-1,0-1 1,-1 1-1,-1-1 1,1 1 0,-1-1-1,-3 9 1,0 2 282,-4 16 123,-38 148 2450,37-131-2067,-7 86 0,16-122-986,1 1-1,0-1 1,1 0-1,1 1 1,0-1-1,8 26 1,-7-32-129,0-1 1,0 0 0,1 1-1,0-1 1,0-1-1,1 1 1,-1-1 0,2 1-1,-1-2 1,1 1 0,0 0-1,0-1 1,13 8-1,-10-7-21,1-1-1,0-1 0,0 0 0,0 0 0,1-1 0,-1 0 0,1-1 0,-1 0 0,1-1 0,0 0 1,0-1-1,15-1 0,-22 1-64,0-1 0,0 1 0,0-1 0,0 0 0,0 0 1,0 0-1,0 0 0,0-1 0,0 0 0,0 0 0,-1 0 0,1 0 1,-1 0-1,0-1 0,1 0 0,-1 1 0,0-1 0,0 0 0,-1-1 1,1 1-1,-1 0 0,0-1 0,1 1 0,-1-1 0,-1 0 0,1 0 1,-1 0-1,1 0 0,-1 0 0,0 0 0,-1 0 0,1 0 0,-1 0 0,0-6 1,0 5-20,0 0 0,-1-1 1,0 1-1,0 0 0,0 0 1,-1 0-1,1 0 0,-1 0 1,0 0-1,-1 1 0,1-1 1,-1 1-1,0-1 0,0 1 1,-1 0-1,1 0 0,-1 0 1,0 1-1,0-1 0,0 1 1,0 0-1,0 0 0,-1 0 1,0 1-1,1 0 0,-9-3 1,8 3 90,0 0 1,0 1-1,0 0 1,0 0 0,0 0-1,0 0 1,0 1-1,0 0 1,0 0-1,0 0 1,0 1 0,0 0-1,0 0 1,0 0-1,0 0 1,0 1 0,0 0-1,1 0 1,-1 0-1,1 1 1,-1-1 0,1 1-1,0 0 1,0 0-1,0 1 1,0-1 0,-5 8-1,7-8-20,1-1-1,0 0 0,0 0 1,0 0-1,0 1 1,0-1-1,0 0 1,0 1-1,1-1 0,0 1 1,-1-1-1,1 1 1,0-1-1,0 1 1,0-1-1,0 1 0,1-1 1,-1 1-1,1-1 1,0 1-1,-1-1 0,1 0 1,0 1-1,0-1 1,0 0-1,1 0 1,-1 0-1,1 0 0,-1 0 1,1 0-1,-1 0 1,1 0-1,0-1 1,0 1-1,0-1 0,0 1 1,0-1-1,0 0 1,1 1-1,2 0 0,27 5-1262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6.719"/>
    </inkml:context>
    <inkml:brush xml:id="br0">
      <inkml:brushProperty name="width" value="0.1" units="cm"/>
      <inkml:brushProperty name="height" value="0.1" units="cm"/>
      <inkml:brushProperty name="color" value="#FFC114"/>
    </inkml:brush>
  </inkml:definitions>
  <inkml:trace contextRef="#ctx0" brushRef="#br0">53 1 8258,'-3'5'3505,"-6"1"-1209,-4 8-2200,-2-4-56,6 0-16,6-1 0,9-7-296,8-2-336,7-11-936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7.148"/>
    </inkml:context>
    <inkml:brush xml:id="br0">
      <inkml:brushProperty name="width" value="0.1" units="cm"/>
      <inkml:brushProperty name="height" value="0.1" units="cm"/>
      <inkml:brushProperty name="color" value="#FFC114"/>
    </inkml:brush>
  </inkml:definitions>
  <inkml:trace contextRef="#ctx0" brushRef="#br0">85 128 5609,'-6'1'241,"1"2"0,0-1 0,1 1 0,-1-1 0,0 1 0,1 0 0,0 1 0,-1-1 0,1 1 0,1 0 0,-1 0-1,1 0 1,-1 1 0,1-1 0,0 1 0,1 0 0,-1-1 0,1 1 0,0 0 0,0 1 0,0-1 0,1 0 0,0 0 0,0 1 0,0-1 0,1 8 0,-1-6-73,1 1 1,1 0-1,-1 0 0,1-1 1,1 1-1,-1-1 1,1 1-1,1-1 1,-1 1-1,1-1 1,5 9-1,-5-11-132,0-1-1,0 0 0,0 0 1,1 0-1,-1-1 1,1 1-1,0-1 1,0 0-1,0 0 1,1 0-1,-1-1 1,0 1-1,1-1 1,0 0-1,0-1 0,-1 1 1,1-1-1,8 2 1,47-1 107,-45-2-84,1 0 0,25 4-1,-37-4-26,0 1 0,0 0 1,1 1-1,-1-1 0,0 1 0,-1 0 0,1 0 0,0 0 0,-1 0 1,1 0-1,-1 1 0,1 0 0,-1-1 0,3 5 0,0 1 19,0 0 0,-1 0 0,0 1 0,-1 0 0,0-1-1,0 1 1,-1 1 0,0-1 0,-1 0 0,0 1 0,0 0-1,-1-1 1,0 1 0,-1 0 0,0 0 0,-2 14 0,1-20-45,0 0 1,0-1 0,0 1 0,0-1 0,-1 1 0,0-1-1,1 0 1,-1 0 0,-1 0 0,1 0 0,0 0 0,-1 0 0,1 0-1,-1-1 1,0 1 0,0-1 0,0 0 0,0 0 0,0 0 0,-1 0-1,-4 1 1,3-1-89,0 0-1,0-1 0,0 1 1,-1-1-1,1-1 1,0 1-1,-1-1 0,1 0 1,-1 0-1,1 0 1,0-1-1,-1 0 0,1 0 1,-7-3-1,-26-12-1373</inkml:trace>
  <inkml:trace contextRef="#ctx0" brushRef="#br0" timeOffset="1">27 94 6601,'16'-1'3297,"10"-1"-40,17-4-3129,4 1-64,14-6 32,3-5-72,4-2-176,2 1-376,-19-1-937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7.535"/>
    </inkml:context>
    <inkml:brush xml:id="br0">
      <inkml:brushProperty name="width" value="0.1" units="cm"/>
      <inkml:brushProperty name="height" value="0.1" units="cm"/>
      <inkml:brushProperty name="color" value="#FFC114"/>
    </inkml:brush>
  </inkml:definitions>
  <inkml:trace contextRef="#ctx0" brushRef="#br0">1 1 6545,'0'0'3242,"3"8"-2256,0-1-734,0 0 0,-1 1 0,0-1 0,0 1 0,0 0 0,-1-1 0,-1 1 0,1 0 0,-2 14 0,1-19-122,2 12 241,0 0 0,1-1 0,1 1 0,0-1 1,1 0-1,0 0 0,1 0 0,1-1 0,8 14 0,-14-26-357,0 1 0,0 0 0,0-1 0,0 1 0,1-1-1,-1 1 1,0-1 0,1 1 0,-1-1 0,1 0 0,-1 0-1,1 0 1,-1 0 0,4 2 0,-4-3-8,0 0 1,0 0-1,0 0 0,0 0 0,0 0 1,0 0-1,0 0 0,-1 0 1,1 0-1,0 0 0,0 0 1,0-1-1,0 1 0,0 0 0,0-1 1,0 1-1,-1 0 0,1-1 1,0 0-1,0 1 0,0-2 0,3-2 2,0 0-1,-1 0 0,0-1 0,0 1 0,0-1 1,0 0-1,-1 0 0,3-8 0,2-8-145,0 0 0,5-31 0,-11 44-134,1 0-1,-2-1 1,1 1-1,-1-1 1,0 1-1,-1-1 0,0 1 1,0 0-1,-4-12 1,-6 4-1511,-4 6-238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7.942"/>
    </inkml:context>
    <inkml:brush xml:id="br0">
      <inkml:brushProperty name="width" value="0.1" units="cm"/>
      <inkml:brushProperty name="height" value="0.1" units="cm"/>
      <inkml:brushProperty name="color" value="#FFC114"/>
    </inkml:brush>
  </inkml:definitions>
  <inkml:trace contextRef="#ctx0" brushRef="#br0">168 382 6489,'-3'-2'258,"0"1"0,1-1 0,-1 0 0,0 1 0,0-1 0,0 1 0,0 0 0,0 0 0,-1 0-1,1 0 1,0 1 0,0 0 0,0-1 0,-1 1 0,1 0 0,0 0 0,-1 1 0,1-1 0,0 1-1,0-1 1,0 1 0,-1 0 0,1 0 0,0 1 0,0-1 0,0 1 0,1-1 0,-1 1 0,-3 3 0,0-1-4,0 1 1,1 0 0,0 1-1,0-1 1,0 1-1,1 0 1,-1 0 0,2 1-1,-1-1 1,1 1 0,-5 12-1,5-8-97,0 0-1,0-1 1,1 1-1,1 0 0,0 1 1,0-1-1,1 0 0,1 0 1,0 0-1,4 20 1,-3-23-133,1 0 0,0 0 0,0-1 0,1 1 0,0-1 0,0 0 0,0 0 0,1 0 0,0-1 1,0 0-1,1 0 0,0 0 0,0 0 0,0-1 0,11 6 0,-10-6-162,0 0 0,1-1 1,0 0-1,0 0 0,0-1 0,0 0 0,0-1 1,1 0-1,-1 0 0,1-1 0,0 0 0,-1 0 0,1-1 1,0 0-1,0-1 0,-1 0 0,1 0 0,-1-1 0,16-4 1,8-10-2036</inkml:trace>
  <inkml:trace contextRef="#ctx0" brushRef="#br0" timeOffset="1">290 0 6081,'98'77'2697,"-63"-12"-1257,-2 16-16,-6 7 153,-11 23 103,-14 9-127,-14-1-577,-10-7-288,-16-30-392,-5-8-208,-3-19-104,-4-9-240,4-14-976,2-17-721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19.909"/>
    </inkml:context>
    <inkml:brush xml:id="br0">
      <inkml:brushProperty name="width" value="0.1" units="cm"/>
      <inkml:brushProperty name="height" value="0.1" units="cm"/>
      <inkml:brushProperty name="color" value="#FFC114"/>
    </inkml:brush>
  </inkml:definitions>
  <inkml:trace contextRef="#ctx0" brushRef="#br0">42 91 5737,'-41'-48'2097,"41"50"-1657,9 0-208,4-1-32,6-6 144,13 1 168,8-3-8,16-1-104,12 7-192,-1-7-928,-8-7-1016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19.721"/>
    </inkml:context>
    <inkml:brush xml:id="br0">
      <inkml:brushProperty name="width" value="0.1" units="cm"/>
      <inkml:brushProperty name="height" value="0.1" units="cm"/>
      <inkml:brushProperty name="color" value="#FFC114"/>
    </inkml:brush>
  </inkml:definitions>
  <inkml:trace contextRef="#ctx0" brushRef="#br0">354 226 4969,'-7'-45'668,"3"18"155,-11-40 0,15 65-793,-3-8 501,0 0 0,0 0 1,-1 1-1,-8-15 0,12 23-464,-1-1 0,0 1 1,1 0-1,-1-1 0,0 1 0,0 0 0,0 0 0,0 0 0,0 0 0,0 0 0,0 0 0,-1 0 0,1 0 0,0 0 0,0 1 0,-1-1 0,1 0 0,0 1 0,-1-1 0,1 1 0,-1-1 0,1 1 0,-1 0 1,1 0-1,-1-1 0,1 1 0,-1 0 0,1 1 0,-1-1 0,1 0 0,-1 0 0,1 1 0,-1-1 0,1 0 0,0 1 0,-1 0 0,1-1 0,-1 1 0,1 0 0,0-1 0,-2 3 0,-5 3 5,-1 1 0,2 1-1,-1 0 1,1 0 0,-10 14-1,-30 53 200,29-43-115,-4 4 80,3 1 1,1 0 0,1 2 0,-12 43 0,23-60-175,1-1 0,1 1 1,1 0-1,0 0 0,2 0 1,0 0-1,2 0 0,1 0 0,5 30 1,-6-46-57,1 1 1,0-1 0,0 1-1,1-1 1,0 0 0,0 0-1,0 0 1,1 0-1,0 0 1,0-1 0,9 10-1,-11-13-3,0 0-1,1-1 0,-1 1 0,1 0 1,-1-1-1,1 0 0,0 0 0,0 0 1,-1 0-1,1 0 0,0 0 0,0-1 0,0 1 1,0-1-1,0 0 0,0 0 0,0 0 1,0 0-1,0 0 0,-1-1 0,1 1 0,0-1 1,0 0-1,0 0 0,0 0 0,-1 0 1,1 0-1,0-1 0,2-2 0,6-3 5,-1-1-1,0-1 1,0 0 0,-1 0-1,-1 0 1,1-2-1,-2 1 1,11-17-1,-1-4-15,27-63-1,-34 70-83,-2-1-1,8-38 0,-14 53 33,0 0 1,-1 1-1,-1-1 1,1 0-1,-2 0 1,1 0-1,-1 0 1,-1 1-1,-3-15 0,4 22 54,1 1-1,-1-1 0,1 0 1,-1 0-1,0 1 0,0-1 0,1 1 1,-1-1-1,0 0 0,-1 1 0,1 0 1,0-1-1,0 1 0,-1 0 1,1 0-1,0-1 0,-1 1 0,1 0 1,-1 0-1,0 1 0,1-1 1,-1 0-1,0 1 0,1-1 0,-1 0 1,0 1-1,0 0 0,1-1 0,-1 1 1,0 0-1,0 0 0,0 0 1,0 0-1,1 1 0,-1-1 0,0 0 1,-2 2-1,0-1 6,-1 1 1,1 0 0,0 0-1,0 0 1,0 0-1,1 1 1,-1 0 0,0 0-1,1 0 1,0 0-1,0 0 1,0 1 0,-5 7-1,3-2 35,0 1 0,1 0 0,0 0 0,1 0 0,0 0 0,-3 18 0,-3 71 321,7-72-252,-19 509 774,25-384-801,-1-127-67,0 1 1,2-1 0,12 42-1,-15-62-4,-1-1 0,1 1 0,1 0 0,-1 0 0,1-1-1,-1 0 1,1 1 0,0-1 0,1 0 0,-1-1-1,1 1 1,0 0 0,0-1 0,8 5 0,-10-6-1,1-1 0,-1 0 0,1-1 1,0 1-1,-1 0 0,1-1 0,0 1 0,-1-1 1,1 0-1,0 0 0,0 0 0,0 0 0,-1-1 0,1 1 1,0-1-1,-1 1 0,1-1 0,0 0 0,-1 0 1,1 0-1,-1 0 0,1-1 0,-1 1 0,0-1 1,0 0-1,1 1 0,1-4 0,2-1 0,0 0 0,0-1 0,-1 0 0,0 0 0,0 0 0,-1-1 0,0 1 0,0-1 0,-1 0 0,0 0 0,-1-1 0,1 1 0,-1 0 0,-1-1 0,0 0 0,0 1 0,-1-10-1,0 0-13,-1 0 0,0 0 0,-2 0 0,0 0 0,-1 0 0,-1 1 0,-8-20 0,3 15-38,-1 1-1,-2 0 0,-24-32 0,7 11-7,27 39 57,1 0 0,0-1-1,0 1 1,1-1 0,-1 1-1,1-1 1,-1 1 0,1-1-1,0 0 1,1 0 0,-1 0-1,0 0 1,1 1-1,0-1 1,0 0 0,0 0-1,1 0 1,-1 0 0,1 0-1,0 0 1,2-4 0,-1 4 5,0 0 0,0 0 0,1 0 0,0 0 0,0 0 1,0 1-1,0-1 0,0 1 0,1 0 0,0 0 0,-1 0 1,1 0-1,0 1 0,1-1 0,-1 1 0,8-3 0,75-22 149,-56 18 97,0-1-1,39-19 1,-61 25-478,0-1 1,0 0 0,-1-1 0,0 0-1,0 0 1,-1 0 0,0-1 0,0-1-1,0 1 1,-1-1 0,10-17 0,-1-6-1789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0.117"/>
    </inkml:context>
    <inkml:brush xml:id="br0">
      <inkml:brushProperty name="width" value="0.1" units="cm"/>
      <inkml:brushProperty name="height" value="0.1" units="cm"/>
      <inkml:brushProperty name="color" value="#FFC114"/>
    </inkml:brush>
  </inkml:definitions>
  <inkml:trace contextRef="#ctx0" brushRef="#br0">1 147 2841,'48'-98'1040,"-36"96"-320,3 2 464,12 0 641,0 0 119,11-5-488,-4 2-431,4-3-601,-2-4-384,-4-1-841,-2 0-503</inkml:trace>
  <inkml:trace contextRef="#ctx0" brushRef="#br0" timeOffset="1">71 297 9274,'19'3'3305,"22"-1"-2881,10-5-304,10-20-144,1 1-208,-1 0-464,-10 1-441</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1.899"/>
    </inkml:context>
    <inkml:brush xml:id="br0">
      <inkml:brushProperty name="width" value="0.1" units="cm"/>
      <inkml:brushProperty name="height" value="0.1" units="cm"/>
      <inkml:brushProperty name="color" value="#FFC114"/>
    </inkml:brush>
  </inkml:definitions>
  <inkml:trace contextRef="#ctx0" brushRef="#br0">98 160 5609,'0'-2'321,"1"-1"-1,0 1 0,0 0 1,0 0-1,0 0 0,0 0 1,1 1-1,-1-1 0,3-3 1,-1 1-103,8-8 275,1-1-1,0 1 1,0 1-1,1 0 1,1 1-1,0 0 1,0 1-1,1 1 1,31-14-1,-34 19-338,-1-1 1,1 2-1,1 0 0,-1 0 0,0 1 0,0 1 0,1 0 0,15 2 1,-23-2-121,0 1 1,0 0 0,1 1 0,-1 0-1,0-1 1,0 2 0,0-1 0,-1 0 0,1 1-1,-1 0 1,1 0 0,-1 0 0,0 1 0,0 0-1,0-1 1,-1 1 0,1 0 0,-1 1-1,0-1 1,0 1 0,4 8 0,-4-3-3,1 0-1,-1 0 1,-1 0 0,0 0 0,-1 0-1,1 1 1,-2-1 0,0 1 0,0-1-1,-4 21 1,-1-2 13,-2 0 0,-17 46 0,11-41-13,-1-1 0,-2-1 1,-1 0-1,-1-1 0,-36 45 1,39-58 7,-1 0 0,-1 0 0,-1-2 1,0 0-1,-2-1 0,1-1 0,-2-1 1,0 0-1,-26 10 0,41-20-13,-1 0 1,1-1-1,-1-1 1,0 1-1,1-1 1,-1 0-1,0 0 1,0-1-1,-10 0 1,15 0-22,-1-1 1,1 1 0,0 0-1,-1-1 1,1 0-1,-1 0 1,1 1-1,0-1 1,0-1 0,0 1-1,-1 0 1,1 0-1,0-1 1,1 1-1,-1-1 1,0 0 0,0 0-1,1 1 1,-1-1-1,1 0 1,-1 0-1,1-1 1,0 1 0,0 0-1,0 0 1,0-1-1,0 1 1,0-3-1,0 0-7,0 0 0,0 1-1,1-1 1,0 1 0,0-1-1,0 1 1,1-1 0,-1 0-1,1 1 1,0-1 0,0 1-1,1 0 1,2-7-1,0 4-2,0 0 0,0 0 0,0 1 0,1 0 0,0-1 0,1 1 0,6-6 0,8-3-12,0 0-1,0 1 1,1 2 0,25-12-1,-22 12 15,0 1 0,1 1-1,0 1 1,48-10 0,-61 17-45,-1 0 1,1 1-1,0 1 0,0 0 0,0 1 1,0 0-1,0 1 0,0 0 0,-1 1 1,1 0-1,-1 0 0,0 2 0,13 6 1,-7-2-602,36 13 1,-48-20 382,1-1 1,0 1 0,-1-1-1,1 0 1,0-1-1,0 1 1,0-1-1,0 0 1,0-1-1,9-1 1,19-10-1650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2.316"/>
    </inkml:context>
    <inkml:brush xml:id="br0">
      <inkml:brushProperty name="width" value="0.1" units="cm"/>
      <inkml:brushProperty name="height" value="0.1" units="cm"/>
      <inkml:brushProperty name="color" value="#FFC114"/>
    </inkml:brush>
  </inkml:definitions>
  <inkml:trace contextRef="#ctx0" brushRef="#br0">1 1 4609,'103'52'2232,"-104"-25"-655,-2 4-273,-2 2-48,3 0-63,-1-1-113,3-1-224,6-11-368,-1-9-152,3-15-200,0-11-40,-3-10-432,-5-5-352,-5-4-744,-6-4-337</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2.987"/>
    </inkml:context>
    <inkml:brush xml:id="br0">
      <inkml:brushProperty name="width" value="0.1" units="cm"/>
      <inkml:brushProperty name="height" value="0.1" units="cm"/>
      <inkml:brushProperty name="color" value="#FFC114"/>
    </inkml:brush>
  </inkml:definitions>
  <inkml:trace contextRef="#ctx0" brushRef="#br0">52 153 5593,'-2'5'486,"0"1"1,0-1-1,0 1 0,1 0 0,0 0 1,0 0-1,0 10 0,0-2 264,-6 1-167,7-15-567,0 0 1,-1 1 0,1-1-1,0 0 1,0 0-1,-1 1 1,1-1-1,0 0 1,-1 0-1,1 0 1,0 0 0,-1 1-1,1-1 1,0 0-1,-1 0 1,1 0-1,0 0 1,-1 0 0,1 0-1,0 0 1,-1 0-1,1 0 1,0 0-1,-1 0 1,1 0-1,0 0 1,-1-1 0,1 1-1,0 0 1,-1 0-1,1 0 1,0 0-1,-1 0 1,1-1 0,0 1-1,0 0 1,-1 0-1,1-1 1,0 1-1,0 0 1,-1 0-1,1-1 1,0 1 0,0 0-1,0-1 1,-1 1-1,1 0 1,0-1-1,0 1 1,0 0 0,0-1-1,0 1 1,0 0-1,0-1 1,0 1-1,0-1 1,-3-6-8,0-1 0,0 1 0,1-1 0,1 0 0,-1 1 0,0-16 0,1 15-1,1 2-3,0 0 1,0 0 0,1 0-1,0 0 1,0 0 0,0 0 0,1 0-1,0 0 1,0 1 0,5-10 0,-2 5-3,1 1 1,0-1-1,16-17 1,-20 25 20,1-1-1,0 1 1,0 0 0,0 0-1,0 0 1,0 0 0,0 0 0,0 1-1,1-1 1,-1 1 0,0 0-1,1 0 1,-1 0 0,1 0 0,0 1-1,-1 0 1,1-1 0,5 2-1,6 0 175,-1 1-1,0 1 0,20 5 0,1 1-85,183 29 216,-202-38-304,6 1 28,-22 0-38,1-1 1,-1 0 0,1 1-1,-1-1 1,1 0-1,-1 1 1,1-1 0,-1 0-1,1 1 1,-1-1-1,0 1 1,1-1 0,-1 1-1,0-1 1,1 1-1,-1-1 1,0 1 0,0-1-1,0 1 1,1-1-1,-1 1 1,0 0-1,0-1 1,0 1 0,0-1-1,0 1 1,0-1-1,0 1 1,0 0 0,0-1-1,0 1 1,-1-1-1,1 2 1,-3 10 246,-2 0 1,1 0-1,-1 0 1,-1-1-1,0 0 1,-8 11-1,2-2 61,-17 31 606,-44 107 0,63-130-820,1 0 0,1 1 1,1 0-1,2 0 1,-3 54-1,8-77-101,0-1 0,0 0 0,1 1 0,0-1-1,0 0 1,0 1 0,4 9 0,-5-14-34,1 0 0,0 1 0,-1-1 0,1 0 0,0 0 0,0 0 0,0 0 0,-1 0 0,1 0 0,0 0 1,1 0-1,-1 0 0,0-1 0,0 1 0,0 0 0,0-1 0,1 1 0,-1 0 0,0-1 0,0 0 0,1 1 0,-1-1 0,1 0 1,-1 0-1,0 0 0,1 1 0,-1-2 0,0 1 0,1 0 0,-1 0 0,0 0 0,1 0 0,-1-1 0,0 1 0,2-2 0,0 2-121,-1-1 0,1 0 0,-1 0-1,0 0 1,0-1 0,1 1-1,-1-1 1,3-2 0,15-24-2113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3.450"/>
    </inkml:context>
    <inkml:brush xml:id="br0">
      <inkml:brushProperty name="width" value="0.1" units="cm"/>
      <inkml:brushProperty name="height" value="0.1" units="cm"/>
      <inkml:brushProperty name="color" value="#FFC114"/>
    </inkml:brush>
  </inkml:definitions>
  <inkml:trace contextRef="#ctx0" brushRef="#br0">60 0 5721,'0'2'2177,"-2"12"-1057,-3 5-112,-2 21 336,-1 10 225,0 9-25,-2 6-176,-1 14-343,3 7-265,8 2-480,5-8-152,11-28-184,-4-23-216,4-26-608,-3-9-537,-3-29 4146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3.889"/>
    </inkml:context>
    <inkml:brush xml:id="br0">
      <inkml:brushProperty name="width" value="0.1" units="cm"/>
      <inkml:brushProperty name="height" value="0.1" units="cm"/>
      <inkml:brushProperty name="color" value="#FFC114"/>
    </inkml:brush>
  </inkml:definitions>
  <inkml:trace contextRef="#ctx0" brushRef="#br0">27 149 4825,'-11'47'3564,"7"-36"-3057,1 0 1,0 0-1,1 1 0,1-1 0,-1 1 0,2-1 0,0 22 1,7-16 345,-7-17-835,0 0 0,1 0 1,-1 0-1,0 0 0,0 1 1,1-1-1,-1 0 0,0 0 1,0 0-1,1 0 0,-1 0 0,0 0 1,0 0-1,1 0 0,-1 0 1,0 0-1,1 0 0,-1 0 1,0 0-1,0 0 0,1 0 1,-1 0-1,0 0 0,0 0 1,1 0-1,-1-1 0,0 1 0,0 0 1,1 0-1,-1 0 0,0 0 1,1-1-1,0 0 24,1-1 0,-1 0 1,1 0-1,-1 0 0,1 0 0,-1 0 0,0-1 0,0 1 1,1-4-1,2-7-121,-2-1 0,0 0-1,0 0 1,-1-25 0,-1 22-118,1 0 0,0 1-1,5-20 1,-5 31 184,1-1 0,-1 1 0,1 0 0,1 0 1,-1 1-1,0-1 0,1 0 0,0 1 0,0 0 0,1 0 0,-1 0 1,1 0-1,0 0 0,5-3 0,-1 1 14,0 0 0,0 1 1,1 0-1,0 1 0,0 0 0,0 0 0,0 1 0,1 0 1,-1 1-1,1 0 0,0 0 0,0 1 0,-1 0 0,1 1 1,0 0-1,0 1 0,0 0 0,0 0 0,-1 1 0,1 0 1,-1 1-1,1 0 0,15 8 0,-11-5 216,-1 1 1,1-2-1,1 0 1,-1-1-1,1 0 0,0-1 1,-1-1-1,1 0 1,0-1-1,22-1 0,-35 0-157,0-1-1,-1 1 0,1 1 0,0-1 1,0 0-1,0 0 0,-1 1 0,1-1 1,0 1-1,-1-1 0,3 2 0,-3-2-29,-1 1-1,1-1 1,-1 1-1,1-1 1,-1 1-1,1-1 1,-1 1-1,1-1 1,-1 1-1,1 0 1,-1-1 0,0 1-1,1 0 1,-1-1-1,0 1 1,1 0-1,-1-1 1,0 1-1,0 1 1,0 2 42,0 1 0,-1 0 0,0-1 0,1 0 0,-2 1 0,1-1 0,0 1 0,-3 3 0,-53 125 1091,30-77-584,-26 84 1,39-87-297,1 1 0,3 0 0,-6 108 0,17-125-304,0-37-1,-1 1 0,0-1 1,0 1-1,1-1 0,-1 1 1,0-1-1,1 1 0,-1-1 1,1 1-1,-1-1 0,0 0 0,1 1 1,-1-1-1,1 0 0,-1 1 1,1-1-1,-1 0 0,1 1 1,-1-1-1,1 0 0,-1 0 1,1 0-1,0 0 0,-1 0 0,1 1 1,-1-1-1,1 0 0,0 0 1,-1 0-1,1-1 0,-1 1 1,1 0-1,-1 0 0,1 0 1,0 0-1,-1 0 0,1-1 1,-1 1-1,1 0 0,-1 0 0,1-1 1,-1 1-1,1-1 0,-1 1 1,0 0-1,1-1 0,-1 1 1,1-1-1,-1 1 0,0-1 1,1 1-1,-1-1 0,21-29-1692,3-12-681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4.338"/>
    </inkml:context>
    <inkml:brush xml:id="br0">
      <inkml:brushProperty name="width" value="0.1" units="cm"/>
      <inkml:brushProperty name="height" value="0.1" units="cm"/>
      <inkml:brushProperty name="color" value="#FFC114"/>
    </inkml:brush>
  </inkml:definitions>
  <inkml:trace contextRef="#ctx0" brushRef="#br0">169 49 6705,'20'-14'1127,"39"-19"-1,-59 33-1088,1 0-1,0-1 1,-1 1 0,1 0 0,0 0 0,0 0-1,-1-1 1,1 1 0,0 0 0,0 0-1,-1 0 1,1 0 0,0 1 0,0-1 0,-1 0-1,1 0 1,0 0 0,-1 1 0,1-1-1,0 0 1,-1 1 0,1-1 0,0 0 0,-1 1-1,1-1 1,-1 1 0,2 0 0,8 19 779,-4-9-265,17 28 954,33 61 921,-49-85-2245,-1 0 1,-1 0 0,0 0 0,-1 1-1,3 18 1,-5-11-42,0 0 0,-2 0-1,0 1 1,-2-1 0,0 0-1,-6 23 1,4-31-24,0 0 0,-1-1 0,0 0 0,-1 1 0,0-2 0,-2 1 0,1-1-1,-2 0 1,1-1 0,-12 12 0,15-19-39,-1 0-1,1 0 0,-1 0 0,0-1 0,0 0 1,-1 0-1,1 0 0,-1-1 0,0 0 0,-11 3 1,13-5-67,1 0 1,-1 0 0,0 0 0,0-1 0,0 0-1,1 0 1,-1 0 0,0 0 0,0-1-1,0 0 1,1 0 0,-1 0 0,0-1 0,1 1-1,-1-1 1,1 0 0,-5-3 0,1-1-166,1 1 0,1-1 0,-1 0 0,1-1 0,0 1 0,0-1 0,1 0 0,0-1 0,-6-11 0,-3-10-1369,-14-40 0,22 53 1021,-18-46 70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24.785"/>
    </inkml:context>
    <inkml:brush xml:id="br0">
      <inkml:brushProperty name="width" value="0.1" units="cm"/>
      <inkml:brushProperty name="height" value="0.1" units="cm"/>
      <inkml:brushProperty name="color" value="#FFC114"/>
    </inkml:brush>
  </inkml:definitions>
  <inkml:trace contextRef="#ctx0" brushRef="#br0">0 56 6681,'15'-2'3353,"9"-1"-504,14 1-1593,8-2-160,16 0-152,7 0-303,12 1-457,-3-4-200,-11-6-793,-5-1-543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32.885"/>
    </inkml:context>
    <inkml:brush xml:id="br0">
      <inkml:brushProperty name="width" value="0.1" units="cm"/>
      <inkml:brushProperty name="height" value="0.1" units="cm"/>
      <inkml:brushProperty name="color" value="#FFC114"/>
    </inkml:brush>
  </inkml:definitions>
  <inkml:trace contextRef="#ctx0" brushRef="#br0">1 18 4313,'68'-4'1920,"-71"7"-871,3 2-585,3 2 1120,2-5-936,32 9-176,42 8-176,-34-15-200,1-6-48,5-9-32,2-2 16,-1-6-248,-7 0-336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1.402"/>
    </inkml:context>
    <inkml:brush xml:id="br0">
      <inkml:brushProperty name="width" value="0.1" units="cm"/>
      <inkml:brushProperty name="height" value="0.1" units="cm"/>
      <inkml:brushProperty name="color" value="#FFC114"/>
    </inkml:brush>
  </inkml:definitions>
  <inkml:trace contextRef="#ctx0" brushRef="#br0">108 5 4113,'0'0'110,"-1"0"0,1-1 0,0 1 1,0 0-1,0-1 0,-1 1 0,1 0 0,0-1 1,0 1-1,-1 0 0,1 0 0,0 0 0,-1-1 0,1 1 1,0 0-1,-1 0 0,1 0 0,0 0 0,-1 0 1,1-1-1,-1 1 0,1 0 0,0 0 0,-1 0 1,1 0-1,0 0 0,-1 0 0,1 0 0,-1 0 0,1 1 1,0-1-1,-1 0 0,1 0 0,0 0 0,-1 0 1,1 0-1,0 1 0,-1-1 0,1 0 0,0 0 0,-1 1 1,-11 22 782,-7 32-577,2 0 0,-12 79 0,14-7-112,15-127-197,-1 1 0,1-1-1,0 0 1,0 1 0,0-1-1,0 0 1,0 1 0,0-1-1,0 0 1,0 1-1,0-1 1,0 0 0,0 0-1,0 1 1,0-1 0,0 0-1,0 1 1,0-1 0,0 0-1,0 1 1,0-1 0,1 0-1,-1 0 1,0 1 0,0-1-1,0 0 1,1 0 0,-1 1-1,0-1 1,0 0 0,0 0-1,1 1 1,10-4 442,0 0-294,-11 2-152,195-38 193,-139 30-238,-7 1-752,0 2-1,54 0 0,-69 7-554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33.287"/>
    </inkml:context>
    <inkml:brush xml:id="br0">
      <inkml:brushProperty name="width" value="0.1" units="cm"/>
      <inkml:brushProperty name="height" value="0.1" units="cm"/>
      <inkml:brushProperty name="color" value="#FFC114"/>
    </inkml:brush>
  </inkml:definitions>
  <inkml:trace contextRef="#ctx0" brushRef="#br0">0 136 7682,'13'0'2688,"19"0"-2368,9-2-176,23-9 136,6 0 64,15-11-31,-1-4-25,-6-4-504,-8-3-497</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48.981"/>
    </inkml:context>
    <inkml:brush xml:id="br0">
      <inkml:brushProperty name="width" value="0.1" units="cm"/>
      <inkml:brushProperty name="height" value="0.1" units="cm"/>
      <inkml:brushProperty name="color" value="#FFC114"/>
    </inkml:brush>
  </inkml:definitions>
  <inkml:trace contextRef="#ctx0" brushRef="#br0">0 93 4481,'0'0'2587,"23"2"1013,-5-2-3226,-7 0-291,-1 0 0,0 0 0,1-1 0,-1 0 0,0-1 0,1 0 0,-1-1 0,10-4 0,-11 4-58,59-20 60,141-27 0,-202 49-81,-1 0 0,1 1 0,0-1-1,0 1 1,0 1 0,7 1 0,-12-2-1,0 0 0,-1 1 1,1 0-1,-1-1 0,1 1 0,-1 0 0,1-1 1,-1 1-1,1 0 0,-1 0 0,0 0 0,1 0 1,-1 1-1,0-1 0,0 0 0,0 0 0,0 1 1,0-1-1,0 1 0,0-1 0,0 1 1,-1-1-1,1 1 0,-1-1 0,1 1 0,-1 0 1,1-1-1,-1 3 0,0 4 17,1 0 1,-2-1-1,1 1 0,-1-1 1,0 0-1,-1 1 0,0-1 1,0 0-1,-1 0 1,1 0-1,-1 0 0,-1 0 1,0 0-1,0-1 0,0 0 1,0 0-1,-8 8 0,-9 7 126,-1 0 0,-47 35 0,68-55-143,-30 20 252,-37 19 0,-14 9 220,82-49-474,0 0 0,0 0-1,1 0 1,-1 0 0,0 0-1,0 0 1,0 0 0,0 0-1,0 0 1,0 0 0,0 0-1,0 0 1,0 0 0,0 0-1,0 0 1,0 0 0,0 0-1,1 0 1,-1 1 0,0-1-1,0 0 1,0 0 0,0 0-1,0 0 1,0 0 0,0 0-1,0 0 1,0 0 0,0 0-1,0 0 1,0 0 0,0 0-1,0 1 1,0-1 0,0 0-1,0 0 1,0 0 0,0 0-1,0 0 1,0 0-1,0 0 1,0 0 0,0 0-1,0 0 1,0 0 0,0 1-1,0-1 1,0 0 0,0 0-1,0 0 1,0 0 0,-1 0-1,1 0 1,0 0 0,0 0-1,0 0 1,0 0 0,0 0-1,0 0 1,0 0 0,0 0-1,9 1-1,55-9 13,-46 5-4,-1 0-1,1 2 1,0 0-1,29 2 1,-43 0-6,-1-1 0,0 1 0,1 0 0,-1 0 0,0 0 0,0 0 0,0 1 0,0-1 0,0 1 0,0 0 0,0 0 0,0 0 0,-1 0 0,1 0 0,-1 0 0,1 1 0,-1-1 0,0 1 0,0 0 0,0 0 0,0 0 0,2 6 0,-3-5 2,0 0 0,0 0 0,0 0 0,0 0 0,-1 0 1,0 1-1,0-1 0,0 0 0,0 0 0,-1 0 0,1 0 0,-1 0 0,0 1 0,0-1 0,-1-1 0,1 1 0,-1 0 1,-3 5-1,-2 2 30,0 0 1,-1-1 0,0 0 0,-1-1 0,0 0 0,0 0-1,-1-1 1,-16 11 0,-7 1 90,-52 23 0,55-29-174,0 1 1,-37 27-1,57-32-652,10-1-434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49.419"/>
    </inkml:context>
    <inkml:brush xml:id="br0">
      <inkml:brushProperty name="width" value="0.1" units="cm"/>
      <inkml:brushProperty name="height" value="0.1" units="cm"/>
      <inkml:brushProperty name="color" value="#FFC114"/>
    </inkml:brush>
  </inkml:definitions>
  <inkml:trace contextRef="#ctx0" brushRef="#br0">142 0 5745,'-12'4'710,"-1"1"-1,1 0 1,0 0-1,0 1 1,1 1-1,-1 0 1,-11 10-1,20-15-597,1 0 0,-1 1 0,0-1 0,1 1 0,-1 0-1,1 0 1,0 0 0,0 0 0,0 0 0,0 0 0,1 0-1,-1 1 1,1-1 0,0 1 0,0-1 0,0 1 0,0-1 0,1 1-1,-1 0 1,1-1 0,0 1 0,0 0 0,1-1 0,-1 1-1,1 0 1,-1-1 0,1 1 0,0-1 0,0 1 0,3 3 0,-2-1-70,1 0 0,0-1 0,1 0 0,0 1 0,-1-1 0,1 0 0,1-1 0,-1 1 0,1-1 1,0 0-1,0 0 0,0 0 0,0-1 0,1 0 0,10 5 0,-9-6-27,0 0 0,0 0 0,1-1 0,-1 0 0,0 0 0,0 0 0,1-1 1,-1-1-1,1 1 0,-1-1 0,0 0 0,0 0 0,10-4 0,-15 4-12,1 0 0,0 1-1,-1-2 1,1 1 0,-1 0 0,0 0 0,1-1 0,-1 1 0,0-1 0,0 0 0,0 0 0,0 0 0,0 0 0,2-3 0,-3 4-4,0-1 1,0 0 0,-1 1 0,1-1 0,-1 0-1,1 1 1,-1-1 0,0 0 0,0 1-1,0-1 1,0 0 0,0 1 0,0-1 0,0 0-1,0 0 1,-1 1 0,1-1 0,-1 0-1,1 1 1,-1-1 0,1 1 0,-1-1 0,-1-1-1,-9-15-447,-1 0-1,-1 1 1,-1 1-1,0 0 1,-27-23-1,35 34-978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49.864"/>
    </inkml:context>
    <inkml:brush xml:id="br0">
      <inkml:brushProperty name="width" value="0.1" units="cm"/>
      <inkml:brushProperty name="height" value="0.1" units="cm"/>
      <inkml:brushProperty name="color" value="#FFC114"/>
    </inkml:brush>
  </inkml:definitions>
  <inkml:trace contextRef="#ctx0" brushRef="#br0">64 10 4649,'-28'-9'6169,"27"8"-6001,0 1 0,0 0 0,-1 0 0,1 0 0,0 0 0,0 0 1,0 1-1,0-1 0,-1 0 0,1 0 0,0 1 0,0-1 0,0 1 0,-2 0 0,1 1-113,0 0 1,1 0-1,-1 0 1,1 1-1,0-1 0,-1 0 1,1 1-1,0-1 1,0 0-1,1 1 1,-1-1-1,0 1 0,1-1 1,-1 1-1,1 0 1,0-1-1,0 5 0,0 3 31,1 0-1,0 0 0,0 0 0,1-1 1,0 1-1,0-1 0,1 1 0,1-1 1,-1 0-1,1 0 0,1 0 0,6 9 0,-6-11-56,0 1-1,0-2 1,1 1-1,0-1 0,0 1 1,1-2-1,-1 1 0,1-1 1,0 0-1,1 0 1,-1-1-1,1 0 0,0 0 1,10 3-1,-15-7-33,0 1 0,0 0-1,-1-1 1,1 1 0,0-1-1,0 0 1,0 0 0,0 0 0,-1 0-1,1 0 1,0-1 0,0 1 0,0-1-1,-1 0 1,1 0 0,0 0 0,-1 0-1,1 0 1,-1-1 0,1 1-1,-1-1 1,0 0 0,0 1 0,1-1-1,-1 0 1,0 0 0,2-4 0,-2 2-35,1 0 1,-1 1 0,-1-1 0,1 0-1,0 0 1,-1-1 0,0 1 0,0 0 0,0 0-1,-1-1 1,1 1 0,-1 0 0,0-1-1,0 1 1,-1 0 0,1-1 0,-2-5 0,-1-1-94,-1 0 0,0 0 1,-1 0-1,0 0 1,-1 1-1,0-1 1,-11-13-1,14 20 37,1 0-1,-2 0 1,1 1 0,0-1-1,-1 1 1,0 0 0,1 0-1,-1 0 1,0 1 0,-1-1 0,1 1-1,0 0 1,-1 0 0,1 1-1,-1-1 1,0 1 0,1 0-1,-1 0 1,0 1 0,0-1-1,-4 1 1,4 1-1117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0.301"/>
    </inkml:context>
    <inkml:brush xml:id="br0">
      <inkml:brushProperty name="width" value="0.1" units="cm"/>
      <inkml:brushProperty name="height" value="0.1" units="cm"/>
      <inkml:brushProperty name="color" value="#FFC114"/>
    </inkml:brush>
  </inkml:definitions>
  <inkml:trace contextRef="#ctx0" brushRef="#br0">117 39 6617,'-2'-1'372,"0"-1"0,0 1 0,0-1-1,0 1 1,0 0 0,0-1-1,-1 1 1,1 0 0,0 1 0,-4-2-1,2 1-200,0 1 0,0-1 0,0 1 0,1 0 0,-1 0 0,0 0 0,0 1 0,0-1 0,0 1 0,-6 2 0,8-2-127,0-1 0,0 1 0,0 0 0,0 0 0,0 0 0,0 0 0,0 0-1,0 0 1,0 0 0,0 1 0,0-1 0,1 1 0,-1-1 0,1 1 0,-1 0 0,1 0 0,-1 0 0,1-1-1,0 1 1,0 0 0,0 1 0,0-1 0,1 0 0,-1 0 0,0 0 0,1 0 0,-1 1 0,1-1 0,0 0-1,0 4 1,2 2 103,0 0 0,1 0-1,0-1 1,0 1 0,0-1-1,1 0 1,0 0 0,1 0-1,9 10 1,-6-7-82,0-1-1,1-1 1,0 1-1,1-1 1,12 7-1,-14-10-29,0-1 0,1 0 0,0-1 0,-1 0 0,1 0 0,0-1 0,0 0 0,19 1 0,-25-3-30,1 0 0,-1 0 0,1 0-1,-1-1 1,1 1 0,-1-1 0,0 0-1,1 0 1,-1 0 0,0 0 0,5-4 0,-6 4-4,0 0 1,-1-1 0,1 1-1,-1-1 1,1 1 0,-1-1-1,0 1 1,0-1 0,0 0-1,0 0 1,0 0 0,0 0 0,0 0-1,0 0 1,-1 0 0,1 0-1,-1 0 1,1 0 0,-1 0-1,0-3 1,0 0-1,-1-1 0,1 1 0,-1-1 0,0 1-1,-1 0 1,1-1 0,-1 1 0,0 0 0,-1 0 0,1 0 0,-1 0-1,0 1 1,0-1 0,-5-5 0,-3-3-8,-1 1 0,0 0-1,-18-13 1,18 16-16,0 0 0,-1 1 0,-22-11 0,30 17-18,0 0 0,1 0-1,-1 0 1,0 1 0,0 0 0,0-1-1,0 2 1,0-1 0,0 1 0,-1 0-1,1 0 1,0 0 0,0 1 0,-7 1-1,11-2 3,1 0-1,-1 0 1,1 0-1,-1 0 0,0 1 1,1-1-1,-1 0 1,1 0-1,-1 1 0,1-1 1,-1 1-1,1-1 1,-1 0-1,1 1 0,-1-1 1,1 1-1,-1-1 1,1 1-1,0-1 1,-1 1-1,1-1 0,0 1 1,0-1-1,-1 1 1,1 0-1,0-1 0,0 1 1,0-1-1,0 1 1,-1 0-1,1-1 0,0 1 1,0-1-1,0 1 1,0 0-1,1-1 1,-1 1-1,0 0 0,0-1 1,0 1-1,0-1 1,1 1-1,-1-1 0,0 1 1,1 0-1,-1-1 1,0 1-1,1-1 0,-1 1 1,1-1-1,-1 0 1,0 1-1,2 0 1,15 18-1705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0.752"/>
    </inkml:context>
    <inkml:brush xml:id="br0">
      <inkml:brushProperty name="width" value="0.1" units="cm"/>
      <inkml:brushProperty name="height" value="0.1" units="cm"/>
      <inkml:brushProperty name="color" value="#FFC114"/>
    </inkml:brush>
  </inkml:definitions>
  <inkml:trace contextRef="#ctx0" brushRef="#br0">255 35 6297,'0'-1'154,"0"0"0,0 0-1,0-1 1,0 1 0,0 0-1,0 0 1,1 0 0,-1 0-1,0 0 1,0-1 0,1 1-1,-1 0 1,1 0 0,-1 0-1,1 0 1,0 0 0,-1 0 0,1 0-1,0 0 1,0 0 0,-1 1-1,1-1 1,0 0 0,0 0-1,0 1 1,0-1 0,0 0-1,2 0 1,-2 1-58,0 0 0,0 0 1,0 0-1,1 0 0,-1 0 1,0 1-1,0-1 0,1 0 0,-1 0 1,0 1-1,0-1 0,0 1 0,0-1 1,0 1-1,0-1 0,0 1 1,0 0-1,0 0 0,0-1 0,0 1 1,0 0-1,0 0 0,0 0 0,-1 0 1,1 0-1,0 0 0,0 2 1,11 21 553,-1 0 0,0 1 1,-3 0-1,9 34 0,-6-17-127,-3-16-242,-2 0-1,-1 1 1,3 45 0,-8-59-246,0 0-1,0-1 1,-1 1-1,-1 0 1,0-1-1,-1 1 1,0-1-1,-1 0 1,-9 22-1,9-28-50,0 0 0,0-1 0,-1 1 0,0-1 0,0 0 1,0 0-1,-1 0 0,1-1 0,-1 0 0,0 0 0,0 0 0,-1-1 0,1 0 0,-1 0 0,1 0 1,-1-1-1,0 0 0,0-1 0,0 1 0,0-1 0,-8 0 0,6 0-243,-1-1 0,1 0 0,0-1 0,0 1 0,0-2 0,0 1 0,0-1 0,0-1 0,0 0 0,0 0 0,1-1 0,-1 1 0,1-2 0,0 1 0,-13-11 0,-15-21-1960</inkml:trace>
  <inkml:trace contextRef="#ctx0" brushRef="#br0" timeOffset="1">0 91 7386,'8'-6'2968,"18"-6"-1664,6 3-487,9-4-121,9 4 88,7-3-192,3 4-152,-4 4-312,-10-4-280,-9 5-776,-4-4-568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3.280"/>
    </inkml:context>
    <inkml:brush xml:id="br0">
      <inkml:brushProperty name="width" value="0.1" units="cm"/>
      <inkml:brushProperty name="height" value="0.1" units="cm"/>
      <inkml:brushProperty name="color" value="#FFC114"/>
    </inkml:brush>
  </inkml:definitions>
  <inkml:trace contextRef="#ctx0" brushRef="#br0">50 0 4481,'-6'2'1224,"-2"-2"-1496,-3 1-264,-2-1 16,2 2-224</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4.916"/>
    </inkml:context>
    <inkml:brush xml:id="br0">
      <inkml:brushProperty name="width" value="0.1" units="cm"/>
      <inkml:brushProperty name="height" value="0.1" units="cm"/>
      <inkml:brushProperty name="color" value="#FFC114"/>
    </inkml:brush>
  </inkml:definitions>
  <inkml:trace contextRef="#ctx0" brushRef="#br0">28 65 5449,'61'-23'2237,"-31"11"-1656,37-10 1,-58 20-479,-1 0 0,1 0 0,0 1 1,1 1-1,-1-1 0,0 1 1,0 1-1,16 2 0,-22-2-96,-1-1 1,0 0-1,0 1 1,0 0-1,0-1 0,1 1 1,-1 0-1,0 0 0,0 0 1,0 0-1,-1 0 1,1 1-1,0-1 0,0 1 1,-1-1-1,1 1 0,-1-1 1,1 1-1,-1 0 1,0 0-1,0 0 0,1 0 1,-1 0-1,-1 0 0,1 0 1,0 0-1,0 0 1,-1 0-1,1 1 0,-1-1 1,0 0-1,0 0 0,0 0 1,0 1-1,0 2 1,-1 1 35,-1 1 0,1-1 0,-1 0 1,-1 0-1,1 0 0,-1 0 0,0 0 1,0 0-1,-1 0 0,-7 8 1,1-3 104,0-1 1,0 0-1,-1-1 0,0-1 1,-21 13-1,-66 30 608,7-5 37,89-45-753,0 0 0,1 0 1,-1 0-1,0 0 0,1 0 1,-1 1-1,1-1 0,-1 1 1,1-1-1,0 1 0,0-1 1,-3 4-1,4-4-30,0-1 1,0 0-1,0 1 0,0-1 1,0 1-1,0-1 1,1 1-1,-1-1 0,0 1 1,0-1-1,0 0 1,0 1-1,0-1 0,1 1 1,-1-1-1,0 0 1,0 1-1,1-1 0,-1 0 1,0 1-1,1-1 1,-1 0-1,0 1 1,1-1-1,-1 0 0,0 0 1,1 1-1,-1-1 1,0 0-1,1 0 0,-1 0 1,1 1-1,0-1 1,7 2 41,1 0 0,-1 0 0,1-1 0,11 0 0,-6 1-77,-5-1 31,22 2 10,59 15 0,-82-16-12,0 0-1,0 1 1,-1 1 0,1-1-1,0 1 1,-1 0 0,0 1-1,0 0 1,0 0 0,-1 0-1,0 1 1,8 8 0,-7-5-2,-1 1 1,0 0 0,0 0 0,-1 0 0,0 0-1,-1 1 1,0 0 0,-1 0 0,0 0 0,-1 0-1,0 1 1,-1-1 0,0 0 0,-1 1 0,0-1 0,-1 1-1,0-1 1,0 1 0,-6 18 0,5-26 13,1 0 0,-1 0 1,0 0-1,0 0 1,-1 0-1,1-1 0,-1 1 1,1-1-1,-1 1 1,0-1-1,-1 0 0,1 0 1,-1-1-1,1 1 1,-1 0-1,-7 3 0,5-4 45,-1 1 0,1-1-1,-1 0 1,1-1 0,-1 0 0,0 0-1,0 0 1,0-1 0,0 0 0,-9-1-1,8 0-54,0 0 0,0 0-1,0-1 1,0 0-1,0 0 1,1-1 0,-1 0-1,1 0 1,0-1-1,0 0 1,0-1 0,0 1-1,1-1 1,0 0 0,0-1-1,0 0 1,0 0-1,1 0 1,-5-8 0,9 13-92,0-1 0,0 1 0,0 0 0,1-1 0,-1 1 0,0 0 0,1-1 0,-1 1 0,1-1 0,0 1 0,-1-1 0,1 1 0,0-1 0,0 0 1,0 1-1,0-1 0,0 1 0,0-1 0,1 1 0,-1-1 0,0 1 0,1-1 0,0 1 0,0-2 0,10-10-1668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5.398"/>
    </inkml:context>
    <inkml:brush xml:id="br0">
      <inkml:brushProperty name="width" value="0.1" units="cm"/>
      <inkml:brushProperty name="height" value="0.1" units="cm"/>
      <inkml:brushProperty name="color" value="#FFC114"/>
    </inkml:brush>
  </inkml:definitions>
  <inkml:trace contextRef="#ctx0" brushRef="#br0">1 1 4025,'0'28'3589,"0"26"-325,1-19-2556,7 52 1,1-27-452,11 58-24,-18-120-250,0 1-1,1-1 1,-1 0-1,0 0 1,0-1-1,0 1 1,0 0 0,2-6-1,33-47-517,-16 23 299,2 1 0,28-32 0,-8 22 216,-44 40 77,0 1 0,-1-1 1,1 1-1,0 0 0,0 0 0,0 0 0,-1 0 1,1 0-1,0 0 0,0 0 0,0 0 0,-1 0 1,1 0-1,0 1 0,0-1 0,0 1 0,0-1 0,0 1 1,-1-1-1,1 1 0,0-1 0,0 1 0,0 0 1,-1 1-1,-2 4-51,0 0 1,0 0 0,1 0-1,0 1 1,0-1-1,1 1 1,-1 0 0,-1 8-1,4-14-5,0 4-1,-1 0 1,1 0-1,0 0 0,1 0 1,-1 0-1,1 0 1,0 0-1,0 0 0,1 0 1,-1 0-1,1 0 1,5 8-1,-4-5 7,-2-5-9,1 0-1,-1 0 1,1 0 0,-1 0 0,1-1 0,0 1 0,0 0-1,0-1 1,1 0 0,-1 0 0,1 1 0,-1-1-1,1-1 1,-1 1 0,5 2 0,-5-3-34,1 0-1,-1-1 1,1 1-1,0-1 1,-1 1-1,1-1 1,-1 0-1,1 0 1,0 0 0,-1 0-1,1 0 1,-1-1-1,1 1 1,0-1-1,-1 0 1,0 0-1,1 0 1,-1 0-1,1 0 1,2-2 0,35-28-1069</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5.818"/>
    </inkml:context>
    <inkml:brush xml:id="br0">
      <inkml:brushProperty name="width" value="0.1" units="cm"/>
      <inkml:brushProperty name="height" value="0.1" units="cm"/>
      <inkml:brushProperty name="color" value="#FFC114"/>
    </inkml:brush>
  </inkml:definitions>
  <inkml:trace contextRef="#ctx0" brushRef="#br0">197 1 4353,'1'7'862,"1"0"1,0 0 0,0 1-1,6 11 1,3 1 304,19 28 1,-3-7 80,-8-6-732,-2 1-1,-2 1 1,-1 0-1,-2 1 1,-1 0-1,-2 0 0,6 59 1,-14-83-432,1 1 0,-2-1 0,0 1 0,-1-1-1,-3 21 1,3-30-54,0-1 0,-1 1-1,1-1 1,-1 1-1,0-1 1,0 0-1,-1 0 1,1 0-1,-1 0 1,0 0 0,0 0-1,0-1 1,0 1-1,-1-1 1,1 0-1,-1 0 1,0-1-1,0 1 1,0-1 0,-6 3-1,4-2 0,0-1-1,0 0 1,0 0 0,0 0-1,-1-1 1,1 0-1,-1 0 1,1-1 0,-1 1-1,1-2 1,-1 1 0,0-1-1,-7-1 1,6-1-57,0 1 1,0-1-1,0-1 0,1 1 1,-1-1-1,1-1 1,0 1-1,0-1 0,-7-7 1,-1-3-425,1 0 1,1-1-1,0 0 1,1-1-1,1 0 1,0-1-1,-12-30 1,-11-32-1981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1.726"/>
    </inkml:context>
    <inkml:brush xml:id="br0">
      <inkml:brushProperty name="width" value="0.1" units="cm"/>
      <inkml:brushProperty name="height" value="0.1" units="cm"/>
      <inkml:brushProperty name="color" value="#FFC114"/>
    </inkml:brush>
  </inkml:definitions>
  <inkml:trace contextRef="#ctx0" brushRef="#br0">8 21 4209,'-6'-8'1800,"4"-5"-1104,4 13-151,7 11-289,9 10 24,-1 14 344,3 2 120,-1 14 128,-3 7-88,-4 25-352,-4-13-144,-4-35-176,0 2-56,4 94-56,3-10-80,-1-40-304,-4-61-248,-1-18-656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6.268"/>
    </inkml:context>
    <inkml:brush xml:id="br0">
      <inkml:brushProperty name="width" value="0.1" units="cm"/>
      <inkml:brushProperty name="height" value="0.1" units="cm"/>
      <inkml:brushProperty name="color" value="#FFC114"/>
    </inkml:brush>
  </inkml:definitions>
  <inkml:trace contextRef="#ctx0" brushRef="#br0">1 64 6521,'22'3'2889,"26"-3"-1049,14 0-1079,11-2-153,-3-6-32,2-3-184,-5-1-224,-19-3-824,-7-4-528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7.915"/>
    </inkml:context>
    <inkml:brush xml:id="br0">
      <inkml:brushProperty name="width" value="0.1" units="cm"/>
      <inkml:brushProperty name="height" value="0.1" units="cm"/>
      <inkml:brushProperty name="color" value="#FFC114"/>
    </inkml:brush>
  </inkml:definitions>
  <inkml:trace contextRef="#ctx0" brushRef="#br0">1 1 7706,'0'1'2680,"3"9"-2320,-2 3 72,1 22 361,0 8 119,-1 19 96,2 6-216,-1 4-424,-2 0-112,0-6-208,0-2-40,3-11-232,-1-12-264,6-23-616,0-15-264,-2-27-321,-3-13-31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8.366"/>
    </inkml:context>
    <inkml:brush xml:id="br0">
      <inkml:brushProperty name="width" value="0.1" units="cm"/>
      <inkml:brushProperty name="height" value="0.1" units="cm"/>
      <inkml:brushProperty name="color" value="#FFC114"/>
    </inkml:brush>
  </inkml:definitions>
  <inkml:trace contextRef="#ctx0" brushRef="#br0">0 2 8794,'19'0'1192,"36"-1"-177,1 2 1,100 17-1,-149-17-962,0 1 1,1 0-1,-1 1 0,-1-1 0,1 1 0,0 1 0,-1-1 1,1 1-1,6 6 0,-11-9-46,0 1 0,0 0 0,0 0 0,-1 0 0,1 0-1,-1 0 1,1 1 0,-1-1 0,0 0 0,0 1 0,0-1 0,0 1 0,0-1 0,-1 1 0,1-1-1,-1 1 1,1-1 0,-1 1 0,0 0 0,0-1 0,0 1 0,0 0 0,-1-1 0,1 1-1,-1-1 1,0 1 0,1-1 0,-1 1 0,-2 2 0,-2 4-3,0 0 0,0 0 0,-1 0 0,0-1 0,-1 1 0,0-2 0,0 1 0,-1-1 0,-14 11 0,-11 5 13,-41 21 0,63-37-16,-155 80 191,176-90-185,0 1 1,0 0-1,0 0 0,0 1 1,1 1-1,-1 0 1,0 0-1,0 1 0,0 0 1,0 0-1,0 2 1,0-1-1,0 1 1,17 8-1,-5 0-26,1 0 0,-2 2 0,0 1 0,37 32 0,-45-35-317,-1 1 1,0 1-1,15 20 1,-4 0-967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8.781"/>
    </inkml:context>
    <inkml:brush xml:id="br0">
      <inkml:brushProperty name="width" value="0.1" units="cm"/>
      <inkml:brushProperty name="height" value="0.1" units="cm"/>
      <inkml:brushProperty name="color" value="#FFC114"/>
    </inkml:brush>
  </inkml:definitions>
  <inkml:trace contextRef="#ctx0" brushRef="#br0">66 96 8546,'2'1'176,"0"-1"0,-1 1-1,1-1 1,0 0 0,0 1 0,-1-1 0,1 0 0,0 0 0,0 0-1,-1-1 1,1 1 0,0 0 0,0-1 0,-1 1 0,1-1 0,0 1-1,-1-1 1,1 0 0,2-1 0,31-23-927,-23 16 1085,-6 4-326,-1 1 0,0-1 0,1 0 0,5-7 0,-11 11-7,1 0 0,-1 0 0,1 1 0,-1-1 0,1 0 0,-1 0 0,1 0 0,-1 1 0,0-1 0,0 0 0,1 0 0,-1 0 0,0 0-1,0 0 1,0 0 0,0 0 0,0 1 0,0-2 0,0 1 0,-1 0-1,1 1 0,-1-1 0,1 0 1,-1 1-1,0-1 0,1 1 1,-1-1-1,0 1 0,1-1 0,-1 1 1,0 0-1,1-1 0,-1 1 1,0 0-1,0 0 0,1-1 1,-1 1-1,0 0 0,0 0 0,0 0 1,1 0-1,-1 0 0,0 0 1,-1 0-1,-4 0 15,-1 1-1,1 0 1,-1 0 0,1 0 0,-1 1 0,1 0 0,0 0-1,0 1 1,0 0 0,-7 4 0,-4 3 100,1 1 0,-17 13 0,31-22-42,0 0 0,-1 0-1,1 0 1,0 0 0,1 1 0,-1-1 0,0 0-1,1 1 1,-1-1 0,1 1 0,0 0 0,-1-1-1,1 1 1,1 0 0,-1 0 0,0 0 0,0 5 0,1-4 23,0 0 0,1 0 1,-1 0-1,1 0 1,0 0-1,0 0 1,1 0-1,-1 0 0,1 0 1,-1 0-1,5 5 1,-2-2-57,1-1-1,0 1 1,0-1 0,1 0 0,0 0 0,0-1 0,0 0 0,1 0-1,-1 0 1,1-1 0,0 0 0,11 4 0,-10-5-239,1-1 0,0-1-1,-1 1 1,1-2 0,0 1 0,0-1 0,0 0 0,0-1 0,-1 0-1,1 0 1,0-1 0,-1 0 0,1-1 0,10-4 0,27-17-1594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9.235"/>
    </inkml:context>
    <inkml:brush xml:id="br0">
      <inkml:brushProperty name="width" value="0.1" units="cm"/>
      <inkml:brushProperty name="height" value="0.1" units="cm"/>
      <inkml:brushProperty name="color" value="#FFC114"/>
    </inkml:brush>
  </inkml:definitions>
  <inkml:trace contextRef="#ctx0" brushRef="#br0">18 0 7314,'1'24'2704,"-1"42"-1768,0 18-264,-5 27 281,1 4 15,-3-7-288,4-12-176,8-26-368,11-9-168,9-26-496,4-13-264,-2-27-760,-6-12-305</inkml:trace>
  <inkml:trace contextRef="#ctx0" brushRef="#br0" timeOffset="1">172 684 7354,'62'-103'3175,"-60"100"-3003,0 0-1,0 0 1,0 1-1,0-1 1,1 1 0,-1-1-1,1 1 1,-1 0-1,1 0 1,0 0 0,0 0-1,0 0 1,0 1 0,0-1-1,0 1 1,6-2-1,3-1 234,112-60 1634,-42 20-1923,-66 33-168,-16 10 49,0 1 1,0 0 0,0 0-1,0 0 1,0-1 0,0 1-1,1 0 1,-1 0 0,0 0-1,-1-1 1,1 1 0,0 0-1,0 0 1,0 0 0,0-1-1,0 1 1,0 0-1,0 0 1,0 0 0,0 0-1,0-1 1,0 1 0,0 0-1,-1 0 1,1 0 0,0 0-1,0-1 1,0 1 0,0 0-1,0 0 1,-1 0 0,1 0-1,0 0 1,0 0 0,0 0-1,-1-1 1,1 1 0,0 0-1,0 0 1,0 0 0,-1 0-1,1 0 1,0 0 0,-5-1-12,1 1 0,-1-1 0,1 1 0,-1 0 0,0 0 0,-4 1 0,-11 2 12,0 1 0,0 1 1,0 1-1,-21 10 0,-71 38 380,103-49-241,0 0 0,0 1 1,1 0-1,0 0 0,0 1 0,-11 11 0,18-16-96,-1 0-1,1 0 0,0 0 0,-1 0 0,1 0 1,0 0-1,0 0 0,0 0 0,0 0 0,1 1 1,-1-1-1,0 0 0,1 1 0,0-1 0,-1 0 1,1 1-1,0-1 0,0 1 0,1-1 0,-1 0 1,0 1-1,1-1 0,-1 0 0,1 0 0,0 1 1,0-1-1,0 0 0,0 0 0,0 0 0,0 0 1,1 0-1,-1 0 0,4 3 0,1 1-68,1 0 0,-1-1-1,1 0 1,0 0 0,0-1 0,1 0-1,-1 0 1,1-1 0,0 0-1,0 0 1,10 2 0,6 0-842,-1-1 0,43 2 1,7-5-1637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9.669"/>
    </inkml:context>
    <inkml:brush xml:id="br0">
      <inkml:brushProperty name="width" value="0.1" units="cm"/>
      <inkml:brushProperty name="height" value="0.1" units="cm"/>
      <inkml:brushProperty name="color" value="#FFC114"/>
    </inkml:brush>
  </inkml:definitions>
  <inkml:trace contextRef="#ctx0" brushRef="#br0">81 6 8922,'-2'-6'4808,"-3"6"-3407,-7 11-773,-39 81 239,49-86-842,0-1 0,1 1 0,-1-1-1,1 1 1,0-1 0,0 1 0,1 0-1,-1 0 1,1-1 0,1 1 0,1 9-1,-2-12-20,0-1-1,1 1 0,-1-1 0,1 1 1,0-1-1,0 1 0,0-1 1,0 1-1,0-1 0,0 0 0,1 0 1,-1 0-1,1 0 0,-1 0 0,1 0 1,0 0-1,0 0 0,0-1 0,0 1 1,0-1-1,0 1 0,1-1 0,-1 0 1,4 2-1,-4-3-11,1 0 1,-1 0-1,0 0 1,1-1-1,-1 1 1,0 0-1,0-1 1,1 0-1,-1 1 1,0-1-1,0 0 1,0 0-1,0 0 1,0-1-1,0 1 0,0 0 1,0-1-1,3-2 1,31-35-525,-32 34 425,13-18-814,17-28 0,5-8-236,-40 64 1325,0 1 0,0 0 0,0 0 0,1 0 0,0 0 0,0 0 0,1 0 0,0 0 0,0-1 0,0 1 0,1 0-1,0 0 1,4 8 0,-3-9-455,1 0 0,1 0 0,-1 0 0,1 0 0,-1-1 0,1 0 0,0 0 0,1 0 0,6 3-1,-7-4-76,25 17-1574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0.118"/>
    </inkml:context>
    <inkml:brush xml:id="br0">
      <inkml:brushProperty name="width" value="0.1" units="cm"/>
      <inkml:brushProperty name="height" value="0.1" units="cm"/>
      <inkml:brushProperty name="color" value="#FFC114"/>
    </inkml:brush>
  </inkml:definitions>
  <inkml:trace contextRef="#ctx0" brushRef="#br0">126 1 6369,'-8'0'502,"0"1"0,0-1 0,-1 2 0,1-1-1,0 1 1,1 1 0,-1-1 0,0 1-1,-10 6 1,16-8-413,-1 0-1,1 1 0,0-1 0,0 1 1,0-1-1,0 1 0,0 0 0,0 0 1,0 0-1,0 0 0,1 0 1,-1 0-1,1 0 0,0 0 0,0 1 1,-1-1-1,2 1 0,-1-1 1,0 1-1,0-1 0,1 1 0,-1-1 1,1 1-1,0-1 0,0 1 0,0 0 1,0-1-1,0 1 0,0 0 1,1-1-1,-1 1 0,2 3 0,24 62 1483,-10-29-1121,9 41-1,-20-61-565,-3-7-525,1-1 1,0 0-1,1 0 0,6 12 1</inkml:trace>
  <inkml:trace contextRef="#ctx0" brushRef="#br0" timeOffset="1">145 303 4577,'110'-89'2051,"-105"84"-1845,1 1 0,0 0 0,-1 0 0,1 0 0,0 1 0,1 0 0,-1 0 0,1 1 0,-1 0 0,1 0-1,11-2 1,5 0 249,-13 1-211,42-13 420,-49 15-645,0 0 0,0-1 0,0 1 0,0-1 0,0 0 0,-1 0 0,1 0 0,-1 0 0,1 0 1,-1-1-1,0 1 0,0-1 0,3-3 0,-5 5-9,1 1 0,-1-1 0,0 1 0,0-1 0,1 1 0,-1-1 0,0 0 0,0 1 0,1-1 1,-1 0-1,0 1 0,0-1 0,0 0 0,0 1 0,0-1 0,0 0 0,0 1 0,0-1 0,0 0 0,-1 1 0,1-1 0,0 0 0,0 1 0,-1-1 0,1 1 0,0-1 0,-1 0 1,1 1-1,-1-1 0,0 0 19,0 0 1,-1 0-1,1 0 1,0 0-1,-1 1 1,1-1-1,-1 0 1,1 1-1,-1-1 1,0 1-1,-2-1 1,-5 0 163,0 0 1,-1 1-1,-9 0 1,19 1-192,-6-1 182,-1 0-1,0 1 0,1 0 1,0 1-1,-1 0 0,1 0 1,0 0-1,0 0 0,-11 7 1,15-8-74,0 1 0,0 0 0,-1 0 0,1 0 0,0 0 0,0 0 0,1 0 0,-1 0 0,0 1 0,1-1 0,-1 0 0,1 1-1,0 0 1,0-1 0,0 1 0,0 0 0,0-1 0,1 1 0,-1 0 0,1 0 0,0 0 0,0 0 0,0 0 0,0-1 0,1 5 0,2 6-8,0 1-1,1 0 1,0-1-1,1 0 1,1 0-1,0-1 1,1 1-1,0-1 0,1-1 1,0 1-1,19 19 1,-24-28-249,0 0 0,0 0 0,0 0 0,0-1 0,1 1 0,-1-1 0,1 1 0,0-1 0,-1-1 0,1 1 0,0 0 0,0-1 0,0 0 0,0 0 0,1 0 0,4 0 0,29-2-2255</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0.562"/>
    </inkml:context>
    <inkml:brush xml:id="br0">
      <inkml:brushProperty name="width" value="0.1" units="cm"/>
      <inkml:brushProperty name="height" value="0.1" units="cm"/>
      <inkml:brushProperty name="color" value="#FFC114"/>
    </inkml:brush>
  </inkml:definitions>
  <inkml:trace contextRef="#ctx0" brushRef="#br0">102 387 8778,'0'0'114,"0"-1"1,0 1 0,0-1-1,0 1 1,0 0-1,0-1 1,0 1-1,-1-1 1,1 1-1,0 0 1,0-1-1,0 1 1,-1 0 0,1-1-1,0 1 1,0 0-1,-1 0 1,1-1-1,0 1 1,0 0-1,-1-1 1,1 1 0,0 0-1,-1 0 1,1 0-1,0 0 1,-1-1-1,1 1 1,-1 0-1,1 0 1,0 0-1,-1 0 1,1 0 0,-1 0-1,1 0 1,0 0-1,-1 0 1,1 0-1,-1 0 1,1 0-1,0 0 1,-1 0 0,-17 6 71,14-3-38,0 0 0,0 0 0,0 0 1,0 1-1,1-1 0,-1 1 0,1 0 0,0 0 1,0 0-1,0 1 0,1-1 0,0 1 0,0-1 1,0 1-1,-3 9 0,0 9 234,0-1 0,-3 28 0,7-40-379,1-2 16,-1-1 0,1 1 0,1 0 0,-1 0-1,1 0 1,1-1 0,0 1 0,0 0-1,4 9 1,-5-13-23,1 0-1,0 0 1,0 0-1,0-1 1,0 1-1,0-1 1,1 1-1,0-1 1,-1 0-1,1 0 1,1 0-1,-1-1 1,0 1-1,1-1 1,-1 1 0,1-1-1,-1 0 1,9 2-1,-10-3-18,1-1 0,0 0 0,-1 0 0,1 0 0,-1-1 0,1 1-1,-1-1 1,1 1 0,-1-1 0,1 0 0,-1 0 0,1 0 0,-1 0 0,0 0 0,1 0 0,-1-1 0,0 1 0,0-1-1,0 0 1,0 0 0,0 1 0,-1-1 0,1 0 0,2-4 0,3-4-160,0 0 0,0-1 0,9-21-1,-8 12-16,-1 0-1,-1-1 0,-1 0 0,0 0 0,-2-1 0,2-39 0,-13-132-820,5 156 724,-3-164-1374,4 242 3566,-1 100 1034,4-115-2509,18 172 1781,-16-178-2255,1 0 0,1 0 0,1 0 0,0-1 0,2 1-1,0-2 1,16 26 0,-19-37-307,0 0 1,1 0-1,0-1 1,7 7-1,22 14-2205</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1.980"/>
    </inkml:context>
    <inkml:brush xml:id="br0">
      <inkml:brushProperty name="width" value="0.1" units="cm"/>
      <inkml:brushProperty name="height" value="0.1" units="cm"/>
      <inkml:brushProperty name="color" value="#FFC114"/>
    </inkml:brush>
  </inkml:definitions>
  <inkml:trace contextRef="#ctx0" brushRef="#br0">1 0 4097,'0'40'5121,"6"-38"-4025,2 2-408,2-2 145,12 1 95,3-3-8,14-3-344,7-2-200,8 0-264,-2-4-152,-2 4-480,-9 0-280,-17 4-744,-6 2-305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2.449"/>
    </inkml:context>
    <inkml:brush xml:id="br0">
      <inkml:brushProperty name="width" value="0.1" units="cm"/>
      <inkml:brushProperty name="height" value="0.1" units="cm"/>
      <inkml:brushProperty name="color" value="#FFC114"/>
    </inkml:brush>
  </inkml:definitions>
  <inkml:trace contextRef="#ctx0" brushRef="#br0">51 0 6657,'-51'123'2585,"72"-117"-1433,6-1-392,16 0 73,3-4 7,12-2-264,1-7-248,-8-3-776,-2-2-456,-16-1 720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2.238"/>
    </inkml:context>
    <inkml:brush xml:id="br0">
      <inkml:brushProperty name="width" value="0.1" units="cm"/>
      <inkml:brushProperty name="height" value="0.1" units="cm"/>
      <inkml:brushProperty name="color" value="#FFC114"/>
    </inkml:brush>
  </inkml:definitions>
  <inkml:trace contextRef="#ctx0" brushRef="#br0">392 0 5977,'-7'0'573,"-1"1"0,0 0 0,1 0 0,-12 4 0,-3 2-603,-28 14 0,17-6 235,-15 3-54,31-13 36,0 1 1,1 1-1,-1 1 1,1 0-1,1 1 1,-23 17-1,36-24-157,-1 0 1,1 1-1,0-1 0,0 1 0,0-1 0,0 1 0,1 0 1,-1 0-1,1 0 0,0 0 0,-1 0 0,1 0 0,1 0 1,-1 1-1,0 4 0,1-3-14,0 1 0,0-1 0,0 1 0,1-1 0,0 1 0,0-1 0,1 0 0,2 8 0,3 3-5,1-1 0,1 0 0,0 0 0,20 23 0,15 12 23,2-3-1,59 46 1,-20-19 22,-77-67-50,-1 1 0,0 0 0,0 0 1,9 13-1,-15-19-5,0 0 0,1-1 1,-1 1-1,0 0 1,-1 0-1,1 0 0,0 0 1,-1 0-1,1 0 0,-1 0 1,1 0-1,-1 0 1,0 0-1,0 0 0,0 0 1,0 0-1,0 0 1,0 0-1,-1 0 0,1 0 1,-1 0-1,1 0 0,-1 0 1,0 0-1,0 0 1,0 0-1,0 0 0,0 0 1,-2 2-1,-2 0 1,-1 1 0,0-1 0,0 0-1,-1 0 1,1 0 0,-1-1 0,1 0 0,-1 0 0,0-1 0,-8 2-1,-75 14 29,88-18-28,-16 3 29,0-1-1,-1-1 1,1-1-1,0 0 0,0-1 1,-26-6-1,37 6-14,1-1-1,0 0 0,0 0 0,0-1 0,0 0 0,1 0 0,-1 0 0,1 0 0,-8-8 0,9 8-7,1 0 0,0-1-1,0 0 1,1 1 0,-1-1 0,1 0-1,-1-1 1,1 1 0,0 0 0,1-1-1,-1 1 1,1-1 0,0 1-1,-1-8 1,2-1-4,0 0 0,0-1 0,2 1 0,-1 0 1,2 0-1,-1 1 0,2-1 0,0 1 0,8-18 0,2-1 20,1 1 0,29-42 1,-19 40 27,1 1 1,1 2 0,59-49-1,-62 57-37,-13 11-4,0 0-1,15-20 1,-23 27-36,0-1 0,-1 0 1,1 0-1,-1 0 0,0 0 0,0 0 1,-1 0-1,1 0 0,-1-1 1,0 1-1,0-1 0,0-6 1,-1 10 0,0 0 0,1 0 1,-1 0-1,0 0 1,0 1-1,0-1 1,-1 0-1,1 0 0,0 0 1,0 1-1,0-1 1,-1 0-1,1 0 1,0 1-1,-1-1 0,1 0 1,0 1-1,-1-1 1,1 0-1,-1 1 1,1-1-1,-1 0 0,0 1 1,1-1-1,-1 1 1,0-1-1,1 1 0,-1 0 1,0-1-1,1 1 1,-1 0-1,0-1 1,-1 1-1,-12 0 1102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3.515"/>
    </inkml:context>
    <inkml:brush xml:id="br0">
      <inkml:brushProperty name="width" value="0.1" units="cm"/>
      <inkml:brushProperty name="height" value="0.1" units="cm"/>
      <inkml:brushProperty name="color" value="#FFC114"/>
    </inkml:brush>
  </inkml:definitions>
  <inkml:trace contextRef="#ctx0" brushRef="#br0">50 365 5337,'-40'83'2041,"31"-63"3531,11-27-3860,3-13-1540,1 1 0,1 1 1,16-33-1,-12 26-70,-10 23-99,18-36 20,-2 0 0,-1-1-1,-3-1 1,10-42 0,-22 75-23,-1 1 1,1-1-1,1 1 0,-1 0 0,1 0 0,0-1 0,0 1 0,0 0 0,1 1 0,0-1 0,1 0 0,6-9 0,-7 33 610,-3-17-591,1 2 13,-1 1 0,1-1-1,0 0 1,-1 0 0,1 0-1,1 0 1,-1 0 0,0 0-1,3 3 1,111 148 904,-83-108-798,3-2 0,49 48-1,-84-92-135,1 1 0,-1-1-1,0 0 1,1 1-1,-1-1 1,0 1 0,1-1-1,-1 0 1,0 1-1,0-1 1,1 1 0,-1-1-1,0 1 1,0-1-1,0 1 1,0-1 0,1 1-1,-1-1 1,0 1-1,0 0 1,0-1 0,0 1-1,0-1 1,-1 1-1,1-1 1,0 1 0,0-1-1,0 2 1,-15 11 4,-34 8-23,30-15 39,-312 132 1632,328-136-1677,-1 0 0,0-1 0,0 0 0,0 0 1,-7 1-1,10-2 7,1 0 1,0 0 0,0 0-1,-1 0 1,1 0-1,0 0 1,0 0 0,0 0-1,-1 0 1,1 0-1,0 0 1,0 0 0,0 0-1,-1 0 1,1 0-1,0 0 1,0 0 0,0-1-1,-1 1 1,1 0-1,0 0 1,0 0-1,0 0 1,0 0 0,-1-1-1,1 1 1,0 0-1,0 0 1,0 0 0,0 0-1,0-1 1,0 1-1,0 0 1,0 0 0,0 0-1,-1-1 1,1 1-1,8-15-971,12-7-599,4-4-445</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3.967"/>
    </inkml:context>
    <inkml:brush xml:id="br0">
      <inkml:brushProperty name="width" value="0.1" units="cm"/>
      <inkml:brushProperty name="height" value="0.1" units="cm"/>
      <inkml:brushProperty name="color" value="#FFC114"/>
    </inkml:brush>
  </inkml:definitions>
  <inkml:trace contextRef="#ctx0" brushRef="#br0">30 0 7922,'-7'18'2872,"-6"20"-2120,5 3-111,7 5 135,1 5 0,1 7-240,4 4-136,-2 3-232,1 4-96,-1-9-360,-2-9-240,1-13-736,-2-12-513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4.383"/>
    </inkml:context>
    <inkml:brush xml:id="br0">
      <inkml:brushProperty name="width" value="0.1" units="cm"/>
      <inkml:brushProperty name="height" value="0.1" units="cm"/>
      <inkml:brushProperty name="color" value="#FFC114"/>
    </inkml:brush>
  </inkml:definitions>
  <inkml:trace contextRef="#ctx0" brushRef="#br0">443 1 8346,'5'20'3296,"0"18"-1919,-2 20-1025,0 4 80,-2 6 160,1 1 72,4 3-224,1-2-112,-2 6-272,-2 0-176,-5-9-520,-1-6-304,-2-26-744,-3-11-361</inkml:trace>
  <inkml:trace contextRef="#ctx0" brushRef="#br0" timeOffset="1">0 475 9194,'23'5'3793,"8"1"-1665,25 1-1856,13 4 64,5-5 32,6 1 17,3-3-321,-8-1-473,-8 5-1359,-15 0 4689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4.966"/>
    </inkml:context>
    <inkml:brush xml:id="br0">
      <inkml:brushProperty name="width" value="0.1" units="cm"/>
      <inkml:brushProperty name="height" value="0.1" units="cm"/>
      <inkml:brushProperty name="color" value="#FFC114"/>
    </inkml:brush>
  </inkml:definitions>
  <inkml:trace contextRef="#ctx0" brushRef="#br0">0 12 5409,'46'-5'2449,"-38"5"-809,2 0-280,4-1-159,4-1-1,9 1-408,3-1-256,3 2-344,1 0-224,-10 3-472,-5 4-352,-10-4-921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5.435"/>
    </inkml:context>
    <inkml:brush xml:id="br0">
      <inkml:brushProperty name="width" value="0.1" units="cm"/>
      <inkml:brushProperty name="height" value="0.1" units="cm"/>
      <inkml:brushProperty name="color" value="#FFC114"/>
    </inkml:brush>
  </inkml:definitions>
  <inkml:trace contextRef="#ctx0" brushRef="#br0">0 40 9154,'7'2'3505,"4"6"-2209,11-5-1064,0-1-24,15-6-80,1-7-296,10-6-1128,0-6-345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5.946"/>
    </inkml:context>
    <inkml:brush xml:id="br0">
      <inkml:brushProperty name="width" value="0.1" units="cm"/>
      <inkml:brushProperty name="height" value="0.1" units="cm"/>
      <inkml:brushProperty name="color" value="#FFC114"/>
    </inkml:brush>
  </inkml:definitions>
  <inkml:trace contextRef="#ctx0" brushRef="#br0">2 1 8138,'-1'4'3392,"4"4"-1679,14 3-809,71 37-408,-32-43-56,1-5-336,4-2-328,-4-4-720,-14 1-496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8.831"/>
    </inkml:context>
    <inkml:brush xml:id="br0">
      <inkml:brushProperty name="width" value="0.1" units="cm"/>
      <inkml:brushProperty name="height" value="0.1" units="cm"/>
      <inkml:brushProperty name="color" value="#FFC114"/>
    </inkml:brush>
  </inkml:definitions>
  <inkml:trace contextRef="#ctx0" brushRef="#br0">1 25 3601,'1'0'194,"1"1"0,-1 0-1,1 0 1,0-1 0,-1 1 0,1-1 0,0 0 0,0 1 0,-1-1 0,1 0 0,0 0 0,0 0 0,0 0-1,-1 0 1,1 0 0,0-1 0,0 1 0,-1-1 0,3 0 0,0 0-57,29-7 344,-20 4-157,1 0 0,-1 1 0,1 0 0,0 2 0,18-1 0,-30 2-287,1 0 0,-1 1 1,1-1-1,-1 1 0,0 0 0,1 0 1,-1 0-1,0 0 0,0 0 1,0 0-1,0 0 0,0 1 0,0-1 1,0 1-1,0 0 0,0-1 1,-1 1-1,1 0 0,-1 0 0,1 0 1,-1 0-1,0 0 0,0 0 1,0 1-1,0-1 0,0 0 0,0 1 1,-1-1-1,1 0 0,-1 1 0,1 3 1,-1 1 54,0-1 0,0 1 0,0-1 1,-1 1-1,1-1 0,-2 1 0,1-1 0,-1 0 1,0 1-1,-5 9 0,-4 3 267,-1 0 0,-2-1 0,1-1 0,-2 0-1,0-1 1,-1-1 0,-28 21 0,31-28-157,13-8-199,0 0 0,0 0 0,0 0 0,0 0 0,0 0 0,0 0 0,0 0 0,0 0 0,0 0 0,0 0 0,0 0 0,0 0 0,0 0 0,0 0 0,0 0 0,0 0 1,0 0-1,0 0 0,0-1 0,0 1 0,0 0 0,0 0 0,0 0 0,0 0 0,0 0 0,0 0 0,0 0 0,0 0 0,0 0 0,0 0 0,0 0 0,0 0 0,0 0 0,0 0 0,0 0 0,0 0 0,0 0 0,25-16 47,-13 10-32,0 1 0,1 1-1,0 0 1,0 1 0,0 0 0,14 0 0,-23 2 0,0 1 1,1 0-1,-1 0 1,0 0-1,0 0 0,0 1 1,0 0-1,0 0 1,0 0-1,0 0 1,-1 1-1,1-1 1,0 1-1,-1 0 1,1 0-1,-1 0 1,1 1-1,-1-1 1,0 1-1,0 0 1,0 0-1,0 0 1,-1 0-1,3 4 1,-4-5-2,0 0 1,0 0 0,0 0 0,0 0-1,-1 1 1,1-1 0,-1 0 0,1 0-1,-1 1 1,0-1 0,0 0-1,0 1 1,0-1 0,0 0 0,-1 0-1,1 1 1,-1-1 0,1 0 0,-1 0-1,0 0 1,0 0 0,-2 4-1,-2 3 66,-1-1 0,0 0-1,-13 14 1,13-17-68,-10 13 34,4-4-60,1-1 0,-2 0 0,0-1 1,-1 0-1,0-2 0,-25 16 1,38-25-25,0 0 0,0-1 1,0 0-1,0 1 1,-1-1-1,1 0 1,0 1-1,0-1 0,0 0 1,0 0-1,0 0 1,-1 0-1,1 0 1,0 0-1,-2-1 0,3 1-17,-1 0 0,0-1 0,1 1-1,-1-1 1,1 1 0,-1 0-1,1-1 1,-1 1 0,1-1 0,0 0-1,-1 1 1,1-1 0,0 1-1,-1-1 1,1 0 0,0 1-1,0-1 1,-1 1 0,1-1 0,0 0-1,0 1 1,0-1 0,0 0-1,0-1 1,4-23-1844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9.298"/>
    </inkml:context>
    <inkml:brush xml:id="br0">
      <inkml:brushProperty name="width" value="0.1" units="cm"/>
      <inkml:brushProperty name="height" value="0.1" units="cm"/>
      <inkml:brushProperty name="color" value="#FFC114"/>
    </inkml:brush>
  </inkml:definitions>
  <inkml:trace contextRef="#ctx0" brushRef="#br0">120 1 6913,'-8'3'337,"1"1"-1,-1 0 1,1 1-1,0-1 1,0 1-1,1 1 0,-1-1 1,1 1-1,0 0 1,1 1-1,-1-1 1,1 1-1,1 0 0,-1 1 1,1-1-1,1 1 1,-1-1-1,1 1 1,0 0-1,1 0 0,0 1 1,1-1-1,-1 0 1,1 1-1,1-1 1,0 1-1,1 10 0,-1-10-255,1 0-1,0 0 1,1 0-1,-1 0 0,2 0 1,0-1-1,0 1 0,0-1 1,1 1-1,0-1 0,1 0 1,0-1-1,0 1 1,0-1-1,1 0 0,0 0 1,1-1-1,-1 0 0,1 0 1,1 0-1,-1-1 0,1 0 1,0 0-1,14 5 1,-16-7-76,1-1 1,-1-1 0,0 1 0,1-1 0,-1 0 0,1-1 0,-1 0 0,1 0 0,0 0 0,-1-1 0,1 1-1,-1-2 1,1 1 0,-1-1 0,0 0 0,0 0 0,0-1 0,0 1 0,0-1 0,10-7 0,-9 4-34,0 0 0,-1 0 0,1-1 0,-1 0 0,0 0 1,-1 0-1,0-1 0,0 1 0,-1-1 0,0 0 1,0-1-1,-1 1 0,0-1 0,3-14 0,-4 14-57,0 0 0,-1-1 0,0 1 0,-1-1 0,0 1 0,-1-1 0,1 1-1,-5-19 1,3 23 43,1 0-1,-1 1 1,0-1 0,0 1-1,0-1 1,-1 1-1,0-1 1,0 1-1,0 0 1,0 1-1,0-1 1,-1 0 0,0 1-1,0 0 1,0 0-1,0 0 1,0 0-1,-8-3 1,-2 1-134,0 1 1,0 1 0,0 0-1,0 1 1,-1 1 0,1 0-1,0 1 1,-1 0 0,1 1-1,0 1 1,-17 4-1,23-3-664,8-1 53,12 0-750,19-3-709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09.718"/>
    </inkml:context>
    <inkml:brush xml:id="br0">
      <inkml:brushProperty name="width" value="0.1" units="cm"/>
      <inkml:brushProperty name="height" value="0.1" units="cm"/>
      <inkml:brushProperty name="color" value="#FFC114"/>
    </inkml:brush>
  </inkml:definitions>
  <inkml:trace contextRef="#ctx0" brushRef="#br0">112 12 8386,'-29'27'2799,"17"-17"-1949,1 1 0,1 0 0,-1 0 0,-9 16 0,17-23-700,1 0 0,0 0 0,0 1 0,0-1 0,0 0-1,1 1 1,0-1 0,0 1 0,0-1 0,1 1 0,-1-1 0,1 1-1,0 0 1,0-1 0,1 1 0,-1-1 0,1 1 0,2 6 0,0-2-47,1 0 0,1 0 0,-1 0 0,1-1 0,0 0 1,1 0-1,0-1 0,0 1 0,1-1 0,11 9 0,-6-6-42,-1-1-1,1-1 1,1 0-1,-1-1 0,1 0 1,20 7-1,-24-11-53,0-1-1,0 0 0,0 0 1,0 0-1,1-1 0,-1-1 1,0 1-1,0-2 0,1 1 1,-1-1-1,11-3 0,-14 3-26,-1-1-1,1 0 0,-1 0 0,0 0 1,0-1-1,0 0 0,0 0 0,-1 0 1,1 0-1,-1-1 0,1 0 0,-1 0 1,0 0-1,-1 0 0,1-1 0,-1 1 1,0-1-1,0 0 0,4-10 0,-4 7-71,-1-1 0,0 0-1,0 0 1,-1 1 0,0-1-1,-1 0 1,0 0-1,0 0 1,-1 0 0,0 0-1,0 0 1,-1 1-1,0-1 1,-1 1 0,0-1-1,0 1 1,-1 0-1,0 0 1,-1 0 0,-8-12-1,8 13 25,-1-1 0,0 1 0,0 0 0,0 0-1,-1 1 1,0 0 0,0 0 0,0 1 0,-1 0 0,0 0 0,0 0-1,0 1 1,-1 0 0,1 1 0,-1 0 0,0 1 0,0-1 0,0 2-1,0-1 1,-10 1 0,14 1-72,-1 0-1,0 1 1,0 0-1,1 1 1,-1-1 0,1 1-1,-8 4 1,12-6 49,-1 0 0,1 1-1,0 0 1,0-1 0,0 1 0,-1 0 0,1-1 0,0 1 0,0 0 0,0 0 0,0 0 0,0 0 0,0 0 0,1 0 0,-1 0 0,0 0 0,0 0-1,1 1 1,-1-1 0,1 0 0,-1 0 0,1 1 0,0-1 0,-1 0 0,1 0 0,0 1 0,0-1 0,0 0 0,0 1 0,0-1 0,0 0-1,0 1 1,0-1 0,0 0 0,1 1 0,0 1 0,11 15-1584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10.155"/>
    </inkml:context>
    <inkml:brush xml:id="br0">
      <inkml:brushProperty name="width" value="0.1" units="cm"/>
      <inkml:brushProperty name="height" value="0.1" units="cm"/>
      <inkml:brushProperty name="color" value="#FFC114"/>
    </inkml:brush>
  </inkml:definitions>
  <inkml:trace contextRef="#ctx0" brushRef="#br0">104 170 9202,'-11'5'4077,"-6"12"-3388,10-11-127,1 1-298,-1 0 1,1 0 0,0 1 0,0 0-1,1 1 1,0-1 0,1 1-1,0 0 1,0 0 0,1 0-1,0 0 1,0 1 0,1-1-1,1 1 1,-1 9 0,1-14-229,1 0 1,0 0 0,0 0 0,1 0-1,-1 0 1,1 0 0,0 0 0,1 0-1,-1 0 1,1-1 0,0 1 0,0-1-1,0 1 1,1-1 0,-1 0-1,1 0 1,0 0 0,0 0 0,1 0-1,-1-1 1,1 1 0,0-1 0,0 0-1,0 0 1,0-1 0,0 1 0,1-1-1,-1 0 1,1 0 0,0 0 0,5 1-1,0-1-9,0 0 0,1 0-1,-1-1 1,1 0 0,-1-1-1,1-1 1,-1 1 0,1-2-1,16-3 1,-21 4-35,0-1 0,1 0-1,-1 0 1,0-1 0,0 0-1,0 0 1,0 0 0,-1-1-1,1 1 1,-1-1 0,0-1-1,0 1 1,-1-1 0,1 0-1,-1 0 1,5-8 0,-7 11-16,-1-1 1,1 1 0,-1-1 0,0 0 0,0 1 0,-1-1-1,1 0 1,-1 0 0,1 0 0,-1 1 0,0-1 0,0 0-1,0 0 1,0 0 0,0 0 0,-2-5 0,1 4-19,-1 0 0,0 0 0,0 1 1,0-1-1,0 0 0,-1 1 0,1 0 0,-1-1 1,0 1-1,-4-4 0,-4-1-75,1 0 0,-1 1 0,0 0-1,-1 1 1,0 0 0,-17-5 0,20 7-109,-1 0 0,0 1 0,1 1 0,-1 0 0,0 0 0,0 1 0,-15-1 0,38 5-3075,14-3 1100</inkml:trace>
  <inkml:trace contextRef="#ctx0" brushRef="#br0" timeOffset="1">847 0 4905,'-1'52'7142,"-1"-29"-5976,2 0 0,4 36 0,8 11 579,-4-31-714,4 63 0,-12-89-950,0 1-1,-1-1 1,0 1 0,-1-1-1,-1 0 1,0 0-1,-1 0 1,-8 21 0,8-24-64,0-1 1,-1 1 0,0-1 0,-1 0 0,1 0-1,-2-1 1,1 1 0,-10 7 0,16-15-53,-1 0 0,0-1 0,0 1 0,1 0 0,-1-1 0,0 1 0,0-1 0,0 1 0,0-1 0,0 0 0,0 1 0,0-1 0,0 0 0,0 0 0,0 0 0,0 1 0,0-1 0,0 0 0,0 0 0,0-1 1,0 1-1,0 0 0,0 0 0,0 0 0,0-1 0,0 1 0,0 0 0,0-1 0,0 1 0,1-1 0,-1 1 0,0-1 0,0 1 0,0-1 0,1 0 0,-1 1 0,0-1 0,0-1 0,-2-2-297,0-1-1,0 1 1,1-1-1,-1 1 1,-2-11 0,-11-33-2113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3.118"/>
    </inkml:context>
    <inkml:brush xml:id="br0">
      <inkml:brushProperty name="width" value="0.1" units="cm"/>
      <inkml:brushProperty name="height" value="0.1" units="cm"/>
      <inkml:brushProperty name="color" value="#FFC114"/>
    </inkml:brush>
  </inkml:definitions>
  <inkml:trace contextRef="#ctx0" brushRef="#br0">0 21 4889,'10'4'639,"-8"-3"-519,-1 0 0,1 0 0,-1-1-1,1 1 1,0-1 0,-1 1 0,1-1 0,0 1 0,-1-1 0,1 0 0,0 0 0,0 0-1,-1 0 1,1 0 0,0 0 0,-1 0 0,1-1 0,0 1 0,2-2 0,0 1 2,0 0 1,0-1 0,0 1-1,0 1 1,0-1 0,0 1-1,7-1 1,9 0 12,130-16 637,-116 15-538,0 1-1,49 6 0,-77-4-219,0 0 0,0 0 0,0 1-1,-1-1 1,1 1 0,0 1 0,-1-1-1,8 6 1,-12-8-13,0 1-1,0-1 1,0 1-1,0 0 1,-1 0 0,1-1-1,0 1 1,-1 0-1,1 0 1,0 0-1,-1 0 1,1 0 0,-1 0-1,0 0 1,1 0-1,-1 0 1,0 0 0,1 0-1,-1 2 1,0-2 1,0 1 0,-1-1 0,1 0 0,-1 1 0,1-1 1,-1 1-1,0-1 0,1 0 0,-1 0 0,0 1 0,0-1 0,0 0 0,0 0 1,0 0-1,0 0 0,0 0 0,0 0 0,-2 1 0,-11 7 48,0 0-1,-1-1 0,0-1 1,0-1-1,-22 7 0,9-3 127,25-9-141,0 0-1,1 0 0,-1 1 1,0-1-1,0 1 1,-4 3-1,6-4-30,1-1-1,0 0 1,-1 1-1,1-1 1,0 1 0,-1 0-1,1-1 1,0 1 0,0-1-1,-1 1 1,1-1 0,0 1-1,0 0 1,0-1 0,0 1-1,0-1 1,0 1-1,0 0 1,0-1 0,0 1-1,0 0 1,0-1 0,0 1-1,0-1 1,1 1 0,-1-1-1,0 1 1,0 0-1,1-1 1,-1 1 0,0-1-1,1 1 1,-1-1 0,1 1-1,-1-1 1,0 0 0,1 1-1,-1-1 1,1 1 0,-1-1-1,2 1 1,18 16 24,40 24 0,-20-14 8,-26-18-39,-1 0 1,0 1-1,-1 1 1,0 0-1,18 22 1,-27-28 2,0 0 1,0-1 0,-1 1-1,1 0 1,-1 0 0,0 1-1,0-1 1,-1 0 0,0 1-1,0-1 1,0 1 0,0-1-1,-1 1 1,0-1 0,0 1-1,-1 0 1,1-1 0,-1 1-1,0-1 1,-3 9-1,2-8 2,-1-1-1,1 1 1,-1 0-1,0-1 1,-1 1-1,1-1 1,-1 0 0,0 0-1,0-1 1,0 1-1,-1-1 1,-5 4-1,1-1 6,0-1 1,-1 0-1,0-1 1,0 0-1,-1-1 1,-12 4-1,-8 0 36,0-2 1,-1-1-1,-54 2 1,75-6-34,0 0-29,-1-1 0,1 0 0,-21-3 1,15-6-639</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10.637"/>
    </inkml:context>
    <inkml:brush xml:id="br0">
      <inkml:brushProperty name="width" value="0.1" units="cm"/>
      <inkml:brushProperty name="height" value="0.1" units="cm"/>
      <inkml:brushProperty name="color" value="#FFC114"/>
    </inkml:brush>
  </inkml:definitions>
  <inkml:trace contextRef="#ctx0" brushRef="#br0">1 80 9706,'21'0'3729,"15"-6"-2233,6-1-504,7 3 33,-1-8 7,12 9-408,4-5-192,1 2-376,4 1-408,-18-9-1160,-10-1-881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3.998"/>
    </inkml:context>
    <inkml:brush xml:id="br0">
      <inkml:brushProperty name="width" value="0.1" units="cm"/>
      <inkml:brushProperty name="height" value="0.1" units="cm"/>
      <inkml:brushProperty name="color" value="#FFC114"/>
    </inkml:brush>
  </inkml:definitions>
  <inkml:trace contextRef="#ctx0" brushRef="#br0">192 14 5233,'-4'-2'192,"0"0"0,-1 0 1,1 0-1,0 1 0,-1-1 0,1 1 0,-8-1 0,10 2-146,0 1-1,0-1 0,0 0 0,0 1 0,-1 0 0,1-1 0,0 1 1,0 0-1,0 0 0,0 0 0,1 0 0,-1 1 0,0-1 1,0 0-1,1 1 0,-1-1 0,1 1 0,-1 0 0,-1 2 1,-1 0 178,1 0 0,-1 1 0,1-1 0,0 1 0,0 0 0,1 0 0,0 0 0,-1 0 0,-1 9 0,4-12-175,0 0 1,-1 0-1,1-1 1,0 1-1,1 0 1,-1 0-1,0 0 1,0-1-1,1 1 0,-1 0 1,1 0-1,0-1 1,-1 1-1,1-1 1,0 1-1,0 0 1,0-1-1,0 1 1,0-1-1,0 0 1,1 1-1,-1-1 1,0 0-1,1 0 1,-1 0-1,1 0 0,-1 0 1,1 0-1,-1 0 1,1 0-1,0-1 1,-1 1-1,5 0 1,-1 0-12,-1 1-1,1-2 1,1 1 0,-1 0 0,0-1-1,0 0 1,0 0 0,0-1 0,0 0-1,0 1 1,0-2 0,0 1 0,0 0-1,-1-1 1,1 0 0,0 0 0,-1-1-1,1 1 1,-1-1 0,0 0-1,0 0 1,6-6 0,-9 9-35,0-1-1,0 0 1,-1 1 0,1-1-1,0 0 1,-1 0-1,1 1 1,0-1 0,-1 0-1,1 0 1,-1 0 0,1 0-1,-1 0 1,0 0-1,1 0 1,-1 0 0,0 0-1,0 0 1,1-2 0,-2 3-2,1-1 1,0 0 0,0 0 0,-1 1 0,1-1 0,-1 0 0,1 0-1,0 1 1,-1-1 0,1 0 0,-1 1 0,0-1 0,1 1-1,-1-1 1,1 1 0,-1-1 0,0 1 0,1-1 0,-2 0-1,-2-1 1,0 1-1,-1-1 1,1 1-1,0-1 1,-1 1-1,1 1 1,-7-2-1,-5 2-72,-1 1-1,1 0 0,-1 1 0,1 1 0,0 1 1,-31 10-1,32-9-242,-12 2-737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5:54.466"/>
    </inkml:context>
    <inkml:brush xml:id="br0">
      <inkml:brushProperty name="width" value="0.1" units="cm"/>
      <inkml:brushProperty name="height" value="0.1" units="cm"/>
      <inkml:brushProperty name="color" value="#FFC114"/>
    </inkml:brush>
  </inkml:definitions>
  <inkml:trace contextRef="#ctx0" brushRef="#br0">1 185 6409,'0'-6'2265,"0"-13"-1905,6 0-304,5-5 80,5 3 96,6 2 56,4 1 24,7 7-136,-4 0-80,1 0-72,4 5-160,1-4-600,-3 0 688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36:15.878"/>
    </inkml:context>
    <inkml:brush xml:id="br0">
      <inkml:brushProperty name="width" value="0.1" units="cm"/>
      <inkml:brushProperty name="height" value="0.1" units="cm"/>
      <inkml:brushProperty name="color" value="#FFC114"/>
    </inkml:brush>
  </inkml:definitions>
  <inkml:trace contextRef="#ctx0" brushRef="#br0">1 133 6705,'46'38'2601,"-38"-38"-1577,12-2-512,11-4 16,21-15-39,18-3-33,35-9-408,12-2-280,-3 11-809,-7-2-1407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1.919"/>
    </inkml:context>
    <inkml:brush xml:id="br0">
      <inkml:brushProperty name="width" value="0.2" units="cm"/>
      <inkml:brushProperty name="height" value="0.2" units="cm"/>
      <inkml:brushProperty name="color" value="#E71224"/>
    </inkml:brush>
  </inkml:definitions>
  <inkml:trace contextRef="#ctx0" brushRef="#br0">0 0 4833,'0'0'2297,"0"4"-1929,5 3-16,-3 6 96,63 40 144,-39-36 8,4 4-40,2 4-80,4 6-208,4 4-96,5 1-104,-1 3-48,-2-1-128,-6-5-144,-12-4-448,-8-10-176,-22-19-344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2.270"/>
    </inkml:context>
    <inkml:brush xml:id="br0">
      <inkml:brushProperty name="width" value="0.2" units="cm"/>
      <inkml:brushProperty name="height" value="0.2" units="cm"/>
      <inkml:brushProperty name="color" value="#E71224"/>
    </inkml:brush>
  </inkml:definitions>
  <inkml:trace contextRef="#ctx0" brushRef="#br0">242 104 4761,'20'-104'1792,"-27"104"-1416,-1 10 17,-6 6 127,-5 5 88,-5 7 120,2 2-48,-4 5-240,1 2-112,-1 0-192,-1-1-48,3-5-80,2-4-72,12-8-328,2-6-304</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2.600"/>
    </inkml:context>
    <inkml:brush xml:id="br0">
      <inkml:brushProperty name="width" value="0.2" units="cm"/>
      <inkml:brushProperty name="height" value="0.2" units="cm"/>
      <inkml:brushProperty name="color" value="#E71224"/>
    </inkml:brush>
  </inkml:definitions>
  <inkml:trace contextRef="#ctx0" brushRef="#br0">42 0 4457,'-3'2'1544,"-7"6"-1512,7 3-16,0 8 40,1 3 72,4 15 232,1 6 97,4 9 39,-6 6 0,-1 1-152,-6 1-88,-4-4-96,2 0-72,4-7-64,0-6-24,4-6-296,-1-9-256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2.937"/>
    </inkml:context>
    <inkml:brush xml:id="br0">
      <inkml:brushProperty name="width" value="0.2" units="cm"/>
      <inkml:brushProperty name="height" value="0.2" units="cm"/>
      <inkml:brushProperty name="color" value="#E71224"/>
    </inkml:brush>
  </inkml:definitions>
  <inkml:trace contextRef="#ctx0" brushRef="#br0">1 38 5841,'0'0'3049,"10"2"-2385,5-2-104,68 2 24,-21-9-40,0-1-136,2 0-335,6 3-314,2-9-663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5.419"/>
    </inkml:context>
    <inkml:brush xml:id="br0">
      <inkml:brushProperty name="width" value="0.1" units="cm"/>
      <inkml:brushProperty name="height" value="0.1" units="cm"/>
      <inkml:brushProperty name="color" value="#FFC114"/>
    </inkml:brush>
  </inkml:definitions>
  <inkml:trace contextRef="#ctx0" brushRef="#br0">0 55 5737,'10'-53'2121,"-12"52"-1569,2 4-352,5 14-88,0 4 136,0 14 272,-1 5 96,6 5 64,-1-1-112,6 7-264,-3 0-143,0-3-97,2 6-48,-8-9-128,-2-6-129,-6-8-391,-9-17-192,-5-24 632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5.774"/>
    </inkml:context>
    <inkml:brush xml:id="br0">
      <inkml:brushProperty name="width" value="0.1" units="cm"/>
      <inkml:brushProperty name="height" value="0.1" units="cm"/>
      <inkml:brushProperty name="color" value="#FFC114"/>
    </inkml:brush>
  </inkml:definitions>
  <inkml:trace contextRef="#ctx0" brushRef="#br0">37 194 6457,'-10'-21'615,"0"0"0,-6-24 0,16 44-598,0 0 0,-1 0 0,1 0 0,0 0 0,0 0 0,0 0 0,0-1 0,0 1 0,0 0 0,1 0 0,-1 0 0,0 0 0,0 0 0,1 0 0,-1 0 0,1 0 0,-1 0 0,1 0 0,-1 0 0,1 0 0,0 1 0,-1-1 0,1 0 0,0 0 0,0 0 0,1 0 0,25-11 8,-15 8 19,23-10 83,1 1 0,72-15 0,-87 25-12,0 0 0,0 1 0,0 2 0,0 0 0,0 1-1,0 1 1,22 6 0,-27-4-51,-1 1-1,0 0 0,0 1 1,0 1-1,-1 0 0,0 1 1,0 1-1,-1 0 0,0 1 1,13 13-1,-19-16-53,0 0 0,0 0 0,0 1 0,-1 0-1,-1 0 1,1 1 0,-1-1 0,0 1 0,-1 0 0,0 1 0,-1-1 0,0 1 0,0-1-1,-1 1 1,0 0 0,-1 0 0,0 14 0,-2-14 12,0 0 1,-1-1-1,-1 1 1,1-1-1,-2 1 0,1-1 1,-1 0-1,-1 0 1,1-1-1,-2 1 1,1-1-1,-1 0 0,0-1 1,-1 1-1,1-1 1,-1 0-1,-14 9 0,-12 8 155,0-2 0,-1-2-1,-37 17 1,43-23-76,-105 54 315,132-68-422,1 0-1,0 0 1,0 0-1,0 0 1,0 1-1,0-1 1,-1 0 0,1 0-1,0 0 1,0 0-1,0 0 1,0 1-1,-1-1 1,1 0 0,0 0-1,0 0 1,0 0-1,-1 0 1,1 0-1,0 0 1,0 0 0,0 0-1,-1 0 1,1 0-1,0 0 1,0 0-1,-1 0 1,1 0 0,0 0-1,0 0 1,0 0-1,-1 0 1,1 0-1,0 0 1,0 0 0,0-1-1,-1 1 1,1 0-1,0 0 1,0 0-1,0 0 1,0 0 0,-1-1-1,6-7-595,15-12-703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3.463"/>
    </inkml:context>
    <inkml:brush xml:id="br0">
      <inkml:brushProperty name="width" value="0.1" units="cm"/>
      <inkml:brushProperty name="height" value="0.1" units="cm"/>
      <inkml:brushProperty name="color" value="#FFC114"/>
    </inkml:brush>
  </inkml:definitions>
  <inkml:trace contextRef="#ctx0" brushRef="#br0">0 1 9346,'8'5'2841,"0"3"-4018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6.118"/>
    </inkml:context>
    <inkml:brush xml:id="br0">
      <inkml:brushProperty name="width" value="0.1" units="cm"/>
      <inkml:brushProperty name="height" value="0.1" units="cm"/>
      <inkml:brushProperty name="color" value="#FFC114"/>
    </inkml:brush>
  </inkml:definitions>
  <inkml:trace contextRef="#ctx0" brushRef="#br0">14 166 4841,'7'0'338,"0"-1"0,0 0 1,-1 0-1,1-1 0,0 0 0,-1 0 0,1 0 1,-1-1-1,0 0 0,7-5 0,-9 6-165,1-1 1,-1 0-1,0 0 0,0-1 1,0 1-1,0-1 0,-1 0 1,0 0-1,0 0 0,0-1 1,0 1-1,0 0 0,-1-1 1,2-5-1,-3 7-166,-1 1 0,0-1-1,0 0 1,0 1 0,0-1 0,0 1-1,-1-1 1,1 1 0,-1-1 0,0 1-1,1-1 1,-1 1 0,0 0 0,0-1-1,-1 1 1,1 0 0,0 0 0,-1 0-1,0 0 1,1 0 0,-1 0 0,0 0-1,0 0 1,0 1 0,0-1 0,0 1-1,-3-2 1,3 1-6,-1 1 0,0-1 0,1 0 0,-1 1 0,0-1 0,0 1 0,0 0 0,0 0 0,0 0 0,0 1 0,-1-1 0,1 1 0,0-1 1,0 1-1,0 0 0,-1 0 0,1 1 0,0-1 0,0 1 0,-5 1 0,5 0 8,-1 0 1,1 0 0,0 0-1,0 0 1,0 1-1,1-1 1,-1 1 0,1 0-1,-1 0 1,1 0 0,0 0-1,0 0 1,0 0-1,0 1 1,1-1 0,0 1-1,-1-1 1,1 1-1,0-1 1,1 1 0,-1 0-1,1 0 1,-1-1 0,1 1-1,0 0 1,1 4-1,1 10 57,1 0-1,1 0 1,1-1-1,8 22 1,-4-13-38,-3-3 1,-1-6 4,11 30 0,-14-44-57,-1 0 0,0 0 0,1-1 1,-1 1-1,1 0 0,0-1 1,0 1-1,0-1 0,0 1 0,0-1 1,1 0-1,-1 0 0,1 0 1,-1 0-1,1-1 0,4 3 0,-5-3-20,-1-1-1,1 0 0,0 1 0,-1-1 0,1 0 0,-1 0 0,1 0 1,0 0-1,-1 0 0,1 0 0,-1-1 0,1 1 0,2-1 0,29-16-1051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6.434"/>
    </inkml:context>
    <inkml:brush xml:id="br0">
      <inkml:brushProperty name="width" value="0.1" units="cm"/>
      <inkml:brushProperty name="height" value="0.1" units="cm"/>
      <inkml:brushProperty name="color" value="#FFC114"/>
    </inkml:brush>
  </inkml:definitions>
  <inkml:trace contextRef="#ctx0" brushRef="#br0">50 0 4449,'-4'3'1752,"-4"4"-1088,5 4-351,2 3 119,-3 15 368,4 4 104,0 15-64,5 4-136,10 6-344,-3-6-152,1-1-144,-2-4-32,-9-8-80,-2-2-144,-13-5-256,-3-7-200,-11-10-488,-5-12 352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6.773"/>
    </inkml:context>
    <inkml:brush xml:id="br0">
      <inkml:brushProperty name="width" value="0.1" units="cm"/>
      <inkml:brushProperty name="height" value="0.1" units="cm"/>
      <inkml:brushProperty name="color" value="#FFC114"/>
    </inkml:brush>
  </inkml:definitions>
  <inkml:trace contextRef="#ctx0" brushRef="#br0">20 180 5537,'-19'-100'2721,"34"95"-609,13-1-1624,7-4-136,6 1-152,5-1-16,2 1-88,-4-3-176,-7 1-736,-3 3-336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7.121"/>
    </inkml:context>
    <inkml:brush xml:id="br0">
      <inkml:brushProperty name="width" value="0.1" units="cm"/>
      <inkml:brushProperty name="height" value="0.1" units="cm"/>
      <inkml:brushProperty name="color" value="#FFC114"/>
    </inkml:brush>
  </inkml:definitions>
  <inkml:trace contextRef="#ctx0" brushRef="#br0">0 13 5177,'96'35'1659,"-86"-33"-1485,0 1 0,0-1 0,1-1 0,-1 0 0,0 0 0,0-1 0,1 0-1,-1-1 1,0 0 0,15-4 0,-6 2 266,-11 1-205,23-4 474,-30 6-679,1 0 1,-1-1-1,0 1 0,0-1 1,1 1-1,-1-1 1,0 0-1,0 0 0,1 1 1,-1-1-1,0 0 0,0 0 1,0 0-1,0 0 0,0 0 1,1-2-1,-2 2-28,0 1-1,1-1 1,-1 1 0,0 0 0,0-1-1,0 1 1,0-1 0,0 1-1,0-1 1,0 1 0,0-1 0,0 1-1,0-1 1,0 1 0,0-1-1,0 1 1,0-1 0,0 1 0,0-1-1,0 1 1,-1-1 0,1 1 0,0-1-1,0 1 1,-1 0 0,1-1-1,0 1 1,-1-1 0,-15-7-38,-23 4-92,39 4 126,-5 0-10,-91 2-109,85-1 129,1 0-1,-1 1 0,1 0 0,0 1 1,0 0-1,0 0 0,-11 7 0,18-9 15,0 0 1,1 1-1,-1 0 0,1-1 0,-1 1 0,1 0 0,-1 0 0,1 1 1,0-1-1,0 0 0,0 1 0,1-1 0,-1 1 0,0 0 0,1-1 0,0 1 1,0 0-1,0 0 0,0 0 0,0 0 0,0 0 0,1 0 0,-1 0 1,1 0-1,0 0 0,0 0 0,0 0 0,1 0 0,-1 0 0,1 0 1,-1 0-1,3 5 0,-1 0 32,2-1 0,-1 0 0,1 0 0,0-1 1,0 1-1,0-1 0,1 0 0,0 0 0,1 0 0,-1-1 0,13 10 1,-3-4-42,1-2 1,0 0-1,24 10 1,-36-16-92,1-1 0,0 0 1,0-1-1,0 1 0,0-1 1,0 0-1,0-1 0,0 1 0,1-1 1,-1 0-1,0 0 0,0 0 0,0-1 1,0 0-1,1 0 0,7-3 1,9-11-1156,-7-11-1089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7.474"/>
    </inkml:context>
    <inkml:brush xml:id="br0">
      <inkml:brushProperty name="width" value="0.1" units="cm"/>
      <inkml:brushProperty name="height" value="0.1" units="cm"/>
      <inkml:brushProperty name="color" value="#FFC114"/>
    </inkml:brush>
  </inkml:definitions>
  <inkml:trace contextRef="#ctx0" brushRef="#br0">0 1 5441,'1'0'21,"4"0"215,0 0 1,0 1 0,0-1 0,0 1-1,0 0 1,9 3 0,-13-3-184,1 0 1,-1 1-1,1-1 1,-1 0-1,1 0 1,-1 1-1,1-1 1,-1 1-1,0-1 1,0 1-1,0 0 0,0-1 1,0 1-1,0 0 1,-1 0-1,1 0 1,0 0-1,-1 0 1,0-1-1,1 4 1,45 209 2482,-46-211-2487,1 0-1,0 0 0,0 0 0,0-1 1,1 1-1,-1 0 0,3 3 1,-4-6-40,0 0 0,0 1 0,1-1 0,-1 0 0,0 0 0,0 1 0,0-1 0,1 0 0,-1 0 0,0 0 0,0 1 0,1-1 0,-1 0 0,0 0 0,1 0 0,-1 0 0,0 0 0,0 0 0,1 0 1,-1 0-1,0 0 0,1 0 0,-1 1 0,0-2 0,1 1 0,-1 0 0,0 0 0,1 0 0,0 0 10,-1-1 1,1 1-1,0-1 0,-1 0 0,1 1 1,-1-1-1,1 0 0,-1 1 1,1-1-1,-1 0 0,1 0 1,-1 1-1,0-1 0,1 0 1,-1-1-1,3-9 150,-1 0 0,0 1 0,0-1 0,-1 0 1,-1-14-1,0 13-82,1-1 0,0 1 0,5-25 1,-4 33-87,-1 0 1,0 0-1,1 0 1,0 0-1,0 1 1,0-1-1,1 0 1,-1 1-1,1 0 1,0 0-1,0 0 1,0 0-1,0 0 1,0 1-1,0-1 1,6-2-1,1 0-3,1 0 0,0 1 1,0 0-1,0 0 0,0 2 0,19-4 0,72 0-435,-15 4-411</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8.124"/>
    </inkml:context>
    <inkml:brush xml:id="br0">
      <inkml:brushProperty name="width" value="0.1" units="cm"/>
      <inkml:brushProperty name="height" value="0.1" units="cm"/>
      <inkml:brushProperty name="color" value="#FFC114"/>
    </inkml:brush>
  </inkml:definitions>
  <inkml:trace contextRef="#ctx0" brushRef="#br0">3 32 4985,'-1'1'209,"1"1"0,0-1 1,-1 1-1,1 0 0,0-1 0,0 1 1,0-1-1,0 1 0,0-1 0,0 1 0,0 0 1,1-1-1,-1 1 0,0-1 0,1 1 0,0 1 1,15 27-176,-9-16 515,-2-4-395,-1-1 1,0 2-1,0-1 1,-1 0 0,0 1-1,-1-1 1,-1 1-1,1 0 1,-2 0 0,1 0-1,-1 0 1,-3 19-1,2-28 487,0-9-354,3-17-141,0 8-123,12-66 44,-12 73-63,1 1 1,-1-1 0,1 0 0,1 1 0,0 0-1,0 0 1,9-13 0,-9 18-7,-1 0 1,1 0-1,-1 0 0,1 1 1,0-1-1,0 1 1,1 0-1,-1 0 0,0 0 1,1 1-1,-1-1 0,1 1 1,-1 0-1,1 1 1,-1-1-1,1 1 0,0 0 1,8 0-1,3 2 11,0 0 0,-1 0 0,0 1-1,21 7 1,-32-8-8,0-1-1,0 0 1,-1 1-1,1 0 1,0 0-1,-1 0 1,1 0-1,-1 1 1,1-1-1,3 5 1,-6-5-2,1 0 1,-1 0 0,0 0-1,0 0 1,0 0-1,0 1 1,0-1 0,-1 0-1,1 0 1,-1 1-1,1-1 1,-1 0 0,0 1-1,0-1 1,0 1-1,0-1 1,0 0-1,-1 1 1,0 3 0,-3 6-3,0 0 0,-1-1 0,-6 13 0,10-23 4,4-6 14,0 1 1,1 0-1,-1 0 0,1 0 0,5-5 1,7-6-13,-10 9-4,18-16-1,35-29 1,-50 45-3,-1 0-1,2 0 0,-1 0 1,1 1-1,0 1 1,0 0-1,0 0 1,1 1-1,12-2 0,-16 4-3,0 0-1,0 0 1,0 1-1,1 0 1,-1 1 0,10 1-1,-15-1 9,1-1-1,0 1 1,-1 0-1,1 0 1,-1 0-1,1 1 1,-1-1-1,0 0 1,0 1-1,1 0 1,-1-1-1,0 1 1,0 0-1,-1 0 1,1 0-1,0 0 1,-1 1-1,1-1 1,-1 0-1,2 5 1,14 49 68,-15-46-69,0 0-1,1 0 1,0 0 0,1 0-1,0-1 1,7 13 0,-10-21-53,-1 0 1,1 0 0,-1-1-1,1 1 1,-1 0-1,1 0 1,-1-1 0,1 1-1,0 0 1,-1-1 0,1 1-1,0-1 1,0 1-1,-1-1 1,1 1 0,0-1-1,0 1 1,0-1 0,0 0-1,0 1 1,0-1-1,-1 0 1,1 0 0,0 0-1,0 0 1,0 0 0,0 0-1,0 0 1,0 0-1,0 0 1,0 0 0,0-1-1,0 1 1,0 0 0,-1 0-1,1-1 1,0 1-1,0-1 1,0 1 0,-1-1-1,1 1 1,0-1 0,1-1-1,10-15-1302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8.473"/>
    </inkml:context>
    <inkml:brush xml:id="br0">
      <inkml:brushProperty name="width" value="0.1" units="cm"/>
      <inkml:brushProperty name="height" value="0.1" units="cm"/>
      <inkml:brushProperty name="color" value="#FFC114"/>
    </inkml:brush>
  </inkml:definitions>
  <inkml:trace contextRef="#ctx0" brushRef="#br0">73 210 7114,'0'15'2712,"2"13"-1776,4 7-696,1-1-112,-3-2-40,1 3-16,0-8-56,6-6-520,-4-9-416</inkml:trace>
  <inkml:trace contextRef="#ctx0" brushRef="#br0" timeOffset="1">0 0 9402,'18'2'2841,"2"-1"-3337,7 1-1033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8.803"/>
    </inkml:context>
    <inkml:brush xml:id="br0">
      <inkml:brushProperty name="width" value="0.1" units="cm"/>
      <inkml:brushProperty name="height" value="0.1" units="cm"/>
      <inkml:brushProperty name="color" value="#FFC114"/>
    </inkml:brush>
  </inkml:definitions>
  <inkml:trace contextRef="#ctx0" brushRef="#br0">0 0 5417,'25'52'3074,"-17"-37"-2910,0 1 0,-1 0 0,-1 0 1,5 19-1,-10-30-127,-1-1 0,1 1 1,-1-1-1,1 1 0,-1-1 0,0 1 1,-1-1-1,1 1 0,-1-1 0,0 1 1,0-1-1,-1 1 0,1-1 0,-1 0 1,0 0-1,0 0 0,0 0 0,-1 0 1,1 0-1,-5 4 0,-3-1 394,6-12 112,7-22 114,-1 21-626,2-1 0,-1 0 0,1 1 0,0 0 0,0-1 0,1 2 0,-1-1 0,8-6 0,-2 2-75,0 1 1,1 0-1,19-12 0,-18 13 10,1 1 0,0 0 0,0 1 0,0 1 0,1 0 1,0 1-1,0 1 0,0 0 0,1 0 0,16 0 0,-28 4 35,0-1 0,0 1 0,0-1 0,0 1 1,0 0-1,0 0 0,0 0 0,0 1 0,-1-1 0,1 1 1,0-1-1,-1 1 0,1 0 0,-1 0 0,0 0 0,0 0 0,1 1 1,2 4-1,3 4-104,-1 1 1,0 0-1,5 14 1,6 8-1551,-10-21-208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49.159"/>
    </inkml:context>
    <inkml:brush xml:id="br0">
      <inkml:brushProperty name="width" value="0.1" units="cm"/>
      <inkml:brushProperty name="height" value="0.1" units="cm"/>
      <inkml:brushProperty name="color" value="#FFC114"/>
    </inkml:brush>
  </inkml:definitions>
  <inkml:trace contextRef="#ctx0" brushRef="#br0">159 121 5865,'2'0'86,"0"0"0,0-1-1,0 1 1,-1-1-1,1 1 1,0-1 0,0 0-1,0 1 1,0-1 0,-1 0-1,1 0 1,0 0-1,-1-1 1,1 1 0,-1 0-1,0-1 1,1 1 0,-1 0-1,0-1 1,0 0-1,1 1 1,-1-1 0,-1 0-1,1 1 1,0-1 0,0 0-1,-1 0 1,1 0-1,0-3 1,-1 2-78,0 1 0,0-1 0,0 1 0,0 0 0,-1-1 0,1 1 0,0 0 0,-1-1 0,0 1-1,0 0 1,0-1 0,0 1 0,0 0 0,0 0 0,0 0 0,-1 0 0,1 0 0,-1 0 0,1 1 0,-1-1 0,0 0 0,0 1 0,0-1 0,-2-1 0,-3-1 10,0 0 1,0 1 0,-1 0-1,1 0 1,0 0 0,-1 1 0,-10-2-1,15 4 49,1-1 0,-1 1-1,0 0 1,0 0-1,1 0 1,-1 0-1,0 1 1,1-1-1,-1 1 1,0 0 0,1-1-1,-1 1 1,1 0-1,-1 1 1,1-1-1,-1 0 1,1 1-1,0-1 1,0 1 0,0 0-1,0 0 1,0 0-1,0 0 1,0 0-1,-1 3 1,-4 7 418,1 0 1,1 1-1,0 0 1,1 0-1,0 0 1,1 1-1,-2 15 0,5-26-435,-1 0-1,1 1 0,0-1 0,0 0 0,0 0 0,0 0 0,0 0 0,1 0 0,-1 0 1,1 0-1,0 0 0,0 0 0,0 0 0,1-1 0,-1 1 0,0 0 0,1-1 0,2 4 1,-1-3-27,1 0 1,-1 0 0,1 0-1,-1-1 1,1 1 0,0-1-1,0 0 1,0 0 0,0 0-1,0-1 1,6 2 0,9 1-51,-1-1 0,1-1 0,0-1 0,34-3 0,-17 0-486,0-2-1,58-14 1,-21-4 1089</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1.320"/>
    </inkml:context>
    <inkml:brush xml:id="br0">
      <inkml:brushProperty name="width" value="0.1" units="cm"/>
      <inkml:brushProperty name="height" value="0.1" units="cm"/>
      <inkml:brushProperty name="color" value="#FFC114"/>
    </inkml:brush>
  </inkml:definitions>
  <inkml:trace contextRef="#ctx0" brushRef="#br0">120 260 4873,'-33'91'1735,"29"-73"76,6-31 1654,26-40-3174,-19 38-245,-1 0-1,0 0 1,6-20-1,16-94 15,-17 65-9,-12 62-48,-1 0 1,0 0-1,1 0 0,-1 1 0,1-1 1,0 0-1,0 0 0,-1 1 0,1-1 1,0 1-1,0-1 0,0 1 1,1-1-1,-1 1 0,3-3 0,-4 4-1,0 0 1,1 0-1,-1 0 0,1 0 0,-1 0 0,0-1 0,1 1 0,-1 0 0,1 0 0,-1 0 0,0 0 0,1 1 0,-1-1 0,1 0 0,-1 0 0,0 0 0,1 0 0,-1 0 1,1 0-1,-1 1 0,0-1 0,1 0 0,-1 0 0,0 0 0,1 1 0,11 17 43,14 49 105,-22-53-110,0-1-1,1 0 1,0 0-1,2 0 1,-1-1-1,1 0 1,1 0-1,0 0 1,16 16-1,-5-13-16,0 0 1,1-2-1,1 0 0,26 12 0,-6-3 1,-39-21-23,-1-1-1,0 1 1,0-1-1,1 1 1,-1 0-1,0 0 1,0-1-1,0 1 1,0 0-1,0 0 1,0 0-1,0 0 1,0 0-1,-1 0 1,1 0-1,0 1 1,0 0-1,-1-1 2,0-1 0,0 1 0,-1-1 0,1 1 0,0-1-1,0 1 1,-1-1 0,1 0 0,0 1 0,-1-1 0,1 1 0,-1-1-1,1 0 1,0 1 0,-1-1 0,1 0 0,-1 1 0,1-1-1,-1 0 1,1 0 0,-1 1 0,1-1 0,-1 0 0,1 0 0,-1 0-1,1 0 1,-2 0 0,-10 2 47,0 0 1,-20-1-1,21-1-14,-100 2 347,-40 2 408,130-2-578,-1 1 0,1 1 0,0 1 0,-36 13-1,53-16-175,-1 0-1,1 1 0,-1-1 1,1 1-1,-8 7 0,11-10-34,1 0 0,-1 1-1,1-1 1,0 1 0,-1-1 0,1 0-1,0 1 1,-1-1 0,1 1 0,0-1-1,0 1 1,-1-1 0,1 1-1,0 0 1,0-1 0,0 1 0,0-1-1,-1 1 1,1-1 0,0 1-1,0-1 1,0 1 0,1 0 0,-1 0-7,1 0-1,-1 0 1,1-1 0,0 1 0,-1 0 0,1-1 0,0 1 0,0-1 0,0 1 0,-1-1 0,1 1 0,0-1-1,0 0 1,0 0 0,0 1 0,0-1 0,0 0 0,0 0 0,0 0 0,0 0 0,7 1-193,-1-1 0,1 0 0,-1 0 0,1-1 0,-1 0 0,0 0 1,14-5-1,27-13-1472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3.823"/>
    </inkml:context>
    <inkml:brush xml:id="br0">
      <inkml:brushProperty name="width" value="0.1" units="cm"/>
      <inkml:brushProperty name="height" value="0.1" units="cm"/>
      <inkml:brushProperty name="color" value="#FFC114"/>
    </inkml:brush>
  </inkml:definitions>
  <inkml:trace contextRef="#ctx0" brushRef="#br0">0 28 4257,'11'-10'290,"-9"9"-180,-1-1 0,1 1 0,-1-1 0,1 1 0,-1-1 0,1 1 0,0 0 0,0 0 0,0 0 0,-1 0 0,1 0 0,0 0-1,3 0 1,-5 1-75,0 0 0,1 0-1,-1 1 1,0-1 0,1 0-1,-1 1 1,0-1 0,1 0 0,-1 1-1,0-1 1,0 0 0,0 1-1,1-1 1,-1 1 0,0-1-1,0 1 1,0-1 0,0 0-1,0 1 1,0-1 0,0 1-1,0-1 1,0 1 0,0 25 708,-4 39 1050,0-9-187,6 112 0,-1-150-1539,2-1 0,0 0 0,1 0 0,1 0-1,0-1 1,2 0 0,-1 0 0,2 0 0,0-1 0,18 26 0,-21-36-58,0 1 1,1 0-1,-1-1 0,1 0 1,0 0-1,0-1 0,0 0 1,1 0-1,0 0 1,0-1-1,0 0 0,0 0 1,0-1-1,0 0 0,1 0 1,7 1-1,-10-3-17,0 1 0,1-1 0,-1 0 0,0 0-1,0-1 1,1 0 0,-1 1 0,0-2 0,0 1 0,0-1 0,0 1 0,0-1-1,0-1 1,-1 1 0,1-1 0,-1 0 0,1 0 0,-1 0 0,0 0-1,0-1 1,-1 1 0,1-1 0,4-7 0,-4 5-44,-1 1 0,0-1 0,-1 1 0,1-1 1,-1 0-1,-1 0 0,1 0 0,-1 0 0,0 0 0,0 0 0,0-1 1,-1 1-1,0 0 0,-2-12 0,2 15 38,-1-1 1,0 1-1,0 0 0,0-1 1,0 1-1,0 0 0,-1 0 0,1-1 1,-1 1-1,0 0 0,0 0 1,0 1-1,-1-1 0,1 0 0,0 1 1,-1 0-1,0-1 0,0 1 1,1 0-1,-1 0 0,0 0 1,-1 1-1,1-1 0,0 1 0,0 0 1,-1 0-1,-4-1 0,1 1 31,0 1 0,1-1 0,-1 2-1,0-1 1,1 1 0,-1 0 0,1 0 0,-1 1-1,1-1 1,-1 2 0,1-1 0,0 1 0,0 0-1,0 0 1,-7 5 0,6-4 15,1 1-1,0 0 1,0 0 0,0 0 0,1 1-1,0 0 1,0 0 0,0 0 0,1 1 0,0-1-1,0 1 1,-5 14 0,8-19-39,1-1 1,-1 1-1,1 0 1,-1 0-1,1 0 1,0 0-1,0 0 1,0-1-1,0 1 1,0 0-1,1 0 1,-1 0-1,0 0 0,1 0 1,-1-1-1,1 1 1,0 0-1,0 0 1,0-1-1,0 1 1,0 0-1,0-1 1,0 1-1,0-1 1,0 0-1,1 1 1,-1-1-1,1 0 1,-1 0-1,1 0 1,-1 0-1,1 0 1,0 0-1,0 0 1,-1 0-1,3 0 1,6 2-81,-1 0 1,1 0 0,0-1-1,0-1 1,16 2 0,34-1 2209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1.647"/>
    </inkml:context>
    <inkml:brush xml:id="br0">
      <inkml:brushProperty name="width" value="0.1" units="cm"/>
      <inkml:brushProperty name="height" value="0.1" units="cm"/>
      <inkml:brushProperty name="color" value="#FFC114"/>
    </inkml:brush>
  </inkml:definitions>
  <inkml:trace contextRef="#ctx0" brushRef="#br0">1 64 5793,'40'-64'2297,"-42"94"-1313,10 21-776,3 4 120,0 13 176,5 5 88,0-6-120,-3-3-120,1-12-175,-4-5-121,-6-12-56,0-8-161,-4-15-359,-2-8-160,-1-20-1824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1.987"/>
    </inkml:context>
    <inkml:brush xml:id="br0">
      <inkml:brushProperty name="width" value="0.1" units="cm"/>
      <inkml:brushProperty name="height" value="0.1" units="cm"/>
      <inkml:brushProperty name="color" value="#FFC114"/>
    </inkml:brush>
  </inkml:definitions>
  <inkml:trace contextRef="#ctx0" brushRef="#br0">200 9 7906,'103'-8'2760,"-84"83"-2376,2 6-72,0 0 113,-5-5 31,-4-13-72,4-8-112,0-13-168,0-6-456,-11-15 2664</inkml:trace>
  <inkml:trace contextRef="#ctx0" brushRef="#br0" timeOffset="1">1 321 10178,'11'8'3441,"14"0"-3225,12 1-192,17-2 0,5-4-56,16-2-376,6-2-320</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2.853"/>
    </inkml:context>
    <inkml:brush xml:id="br0">
      <inkml:brushProperty name="width" value="0.1" units="cm"/>
      <inkml:brushProperty name="height" value="0.1" units="cm"/>
      <inkml:brushProperty name="color" value="#FFC114"/>
    </inkml:brush>
  </inkml:definitions>
  <inkml:trace contextRef="#ctx0" brushRef="#br0">4 17 5425,'-2'51'2332,"1"-17"-634,3 46 0,-2-77-1648,1-1-1,-1 1 1,1 0 0,0-1 0,-1 1-1,1-1 1,0 1 0,0-1-1,1 1 1,-1-1 0,1 0 0,-1 0-1,1 0 1,-1 0 0,3 3-1,-2-5-39,-1 1 0,0 0 0,0-1 0,0 1 0,1 0 0,-1-1 0,0 0 0,1 1 0,-1-1-1,0 0 1,1 0 0,-1 1 0,0-1 0,1 0 0,-1 0 0,1-1 0,-1 1 0,0 0-1,1 0 1,-1-1 0,0 1 0,1-1 0,-1 1 0,0-1 0,0 1 0,1-1 0,-1 0 0,0 0-1,2-1 1,6-5 5,-1 0-1,0 0 1,0 0-1,-1-1 1,0-1 0,0 1-1,-1-1 1,0 0-1,6-12 1,-12 20-14,21-29 39,-20 29-41,0 0 0,0 1 0,-1-1 0,1 0-1,0 0 1,0 1 0,0-1 0,0 1 0,0-1 0,-1 1 0,1-1 0,0 1-1,0-1 1,0 1 0,1 0 0,-1 0 0,0-1 0,0 1 0,0 0 0,0 0-1,0 0 1,0 0 0,0 0 0,0 0 0,0 1 0,0-1 0,0 0-1,0 1 1,0-1 0,0 0 0,2 2 0,13 11-2,0 0 1,-1 1-1,0 1 0,16 22 1,-30-36 38,-1 0 0,0-1 0,1 1 0,-1-1-1,0 1 1,1-1 0,-1 1 0,1-1 0,-1 1 0,1-1 0,-1 1 0,1-1 0,-1 0 0,1 1 0,-1-1 0,1 0 0,-1 1 0,1-1 0,0 0 0,-1 0 0,1 0 0,-1 1 0,1-1 0,0 0 0,-1 0 0,1 0 0,0 0 0,-1 0 0,2 0 0,9-18 1915,2-6-2099,46-82-1225,-46 83-146,1 2-252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3.204"/>
    </inkml:context>
    <inkml:brush xml:id="br0">
      <inkml:brushProperty name="width" value="0.1" units="cm"/>
      <inkml:brushProperty name="height" value="0.1" units="cm"/>
      <inkml:brushProperty name="color" value="#FFC114"/>
    </inkml:brush>
  </inkml:definitions>
  <inkml:trace contextRef="#ctx0" brushRef="#br0">0 1 5009,'0'12'2105,"0"11"-1193,0 4-192,3 1 56,-1 1-56,0-2-96,9-3-328,0-2-112,5-9-568,-2-10-440</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3.540"/>
    </inkml:context>
    <inkml:brush xml:id="br0">
      <inkml:brushProperty name="width" value="0.1" units="cm"/>
      <inkml:brushProperty name="height" value="0.1" units="cm"/>
      <inkml:brushProperty name="color" value="#FFC114"/>
    </inkml:brush>
  </inkml:definitions>
  <inkml:trace contextRef="#ctx0" brushRef="#br0">1 1 5473,'4'0'251,"0"1"1,0 0-1,0 1 0,0-1 1,0 1-1,0 0 0,0 0 0,0 0 1,0 0-1,-1 1 0,1-1 0,-1 1 1,3 3-1,-1 1-156,0-1 1,-1 1-1,0 0 1,0 0-1,0 0 1,3 11-1,10 30 209,-3 0 1,-1 1-1,-3 0 0,-2 1 0,-2 0 0,-1 72 0,-5-111-228,1 25 148,-1-34-217,1 1 1,-1-1-1,1 0 0,-1 0 0,1 0 0,0 0 1,-1-1-1,1 1 0,0 0 0,0 0 1,1 0-1,-1-1 0,3 4 0,-4-5-24,0 0-1,1 1 1,-1-1-1,0 0 1,1 0-1,-1 1 1,0-1-1,1 0 1,-1 0-1,1 0 1,-1 0-1,0 0 1,1 1-1,-1-1 1,1 0 0,-1 0-1,0 0 1,1 0-1,-1 0 1,1 0-1,-1 0 1,0-1-1,1 1 1,-1 0-1,1 0 1,-1 0-1,0 0 1,1 0-1,-1-1 1,1 1-1,-1 0 1,0 0-1,1-1 1,-1 1-1,0 0 1,5-11-949</inkml:trace>
  <inkml:trace contextRef="#ctx0" brushRef="#br0" timeOffset="1">123 392 6689,'-30'-86'2769,"52"88"-1329,7 3-1088,11-4-256,3-1-40,5-6-120,2 1-328,1-11-568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3.868"/>
    </inkml:context>
    <inkml:brush xml:id="br0">
      <inkml:brushProperty name="width" value="0.1" units="cm"/>
      <inkml:brushProperty name="height" value="0.1" units="cm"/>
      <inkml:brushProperty name="color" value="#FFC114"/>
    </inkml:brush>
  </inkml:definitions>
  <inkml:trace contextRef="#ctx0" brushRef="#br0">0 1 3529,'7'6'487,"0"1"1,0 0 0,-1 1-1,0 0 1,-1 0 0,1 0 0,-2 1-1,1-1 1,-1 1 0,5 15-1,0 8 358,9 57 1,-16-79-566,4 34 164,-2 1 1,-2-1-1,-2 1 1,-2-1-1,-2 1 1,-14 68-1,16-91-352,2-21-89,0-1 0,1 0 0,-1 0 0,0 1 0,0-1 0,0 0 0,0 0 0,0 0 0,0 1 0,1-1 0,-1 0 0,0 0 0,0 0 0,0 0 0,0 1 0,1-1 0,-1 0 0,0 0 0,0 0 0,0 0 0,1 0 0,-1 0 0,0 0 0,0 1 0,0-1 0,1 0 0,-1 0 0,0 0 0,0 0 0,1 0 0,-1 0 0,0 0 0,0 0 0,1 0 0,-1 0 0,0 0 0,0 0 0,1-1 0,-1 1 0,4-2 27,0-1 1,0 1 0,0-1-1,0 0 1,5-6-1,3-1-28,-4 3 6,113-86-142,-107 84 90,1 0 0,-1 1 0,2 1 0,-1 0 0,1 1 0,32-8 0,-47 13 38,1 1 0,-1 0 0,1-1 0,-1 1 0,0 0 0,1 0 0,-1 0 0,1 0 0,-1 0 0,1 0 0,-1 1 0,0-1 0,1 0 0,-1 1 0,1-1 0,-1 1 0,0-1 0,1 1 1,-1 0-1,0-1 0,0 1 0,0 0 0,1 0 0,0 2 0,0 0-8,0 0 1,-1 0 0,1 0-1,-1 0 1,0 1 0,0-1 0,0 1-1,0 3 1,-1-4-127,1-1 0,-1 1 1,1 0-1,0 0 0,-1 0 1,1-1-1,0 1 0,1 0 1,-1-1-1,0 1 0,1-1 1,0 1-1,-1-1 0,1 0 0,0 0 1,0 0-1,3 3 0,10 1-1092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4.219"/>
    </inkml:context>
    <inkml:brush xml:id="br0">
      <inkml:brushProperty name="width" value="0.1" units="cm"/>
      <inkml:brushProperty name="height" value="0.1" units="cm"/>
      <inkml:brushProperty name="color" value="#FFC114"/>
    </inkml:brush>
  </inkml:definitions>
  <inkml:trace contextRef="#ctx0" brushRef="#br0">17 6 4641,'0'0'85,"0"-1"0,0 1 0,0 0 0,0-1 0,-1 1 0,1 0 0,0 0 0,0-1 1,0 1-1,0 0 0,-1 0 0,1-1 0,0 1 0,0 0 0,-1 0 0,1 0 0,0-1 0,0 1 0,-1 0 0,1 0 0,0 0 0,-1 0 0,1 0 0,0-1 0,0 1 1,-1 0-1,1 0 0,0 0 0,-1 0 0,1 0 0,0 0 0,-1 0 0,1 0 0,0 0 0,-1 0 0,1 1 0,0-1 0,0 0 0,-1 0 0,1 0 0,0 0 0,-1 0 1,1 0-1,0 1 0,0-1 0,-1 0 0,1 0 0,0 0 0,0 1 0,0-1 0,-1 0 0,1 0 0,0 1 0,0-1 0,0 0 0,0 0 0,-1 1 0,-2 28 934,4-3-571,1-1-1,0 0 1,2 0 0,2 0 0,0-1-1,13 36 1,-18-57-408,1 0 0,-1-1 1,0 1-1,1 0 0,0 0 1,0-1-1,-1 1 0,1-1 0,1 0 1,-1 1-1,0-1 0,1 0 0,-1 0 1,1 0-1,-1-1 0,6 3 1,-6-3-7,0-1 0,0 1 0,0-1 1,0 0-1,1 0 0,-1 0 0,0 0 0,0 0 1,0 0-1,0 0 0,0-1 0,0 1 1,0-1-1,0 0 0,0 0 0,0 1 1,0-1-1,0 0 0,-1-1 0,1 1 1,0 0-1,-1 0 0,1-1 0,-1 1 1,3-4-1,0 2-21,-2-1 1,1 1 0,0-1-1,-1 0 1,1 1-1,-1-1 1,0 0-1,0-1 1,-1 1-1,1 0 1,-1 0-1,0-1 1,0 1-1,0-7 1,-1 3-575,0-1 0,-1 0 1,0 0-1,0 0 0,-1 0 1,-3-10-1,0 8-1369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4.573"/>
    </inkml:context>
    <inkml:brush xml:id="br0">
      <inkml:brushProperty name="width" value="0.1" units="cm"/>
      <inkml:brushProperty name="height" value="0.1" units="cm"/>
      <inkml:brushProperty name="color" value="#FFC114"/>
    </inkml:brush>
  </inkml:definitions>
  <inkml:trace contextRef="#ctx0" brushRef="#br0">0 10 4521,'2'0'142,"-1"0"0,0 0-1,1 0 1,-1 1 0,0-1 0,1 0-1,-1 1 1,0-1 0,0 0 0,0 1 0,1 0-1,-1-1 1,0 1 0,0 0 0,0-1-1,0 1 1,0 0 0,0 0 0,0 0 0,0 0-1,0 0 1,-1 0 0,1 0 0,0 0-1,-1 1 1,1-1 0,-1 0 0,1 0 0,-1 0-1,1 1 1,-1-1 0,0 0 0,0 1 0,1-1-1,-1 0 1,0 1 0,0-1 0,-1 0-1,1 3 1,-1 6 259,0 1 0,-1 0 0,-6 19 0,6-21-84,-1-1-201,2-5-29,0 1 0,0-1 0,0 0 0,1 1 1,-1-1-1,1 1 0,0 5 0,0-8-71,1 0 0,-1 0 0,0 0 0,1 0 0,-1-1 0,1 1 0,-1 0 0,1 0 0,0 0 0,-1 0 0,1-1 0,0 1-1,-1 0 1,1-1 0,0 1 0,0 0 0,0-1 0,0 1 0,0-1 0,-1 0 0,1 1 0,0-1 0,0 0 0,0 1 0,0-1 0,0 0 0,0 0-1,0 0 1,0 0 0,0 0 0,2 0 0,3 0 0,0 0 0,0 0-1,-1 0 1,1-1 0,0 0-1,0 0 1,0-1 0,-1 0-1,1 0 1,-1 0 0,0-1-1,1 1 1,-1-1 0,0 0-1,0-1 1,-1 1 0,1-1 0,-1 0-1,0 0 1,6-8 0,3-6-40,0 0 0,-2 0 0,0-2 1,8-21-1,-19 41 23,0 0-1,0-1 1,0 1 0,0 0 0,0-1-1,1 1 1,-1 0 0,0-1 0,0 1-1,0 0 1,0 0 0,0-1 0,0 1-1,1 0 1,-1 0 0,0-1 0,0 1-1,0 0 1,1 0 0,-1 0 0,0-1-1,0 1 1,0 0 0,1 0 0,-1 0-1,0 0 1,1-1 0,-1 1 0,0 0 0,0 0-1,1 0 1,-1 0 0,0 0 0,1 0-1,-1 0 1,0 0 0,0 0 0,1 0-1,-1 0 1,0 0 0,1 0 0,-1 0-1,0 0 1,1 0 0,-1 0 0,0 0-1,0 1 1,1-1 0,-1 0 0,0 0-1,0 0 1,1 0 0,-1 1 0,0-1-1,0 0 1,0 0 0,1 0 0,-1 1-1,0-1 1,0 0 0,0 0 0,0 1-1,1-1 1,10 25 41,-7-14 15,3 3 41,1 0 1,1-1 0,13 17 0,-19-26-90,0 0-1,1 0 1,0-1 0,-1 1 0,1-1 0,0 0 0,1 0 0,-1 0 0,1 0 0,-1-1 0,1 0 0,0 0 0,9 3 0,-13-5-73,0 0 1,0 0-1,0 0 1,0 0-1,0 0 0,0 0 1,0 0-1,0 0 1,0 0-1,0-1 1,0 1-1,0 0 1,0-1-1,-1 1 1,1-1-1,0 1 1,0-1-1,0 1 1,-1-1-1,1 0 1,0 1-1,0-1 0,-1 0 1,1 1-1,-1-1 1,1 0-1,-1 0 1,2-1-1,5-14-1481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7:54.900"/>
    </inkml:context>
    <inkml:brush xml:id="br0">
      <inkml:brushProperty name="width" value="0.1" units="cm"/>
      <inkml:brushProperty name="height" value="0.1" units="cm"/>
      <inkml:brushProperty name="color" value="#FFC114"/>
    </inkml:brush>
  </inkml:definitions>
  <inkml:trace contextRef="#ctx0" brushRef="#br0">86 1 8402,'2'9'2840,"-1"17"-2640,-2 7-8,-6 18 265,2 13 63,1 14 88,4 3-160,4-5-272,4-7-56,-1-23-424,-6-9-104,1-20-656,-10-10-329</inkml:trace>
  <inkml:trace contextRef="#ctx0" brushRef="#br0" timeOffset="1">0 335 5361,'11'0'2673,"8"0"-457,12 0-1456,4 2-472,-2-2-56,2-2-80,0-3-47,-3-3-210,5 0-415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1.367"/>
    </inkml:context>
    <inkml:brush xml:id="br0">
      <inkml:brushProperty name="width" value="0.1" units="cm"/>
      <inkml:brushProperty name="height" value="0.1" units="cm"/>
      <inkml:brushProperty name="color" value="#FFC114"/>
    </inkml:brush>
  </inkml:definitions>
  <inkml:trace contextRef="#ctx0" brushRef="#br0">283 402 4209,'-50'30'1374,"49"-29"-1321,0-1 0,1 0 0,-1 1 0,0-1 0,0 0 1,1 1-1,-1-1 0,0 0 0,0 0 0,0 0 1,1 0-1,-1 0 0,0 0 0,0 0 0,0 0 1,1 0-1,-1 0 0,0-1 0,0 1 0,1 0 0,-1 0 1,0-1-1,0 1 0,1-1 0,-1 1 0,0-1 1,1 1-1,-1-1 0,0 1 0,1-1 0,-1 1 1,1-1-1,-1 0 0,1 1 0,-1-1 0,1 0 0,-1 0 1,-9-9 1901,5 8-1902,-1 0-1,1 1 0,0 0 0,0-1 1,-1 2-1,1-1 0,-1 1 0,1 0 1,0 0-1,-1 0 0,1 1 0,-1-1 1,1 1-1,0 1 0,0-1 0,-1 1 1,1 0-1,-7 4 0,7-3-4,-1 0-1,0 1 1,1 0-1,0 0 1,-1 1-1,2 0 0,-1 0 1,1 0-1,-1 0 1,1 0-1,1 1 1,-1 0-1,1 0 1,0 0-1,-3 8 1,3-2 7,0 0 1,0 0-1,1 0 1,1 0-1,0 0 0,0 1 1,1-1-1,1 0 1,0 0-1,4 15 1,-4-19-41,1-1 1,0 1 0,1-1 0,-1 0-1,1 0 1,1 0 0,0 0 0,0 0-1,0-1 1,0 0 0,1 0 0,0 0 0,1 0-1,-1-1 1,1 0 0,0 0 0,8 5-1,-11-8-14,1 0 0,-1-1 0,0 1 0,1-1 0,-1 0 0,1 0 0,-1 0 0,1 0 0,-1-1 0,1 1 0,0-1 0,-1 0 0,1 0 0,0 0-1,-1-1 1,1 1 0,0-1 0,-1 0 0,1 0 0,-1 0 0,1-1 0,-1 1 0,0-1 0,1 1 0,-1-1 0,0 0 0,0-1 0,0 1 0,-1 0 0,1-1 0,4-4 0,1-4-4,0 0 1,0 0 0,-1-1 0,0 1 0,-1-2 0,0 1 0,5-17 0,-4 5-106,-1 0-1,-1 0 1,-1 0 0,-1-1 0,-1 1 0,-2-49 0,-6 17-869,-24-106 1,19 113 519,2 1 0,-4-60 0,13 105 559,1 3 16,4 12 149,10 32 306,-7-18-240,6 14 185,19 54 801,35 163 1,-58-189-1229,-5-27-176,12 41-1,-7-56-658,-2-18-318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4.187"/>
    </inkml:context>
    <inkml:brush xml:id="br0">
      <inkml:brushProperty name="width" value="0.1" units="cm"/>
      <inkml:brushProperty name="height" value="0.1" units="cm"/>
      <inkml:brushProperty name="color" value="#FFC114"/>
    </inkml:brush>
  </inkml:definitions>
  <inkml:trace contextRef="#ctx0" brushRef="#br0">1 29 6097,'44'-29'2353,"-37"66"-1657,-3 6-64,-4 17-88,-4 12-72,-6 16-88,2-2-48,0-13-135,7-9-57,2-28-80,1-9-152,-2-16-377,-3-7-175,-5-14-416,1-6-168,7-12-497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1.740"/>
    </inkml:context>
    <inkml:brush xml:id="br0">
      <inkml:brushProperty name="width" value="0.1" units="cm"/>
      <inkml:brushProperty name="height" value="0.1" units="cm"/>
      <inkml:brushProperty name="color" value="#FFC114"/>
    </inkml:brush>
  </inkml:definitions>
  <inkml:trace contextRef="#ctx0" brushRef="#br0">1 30 4673,'25'-10'734,"29"-9"0,-54 19-721,0 0-1,1 0 0,-1 0 0,0 0 0,1 0 0,-1 0 1,0 0-1,1 0 0,-1 0 0,0 0 0,0 0 1,1 0-1,-1 0 0,0 0 0,1 0 0,-1 0 1,0 0-1,0 0 0,1 0 0,-1 1 0,0-1 1,0 0-1,1 0 0,-1 0 0,0 0 0,0 1 1,1-1-1,-1 0 0,0 0 0,0 1 0,0-1 0,0 0 1,1 0-1,-1 1 0,0-1 0,0 0 0,0 0 1,0 1-1,0-1 0,0 0 0,0 1 0,0-1 1,0 0-1,0 0 0,0 1 0,0-1 0,0 0 1,0 1-1,0-1 0,0 0 0,0 1 0,0-1 1,-8 24 398,3-10-94,2 0 8,0-1-1,1 1 1,1-1-1,0 1 0,1 0 1,0-1-1,1 1 1,3 17-1,-2-22-206,1 0 0,-1 0 0,2-1 0,-1 1-1,1-1 1,0 0 0,1 0 0,-1 0 0,2-1 0,-1 0 0,1 0 0,0 0 0,10 9 0,-8-10-66,-1-1 1,1 0-1,0 0 1,0 0-1,0-1 1,16 6-1,-22-9-44,1 0 0,-1 0 0,1-1 1,-1 1-1,1-1 0,-1 1 0,1-1 0,0 0 0,-1 0 0,1 0 0,-1-1 0,1 1 1,0 0-1,-1-1 0,1 0 0,-1 0 0,1 0 0,-1 0 0,0 0 0,1 0 0,-1 0 1,0-1-1,0 1 0,0-1 0,0 1 0,0-1 0,0 0 0,2-3 0,-1 0 0,0 1-1,-1-1 1,0 0-1,1 0 1,-2 0-1,1 0 1,-1 0-1,1 0 0,-2 0 1,1-1-1,0 1 1,-1 0-1,0-1 1,0 1-1,-1 0 1,1 0-1,-1-1 1,0 1-1,-1 0 0,1 0 1,-1 0-1,-3-7 1,-1 1-3,0-1 1,-1 1-1,0 0 0,0 1 1,-1 0-1,-1 0 1,0 1-1,-10-9 0,5 7-14,10 8 10,0 0 0,0 0 0,0-1 1,1 1-1,-1-1 0,1 0 0,0 0 1,0 0-1,-4-7 0,7 10-19,0 1-1,-1-1 0,1 1 1,0-1-1,0 1 1,0-1-1,0 1 1,0-1-1,0 1 1,0-1-1,1 1 1,-1 0-1,0-1 0,0 1 1,0-1-1,0 1 1,0-1-1,1 1 1,-1 0-1,0-1 1,0 1-1,1-1 1,-1 1-1,0 0 1,1-1-1,-1 1 0,0 0 1,1-1-1,-1 1 1,1 0-1,-1 0 1,0 0-1,1-1 1,-1 1-1,1 0 1,-1 0-1,1 0 0,-1 0 1,0 0-1,2-1 1,18-1-614,-4 0 3307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2.103"/>
    </inkml:context>
    <inkml:brush xml:id="br0">
      <inkml:brushProperty name="width" value="0.1" units="cm"/>
      <inkml:brushProperty name="height" value="0.1" units="cm"/>
      <inkml:brushProperty name="color" value="#FFC114"/>
    </inkml:brush>
  </inkml:definitions>
  <inkml:trace contextRef="#ctx0" brushRef="#br0">2 1 5825,'0'12'2609,"-2"11"-673,2 10-1864,4 5 24,-3 4 104,1-2-48,4-5 24,-1 0-40,-2-13-184,-1-6-216,-1-11-496,1-12-336</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2.455"/>
    </inkml:context>
    <inkml:brush xml:id="br0">
      <inkml:brushProperty name="width" value="0.1" units="cm"/>
      <inkml:brushProperty name="height" value="0.1" units="cm"/>
      <inkml:brushProperty name="color" value="#FFC114"/>
    </inkml:brush>
  </inkml:definitions>
  <inkml:trace contextRef="#ctx0" brushRef="#br0">1 95 4257,'18'-11'554,"0"1"0,34-12 0,-51 22-524,-1 0 0,1 0 0,0-1 0,0 1 0,0 0 0,0 0 1,-1 0-1,1 0 0,0 0 0,0 1 0,0-1 0,0 0 0,0 0 1,-1 1-1,1-1 0,0 0 0,0 1 0,-1-1 0,1 0 0,0 1 1,-1-1-1,1 1 0,0 0 0,-1-1 0,1 1 0,0-1 0,-1 1 1,1 0-1,-1 0 0,0-1 0,1 2 0,7 28 749,-6-19-423,5 19 545,-6-20-637,1-1-1,0 1 1,1-1-1,0 0 0,0 0 1,1 0-1,0 0 0,0-1 1,12 15-1,-16-22-249,0-1 0,0 1 0,1-1 1,-1 1-1,0-1 0,1 0 0,-1 1 0,1-1 0,-1 0 0,0 1 0,1-1 0,-1 0 0,1 0 1,-1 1-1,1-1 0,-1 0 0,1 0 0,-1 0 0,1 0 0,-1 0 0,1 0 0,-1 1 0,1-1 1,0 0-1,-1-1 0,1 1 0,-1 0 0,1 0 0,-1 0 0,1 0 0,-1 0 0,1 0 0,-1-1 1,1 1-1,-1 0 0,1 0 0,-1-1 0,0 1 0,1 0 0,-1-1 0,1 1 0,-1 0 0,0-1 1,1 1-1,-1-1 0,0 1 0,1-1 0,-1 1 0,0 0 0,1-2 0,10-28 376,-10 26-384,6-20 81,1-1-1,18-38 0,-23 56-86,1 0 0,0 0-1,0 1 1,1-1-1,0 1 1,0 0-1,1 0 1,-1 0-1,1 1 1,0 0-1,1 0 1,13-7-1,-18 11 7,0 0-1,0 0 0,1 0 1,-1 1-1,0-1 0,1 1 1,-1 0-1,1 0 0,-1 0 1,0 0-1,1 0 0,-1 0 1,0 0-1,1 1 0,-1-1 1,0 1-1,1 0 0,-1 0 1,0 0-1,0 0 0,0 0 1,0 0-1,0 0 0,0 1 1,0-1-1,0 1 0,0 0 1,-1-1-1,1 1 0,2 4 0,4 5 55,-1 0-1,0 1 1,0 0-1,5 15 1,-8-18-44,9 22-6,-8-19-255,-1 0 0,2-1 0,-1 0 0,2 1 0,0-2 1,10 15-1,2-10-1065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2.807"/>
    </inkml:context>
    <inkml:brush xml:id="br0">
      <inkml:brushProperty name="width" value="0.1" units="cm"/>
      <inkml:brushProperty name="height" value="0.1" units="cm"/>
      <inkml:brushProperty name="color" value="#FFC114"/>
    </inkml:brush>
  </inkml:definitions>
  <inkml:trace contextRef="#ctx0" brushRef="#br0">79 10 7554,'-1'-1'104,"0"0"0,0 0 1,0 1-1,0-1 1,0 0-1,0 0 1,0 1-1,-1-1 0,1 1 1,0-1-1,0 1 1,-1-1-1,1 1 1,0 0-1,-1-1 0,1 1 1,0 0-1,-1 0 1,1 0-1,0 0 0,-1 0 1,1 1-1,0-1 1,-1 0-1,1 1 1,0-1-1,-1 1 0,1-1 1,0 1-1,0-1 1,0 1-1,0 0 0,-1 0 1,1-1-1,0 1 1,0 0-1,-1 2 1,-1 0-108,0 0 0,0 1 0,1-1 0,-1 1 0,1-1 0,0 1 0,0 0 0,1 0 0,-1 0 0,1 0 0,-2 6 0,0 10 182,2 0-1,0 35 1,2-45-146,0 0 0,0 0 0,1-1 0,0 1 0,0-1-1,1 1 1,7 13 0,-10-22-31,1 1 0,-1-1 0,1 1 0,0-1 0,0 0 0,0 1-1,0-1 1,0 0 0,0 1 0,0-1 0,1 0 0,-1 0 0,0 0 0,0 0-1,1 0 1,-1-1 0,1 1 0,-1 0 0,1-1 0,-1 1 0,1-1-1,-1 1 1,1-1 0,0 0 0,-1 1 0,1-1 0,0 0 0,-1 0 0,1 0-1,-1 0 1,1-1 0,0 1 0,-1 0 0,1-1 0,-1 1 0,1-1 0,-1 1-1,1-1 1,-1 0 0,1 0 0,1-1 0,6-4-9,-1-1 0,0 0 0,-1 0 0,0 0 0,8-10 1,-13 14-13,9-11-77,-2 0-1,11-19 1,-12 19 28,0 0 0,17-21 0,-24 35 67,-1-1 0,1 0 1,-1 1-1,1-1 1,-1 0-1,1 1 1,-1-1-1,1 1 1,0-1-1,-1 1 1,1-1-1,0 1 1,-1-1-1,1 1 1,0 0-1,0-1 1,-1 1-1,1 0 1,0 0-1,0-1 1,0 1-1,-1 0 1,1 0-1,0 0 1,0 0-1,0 0 1,0 0-1,-1 0 1,1 1-1,0-1 1,0 0-1,0 0 1,-1 1-1,1-1 0,0 0 1,0 1-1,-1-1 1,1 1-1,0-1 1,-1 1-1,1-1 1,0 1-1,-1-1 1,1 1-1,-1 0 1,1-1-1,-1 1 1,1 0-1,-1-1 1,0 1-1,1 0 1,-1 0-1,0-1 1,1 2-1,2 6 24,0-1 0,0 1 0,-1 0 0,2 10 0,4 46 921,-2 0 0,-6 125-1,0-187-919,0 21 118,-1 0-1,-1 0 1,-1 0-1,-10 37 1,12-56-140,-1 1 1,1-1 0,-1 1 0,0-1 0,0 0 0,-1 0 0,1 0 0,-1 0 0,0 0-1,0 0 1,0-1 0,0 0 0,-1 1 0,1-1 0,-1 0 0,0-1 0,0 1-1,0-1 1,0 1 0,-1-1 0,1-1 0,0 1 0,-1 0 0,1-1 0,-1 0-1,0 0 1,1-1 0,-1 1 0,-5-1 0,3 0-64,0-1 1,0 0-1,0 0 1,1-1-1,-1 1 1,1-1-1,-1-1 1,1 1-1,0-1 1,0 0-1,0-1 1,-9-6-1,-19-26-1271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3.434"/>
    </inkml:context>
    <inkml:brush xml:id="br0">
      <inkml:brushProperty name="width" value="0.1" units="cm"/>
      <inkml:brushProperty name="height" value="0.1" units="cm"/>
      <inkml:brushProperty name="color" value="#FFC114"/>
    </inkml:brush>
  </inkml:definitions>
  <inkml:trace contextRef="#ctx0" brushRef="#br0">182 30 2705,'11'1'359,"-1"0"-571,0-1-1,0 0 1,16-2-1,-23 2 420,-1 0 0,0-1 0,1 1 0,-1-1 0,0 0-1,1 0 1,-1 0 0,0 0 0,0 0 0,0-1 0,0 1 0,0-1 0,0 1 0,0-1-1,0 1 1,-1-1 0,1 0 0,-1 0 0,1 0 0,1-3 0,-11 5 2049,-120 53-1873,101-41-319,12-5 28,0 0 0,0 1 0,1 0 0,-23 19 0,34-25-65,1 0-1,-1 1 1,0-1-1,1 1 0,0 0 1,-1 0-1,1 0 1,0 0-1,1 0 1,-1 0-1,0 1 1,1-1-1,0 1 1,0-1-1,0 1 1,0-1-1,0 1 1,1-1-1,0 1 1,0 0-1,0-1 1,0 1-1,0 0 1,1-1-1,-1 1 1,1-1-1,2 8 1,-1-8-18,-1 0 1,1 1-1,0-1 0,0 0 1,0 0-1,0 0 1,0-1-1,0 1 1,1 0-1,0-1 1,-1 0-1,1 1 1,0-1-1,6 3 1,-3-2-2,0-1-1,0 0 1,0 0 0,1 0 0,-1-1 0,0 1-1,13-1 1,-6-1-4,0 0 1,0-1-1,0-1 0,-1 0 0,1-1 1,-1 0-1,0-1 0,13-5 0,-14 4-3,0-1-1,-1 0 1,0-1-1,0 0 0,11-10 1,-18 14 0,1 0 0,-1 0 1,0 0-1,-1-1 0,1 1 1,0-1-1,-1 0 1,0 1-1,0-1 0,0 0 1,0 0-1,-1 0 0,1-1 1,-1 1-1,0 0 0,-1-1 1,2-6-1,-8-5 5,6 16-6,0 0 1,0 0-1,0 0 1,0 0-1,0 1 1,0-1-1,0 0 1,0 0-1,-1 0 1,1 0-1,0 0 1,0 1-1,0-1 1,0 0 0,0 0-1,0 0 1,-1 0-1,1 0 1,0 0-1,0 1 1,0-1-1,0 0 1,-1 0-1,1 0 1,0 0-1,0 0 1,0 0-1,0 0 1,-1 0-1,1 0 1,0 0-1,0 0 1,0 0-1,-1 0 1,1 0-1,0 0 1,0 0-1,0 0 1,0 0-1,-1 0 1,1 0-1,0 0 1,0-1-1,0 1 1,0 0-1,-1 0 1,1 0 0,0 0-1,0 0 1,0 0-1,0 0 1,0-1-1,-1 1 1,1 0-1,0 0 1,0 0-1,0 0 1,0-1-1,0 1 1,0 0-1,0 0 1,0 0-1,0 0 1,0-1-1,0 1 1,0 0-1,0 0 1,0-1-1,-1 2 71,17 25 408,-12-19-433,4 4 49,0 1 0,1-1 1,0-1-1,0 0 0,19 15 0,-15-14-227,1 0-1,0-1 1,1 0 0,0-1-1,1-1 1,25 10-1,-24-17-1087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3.804"/>
    </inkml:context>
    <inkml:brush xml:id="br0">
      <inkml:brushProperty name="width" value="0.1" units="cm"/>
      <inkml:brushProperty name="height" value="0.1" units="cm"/>
      <inkml:brushProperty name="color" value="#FFC114"/>
    </inkml:brush>
  </inkml:definitions>
  <inkml:trace contextRef="#ctx0" brushRef="#br0">1 32 5049,'20'71'3517,"-16"-51"-3204,0 1 1,-1 0 0,-2 0-1,0 0 1,-3 41 0,-4-39 456,2-18-68,4-15-222,1-5-442,1-1 0,1 0 0,0 1 0,1-1-1,1 1 1,0 0 0,1 1 0,1-1 0,0 1 0,17-23 0,-19 29-52,1 1 0,0-1 0,0 1 1,1 0-1,0 1 0,0 0 0,0 0 0,1 0 1,0 1-1,0 0 0,1 1 0,-1 0 0,1 0 1,0 1-1,0 0 0,0 0 0,0 1 0,18-2 1,-23 4 14,-1 0 0,0 0 0,1 0 0,-1 0 0,0 1 0,1-1 0,-1 1 0,0 0 0,0 0 0,0 0 0,1 1 0,-1-1 0,0 1 0,-1-1 0,1 1 0,0 0 0,0 0 0,-1 0 0,1 1 0,-1-1 0,0 1 0,0-1 0,0 1 0,0 0 0,0 0 0,0-1 0,-1 1 0,0 0 0,2 4 0,2 8 35,-1 0 0,-1 1 0,0-1-1,1 32 1,-2-14-16,0-23-16,6 43-92,-7-49 13,0 0 0,1 0 0,-1 1 0,1-2 0,0 1 0,0 0 0,0 0 0,0 0 0,5 4 1,-6-6-25,0-1 0,1 0 0,-1 0 0,1 0 0,-1 0 1,1 0-1,0-1 0,-1 1 0,4 1 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4.240"/>
    </inkml:context>
    <inkml:brush xml:id="br0">
      <inkml:brushProperty name="width" value="0.1" units="cm"/>
      <inkml:brushProperty name="height" value="0.1" units="cm"/>
      <inkml:brushProperty name="color" value="#FFC114"/>
    </inkml:brush>
  </inkml:definitions>
  <inkml:trace contextRef="#ctx0" brushRef="#br0">95 86 3929,'14'0'3584,"-10"1"-3547,0-1 1,0 0-1,0 0 0,0-1 0,-1 1 0,6-2 1,85-29 1263,-93 31-1260,-1 0 1,1-1-1,0 1 0,0 0 0,0-1 0,0 1 0,-1-1 1,1 1-1,0-1 0,0 1 0,-1-1 0,1 1 0,0-1 1,-1 0-1,1 1 0,-1-1 0,2-1 0,-2 1-26,0 1 0,0 0 0,0-1-1,0 1 1,0-1 0,0 1 0,0-1-1,-1 1 1,1 0 0,0-1 0,0 1 0,0-1-1,0 1 1,-1 0 0,1-1 0,0 1 0,0 0-1,-1-1 1,1 1 0,0 0 0,0-1-1,-1 1 1,1 0 0,0 0 0,-1-1 0,-27-13 91,27 14-113,-13-4-49,1 0 1,0 1 0,-1 0 0,-23-1-1,30 4 74,0-1-1,0 1 0,0 1 0,0 0 0,0 0 0,0 0 0,0 0 0,0 1 0,0 1 0,-10 4 1,14-5 23,0 0 1,0 0-1,1 0 1,-1 1-1,1-1 1,0 1-1,-1 0 1,1 0-1,0-1 1,1 1-1,-1 0 1,0 1-1,1-1 1,0 0-1,0 0 1,0 1-1,0-1 1,0 0-1,1 1 1,-1-1-1,1 1 1,0-1-1,0 1 1,0-1-1,1 1 1,1 5-1,-1-1 4,1 0 1,0 0-1,1-1 0,0 0 0,0 1 0,0-1 0,1 0 1,0 0-1,0-1 0,10 12 0,-7-11-62,-1-1-1,1 0 1,1 0-1,-1-1 1,1 1-1,0-2 1,0 1-1,0-1 1,1 0-1,0-1 1,-1 0-1,1-1 1,0 1-1,0-2 1,1 1-1,-1-1 1,12 0-1,19-4-606</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4.623"/>
    </inkml:context>
    <inkml:brush xml:id="br0">
      <inkml:brushProperty name="width" value="0.1" units="cm"/>
      <inkml:brushProperty name="height" value="0.1" units="cm"/>
      <inkml:brushProperty name="color" value="#FFC114"/>
    </inkml:brush>
  </inkml:definitions>
  <inkml:trace contextRef="#ctx0" brushRef="#br0">0 0 4201,'7'2'1800,"18"1"-663,5 3-985,1 9-104,4 4-24,-7 9 280,-1 12 64,1 8 88,-5 8 8,-2 4-216,-2-7-200,-4-15-272,-1-14-168,-1-24-504,1-13-657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4.986"/>
    </inkml:context>
    <inkml:brush xml:id="br0">
      <inkml:brushProperty name="width" value="0.1" units="cm"/>
      <inkml:brushProperty name="height" value="0.1" units="cm"/>
      <inkml:brushProperty name="color" value="#FFC114"/>
    </inkml:brush>
  </inkml:definitions>
  <inkml:trace contextRef="#ctx0" brushRef="#br0">196 1 7290,'-71'41'2512,"31"12"-2232,3-4-104,9-17-32,8-6-40,20-18-64,0-10-304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5.335"/>
    </inkml:context>
    <inkml:brush xml:id="br0">
      <inkml:brushProperty name="width" value="0.1" units="cm"/>
      <inkml:brushProperty name="height" value="0.1" units="cm"/>
      <inkml:brushProperty name="color" value="#FFC114"/>
    </inkml:brush>
  </inkml:definitions>
  <inkml:trace contextRef="#ctx0" brushRef="#br0">0 16 3521,'9'25'2387,"14"47"1389,23 93-1245,16 67-538,-61-231-1990,-1 0-1,0 0 0,0 0 0,0 0 0,1 0 0,-1 0 0,0 0 0,0 0 1,0 0-1,-1 0 0,1-1 0,0 1 0,0 0 0,0 0 0,-1 2 1,0-3-2,1 0 1,0 1-1,-1-1 1,1 0 0,0 1-1,-1-1 1,1 0 0,0 0-1,-1 1 1,1-1 0,-1 0-1,1 0 1,0 0-1,-1 0 1,1 0 0,-1 0-1,1 1 1,-1-1 0,1 0-1,0 0 1,-1 0-1,1 0 1,-2-1 0,-1 1 5,1-1 0,-1 0 0,0 0 0,0-1 0,0 1 0,1 0-1,-1-1 1,-3-2 0,-3-4-54,0-1 1,1 1-1,0-1 0,1 0 0,0-1 0,1 0 0,0 0 0,0 0 0,1-1 0,0 0 0,1 0 0,0 0 0,1 0 0,0-1 0,-1-16 0,1 8-168,1-1-1,1 0 1,1 0-1,1 0 1,0 0-1,2 1 1,10-40-1,-9 50 144,0-1 0,0 2-1,1-1 1,0 0 0,1 1 0,0 0-1,0 0 1,1 1 0,14-15 0,-18 21 74,-1-1-1,1 1 1,0 0 0,-1 0 0,1 0 0,0 0 0,0 1 0,0-1 0,0 1 0,1 0-1,-1-1 1,0 2 0,1-1 0,-1 0 0,0 1 0,1-1 0,-1 1 0,1 0-1,-1 0 1,1 0 0,-1 1 0,0-1 0,1 1 0,-1 0 0,0 0 0,1 0-1,-1 0 1,0 1 0,0-1 0,0 1 0,0 0 0,0-1 0,-1 2 0,1-1 0,3 4-1,-2-3 27,0 1-1,-1 0 0,1 0 0,-1 0 0,0 0 0,0 1 0,-1-1 0,1 1 0,-1-1 1,0 1-1,-1 0 0,1 0 0,-1 0 0,0 0 0,0 0 0,0 0 0,-1 0 1,0 1-1,0 6 0,-1-4 34,0-1 1,-1 1-1,0-1 1,0 0-1,-1 0 1,0 0-1,0 0 1,-1 0-1,1 0 1,-2-1-1,1 0 1,-9 10-1,2-4 30,4-4-57,0 1 0,0-1 1,-1-1-1,-1 0 1,-15 11-1,24-18-29,-1 1 0,1-1-1,-1 0 1,1 0 0,0 1-1,-1-1 1,1 0-1,-1 0 1,1 0 0,0 0-1,-1 1 1,1-1-1,-1 0 1,1 0 0,-1 0-1,1 0 1,0 0 0,-1 0-1,1 0 1,-1 0-1,1 0 1,-1 0 0,1-1-1,-1 1 1,1 0 0,0 0-1,-1-1 1,-8-14 1967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4.535"/>
    </inkml:context>
    <inkml:brush xml:id="br0">
      <inkml:brushProperty name="width" value="0.1" units="cm"/>
      <inkml:brushProperty name="height" value="0.1" units="cm"/>
      <inkml:brushProperty name="color" value="#FFC114"/>
    </inkml:brush>
  </inkml:definitions>
  <inkml:trace contextRef="#ctx0" brushRef="#br0">58 70 2961,'16'-7'2651,"30"-10"0,52-6-1220,-42 11-1144,-41 5-238,-11 4 46,-11 3 154,-10 3-183,0 0 0,0 2 0,1 0 0,-1 1 0,1 0 0,-21 12 0,19-8 120,-1 1-1,1 1 1,-16 15 0,28-23-130,1 1 0,0 0 1,0 0-1,0 1 0,1-1 0,-1 1 0,1 0 0,1 0 1,-1 0-1,1 1 0,0-1 0,-3 13 0,5-17-44,1 1 0,0-1 0,0 1 0,0 0 0,0-1 1,0 1-1,1-1 0,-1 1 0,1-1 0,0 1 0,0-1 0,0 0 0,0 1 0,0-1 0,0 0 0,0 0 0,1 0 0,-1 1 0,1-2 0,0 1 0,0 0 0,-1 0 0,1 0 0,0-1 0,0 1 0,1-1 0,-1 0 0,5 3 0,5 2 11,1-1 0,1 0-1,26 6 1,-39-10-23,23 5-301,0-2-1,0 0 1,0-1-1,0-2 0,38-1 1,-14-8-1405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5.700"/>
    </inkml:context>
    <inkml:brush xml:id="br0">
      <inkml:brushProperty name="width" value="0.1" units="cm"/>
      <inkml:brushProperty name="height" value="0.1" units="cm"/>
      <inkml:brushProperty name="color" value="#FFC114"/>
    </inkml:brush>
  </inkml:definitions>
  <inkml:trace contextRef="#ctx0" brushRef="#br0">0 134 4601,'19'-1'954,"30"-3"238,54-11 0,-88 12-1151,-1 0-1,1-2 0,-1 0 0,0-1 1,0 0-1,-1-1 0,0 0 1,13-10-1,-24 16-15,-1 0 1,1 0-1,-1 0 1,1 0 0,-1-1-1,0 1 1,0 0-1,0 0 1,0-1-1,0 1 1,0-1-1,0 1 1,0-1 0,0 1-1,-1-1 1,1 0-1,0-2 1,-1 4-13,0-1-1,0 1 1,0-1 0,0 1 0,0-1-1,-1 1 1,1 0 0,0-1-1,0 1 1,-1-1 0,1 1 0,0-1-1,0 1 1,-1 0 0,1-1 0,0 1-1,-1 0 1,1-1 0,0 1 0,-1 0-1,1-1 1,-1 1 0,-18-5 153,6 4 38,0 1 0,1 0 1,-1 0-1,1 2 0,-1-1 0,1 2 1,0-1-1,0 2 0,-20 8 1,27-10-101,0 0 0,0 1 0,1 0 0,-1-1 0,1 2-1,0-1 1,0 0 0,0 1 0,0 0 0,1 0 0,-1 0 0,1 0 0,0 1 0,0-1 0,1 1 0,-1 0 0,1 0 0,0 0 0,1 0 0,-1 0 0,1 0 0,0 0 0,0 1 0,0 9 0,1-1 60,1 0-1,1 0 1,0-1-1,1 1 1,0 0-1,1-1 1,11 24-1,-12-30-149,0 0 0,1 1 0,0-2 0,0 1 0,1 0 0,0-1-1,0 0 1,0 0 0,1 0 0,0-1 0,0 0 0,0 0 0,1 0-1,12 6 1,-15-9-99,0-1-1,1 0 1,-1 0-1,0 0 1,1 0-1,-1 0 1,1-1-1,-1 0 1,0 0-1,1 0 1,-1-1-1,1 1 0,-1-1 1,0 0-1,1-1 1,-1 1-1,0 0 1,0-1-1,0 0 1,0 0-1,0-1 1,5-3-1,21-27-1587</inkml:trace>
  <inkml:trace contextRef="#ctx0" brushRef="#br0" timeOffset="1">424 88 5009,'20'-4'444,"1"0"1,-1 2-1,23 0 1,-42 2-408,1 0 0,-1 0 0,1 1 0,-1-1 1,1 1-1,-1-1 0,0 1 0,1-1 0,-1 1 0,0 0 0,0 0 1,1 0-1,-1-1 0,0 1 0,0 0 0,0 1 0,0-1 1,0 0-1,0 0 0,0 0 0,0 1 0,-1-1 0,2 2 0,0 2 90,-1 0-1,1 0 0,-1 0 1,1 10-1,0-2 145,1 11 603,2 46 0,-5-50-491,1 0 0,1 0-1,8 34 1,-10-53-369,0 1 0,1 0 0,0-1-1,-1 1 1,1 0 0,0-1 0,0 1 0,0-1 0,0 0 0,0 1 0,1 0-1,-1-1-5,-1-1 1,1 0-1,-1 1 0,1-1 0,-1 0 0,1 1 0,-1-1 0,1 0 0,-1 0 0,1 0 0,-1 1 0,1-1 0,0 0 0,-1 0 0,1 0 0,-1 0 0,1 0 0,-1 0 0,1 0 0,0 0 0,-1 0 0,1-1 0,1 0 11,0 0-1,0 0 0,0 0 1,-1-1-1,1 1 1,-1 0-1,1-1 0,-1 1 1,0-1-1,1 0 1,-1 1-1,0-1 0,0 0 1,0 0-1,0 0 1,0-2-1,12-32 208,8-38 1,-16 52-112,0 0 0,2 0 0,1 0 0,0 1 1,2 0-1,16-25 0,-22 40-176,0 0 0,1 0 0,0 1 0,0 0 0,1 0 0,8-6 0,13-5-1092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6.050"/>
    </inkml:context>
    <inkml:brush xml:id="br0">
      <inkml:brushProperty name="width" value="0.1" units="cm"/>
      <inkml:brushProperty name="height" value="0.1" units="cm"/>
      <inkml:brushProperty name="color" value="#FFC114"/>
    </inkml:brush>
  </inkml:definitions>
  <inkml:trace contextRef="#ctx0" brushRef="#br0">1 1 7106,'81'87'2904,"-62"-44"-1688,-1-8-487,-2 2-409,-2-2-96,-8-11-128,2-5-56,-8-14-88,0-10-224,-4-19-937</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6.490"/>
    </inkml:context>
    <inkml:brush xml:id="br0">
      <inkml:brushProperty name="width" value="0.1" units="cm"/>
      <inkml:brushProperty name="height" value="0.1" units="cm"/>
      <inkml:brushProperty name="color" value="#FFC114"/>
    </inkml:brush>
  </inkml:definitions>
  <inkml:trace contextRef="#ctx0" brushRef="#br0">0 292 4553,'52'27'5132,"-52"-27"-5042,1 0 0,-1 0 0,1 0 0,-1 1-1,1-1 1,-1 0 0,1 0 0,0 0 0,-1 0 0,1 0 0,-1 0 0,1-1 0,-1 1 0,1 0 0,-1 0 0,1 0 0,0 0 0,-1-1 0,1 1 0,-1 0-1,0-1 1,1 1 0,-1 0 0,1-1 0,-1 1 0,1 0 0,-1-1 0,0 1 0,1-1 0,-1 1 0,1-1 0,6-18 1091,-7 18-1107,18-70 996,-11 40-1055,1 0 0,23-56 0,-30 85-21,0 0 1,-1 1 0,1-1 0,0 0 0,0 0 0,1 1 0,-1-1 0,0 1 0,1-1 0,-1 1 0,0-1 0,1 1 0,0 0-1,-1 0 1,1 0 0,0 0 0,-1 0 0,1 0 0,0 0 0,0 1 0,0-1 0,0 1 0,0-1 0,0 1 0,0-1 0,3 1-1,-2 1 0,0-1 0,0 1-1,0 0 1,0 0 0,-1 0-1,1 0 1,0 1-1,-1-1 1,1 1 0,-1 0-1,1-1 1,-1 1-1,0 0 1,0 0 0,0 1-1,0-1 1,3 5-1,2 3 6,-1 1 0,0 1 0,-1-1 0,5 14 0,12 27 10,-22-52-4,0 0 0,0 1-1,0-1 1,0 0-1,0 0 1,0 0-1,1 0 1,-1 0-1,0 1 1,0-1-1,0 0 1,0 0-1,0 0 1,0 0-1,1 0 1,-1 0-1,0 0 1,0 0-1,0 0 1,0 1-1,0-1 1,1 0 0,-1 0-1,0 0 1,0 0-1,0 0 1,0 0-1,0 0 1,1 0-1,-1 0 1,0 0-1,0 0 1,0 0-1,0 0 1,1 0-1,-1-1 1,0 1-1,0 0 1,0 0-1,7-7 140,6-16 35,-9 16-144,13-20-81,33-40-1,-45 61 10,1-1 0,0 2 0,0-1 0,0 1 0,0-1 1,1 2-1,0-1 0,0 1 0,1 0 0,-1 0 0,13-3 0,-17 6 34,0 0 0,0 1 1,-1 0-1,1 0 0,0 0 0,0 0 0,0 0 0,-1 1 0,1-1 1,0 1-1,0 0 0,-1-1 0,1 1 0,-1 1 0,1-1 0,-1 0 1,1 0-1,-1 1 0,0 0 0,1-1 0,-1 1 0,3 4 0,4 3 16,-1 1 1,0 1-1,11 20 0,-4-7 24,12 19 73,-17-26-61,1 1 0,0-2 0,17 19 0,-26-33-41,0 1 1,1-1-1,-1 0 1,1 0-1,-1 0 1,1-1 0,0 1-1,0-1 1,0 1-1,0-1 1,0 0-1,0 0 1,0 0 0,0-1-1,0 1 1,5 0-1,-5-1 2,-1-1-1,1 1 0,0-1 1,-1 1-1,1-1 1,-1 0-1,1 0 0,-1 0 1,1 0-1,-1 0 0,0-1 1,1 1-1,-1-1 1,0 1-1,0-1 0,0 0 1,0 0-1,0 0 1,-1 0-1,3-4 0,0 1-7,-1 0 0,0 0 0,-1-1 0,0 1 0,1-1 0,-2 0 0,1 1 0,-1-1 0,0 0 0,0 0 0,0 0 0,-1 0 0,0 0 0,0 0 0,-2-9 0,-2-5-195,0 1 1,-2 0 0,-10-24 0,16 42 185,-6-10-185,6 26 213,1-9 29,10 165 682,-11-166-704,1 19 113,5 30 0,-5-49-130,0 1 0,0-1 0,1-1 1,-1 1-1,1 0 0,0 0 0,0 0 0,1-1 0,0 1 0,-1-1 0,1 0 1,6 7-1,-7-10-23,-1 0-1,0-1 1,0 1 0,1 0 0,-1 0 0,1-1 0,-1 1 0,1 0 0,-1-1 0,1 0 0,-1 1-1,1-1 1,-1 0 0,1 0 0,0 0 0,-1 0 0,1 0 0,-1 0 0,1 0 0,0 0 0,-1-1-1,1 1 1,-1-1 0,1 1 0,-1-1 0,0 0 0,1 1 0,-1-1 0,1 0 0,1-2 0,2-1-187,0 0-1,0 0 1,-1-1 0,1 0 0,-1 0 0,4-6 0,14-29-894,-1-10 1317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6.850"/>
    </inkml:context>
    <inkml:brush xml:id="br0">
      <inkml:brushProperty name="width" value="0.1" units="cm"/>
      <inkml:brushProperty name="height" value="0.1" units="cm"/>
      <inkml:brushProperty name="color" value="#FFC114"/>
    </inkml:brush>
  </inkml:definitions>
  <inkml:trace contextRef="#ctx0" brushRef="#br0">0 145 5513,'12'-11'897,"0"1"0,26-16 0,-37 26-854,-1 0-1,1 0 0,-1 0 0,1 0 0,-1 0 0,1 0 0,-1 0 1,1 0-1,-1 0 0,1 0 0,-1 0 0,1 0 0,-1 0 0,1 0 0,-1 0 1,1 1-1,-1-1 0,1 0 0,-1 0 0,1 1 0,-1-1 0,0 0 1,1 1-1,-1-1 0,1 0 0,-1 1 0,0-1 0,1 1 0,-1-1 1,0 1-1,0-1 0,1 1 0,-1-1 0,0 0 0,0 1 0,0-1 0,0 1 1,1 0-1,-1-1 0,0 1 0,0-1 0,0 2 0,3 30 920,-2-22-680,1 19 323,-1-8-184,2 0 1,0 0-1,0 0 1,11 31-1,-14-52-405,0 0-1,0 0 1,0 1-1,1-1 0,-1 0 1,0 1-1,0-1 1,0 0-1,0 0 0,0 0 1,0 1-1,0-1 1,0 0-1,1 0 0,-1 1 1,0-1-1,0 0 1,0 0-1,0 0 0,1 1 1,-1-1-1,0 0 1,0 0-1,0 0 0,1 0 1,-1 0-1,0 1 1,0-1-1,1 0 0,-1 0 1,0 0-1,0 0 1,1 0-1,-1 0 1,0 0-1,0 0 0,1 0 1,-1 0-1,0 0 1,1 0-1,-1 0 0,0 0 1,0 0-1,1 0 1,-1 0-1,0-1 0,0 1 1,0 0-1,1 0 1,-1 0-1,9-12 390,-8 11-382,13-24 265,17-44 1,-24 50-295,1 1 1,0 1-1,1 0 0,1 0 1,1 0-1,13-15 0,-13 20-71,1 1 0,23-19-1,-30 27 57,-1 0-1,0 0 1,1 1-1,0-1 1,0 1-1,0 0 0,0 0 1,0 1-1,0-1 1,0 1-1,0 0 1,8 0-1,-11 2 32,1-1 0,0 1 0,0-1-1,0 1 1,-1 0 0,1 0 0,0 0-1,-1 1 1,1-1 0,-1 0 0,0 1-1,1 0 1,-1-1 0,0 1 0,0 0 0,0 0-1,0 1 1,0-1 0,-1 0 0,1 0-1,-1 1 1,3 5 0,2 5 84,-1 0 0,0 0-1,4 19 1,-4-15 12,-2-4-31,27 77 419,-27-81-458,1-1-1,0 0 0,1 0 1,-1 0-1,2 0 0,-1-1 1,13 13-1,-18-19-38,1 0 1,0-1-1,-1 1 0,1 0 1,0 0-1,0-1 1,0 1-1,0-1 0,0 1 1,0-1-1,0 1 1,0-1-1,0 0 0,0 1 1,0-1-1,0 0 0,0 0 1,0 0-1,0 0 1,0 0-1,0 0 0,0 0 1,0 0-1,0 0 0,0 0 1,2-1-1,-2 0-26,1 0 1,-1 0-1,1-1 0,-1 1 0,0 0 0,1-1 1,-1 1-1,0-1 0,0 1 0,0-1 0,0 1 1,0-1-1,1-3 0,2-7-295,0-1 1,0 0-1,1-18 0,-4 25 127,4-27-1222,1-44-1,-5 17-294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7.208"/>
    </inkml:context>
    <inkml:brush xml:id="br0">
      <inkml:brushProperty name="width" value="0.1" units="cm"/>
      <inkml:brushProperty name="height" value="0.1" units="cm"/>
      <inkml:brushProperty name="color" value="#FFC114"/>
    </inkml:brush>
  </inkml:definitions>
  <inkml:trace contextRef="#ctx0" brushRef="#br0">66 4 6689,'70'-3'2689,"-62"49"-1697,-6-3-272,-4-2-136,0-1-55,-2-3-25,0 1-168,4-10-192,-4-2-152,2-13-656,-3-10-329,-4-11-1471</inkml:trace>
  <inkml:trace contextRef="#ctx0" brushRef="#br0" timeOffset="1">50 239 7034,'-49'-114'3440,"73"103"-1263,3 6-593,14 3-736,0 4-296,6 6-288,0-3-64,-7 6-168,-2 0-112,-10-3-560,-6 3-408,-6-6-936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07.557"/>
    </inkml:context>
    <inkml:brush xml:id="br0">
      <inkml:brushProperty name="width" value="0.1" units="cm"/>
      <inkml:brushProperty name="height" value="0.1" units="cm"/>
      <inkml:brushProperty name="color" value="#FFC114"/>
    </inkml:brush>
  </inkml:definitions>
  <inkml:trace contextRef="#ctx0" brushRef="#br0">1 1 5361,'83'116'3001,"-77"-97"-585,-1-8-759,0-4-865,-4-7-360,-4-10-512,-5-3-712</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57.284"/>
    </inkml:context>
    <inkml:brush xml:id="br0">
      <inkml:brushProperty name="width" value="0.1" units="cm"/>
      <inkml:brushProperty name="height" value="0.1" units="cm"/>
      <inkml:brushProperty name="color" value="#FFC114"/>
    </inkml:brush>
  </inkml:definitions>
  <inkml:trace contextRef="#ctx0" brushRef="#br0">491 121 3233,'-39'-30'4265,"39"31"-4197,2-14 2065,-2 9-2112,0 0-1,-1 0 1,1 0-1,-1 0 0,0 0 1,-1 0-1,1 1 0,-1-1 1,1 0-1,-1 1 1,0-1-1,-1 1 0,1 0 1,0-1-1,-1 1 0,0 0 1,-4-3-1,5 5-14,0-1 1,0 1-1,-1 0 0,1 0 0,0 0 0,-1 0 0,1 1 1,0-1-1,-1 1 0,1-1 0,-1 1 0,1 0 1,-1 0-1,1 0 0,-1 0 0,1 0 0,-1 1 1,1-1-1,0 1 0,-3 0 0,-3 1 15,-28 5 136,-1 3 1,2 0-1,0 3 0,0 0 1,-38 22-1,66-31-78,0-1 0,0 1 0,1 0 0,-1 1 0,1 0 0,0 0-1,1 0 1,-1 1 0,1-1 0,0 1 0,0 0 0,0 1 0,1-1 0,0 1 0,1 0 0,-6 15 0,4 5 152,1 0 1,2 1-1,0 0 0,4 43 1,-1-42-86,-1-24-125,1 27 161,1-1 0,1 1 0,9 41 0,-10-65-142,0 0-1,1 0 1,0-1 0,0 1-1,1-1 1,-1 1 0,2-1-1,-1 0 1,1 0 0,0-1-1,0 0 1,1 0 0,0 0-1,0 0 1,0-1 0,1 0-1,-1 0 1,11 5 0,1-3 20,0-1 0,-1 0 0,2-1-1,-1-1 1,0-1 0,1-1 0,0-1 0,26 0 0,-3-3-12,0-2-1,68-15 0,-66 9-472,-1-2 0,0-1 0,55-27 0,-50 10-1406</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57.700"/>
    </inkml:context>
    <inkml:brush xml:id="br0">
      <inkml:brushProperty name="width" value="0.1" units="cm"/>
      <inkml:brushProperty name="height" value="0.1" units="cm"/>
      <inkml:brushProperty name="color" value="#FFC114"/>
    </inkml:brush>
  </inkml:definitions>
  <inkml:trace contextRef="#ctx0" brushRef="#br0">1 9 4249,'0'-9'2859,"0"14"-761,1 25-974,4 8-594,2 0-1,22 70 1,23 69-73,-36-115-397,2-1 0,43 97 0,-67-171-1547,-4-6 284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58.050"/>
    </inkml:context>
    <inkml:brush xml:id="br0">
      <inkml:brushProperty name="width" value="0.1" units="cm"/>
      <inkml:brushProperty name="height" value="0.1" units="cm"/>
      <inkml:brushProperty name="color" value="#FFC114"/>
    </inkml:brush>
  </inkml:definitions>
  <inkml:trace contextRef="#ctx0" brushRef="#br0">1 53 6233,'38'-52'2265,"-38"80"-1833,8 4-256,8 5-112,1 2 96,5 9 176,-2 5 16,8 4 40,-1-4-104,4-7-200,0-5-144,-13-15-608,-7-4-344,-22-9-1665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58.385"/>
    </inkml:context>
    <inkml:brush xml:id="br0">
      <inkml:brushProperty name="width" value="0.1" units="cm"/>
      <inkml:brushProperty name="height" value="0.1" units="cm"/>
      <inkml:brushProperty name="color" value="#FFC114"/>
    </inkml:brush>
  </inkml:definitions>
  <inkml:trace contextRef="#ctx0" brushRef="#br0">1 64 4025,'9'2'2048,"6"-1"-263,16 1-1273,8-5-184,18-5-120,7-5-72,1 0-72,-3 4-24,-9-4-232,-9 4-416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1.614"/>
    </inkml:context>
    <inkml:brush xml:id="br0">
      <inkml:brushProperty name="width" value="0.1" units="cm"/>
      <inkml:brushProperty name="height" value="0.1" units="cm"/>
      <inkml:brushProperty name="color" value="#FFC114"/>
    </inkml:brush>
  </inkml:definitions>
  <inkml:trace contextRef="#ctx0" brushRef="#br0">294 194 2649,'53'15'1431,"-51"-15"-1346,-1 0 0,0 0 1,0 0-1,1 0 0,-1 0 1,0-1-1,0 1 0,0 0 1,1-1-1,-1 1 1,0-1-1,0 1 0,0-1 1,0 1-1,0-1 0,0 0 1,0 1-1,0-1 1,0 0-1,0 0 0,0 0 1,-1 0-1,1 0 0,0 0 1,-1 0-1,1 0 1,0 0-1,-1 0 0,1 0 1,-1-1-1,0 1 0,1 0 1,-1 0-1,0-2 0,1 0 258,2-4-18,-1 1 0,-1 0 0,1-1 0,-1 1 0,-1-1 0,1 0 0,-1 1 0,0-1 1,0 1-1,-1-1 0,0 0 0,0 1 0,-1-1 0,1 1 0,-6-11 0,5 13-248,0 0 0,0 0 0,0 0 0,0 0 0,-1 0 0,0 1 0,0 0 0,0-1 0,0 1 0,0 0 0,-1 0 0,0 1 0,1-1 0,-1 1 0,0 0 0,0 0 0,0 0 0,0 0 0,-1 1 0,1-1 0,0 1 0,-1 0 0,-7 0 0,4 1-7,1 0-1,0 0 0,0 1 1,0 0-1,0 0 1,0 0-1,0 1 0,0 0 1,0 1-1,1 0 1,-10 5-1,7-3 30,1 1 0,-1 0-1,1 1 1,1 0 0,-1 0 0,1 1 0,-7 10-1,-1 5 67,0 1-1,2 1 1,0 0-1,-17 52 1,21-50-133,1 1 1,1 0-1,-4 39 0,10-57-23,0 0-1,0 0 0,2 0 1,-1 0-1,1 0 1,0 0-1,1 0 0,0 0 1,1 0-1,0-1 1,1 1-1,0-1 0,6 11 1,-8-16-8,1 1 0,0-1 0,1 0 0,-1 0 1,1-1-1,-1 1 0,1-1 0,0 1 0,1-1 1,-1 0-1,0-1 0,1 1 0,0-1 0,-1 0 1,1 0-1,0 0 0,0-1 0,0 0 0,0 0 1,1 0-1,-1 0 0,0-1 0,10 0 0,-7-1-44,0-1 0,-1 1-1,0-1 1,1-1 0,-1 0 0,0 0-1,0 0 1,0 0 0,0-1-1,-1 0 1,0-1 0,0 0-1,0 0 1,0 0 0,7-9 0,-5 4-100,-1 0 0,0-1 1,-1 0-1,0 0 1,-1-1-1,0 0 1,7-23-1,12-89-486,-24 124 629,1-7-12,0-2 6,1-1 0,-1 1 0,0 0 0,-1-1 0,-1 1 0,-1-16 0,3 82 256,1-26 24,-1 0 0,-1 0 0,-2 1 0,-7 36 0,-34 121 831,25-115-622,-11 83 0,28-150-460,-3 24 117,1 38-1,3-60-119,1-1 0,0 0 0,0 0-1,1 0 1,-1 0 0,2 0-1,-1 0 1,1 0 0,6 10 0,-8-16-18,-1-1-1,1 1 1,0-1 0,0 0 0,0 1 0,0-1 0,0 0 0,0 0-1,0 0 1,1 0 0,-1 0 0,0 0 0,0 0 0,1 0 0,-1 0-1,1 0 1,-1-1 0,1 1 0,-1-1 0,1 1 0,-1-1 0,3 1-1,-3-2 0,1 1 0,-1 0-1,0-1 1,0 1 0,0-1 0,1 1-1,-1-1 1,0 1 0,0-1-1,0 0 1,0 0 0,0 1-1,0-1 1,0 0 0,0 0-1,0 0 1,0 0 0,-1 0-1,1 0 1,0-1 0,-1 1 0,1 0-1,-1 0 1,1 0 0,-1-1-1,1 0 1,14-38-70,2 1 0,2 1 1,2 0-1,43-59 0,-51 79 45,-2 5 43,-1-1-1,-1 0 1,12-26-1,-19 37-27,-1-1 0,1 1 0,-1-1 0,0 0 0,0 0 0,-1 1 0,1-1 0,-1 0 0,0 0 0,0 0 0,0 0-1,0 0 1,0 1 0,-1-1 0,0 0 0,0 0 0,0 0 0,0 1 0,-1-1 0,1 1 0,-4-5 0,-3-5-75,-1 1 0,-1 0 0,1 1 0,-2 0 0,-14-11-1,16 18-44,9 5 112,-1-1 1,0 0 0,1 0 0,-1 0 0,1 0-1,-1 0 1,0-1 0,1 1 0,-1 0 0,1 0-1,-1 0 1,1 0 0,-1-1 0,1 1-1,-1 0 1,1 0 0,-1-1 0,1 1 0,-1 0-1,1-1 1,-1 1 0,1-1 0,0 1-1,-1-1 1,1 1 0,0 0 0,-1-1 0,1 0-1,0 1 1,-1-1 0,1 1 0,0-1-1,0 1 1,0-2 0,1 1 6,0 0-1,0 0 1,0 1 0,0-1 0,0 0-1,1 1 1,-1-1 0,0 1 0,0-1-1,1 1 1,-1-1 0,0 1-1,3 0 1,8-4-57,20-7-65,0 0-876,0 0 0,-1-2 1,29-18-1,-32 9-661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4.871"/>
    </inkml:context>
    <inkml:brush xml:id="br0">
      <inkml:brushProperty name="width" value="0.1" units="cm"/>
      <inkml:brushProperty name="height" value="0.1" units="cm"/>
      <inkml:brushProperty name="color" value="#FFC114"/>
    </inkml:brush>
  </inkml:definitions>
  <inkml:trace contextRef="#ctx0" brushRef="#br0">209 1 4713,'4'2'156,"-1"1"1,1-1-1,-1 1 1,0 0-1,0 0 1,0 0-1,0 1 1,-1-1-1,1 1 1,-1-1-1,0 1 1,0 0-1,0 0 1,0 0-1,1 7 1,2 6 271,-1 0 0,3 25 1,32 388 4224,-37-403-4589,0-2-22,-1 0 1,-3 40 0,1-59-38,1-1 1,-1 1 0,-1-1 0,1 1 0,-1-1 0,1 0 0,-1 1-1,-1-1 1,1 0 0,-1 0 0,0-1 0,0 1 0,-1 0 0,1-1 0,-1 0-1,0 0 1,-6 5 0,4-6-1,1 1-1,-2-1 1,1-1-1,0 1 1,-1-1-1,1 0 1,-1 0-1,1-1 1,-1 0 0,0 0-1,0 0 1,1-1-1,-1 0 1,0-1-1,0 0 1,1 0-1,-9-2 1,7 1-67,0 0 1,0-1-1,0 0 0,0 0 1,0-1-1,0 0 0,1-1 1,0 0-1,0 0 0,0 0 1,1-1-1,-1 0 0,-4-6 1,-18-29-807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8:58.701"/>
    </inkml:context>
    <inkml:brush xml:id="br0">
      <inkml:brushProperty name="width" value="0.1" units="cm"/>
      <inkml:brushProperty name="height" value="0.1" units="cm"/>
      <inkml:brushProperty name="color" value="#FFC114"/>
    </inkml:brush>
  </inkml:definitions>
  <inkml:trace contextRef="#ctx0" brushRef="#br0">1 1 7338,'19'15'659,"-14"-12"-532,-1 0-1,0 0 0,0 0 0,0 1 0,0 0 1,0-1-1,-1 1 0,0 1 0,0-1 0,0 0 1,0 1-1,-1-1 0,1 1 0,-1 0 0,0 0 0,-1 0 1,3 10-1,8 33 16,-8-35-32,-1 0-1,0 0 1,0 0-1,-2 0 0,1 21 1,-3-24 76,1 0-1,-1-1 1,2 1 0,-1 0 0,2-1 0,-1 1 0,1-1 0,0 1 0,1-1 0,0 0-1,1 0 1,5 10 0,-8-18-179,-1-1 0,1 1-1,0-1 1,-1 1-1,1-1 1,0 1 0,0-1-1,0 1 1,0-1 0,-1 0-1,1 0 1,0 1 0,0-1-1,0 0 1,0 0 0,0 0-1,0 0 1,0 0 0,0 0-1,-1 0 1,1 0 0,0 0-1,0-1 1,0 1-1,0 0 1,0 0 0,-1-1-1,2 0 1,1 0 14,25-8 121,47-23 1,-8 2-110,242-68-1956,-287 89 90,-17 0-985</inkml:trace>
  <inkml:trace contextRef="#ctx0" brushRef="#br0" timeOffset="1">504 120 7162,'-57'-17'2624,"50"52"-1960,9 8-512,4 0 16,-4-5 184,-1 3 16,4-7 49,0 1-57,4-3-200,3-4-88,-4-4-456,-2-5-377,-5-9-703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0.536"/>
    </inkml:context>
    <inkml:brush xml:id="br0">
      <inkml:brushProperty name="width" value="0.1" units="cm"/>
      <inkml:brushProperty name="height" value="0.1" units="cm"/>
      <inkml:brushProperty name="color" value="#FFC114"/>
    </inkml:brush>
  </inkml:definitions>
  <inkml:trace contextRef="#ctx0" brushRef="#br0">1 5 4449,'43'-5'1768,"-33"10"2281,-1 22-3457,9 39-120,-12-38-208,2 1-95,-3-2-105,3 0-16,-5-5-40,-5-1-32,-4-7-345,-5-1-279,-5-10-696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0.886"/>
    </inkml:context>
    <inkml:brush xml:id="br0">
      <inkml:brushProperty name="width" value="0.1" units="cm"/>
      <inkml:brushProperty name="height" value="0.1" units="cm"/>
      <inkml:brushProperty name="color" value="#FFC114"/>
    </inkml:brush>
  </inkml:definitions>
  <inkml:trace contextRef="#ctx0" brushRef="#br0">42 78 8298,'-41'-43'2960,"68"48"-2455,24-5-545,3 0-97,3-8-95,-6-1-8,-10-1-256,6-3-216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1.393"/>
    </inkml:context>
    <inkml:brush xml:id="br0">
      <inkml:brushProperty name="width" value="0.1" units="cm"/>
      <inkml:brushProperty name="height" value="0.1" units="cm"/>
      <inkml:brushProperty name="color" value="#FFC114"/>
    </inkml:brush>
  </inkml:definitions>
  <inkml:trace contextRef="#ctx0" brushRef="#br0">1 0 6385,'41'88'2119,"-40"-87"-2088,0 0 0,0 0-1,0 0 1,0 0-1,0 0 1,0 0-1,0 0 1,0 0 0,0-1-1,0 1 1,1 0-1,-1-1 1,0 1-1,1-1 1,-1 1-1,0-1 1,1 0 0,-1 1-1,0-1 1,1 0-1,-1 0 1,0 0-1,1 0 1,-1 0 0,1 0-1,-1 0 1,0-1-1,1 1 1,-1-1-1,0 1 1,1-1-1,-1 1 1,2-2 0,7-1 31,57-14 16,52-11 211,-116 27-259,-1 1 1,0-1 0,1 1 0,-1 0-1,1 0 1,-1 0 0,0 0-1,1 0 1,-1 1 0,0-1-1,1 1 1,-1-1 0,0 1-1,4 1 1,-5-1-19,0 0 0,0 1 1,-1-1-1,1 0 0,0 0 0,0 0 0,-1 1 1,1-1-1,0 0 0,-1 1 0,0-1 0,1 0 1,-1 1-1,0-1 0,1 1 0,-1-1 0,0 0 1,0 1-1,0-1 0,0 1 0,-1-1 0,1 1 1,0-1-1,0 0 0,-2 3 0,0 5 79,-1 0 0,0 0-1,-1-1 1,0 1 0,0-1-1,0 0 1,-1-1 0,-9 11 0,-7 7 353,-27 24 1,1-2 67,34-32-254,1 0 1,0 1-1,0 0 0,2 0 1,-14 31-1,20-38-160,0 1 1,1 1-1,0-1 1,1 0-1,0 1 1,1-1-1,0 1 1,1-1-1,0 1 1,1-1-1,0 1 1,3 12-1,-3-15-71,1 0 0,1 0-1,-1 0 1,1 0 0,6 10 0,-7-15-16,0-1 0,-1 1 0,1-1 0,0 1 0,0-1 0,1 0 0,-1 0 0,0 0 0,1 0 0,-1 0 0,1 0 0,0-1 0,-1 1 0,1-1 0,0 0 0,0 0 0,5 2 0,5-2 17,-1-1 0,1 0 0,0-1 0,-1 0 0,1-1 0,-1 0 0,18-6 0,1 1 4,-12 3-51,26-4-467,-1-2 0,0-2 1,74-30-1,-65 14-1258</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1.773"/>
    </inkml:context>
    <inkml:brush xml:id="br0">
      <inkml:brushProperty name="width" value="0.1" units="cm"/>
      <inkml:brushProperty name="height" value="0.1" units="cm"/>
      <inkml:brushProperty name="color" value="#FFC114"/>
    </inkml:brush>
  </inkml:definitions>
  <inkml:trace contextRef="#ctx0" brushRef="#br0">206 60 5641,'-8'0'251,"-1"1"-1,1-1 0,0 1 1,0 1-1,0-1 0,0 1 0,0 1 1,0 0-1,0 0 0,1 0 1,-1 1-1,1 0 0,0 0 1,0 1-1,1 0 0,-1 0 1,1 1-1,0 0 0,0 0 1,1 0-1,0 0 0,0 1 1,1 0-1,-1 0 0,2 1 1,-6 10-1,5-6-134,0 0 0,0-1 1,1 1-1,1 0 0,0 1 0,1-1 0,0 0 1,0 0-1,2 1 0,-1-1 0,2 0 0,0 0 1,6 24-1,-5-27-75,1-1 0,0 1 1,0-1-1,1 1 0,0-1 0,0 0 1,1-1-1,0 1 0,0-1 1,1-1-1,0 1 0,0-1 0,0 0 1,1 0-1,0-1 0,0 0 1,0-1-1,17 7 0,-7-6 2,0 0 0,1 0-1,-1-2 1,1 0 0,0-2 0,0 0-1,0 0 1,0-2 0,0-1 0,-1 0-1,1-1 1,0-1 0,-1-1 0,0 0-1,0-2 1,26-12 0,-28 9-37,0-1-1,-1-1 1,0 0-1,0-1 1,-2 0-1,0-1 1,0-1-1,-1 0 1,-1-1 0,0 0-1,9-20 1,-14 25-3,-1 0 0,0-1 0,-1 0 0,0 0 0,0 0 0,1-14 0,-4 20-3,-1-1-1,1 1 1,-1-1 0,-1 1-1,1-1 1,-1 1-1,0-1 1,0 1 0,-1 0-1,0-1 1,0 1-1,-1 0 1,-4-9 0,1 6-5,0 1 0,-1 1 0,0-1 0,0 1 0,0 0 0,-1 0 0,0 1 0,0 0 0,-1 1 0,0 0 0,0 0 0,0 1 0,0 0 0,-1 0 0,1 1 0,-14-2 0,6 1-22,-1 1 0,0 1 0,1 0 0,-1 2 0,0 0 1,0 1-1,0 0 0,-25 7 0,34-7-130,1 1-1,-1 1 1,1 0-1,0 0 1,0 0 0,1 1-1,-1 0 1,1 1 0,-9 5-1,-2 12-1327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2.274"/>
    </inkml:context>
    <inkml:brush xml:id="br0">
      <inkml:brushProperty name="width" value="0.1" units="cm"/>
      <inkml:brushProperty name="height" value="0.1" units="cm"/>
      <inkml:brushProperty name="color" value="#FFC114"/>
    </inkml:brush>
  </inkml:definitions>
  <inkml:trace contextRef="#ctx0" brushRef="#br0">60 1 6529,'-3'6'1616,"2"-4"-1328,0 1-1,0-1 0,0 0 0,1 1 0,-1-1 1,1 0-1,-1 1 0,1 3 0,0-5-280,0 0-1,0 0 1,1-1-1,-1 1 1,0 0-1,1-1 1,-1 1-1,1 0 0,-1-1 1,1 1-1,-1-1 1,1 1-1,-1-1 1,1 1-1,0-1 1,-1 1-1,1-1 1,0 1-1,-1-1 1,1 0-1,0 0 1,0 1-1,-1-1 1,1 0-1,0 0 1,0 0-1,-1 0 0,1 1 1,0-1-1,0 0 1,0-1-1,-1 1 1,2 0-1,52-4 1089,-46 3-1026,-1 0 1,1 0-1,-1 0 1,1 1-1,-1 0 0,1 0 1,-1 1-1,1 0 0,-1 1 1,1-1-1,7 4 0,-14-5-68,-1 1 0,1-1-1,-1 0 1,1 1 0,-1-1-1,0 1 1,1-1 0,-1 1-1,1-1 1,-1 0-1,0 1 1,1-1 0,-1 1-1,0 0 1,0-1 0,1 1-1,-1-1 1,0 1 0,0-1-1,0 1 1,0-1-1,0 1 1,0 0 0,0-1-1,0 1 1,0-1 0,0 1-1,0 0 1,0-1 0,0 1-1,0-1 1,-1 1 0,1-1-1,0 1 1,0 0-1,-1 0 1,-13 21 31,13-21-29,-24 29 223,-1-2 1,-58 47-1,49-44 267,30-27-360,1 0 0,0 0 0,0 1-1,0-1 1,0 1 0,1 0 0,0 0-1,0 1 1,-3 6 0,6-10-59,-1 0 0,0 0-1,1 0 1,-1 0 0,1 1 0,0-1 0,0 0 0,0 0 0,0 1-1,0-1 1,0 0 0,1 0 0,-1 0 0,1 1 0,-1-1 0,1 0-1,0 0 1,0 0 0,0 0 0,0 0 0,0 0 0,0 0-1,1-1 1,-1 1 0,0 0 0,1-1 0,3 4 0,-2-4 30,0 1 0,0 0 0,0 0 0,1-1 0,-1 0 1,0 0-1,1 0 0,-1 0 0,1 0 0,-1-1 0,1 1 0,-1-1 1,1 0-1,4-1 0,54-7 339,-58 7-425,183-29-461,-60 22-2752,-98 8 4222</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4.422"/>
    </inkml:context>
    <inkml:brush xml:id="br0">
      <inkml:brushProperty name="width" value="0.1" units="cm"/>
      <inkml:brushProperty name="height" value="0.1" units="cm"/>
      <inkml:brushProperty name="color" value="#FFC114"/>
    </inkml:brush>
  </inkml:definitions>
  <inkml:trace contextRef="#ctx0" brushRef="#br0">0 419 5089,'1'0'2882,"10"-6"-2631,77-18 1100,42-10 33,-106 30-1271,0 0 1,0 2-1,41 1 0,134 17 222,-91-5 289,154-4 0,375-52 424,-291 18-831,-154 11 66,197-9 382,430-1-540,-318-22-106,-41 4 14,44 23-18,-223 12-31,-84-1 17,339-3 383,85 17-310,-432-8-57,505-26 4,-649 26-353,72-16 0,-110 18 168,0 0 1,0 0-1,-1-1 0,10-5 0,13-14 1147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2.883"/>
    </inkml:context>
    <inkml:brush xml:id="br0">
      <inkml:brushProperty name="width" value="0.1" units="cm"/>
      <inkml:brushProperty name="height" value="0.1" units="cm"/>
      <inkml:brushProperty name="color" value="#FFC114"/>
    </inkml:brush>
  </inkml:definitions>
  <inkml:trace contextRef="#ctx0" brushRef="#br0">78 127 2889,'-78'22'11188,"93"-18"-12404,-5-2 2049,4 1-673,-1 0 0,1-1 0,0-1 0,-1 0 0,1 0 0,23-4 0,-18 1 13,204-22 1109,-159 21-1080,101 7 0,358 9 861,1-40-703,-400 19-391,250 10 99,-236 3-27,182-16 0,-258 4-40,225-20 222,-171 19-108,188-6-80,-32 11 17,34 1-26,-163 2-8,242-30 1,-283 22-24,163 10 1,-15 1 0,-105-11 65,-55 1-75,0 4-1,132 13 1,-127 3 21,2-4 0,97-4-1,383 8 69,-450-8-33,195-18 1,-143 2 172,-12 15 366,4 0-1694,-143-7-311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4.515"/>
    </inkml:context>
    <inkml:brush xml:id="br0">
      <inkml:brushProperty name="width" value="0.1" units="cm"/>
      <inkml:brushProperty name="height" value="0.1" units="cm"/>
      <inkml:brushProperty name="color" value="#FFC114"/>
    </inkml:brush>
  </inkml:definitions>
  <inkml:trace contextRef="#ctx0" brushRef="#br0">439 72 4633,'-2'-1'121,"1"0"-1,0 0 1,0 0-1,0 0 1,1 0 0,-1-1-1,0 1 1,0 0-1,1 0 1,-1-1 0,0 1-1,1 0 1,0-1-1,-1 1 1,1-1 0,0 1-1,-1 0 1,1-2-1,0 1-75,0 0 0,0 0 0,-1 1 0,1-1 0,-1 0 0,1 0 0,-1 1-1,1-1 1,-1 0 0,0 1 0,0-1 0,0 1 0,0-1 0,0 1 0,0 0 0,-1-1-1,-1-1 1,-1 1 107,-1-1-1,1 1 1,0 1 0,-1-1-1,1 1 1,-1-1-1,0 1 1,1 0 0,-1 1-1,0-1 1,0 1-1,1 0 1,-10 1 0,-4 2 245,0 1 1,-24 8-1,9-2 38,14-5-160,1 0 0,-1 2 0,1 0 0,1 1 0,-31 19 0,42-23-148,-1 1-1,1 0 1,0 0-1,1 1 1,-1-1 0,1 2-1,0-1 1,0 0-1,1 1 1,0 0-1,0 0 1,1 0-1,-1 0 1,2 1-1,-1-1 1,-2 17-1,0 17 345,3 0 0,1 1 0,2-1 0,7 45 0,-6-70-394,0 1 0,1-1 0,1 0 0,0-1 0,1 1 0,11 24 0,-12-33-66,0 0 0,1 0 1,0-1-1,0 0 0,0 1 1,0-2-1,1 1 1,0-1-1,0 1 0,1-2 1,0 1-1,-1-1 0,1 0 1,1 0-1,12 4 1,4 0-102,1-2 1,1 0 0,-1-2 0,1-1-1,0 0 1,30-2 0,-32-2-722,0-1 0,-1-1 0,45-12 0,-10-5-1620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4.869"/>
    </inkml:context>
    <inkml:brush xml:id="br0">
      <inkml:brushProperty name="width" value="0.1" units="cm"/>
      <inkml:brushProperty name="height" value="0.1" units="cm"/>
      <inkml:brushProperty name="color" value="#FFC114"/>
    </inkml:brush>
  </inkml:definitions>
  <inkml:trace contextRef="#ctx0" brushRef="#br0">104 92 5601,'-6'4'1045,"1"0"-729,-1-1-1,1 1 0,0 0 0,0 0 1,0 0-1,0 1 0,1 0 0,-1 0 1,1 0-1,-6 11 0,4-2-80,0-1 0,0 2 0,1-1 0,1 0 0,1 1 0,0 0 0,1 0 0,0 0 0,1 0 0,1 0 1,0 0-1,1 0 0,1 0 0,1 0 0,0 0 0,9 28 0,-9-37-198,-1-1 1,1 1-1,0 0 1,0-1-1,0 0 1,1 0 0,0 0-1,0 0 1,0-1-1,1 1 1,-1-1-1,1 0 1,0-1 0,0 1-1,1-1 1,-1 0-1,1 0 1,-1-1-1,1 1 1,0-1 0,0 0-1,0-1 1,0 0-1,0 0 1,0 0-1,1 0 1,-1-1-1,0 0 1,0-1 0,0 1-1,1-1 1,-1 0-1,0-1 1,0 0-1,10-4 1,-9 3-25,1-2-1,-1 1 1,-1-1-1,1 1 1,-1-2 0,0 1-1,0-1 1,0 0 0,-1 0-1,0-1 1,0 1-1,-1-1 1,1 0 0,-1-1-1,-1 1 1,0-1 0,5-14-1,-3 3-32,-1 0 0,-1 0 0,0 0 0,-2 0 0,0 0 0,-2-30 0,-1 34-11,0-1 0,-1 1 1,0 0-1,-1 0 0,-1 1 0,-1-1 1,0 1-1,0 0 0,-12-17 1,14 26 18,0-1-1,0 1 1,-1 0 0,0 0 0,0 0 0,0 1 0,0-1 0,-1 1 0,0 1 0,-6-5 0,7 6 4,0 0-1,0 1 1,0-1 0,0 1-1,0 0 1,0 0 0,0 1 0,-1 0-1,1 0 1,0 0 0,0 0-1,-1 1 1,1 0 0,-8 2 0,9-2-83,0 0 0,0 1 0,0-1 0,0 1 1,0 0-1,0 0 0,1 0 0,-1 0 1,1 1-1,0-1 0,0 1 0,0 0 0,0 0 1,-4 5-1,-7 19-1313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25.223"/>
    </inkml:context>
    <inkml:brush xml:id="br0">
      <inkml:brushProperty name="width" value="0.1" units="cm"/>
      <inkml:brushProperty name="height" value="0.1" units="cm"/>
      <inkml:brushProperty name="color" value="#FFC114"/>
    </inkml:brush>
  </inkml:definitions>
  <inkml:trace contextRef="#ctx0" brushRef="#br0">0 13 7170,'20'0'2520,"13"2"-2144,10-2-344,3 0-16,5-4-16,-1 3-16,1-4 24,-1 2 8,0 3-296,1-2-360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5.434"/>
    </inkml:context>
    <inkml:brush xml:id="br0">
      <inkml:brushProperty name="width" value="0.1" units="cm"/>
      <inkml:brushProperty name="height" value="0.1" units="cm"/>
      <inkml:brushProperty name="color" value="#FFC114"/>
    </inkml:brush>
  </inkml:definitions>
  <inkml:trace contextRef="#ctx0" brushRef="#br0">1 0 6313,'97'63'2138,"-96"-61"-2085,1-1 0,0 0 0,-1 0 0,1 0 0,0 0-1,0-1 1,-1 1 0,1 0 0,0-1 0,0 1 0,0-1 0,0 0 0,0 1-1,0-1 1,0 0 0,0 0 0,4-1 0,-6 1-51,78-16 487,79-9 822,-151 24-1182,0 1-1,-1 0 1,1 1 0,0-1-1,-1 1 1,1 0-1,0 1 1,-1-1 0,9 4-1,-13-4-91,0 0-1,0-1 0,0 1 1,1 0-1,-1 0 0,0-1 1,0 1-1,0 0 0,0 0 1,0 0-1,-1 1 1,1-1-1,0 0 0,0 0 1,-1 0-1,1 1 0,0 1 1,-1-1-13,1 0 1,-1 0 0,0-1 0,-1 1 0,1 0 0,0 0-1,0-1 1,-1 1 0,1 0 0,-1-1 0,0 1-1,1 0 1,-1-1 0,0 1 0,0-1 0,0 1-1,-2 2 1,-4 4 170,-1 1 1,0-1-1,0-1 0,-15 11 0,-4 4 303,-10 7 192,27-23-442,1 1-1,0 0 1,0 1-1,1 0 1,-9 10-1,17-17-225,-1-1 0,0 1 0,1 0 0,-1-1-1,1 1 1,-1 0 0,1 0 0,-1-1 0,1 1 0,0 0 0,-1 0 0,1 0-1,0 0 1,0 0 0,0-1 0,-1 1 0,1 0 0,0 0 0,0 0 0,0 0-1,1 0 1,-1 0 0,0 0 0,0 0 0,0-1 0,1 1 0,-1 0 0,0 0-1,1 0 1,-1 0 0,0-1 0,1 1 0,-1 0 0,1 0 0,0-1 0,-1 1 0,1 0-1,0-1 1,-1 1 0,1-1 0,1 2 0,1-1 10,0 1-1,1-1 1,-1 0-1,0 1 1,0-2 0,1 1-1,-1 0 1,1-1-1,4 1 1,10-2-138,-1-1 0,1-1 0,-1-1 0,0 0-1,0-1 1,0-1 0,21-10 0,28-9-3223,-37 17 1042</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5.773"/>
    </inkml:context>
    <inkml:brush xml:id="br0">
      <inkml:brushProperty name="width" value="0.1" units="cm"/>
      <inkml:brushProperty name="height" value="0.1" units="cm"/>
      <inkml:brushProperty name="color" value="#FFC114"/>
    </inkml:brush>
  </inkml:definitions>
  <inkml:trace contextRef="#ctx0" brushRef="#br0">20 0 6481,'0'8'2329,"2"10"-1633,1 6-64,-8-1 264,3 9-31,7 7-233,1 4-184,-6 3-312,0-3-16,-9-11-704,-4-24-393,7-4-1567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6.116"/>
    </inkml:context>
    <inkml:brush xml:id="br0">
      <inkml:brushProperty name="width" value="0.1" units="cm"/>
      <inkml:brushProperty name="height" value="0.1" units="cm"/>
      <inkml:brushProperty name="color" value="#FFC114"/>
    </inkml:brush>
  </inkml:definitions>
  <inkml:trace contextRef="#ctx0" brushRef="#br0">31 164 7026,'-30'-84'2976,"44"84"-1159,10 0-1649,10-3-40,10-5-8,10-5-32,13-5-280,0 1-353,-6-4-2511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6.956"/>
    </inkml:context>
    <inkml:brush xml:id="br0">
      <inkml:brushProperty name="width" value="0.1" units="cm"/>
      <inkml:brushProperty name="height" value="0.1" units="cm"/>
      <inkml:brushProperty name="color" value="#FFC114"/>
    </inkml:brush>
  </inkml:definitions>
  <inkml:trace contextRef="#ctx0" brushRef="#br0">0 105 4401,'12'-8'1608,"-1"0"0,20-10 0,0 4-1049,1 1-1,47-12 1,-64 20-381,1 1 0,0 1 0,0 0 0,0 1 0,0 1 0,1 1 0,23 2 0,-38-2-174,0 0 0,-1 0-1,1 1 1,-1-1-1,1 1 1,-1-1 0,1 1-1,-1-1 1,1 1 0,-1 0-1,1 0 1,-1 0-1,0 0 1,0 0 0,1 0-1,-1 0 1,0 0 0,0 0-1,0 1 1,0-1 0,0 0-1,1 3 1,-1-1 4,-1-1-1,1 1 1,-1 0 0,0-1 0,0 1-1,0 0 1,0-1 0,0 1 0,0 0-1,-1-1 1,1 1 0,-2 4 0,-4 6 62,1 1 1,-2-1-1,-15 24 1,19-32-32,-48 69 812,-95 107 1,144-179-834,-3 4 89,0 0-1,0 0 0,0 0 1,-6 12-1,11-16-88,-1-1 1,0 0-1,1 0 0,0 0 1,-1 1-1,1-1 0,0 0 1,-1 0-1,1 1 0,0-1 1,0 0-1,0 1 0,0-1 1,0 0-1,1 0 1,-1 1-1,0-1 0,0 0 1,1 0-1,-1 1 0,1-1 1,-1 0-1,1 0 0,0 0 1,-1 0-1,1 0 0,0 0 1,0 0-1,0 0 0,0 0 1,0 0-1,0 0 0,0 0 1,1 0-1,6 4 8,0-1 1,0 0-1,0-1 1,1 0-1,-1 0 1,1-1-1,-1 0 1,1-1-1,0 1 1,0-2-1,13 1 0,12-3-527,55-10 0,-80 11 334,51-11-1221,1-3-432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7.301"/>
    </inkml:context>
    <inkml:brush xml:id="br0">
      <inkml:brushProperty name="width" value="0.1" units="cm"/>
      <inkml:brushProperty name="height" value="0.1" units="cm"/>
      <inkml:brushProperty name="color" value="#FFC114"/>
    </inkml:brush>
  </inkml:definitions>
  <inkml:trace contextRef="#ctx0" brushRef="#br0">1 0 6905,'5'8'2489,"2"14"-1937,3 7-352,1 17 184,-4 13 120,-4 24 144,2 4-79,-2-4-273,-2-5-80,2-28-440,1-10-280,-1-26-361,5-14-231,6-24-128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7.669"/>
    </inkml:context>
    <inkml:brush xml:id="br0">
      <inkml:brushProperty name="width" value="0.1" units="cm"/>
      <inkml:brushProperty name="height" value="0.1" units="cm"/>
      <inkml:brushProperty name="color" value="#FFC114"/>
    </inkml:brush>
  </inkml:definitions>
  <inkml:trace contextRef="#ctx0" brushRef="#br0">449 0 8362,'2'27'2968,"-7"35"-2311,7 5-25,-2 8-112,0 6 32,3-6-304,-3-5-136,-3-24-208,-7-11-352,-15-16-896,-9-11 831</inkml:trace>
  <inkml:trace contextRef="#ctx0" brushRef="#br0" timeOffset="1">0 376 9042,'18'1'3641,"4"-2"-1849,21 1-1728,3-8-88,10 2-312,6-1-48,10-6-536,-2 2-497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8.038"/>
    </inkml:context>
    <inkml:brush xml:id="br0">
      <inkml:brushProperty name="width" value="0.1" units="cm"/>
      <inkml:brushProperty name="height" value="0.1" units="cm"/>
      <inkml:brushProperty name="color" value="#FFC114"/>
    </inkml:brush>
  </inkml:definitions>
  <inkml:trace contextRef="#ctx0" brushRef="#br0">31 1 7266,'6'1'1202,"3"1"-515,0 1-1,-1 0 1,0 0-1,16 9 1,-22-11-656,-1 0 1,0-1 0,0 1-1,0 0 1,1 0 0,-1 0-1,0 0 1,0 0 0,0 1-1,0-1 1,-1 0 0,1 0-1,0 1 1,0-1 0,-1 0-1,1 1 1,-1-1 0,1 0-1,-1 1 1,0-1 0,1 1-1,-1-1 1,0 1 0,0-1-1,0 1 1,0-1 0,0 1-1,0-1 1,-1 1 0,1-1-1,0 1 1,-1-1 0,1 0-1,-1 1 1,0-1 0,1 0-1,-3 3 1,-2 4 143,-1-1 0,0 0 0,0 0 0,-1 0 0,-8 6 0,7-5 46,-1-1-1,1 2 0,-6 8 0,11-14-132,1 1 1,0-1-1,0 1 0,0-1 1,1 1-1,-1 0 0,1-1 1,0 1-1,0 0 0,1 0 1,-1 0-1,0 7 0,0 13 328,0-15-284,0 1 0,1 0 0,0 0 1,2 13-1,-2-22-109,0 1 0,1 0 1,-1-1-1,0 1 0,1 0 1,0-1-1,-1 1 1,1-1-1,0 1 0,0-1 1,0 1-1,0-1 0,0 1 1,0-1-1,0 0 0,0 0 1,1 0-1,-1 1 1,0-1-1,1 0 0,-1-1 1,1 1-1,-1 0 0,1 0 1,-1-1-1,1 1 0,0-1 1,-1 1-1,1-1 1,2 1-1,8-1 27,-1 0 0,0-1 0,1 0-1,-1-1 1,22-6 0,58-23-551,-76 26 323,43-19-1036,-7 0-509</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8.373"/>
    </inkml:context>
    <inkml:brush xml:id="br0">
      <inkml:brushProperty name="width" value="0.1" units="cm"/>
      <inkml:brushProperty name="height" value="0.1" units="cm"/>
      <inkml:brushProperty name="color" value="#FFC114"/>
    </inkml:brush>
  </inkml:definitions>
  <inkml:trace contextRef="#ctx0" brushRef="#br0">65 24 6561,'-6'7'456,"0"0"0,0 0 0,0 0-1,1 0 1,0 1 0,0 0 0,1 0-1,0 0 1,1 1 0,0-1-1,0 1 1,1 0 0,0 0 0,0 0-1,1 0 1,0 13 0,0-5-81,2 0-1,0-1 1,0 1 0,2 0-1,0-1 1,1 1 0,12 31-1,-12-37-223,2-1-1,-1 1 0,2-1 1,-1 0-1,1 0 1,13 13-1,-16-19-120,0 0-1,0 0 1,0-1-1,1 1 1,-1-1-1,1 0 1,0 0 0,0-1-1,0 1 1,0-1-1,1 0 1,-1-1-1,1 1 1,-1-1-1,10 1 1,-12-2-23,0 0 0,-1-1 0,1 1 0,0-1 1,-1 0-1,1 1 0,-1-1 0,1 0 0,-1 0 0,1-1 0,-1 1 0,0 0 1,1-1-1,-1 1 0,0-1 0,0 0 0,0 0 0,0 0 0,-1 0 0,1 0 0,0 0 1,-1 0-1,0-1 0,1 1 0,-1-1 0,0 1 0,1-5 0,2-4 5,-1 0-1,0 0 1,-1 0-1,0-1 1,0-15-1,-2 3-1,0 1-1,-2-1 1,-1 0-1,0 1 1,-14-44 0,14 55-88,-1 0 1,-1 0-1,0 0 1,-1 1-1,0 0 1,-1 0-1,0 0 1,0 1-1,-1 0 1,-1 1-1,1-1 1,-18-12 0,23 21-1189,4 9-552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09.554"/>
    </inkml:context>
    <inkml:brush xml:id="br0">
      <inkml:brushProperty name="width" value="0.1" units="cm"/>
      <inkml:brushProperty name="height" value="0.1" units="cm"/>
      <inkml:brushProperty name="color" value="#FFC114"/>
    </inkml:brush>
  </inkml:definitions>
  <inkml:trace contextRef="#ctx0" brushRef="#br0">57 1 5321,'-1'0'74,"0"0"1,0 0-1,0 0 0,0 1 1,0-1-1,0 0 1,0 1-1,0-1 0,0 0 1,0 1-1,0-1 0,1 1 1,-1 0-1,0-1 0,0 1 1,0 0-1,1-1 0,-1 1 1,0 0-1,1 0 0,-1 0 1,1-1-1,-1 1 0,1 0 1,-1 0-1,1 0 0,-1 0 1,1 0-1,0 0 0,0 0 1,-1 2-1,-3 6 192,0 1-78,0 1 0,0-1 0,1 1 0,0 0 1,0 0-1,2 0 0,-1 0 0,1 14 0,3-7 282,0 0-1,1 0 0,1 0 1,7 19-1,6 25 724,-14-48-1012,-2-1 1,0 1-1,0 0 1,-1 0-1,-1 0 1,0 0-1,-1-1 1,-1 1-1,0-1 0,0 1 1,-2-1-1,0 0 1,-12 24-1,15-34-115,1 0-1,0 0 0,0 0 1,0 0-1,0 0 0,0 1 0,1-1 1,-1 0-1,1 0 0,0 0 1,0 0-1,0 1 0,0-1 0,1 0 1,-1 0-1,1 0 0,0 0 1,2 5-1,3 15 313,-4-6-208,0 0-1,-1 30 1,-1-28-124,0-1-1,4 22 1,-1-21-27,-2 0 0,0 0 0,-3 26 0,1 2 133,2-10-126,0 22 3,-3-31 23,3 0 1,5 50-1,1 5 36,-5-42-84,-1 67 67,2 125-68,-1-182-34,2-11 42,2 0 1,1-1-1,20 62 1,-19-74 8,0 10-28,6 48 0,-8-36 2,-3-29 11,-2 39 0,-2-47-2,0 0-1,2 0 1,-1 1 0,2-1 0,-1-1 0,2 1 0,-1 0 0,6 13 0,-4-17-1,0 1 0,0 0 0,-1-1 0,0 1 0,-1 1 0,0-1 0,0 0 0,-1 1 1,0-1-1,-1 0 0,0 1 0,0-1 0,-4 19 0,-29 143 5,31-157-8,0-1-1,1 1 1,1-1 0,0 1 0,1-1 0,2 14 0,22 76 2,-17-75 1,-1 1-1,6 48 0,9 136 23,-21-198-40,0 0-1,-1-1 1,-4 29 0,1-24-8,1 37 0,5 23 80,8 94-20,-7-152-23,1-1 0,13 32 1,-11-35 2,-2 0 0,0 0 0,0 1 0,2 22 0,0 124-111,2 21 193,-5-149 65,1 0 0,21 69 0,7 2 622,44 125-401,-74-223-376,-2-5-4,0 0-1,1 0 1,-1 0-1,1 0 1,0 0 0,0 0-1,0 0 1,6 6-1,-12-38-313,-1 14-71,4 11-125,-1 0-1,1 0 1,0-1 0,0 1-1,0 0 1,1 0 0,-1-1-1,1 1 1,-1-7 0,4 3-1629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10.249"/>
    </inkml:context>
    <inkml:brush xml:id="br0">
      <inkml:brushProperty name="width" value="0.1" units="cm"/>
      <inkml:brushProperty name="height" value="0.1" units="cm"/>
      <inkml:brushProperty name="color" value="#FFC114"/>
    </inkml:brush>
  </inkml:definitions>
  <inkml:trace contextRef="#ctx0" brushRef="#br0">88 473 6457,'-74'-43'2952,"73"42"-2793,0 1-1,0-1 1,0 1 0,0-1 0,0 0 0,0 0 0,0 1 0,0-1 0,1 0-1,-1 0 1,0 0 0,0 0 0,1 0 0,-2-2 0,2 3-153,0 0 0,0-1-1,0 1 1,1 0 0,-1 0 0,0-1 0,0 1 0,0 0 0,0-1 0,0 1 0,0 0 0,1 0-1,-1-1 1,0 1 0,0 0 0,0 0 0,1 0 0,-1-1 0,0 1 0,0 0 0,1 0-1,-1 0 1,0 0 0,0-1 0,1 1 0,-1 0 0,0 0 0,0 0 0,1 0 0,-1 0-1,1 0 1,23-2-47,-22 3 193,0 0 0,0 0 1,0 1-1,-1-1 0,1 0 1,0 1-1,0-1 0,-1 1 1,1-1-1,-1 1 1,1 0-1,1 2 0,12 13 1055,10 3 53,-5-4-591,0 0-1,44 24 1,-41-24 37,-19-13-646,0 1 0,0-1 0,0-1 0,0 1 0,6 2-1,2 0-14,0 0-1,1 0 0,-1-2 0,1 1 0,0-2 0,15 2 0,-25-4-38,0 0-1,1 0 0,-1 0 0,0 0 0,0 0 1,1-1-1,-1 0 0,0 0 0,0 0 0,0 0 0,0 0 1,0-1-1,0 1 0,0-1 0,0 1 0,-1-1 0,1 0 1,0-1-1,-1 1 0,0 0 0,0-1 0,1 1 1,-1-1-1,-1 1 0,1-1 0,0 0 0,-1 0 0,1 0 1,-1 0-1,1-4 0,5-18 24,-1-1 0,-1 0-1,1-32 1,-4 32-103,2 0-1,0 0 1,11-33-1,-8 40-292,1 0 0,0 1 0,2 0-1,0 0 1,1 1 0,0 1 0,2 0 0,0 0 0,0 1-1,2 1 1,0 0 0,0 1 0,1 1 0,25-15-1,-2 4 1631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4.959"/>
    </inkml:context>
    <inkml:brush xml:id="br0">
      <inkml:brushProperty name="width" value="0.1" units="cm"/>
      <inkml:brushProperty name="height" value="0.1" units="cm"/>
      <inkml:brushProperty name="color" value="#FFC114"/>
    </inkml:brush>
  </inkml:definitions>
  <inkml:trace contextRef="#ctx0" brushRef="#br0">22 1 2801,'-4'15'435,"3"-11"-282,0-1 0,0 0 0,0 0 0,0 0 0,-1 1 0,1-1 0,-1 0 0,-3 3 0,5-5-46,0 0-1,-1 0 1,1 0-1,0 0 1,-1 0 0,1 0-1,0 0 1,0 0-1,0 1 1,0-1 0,0 0-1,0 0 1,0 0 0,0 0-1,1 0 1,-1 0-1,1 2 1,1 8 160,49 210 2035,-35-160-2040,-2 1 1,8 94 0,-22-152-264,2 15 30,-2-18-29,0 0 0,0-1 0,0 1 0,0 0 0,0 0 0,-1-1 0,1 1 0,0 0 0,0-1 0,0 1 0,0-1 0,-1 1 0,1 0 0,0-1 0,-1 1 0,1-1 0,-1 1 0,1 0 0,0-1 0,-1 1 0,1-1 0,-2 1 0,-2-2-298,-1-10-239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5.780"/>
    </inkml:context>
    <inkml:brush xml:id="br0">
      <inkml:brushProperty name="width" value="0.1" units="cm"/>
      <inkml:brushProperty name="height" value="0.1" units="cm"/>
      <inkml:brushProperty name="color" value="#FFC114"/>
    </inkml:brush>
  </inkml:definitions>
  <inkml:trace contextRef="#ctx0" brushRef="#br0">82 201 4049,'12'-16'485,"7"-8"328,-19 22-476,-11 15-114,4-5-173,1 0 0,0 1 0,1 0 0,0 0 0,0 0 0,1 1 0,0 0 0,-2 9 0,-2 15 283,-5 37 0,-4 21 36,6-57-118,7-29 337,5-28 362,30-136-799,-23 120-137,60-211 29,-60 215 255,-8 34-220,2 3-57,5 10-11,0 0 0,1 0 0,1-1-1,0 0 1,0 0 0,1-1 0,12 10 0,39 31 27,-43-39-29,-1 1-1,-1 1 1,0 0 0,-1 1 0,24 33 0,-37-45-6,1 0 0,-1 1 0,-1-1 0,1 1 0,0 0 0,-1-1 0,0 1 0,0 0 0,-1 0 0,1-1 0,-1 1 0,0 0 0,-1 9 0,-1-7 5,1 1 0,-2-1 0,1 0 0,-1 0 0,0 0 0,0-1 0,0 1 0,-7 8 0,1-3 26,0-1 0,-1 0 0,0 0 0,-1-1 0,0-1 1,-1 0-1,1 0 0,-23 11 0,16-13 71,0 0-1,-1-1 1,1-1-1,-1-1 0,-30 3 1,41-6-77,8 0-24,0-1-1,-1 0 1,1 0-1,0 0 0,-1 0 1,1 0-1,0 0 1,-1 0-1,1 0 1,0 0-1,-1 0 0,1 0 1,0 0-1,-1 0 1,1 0-1,0 0 1,-1 0-1,1 0 0,0 0 1,0 0-1,-1 0 1,1 0-1,0-1 1,-1 1-1,1 0 0,0 0 1,0 0-1,-1-1 1,1 1-1,0 0 1,5-9-36,22-11-306,-22 16 191,26-19-592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6.118"/>
    </inkml:context>
    <inkml:brush xml:id="br0">
      <inkml:brushProperty name="width" value="0.1" units="cm"/>
      <inkml:brushProperty name="height" value="0.1" units="cm"/>
      <inkml:brushProperty name="color" value="#FFC114"/>
    </inkml:brush>
  </inkml:definitions>
  <inkml:trace contextRef="#ctx0" brushRef="#br0">0 77 4017,'47'-77'1504,"-52"98"-1112,0 7-112,3 1 112,6 6 97,0 0 47,8 7-128,0 1-120,4-2-120,3 4-80,-4-15-56,-7-5-64,-7-10-536,-2-9 992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6.470"/>
    </inkml:context>
    <inkml:brush xml:id="br0">
      <inkml:brushProperty name="width" value="0.1" units="cm"/>
      <inkml:brushProperty name="height" value="0.1" units="cm"/>
      <inkml:brushProperty name="color" value="#FFC114"/>
    </inkml:brush>
  </inkml:definitions>
  <inkml:trace contextRef="#ctx0" brushRef="#br0">32 0 5505,'0'27'2105,"-3"11"-1369,3 21-664,0 5-32,-7-5 104,-1 3 112,1-5 72,0 5 16,10 7-88,5 3-96,7-4-104,7-9-40,-6-26-456,-2-17-408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6.805"/>
    </inkml:context>
    <inkml:brush xml:id="br0">
      <inkml:brushProperty name="width" value="0.1" units="cm"/>
      <inkml:brushProperty name="height" value="0.1" units="cm"/>
      <inkml:brushProperty name="color" value="#FFC114"/>
    </inkml:brush>
  </inkml:definitions>
  <inkml:trace contextRef="#ctx0" brushRef="#br0">1 182 6281,'11'0'2153,"9"-3"-1977,4-3-104,11-6-40,7-2 24,18-2-24,7 2 0,-5-4-368,0 1-544</inkml:trace>
  <inkml:trace contextRef="#ctx0" brushRef="#br0" timeOffset="1">485 50 5857,'105'-10'2193,"-84"4"-1737,6-5-416,4-2-544,3 4-320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7.155"/>
    </inkml:context>
    <inkml:brush xml:id="br0">
      <inkml:brushProperty name="width" value="0.1" units="cm"/>
      <inkml:brushProperty name="height" value="0.1" units="cm"/>
      <inkml:brushProperty name="color" value="#FFC114"/>
    </inkml:brush>
  </inkml:definitions>
  <inkml:trace contextRef="#ctx0" brushRef="#br0">1 35 7658,'5'2'2856,"4"-1"-1944,13-1-1016,7-3-272,11-10-552,1-9-320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8.602"/>
    </inkml:context>
    <inkml:brush xml:id="br0">
      <inkml:brushProperty name="width" value="0.1" units="cm"/>
      <inkml:brushProperty name="height" value="0.1" units="cm"/>
      <inkml:brushProperty name="color" value="#FFC114"/>
    </inkml:brush>
  </inkml:definitions>
  <inkml:trace contextRef="#ctx0" brushRef="#br0">42 47 2745,'-41'-22'1432,"46"23"-120,-2 1-592,5-4 1457,-2 1-1449,24-4-232,42-4-152,-32 7-232,-5 0-56,0 1-320,-2-4-328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9.216"/>
    </inkml:context>
    <inkml:brush xml:id="br0">
      <inkml:brushProperty name="width" value="0.1" units="cm"/>
      <inkml:brushProperty name="height" value="0.1" units="cm"/>
      <inkml:brushProperty name="color" value="#FFC114"/>
    </inkml:brush>
  </inkml:definitions>
  <inkml:trace contextRef="#ctx0" brushRef="#br0">181 54 4097,'68'-44'1319,"-68"44"-1312,0 0 1,1 0 0,-1-1-1,0 1 1,0 0 0,0 0-1,0 0 1,0 0 0,1 0-1,-1 0 1,0 0 0,0 0-1,0 0 1,0 0 0,0-1-1,0 1 1,1 0 0,-1 0-1,0 0 1,0 0-1,0 0 1,0-1 0,0 1-1,0 0 1,0 0 0,0 0-1,0 0 1,0 0 0,0-1-1,0 1 1,0 0 0,0 0-1,0 0 1,0 0 0,0-1-1,0 1 1,0 0 0,0 0-1,0 0 1,0 0 0,0 0-1,0-1 1,0 1-1,0 0 1,0 0 0,-1 0-1,1 0 1,0 0 0,0-1-1,0 1 1,0 0 0,0 0-1,0 0 1,-1 0 0,1 0-1,0 0 1,0 0 0,0 0-1,0 0 1,-1-1 0,-15-1 134,-23 4-12,-1 4 576,-1 2 1,-46 15 0,86-22-677,0-1 0,-1 0 0,1 1 0,0-1 0,-1 1 0,1-1 0,0 1 0,0-1 0,0 1 0,0 0 0,-1 0 0,1 0 0,0 0 0,0-1 0,0 1 0,1 0 0,-1 1 0,0-1 0,0 0 0,1 0 0,-1 0 0,0 0 0,1 1 1,-1 0-1,1 0-9,0 0 1,0 0-1,1 0 1,-1-1 0,1 1-1,-1 0 1,1-1 0,0 1-1,-1 0 1,1-1 0,0 1-1,0-1 1,0 1 0,0-1-1,0 1 1,1-1 0,1 2-1,72 64 649,-59-56-584,-1 2 0,0 0-1,-1 1 1,0 0 0,-2 1 0,20 29 0,-24-29-68,-1 0 0,0 0 0,-1 1 0,-1-1-1,5 30 1,-8-37-14,-1 1 0,0 0-1,-1 0 1,0 0 0,0-1 0,-1 1 0,0 0-1,0 0 1,-1-1 0,0 1 0,-1 0 0,-4 9-1,5-14 0,0-1 0,0 0 0,-1 0 0,1 0 0,-1 0 0,0 0 0,0-1 0,0 1-1,0-1 1,0 1 0,-1-1 0,1 0 0,-1-1 0,1 1 0,-1-1 0,0 1 0,1-1 0,-1 0 0,0 0-1,0-1 1,0 1 0,-7-1 0,9 0 17,-1 0-1,0 0 1,0 0 0,0-1-1,0 1 1,1-1 0,-1 0-1,0 0 1,0 0 0,1 0-1,-1 0 1,1 0-1,-1-1 1,1 1 0,0-1-1,-1 0 1,1 0 0,0 0-1,0 0 1,0 0 0,0 0-1,1 0 1,-1-1-1,1 1 1,-1-1 0,1 1-1,0-1 1,0 0 0,0 1-1,0-1 1,0 0 0,0-3-1,0-8 59,0 1 0,2 0-1,-1 0 1,1 0 0,1 0 0,0 0 0,1 0-1,9-25 1,1 4-20,2 1 1,20-34-1,-1 10 27,64-81 1,-93 134-806,-8 5-169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29.669"/>
    </inkml:context>
    <inkml:brush xml:id="br0">
      <inkml:brushProperty name="width" value="0.1" units="cm"/>
      <inkml:brushProperty name="height" value="0.1" units="cm"/>
      <inkml:brushProperty name="color" value="#FFC114"/>
    </inkml:brush>
  </inkml:definitions>
  <inkml:trace contextRef="#ctx0" brushRef="#br0">255 0 5393,'-34'0'1678,"-56"9"-1,75-7-1404,1 1 0,-1 1 0,0 0 0,1 2 0,-27 12 0,40-17-260,0-1-1,0 0 1,0 1-1,0-1 1,0 1 0,1-1-1,-1 1 1,0-1-1,0 1 1,0-1-1,1 1 1,-1 0-1,0 0 1,1-1 0,-1 1-1,1 0 1,-1 0-1,1 0 1,-1 0-1,1 0 1,-1-1-1,1 1 1,0 0 0,0 0-1,-1 0 1,1 0-1,0 0 1,0 0-1,0 0 1,0 0-1,0 0 1,0 0 0,0 0-1,1 0 1,-1 0-1,0 0 1,1 0-1,-1 0 1,0 0-1,1 0 1,-1 0 0,1-1-1,-1 1 1,1 0-1,-1 0 1,1-1-1,0 1 1,0 0-1,-1 0 1,1-1-1,0 1 1,1 0 0,3 3 2,1 0 0,-1 0 1,1 0-1,0-1 1,1 0-1,6 3 1,-4-3-25,0-1 0,0 0-1,0-1 1,0 0 0,0 0 0,1-1 0,-1 0 0,0-1 0,0 0 0,0 0 0,0-1 0,0 0 0,0-1 0,0 0-1,0 0 1,-1-1 0,0 0 0,0 0 0,0-1 0,13-10 0,-20 14 12,18-10-247,-13 13 53,-5 10 60,-16 72 196,10-57 55,-6 51-1,10-48-33,4 42 0,-3-63-78,2 0 1,-1 0-1,1-1 1,1 1 0,0-1-1,0 1 1,0-1-1,1 0 1,7 11 0,-10-17-6,1 0 1,-1 0-1,1 0 1,0 0 0,0 0-1,0-1 1,0 1-1,0-1 1,0 1-1,0-1 1,0 0-1,1 1 1,-1-1 0,0 0-1,1-1 1,-1 1-1,3 0 1,-3-1-23,0 0 1,-1 0-1,1 0 1,-1 0-1,1 0 1,-1-1-1,1 1 1,-1 0-1,1-1 1,-1 0-1,0 1 0,1-1 1,-1 0-1,1 0 1,-1 1-1,0-1 1,0 0-1,0 0 1,0-1-1,0 1 1,0 0-1,0 0 0,0 0 1,0-1-1,0 1 1,0 0-1,-1-1 1,2-2-1,8-28-841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0.015"/>
    </inkml:context>
    <inkml:brush xml:id="br0">
      <inkml:brushProperty name="width" value="0.1" units="cm"/>
      <inkml:brushProperty name="height" value="0.1" units="cm"/>
      <inkml:brushProperty name="color" value="#FFC114"/>
    </inkml:brush>
  </inkml:definitions>
  <inkml:trace contextRef="#ctx0" brushRef="#br0">0 84 5449,'10'-8'546,"6"-3"998,-16 12-1491,1 0 0,-1 0 0,0-1-1,1 1 1,-1 0 0,0 0 0,0 0 0,0 0-1,0-1 1,1 1 0,-1 0 0,0 0 0,-1 0 0,1 0-1,0 0 1,0-1 0,0 1 0,0 0 0,-1 0-1,1 0 1,0 0 0,-1 0 0,-1 14 169,0 0 0,1 0 0,1-1 0,1 1 1,0 0-1,1 0 0,0 0 0,1-1 0,1 1 0,0-1 0,1 0 0,0 0 1,2-1-1,-1 0 0,16 23 0,-20-34-179,12 14 213,-13-15-251,-1-1 0,0 0-1,1 1 1,-1-1 0,1 0-1,-1 0 1,1 0 0,-1 0-1,1 0 1,-1 1 0,1-1-1,-1 0 1,1 0 0,-1 0-1,1 0 1,-1 0 0,1 0-1,-1 0 1,1-1 0,-1 1-1,0 0 1,1 0 0,-1 0-1,1 0 1,-1-1 0,1 1-1,-1 0 1,1 0 0,-1-1-1,0 1 1,1 0 0,-1-1-1,0 1 1,1 0 0,-1-1-1,0 1 1,1-1 0,-1 1-1,0-1 1,0 1 0,0 0-1,1-2 1,4-9 17,0 0 0,0-1 0,-2 1 0,1-1 0,-1 0 0,2-22 0,-3 13-25,-1 0 0,-1 0-1,-3-27 1,1 37 0,1 0 0,-1 0 0,-1 1 0,0 0 0,-1-1 0,0 1 0,0 0 0,-1 1 0,0-1 0,-9-10 0,14 19-14,-1 0-1,1 0 1,-1 1-1,1-1 1,-1 0-1,0 0 1,1 1-1,-1-1 1,0 1 0,0-1-1,1 1 1,-1-1-1,0 1 1,0-1-1,0 1 1,0 0-1,1 0 1,-1-1-1,-2 1 1,1 0 25,1 1 0,0-1 0,-1 0 0,1 1 0,-1 0 0,1-1 0,0 1 0,0 0 0,-1 0 0,1 0 0,0 0 0,0 0 0,-2 2 0,-16 16 3829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0.590"/>
    </inkml:context>
    <inkml:brush xml:id="br0">
      <inkml:brushProperty name="width" value="0.1" units="cm"/>
      <inkml:brushProperty name="height" value="0.1" units="cm"/>
      <inkml:brushProperty name="color" value="#FFC114"/>
    </inkml:brush>
  </inkml:definitions>
  <inkml:trace contextRef="#ctx0" brushRef="#br0">18 2 6041,'-3'5'1731,"-1"7"-1674,1 0-1,1-1 0,0 1 1,0 0-1,1 0 1,1 0-1,0 0 0,2 18 1,0 3 23,3-8-24,-4-23-38,0 0-1,-1 0 0,1 1 1,-1-1-1,1 0 0,-1 1 1,0-1-1,0 0 0,0 1 1,0-1-1,-1 5 1,2-9 32,0 0 1,0 0 0,0 0 0,0 0 0,0 0 0,0 0 0,0 1 0,0-1 0,1 0 0,-1 1 0,1-1-1,3-2 1,6-7-3,182-162 19,-183 163-62,-18 9 143,-29 13 189,32-9-302,-6 1 89,2 1 0,-1 0 0,1 0 1,-1 1-1,2 0 0,-1 1 0,1 0 0,-14 14 1,21-19-88,0 0-1,-1 0 1,1-1 0,0 1 0,0 0 0,0 0 0,0 0-1,1 0 1,-1 0 0,0 1 0,1-1 0,-1 0 0,1 0 0,0 0-1,0 0 1,0 1 0,0-1 0,0 0 0,1 4 0,0-3-16,0 0 0,1-1 0,-1 1 1,1 0-1,-1-1 0,1 0 1,0 1-1,0-1 0,0 0 0,0 0 1,0 0-1,1 0 0,2 2 1,3 1-12,1 0 1,0-1 0,0 0-1,0 0 1,0-1 0,1 0-1,17 3 1,-11-4-237,0 0 1,-1-2-1,28-1 0,-2-6-777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5.339"/>
    </inkml:context>
    <inkml:brush xml:id="br0">
      <inkml:brushProperty name="width" value="0.1" units="cm"/>
      <inkml:brushProperty name="height" value="0.1" units="cm"/>
      <inkml:brushProperty name="color" value="#FFC114"/>
    </inkml:brush>
  </inkml:definitions>
  <inkml:trace contextRef="#ctx0" brushRef="#br0">0 33 3081,'18'-8'1274,"-9"4"-1164,0 0 1,0 1-1,0-1 1,1 2-1,-1-1 0,20-1 1,-8 3 53,1 2 1,-1 0 0,1 1-1,-1 1 1,29 9 0,103 38 1228,-97-30-996,-47-16-327,11 2 65,-2 1 1,1 1-1,22 13 0,-37-19-120,-1 0 1,1 0 0,-1 1-1,0-1 1,0 1-1,0 0 1,0 0 0,0 0-1,0 0 1,-1 0-1,0 1 1,1-1-1,-1 1 1,0 0 0,-1-1-1,1 1 1,-1 0-1,0 0 1,0 0-1,0 0 1,0 0 0,0 6-1,-2-5 11,0 1 0,0-1 0,0 1 0,-1-1 1,0 1-1,0-1 0,0 0 0,-1 0 0,0 0 0,0 0 0,0-1 0,0 1 0,-1-1 0,0 0 0,0 1 0,0-2 0,0 1 0,-5 3 0,-9 6 96,0-1 0,-1-1-1,-27 13 1,-121 44 231,72-31-283,75-30 1749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0.938"/>
    </inkml:context>
    <inkml:brush xml:id="br0">
      <inkml:brushProperty name="width" value="0.1" units="cm"/>
      <inkml:brushProperty name="height" value="0.1" units="cm"/>
      <inkml:brushProperty name="color" value="#FFC114"/>
    </inkml:brush>
  </inkml:definitions>
  <inkml:trace contextRef="#ctx0" brushRef="#br0">222 0 7058,'1'7'243,"0"0"1,0 0 0,-1 1-1,0-1 1,0 0 0,-1 0-1,0 0 1,-1 0-1,-3 12 1,0 5-5,-10 76 519,12-63-251,-3-1 0,-1 1 0,-14 44 0,20-79-498,0 1 0,-1-1 0,1 1 0,0-1 0,-1 1 0,1-1 0,-1 0 0,0 0 0,1 0 0,-1 0 0,0 0 0,0 0 0,-1 0 0,1 0 0,0-1 0,-1 0 1,1 1-1,0-1 0,-5 2 0,3-2-34,0-1 1,0 1-1,0 0 1,-1-1-1,1 0 1,0 0-1,0 0 1,0-1-1,0 1 1,0-1-1,-1 0 1,-6-3-1,-17-10-943,0-10-419</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1.271"/>
    </inkml:context>
    <inkml:brush xml:id="br0">
      <inkml:brushProperty name="width" value="0.1" units="cm"/>
      <inkml:brushProperty name="height" value="0.1" units="cm"/>
      <inkml:brushProperty name="color" value="#FFC114"/>
    </inkml:brush>
  </inkml:definitions>
  <inkml:trace contextRef="#ctx0" brushRef="#br0">1 128 5777,'20'-6'2409,"33"-7"-1289,8 0-232,10-3-304,-1 2-136,-8-4-264,-4 2-88,-14-1-456,-4 3-560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3.967"/>
    </inkml:context>
    <inkml:brush xml:id="br0">
      <inkml:brushProperty name="width" value="0.1" units="cm"/>
      <inkml:brushProperty name="height" value="0.1" units="cm"/>
      <inkml:brushProperty name="color" value="#FFC114"/>
    </inkml:brush>
  </inkml:definitions>
  <inkml:trace contextRef="#ctx0" brushRef="#br0">34 4 3905,'-4'-3'4706,"4"3"-4638,-7 19 165,1 0 0,1 1 0,1 0 0,1 0 0,1 0 0,0 0 0,1 1 0,2-1 0,3 32 0,30 286 1482,-22-243-975,5 61 901,-11 293 79,11-296-1191,-1-13-7,-16-121-480,-1-1-1,-4 22 1,3-23-240,0 0 1,1 25-1,1-42 166,0 0 0,0 0-1,0 1 1,0-1 0,0 0 0,0 0 0,0 1 0,0-1 0,0 0 0,0 0 0,0 0 0,0 1 0,0-1-1,0 0 1,0 0 0,0 0 0,1 1 0,-1-1 0,0 0 0,0 0 0,0 0 0,0 1 0,0-1 0,0 0 0,1 0-1,-1 0 1,0 0 0,0 0 0,0 1 0,0-1 0,1 0 0,-1 0 0,0 0 0,0 0 0,0 0 0,1 0-1,-1 0 1,7-5-1486,1-12-709</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4.617"/>
    </inkml:context>
    <inkml:brush xml:id="br0">
      <inkml:brushProperty name="width" value="0.1" units="cm"/>
      <inkml:brushProperty name="height" value="0.1" units="cm"/>
      <inkml:brushProperty name="color" value="#FFC114"/>
    </inkml:brush>
  </inkml:definitions>
  <inkml:trace contextRef="#ctx0" brushRef="#br0">10 130 5609,'-2'4'120,"1"-3"30,0 1-1,0 0 1,0 0-1,0 0 1,0 0-1,1 0 1,-1 0-1,1 0 1,0 0 0,-1 0-1,1 2 1,1-3-47,0 0 1,0 0 0,0 0-1,0 0 1,0 0 0,0 0-1,0 0 1,0-1 0,0 1-1,0 0 1,1-1 0,-1 1-1,0-1 1,0 1 0,3-1-1,7 5 125,0 0 2,0 0 0,0 1 0,0 1 0,-1 0 0,0 0 0,0 1 0,-1 1 0,0-1 0,12 16 0,1 5 764,33 61-1,-1-1 64,-52-86-935,12 15-84,-14-18-9,0 0 0,0 1 0,0-1 1,0 0-1,0 1 0,0-1 0,1 0 0,-1 0 1,0 0-1,0 1 0,1-1 0,-1 0 1,0 0-1,0 0 0,0 1 0,1-1 0,-1 0 1,0 0-1,1 0 0,-1 0 0,0 0 1,0 0-1,1 0 0,-1 0 0,0 1 0,1-1 1,-1 0-1,0 0 0,0 0 0,1 0 1,-1-1-1,0 1 0,1 0 0,-1 0 0,0 0 1,1 0-1,-1 0 0,0 0 0,0 0 1,1 0-1,-1-1 0,0 1 0,0 0 0,1 0 1,-1 0-1,0-1 0,0 1 0,0 0 1,1 0-1,-1-1 0,0 1 0,0 0 0,0 0 1,0-1-1,33-78 1080,46-83 1,-52 115-1658,2 2 1,67-81-1,-70 95 3303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7.186"/>
    </inkml:context>
    <inkml:brush xml:id="br0">
      <inkml:brushProperty name="width" value="0.1" units="cm"/>
      <inkml:brushProperty name="height" value="0.1" units="cm"/>
      <inkml:brushProperty name="color" value="#FFC114"/>
    </inkml:brush>
  </inkml:definitions>
  <inkml:trace contextRef="#ctx0" brushRef="#br0">10 234 616,'-10'-14'9446,"26"15"-8551,22 3-635,-15-1-116,31-2 0,574-29 3143,-232 4-2299,32-3-263,-145 8-515,-107 11-189,199-9-12,105-9 4,-177 19-6,-2 0-12,-275 5 4,227-13 38,241 0-36,-355 9-4,176 16-1,181-16 5,-304-2 5,-73 2-12,79 0 33,17 22-14,30 0-30,-86-19 11,39 1 10,-178 3-21,1 0 1,0-2 0,0 0 0,-1-1 0,1-1 0,0-1 0,-1-1-1,21-7 1,-31 6-615,-4-1-481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8.404"/>
    </inkml:context>
    <inkml:brush xml:id="br0">
      <inkml:brushProperty name="width" value="0.1" units="cm"/>
      <inkml:brushProperty name="height" value="0.1" units="cm"/>
      <inkml:brushProperty name="color" value="#FFC114"/>
    </inkml:brush>
  </inkml:definitions>
  <inkml:trace contextRef="#ctx0" brushRef="#br0">197 128 1760,'-36'-80'878,"35"78"-706,0 0 0,1 0 0,-1 0 0,0 0 0,1 0 0,0 0 0,-1 0 0,1-1 0,0 1 0,0-2 0,0 3-92,0 0 0,0 1 0,0-1-1,0 1 1,0-1 0,0 1 0,0-1 0,0 1-1,0-1 1,0 0 0,-1 1 0,1-1 0,0 1-1,0-1 1,-1 1 0,1-1 0,0 1-1,-1 0 1,1-1 0,0 1 0,-1-1 0,1 1-1,-1 0 1,1-1 0,-1 1 0,1 0 0,-1-1-1,0 1 1,0-1 33,-1 0-1,1 0 0,-1 0 1,1 0-1,-1 1 0,0-1 1,1 0-1,-1 1 1,0-1-1,1 1 0,-1 0 1,0 0-1,1 0 1,-1 0-1,0 0 0,0 0 1,-2 0-1,0 1-10,0 0-1,0 1 1,0-1 0,0 1-1,0 0 1,1 0-1,-5 2 1,0 2-18,0 0-1,0 1 0,0 0 1,1 0-1,-9 12 1,13-15-36,0 1-1,0-1 1,0 1 0,1 0-1,0 0 1,0 0 0,0 0-1,0 0 1,1 0 0,0 1-1,0-1 1,1 0 0,-1 1-1,1 5 1,2 4 156,0-1 1,1 0 0,8 26-1,-6-22-82,-1-3-12,-2 1 0,2 18 1,4 27 20,-7-57-120,1 0-1,-1 1 0,0-1 1,1 0-1,0 0 0,0 0 1,1 0-1,-1 0 0,1 0 1,3 4-1,-3-6-2,0 0 1,-1 1-1,1-1 0,1 0 0,-1-1 1,0 1-1,0-1 0,1 1 0,-1-1 1,0 0-1,1 0 0,0 0 1,-1-1-1,1 1 0,-1-1 0,1 0 1,0 0-1,-1 0 0,1-1 1,5 0-1,7-3-63,0 0 1,-1-1-1,19-7 1,-33 11 39,62-26-854,5-5-445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8.786"/>
    </inkml:context>
    <inkml:brush xml:id="br0">
      <inkml:brushProperty name="width" value="0.1" units="cm"/>
      <inkml:brushProperty name="height" value="0.1" units="cm"/>
      <inkml:brushProperty name="color" value="#FFC114"/>
    </inkml:brush>
  </inkml:definitions>
  <inkml:trace contextRef="#ctx0" brushRef="#br0">117 20 3697,'12'-20'1244,"-25"26"-493,-35 36 377,41-35-878,0 1-1,1-1 1,-1 1 0,1 1-1,1-1 1,0 1 0,0 0-1,0 0 1,1 1-1,-4 14 1,7-20-171,1 0 0,-1 0 0,1 1-1,-1-1 1,1 0 0,1 1 0,-1-1 0,0 0 0,1 1-1,0-1 1,0 0 0,0 0 0,1 0 0,0 1-1,-1-2 1,1 1 0,1 0 0,-1 0 0,0-1 0,1 1-1,0-1 1,0 0 0,0 0 0,0 0 0,0 0 0,1 0-1,3 2 1,2 0 15,-1 0-1,1 0 0,0-1 1,1 0-1,-1-1 0,1 0 1,-1 0-1,1-1 1,0 0-1,0-1 0,0 0 1,0 0-1,0-1 1,16-2-1,-17 1-63,-1-1 1,1 0-1,0 0 1,-1 0-1,1-1 1,-1 0-1,0-1 1,0 0-1,0 0 1,-1-1-1,1 0 1,-1 0-1,0-1 1,-1 0-1,1 0 1,10-13-1,-15 15-26,0 0-1,0 1 1,0-1 0,0 0-1,0 0 1,-1 0-1,0 0 1,1-1 0,-2 1-1,1 0 1,0 0-1,-1-1 1,0 1-1,0 0 1,0-1 0,-1 1-1,1 0 1,-1-1-1,0 1 1,0 0 0,0 0-1,-1 0 1,0 0-1,0 0 1,0 0 0,0 1-1,0-1 1,-1 0-1,-5-5 1,2 2-12,-1 0 1,1 0-1,-2 0 1,1 1-1,-1 0 1,0 1-1,0 0 0,-1 0 1,1 1-1,-1 0 1,0 0-1,-14-3 1,-51-5 1332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39.902"/>
    </inkml:context>
    <inkml:brush xml:id="br0">
      <inkml:brushProperty name="width" value="0.1" units="cm"/>
      <inkml:brushProperty name="height" value="0.1" units="cm"/>
      <inkml:brushProperty name="color" value="#FFC114"/>
    </inkml:brush>
  </inkml:definitions>
  <inkml:trace contextRef="#ctx0" brushRef="#br0">0 4 3921,'2'-4'4649,"6"20"-3641,11 50 32,-22-36-152,3 0-303,1 4-153,7 2-256,0-7-88,2-4-32,-2-1-208,-2-11-656,-3 0-361</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0.237"/>
    </inkml:context>
    <inkml:brush xml:id="br0">
      <inkml:brushProperty name="width" value="0.1" units="cm"/>
      <inkml:brushProperty name="height" value="0.1" units="cm"/>
      <inkml:brushProperty name="color" value="#FFC114"/>
    </inkml:brush>
  </inkml:definitions>
  <inkml:trace contextRef="#ctx0" brushRef="#br0">23 78 3289,'-22'-41'1440,"65"38"-736,4-3-216,0-1-200,2 2-80,-3-1-320,-5-4-672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0.583"/>
    </inkml:context>
    <inkml:brush xml:id="br0">
      <inkml:brushProperty name="width" value="0.1" units="cm"/>
      <inkml:brushProperty name="height" value="0.1" units="cm"/>
      <inkml:brushProperty name="color" value="#FFC114"/>
    </inkml:brush>
  </inkml:definitions>
  <inkml:trace contextRef="#ctx0" brushRef="#br0">0 98 3985,'44'-16'649,"68"-29"1919,-97 39-2269,0 1 1,1 0 0,0 1-1,18-2 1,67-4 1108,-100 10-1402,8 0 136,1-1-1,0 2 0,0-1 1,16 4-1,-24-3-119,0-1 0,1 1-1,-1 0 1,0-1 0,0 1 0,0 0 0,0 1-1,0-1 1,0 0 0,0 0 0,2 3-1,-3-3-12,0 0 0,-1 0 0,1 0-1,-1 1 1,1-1 0,-1 0 0,1 0 0,-1 0-1,1 0 1,-1 0 0,0 1 0,0-1-1,0 0 1,0 0 0,0 0 0,0 1 0,0-1-1,0 0 1,0 0 0,0 0 0,-1 1 0,1-1-1,-1 1 1,-1 4 32,-1-1 1,0 1-1,0-1 0,0 0 0,-1 0 1,1-1-1,-1 1 0,-5 4 1,-40 32 404,-27 10 368,44-32-138,-34 29 1,64-46-641,0-1 1,0 1-1,0-1 1,0 1-1,1 0 0,-1-1 1,0 1-1,1 0 1,0 0-1,-1 0 1,1 0-1,0 1 1,0-1-1,0 0 1,0 0-1,1 1 1,-1-1-1,1 0 0,-1 1 1,1-1-1,0 0 1,0 5-1,1-5-12,0 1 0,0-1-1,0 0 1,0 0 0,0 0-1,1 0 1,-1 0 0,1 0-1,0 0 1,-1 0-1,1-1 1,0 1 0,0-1-1,0 1 1,0-1 0,0 0-1,0 0 1,1 0 0,-1 0-1,0 0 1,4 1 0,19 4-53,0-1 1,0-1 0,0-1 0,1-1 0,-1-2-1,30-2 1,-20-2-1164,-1-3-500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5.824"/>
    </inkml:context>
    <inkml:brush xml:id="br0">
      <inkml:brushProperty name="width" value="0.1" units="cm"/>
      <inkml:brushProperty name="height" value="0.1" units="cm"/>
      <inkml:brushProperty name="color" value="#FFC114"/>
    </inkml:brush>
  </inkml:definitions>
  <inkml:trace contextRef="#ctx0" brushRef="#br0">0 1 2417,'37'33'1108,"-16"-19"369,-20-13-1447,0-1-1,0 1 1,0-1-1,0 1 1,-1-1-1,1 1 1,0 0-1,0 0 1,0-1-1,-1 1 1,1 0-1,0 0 1,-1 0-1,1 0 1,-1 0-1,1 1 1,6 12 281,-1 0 1,0 1-1,5 20 1,-7-18-111,14 29 1,-16-41-155,1 1 1,1-1-1,-1 0 1,1 1-1,-1-2 1,2 1-1,-1 0 1,9 7-1,-12-12 1,-1 0 0,0 0 0,0-1 0,1 1 0,-1 0 0,0 0 0,0 0 0,1 0 0,-1-1 0,0 1 0,0 0 0,0 0 0,1 0 0,-1-1 0,0 1 0,0 0 0,0 0 0,0-1 0,0 1 0,1 0 0,-1 0 0,0-1 0,0 1 0,0 0 0,0 0 0,0-1 0,0 1 0,0 0 0,0-1 0,0 1 0,0 0 0,0 0 0,0-1 0,0 1 0,0 0 0,0-1 0,0 1 0,-1 0 0,2-24 716,-1 16-869,0 5 118,0-4 5,0 1 0,0 0 0,1 0 0,-1-1 0,1 1 1,1 0-1,-1 0 0,1 0 0,0 0 0,1 0 0,-1 1 0,1-1 0,0 1 0,5-6 1,0 2-5,0 1 1,1 0-1,1 1 1,-1 0-1,1 0 1,0 1-1,0 1 1,1 0-1,20-8 1,-12 7-294,1 1-1,0 1 1,0 0 0,39-1 0,-34 4-1360</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1.087"/>
    </inkml:context>
    <inkml:brush xml:id="br0">
      <inkml:brushProperty name="width" value="0.1" units="cm"/>
      <inkml:brushProperty name="height" value="0.1" units="cm"/>
      <inkml:brushProperty name="color" value="#FFC114"/>
    </inkml:brush>
  </inkml:definitions>
  <inkml:trace contextRef="#ctx0" brushRef="#br0">0 1 4041,'41'41'1832,"-39"-38"-712,3 13-359,0 7 55,-1 8 8,1 12-16,1 5-192,-1 5-24,-3-2-175,-2 0-89,-3-7-128,3-7-88,0-5-48,4-10-24,3-9-32,-1-9-64,2-15-720,0-8-393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1.421"/>
    </inkml:context>
    <inkml:brush xml:id="br0">
      <inkml:brushProperty name="width" value="0.1" units="cm"/>
      <inkml:brushProperty name="height" value="0.1" units="cm"/>
      <inkml:brushProperty name="color" value="#FFC114"/>
    </inkml:brush>
  </inkml:definitions>
  <inkml:trace contextRef="#ctx0" brushRef="#br0">0 22 4641,'66'-21'1752,"-63"75"-1136,3-1 153,7 7 215,-4-6 40,3-9-128,7-1-184,1-9-335,9-1-129,-3-9-168,-4 2-56,-6-14-376,-10-3-321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1.800"/>
    </inkml:context>
    <inkml:brush xml:id="br0">
      <inkml:brushProperty name="width" value="0.1" units="cm"/>
      <inkml:brushProperty name="height" value="0.1" units="cm"/>
      <inkml:brushProperty name="color" value="#FFC114"/>
    </inkml:brush>
  </inkml:definitions>
  <inkml:trace contextRef="#ctx0" brushRef="#br0">0 53 4857,'6'0'1848,"4"0"-1199,9-1-513,5-4 8,9 5-24,2-3 8,8 3 0,-3 1-160</inkml:trace>
  <inkml:trace contextRef="#ctx0" brushRef="#br0" timeOffset="1">591 20 6049,'51'-9'3246,"-40"6"-3139,1 1 1,-1 0-1,1 0 1,-1 1-1,1 1 1,-1 0-1,1 1 1,11 1-1,-23-2-94,0 0-1,1 0 1,-1 0-1,0 0 1,1 0-1,-1 0 1,0 0-1,1 0 1,-1 0-1,0 0 1,1 1-1,-1-1 1,0 0-1,1 0 0,-1 0 1,0 0-1,1 0 1,-1 1-1,0-1 1,0 0-1,1 0 1,-1 1-1,0-1 1,0 0-1,1 0 1,-1 1-1,0-1 1,0 0-1,0 1 1,0-1-1,1 0 1,-1 0-1,0 1 1,0-1-1,0 0 1,0 1-1,0-1 1,0 0-1,0 1 1,0-1-1,0 0 1,0 1-1,0-1 1,0 1-1,0-1 1,0 0-1,0 1 1,-1-1-1,0 2 13,0-1 1,0 0-1,0 0 1,-1 1-1,1-1 1,-1 0-1,1 0 1,-1-1-1,1 1 1,-3 1-1,-58 20 262,48-18-136,0 0 0,1 1 0,-1 0-1,1 1 1,1 1 0,-1 0 0,-15 11 0,26-16-100,1-1-1,-1 1 1,0 0 0,0-1-1,1 1 1,-1 0 0,1 0-1,-1 0 1,1 1-1,0-1 1,0 0 0,0 0-1,0 1 1,0-1 0,1 0-1,-1 1 1,1-1 0,0 1-1,-1-1 1,1 0-1,0 1 1,0-1 0,0 1-1,1-1 1,-1 1 0,1-1-1,-1 0 1,1 1 0,0-1-1,0 0 1,0 1-1,0-1 1,0 0 0,1 0-1,-1 0 1,1 0 0,2 3-1,2 2 53,1-1-1,-1 0 0,1 0 0,0 0 1,1-1-1,0 0 0,-1-1 0,17 7 1,-10-5-194,1-2-1,-1 0 1,1 0 0,-1-2 0,1 0 0,0 0 0,0-2 0,0 0 0,0 0 0,0-1-1,-1-1 1,1-1 0,0 0 0,-1-1 0,1 0 0,-1-1 0,-1-1 0,18-9 0,10-11-1668</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2.156"/>
    </inkml:context>
    <inkml:brush xml:id="br0">
      <inkml:brushProperty name="width" value="0.1" units="cm"/>
      <inkml:brushProperty name="height" value="0.1" units="cm"/>
      <inkml:brushProperty name="color" value="#FFC114"/>
    </inkml:brush>
  </inkml:definitions>
  <inkml:trace contextRef="#ctx0" brushRef="#br0">50 86 4761,'10'-48'1098,"-10"34"-546,-2 14-174,-2 6 107,-12 18 294,9-15-293,1 1 0,0-1 0,-7 16 0,12-22-374,0 0 0,1-1 0,-1 1 0,0-1 0,1 1 0,-1 0-1,1 0 1,0-1 0,0 1 0,0 0 0,0-1 0,0 1 0,1 0-1,-1-1 1,1 1 0,0 0 0,0-1 0,0 1 0,2 3 0,1 0 32,1 0 0,0 0 0,0 0 0,1-1 0,0 0 0,0 0 0,0-1 0,0 1 0,0-1 0,1-1 1,0 1-1,0-1 0,0 0 0,0-1 0,14 4 0,-10-4-81,1 0 0,-1 0 0,1-1 0,0 0 0,-1-1 0,1 0 0,0-1 0,-1-1 0,23-5 0,-28 6-53,0-2 1,-1 1-1,1-1 0,0 0 1,-1 0-1,0 0 0,0-1 0,0 0 1,0 0-1,0 0 0,-1-1 1,0 1-1,5-7 0,-7 8-8,-1 0 0,1 0 0,-1 1 0,1-1 0,-1 0 0,0 0 0,0 0 0,0 0 0,-1 0 0,1 0 0,-1-1 0,0 1 0,1 0 0,-1 0 0,-1 0 0,1 0 0,0-1 0,-1 1 0,0 0 0,1 0 0,-1 0 0,-1 0 0,1 0 0,0 0 0,-1 1 0,1-1 0,-3-3 0,-2-1-5,-1-1 0,0 1 0,0 1 0,-1-1 0,1 1 0,-1 1 0,-1-1 0,1 1 0,-1 1 0,0 0 0,0 0 0,-11-3 0,7 3-54,-1 0 1,0 1 0,0 0 0,-1 1-1,1 1 1,0 0 0,-23 2 0,5 8-909,16 1-484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3.638"/>
    </inkml:context>
    <inkml:brush xml:id="br0">
      <inkml:brushProperty name="width" value="0.1" units="cm"/>
      <inkml:brushProperty name="height" value="0.1" units="cm"/>
      <inkml:brushProperty name="color" value="#FFC114"/>
    </inkml:brush>
  </inkml:definitions>
  <inkml:trace contextRef="#ctx0" brushRef="#br0">1 1 5209,'9'40'1808,"-12"-40"-1519,3 11 39,-1 1 184,-1 8 104,4 3 16,2-2-24,4 8-264,5-2-96,-2-2-152,-1 2-56,-7-3-240,-6-1-344,-12-11-1592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3.991"/>
    </inkml:context>
    <inkml:brush xml:id="br0">
      <inkml:brushProperty name="width" value="0.1" units="cm"/>
      <inkml:brushProperty name="height" value="0.1" units="cm"/>
      <inkml:brushProperty name="color" value="#FFC114"/>
    </inkml:brush>
  </inkml:definitions>
  <inkml:trace contextRef="#ctx0" brushRef="#br0">68 63 4777,'-67'-40'2369,"80"37"-433,4-1-1440,12 3-424,4 1-32,6-5-104,5 2-168,2-4-608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4.332"/>
    </inkml:context>
    <inkml:brush xml:id="br0">
      <inkml:brushProperty name="width" value="0.1" units="cm"/>
      <inkml:brushProperty name="height" value="0.1" units="cm"/>
      <inkml:brushProperty name="color" value="#FFC114"/>
    </inkml:brush>
  </inkml:definitions>
  <inkml:trace contextRef="#ctx0" brushRef="#br0">1 0 5953,'2'8'2065,"2"16"-1761,3 3-8,-1 8 40,-1 3 32,-4-1-80,1 1-24,1-3-104,4-4-56,1-9-448,-2-9-336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4.683"/>
    </inkml:context>
    <inkml:brush xml:id="br0">
      <inkml:brushProperty name="width" value="0.1" units="cm"/>
      <inkml:brushProperty name="height" value="0.1" units="cm"/>
      <inkml:brushProperty name="color" value="#FFC114"/>
    </inkml:brush>
  </inkml:definitions>
  <inkml:trace contextRef="#ctx0" brushRef="#br0">75 0 5585,'-74'75'2177,"109"-78"-1337,16 1-240,15-4-64,9 1-136,8 5-248,-2-2-40,-7 2-304,-14 2-312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5.066"/>
    </inkml:context>
    <inkml:brush xml:id="br0">
      <inkml:brushProperty name="width" value="0.1" units="cm"/>
      <inkml:brushProperty name="height" value="0.1" units="cm"/>
      <inkml:brushProperty name="color" value="#FFC114"/>
    </inkml:brush>
  </inkml:definitions>
  <inkml:trace contextRef="#ctx0" brushRef="#br0">104 1 3873,'-70'60'1591,"70"-60"-1575,0 0 1,-1 0-1,1 0 1,0 0-1,0 0 1,-1 0-1,1 1 0,0-1 1,0 0-1,-1 0 1,1 0-1,0 1 1,0-1-1,0 0 1,0 0-1,-1 1 0,1-1 1,0 0-1,0 0 1,0 1-1,0-1 1,0 0-1,0 1 1,0-1-1,0 0 1,-1 0-1,1 1 0,0-1 1,0 0-1,0 1 1,1-1-1,-1 0 1,0 0-1,0 1 1,0-1-1,0 0 0,0 1 1,0-1-1,0 0 1,0 0-1,1 1 1,-1-1-1,0 0 1,0 0-1,0 0 1,0 1-1,1-1 0,-1 0 1,0 0-1,0 0 1,1 1-1,-1-1 1,0 0-1,0 0 1,1 0-1,-1 0 0,0 0 1,0 0-1,1 0 1,-1 1-1,1-1 1,23 0 711,-16 0-468,173-1 2953,-180 0-3188,0 1 1,1 0-1,-1 1 0,1-1 0,-1 0 1,0 0-1,1 1 0,-1-1 0,0 1 1,1-1-1,-1 1 0,0-1 1,3 2-1,-4-1-19,0-1 1,0 0 0,1 1-1,-1-1 1,0 1-1,0-1 1,1 0 0,-1 1-1,0-1 1,0 1-1,0-1 1,0 1 0,0-1-1,0 1 1,0-1-1,0 1 1,0-1 0,0 0-1,0 1 1,0-1-1,0 1 1,0-1 0,0 1-1,0-1 1,0 1-1,0-1 1,-1 1 0,-1 2 14,1-1 0,-1 1 0,0 0 0,0-1 0,-1 1 0,1-1 0,-1 0 0,1 0 1,-1 0-1,-3 2 0,-69 37 634,52-30-316,0 1 0,2 1 0,-1 1 1,-27 23-1,45-33-272,0 0-1,1 0 1,-1 0 0,1 0-1,1 1 1,-4 4 0,6-8-60,-1 0 0,1-1 1,-1 1-1,1 0 0,0-1 0,-1 1 1,1 0-1,0-1 0,0 1 1,0 0-1,0 0 0,0-1 0,-1 1 1,1 0-1,0 0 0,1-1 1,-1 1-1,0 0 0,0 0 1,0-1-1,0 1 0,1 0 0,-1-1 1,0 1-1,0 0 0,1-1 1,-1 1-1,1 0 0,-1-1 1,0 1-1,1-1 0,-1 1 0,1 0 1,0-1-1,-1 0 0,1 1 1,-1-1-1,1 1 0,0-1 1,-1 0-1,1 1 0,0-1 0,-1 0 1,1 0-1,0 1 0,0-1 1,-1 0-1,1 0 0,0 0 1,0 0-1,11 1 19,-1-1 1,0 0-1,1-1 1,-1 0-1,0-1 0,19-5 1,14-2-22,169-31-1902,-160 26 152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5.484"/>
    </inkml:context>
    <inkml:brush xml:id="br0">
      <inkml:brushProperty name="width" value="0.1" units="cm"/>
      <inkml:brushProperty name="height" value="0.1" units="cm"/>
      <inkml:brushProperty name="color" value="#FFC114"/>
    </inkml:brush>
  </inkml:definitions>
  <inkml:trace contextRef="#ctx0" brushRef="#br0">48 174 3993,'22'-19'595,"12"-8"-69,-28 25 175,-12 12 686,-8 9-476,0 1 0,1 0 1,-15 37-1,21-42-636,1 0 0,1 0 0,1 0 0,0 1 0,1 0 0,-2 23 0,5-35-225,0 0-1,0 0 1,0 0-1,0 1 1,1-1-1,-1 0 1,1 0-1,0 0 1,1 0-1,-1 0 1,1 0-1,-1 0 1,1-1-1,0 1 1,1-1 0,-1 1-1,0-1 1,1 0-1,0 0 1,0 0-1,0 0 1,0 0-1,0 0 1,1-1-1,-1 0 1,1 0-1,0 0 1,-1 0-1,1 0 1,0-1-1,0 0 1,0 1 0,0-1-1,0-1 1,7 1-1,1 0 59,0-2 0,-1 0-1,1 0 1,0-1 0,-1 0 0,1-1-1,-1 0 1,0-1 0,19-10 0,-17 8-82,-1-1 1,0-1 0,0 1 0,-1-2 0,0 0 0,0 0 0,16-20-1,-21 21-22,-1 0 0,0-1-1,0 0 1,-1 0 0,0 0-1,0 0 1,-1-1 0,0 1-1,-1-1 1,0 0-1,0 0 1,-1 1 0,-1-13-1,0 5-2,-1 1 0,-1-1-1,0 1 1,-1 0 0,-1 0-1,-1 0 1,-7-17-1,9 26 1,0 0 1,0 0-1,-1 1 0,0-1 0,0 1 0,0 0 0,-1 0 0,0 1 0,-7-6 0,9 8-20,1 1 1,-1 1-1,0-1 1,1 0-1,-1 1 0,0-1 1,0 1-1,0 0 0,-1 0 1,1 0-1,0 1 1,0-1-1,0 1 0,-1-1 1,1 1-1,0 0 1,0 0-1,-1 1 0,1-1 1,0 1-1,0-1 1,0 1-1,-4 2 0,4-2-118,-1 0-1,1 1 0,-1 0 1,1 0-1,0 0 1,0 0-1,0 1 0,0-1 1,0 1-1,0 0 0,1-1 1,-1 1-1,1 1 0,-3 3 1,-6 19-1592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6.192"/>
    </inkml:context>
    <inkml:brush xml:id="br0">
      <inkml:brushProperty name="width" value="0.1" units="cm"/>
      <inkml:brushProperty name="height" value="0.1" units="cm"/>
      <inkml:brushProperty name="color" value="#FFC114"/>
    </inkml:brush>
  </inkml:definitions>
  <inkml:trace contextRef="#ctx0" brushRef="#br0">1 1 3649,'58'34'1652,"-53"-32"-1564,0-1-1,0 1 1,0-1-1,0 0 1,0-1-1,0 1 1,0-1-1,0 0 0,0 0 1,1-1-1,-1 1 1,0-1-1,0 0 1,0-1-1,0 1 1,0-1-1,-1 0 1,1 0-1,8-6 1,1-4 569,-14 12-634,1 0 0,-1 0 0,0 0 0,0-1 0,0 1 0,0 0 0,0 0 0,0 0 0,0-1 1,0 1-1,0 0 0,0 0 0,0-1 0,0 1 0,0 0 0,0 0 0,0 0 0,0-1 0,0 1 1,0 0-1,0 0 0,0 0 0,-1-1 0,1 1 0,0 0 0,0 0 0,0 0 0,0 0 0,0-1 1,-1 1-1,1 0 0,0 0 0,0 0 0,0 0 0,0 0 0,-1 0 0,1-1 0,0 1 0,0 0 0,-1 0 1,-1 0 6,0-1 1,-1 1 0,1 0 0,-1-1 0,1 1-1,-1 1 1,1-1 0,0 0 0,-1 1 0,1-1 0,-1 1-1,1-1 1,-3 2 0,-1 0-1,0 0 0,0 1-1,0 0 1,0-1 0,0 2 0,0-1 0,1 1-1,-1 0 1,1 0 0,0 0 0,1 1 0,-1 0 0,-7 10-1,-1 8 151,6-14-116,1 1-1,0 1 1,1-1-1,1 1 1,-1 0-1,2 0 1,-4 15 0,6-24-58,1-1 0,0 0 0,0 0 1,0 1-1,0-1 0,0 0 1,0 1-1,0-1 0,1 0 1,-1 0-1,0 1 0,1-1 1,-1 0-1,1 0 0,-1 0 1,1 1-1,-1-1 0,1 0 1,0 0-1,0 0 0,0 0 0,0 1 1,2-1 2,-1 1 1,0-1 0,0 0 0,0 0-1,1 1 1,-1-1 0,1-1-1,-1 1 1,1 0 0,3 0-1,7 0 21,0 0 0,-1-1 0,21-2 0,-28 1-24,38-4-537,-1-1-1,82-25 1,-88 18-1475</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5.833"/>
    </inkml:context>
    <inkml:brush xml:id="br0">
      <inkml:brushProperty name="width" value="0.1" units="cm"/>
      <inkml:brushProperty name="height" value="0.1" units="cm"/>
      <inkml:brushProperty name="color" value="#FFC114"/>
    </inkml:brush>
  </inkml:definitions>
  <inkml:trace contextRef="#ctx0" brushRef="#br0">0 1 5761,'33'0'1767,"27"0"-86,75 9-1,-123-8-1525,-1 1 0,19 7 0,-27-8-139,-1 0 1,1 0-1,-1 0 0,0 0 0,1 1 1,-1-1-1,0 1 0,2 1 0,-3-2-11,-1-1-1,1 1 0,-1 0 1,1-1-1,-1 1 0,1 0 0,-1 0 1,0-1-1,1 1 0,-1 0 1,0 0-1,1 0 0,-1-1 1,0 1-1,0 0 0,0 0 0,0 0 1,0 0-1,0 0 0,0-1 1,0 1-1,0 0 0,-1 0 1,1 1-1,-1 0 9,0 0 1,0 0-1,0 0 1,-1-1-1,1 1 0,-1 0 1,1 0-1,-1-1 1,1 1-1,-1-1 0,0 0 1,0 1-1,0-1 1,-3 2-1,-35 14 244,19-9-71,-10 5 162,-50 25 713,72-33-895,1 0 0,0 0-1,1 0 1,0 1 0,-1 0 0,2 1-1,-8 8 1,13-14-155,1-1-1,-1 1 1,1-1 0,-1 1-1,1 0 1,0-1 0,-1 1-1,1-1 1,0 1 0,-1 0-1,1-1 1,0 1 0,0 0-1,0-1 1,-1 1-1,1 0 1,0-1 0,0 1-1,0 0 1,0-1 0,0 1-1,0 0 1,1 0 0,-1-1-1,0 1 1,0 0-1,0-1 1,1 1 0,-1-1-1,0 1 1,1 0 0,-1-1-1,0 1 1,1-1 0,-1 1-1,1-1 1,-1 1-1,1-1 1,-1 1 0,1-1-1,-1 1 1,1-1 0,0 0-1,-1 1 1,1-1 0,-1 0-1,1 0 1,0 1 0,-1-1-1,1 0 1,1 0-1,6 2 24,0 0-1,0 0 0,13 0 1,-16-2-22,56 4-1306,111-7 1,-115-3-540</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6.355"/>
    </inkml:context>
    <inkml:brush xml:id="br0">
      <inkml:brushProperty name="width" value="0.1" units="cm"/>
      <inkml:brushProperty name="height" value="0.1" units="cm"/>
      <inkml:brushProperty name="color" value="#FFC114"/>
    </inkml:brush>
  </inkml:definitions>
  <inkml:trace contextRef="#ctx0" brushRef="#br0">1 33 4153,'0'36'1784,"68"-41"-928,30-1-71,13-3 215,23 1 16,16-4-56,28 4-384,8-1-184,20 4-224,7-1-127,0 6 7,4 0-64,-11 3-217,-20 0-223,-30-3 3585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49.798"/>
    </inkml:context>
    <inkml:brush xml:id="br0">
      <inkml:brushProperty name="width" value="0.1" units="cm"/>
      <inkml:brushProperty name="height" value="0.1" units="cm"/>
      <inkml:brushProperty name="color" value="#FFC114"/>
    </inkml:brush>
  </inkml:definitions>
  <inkml:trace contextRef="#ctx0" brushRef="#br0">31 6 4681,'-3'-4'2100,"3"4"-1977,-1 0 1,1 0-1,0-1 1,-1 1-1,1 0 1,0 0-1,-1 0 1,1 0-1,0 0 1,-1 0-1,1 0 1,0 0-1,-1 0 1,1 0-1,0 0 1,-1 0-1,1 0 1,0 0-1,0 0 1,-1 1-1,-4 19 828,5-17-922,-8 49 941,3 0-1,2 55 1,34 247 1639,-12-173-1349,-5 198 0,-40-155 151,1-20-635,23-149-558,6 80-1,-1-110-159,1-1 0,1 0 0,1 0-1,1 0 1,16 37 0,-15-46 5,-5-9-180,-11-21-4412,-3-11 7003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0.169"/>
    </inkml:context>
    <inkml:brush xml:id="br0">
      <inkml:brushProperty name="width" value="0.1" units="cm"/>
      <inkml:brushProperty name="height" value="0.1" units="cm"/>
      <inkml:brushProperty name="color" value="#FFC114"/>
    </inkml:brush>
  </inkml:definitions>
  <inkml:trace contextRef="#ctx0" brushRef="#br0">0 136 4545,'36'39'1999,"-6"-7"244,28 42-1,-48-61-1546,-1 2-1,0-1 0,11 29 1,-11-24 514,-9-19-1168,0 1 0,1-1 0,-1 0 0,0 0 0,0 1 0,1-1 0,-1 0 0,0 0 0,0 1 0,1-1 0,-1 0 0,0 0 0,0 0 0,1 0 0,-1 1 0,0-1 0,1 0 0,-1 0 1,0 0-1,1 0 0,-1 0 0,0 0 0,1 0 0,-1 0 0,0 0 0,1 0 0,1-1 65,0-1 1,0 1-1,0-1 0,-1 0 1,1 1-1,-1-1 0,1 0 1,-1 0-1,0 0 0,2-3 1,3-4-188,50-69-1268,4 4-1,79-78 1,-85 98-838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3.336"/>
    </inkml:context>
    <inkml:brush xml:id="br0">
      <inkml:brushProperty name="width" value="0.1" units="cm"/>
      <inkml:brushProperty name="height" value="0.1" units="cm"/>
      <inkml:brushProperty name="color" value="#FFC114"/>
    </inkml:brush>
  </inkml:definitions>
  <inkml:trace contextRef="#ctx0" brushRef="#br0">268 103 3473,'-4'1'213,"1"-1"0,0 1 0,0-1 0,0 1 1,0 0-1,0 0 0,0 0 0,1 1 0,-1-1 0,0 1 0,0-1 1,1 1-1,-1 0 0,1 0 0,0 0 0,-1 0 0,-2 5 1,-2 1-302,2 0 0,-1 1 1,-5 11-1,9-17 265,-2 7-125,0-1 0,0 1 0,1 1 0,0-1 0,-2 14 0,4-15 38,-1 0-1,-1 0 0,-7 18 1,-7 6 192,10-20-103,0 0 1,-6 17-1,32-60 978,-12 16-1132,33-77 17,-28 60-27,-1 1-1,-2-1 0,-1-1 1,7-64-1,-11 54-7,-1 46-7,1 0 1,-1 0-1,1 1 1,-1-1-1,3 7 0,33 51 18,45 77 48,-79-131-42,-1-1 0,2 1 0,-1-1 0,1 0 1,0-1-1,0 0 0,1 0 0,-1 0 0,2 0 0,-1-1 0,10 5 0,-17-10-20,0 0 0,0 0 0,1 0 0,-1 0 0,0 0 0,0 0 0,1 0 0,-1 1 0,0-1 0,0 0 0,0 0 0,1 0 0,-1 0 0,0 0 1,0 1-1,0-1 0,1 0 0,-1 0 0,0 0 0,0 1 0,0-1 0,0 0 0,0 0 0,0 1 0,1-1 0,-1 0 0,0 0 0,0 1 0,0-1 0,0 0 1,0 0-1,0 1 0,0-1 0,0 0 0,0 0 0,0 1 0,0-1 0,0 0 0,0 0 0,-1 1 0,1-1 0,0 0 0,0 0 0,0 1 0,0-1 1,0 0-1,0 0 0,-1 0 0,1 1 0,0-1 0,0 0 0,0 0 0,0 0 0,-1 0 0,1 1 0,0-1 0,0 0 0,-1 0 0,1 0 0,0 0 1,0 0-1,0 0 0,-1 0 0,1 0 0,0 0 0,-1 1 0,-24 6 198,15-5-127,-126 41 748,-132 34-83,254-73-700,24-4-64,11-3 40,0-1 0,29-9 0,14-12 2979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3.698"/>
    </inkml:context>
    <inkml:brush xml:id="br0">
      <inkml:brushProperty name="width" value="0.1" units="cm"/>
      <inkml:brushProperty name="height" value="0.1" units="cm"/>
      <inkml:brushProperty name="color" value="#FFC114"/>
    </inkml:brush>
  </inkml:definitions>
  <inkml:trace contextRef="#ctx0" brushRef="#br0">5 1 3609,'0'12'1640,"-1"7"-288,-3 12-1208,6 4 56,-2 8 185,3 6 87,2 8 8,0 1-64,6-9-192,3-4-96,1-12-112,2-7-56,-9-12-568,-6-6 1912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4.050"/>
    </inkml:context>
    <inkml:brush xml:id="br0">
      <inkml:brushProperty name="width" value="0.1" units="cm"/>
      <inkml:brushProperty name="height" value="0.1" units="cm"/>
      <inkml:brushProperty name="color" value="#FFC114"/>
    </inkml:brush>
  </inkml:definitions>
  <inkml:trace contextRef="#ctx0" brushRef="#br0">1 0 6137,'8'11'2137,"-2"15"-1961,13 6-112,2 7 64,-4 1 88,4 8 152,-5 1 40,-3-1-96,1 5-80,-4-6-144,-1-4-48,-3-8-200,-4-7-232,-2-13-648,-3-8-1057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4.421"/>
    </inkml:context>
    <inkml:brush xml:id="br0">
      <inkml:brushProperty name="width" value="0.1" units="cm"/>
      <inkml:brushProperty name="height" value="0.1" units="cm"/>
      <inkml:brushProperty name="color" value="#FFC114"/>
    </inkml:brush>
  </inkml:definitions>
  <inkml:trace contextRef="#ctx0" brushRef="#br0">18 75 6289,'-18'-44'2337,"48"36"-1601,21 1-664,2-2-24,-5 4-16,-1 3 8,-8 2-216,-9 0-312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4.789"/>
    </inkml:context>
    <inkml:brush xml:id="br0">
      <inkml:brushProperty name="width" value="0.1" units="cm"/>
      <inkml:brushProperty name="height" value="0.1" units="cm"/>
      <inkml:brushProperty name="color" value="#FFC114"/>
    </inkml:brush>
  </inkml:definitions>
  <inkml:trace contextRef="#ctx0" brushRef="#br0">0 7 4969,'22'3'610,"-10"0"-182,0-1 0,1-1 1,-1 0-1,20-2 0,23-6 471,29-1 164,-76 8-972,0 0 1,0 0-1,-1 1 1,1 0-1,0 1 1,-1 0-1,1 0 0,8 3 1,-15-4-82,-1-1 0,1 0 0,0 1-1,0-1 1,0 0 0,-1 1 0,1-1 0,0 1 0,0 0 0,-1-1 0,1 1 0,-1 0-1,1-1 1,0 1 0,-1 0 0,1-1 0,-1 1 0,0 0 0,1 0 0,-1 0 0,1-1-1,-1 1 1,0 0 0,0 0 0,1 1 0,-2 0 3,1-1 0,0 1 0,-1-1 1,1 1-1,-1-1 0,1 1 0,-1-1 0,1 1 0,-1-1 0,0 0 0,0 1 1,0-1-1,-1 2 0,-6 4 70,0 1 1,0-1-1,-13 9 1,15-12 5,-12 9 125,-24 19 336,38-29-468,1-1 1,0 2-1,0-1 0,0 0 1,1 0-1,-1 1 0,1 0 1,0-1-1,-2 6 0,4-9-57,-1 1 1,1 0-1,0-1 0,0 1 0,0-1 1,0 1-1,0 0 0,0-1 1,0 1-1,0-1 0,0 1 0,0 0 1,0-1-1,0 1 0,0-1 1,0 1-1,0 0 0,1-1 0,-1 1 1,0-1-1,0 1 0,1-1 0,-1 1 1,0-1-1,1 1 0,-1-1 1,1 1-1,18 7 387,26-5-66,-40-3-301,15 0-361,0-1 0,-1-1 0,1 0 0,0-2 0,31-9 0,-25 1-1325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5.132"/>
    </inkml:context>
    <inkml:brush xml:id="br0">
      <inkml:brushProperty name="width" value="0.1" units="cm"/>
      <inkml:brushProperty name="height" value="0.1" units="cm"/>
      <inkml:brushProperty name="color" value="#FFC114"/>
    </inkml:brush>
  </inkml:definitions>
  <inkml:trace contextRef="#ctx0" brushRef="#br0">0 52 5737,'67'-23'2257,"-51"23"-1673,7-3-88,10 3-136,5-3-176,-1-3-120,-1 1-16,-4 0-160,-6 4-256,-9-4-1576</inkml:trace>
  <inkml:trace contextRef="#ctx0" brushRef="#br0" timeOffset="1">235 39 6089,'-48'92'2081,"54"-90"-2009,2-2-48,2-3-8,2 1 8,8 1 8,0-3-88,4 0-1152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6.559"/>
    </inkml:context>
    <inkml:brush xml:id="br0">
      <inkml:brushProperty name="width" value="0.1" units="cm"/>
      <inkml:brushProperty name="height" value="0.1" units="cm"/>
      <inkml:brushProperty name="color" value="#FFC114"/>
    </inkml:brush>
  </inkml:definitions>
  <inkml:trace contextRef="#ctx0" brushRef="#br0">0 1 4473,'8'29'1712,"-1"17"-1216,9 16-135,4 6-9,-4-9-72,-2-6-56,1-13-128,-2-10-24,-4-8-40,7-1-112,-16-10 248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5.473"/>
    </inkml:context>
    <inkml:brush xml:id="br0">
      <inkml:brushProperty name="width" value="0.1" units="cm"/>
      <inkml:brushProperty name="height" value="0.1" units="cm"/>
      <inkml:brushProperty name="color" value="#FFC114"/>
    </inkml:brush>
  </inkml:definitions>
  <inkml:trace contextRef="#ctx0" brushRef="#br0">1 1 4993,'48'39'1976,"-34"-40"-1279,15-6-265,6-4 0,9 3-176,4 5-80,0-2-128,-2 5-224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5.915"/>
    </inkml:context>
    <inkml:brush xml:id="br0">
      <inkml:brushProperty name="width" value="0.1" units="cm"/>
      <inkml:brushProperty name="height" value="0.1" units="cm"/>
      <inkml:brushProperty name="color" value="#FFC114"/>
    </inkml:brush>
  </inkml:definitions>
  <inkml:trace contextRef="#ctx0" brushRef="#br0">1 0 4753,'12'4'408,"-7"-3"-230,-1 1 0,0-1 1,0 1-1,1 0 0,6 4 1,-10-5-127,1 0 0,-1 0 0,0 0 0,0 0 0,0 1 0,0-1 0,-1 0 1,1 1-1,0-1 0,0 0 0,-1 1 0,1-1 0,-1 1 0,1-1 1,-1 1-1,0-1 0,1 1 0,-1-1 0,0 1 0,0-1 0,0 4 1,-1 12 300,-2 12 442,3 0-1,0 0 0,2-1 0,5 32 0,-6-52-689,1-1-1,0 0 1,0 0-1,1 0 1,0 0 0,0-1-1,0 1 1,1-1-1,0 0 1,0 0 0,1 0-1,0 0 1,0-1-1,0 0 1,0 0-1,1 0 1,0 0 0,0-1-1,0 0 1,1-1-1,8 5 1,1-3-83,1-1 1,-1 0-1,1-1 1,-1-1-1,1-1 0,0 0 1,0-1-1,-1-1 1,21-4-1,-32 4-63,1 0 0,-2 0 0,1-1 0,0 1 0,0-1 0,0-1-1,-1 1 1,1-1 0,5-4 0,-9 6 4,0 0 0,1 0 0,-1 0 0,0 0 0,0 0 0,0 0 0,0 0 0,-1 0 0,1-1 0,0 1 0,0 0 0,-1-1 0,1 1 0,-1-1-1,1 1 1,-1 0 0,1-1 0,-1 1 0,0-1 0,0 1 0,0-1 0,0 1 0,0-1 0,0 1 0,0-1 0,-1 1 0,1-1 0,0 1 0,-1-1 0,1 1 0,-1-1 0,1 1 0,-1 0-1,0-1 1,0 1 0,-1-2 0,1 1-2,-1 0-1,1 1 1,-1-1-1,0 0 1,0 0-1,0 1 1,0-1-1,0 1 1,0 0-1,0-1 1,0 1-1,-1 0 1,1 0-1,0 1 1,-1-1-1,1 0 1,-3 0-1,0 1 15,1 0 0,-1 0 0,1 0 0,-1 0 0,1 1 0,-1-1 0,1 1 0,-1 0 0,-3 2 0,2-1 38,0 1 0,0-1 0,1 1 0,0 0 0,-1 0 0,1 0 0,0 1 0,0 0 0,1 0 0,-1 0 0,1 1 0,0 0 0,0-1 0,-3 7-1,7-10-5,-1 0-1,1 0 0,-1 0 0,1-1 0,0 1 0,-1 0 0,1 1 0,0-1 0,0 0 0,0 0 0,0 0 0,0 0 0,0 0 0,0 0 0,0 0 0,0 0 0,1 0 0,-1 0 0,0 0 0,0 0 1,1 0-1,-1 0 0,1 0 0,-1-1 0,1 1 0,0 0 0,-1 0 0,1 0 0,0 0 0,-1-1 0,1 1 0,0 0 0,0-1 0,0 1 0,1 0 0,2 2-7,0-1-1,1-1 0,-1 1 0,0-1 1,1 1-1,-1-1 0,7 0 1,1 0-177,1 0-1,0-1 1,-1-1 0,1 0 0,14-4 0,25-9-1362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6.302"/>
    </inkml:context>
    <inkml:brush xml:id="br0">
      <inkml:brushProperty name="width" value="0.1" units="cm"/>
      <inkml:brushProperty name="height" value="0.1" units="cm"/>
      <inkml:brushProperty name="color" value="#FFC114"/>
    </inkml:brush>
  </inkml:definitions>
  <inkml:trace contextRef="#ctx0" brushRef="#br0">23 62 4169,'20'-40'1243,"-18"36"-659,-12 24-15,4-7-207,0 0 0,1 0-1,1 1 1,0-1 0,1 1-1,1 0 1,0 0 0,0 1-1,2-1 1,0 0 0,0 0-1,4 21 1,-3-29-286,0-1 0,1 1 0,-1 0 0,1 0 1,0-1-1,1 1 0,-1-1 0,1 0 0,0 0 0,0 0 0,1 0 0,0 0 1,-1-1-1,2 1 0,-1-1 0,0 0 0,1-1 0,0 1 0,-1-1 0,2 1 1,-1-2-1,0 1 0,0 0 0,1-1 0,0 0 0,-1-1 0,1 1 0,0-1 1,0 0-1,0 0 0,11-1 0,-9 0-58,1 0-1,-1-1 1,0-1 0,1 1 0,-1-2 0,0 1-1,0-1 1,0 0 0,0 0 0,-1-1-1,1 0 1,12-10 0,-16 11-17,1 0 0,-2-1 0,1 1 0,0-1 0,-1 0 0,1 0-1,-1 0 1,0 0 0,-1-1 0,1 1 0,-1-1 0,0 0 0,0 0 0,0 0 0,-1 0 0,1 0 0,-1 0-1,-1 0 1,1 0 0,-1 0 0,1 0 0,-2-7 0,0 3-101,-1 0 0,0 0 0,-1 0 0,0 0 0,0 1 0,-1 0 0,0-1 0,0 1 0,-1 1-1,0-1 1,-1 1 0,1-1 0,-2 2 0,-8-10 0,4 7-381,0 0-1,-1 1 1,1 1-1,-2 0 1,1 0-1,-1 1 0,0 0 1,-22-5-1,6 3-669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6.681"/>
    </inkml:context>
    <inkml:brush xml:id="br0">
      <inkml:brushProperty name="width" value="0.1" units="cm"/>
      <inkml:brushProperty name="height" value="0.1" units="cm"/>
      <inkml:brushProperty name="color" value="#FFC114"/>
    </inkml:brush>
  </inkml:definitions>
  <inkml:trace contextRef="#ctx0" brushRef="#br0">0 3 4561,'53'5'4471,"22"-6"-3704,-29 0-479,47-2-92,-33 1-1,0 2 1,69 8-1,-128-8-186,0 0-1,0 0 1,0 0-1,0 1 1,0-1 0,-1 0-1,1 0 1,0 1-1,0-1 1,0 0 0,-1 1-1,1-1 1,0 1-1,0-1 1,-1 1 0,1-1-1,0 1 1,-1-1-1,2 2 1,-2-1-2,0-1 0,0 1-1,0 0 1,0-1 0,0 1 0,0-1 0,0 1 0,0 0-1,0-1 1,0 1 0,0-1 0,0 1 0,-1 0 0,1-1-1,0 1 1,0-1 0,-1 1 0,1-1 0,0 1 0,-1-1-1,0 2 1,-4 3 68,-1 1 0,0-1 0,-11 8 0,7-5 52,-7 7 47,1 1 0,1 1 0,1 1 0,0 0 0,1 0 0,1 1 0,1 1 0,1 0 0,1 1 0,0 0 0,1 0 0,-4 23 0,8-29-107,1 1 0,1-1-1,-1 19 1,2-28-185,1 1-1,0-1 0,1 1 1,0 0-1,0-1 1,0 0-1,1 1 1,0-1-1,5 12 0,1-7-1256</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7.033"/>
    </inkml:context>
    <inkml:brush xml:id="br0">
      <inkml:brushProperty name="width" value="0.1" units="cm"/>
      <inkml:brushProperty name="height" value="0.1" units="cm"/>
      <inkml:brushProperty name="color" value="#FFC114"/>
    </inkml:brush>
  </inkml:definitions>
  <inkml:trace contextRef="#ctx0" brushRef="#br0">22 0 6185,'1'5'315,"2"26"456,-1 1 1,-1 0-1,-2 0 0,-7 51 1,7-80-742,-6 34 578,-5 47-1,14-75-506,4-14-248,8-5-369,-6 8 365,1-1 0,-1 0 0,1 0-1,-1-1 1,0 0 0,-1-1 0,1 0 0,12-11 0,36-23-1061,-42 29 940,-1 0-1,-1 0 0,1-1 0,20-25 0,-32 35 311,0 0 1,0 0-1,0 0 0,0 0 1,-1-1-1,1 1 0,0 0 1,-1 0-1,1-1 0,-1 1 0,1 0 1,-1-1-1,1 1 0,-1-2 1,0 3-8,0-1 0,0 1 0,0-1 1,0 1-1,0-1 0,0 1 0,-1-1 1,1 1-1,0-1 0,0 1 1,-1-1-1,1 1 0,0-1 0,0 1 1,-1 0-1,1-1 0,0 1 0,-1-1 1,1 1-1,-1 0 0,1 0 0,0-1 1,-1 1-1,1 0 0,-1 0 0,0-1 1,-1 1 30,0-1 0,-1 1 0,1-1 1,0 1-1,-1 0 0,1 0 0,0 0 1,-1 0-1,1 1 0,0-1 0,-1 1 1,1-1-1,0 1 0,0 0 0,-1 0 0,-1 1 1,-1 1 14,-1 0 0,1 1 0,0 0 0,0 0 0,0 0 0,1 0 0,0 1 0,0 0 0,0-1 0,0 2 0,1-1 0,-1 0 0,1 1 0,1 0 0,-1-1 0,1 1 0,0 0 0,0 0 0,1 0 0,0 1 0,0-1 0,0 0 0,1 0 0,0 1 0,0-1 0,1 0-1,0 0 1,0 1 0,0-1 0,0 0 0,1 0 0,0 0 0,1 0 0,-1-1 0,1 1 0,0 0 0,1-1 0,-1 0 0,1 0 0,5 5 0,-7-8-80,1 0 0,-1 0 1,1 0-1,0 0 0,-1-1 0,1 1 0,0-1 0,0 1 0,0-1 0,0 0 0,1-1 0,-1 1 0,0 0 0,0-1 0,0 0 0,1 0 0,-1 0 0,0 0 0,0 0 0,1-1 0,-1 1 1,0-1-1,4-1 0,1-1-262,0 0 1,0-1-1,0 0 1,0 0 0,0-1-1,-1 0 1,10-9 0,19-17-1598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7.436"/>
    </inkml:context>
    <inkml:brush xml:id="br0">
      <inkml:brushProperty name="width" value="0.1" units="cm"/>
      <inkml:brushProperty name="height" value="0.1" units="cm"/>
      <inkml:brushProperty name="color" value="#FFC114"/>
    </inkml:brush>
  </inkml:definitions>
  <inkml:trace contextRef="#ctx0" brushRef="#br0">45 0 4529,'2'4'244,"0"-1"-1,1 1 1,-1 0 0,-1-1 0,1 1-1,0 0 1,-1 0 0,0 0-1,0 1 1,1 4 0,4 16 405,19 38 1081,10 29 416,-32-80-1853,0 1 0,0 0 1,-1 0-1,-1 0 0,0 21 0,-2-23-98,1 1 1,-2-1-1,0 1 1,-3 11-1,3-18-148,0 0-1,0-1 1,0 1-1,0-1 1,-1 1 0,0-1-1,0 0 1,0 1-1,0-2 1,0 1-1,-6 5 1,7-8-49,0 0 0,1 0 0,-1-1 0,0 1 1,0 0-1,0-1 0,1 1 0,-1-1 0,0 1 0,0-1 0,0 0 1,0 0-1,0 1 0,0-2 0,0 1 0,0 0 0,0 0 0,0-1 1,-2 0-1,1 0-92,-1 0-1,0 0 1,1 0 0,-1-1-1,1 0 1,0 0 0,-1 0 0,-4-4-1,-12-17-1430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7.801"/>
    </inkml:context>
    <inkml:brush xml:id="br0">
      <inkml:brushProperty name="width" value="0.1" units="cm"/>
      <inkml:brushProperty name="height" value="0.1" units="cm"/>
      <inkml:brushProperty name="color" value="#FFC114"/>
    </inkml:brush>
  </inkml:definitions>
  <inkml:trace contextRef="#ctx0" brushRef="#br0">0 101 8930,'67'-100'3249,"-24"104"-2497,6 0-656,1-3-40,-7-1-48,3-1 40,-5-1-96,-4 0-328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9.018"/>
    </inkml:context>
    <inkml:brush xml:id="br0">
      <inkml:brushProperty name="width" value="0.1" units="cm"/>
      <inkml:brushProperty name="height" value="0.1" units="cm"/>
      <inkml:brushProperty name="color" value="#FFC114"/>
    </inkml:brush>
  </inkml:definitions>
  <inkml:trace contextRef="#ctx0" brushRef="#br0">38 242 5249,'-37'65'1640,"36"-58"-1002,9-11-350,10-11 188,-9 3-154,-2 0 0,1-1 1,-2-1-1,0 1 0,0-1 0,3-15 0,-5 15-104,2-1-40,-2-2 0,0 1 0,-1 0 1,-1-1-1,-1 1 0,0-1 0,-1 0 1,-2-19-1,2 36-177,0 0 1,0 0-1,0-1 0,0 1 0,0 0 1,0 0-1,0 0 0,0-1 1,0 1-1,0 0 0,0 0 1,0 0-1,0-1 0,0 1 0,0 0 1,0 0-1,0 0 0,0-1 1,0 1-1,0 0 0,0 0 1,0 0-1,1 0 0,-1-1 0,0 1 1,0 0-1,0 0 0,0 0 1,0 0-1,1 0 0,-1-1 1,0 1-1,0 0 0,0 0 0,0 0 1,1 0-1,-1 0 0,0 0 1,0 0-1,0 0 0,1 0 1,-1 0-1,0 0 0,0 0 0,0 0 1,1 0-1,10 4 33,15 9-16,-1 2-1,0 1 1,-1 1 0,34 31 0,-50-41-18,-1 0 0,0 1 0,0 0 0,6 9 0,-11-14 0,0 0 0,0-1 0,-1 1-1,1 0 1,-1 0 0,0 0-1,0 0 1,0 0 0,0 0-1,-1 1 1,1-1 0,-1 0-1,0 0 1,0 0 0,0 1-1,0-1 1,-1 5 0,0-6 4,0 0 0,0 0 0,0 0 1,0 0-1,-1-1 0,1 1 0,0 0 0,-1-1 1,1 1-1,-1 0 0,0-1 0,0 0 0,1 1 1,-1-1-1,0 0 0,0 0 0,-4 1 1,-43 14 147,21-8-14,-17 13 190,35-16-283,1 0 0,-1 0 0,0-1 0,0-1 0,-1 0 0,1 0 0,-1-1 0,-11 2 0,22-4-44,0 0-1,0 0 1,-1 0 0,1 0 0,0-1 0,0 1 0,0 0 0,0 0 0,0 0 0,-1 0 0,1 0 0,0 0 0,0 0 0,0 0 0,0 0 0,0 0 0,0 0 0,0-1 0,-1 1 0,1 0-1,0 0 1,0 0 0,0 0 0,0 0 0,0 0 0,0-1 0,0 1 0,0 0 0,0 0 0,0 0 0,0 0 0,0 0 0,0-1 0,0 1 0,0 0 0,0 0 0,0 0 0,0 0-1,0-1 1,0 1 0,0 0 0,0 0 0,0 0 0,0 0 0,0 0 0,0-1 0,0 1 0,0 0 0,0 0 0,0 0 0,1 0 0,-1 0 0,0 0 0,0 0 0,0-1 0,0 1 0,0 0-1,0 0 1,1 0 0,-1 0 0,0 0 0,0 0 0,0 0 0,0 0 0,0 0 0,1 0 0,-1 0 0,0 0 0,0 0 0,3-6-1429</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9.403"/>
    </inkml:context>
    <inkml:brush xml:id="br0">
      <inkml:brushProperty name="width" value="0.1" units="cm"/>
      <inkml:brushProperty name="height" value="0.1" units="cm"/>
      <inkml:brushProperty name="color" value="#FFC114"/>
    </inkml:brush>
  </inkml:definitions>
  <inkml:trace contextRef="#ctx0" brushRef="#br0">2 4 4753,'-2'-3'2088,"9"3"-975,2 3-649,2 13-8,2 6 88,-7 15 184,-1 9 48,-2 16-216,-1 3-135,1 8-185,2-9-104,0-16-56,1-8-24,-3-26-264,-3-6-232,-6-16-785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49:59.803"/>
    </inkml:context>
    <inkml:brush xml:id="br0">
      <inkml:brushProperty name="width" value="0.1" units="cm"/>
      <inkml:brushProperty name="height" value="0.1" units="cm"/>
      <inkml:brushProperty name="color" value="#FFC114"/>
    </inkml:brush>
  </inkml:definitions>
  <inkml:trace contextRef="#ctx0" brushRef="#br0">225 0 5793,'0'18'2721,"5"19"-689,6 9-1720,5 9-184,0 8 64,-7 13 56,1 0-16,-2 1-15,3-5-89,-2-25-416,-1-7-457</inkml:trace>
  <inkml:trace contextRef="#ctx0" brushRef="#br0" timeOffset="1">0 378 6865,'7'3'2425,"2"-1"-2113,7 4-128,8-3-32,3 0-24,19-4-64,7-7 8,14-10-720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6.923"/>
    </inkml:context>
    <inkml:brush xml:id="br0">
      <inkml:brushProperty name="width" value="0.1" units="cm"/>
      <inkml:brushProperty name="height" value="0.1" units="cm"/>
      <inkml:brushProperty name="color" value="#FFC114"/>
    </inkml:brush>
  </inkml:definitions>
  <inkml:trace contextRef="#ctx0" brushRef="#br0">66 93 5089,'-66'-59'2041,"89"55"-1153,20 4-752,5 0-56,4-2-88,2-3-40,-3-6-104,-6 0-152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0.221"/>
    </inkml:context>
    <inkml:brush xml:id="br0">
      <inkml:brushProperty name="width" value="0.1" units="cm"/>
      <inkml:brushProperty name="height" value="0.1" units="cm"/>
      <inkml:brushProperty name="color" value="#FFC114"/>
    </inkml:brush>
  </inkml:definitions>
  <inkml:trace contextRef="#ctx0" brushRef="#br0">1 1 3305,'72'67'1772,"-70"-65"-1655,-1-1-1,0 1 1,1-1-1,-1 0 1,1 0-1,-1 0 1,1 0 0,-1 0-1,1 0 1,0 0-1,-1 0 1,1-1-1,0 1 1,0-1 0,3 1-1,3 1 260,44 15 743,80 18 1,-129-35-1095,5 2 29,0 0-1,-1 0 1,14 6 0,-20-8-42,0 0-1,0 1 1,-1-1 0,1 0 0,0 1 0,0-1 0,-1 0 0,1 1-1,0-1 1,-1 1 0,1-1 0,-1 1 0,1-1 0,0 1 0,-1 0 0,1-1-1,-1 1 1,0 0 0,1-1 0,-1 1 0,1 0 0,-1 0 0,0-1-1,0 1 1,1 0 0,-1 0 0,0 0 0,0-1 0,0 1 0,0 0 0,0 0-1,0 0 1,0 0 0,0-1 0,0 1 0,-1 0 0,1 0 0,0 0-1,0-1 1,-1 1 0,1 0 0,0-1 0,-1 1 0,1 0 0,-1 0-1,1-1 1,-2 2 0,-2 2 48,0-1-1,0 1 1,0-1 0,0 1-1,-1-1 1,1-1-1,-1 1 1,0-1 0,-6 3-1,-52 14 321,17-6-116,24-6-144,17-6-59,0 0 0,-1 1 0,1 0 0,0 0 0,0 0 1,0 0-1,1 1 0,-1 0 0,-6 5 0,12-7-48,-1-1-1,1 1 1,-1 0-1,1-1 1,0 1-1,-1-1 1,1 1-1,0-1 1,0 1-1,-1-1 1,1 1 0,0-1-1,0 0 1,0 1-1,-1-1 1,1 0-1,0 0 1,2 0-1,1 2-4,4 1-6,0 0-1,0 1 1,-1 0 0,1 0 0,-1 1 0,10 8 0,-11-8-2,-4-4 4,0 0 1,0 1-1,0-1 1,0 1-1,-1-1 0,1 1 1,0 0-1,-1 0 0,0-1 1,1 1-1,-1 1 1,0-1-1,0 0 0,0 0 1,0 0-1,0 0 0,0 1 1,-1-1-1,1 0 1,-1 1-1,0-1 0,0 0 1,0 1-1,0-1 0,0 1 1,0-1-1,0 0 1,-1 1-1,1-1 0,-1 0 1,0 1-1,0-1 0,0 0 1,0 0-1,-2 3 1,1-1 21,-1 0 1,0-1-1,-1 1 1,1-1-1,-1 0 1,1 0 0,-1 0-1,0 0 1,0 0-1,0-1 1,0 0 0,-1 0-1,1 0 1,0-1-1,-8 2 1,12-2-34,-1-1 0,1 0 0,0 0 0,-1 0 0,1 0 0,-1 0 0,1 0 0,-1 0 0,1 0 0,-1 0 0,1 0 0,-1 0 0,1 0 0,0 0 0,-1 0 0,1-1 1,-1 1-1,1 0 0,-1 0 0,1 0 0,0-1 0,-1 1 0,1 0 0,0 0 0,-1-1 0,1 1 0,0 0 0,-1-1 0,1 1 0,0 0 0,0-1 0,-1 1 0,1-1 0,-2-17-926,2 16 843,0-21-1171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0.606"/>
    </inkml:context>
    <inkml:brush xml:id="br0">
      <inkml:brushProperty name="width" value="0.1" units="cm"/>
      <inkml:brushProperty name="height" value="0.1" units="cm"/>
      <inkml:brushProperty name="color" value="#FFC114"/>
    </inkml:brush>
  </inkml:definitions>
  <inkml:trace contextRef="#ctx0" brushRef="#br0">1 9 5961,'3'3'2313,"8"1"-1513,6 1-648,15-3-88,3-4-8,4 1-16,0-4-40,0-1-456,-6-2-320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0.981"/>
    </inkml:context>
    <inkml:brush xml:id="br0">
      <inkml:brushProperty name="width" value="0.1" units="cm"/>
      <inkml:brushProperty name="height" value="0.1" units="cm"/>
      <inkml:brushProperty name="color" value="#FFC114"/>
    </inkml:brush>
  </inkml:definitions>
  <inkml:trace contextRef="#ctx0" brushRef="#br0">0 185 4457,'5'7'1856,"8"2"-999,12-10-257,8-6-72,9-2-168,-2 2-112,-4 4-400,-5-2-248,-11 2-1377</inkml:trace>
  <inkml:trace contextRef="#ctx0" brushRef="#br0" timeOffset="1">659 24 5905,'19'-1'2457,"10"-1"-1217,8 1-1016,1 1-112,-6-3-352,0-4-184,-5-2 1560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1.384"/>
    </inkml:context>
    <inkml:brush xml:id="br0">
      <inkml:brushProperty name="width" value="0.1" units="cm"/>
      <inkml:brushProperty name="height" value="0.1" units="cm"/>
      <inkml:brushProperty name="color" value="#FFC114"/>
    </inkml:brush>
  </inkml:definitions>
  <inkml:trace contextRef="#ctx0" brushRef="#br0">1 73 5793,'118'-49'2149,"-110"46"-1939,0 0 0,1 0 0,-1 1 1,1 0-1,0 1 0,9-1 0,-1 0-104,4-1 291,0 1 0,0 1 0,0 1-1,1 1 1,35 6 0,-55-7-369,-1 1 1,0-1-1,1 0 0,-1 1 1,0-1-1,1 1 0,-1-1 1,0 1-1,0 0 0,0-1 1,0 1-1,1 0 0,-1 0 1,0 0-1,0 0 0,-1 0 1,2 1-1,-1-1-16,-1 0-1,0 0 1,0 0-1,1 0 1,-1 0-1,0 0 1,0 0-1,0 0 1,0 0-1,0 0 1,0 0-1,0 0 1,0 0-1,-1 0 1,1-1-1,0 1 1,0 0-1,-2 2 1,-1 3 11,-1 0 0,0 0 0,0-1 0,-1 1 0,-7 6 0,5-4 50,-27 28 634,-42 60-1,67-82-550,0 0 0,1 1 0,1 0 0,0 0 0,1 0 0,0 1 0,2 0 0,-5 23 0,9-35-137,-1 0 0,0 1 0,1-1 0,0 0 1,0 0-1,1 1 0,-1-1 0,1 0 0,0 0 1,0 0-1,0 0 0,0 0 0,1 0 0,0 0 1,4 7-1,-4-8-11,0-1 0,1 1 0,0-1 0,-1 0 0,1 0 0,0 0 1,0 0-1,0 0 0,0 0 0,1-1 0,-1 1 0,0-1 0,1 0 0,-1 0 1,1-1-1,-1 1 0,1-1 0,-1 1 0,7-1 0,4-1-209,1 0 0,0-1 0,-1 0-1,1-1 1,-1-1 0,0 0 0,0-1 0,0-1 0,-1 0 0,0 0-1,18-13 1,13-14 1436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1.769"/>
    </inkml:context>
    <inkml:brush xml:id="br0">
      <inkml:brushProperty name="width" value="0.1" units="cm"/>
      <inkml:brushProperty name="height" value="0.1" units="cm"/>
      <inkml:brushProperty name="color" value="#FFC114"/>
    </inkml:brush>
  </inkml:definitions>
  <inkml:trace contextRef="#ctx0" brushRef="#br0">103 1 5361,'-4'0'249,"-1"1"0,1-1-1,0 1 1,-1 0 0,1 1-1,0-1 1,0 1 0,0-1 0,0 1-1,1 1 1,-1-1 0,0 0-1,1 1 1,0 0 0,-1 0 0,1 0-1,0 0 1,1 0 0,-1 1-1,0-1 1,1 1 0,-3 5 0,2-3-162,0-1 1,1 0 0,0 1-1,0-1 1,0 1 0,1 0-1,-1 0 1,1-1 0,1 1-1,-1 0 1,1 0 0,0 0-1,1 0 1,-1 0 0,1 0-1,2 6 1,2 2-8,1-1 1,1 0-1,14 21 0,12 23 291,-24-34-110,0 0 0,-2 0-1,-1 0 1,0 1 0,-2 0 0,-1 0-1,1 41 1,-8-45-207,4-19-51,0-1 0,0 1-1,0-1 1,0 0 0,0 0-1,-1 1 1,1-1 0,0 0-1,0 1 1,-1-1 0,1 0-1,0 0 1,0 1 0,-1-1-1,1 0 1,0 0 0,-1 0 0,1 1-1,0-1 1,-1 0 0,1 0-1,0 0 1,-1 0 0,1 0-1,0 0 1,-1 0 0,-2 0 6,1-1 0,-1 0 0,1 0 1,0 0-1,-1 0 0,1-1 0,0 1 0,0-1 1,-4-2-1,5 2-9,-7-3 5,0-1 0,1 0 1,0 0-1,0-1 0,0 0 1,1-1-1,-6-7 0,11 11-11,-1 1-1,1 0 0,0 0 1,-1-1-1,1 1 0,1-1 0,-1 1 1,0-1-1,1 1 0,0-1 0,0 1 1,0-1-1,0 1 0,1-1 1,-1 1-1,1-1 0,0 1 0,0-1 1,0 1-1,0 0 0,1-1 0,-1 1 1,3-4-1,13-19-501,0 0 0,2 1 0,35-38 0,77-59-1962,-94 89 1755,-10 3 628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2.154"/>
    </inkml:context>
    <inkml:brush xml:id="br0">
      <inkml:brushProperty name="width" value="0.1" units="cm"/>
      <inkml:brushProperty name="height" value="0.1" units="cm"/>
      <inkml:brushProperty name="color" value="#FFC114"/>
    </inkml:brush>
  </inkml:definitions>
  <inkml:trace contextRef="#ctx0" brushRef="#br0">1 50 5305,'73'-35'2230,"-67"32"-2022,0 1 0,0 0 0,0 0 1,0 0-1,1 1 0,-1 0 0,1 0 0,-1 1 0,1-1 1,7 2-1,8-1 147,3 0-31,1 0 1,-1 2-1,0 1 1,27 7 0,-50-10-318,-1 0 1,0 0 0,0 0 0,0 1-1,1-1 1,-1 1 0,0-1 0,0 1 0,0-1-1,0 1 1,0 0 0,0-1 0,0 1 0,0 0-1,0 0 1,0 0 0,0 0 0,1 2-1,-2-3-2,0 1 0,0 0 0,0 0 0,0-1 0,0 1 0,0 0-1,0-1 1,0 1 0,0 0 0,0 0 0,-1-1 0,1 1 0,0 0-1,0-1 1,-1 1 0,1 0 0,0-1 0,-1 1 0,1-1-1,-1 1 1,1-1 0,-1 1 0,0 0 0,-3 3 26,-1 0 0,0 0-1,0-1 1,0 0 0,0 0 0,-7 3 0,-30 11 188,21-9-52,-39 20-1,56-26-129,-1 1 0,1 0 0,-1 0 0,1 0 0,0 1 0,0 0 0,1-1 0,-1 1 0,1 1 0,0-1 0,0 0 0,0 1 0,-3 6 1,6-9-19,-1 0 1,0 0 0,1 0 0,-1 0 0,1 0 0,0 0 0,0 0 0,0 0 0,0 0 0,0 0 0,0 0 0,0 0-1,1 0 1,-1 0 0,1 0 0,-1 0 0,1-1 0,0 1 0,0 0 0,0 0 0,0 0 0,0-1 0,0 1 0,0-1-1,1 1 1,1 1 0,5 4 24,0-1-1,0 0 1,0 0-1,13 6 1,-13-8-29,0 0 0,-1 1 1,12 10-1,-14-10 3,0 1 1,0 0 0,-1 1 0,0-1 0,0 1-1,-1 0 1,0 0 0,0 0 0,0 0-1,-1 0 1,0 1 0,-1-1 0,0 1-1,0 0 1,0 7 0,-1-8-10,0-1 1,0 1 0,-1 0-1,0-1 1,0 1-1,0-1 1,-1 1-1,0-1 1,0 0-1,-1 1 1,0-1 0,0 0-1,0-1 1,-1 1-1,0-1 1,0 1-1,-7 6 1,-9 4-284,0 0 1,-2-2 0,-45 24-1,55-33-925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2.588"/>
    </inkml:context>
    <inkml:brush xml:id="br0">
      <inkml:brushProperty name="width" value="0.1" units="cm"/>
      <inkml:brushProperty name="height" value="0.1" units="cm"/>
      <inkml:brushProperty name="color" value="#FFC114"/>
    </inkml:brush>
  </inkml:definitions>
  <inkml:trace contextRef="#ctx0" brushRef="#br0">70 1 5937,'-6'91'3823,"-3"-34"-2828,-26 89 1,33-137-891,-4 16 95,1-20-113,-2-12-7,7 7-80,4-4-83,7-1-1,-1 0 0,0 0 0,0-1 1,-1 0-1,15-12 0,-9 6-235,32-18-1,-35 23 145,1 0-126,-1 0 0,23-18 0,-33 23 307,1 0-1,-1 0 1,0 0 0,0 0 0,0 0 0,0-1-1,-1 1 1,1-1 0,0 1 0,-1-1-1,0 1 1,0-1 0,0 0 0,0 0-1,0 0 1,0 0 0,-1 0 0,1 0-1,-1 0 1,0-3 0,0 6 7,0 0 0,0-1 0,1 1 0,-1 0 0,0 0 0,0-1 0,0 1 0,0 0 0,0-1 1,0 1-1,0 0 0,-1-1 0,1 1 0,0 0 0,0-1 0,0 1 0,0 0 0,0 0 0,0-1 0,0 1 0,-1 0 0,1-1 0,0 1 1,0 0-1,0 0 0,-1 0 0,1-1 0,0 1 0,0 0 0,-1 0 0,1 0 0,0-1 0,0 1 0,-1 0 0,1 0 0,0 0 1,-1 0-1,1 0 0,0 0 0,-1 0 0,1 0 0,0 0 0,-1 0 0,1 0 0,0 0 0,0 0 0,-1 0 0,1 0 0,0 0 0,-1 0 1,1 0-1,0 0 0,-1 0 0,1 0 0,0 0 0,-1 1 0,0 0 74,0 0 0,0 0 0,-1 0 0,1 0 0,0 0-1,0 0 1,1 0 0,-1 0 0,0 1 0,0-1 0,0 0 0,0 3 0,-3 7 104,1 0 0,0 1 0,1-1 0,0 1 0,0 16-1,2-23-87,0 0-1,0 0 0,0 0 1,0 0-1,1 0 0,0 0 1,0 0-1,0 0 0,0 0 0,1-1 1,0 1-1,0 0 0,0-1 1,1 0-1,-1 1 0,1-1 1,0 0-1,0 0 0,4 3 1,-4-5-112,1 1 0,-1-1 0,0 0 0,1-1 0,-1 1 0,1 0 0,-1-1 0,1 0 1,0 0-1,0 0 0,0 0 0,-1-1 0,1 0 0,0 0 0,0 0 0,0 0 0,0 0 1,0-1-1,0 1 0,-1-1 0,1 0 0,7-3 0,0 0-386,1-1 0,-1 0 0,0-1 0,11-7 0,10-16 766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2.952"/>
    </inkml:context>
    <inkml:brush xml:id="br0">
      <inkml:brushProperty name="width" value="0.1" units="cm"/>
      <inkml:brushProperty name="height" value="0.1" units="cm"/>
      <inkml:brushProperty name="color" value="#FFC114"/>
    </inkml:brush>
  </inkml:definitions>
  <inkml:trace contextRef="#ctx0" brushRef="#br0">233 1 4201,'2'50'7348,"3"7"-6355,1-1-5,2 151 1211,-7-115-1637,-1-88-551,1 0 4,-1 0 0,0 1 0,0-1 0,0 0 0,-1 0 0,0 1 0,-2 6 0,3-10-12,-1 0-1,0 0 0,1 0 1,-1 0-1,0 0 0,0 0 0,0-1 1,0 1-1,0 0 0,0 0 1,0-1-1,0 1 0,0 0 0,0-1 1,0 1-1,-1-1 0,1 0 1,0 1-1,0-1 0,0 0 0,-1 0 1,1 0-1,0 0 0,0 0 1,-1 0-1,1 0 0,0 0 0,0 0 1,-1 0-1,1-1 0,-1 0 1,-14-3-145,0 0 0,0-1 0,1-1 0,0-1 0,0 0 0,0-1 1,1 0-1,1-1 0,-1-1 0,-20-19 0,2-6 3299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03.386"/>
    </inkml:context>
    <inkml:brush xml:id="br0">
      <inkml:brushProperty name="width" value="0.1" units="cm"/>
      <inkml:brushProperty name="height" value="0.1" units="cm"/>
      <inkml:brushProperty name="color" value="#FFC114"/>
    </inkml:brush>
  </inkml:definitions>
  <inkml:trace contextRef="#ctx0" brushRef="#br0">0 112 5689,'13'-3'3041,"21"-10"-265,7 2-1687,10-5-481,2 0-120,10 5-232,-4 0-104,-5 4-80,-6 1-136,-19 0-896,-7-5-585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4.423"/>
    </inkml:context>
    <inkml:brush xml:id="br0">
      <inkml:brushProperty name="width" value="0.1" units="cm"/>
      <inkml:brushProperty name="height" value="0.1" units="cm"/>
      <inkml:brushProperty name="color" value="#FFC114"/>
    </inkml:brush>
  </inkml:definitions>
  <inkml:trace contextRef="#ctx0" brushRef="#br0">5 52 3881,'-4'-43'2797,"6"34"-1911,6 36-426,14 68-73,40 104 0,55 95 868,-75-205-775,78 122 0,-98-176-419,-2 0 0,25 62 0,-37-77-55,-2 1 1,0 0-1,-1 0 0,-1 1 0,-1-1 1,0 33-1,-3-48-18,-3 63 12,2-63-75,0 0 0,0 0 0,-1 0 0,1 0 0,-1-1 0,-1 1 0,1 0 0,-7 9 0,-7 1-748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7.255"/>
    </inkml:context>
    <inkml:brush xml:id="br0">
      <inkml:brushProperty name="width" value="0.1" units="cm"/>
      <inkml:brushProperty name="height" value="0.1" units="cm"/>
      <inkml:brushProperty name="color" value="#FFC114"/>
    </inkml:brush>
  </inkml:definitions>
  <inkml:trace contextRef="#ctx0" brushRef="#br0">0 24 6337,'99'36'1815,"-90"-33"-1702,0 0-1,0 0 0,0-1 1,14 1-1,-19-3-102,0 0 1,1-1-1,-1 1 1,0-1-1,0 0 1,0 0-1,6-2 1,-7 1 59,0 0-1,1 0 1,-1 0 0,0 0-1,0-1 1,0 1 0,0-1-1,-1 0 1,5-4 0,-7 7-58,1-1 1,0 0 0,-1 0-1,1 1 1,0-1 0,-1 0-1,1 0 1,-1 0-1,1 1 1,-1-1 0,0 0-1,1 0 1,-1 0 0,0 0-1,1 0 1,-1 0 0,0 0-1,0 0 1,0 0-1,0 0 1,0 0 0,0 0-1,0 0 1,0 0 0,-1 0-1,1 0 1,0 0-1,-1 0 1,1 0 0,0 1-1,-1-1 1,1 0 0,-1 0-1,1 0 1,-1 0 0,0 1-1,1-1 1,-2-1-1,0 1-17,0 1 0,0-1-1,0 0 1,1 1 0,-1 0-1,0-1 1,0 1 0,0 0-1,0 0 1,0 0-1,0 0 1,0 1 0,1-1-1,-1 0 1,0 1 0,0-1-1,-3 2 1,-35 16-49,28-12 47,0 0 9,1 0 0,-1 1 0,2 0 0,-1 0 0,-11 12 0,18-16 3,1 0-1,0 0 0,-1 0 0,2 1 1,-1 0-1,0-1 0,1 1 1,0 0-1,-1 0 0,2 1 0,-1-1 1,0 0-1,1 1 0,0-1 0,0 1 1,0-1-1,1 1 0,-1 5 0,2-6 5,-1-1-1,1 0 1,0 0-1,0 0 1,0 0-1,1 1 1,-1-2-1,1 1 1,-1 0-1,1 0 1,0 0-1,0-1 1,0 1-1,1-1 1,-1 0-1,1 1 1,-1-1-1,1 0 1,0-1-1,-1 1 1,1 0-1,5 1 1,1 1-3,1 0 1,-1-1 0,0 0-1,1-1 1,0 0-1,14 1 1,-5-3-166,-1 0 0,1-1 1,24-4-1,8-6-769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4.854"/>
    </inkml:context>
    <inkml:brush xml:id="br0">
      <inkml:brushProperty name="width" value="0.1" units="cm"/>
      <inkml:brushProperty name="height" value="0.1" units="cm"/>
      <inkml:brushProperty name="color" value="#FFC114"/>
    </inkml:brush>
  </inkml:definitions>
  <inkml:trace contextRef="#ctx0" brushRef="#br0">226 0 3777,'-7'2'116,"-1"0"0,1 0 1,0 1-1,1 0 0,-1 1 0,0-1 0,1 1 1,0 0-1,0 1 0,0-1 0,0 1 1,1 1-1,0-1 0,0 1 0,0 0 1,1 0-1,0 0 0,-5 11 0,-10 13 49,2 2 0,2 0 1,1 0-1,-15 50 0,25-66-100,0 0 0,1 0 1,1 0-1,1 0 1,0 1-1,1-1 0,0 0 1,2 1-1,0-1 0,1 0 1,9 31-1,-12-46-62,0 0 0,0 0 0,1 0 0,-1 0 0,0 0 0,1 0 0,-1 0-1,1 0 1,-1 0 0,1 0 0,0 0 0,-1-1 0,1 1 0,0 0 0,0 0 0,-1-1 0,1 1 0,0 0 0,0-1 0,0 1 0,0-1 0,1 1 0,-1-1 1,0 0 0,0 0 0,0 0 1,0-1-1,0 1 0,-1 0 1,1 0-1,0-1 0,0 1 0,0-1 1,-1 1-1,1-1 0,0 1 0,0-1 1,-1 0-1,1 1 0,0-1 1,-1 0-1,1 1 0,0-2 0,4-6 18,-1 1 0,1-1 0,-1-1 0,3-8 0,7-28-9,-2 1 1,7-50 0,-10 44 45,19-59 1,-26 105 0,-1-1 0,1 1 0,-1-1 0,1 1 0,0 0 0,1 0 0,-1 0 0,1 0 0,0 0 0,3-3 1,-4 6-20,0 0 0,-1 0 1,1 0-1,0 1 0,-1-1 1,1 1-1,0-1 0,0 1 1,0-1-1,-1 1 1,1 0-1,0 0 0,0 0 1,0 0-1,0 0 0,0 1 1,-1-1-1,1 0 0,0 1 1,0 0-1,0-1 1,-1 1-1,1 0 0,0 0 1,-1 0-1,3 1 0,27 15 152,24 14 170,86 33 0,-121-57-395,-1-1 0,1-1-1,0 0 1,0-2 0,1 0 0,-1-1 0,0-2 0,35-2 0,-1-8-843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6.953"/>
    </inkml:context>
    <inkml:brush xml:id="br0">
      <inkml:brushProperty name="width" value="0.1" units="cm"/>
      <inkml:brushProperty name="height" value="0.1" units="cm"/>
      <inkml:brushProperty name="color" value="#FFC114"/>
    </inkml:brush>
  </inkml:definitions>
  <inkml:trace contextRef="#ctx0" brushRef="#br0">44 0 8034,'-43'40'2696,"49"-29"-2392,1 4 80,5 18 337,1 9 215,3 10 72,3 13-48,-1 15-336,-1 11-176,-4 0-288,1-10-104,-4-21-152,-4-18-128,-3-18-480,-1-12-488,-1-18-680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7.604"/>
    </inkml:context>
    <inkml:brush xml:id="br0">
      <inkml:brushProperty name="width" value="0.1" units="cm"/>
      <inkml:brushProperty name="height" value="0.1" units="cm"/>
      <inkml:brushProperty name="color" value="#FFC114"/>
    </inkml:brush>
  </inkml:definitions>
  <inkml:trace contextRef="#ctx0" brushRef="#br0">209 74 4833,'4'-15'501,"-1"9"-247,-1-1 1,0 1 0,-1 0 0,2-13-1,-3 19-217,0-1 0,0 1 0,0-1 0,0 0 0,0 1 0,0-1 0,-1 0 0,1 1 0,0-1 0,0 1 0,0-1 0,-1 1 0,1-1-1,0 0 1,-1 1 0,1-1 0,0 1 0,-1-1 0,1 1 0,-1 0 0,0-1 0,0 0 30,0 1 0,0 0 0,0-1 0,0 1 0,0 0 0,0 0 0,0 0 0,0 0 0,0 0 0,0 0 0,0 0 0,0 0 0,0 0 0,0 0 0,0 1 0,-2 0 0,-12 3 501,-1 2 0,1 0-1,1 1 1,-1 1 0,-19 13-1,25-14-324,0 0-1,0 0 1,0 1 0,1 0-1,0 1 1,1-1-1,0 2 1,-8 12-1,14-19-206,0-1-1,-1 0 1,1 0 0,1 1-1,-1-1 1,0 0-1,1 1 1,-1-1-1,1 1 1,0-1-1,-1 1 1,1-1 0,0 1-1,1-1 1,-1 1-1,0-1 1,1 1-1,0-1 1,-1 0-1,1 1 1,0-1-1,0 0 1,0 1 0,0-1-1,1 0 1,-1 0-1,1 0 1,-1 0-1,1 0 1,2 2-1,6 4-3,-1 0 0,1-1 0,1 0 0,21 10 0,-17-9 5,2 2-27,0 0-1,-1 1 1,0 1-1,0 0 1,-1 1-1,-1 1 0,-1 0 1,0 1-1,0 0 1,14 25-1,-26-38-8,1 1 1,-1-1-1,1 1 0,-1 0 0,0-1 0,0 1 0,0 0 1,-1 0-1,1 0 0,-1 0 0,1-1 0,-1 1 0,0 0 0,0 0 1,0 0-1,0 0 0,-1 0 0,1 0 0,-1 0 0,0 0 0,0-1 1,0 1-1,0 0 0,0 0 0,-1-1 0,1 1 0,-1-1 0,0 0 1,1 1-1,-1-1 0,0 0 0,0 0 0,-1 0 0,1 0 1,-4 2-1,0 0-121,0-1-1,-1 0 1,1 0 0,-1 0 0,0-1 0,1 0 0,-1 0 0,0-1 0,-1 1-1,1-2 1,0 1 0,0-1 0,-11-1 0,12 1-188,1-1 0,-1 0 0,1 0 0,0 0 0,0-1 0,0 1 0,-1-1 0,2-1 0,-1 1 0,0-1 0,0 1 0,1-1 0,-5-4 0,-1-11-2306</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7.982"/>
    </inkml:context>
    <inkml:brush xml:id="br0">
      <inkml:brushProperty name="width" value="0.1" units="cm"/>
      <inkml:brushProperty name="height" value="0.1" units="cm"/>
      <inkml:brushProperty name="color" value="#FFC114"/>
    </inkml:brush>
  </inkml:definitions>
  <inkml:trace contextRef="#ctx0" brushRef="#br0">11 1 6249,'-3'17'2537,"-5"12"-1585,16 9-472,3 7 40,7 17 8,7 8 41,-2 13-121,-1-2-72,2-9-224,-5-8-104,-8-25-464,-1-5-208,-9-18-465,-2-8-279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8.385"/>
    </inkml:context>
    <inkml:brush xml:id="br0">
      <inkml:brushProperty name="width" value="0.1" units="cm"/>
      <inkml:brushProperty name="height" value="0.1" units="cm"/>
      <inkml:brushProperty name="color" value="#FFC114"/>
    </inkml:brush>
  </inkml:definitions>
  <inkml:trace contextRef="#ctx0" brushRef="#br0">1 512 3793,'1'-30'596,"0"19"-314,-1 0 0,2 1 0,3-19 0,-3 24-110,-1 0-1,1 1 1,0-1 0,1 1-1,-1 0 1,1-1-1,0 1 1,0 0 0,0 1-1,1-1 1,6-6-1,319-263 2469,-323 267-2522,1 0 0,-1 0 1,0-1-1,0 1 0,4-9 1,-9 14-100,0 0-1,-1 1 1,1-1 0,0 0 0,-1 0 0,1 0 0,-1 0 0,1 0 0,-1 0 0,0 0 0,1 0 0,-1 0 0,0-1-1,0 1 1,0 0 0,0 0 0,0 0 0,0 0 0,0 0 0,0 0 0,0 0 0,0 0 0,0 0 0,-1-1 0,1 1-1,-1 0 1,1 0 0,-1 0 0,1 0 0,-1 0 0,1 1 0,-1-1 0,0 0 0,1 0 0,-1 0 0,0 0-1,0 1 1,0-1 0,0 0 0,0 1 0,1-1 0,-1 1 0,0-1 0,0 1 0,-1-1 0,1 1 0,0 0 0,0 0-1,0-1 1,0 1 0,-2 0 0,-4-1 154,0 0-1,0 1 1,1 0 0,-1 0-1,0 1 1,0 0-1,0 0 1,0 0 0,1 1-1,-1 0 1,1 1 0,-1-1-1,-6 4 1,3 0 91,0-1 1,1 1 0,-1 0 0,1 1-1,0 0 1,0 1 0,-8 10 0,15-16-222,-1 1 0,1 0 1,0-1-1,0 1 1,1 0-1,-1 0 1,0 1-1,1-1 1,0 0-1,0 0 1,0 1-1,0-1 1,1 1-1,-1-1 1,1 1-1,0-1 1,0 7-1,1-6-18,0 0 0,0 0 0,0 0 0,1 0-1,0 0 1,0 0 0,0-1 0,0 1 0,0 0 0,1-1 0,0 0 0,4 6-1,2-1-83,0-1-1,1 0 1,0 0-1,0-1 1,0 0-1,0 0 1,1-1-1,0-1 1,16 5-1,-13-6-386,0 0 0,0-1 0,0-1 0,0 0 0,0 0 1,0-2-1,0 0 0,1 0 0,22-6 0,4-11-1167</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8.785"/>
    </inkml:context>
    <inkml:brush xml:id="br0">
      <inkml:brushProperty name="width" value="0.1" units="cm"/>
      <inkml:brushProperty name="height" value="0.1" units="cm"/>
      <inkml:brushProperty name="color" value="#FFC114"/>
    </inkml:brush>
  </inkml:definitions>
  <inkml:trace contextRef="#ctx0" brushRef="#br0">1 69 3409,'2'-2'328,"0"0"1,1 0-1,0 0 1,-1 0-1,1 1 1,0-1-1,0 1 1,0 0-1,0 0 1,0 0-1,0 0 1,0 1-1,0-1 1,1 1-1,-1 0 1,5 0 0,-3 0-92,-1 1 0,1 0 0,-1 0 0,1 1 0,-1-1 0,0 1 0,1 0 0,-1 0 0,0 1 0,5 3 0,1 2 13,1 1 0,-2 1 0,1 0 0,-1 0 0,-1 0 0,0 1-1,7 12 1,-1 4 66,-1 1-1,0-1 1,11 45-1,17 91 88,-24-87-302,8 36-32,-25-95-55,0-16-13,0-1 0,-1 0-1,1 0 1,0 0-1,0 1 1,0-1-1,0 0 1,0 0 0,0 0-1,-1 0 1,1 0-1,0 1 1,0-1-1,0 0 1,0 0 0,-1 0-1,1 0 1,0 0-1,0 0 1,0 0-1,-1 0 1,1 0 0,0 1-1,0-1 1,0 0-1,-1 0 1,1 0-1,0 0 1,0 0 0,-1 0-1,1 0 1,0-1-1,0 1 1,0 0-1,-1 0 1,-18-15 26,10 3-31,-1-1 1,2-1 0,0 0-1,0 0 1,2 0 0,0-1 0,0 0-1,-4-19 1,5 19-18,-41-157-650,42 149 446,0-1-1,2 0 0,1 0 1,0 0-1,5-34 1,-2 48 172,0-1 0,1 1 1,1-1-1,0 1 0,0 0 0,1 0 1,0 1-1,0-1 0,1 1 1,1 0-1,7-8 0,-11 13 78,1 1 0,-1 0-1,1-1 1,0 1-1,0 1 1,0-1 0,1 0-1,-1 1 1,0 0-1,1 0 1,6-2-1,-7 4 16,-1-1-1,1 1 0,-1 0 0,1 0 0,0 0 0,-1 0 0,1 1 0,-1-1 0,0 1 0,1 0 1,-1 0-1,1 0 0,-1 0 0,0 1 0,0-1 0,0 1 0,5 3 0,-4-2 9,-1-1 1,1 1-1,0 1 0,-1-1 0,0 0 0,0 1 0,0 0 0,0 0 0,0 0 0,-1 0 1,1 0-1,-1 0 0,-1 0 0,1 1 0,0-1 0,-1 1 0,0 0 0,0-1 0,0 10 1,-1-8-12,0-1 1,0 1 0,-1 0 0,0-1-1,-1 1 1,1 0 0,-1-1 0,0 0-1,0 1 1,-1-1 0,1 0 0,-1 0 0,0 0-1,-1 0 1,1-1 0,-6 6 0,0-1 26,0-1 0,0 0 0,-1 0 0,0-1 0,-17 9 0,21-13-136,-1 0 1,1 0 0,-1 0-1,0-1 1,0 0 0,0-1-1,0 1 1,0-1 0,0-1-1,0 0 1,-8 0 0,-25-9-1343</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29.707"/>
    </inkml:context>
    <inkml:brush xml:id="br0">
      <inkml:brushProperty name="width" value="0.1" units="cm"/>
      <inkml:brushProperty name="height" value="0.1" units="cm"/>
      <inkml:brushProperty name="color" value="#FFC114"/>
    </inkml:brush>
  </inkml:definitions>
  <inkml:trace contextRef="#ctx0" brushRef="#br0">0 1 8146,'27'41'2760,"43"82"-2608,24 27 16,40 28 40,11 15 16,21-4-47,6-7-33,-7-23-144,-5-19-200,-30-41-505,-25-19-239,-41-28-112</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0.153"/>
    </inkml:context>
    <inkml:brush xml:id="br0">
      <inkml:brushProperty name="width" value="0.1" units="cm"/>
      <inkml:brushProperty name="height" value="0.1" units="cm"/>
      <inkml:brushProperty name="color" value="#FFC114"/>
    </inkml:brush>
  </inkml:definitions>
  <inkml:trace contextRef="#ctx0" brushRef="#br0">29 497 5393,'-4'7'249,"1"-1"-1,-1 1 1,1 0 0,0 0-1,1 1 1,-1-1 0,1 0-1,1 1 1,-2 12-1,2-6-135,1 0-1,0 0 1,1 0-1,4 19 1,-2-17 84,1 0 0,0 0 0,2 0 0,-1-1 0,2 0 0,10 18 0,-14-28-116,0 0 0,1 0 0,-1 0-1,1 0 1,0-1 0,1 1 0,-1-1-1,1 0 1,-1-1 0,1 1 0,1-1-1,-1 0 1,0 0 0,1 0 0,-1-1-1,1 0 1,0 0 0,0 0 0,0-1-1,6 1 1,-8-2-53,0 0-1,-1 0 1,1 0-1,0-1 1,0 1-1,-1-1 1,1 0-1,0 0 1,-1-1-1,1 1 1,-1-1-1,0 1 1,1-1-1,-1 0 1,0 0-1,0-1 1,0 1-1,0-1 1,-1 1-1,1-1 1,3-5-1,1-2-17,0 0 1,-1-1-1,-1 0 0,1 0 1,4-17-1,2-11-11,-3-1 0,-1 1-1,-2-2 1,-1 1 0,-3 0 0,-1-1 0,-2 1-1,-1-1 1,-13-59 0,14 88 90,-2-1 0,1 1 0,-2 0 0,0 0 0,0 0 0,-1 1 0,0-1 0,-8-10 0,12 21-20,0-1-1,0 1 0,1 0 0,-1 0 1,0 0-1,0 0 0,0 0 0,-1 0 1,1 0-1,0 0 0,0 0 0,0 0 1,-1 1-1,1-1 0,0 0 0,-1 1 1,1-1-1,-1 1 0,1 0 0,0-1 1,-1 1-1,1 0 0,-1 0 1,1 0-1,-1 0 0,1 0 0,-3 1 1,66-16 885,337-80-2559,-254 50-666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0.731"/>
    </inkml:context>
    <inkml:brush xml:id="br0">
      <inkml:brushProperty name="width" value="0.1" units="cm"/>
      <inkml:brushProperty name="height" value="0.1" units="cm"/>
      <inkml:brushProperty name="color" value="#FFC114"/>
    </inkml:brush>
  </inkml:definitions>
  <inkml:trace contextRef="#ctx0" brushRef="#br0">1 203 6937,'0'-3'262,"1"-1"0,-1 1 0,1-1-1,0 1 1,0-1 0,0 1-1,0 0 1,1-1 0,0 1-1,-1 0 1,1 0 0,0 0-1,0 0 1,4-3 0,2-2-227,0 0 0,1 0-1,12-8 1,4 0 169,1 1 0,0 1 0,1 1 1,1 2-1,0 0 0,0 2 0,36-6 0,-56 13-156,0 0 1,0 1-1,0 0 1,0 1-1,1 0 1,-1 0-1,12 2 1,-18-2-45,0 1 0,0 0 0,0 0 0,-1-1 0,1 1 0,0 0 0,0 1 0,0-1 0,-1 0 0,1 0 0,0 1 0,-1-1 0,1 1 0,-1 0 0,0-1 0,1 1 0,-1 0 0,0 0 0,0 0 0,0-1 0,-1 1 0,1 0 0,0 0 0,-1 1 0,1-1 0,-1 0 0,1 0 0,-1 0 0,0 0 0,0 0 0,0 0 0,-1 3 0,0 9 29,0 0 1,-1 0 0,-1 0-1,-1-1 1,0 1-1,0-1 1,-9 17 0,0-3 101,-1 0 0,-26 35 1,16-31 136,-2-2 0,-46 41 1,6-5 453,63-63-674,0 1 1,1 0-1,-1 0 1,1 0-1,0 0 1,0 0-1,0 0 1,0 1-1,1-1 1,-1 1-1,1-1 0,-1 5 1,2-7-39,0 0 0,0 0 0,0 0 0,0 0 0,0 0 0,0 0 0,0 0-1,1 0 1,-1-1 0,0 1 0,1 0 0,-1 0 0,0 0 0,1 0 0,-1-1 0,1 1 0,-1 0 0,1-1 0,1 2 0,0 0-7,0-1-1,0 0 1,0 0 0,0 0 0,0 0 0,0 0 0,0 0-1,1 0 1,-1-1 0,4 1 0,9 1-1,-1-1 0,0-1 0,1-1 0,21-2 0,62-15-345,-40 6-250,16-1-808,-4 2-466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1.136"/>
    </inkml:context>
    <inkml:brush xml:id="br0">
      <inkml:brushProperty name="width" value="0.1" units="cm"/>
      <inkml:brushProperty name="height" value="0.1" units="cm"/>
      <inkml:brushProperty name="color" value="#FFC114"/>
    </inkml:brush>
  </inkml:definitions>
  <inkml:trace contextRef="#ctx0" brushRef="#br0">252 1 6377,'-10'0'477,"1"1"-1,0 1 0,1 0 1,-1 0-1,0 1 0,1 0 1,-1 0-1,1 1 1,-10 5-1,-9 7-306,-29 23 1,53-37-75,-4 3 3,-1 1 70,0-1 0,1 1 1,0 0-1,0 0 0,-8 12 1,14-16-137,-1-1 0,1 1 1,1-1-1,-1 1 1,0 0-1,0-1 0,1 1 1,-1 0-1,1 0 1,-1 0-1,1-1 0,0 1 1,0 0-1,-1 0 1,1 0-1,1 0 0,-1 0 1,0 0-1,0-1 1,1 1-1,-1 0 0,1 0 1,0-1-1,-1 1 1,1 0-1,0 0 0,0-1 1,0 1-1,0-1 1,0 1-1,0-1 0,1 1 1,-1-1-1,2 1 1,9 8 20,0-1 0,0 0-1,1-1 1,0 0 0,16 5 0,-10-4-47,-1 1 0,28 20 1,-41-27-8,-1 1 0,1 0 1,-1 1-1,0-1 1,0 1-1,-1-1 0,1 1 1,-1 0-1,0 1 1,0-1-1,-1 0 1,1 1-1,1 8 0,-3-8 4,-1-1-1,0 1 1,0-1 0,0 0-1,0 1 1,-1-1-1,0 0 1,0 1-1,-1-1 1,0 0-1,0 0 1,0 0-1,0 0 1,-1 0-1,1-1 1,-1 1-1,0-1 1,-1 1 0,-6 6-1,2-3-158,0 1-1,-1-1 0,0-1 1,0 1-1,-1-1 1,0-1-1,-19 10 1,28-16 103,1 0-1,-1 1 1,0-1 0,1 0-1,-1 0 1,0 0 0,1 1-1,-1-1 1,0 0 0,1 0 0,-1 0-1,0 0 1,1 0 0,-1 0-1,0 0 1,1 0 0,-1 0 0,0 0-1,1-1 1,-1 1 0,0 0-1,1 0 1,-2-1 0,-8-14-1506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7.619"/>
    </inkml:context>
    <inkml:brush xml:id="br0">
      <inkml:brushProperty name="width" value="0.1" units="cm"/>
      <inkml:brushProperty name="height" value="0.1" units="cm"/>
      <inkml:brushProperty name="color" value="#FFC114"/>
    </inkml:brush>
  </inkml:definitions>
  <inkml:trace contextRef="#ctx0" brushRef="#br0">1 1 4081,'5'26'1442,"1"1"-972,0 0-1,-2 1 1,-2-1-1,0 50 1,-10-56 552,3-18-186,2-11-340,5 0-487,-1 1 0,1-1 0,0 1 1,1 0-1,-1 0 0,2 0 0,-1 0 0,1 1 0,0-1 1,9-10-1,-10 12-2,1 0-5,0 0 0,0 1 0,0-1-1,1 1 1,0 0 0,0 0 0,0 1 0,0 0 0,0-1 0,0 2 0,1-1 0,9-3-1,-3 3 1,0 0 0,0 0 0,0 2-1,23-2 1,-29 3 1,1 0 0,-1 0 0,0 1-1,1 0 1,-1 0 0,0 1 0,0-1-1,0 1 1,0 1 0,0-1 0,8 5 0,-10-4-3,0 0 1,0 0 0,-1 0 0,1 0 0,-1 1 0,0-1 0,0 1-1,0 0 1,0 0 0,-1 0 0,0 0 0,0 1 0,0-1 0,0 0 0,0 1-1,0 4 1,4 19-64,-5-20-122,0 0-1,1-1 0,0 1 0,0-1 0,1 1 1,0-1-1,0 0 0,5 7 0,3 2-835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1.534"/>
    </inkml:context>
    <inkml:brush xml:id="br0">
      <inkml:brushProperty name="width" value="0.1" units="cm"/>
      <inkml:brushProperty name="height" value="0.1" units="cm"/>
      <inkml:brushProperty name="color" value="#FFC114"/>
    </inkml:brush>
  </inkml:definitions>
  <inkml:trace contextRef="#ctx0" brushRef="#br0">11 1 6985,'-7'115'4235,"4"151"-3332,2-247-882,2 1 1,0-1-1,1 0 1,1 1-1,1-1 1,1 0-1,0-1 0,13 28 1,-16-43-39,0 1 0,0-1 0,1 0 0,-1 0 0,1 0 0,0-1 0,0 1 0,0 0 0,0-1 0,6 3 0,-8-4-15,0 0-1,0-1 1,-1 1 0,1-1-1,0 1 1,0-1 0,0 0-1,0 1 1,0-1 0,1 0-1,-1 0 1,0 0 0,0 1-1,0-1 1,0 0 0,0-1-1,0 1 1,0 0 0,0 0-1,0 0 1,0-1 0,0 1-1,0 0 1,0-1 0,0 1-1,0-1 1,0 1 0,0-1-1,0 1 1,-1-1 0,1 0-1,0 0 1,0 1 0,-1-1-1,1 0 1,0 0 0,-1 0-1,1 0 1,0-1 0,0-3-186,0 1 0,0-1 0,0 1 0,-1-1 0,1 0 0,-1 1 1,-1-1-1,1 1 0,-1-1 0,-1-7 0,1 6 20,0-1 0,0 1 0,1-1-1,0-9 1,2 11 216,-1 0-1,1 0 0,0 0 0,0 0 1,1 0-1,-1 0 0,1 1 0,0-1 1,0 1-1,1 0 0,-1 0 0,1 0 1,0 0-1,6-4 0,9-7 690,41-22-1,-42 27-484,13-7 33,53-19-1,-15 6-84,-65 29-143,-1-1 0,0 0 0,1 1 0,-1-2 0,0 1 0,0 0 0,0-1 0,-1 1 0,1-1 0,-1 0 0,4-4 0,-6 7-16,0 0 0,0 0 0,0 0 0,0 0 0,0 0 0,0-1 0,0 1 0,1 0 0,-1 0 0,0 0 0,0 0 0,0-1 0,0 1 1,0 0-1,0 0 0,0 0 0,0 0 0,0-1 0,0 1 0,0 0 0,0 0 0,0 0 0,0 0 0,0-1 0,0 1 0,-1 0 0,1 0 0,0 0 0,0 0 0,0 0 0,0-1 0,0 1 0,0 0 0,0 0 1,0 0-1,-1 0 0,1 0 0,0 0 0,0-1 0,0 1 0,0 0 0,0 0 0,0 0 0,-1 0 0,1 0 0,0 0 0,0 0 0,0 0 0,0 0 0,-1 0 0,1 0 0,0 0 0,0 0 0,0 0 0,0 0 1,-1 0-1,1 0 0,0 0 0,0 0 0,0 0 0,0 0 0,-1 0 0,1 0 0,0 0 0,0 1 0,-12 1 488,5 1-314,1 1 0,-1 0 0,1 0 0,0 1 0,1-1 0,-1 1 0,1 0 0,0 1-1,0-1 1,0 1 0,1 0 0,0 0 0,0 1 0,1-1 0,0 1 0,0 0 0,-4 13 0,5-16-151,1 0 0,0 0 0,1 1 0,-1-1 0,1 0 0,0 0 1,0 0-1,0 1 0,0-1 0,1 0 0,-1 0 0,1 0 0,0 0 0,1 0 0,-1 0 1,1 0-1,-1 0 0,1 0 0,0 0 0,1-1 0,-1 1 0,1-1 0,-1 0 0,1 0 1,0 0-1,0 0 0,0 0 0,1-1 0,-1 1 0,1-1 0,-1 0 0,6 3 0,-1-3-199,-1 1 0,1-1 0,0 0 0,0-1 0,0 0 0,0 0 0,0-1 0,1 0 0,-1 0 0,0-1 0,0 0 0,0 0 0,0-1 0,8-3 0,30-11-1721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1.937"/>
    </inkml:context>
    <inkml:brush xml:id="br0">
      <inkml:brushProperty name="width" value="0.1" units="cm"/>
      <inkml:brushProperty name="height" value="0.1" units="cm"/>
      <inkml:brushProperty name="color" value="#FFC114"/>
    </inkml:brush>
  </inkml:definitions>
  <inkml:trace contextRef="#ctx0" brushRef="#br0">1 115 6865,'18'20'1663,"-2"-1"0,0 2 0,20 33 0,30 69-557,-49-87-748,21 63 0,-32-78-307,-1-1-1,-1 1 1,0-1-1,0 39 0,-4-57-44,1-1-1,-1 0 0,0 1 0,0-1 1,0 0-1,0 1 0,-1-1 0,1 1 1,0-1-1,-1 0 0,1 1 1,0-1-1,-1 0 0,0 0 0,0 2 1,0-2-3,1-1 1,-1-1-1,1 1 1,-1 0 0,1 0-1,-1 0 1,1 0-1,0 0 1,-1 0 0,1 0-1,-1-1 1,1 1-1,-1 0 1,1 0-1,0-1 1,-1 1 0,1 0-1,0 0 1,-1-1-1,1 1 1,0 0 0,-1-1-1,1 1 1,0-1-1,0 1 1,-1 0-1,1-1 1,0 0 0,-22-41 96,21 40-106,-7-19-15,2 1-1,-1-1 0,2-1 1,1 1-1,1-1 1,-1-35-1,4 18-123,2 1 0,11-69 1,-8 79-17,16-51 1,-17 68 130,1 0 1,0 1-1,0 0 0,1 0 1,0 1-1,0-1 1,14-12-1,-17 19 28,0 0 0,0 0 0,0 0 1,1 1-1,0-1 0,-1 1 0,1 0 0,0 0 0,0 1 0,0-1 0,0 1 0,0 0 1,0 0-1,1 0 0,-1 1 0,6-1 0,-7 1 6,-1 0 0,1 0-1,0 1 1,-1-1 0,1 1 0,-1 0 0,1-1-1,-1 1 1,1 0 0,-1 0 0,0 1 0,1-1 0,-1 1-1,0-1 1,0 1 0,0-1 0,0 1 0,0 0-1,-1 0 1,1 0 0,0 0 0,-1 0 0,0 1 0,1-1-1,-1 0 1,0 1 0,2 4 0,-2-2-2,0-1 1,0 1-1,0 0 0,0 0 1,-1 0-1,0 0 1,0 0-1,0 0 1,0-1-1,-1 1 0,0 0 1,0 0-1,-2 6 1,0-3 13,0-1 0,-1 0 1,0 1-1,0-2 1,-1 1-1,0 0 1,-8 7-1,-2 1-121,0-1 1,-1-1 0,-1 0-1,0-2 1,-25 14-1,15-13-820,8-11-627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2.332"/>
    </inkml:context>
    <inkml:brush xml:id="br0">
      <inkml:brushProperty name="width" value="0.1" units="cm"/>
      <inkml:brushProperty name="height" value="0.1" units="cm"/>
      <inkml:brushProperty name="color" value="#FFC114"/>
    </inkml:brush>
  </inkml:definitions>
  <inkml:trace contextRef="#ctx0" brushRef="#br0">228 21 10506,'-8'-6'3817,"-15"-1"-3177,0-1-144,-7 8-24,-3 5-104,-6 14 89,6 5 79,7 14-56,14 7-80,21 6-216,15 2-96,22 1-168,4-7-208,-6-7-544,-12-1-353,-32-11-711,-17-4-240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2.704"/>
    </inkml:context>
    <inkml:brush xml:id="br0">
      <inkml:brushProperty name="width" value="0.1" units="cm"/>
      <inkml:brushProperty name="height" value="0.1" units="cm"/>
      <inkml:brushProperty name="color" value="#FFC114"/>
    </inkml:brush>
  </inkml:definitions>
  <inkml:trace contextRef="#ctx0" brushRef="#br0">1 1 10298,'60'108'3689,"-7"-113"-2993,14-1-512,11-7-40,0-3-80,-8 8-400,-10-3-280,-9-2-680,-11 1-393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3.119"/>
    </inkml:context>
    <inkml:brush xml:id="br0">
      <inkml:brushProperty name="width" value="0.1" units="cm"/>
      <inkml:brushProperty name="height" value="0.1" units="cm"/>
      <inkml:brushProperty name="color" value="#FFC114"/>
    </inkml:brush>
  </inkml:definitions>
  <inkml:trace contextRef="#ctx0" brushRef="#br0">0 40 7954,'11'0'3833,"27"-2"-825,21-1-2360,32-11-1184,3-7-696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3.532"/>
    </inkml:context>
    <inkml:brush xml:id="br0">
      <inkml:brushProperty name="width" value="0.1" units="cm"/>
      <inkml:brushProperty name="height" value="0.1" units="cm"/>
      <inkml:brushProperty name="color" value="#FFC114"/>
    </inkml:brush>
  </inkml:definitions>
  <inkml:trace contextRef="#ctx0" brushRef="#br0">587 176 5953,'-12'-17'848,"9"13"-520,-1-1 0,1 0 1,-1 0-1,1 0 1,1 0-1,-1 0 0,1-1 1,0 1-1,0-1 0,1 1 1,-2-11-1,2 11-228,1 0 0,-1 0 0,0 1-1,0-1 1,-1 0 0,1 0 0,-1 1 0,0-1 0,-5-6 0,5 8-87,0 1 1,0-1 0,-1 1-1,1 0 1,-1 0 0,1 0-1,-1 0 1,0 1 0,0-1-1,0 1 1,0-1 0,0 1-1,0 0 1,0 0 0,0 1-1,-5-2 1,-11 0 100,0 1-1,-1 0 1,1 2 0,0 0 0,-24 5-1,-2 3 468,-46 14 0,89-22-552,-23 6 406,0 2 0,-45 21 0,65-27-371,0 0 0,0 0 0,0 0 0,0 1 1,0 0-1,1-1 0,-1 2 0,1-1 0,0 0 0,0 1 1,1 0-1,0 0 0,-1 0 0,2 0 0,-1 0 0,0 1 0,1-1 1,-3 12-1,5-9-30,-1 0 0,2 0 1,-1 0-1,1 1 0,0-1 1,0 0-1,1 0 0,0-1 1,1 1-1,0 0 0,0-1 0,0 1 1,1-1-1,6 9 0,1 0 20,1 1 0,1-1-1,0-1 1,26 23 0,-2-10 42,1-1 1,57 31 0,9 6-35,-99-61-61,0 0-1,0 1 1,-1 0 0,1 0 0,-1 0-1,0 0 1,0 0 0,-1 1 0,1 0 0,-1-1-1,3 8 1,-5-9 1,0-1-1,0 1 0,-1 1 1,1-1-1,-1 0 1,0 0-1,0 0 0,0 0 1,0 0-1,0 0 1,-1 0-1,1 0 0,-1 0 1,0 0-1,0 0 0,0 0 1,0 0-1,-1 0 1,1-1-1,-1 1 0,-3 4 1,-5 6-244,-1 0 1,0 0-1,-1-1 1,-1 0-1,0-1 1,-1 0-1,0-1 1,0-1-1,-29 14 1,7-13 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3.922"/>
    </inkml:context>
    <inkml:brush xml:id="br0">
      <inkml:brushProperty name="width" value="0.1" units="cm"/>
      <inkml:brushProperty name="height" value="0.1" units="cm"/>
      <inkml:brushProperty name="color" value="#FFC114"/>
    </inkml:brush>
  </inkml:definitions>
  <inkml:trace contextRef="#ctx0" brushRef="#br0">0 497 7362,'10'-15'5029,"-6"11"-4882,-1 0 0,-1 0 1,1 0-1,-1 0 0,1-1 0,-1 1 0,-1-1 0,1 0 0,0 1 1,0-8-1,1-24-103,-1 1 0,-2-1 0,-7-52 0,3 55-43,1-1 1,3 1 0,5-61-1,-5 92 1,0 0 0,0-1 0,1 1 0,-1 0 0,1 1 0,-1-1 0,1 0 0,0 0 0,0 0 0,0 0 0,0 0 0,0 1 0,0-1 0,0 0 0,0 1 0,1-1 0,2-1 0,-4 2-1,1 1 1,0 0-1,0-1 1,0 1-1,0 0 1,0 0-1,0 0 1,0 0-1,0 0 1,0 0-1,0 0 1,0 0-1,0 1 1,0-1-1,0 0 1,0 0-1,0 1 1,0-1-1,0 1 1,0-1-1,0 1 1,0-1-1,0 1 1,0 0-1,5 5 13,0-1 0,0 1 0,-1 0 0,0 0 0,0 1 0,7 13 0,107 245 1118,-17-32-2668,-88-206 217,-12-18-239</inkml:trace>
  <inkml:trace contextRef="#ctx0" brushRef="#br0" timeOffset="1">81 360 6865,'21'-2'2913,"9"2"-1129,23-1-1744,6-3-128,-5 3-496,2-4-216,-7-1-440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4.365"/>
    </inkml:context>
    <inkml:brush xml:id="br0">
      <inkml:brushProperty name="width" value="0.1" units="cm"/>
      <inkml:brushProperty name="height" value="0.1" units="cm"/>
      <inkml:brushProperty name="color" value="#FFC114"/>
    </inkml:brush>
  </inkml:definitions>
  <inkml:trace contextRef="#ctx0" brushRef="#br0">0 347 7346,'34'30'2867,"-34"-30"-2820,1 0 0,-1 0 0,0 0 0,1 0 0,-1 1 0,0-1 0,1 0 1,-1 0-1,1 0 0,-1 0 0,0 0 0,1 0 0,-1 0 0,1 0 0,-1 0 0,0 0 0,1 0 0,-1-1 0,1 1 1,-1 0-1,0 0 0,1 0 0,-1 0 0,0-1 0,1 1 0,-1 0 0,0 0 0,1-1 0,-1 1 0,0 0 1,0 0-1,1-1 0,-1 1 0,0 0 0,0-1 0,1 1 0,-1 0 0,0-1 0,0 1 0,0 0 0,0-1 0,0 1 1,0-1-1,1 1 0,-1 0 0,0-1 0,0 1 0,0-1 0,2-4 281,140-222 832,-141 225-1160,2-3-5,0 0 0,0 1 0,1-1 0,6-7 0,-10 12 5,1 0 0,-1-1 0,1 1-1,-1-1 1,1 1 0,-1 0 0,1-1 0,0 1 0,-1 0 0,1-1-1,-1 1 1,1 0 0,0 0 0,-1 0 0,1-1 0,0 1-1,-1 0 1,1 0 0,0 0 0,-1 0 0,1 0 0,0 0-1,-1 1 1,1-1 0,-1 0 0,1 0 0,0 0 0,-1 0-1,1 1 1,-1-1 0,1 0 0,0 1 0,-1-1 0,1 0 0,-1 1-1,1-1 1,-1 1 0,1-1 0,-1 1 0,0-1 0,1 1-1,-1-1 1,0 1 0,1-1 0,-1 1 0,0 0 0,1-1-1,-1 1 1,0 0 0,0 0 0,30 75 27,-23-55 6,1 0 0,0-1 0,19 31 0,-20-41 4,0-1 0,1 1 0,0-1 0,0 0 0,1-1-1,0 0 1,1-1 0,10 8 0,-17-14-27,0 1 0,0 0 0,0-1-1,0 1 1,0-1 0,0 0 0,0 0 0,0 0-1,0 0 1,0-1 0,1 1 0,-1-1-1,0 0 1,0 0 0,1 0 0,-1 0 0,0-1-1,0 1 1,1-1 0,-1 0 0,0 0-1,0 0 1,0 0 0,0-1 0,0 1 0,0-1-1,-1 0 1,1 1 0,0-1 0,-1 0-1,1-1 1,-1 1 0,0 0 0,2-4-1,7-10 1,-1 0 0,-1-1 0,-1 0 0,-1-1 0,0 0-1,6-26 1,2-1-26,-1 6-36,1 1 0,28-47 1,-33 71 59,-10 14-5,1 0 0,-1 0 0,0 0 0,0 0 0,0 0 1,0 0-1,0 0 0,0 0 0,1 0 0,-1 0 0,0 0 1,0 0-1,0 0 0,0 0 0,0 0 0,0 0 0,1 0 0,-1 0 1,0 0-1,0 0 0,0 1 0,0-1 0,0 0 0,0 0 1,0 0-1,0 0 0,0 0 0,0 0 0,1 0 0,-1 1 0,0-1 1,0 0-1,0 0 0,0 0 0,0 0 0,0 0 0,0 0 1,0 1-1,0-1 0,0 0 0,0 0 0,0 0 0,0 0 1,0 0-1,0 0 0,0 1 0,0-1 0,0 0 0,0 0 0,-1 0 1,-4 29 432,1-13-217,-4 9 38,1 0 0,2 1-1,0-1 1,2 1 0,-1 38-1,4-60-330,0 1 0,1-1-1,-1 0 1,1 0-1,0 0 1,0 0 0,0 0-1,1 0 1,-1 0-1,1-1 1,0 1 0,0-1-1,0 1 1,1-1 0,-1 1-1,1-1 1,0 0-1,0 0 1,0 0 0,0-1-1,0 1 1,1-1-1,-1 0 1,1 0 0,0 0-1,-1 0 1,1-1 0,0 1-1,0-1 1,0 0-1,0 0 1,0 0 0,0-1-1,0 1 1,8-1-1,34-4-1778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4.791"/>
    </inkml:context>
    <inkml:brush xml:id="br0">
      <inkml:brushProperty name="width" value="0.1" units="cm"/>
      <inkml:brushProperty name="height" value="0.1" units="cm"/>
      <inkml:brushProperty name="color" value="#FFC114"/>
    </inkml:brush>
  </inkml:definitions>
  <inkml:trace contextRef="#ctx0" brushRef="#br0">260 0 9210,'-15'4'1252,"0"0"0,-20 8-1,-16 5-1292,49-16 194,0 0 0,-1 0-1,1 1 1,0-1 0,-1 0 0,1 1 0,0 0-1,0-1 1,1 1 0,-1 0 0,0 0-1,0 0 1,1 0 0,-1 0 0,1 0 0,-2 4-1,-18 44 586,15-35-712,1-2 5,-14 34 245,2 1 1,-22 95-1,38-137-239,0 0 0,1 0-1,0 0 1,-1 0 0,2 0 0,-1 0 0,1 0-1,0 0 1,0 0 0,1 0 0,0 0 0,0 0-1,0-1 1,0 1 0,1-1 0,0 1 0,0-1 0,1 0-1,0 0 1,0 0 0,0-1 0,0 0 0,0 1-1,11 6 1,4 3 11,0 0 0,42 20-1,-55-30-32,1-1 0,0 0 0,1-1-1,-1 0 1,0 0 0,1 0 0,-1-1-1,1 0 1,-1-1 0,1 0-1,0 0 1,-1 0 0,12-3 0,-18 3-49,0 0 1,0 0 0,0 0 0,0 0 0,-1-1 0,1 1 0,0 0 0,0 0 0,0-1-1,0 1 1,-1-1 0,1 1 0,0-1 0,0 1 0,-1-1 0,1 1 0,0-1-1,-1 1 1,1-1 0,-1 0 0,1 0 0,-1 1 0,1-1 0,-1 0 0,1 0-1,-1 1 1,0-1 0,1 0 0,-1 0 0,0 0 0,0 0 0,1 1 0,-1-1-1,0-2 1,-1 1-271,0-1 1,0 1-1,0 0 0,0-1 0,0 1 0,0 0 0,-1-1 0,1 1 0,-1 0 0,-2-3 0,-13-14-1958</inkml:trace>
  <inkml:trace contextRef="#ctx0" brushRef="#br0" timeOffset="1">188 461 9794,'-35'-48'3761,"54"46"-2897,8-1-280,13-8-656,8 0-632,11-8-952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5.805"/>
    </inkml:context>
    <inkml:brush xml:id="br0">
      <inkml:brushProperty name="width" value="0.1" units="cm"/>
      <inkml:brushProperty name="height" value="0.1" units="cm"/>
      <inkml:brushProperty name="color" value="#FFC114"/>
    </inkml:brush>
  </inkml:definitions>
  <inkml:trace contextRef="#ctx0" brushRef="#br0">42 278 5441,'-1'-1'88,"-2"0"139,1-1-1,0 1 0,-1 0 0,1 0 1,-1 0-1,1 0 0,-1 0 0,0 1 1,-4-1-1,6 1-180,1 0 0,-1 0 0,1 0 0,0 0 0,-1 0 0,1 1 0,-1-1 0,1 0 0,0 0 0,-1 1 0,1-1 0,0 0 0,0 0 0,-1 1 0,1-1 0,0 0 0,-1 1 0,1-1 0,0 1 0,0-1 0,0 0 0,0 1 0,-1 0 0,-1 19 943,10 98 953,-3-75-688,-3 1 1,-4 69-1,-2-79-317,2-22-359,2-20 18,-4-186-339,0 0-359,5 164 35,2 0 1,1 0-1,1 1 1,11-37 0,-13 58 36,0-1-1,1 0 1,7-11 0,-10 17 25,1 0 0,-1 1 1,1 0-1,0-1 0,0 1 0,0 0 0,0 0 1,0 0-1,1 0 0,-1 1 0,1-1 0,-1 0 1,5-1-1,-6 3 6,0 1 0,0-1 1,0 0-1,0 1 0,0-1 1,0 0-1,0 1 0,0-1 1,0 1-1,0 0 0,-1-1 1,1 1-1,0 0 0,0 0 1,0-1-1,-1 1 0,1 0 1,0 0-1,-1 0 0,1 0 0,-1 0 1,1 0-1,-1 0 0,1 0 1,-1 0-1,1 2 0,2 4 16,14 16 2,0 0 0,2-1 1,0-1-1,24 19 0,-23-21-24,0 0-1,-2 1 0,0 1 0,23 34 1,-40-52 6,1-1 0,-1 0 1,0 1-1,0-1 0,0 1 1,0-1-1,0 1 0,0 0 1,-1-1-1,1 1 0,-1 0 1,0-1-1,0 1 0,0 0 1,0 0-1,0 2 0,-1-2 0,0-1-1,-1 1 1,1 0 0,-1-1-1,1 0 1,-1 1-1,0-1 1,1 0 0,-1 0-1,0 0 1,-1 0-1,1 0 1,0 0 0,0-1-1,-6 3 1,-20 11 25,-1-1 0,-1-2 0,-37 11 1,-27 10 276,87-30-254,5-3-39,1 0 0,-1 0 0,1 1-1,0-1 1,-1 1 0,1-1 0,0 1-1,-1 0 1,1 0 0,0-1 0,0 1-1,0 0 1,0 0 0,0 0 0,0 0-1,0 0 1,0 1 0,-2 1 0,3-3-7,1 1 0,-1-1 0,0 0 0,0 1 0,0-1 0,0 0 0,0 1 0,0-1 0,1 0 0,-1 1 0,0-1 0,0 0 0,0 1 0,1-1 0,-1 0 0,0 0 0,0 1 0,1-1 0,-1 0 0,0 0 0,1 1 0,-1-1 0,0 0 0,1 0 0,-1 0 0,0 0 0,1 0 0,-1 0 0,0 1 0,1-1 0,-1 0 0,1 0 0,15 2-7,-16-2 7,365 54-106,-210-20-3405,-127-28 1341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28:02.164"/>
    </inkml:context>
    <inkml:brush xml:id="br0">
      <inkml:brushProperty name="width" value="0.1" units="cm"/>
      <inkml:brushProperty name="height" value="0.1" units="cm"/>
      <inkml:brushProperty name="color" value="#FFC114"/>
    </inkml:brush>
  </inkml:definitions>
  <inkml:trace contextRef="#ctx0" brushRef="#br0">1 1 5313,'6'52'2449,"-12"-31"-1161,6 15-320,3 1-64,-3 9-240,3 4-175,-3-9-209,0 0-48,3-7-160,7-2-64,-7-8-392,-1-5-369,-2-2-695,-18-2-1641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7.991"/>
    </inkml:context>
    <inkml:brush xml:id="br0">
      <inkml:brushProperty name="width" value="0.1" units="cm"/>
      <inkml:brushProperty name="height" value="0.1" units="cm"/>
      <inkml:brushProperty name="color" value="#FFC114"/>
    </inkml:brush>
  </inkml:definitions>
  <inkml:trace contextRef="#ctx0" brushRef="#br0">223 251 4601,'-2'-2'362,"0"0"0,0-1 1,0 1-1,0 0 0,0 1 0,-1-1 1,-2-2-1,2 3-334,1 0 1,-1 0-1,0 0 0,1 1 0,-1-1 1,0 1-1,1-1 0,-1 1 0,0 0 1,0 0-1,1 0 0,-1 0 1,0 1-1,0-1 0,1 1 0,-1 0 1,1 0-1,-1-1 0,-4 4 0,-3 1 87,0 1 0,0 1 0,1 0 0,-1 0 0,2 1 0,-1 0 0,1 0 0,0 1 0,1 0 0,0 0 0,0 1 0,1 0 0,1 0 0,0 1 0,0 0 0,0-1 0,2 2 0,-1-1 0,2 0 0,-1 1 0,0 15 0,2-23-108,1-1-1,0 0 1,0 1 0,1-1-1,-1 0 1,0 0-1,1 1 1,0-1-1,0 0 1,0 0-1,0 0 1,1 0 0,-1 0-1,1 0 1,0 0-1,-1 0 1,1-1-1,1 1 1,-1-1 0,0 1-1,0-1 1,1 0-1,0 0 1,-1 0-1,1 0 1,0 0-1,0-1 1,0 1 0,0-1-1,0 0 1,5 2-1,-1-2 2,-1 0 0,0 0 0,0-1 0,1 1 0,-1-1 0,0-1 0,1 1 0,-1-1 0,0 0 0,0-1 0,0 1 0,0-1 0,0-1 0,0 1 0,10-6 0,-9 2-11,1 1 1,-1-1 0,0 0 0,-1-1-1,0 1 1,0-1 0,0-1 0,-1 1-1,0-1 1,0 0 0,-1 0 0,0 0-1,0-1 1,-1 1 0,0-1-1,-1 0 1,2-12 0,1-14-82,-1 1 0,-3-1 0,-2-41 1,1 60 25,-13-161-1147,28 303 2259,19 108-16,-31-220-1011,1 0 0,0 0 0,1-1-1,1 0 1,8 14 0,-10-19-65,1-1 0,0 0 0,0-1 0,1 1 0,0-1-1,0 0 1,0-1 0,1 1 0,11 6 0,35 14-613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6.223"/>
    </inkml:context>
    <inkml:brush xml:id="br0">
      <inkml:brushProperty name="width" value="0.1" units="cm"/>
      <inkml:brushProperty name="height" value="0.1" units="cm"/>
      <inkml:brushProperty name="color" value="#FFC114"/>
    </inkml:brush>
  </inkml:definitions>
  <inkml:trace contextRef="#ctx0" brushRef="#br0">0 388 5737,'14'-15'942,"-7"8"-66,-1-1-1,1 0 1,-1 0-1,8-16 1,6-6 122,27-33 1,-31 43-1104,-1 0 1,-1 0-1,-1-2 0,15-31 1,-26 48 37,0-1 0,-1 0 0,0 1 1,0-1-1,0 0 0,-1 0 0,0 0 1,0 1-1,-2-11 0,2 15 58,0 0 1,-1-1-1,1 1 0,0 0 1,-1 0-1,1 0 0,-1-1 1,1 1-1,-1 0 0,0 0 1,1 0-1,-1 0 0,0 0 1,0 0-1,0 0 0,0 1 1,0-1-1,0 0 0,-2-1 1,2 2 19,-1-1 0,1 1-1,-1 0 1,1 0 0,-1 0 0,1 0 0,-1 0 0,0 1 0,1-1 0,-1 0 0,1 1 0,-1-1-1,1 1 1,0-1 0,-1 1 0,1 0 0,-1 0 0,1 0 0,0-1 0,-2 3 0,-5 4 202,0 0 1,0 0 0,1 1 0,1-1 0,-1 2 0,1-1 0,1 1 0,-1-1 0,-5 16 0,3-7 190,2 1 0,0 0 1,0 0-1,-3 27 0,7-33-282,1 0-1,0 0 0,1 0 0,0 0 1,1 0-1,0 0 0,1 0 0,6 21 1,-6-27-126,0 0-1,1 0 1,0-1 0,0 1 0,0-1-1,0 0 1,1 0 0,0 0 0,0 0 0,0-1-1,1 1 1,-1-1 0,1 0 0,0 0-1,0-1 1,1 0 0,-1 0 0,1 0 0,5 2-1,6 0-320,-1-1 0,1-1 0,0-1-1,0 0 1,0-1 0,0 0-1,0-2 1,0 0 0,22-4 0,26-10-1714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6.670"/>
    </inkml:context>
    <inkml:brush xml:id="br0">
      <inkml:brushProperty name="width" value="0.1" units="cm"/>
      <inkml:brushProperty name="height" value="0.1" units="cm"/>
      <inkml:brushProperty name="color" value="#FFC114"/>
    </inkml:brush>
  </inkml:definitions>
  <inkml:trace contextRef="#ctx0" brushRef="#br0">165 2 7106,'-47'-1'4230,"37"1"-3877,-1 1 0,1 1 0,0-1 0,0 2 0,0-1 0,0 2 1,0-1-1,-14 8 0,23-10-309,0-1 0,0 1 1,0 0-1,1 0 1,-1-1-1,0 1 0,0 0 1,1 0-1,-1 0 0,0-1 1,1 1-1,-1 0 0,1 0 1,-1 0-1,1 0 1,0 0-1,-1 0 0,1 0 1,0 1-1,0-1 0,0 0 1,0 0-1,0 0 0,0 0 1,0 0-1,0 0 0,0 0 1,0 0-1,0 0 1,1 0-1,-1 0 0,0 0 1,1 0-1,-1 0 0,1 0 1,-1 0-1,1 0 0,0 0 1,0 1-1,5 6 71,0-1 0,0 1 0,12 10 0,-6-7-21,1 4-71,-1 1 0,0 0 0,-1 0 0,-1 1 0,0 1 0,-1-1 0,11 36 0,-16-42-45,-1 0 0,0 1-1,-1-1 1,-1 0 0,0 1 0,0-1 0,-1 1-1,0-1 1,-1 1 0,-1-1 0,0 1 0,0-1-1,-1 0 1,-8 21 0,10-31-74,1 1 0,-1-1 0,0 1 0,1-1 0,-1 1 0,0-1 0,0 1 0,0-1 0,-1 0 0,1 0 0,0 1 0,0-1 0,-1 0 0,1 0 0,0 0 0,-1 0 0,-2 1 0,-6-5-1562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7.087"/>
    </inkml:context>
    <inkml:brush xml:id="br0">
      <inkml:brushProperty name="width" value="0.1" units="cm"/>
      <inkml:brushProperty name="height" value="0.1" units="cm"/>
      <inkml:brushProperty name="color" value="#FFC114"/>
    </inkml:brush>
  </inkml:definitions>
  <inkml:trace contextRef="#ctx0" brushRef="#br0">1 171 6577,'5'5'536,"-1"-1"1,1 1-1,-1 0 0,0 1 0,0-1 0,0 1 0,-1-1 0,0 1 0,0 0 0,0 0 0,2 9 0,2 9-30,5 43 0,-4-22 342,-3-21-512,1-1 0,1-1 0,11 25 1,-13-37-277,-1-1 0,1 0-1,0 0 1,1-1 0,0 0 0,1 0 0,-1 0 0,2 0 0,13 11 0,-18-17-66,-1 0 0,1-1 0,0 1 0,0-1 0,-1 1 0,1-1 0,0 0 0,0 0 0,0 0 0,0 0 0,0-1 0,0 1 0,1-1 0,-1 0 0,0 0 0,0 0 0,0 0 0,0-1 0,0 1 0,0-1 0,0 0 0,0 1 0,0-1 0,0-1 0,0 1 0,3-2-1,-1-1-79,0 1 0,0-1 0,-1 0 0,0 0 0,0-1-1,0 0 1,0 1 0,0-1 0,-1 0 0,0-1 0,0 1-1,3-9 1,5-19-638,-2-1 0,-1 0 0,6-55-1,9-41-628,-12 100 1346,-5 22 320,-5 9-287,-1-1-1,0 0 0,1 0 0,-1 0 0,0 1 1,1-1-1,-1 0 0,0 1 0,0-1 0,0 0 1,1 0-1,-1 1 0,0-1 0,0 0 1,0 1-1,0-1 0,1 0 0,-1 1 0,0-1 1,0 1-1,0-1 0,0 0 0,0 1 0,0-1 1,0 0-1,0 1 0,0 0 0,2 33 1170,-1 43 1,-1-15-722,0-31-354,-1-13-117,2 0 0,-1 1 1,2-1-1,1 0 0,0-1 0,11 35 1,-13-50-36,-1 0 1,1-1 0,0 1 0,0-1-1,0 1 1,0-1 0,0 0 0,0 1-1,0-1 1,1 0 0,-1 0 0,0 0-1,1 0 1,-1 0 0,3 1 0,-3-1-24,0-1 1,0 0-1,0 0 1,0 0 0,0 0-1,0 0 1,1 0-1,-1 0 1,0 0 0,0 0-1,0-1 1,0 1 0,0 0-1,0-1 1,0 1-1,0-1 1,0 1 0,0-1-1,0 0 1,0 1-1,0-1 1,0 0 0,-1 0-1,1 1 1,0-1 0,0-1-1,18-24-1370</inkml:trace>
  <inkml:trace contextRef="#ctx0" brushRef="#br0" timeOffset="1">805 1 9642,'11'14'3385,"8"26"-2889,-1 1 24,-12 20 0,-1 12-80,-10 15-216,2 4-144,3-15-360,-2-11-176,14-27-128,7-14-104,5-18-112,-1-12-185,6-21-143,-3-7 16,-3-29 208,1-15 88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0:37.499"/>
    </inkml:context>
    <inkml:brush xml:id="br0">
      <inkml:brushProperty name="width" value="0.1" units="cm"/>
      <inkml:brushProperty name="height" value="0.1" units="cm"/>
      <inkml:brushProperty name="color" value="#FFC114"/>
    </inkml:brush>
  </inkml:definitions>
  <inkml:trace contextRef="#ctx0" brushRef="#br0">75 0 6577,'4'26'2993,"-1"34"-1033,5 10-599,3 22-201,-2 4-136,1 1-440,3-4-160,-4-25-360,-1-6-128,-5-22-808,-4-15-296,-9-23-736,-6-16 3560</inkml:trace>
  <inkml:trace contextRef="#ctx0" brushRef="#br0" timeOffset="1">0 304 5537,'5'-6'3081,"3"-5"-545,8 1-1223,5 2-273,12 0-360,10 2-192,21-5-224,14-2-184,18-5-1088,4-9-256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2.597"/>
    </inkml:context>
    <inkml:brush xml:id="br0">
      <inkml:brushProperty name="width" value="0.1" units="cm"/>
      <inkml:brushProperty name="height" value="0.1" units="cm"/>
      <inkml:brushProperty name="color" value="#FFC114"/>
    </inkml:brush>
  </inkml:definitions>
  <inkml:trace contextRef="#ctx0" brushRef="#br0">90 0 4601,'-17'33'2112,"17"-33"-2063,0 0-1,0 0 1,0 1-1,0-1 0,0 0 1,0 0-1,0 0 0,0 1 1,0-1-1,0 0 1,0 0-1,0 0 0,0 0 1,0 1-1,0-1 0,0 0 1,0 0-1,0 0 1,0 0-1,1 1 0,-1-1 1,0 0-1,0 0 0,0 0 1,0 0-1,0 0 1,1 0-1,-1 1 0,0-1 1,0 0-1,0 0 0,0 0 1,1 0-1,-1 0 1,0 0-1,0 0 0,0 0 1,0 0-1,1 0 0,-1 0 1,0 0-1,0 0 1,0 0-1,1 0 0,-1 0 1,0 0-1,0 0 0,1 0 1,-1 0 14,0 0 0,1 0 0,-1 0 1,1 0-1,-1 0 0,0 0 0,1 0 0,-1 0 0,1 0 1,-1 0-1,0 0 0,1 0 0,-1 1 0,1-1 0,-1 0 1,0 0-1,1 1 0,-1-1 0,0 0 0,1 0 1,-1 1-1,0-1 0,1 0 0,-1 1 0,0-1 0,0 0 1,0 1-1,1-1 0,-1 0 0,0 1 0,0-1 0,0 1 1,0-1-1,0 0 0,1 1 0,-1-1 0,0 1 0,0-1 1,0 0-1,0 1 0,0 0 0,-14 58 2504,2-9-1592,-7 77 61,-3 213-1,21-305-1038,0-1-259,1 1 0,5 38 0,-22-126-4849,9 6 3743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2.930"/>
    </inkml:context>
    <inkml:brush xml:id="br0">
      <inkml:brushProperty name="width" value="0.1" units="cm"/>
      <inkml:brushProperty name="height" value="0.1" units="cm"/>
      <inkml:brushProperty name="color" value="#FFC114"/>
    </inkml:brush>
  </inkml:definitions>
  <inkml:trace contextRef="#ctx0" brushRef="#br0">0 142 4001,'8'-8'1800,"8"-12"-535,5 2-33,1-1-48,2 2-56,0 4-296,0 2-159,-5 1-65,1 4-24,-4-2-184,-1 3-16,2 3-208,-1 1-80,-3-2-376,8 4-296,-13 1-672,4 1-337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3.267"/>
    </inkml:context>
    <inkml:brush xml:id="br0">
      <inkml:brushProperty name="width" value="0.1" units="cm"/>
      <inkml:brushProperty name="height" value="0.1" units="cm"/>
      <inkml:brushProperty name="color" value="#FFC114"/>
    </inkml:brush>
  </inkml:definitions>
  <inkml:trace contextRef="#ctx0" brushRef="#br0">0 181 5337,'10'-2'2345,"12"-2"-1169,7-4-96,11-2-176,1-6-96,8-5-303,2 1-137,-8-12-496,0-2-560,-16 1-1801</inkml:trace>
  <inkml:trace contextRef="#ctx0" brushRef="#br0" timeOffset="1">13 668 5313,'0'16'2569,"3"18"-1065,11-22-48,9-4-79,10-16-449,1-9-280,13-13-424,1-9-168,-6-8-760,2-6-520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3.600"/>
    </inkml:context>
    <inkml:brush xml:id="br0">
      <inkml:brushProperty name="width" value="0.1" units="cm"/>
      <inkml:brushProperty name="height" value="0.1" units="cm"/>
      <inkml:brushProperty name="color" value="#FFC114"/>
    </inkml:brush>
  </inkml:definitions>
  <inkml:trace contextRef="#ctx0" brushRef="#br0">0 0 5937,'8'7'2833,"2"2"-497,7 17-1719,7 4-129,8 2-48,3 3-96,3-3-112,5 4-72,-6 1-32,-2-4-40,-5-2-504,-4-11-320,-14-8-673,-1-6-295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3.936"/>
    </inkml:context>
    <inkml:brush xml:id="br0">
      <inkml:brushProperty name="width" value="0.1" units="cm"/>
      <inkml:brushProperty name="height" value="0.1" units="cm"/>
      <inkml:brushProperty name="color" value="#FFC114"/>
    </inkml:brush>
  </inkml:definitions>
  <inkml:trace contextRef="#ctx0" brushRef="#br0">388 79 7458,'-21'32'3544,"-22"33"-991,-3 5-1377,-8 5-552,0 0-152,3 4-296,4 1-128,17-18-496,9-9-336,10-29-936,2-12 5225</inkml:trace>
  <inkml:trace contextRef="#ctx0" brushRef="#br0" timeOffset="1">620 1 8354,'0'3'3304,"0"7"-2071,0-1-977,-3-4-1152,-3 0-377</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4.300"/>
    </inkml:context>
    <inkml:brush xml:id="br0">
      <inkml:brushProperty name="width" value="0.1" units="cm"/>
      <inkml:brushProperty name="height" value="0.1" units="cm"/>
      <inkml:brushProperty name="color" value="#FFC114"/>
    </inkml:brush>
  </inkml:definitions>
  <inkml:trace contextRef="#ctx0" brushRef="#br0">40 0 9314,'-6'10'3665,"-5"12"-2401,3-3-424,1-8-328,3-1-288,0-13-1008,4-10-728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8.704"/>
    </inkml:context>
    <inkml:brush xml:id="br0">
      <inkml:brushProperty name="width" value="0.1" units="cm"/>
      <inkml:brushProperty name="height" value="0.1" units="cm"/>
      <inkml:brushProperty name="color" value="#FFC114"/>
    </inkml:brush>
  </inkml:definitions>
  <inkml:trace contextRef="#ctx0" brushRef="#br0">38 0 4809,'-38'55'1816,"46"-24"-1335,2 12-113,-1 2-72,-1 1-32,-3 2-80,0-7-16,1-7-56,-4-6-56,-2-13-40,-2-6-48,-9-2-448,-2-6-392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7.032"/>
    </inkml:context>
    <inkml:brush xml:id="br0">
      <inkml:brushProperty name="width" value="0.1" units="cm"/>
      <inkml:brushProperty name="height" value="0.1" units="cm"/>
      <inkml:brushProperty name="color" value="#FFC114"/>
    </inkml:brush>
  </inkml:definitions>
  <inkml:trace contextRef="#ctx0" brushRef="#br0">70 263 3401,'33'-3'1841,"-32"3"-1762,0 0 0,-1-1-1,1 1 1,-1-1-1,1 1 1,0-1 0,-1 1-1,1-1 1,-1 0-1,0 1 1,1-1 0,-1 0-1,1 1 1,-1-1-1,0 0 1,0 1 0,1-1-1,-1 0 1,0 0-1,0 1 1,0-1 0,0 0-1,0 0 1,0 0-1,0 1 1,0-1 0,0 0-1,0-1 1,0-2 235,2-3-115,0 0 0,1-1 0,0 1 0,0 0 0,1 0 0,0 1-1,0-1 1,0 1 0,1 0 0,0 0 0,0 0 0,0 1 0,10-8 0,7-4 67,0 1 1,33-16 0,77-34 723,-130 65-966,0 0 0,1 0 0,-1 0 0,0 0-1,1 1 1,-1-1 0,1 1 0,-1-1 0,1 1 0,-1 0 0,1 0 0,0 0 0,-1 0 0,4 1 0,-5 0-19,0 0 1,0 0-1,0-1 0,0 1 0,0 0 1,0 0-1,0 0 0,0 0 1,0 0-1,-1 0 0,1 0 0,0 0 1,-1 0-1,1 0 0,-1 0 0,1 1 1,-1-1-1,0 0 0,1 0 0,-1 1 1,0-1-1,0 0 0,0 0 1,0 1-1,0-1 0,0 0 0,0 0 1,0 1-1,-1 0 0,-3 27 127,0-1 0,-2 0 0,-2 0 0,0-1 0,-2 0 0,0 0 0,-19 31 0,-116 169 959,98-161-788,-56 107 1,86-141-246,2 1-1,1 1 1,1 0-1,-14 65 1,27-97-51,0 0 0,-1 0 0,1 0-1,0 0 1,0 0 0,0 0 0,0 0 0,1 0-1,-1 0 1,2 3 0,-2-5-6,0 1 1,0-1-1,0 0 1,0 0-1,0 0 1,0 0-1,0 0 1,0 0-1,0 1 1,1-1-1,-1 0 1,0 0-1,0 0 1,0 0-1,0 0 1,0 0-1,0 0 1,1 0-1,-1 0 1,0 0-1,0 0 1,0 0-1,0 0 1,0 0-1,1 0 1,-1 0-1,0 0 1,0 0-1,0 0 1,0 0-1,0 0 1,1 0-1,-1 0 1,0 0-1,0 0 0,0 0 1,0 0-1,0 0 1,1 0-1,-1 0 1,0 0-1,8-12 66,0-3-43,0 1 0,1 0-1,0 0 1,1 1 0,21-23 0,-27 33-29,0-1 0,0 1 0,0 0 0,0 0 0,0 1-1,1-1 1,-1 1 0,1 0 0,0 0 0,0 1 0,0-1 0,0 1 0,0 0 0,0 0 0,0 1 0,0-1 0,0 1 0,0 0 0,0 1 0,0-1 0,0 1 0,0 0 0,8 3-1,-3-1-166,1 0 0,-1 0 0,1-1 0,-1-1 0,1 1-1,0-2 1,-1 0 0,1 0 0,0-1 0,-1 0-1,1 0 1,-1-2 0,1 1 0,-1-1 0,0-1 0,0 0-1,18-9 1,29-22-1731,1-6-1024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8.422"/>
    </inkml:context>
    <inkml:brush xml:id="br0">
      <inkml:brushProperty name="width" value="0.1" units="cm"/>
      <inkml:brushProperty name="height" value="0.1" units="cm"/>
      <inkml:brushProperty name="color" value="#FFC114"/>
    </inkml:brush>
  </inkml:definitions>
  <inkml:trace contextRef="#ctx0" brushRef="#br0">119 239 4473,'3'-6'235,"5"-10"1510,-6 36-339,-7 75-189,-5 0-1,-40 174 1,47-256-1183,2-8-8,0 0 0,0 0 0,-1-1 0,1 1 0,-1-1 0,0 1 0,-5 7 0,7-12-16,-1 0 1,1 1-1,0-1 1,-1 1-1,1-1 1,-1 0-1,1 1 1,0-1-1,-1 0 1,1 0-1,-1 1 1,1-1-1,-1 0 1,1 0-1,-1 0 1,1 1-1,-1-1 1,1 0-1,-1 0 1,1 0-1,-1 0 1,1 0-1,-1 0 1,0 0-1,1 0 1,-1 0-1,1-1 1,-1 1-1,1 0 1,-1 0 0,1 0-1,-1-1 1,1 1-1,-1 0 1,1 0-1,0-1 1,-1 1-1,1 0 1,-1-1-1,1 1 1,0 0-1,-1-1 1,1 1-1,0-1 1,-1 1-1,1-2 1,-3-1 44,1 0 0,0 0 0,0-1 0,0 1-1,1-1 1,-2-5 0,-1-4 9,2-1 0,0 0 0,0 1 0,1-1 0,1 0 0,1 0 0,3-26 0,28-102 13,-18 89-52,-1-2-18,2 0 1,3 1-1,44-90 0,-61 141-9,29-45-29,-28 45 30,0 1-1,1-1 1,-1 0-1,1 1 1,-1-1 0,1 1-1,0 0 1,0 0-1,0 0 1,0 0-1,0 1 1,0-1-1,5-1 1,-6 3 2,-1 0-1,1 0 1,-1 0 0,0 1 0,1-1-1,-1 0 1,0 0 0,1 1-1,-1-1 1,0 1 0,1-1 0,-1 1-1,0 0 1,0 0 0,1-1 0,-1 1-1,0 0 1,0 0 0,0 0 0,0 0-1,0 0 1,0 0 0,-1 0 0,1 1-1,0-1 1,-1 0 0,1 0 0,0 1-1,-1-1 1,1 3 0,2 4 15,0 1 0,0-1 0,1 14 0,-3-10 9,0 0 0,-1 0 1,0 0-1,-1-1 1,0 1-1,-1 0 1,0 0-1,-5 12 0,-37 92 147,31-86-119,-11 21 6,-10 26-16,31-67-43,0-1 0,0 1 0,1 0 0,0 0-1,-1 19 1,3-26 3,1 0-1,-1 0 0,1 1 1,0-1-1,0 0 0,0 0 1,0-1-1,1 1 1,-1 0-1,1 0 0,-1-1 1,1 1-1,0-1 0,0 1 1,0-1-1,1 0 0,-1 0 1,0 0-1,1 0 0,0 0 1,-1 0-1,1-1 1,3 2-1,1 1 11,1-1 0,-1 0 0,1 0 0,0-1 0,0 0 0,0 0 1,16 1-1,-20-4-8,-1 1 1,1 0 0,0-1 0,0 0 0,-1 0-1,1 0 1,-1 0 0,1-1 0,-1 0-1,1 1 1,-1-1 0,0 0 0,0-1-1,0 1 1,0 0 0,3-4 0,4-4-9,-1-1 0,15-20 0,-15 16-34,-1 1 0,0-1 0,-1 0 0,8-27 0,14-69-599,0 1-365,-14 55 664,-15 55 337,0 0 0,0 0 0,0 0-1,0 0 1,0 0 0,0 0 0,0 0 0,0 0 0,0 0 0,0 0 0,0 0 0,0 0-1,0 0 1,0 0 0,1 0 0,-1 0 0,0 0 0,0 0 0,0 0 0,0 0 0,0 0-1,0 0 1,0 0 0,0 0 0,0 0 0,0 0 0,0 0 0,0 0 0,0 0 0,0 0-1,0 0 1,0 0 0,0 0 0,0-1 0,0 1 0,1 0 0,-1 0 0,0 0 0,0 0 0,0 0-1,0 0 1,0 0 0,0 0 0,0 0 0,0 0 0,0 0 0,0 0 0,0 0 0,0 9 56,-1 14 89,-34 122 893,4-18-95,27-108-850,2-1 1,0 1-1,2-1 1,2 37-1,-2-50-96,1 0-1,0 0 0,0 0 0,1 0 0,0 0 0,3 9 0,-4-13-28,0 0 0,0 1-1,-1-1 1,1 0 0,0 0 0,0 0 0,0 0 0,0 0 0,0 0-1,1 0 1,-1 0 0,0 0 0,0 0 0,1-1 0,-1 1-1,0-1 1,1 1 0,-1-1 0,0 1 0,1-1 0,-1 0-1,1 1 1,-1-1 0,1 0 0,-1 0 0,1 0 0,-1 0-1,3-1 1,-1 0-77,0 0-1,1 0 0,-1 0 0,0-1 1,0 1-1,1-1 0,3-3 1,23-20 1049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8.823"/>
    </inkml:context>
    <inkml:brush xml:id="br0">
      <inkml:brushProperty name="width" value="0.1" units="cm"/>
      <inkml:brushProperty name="height" value="0.1" units="cm"/>
      <inkml:brushProperty name="color" value="#FFC114"/>
    </inkml:brush>
  </inkml:definitions>
  <inkml:trace contextRef="#ctx0" brushRef="#br0">253 1 5497,'-11'3'534,"1"1"-1,-1 0 1,0 1-1,1 0 1,0 1 0,0 0-1,1 0 1,0 1-1,0 0 1,-14 15-1,8-6-186,1 1-1,0 0 0,1 0 0,-18 36 0,23-36-118,1-1 0,0 1 0,-5 24 0,10-31-183,0 0 0,0 1-1,1-1 1,0 0 0,1 0 0,0 1-1,2 10 1,-2-18-41,1 0 0,-1-1 0,1 1 0,0-1 0,0 1 0,0-1 0,0 0 0,0 1 0,0-1 0,0 0 0,1 0 0,-1 0 0,1 0 0,0 0-1,0 0 1,0 0 0,0-1 0,0 1 0,0 0 0,0-1 0,0 0 0,0 0 0,1 1 0,-1-1 0,4 1 0,-4-2-3,0 0-1,0 1 1,0-1 0,1 0 0,-1 0-1,0-1 1,0 1 0,1 0 0,-1-1-1,0 1 1,0-1 0,0 1 0,0-1-1,0 0 1,0 0 0,0 0-1,0 0 1,0-1 0,0 1 0,-1 0-1,1-1 1,0 1 0,-1-1 0,1 0-1,-1 1 1,2-3 0,4-10-55,0 0-1,-1 0 1,0 0 0,-1-1 0,-1 0 0,3-17 0,10-29-591,-12 43 431,6-13-277,0 0 0,17-32 0,-17 50 340,-10 13 151,-1 0-1,0 0 1,0 0 0,0 0-1,1 0 1,-1 0-1,0 0 1,0 0 0,0 0-1,1 0 1,-1 0 0,0 0-1,0 0 1,0 0 0,1 0-1,-1 1 1,0-1 0,0 0-1,0 0 1,0 0 0,1 0-1,-1 0 1,0 0 0,0 1-1,0-1 1,0 0 0,0 0-1,1 0 1,-1 0 0,0 1-1,0-1 1,0 0 0,0 0-1,0 0 1,0 0 0,0 1-1,0-1 1,3 26 142,-7 18 397,-16 64 0,-1 12 200,19-102-706,1 0-1,1 0 1,0 0 0,5 28 0,-5-44-104,0 0 0,0 0 0,1 1 0,-1-1 0,1 0 0,0 0 0,-1 0 0,1 1 0,0-1 0,0 0 0,0 0 0,1 0 0,-1-1 0,0 1 0,1 0 0,-1 0 0,1-1 0,0 1 0,-1-1 0,1 1 0,0-1 0,0 0 0,0 0 0,4 2 0,22 0-1474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9.148"/>
    </inkml:context>
    <inkml:brush xml:id="br0">
      <inkml:brushProperty name="width" value="0.1" units="cm"/>
      <inkml:brushProperty name="height" value="0.1" units="cm"/>
      <inkml:brushProperty name="color" value="#FFC114"/>
    </inkml:brush>
  </inkml:definitions>
  <inkml:trace contextRef="#ctx0" brushRef="#br0">166 0 5897,'-6'8'2409,"-9"15"-1065,-2 10-496,-4 12 216,-1 4 57,-5 8-57,4-2-104,6-3-296,-1-1-168,20-6-288,4-6-64,7-11-88,8-8-48,-2-18-464,2-10-344,3-19-808,4-13-393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9.485"/>
    </inkml:context>
    <inkml:brush xml:id="br0">
      <inkml:brushProperty name="width" value="0.1" units="cm"/>
      <inkml:brushProperty name="height" value="0.1" units="cm"/>
      <inkml:brushProperty name="color" value="#FFC114"/>
    </inkml:brush>
  </inkml:definitions>
  <inkml:trace contextRef="#ctx0" brushRef="#br0">170 1 7274,'1'17'2680,"-4"34"-1960,0 21-64,-12 15 153,1 12-25,-7-2-152,2-6-80,-5-7-296,-1-6-104,6-15-776,3-9-640,5-26-2321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19.835"/>
    </inkml:context>
    <inkml:brush xml:id="br0">
      <inkml:brushProperty name="width" value="0.1" units="cm"/>
      <inkml:brushProperty name="height" value="0.1" units="cm"/>
      <inkml:brushProperty name="color" value="#FFC114"/>
    </inkml:brush>
  </inkml:definitions>
  <inkml:trace contextRef="#ctx0" brushRef="#br0">0 370 7162,'79'-17'2765,"36"-5"-2644,-103 21-128,0 0 0,0 1 0,0 0 0,0 1 0,0 0 1,-1 1-1,19 5 0,-27-6 79,0 0 0,0 1 0,0-1 1,-1 1-1,1-1 0,-1 1 0,1 0 0,-1 0 0,1 0 1,-1 0-1,0 1 0,0-1 0,0 1 0,0-1 0,-1 1 1,1-1-1,-1 1 0,1 0 0,-1 0 0,0 0 0,0 0 1,0 0-1,-1 0 0,1 0 0,-1 0 0,0 0 1,1 0-1,-2 5 0,1 8 252,-2-1 0,0 1 1,0 0-1,-7 19 0,2-6-451,-2 1 1,-17 39-1,19-58-808,-3-9-423</inkml:trace>
  <inkml:trace contextRef="#ctx0" brushRef="#br0" timeOffset="1">504 1 7186,'6'0'2424,"4"0"-1376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20.168"/>
    </inkml:context>
    <inkml:brush xml:id="br0">
      <inkml:brushProperty name="width" value="0.1" units="cm"/>
      <inkml:brushProperty name="height" value="0.1" units="cm"/>
      <inkml:brushProperty name="color" value="#FFC114"/>
    </inkml:brush>
  </inkml:definitions>
  <inkml:trace contextRef="#ctx0" brushRef="#br0">43 0 6673,'-14'50'4330,"-12"66"-1827,25-108-2356,0 1 0,1 0 0,-1 0 0,2 0 0,-1-1 0,1 1 0,1 0 0,-1 0 0,1-1 0,1 1 0,0-1 0,7 15 0,-8-19-137,0 0 0,1 0 0,0 0 0,0-1 0,0 1 0,0-1 0,0 1 0,1-1 0,-1 0 0,1-1 0,0 1 0,0-1 0,0 1 0,0-1-1,0 0 1,0-1 0,1 1 0,-1-1 0,1 0 0,-1 0 0,1 0 0,-1-1 0,1 1 0,-1-1 0,1 0 0,6-1 0,2-1-8,0-1-1,1-1 1,-2 0-1,1 0 1,0-1-1,-1-1 1,0 0-1,0-1 1,16-12-1,-17 11-25,-1 0 0,0 0 0,-1-1-1,0 0 1,0-1 0,-1 0 0,0 0 0,0-1 0,-2 0-1,8-14 1,-13 22 8,1-1 1,-1 1-1,0-1 0,1 1 0,-2-1 0,1 0 0,0 1 0,-1-1 0,1 0 0,-1 0 1,0 1-1,-1-1 0,1 0 0,-1 0 0,1 0 0,-1 1 0,0-1 0,0 1 0,-1-1 1,1 1-1,-1-1 0,0 1 0,0 0 0,0-1 0,0 1 0,0 0 0,-1 0 0,1 1 1,-1-1-1,0 1 0,0-1 0,0 1 0,-4-3 0,-4-1 13,-1 1-1,0 0 0,0 1 1,0 0-1,0 0 1,-1 1-1,-23-2 1,-1 3-114,-52 2-1,44 4-955,18-1-403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20.503"/>
    </inkml:context>
    <inkml:brush xml:id="br0">
      <inkml:brushProperty name="width" value="0.1" units="cm"/>
      <inkml:brushProperty name="height" value="0.1" units="cm"/>
      <inkml:brushProperty name="color" value="#FFC114"/>
    </inkml:brush>
  </inkml:definitions>
  <inkml:trace contextRef="#ctx0" brushRef="#br0">16 196 7250,'2'8'787,"0"0"0,-1 0 0,0 0 0,0 16 1,-3 0 53,-8 38 0,6-41-221,1 0 0,-1 25 0,6-56-356,1 1 0,-1-1-1,1 1 1,1 0 0,7-14-1,-6 10-155,16-32-104,1 2-1,3 0 1,1 1-1,2 1 1,40-45 0,-37 57-15,-29 28 10,0-1 1,-1 1-1,1 0 0,0-1 1,0 1-1,0 0 1,0 0-1,0 1 1,0-1-1,0 0 1,0 1-1,1-1 0,2 0 1,-4 2-1,0-1 1,-1 0 0,1 0-1,0 1 1,-1-1-1,1 1 1,-1-1-1,1 0 1,-1 1-1,1-1 1,-1 1 0,1-1-1,-1 1 1,1-1-1,-1 1 1,0 0-1,1-1 1,-1 1 0,0-1-1,0 1 1,1 0-1,-1-1 1,0 1-1,0 0 1,0-1 0,0 1-1,0 0 1,0 0-1,2 26-25,-2-19 18,0 35 6,-1 1 0,-3-1 0,-1 0 0,-3 0 0,-17 59 0,15-70-701,-10 55-1,19-67-664,5-12-384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20.849"/>
    </inkml:context>
    <inkml:brush xml:id="br0">
      <inkml:brushProperty name="width" value="0.1" units="cm"/>
      <inkml:brushProperty name="height" value="0.1" units="cm"/>
      <inkml:brushProperty name="color" value="#FFC114"/>
    </inkml:brush>
  </inkml:definitions>
  <inkml:trace contextRef="#ctx0" brushRef="#br0">173 1 6001,'-5'0'290,"1"0"-1,0 1 1,-1 0-1,1 0 1,0 0-1,-1 0 1,1 1-1,0 0 1,0-1 0,0 2-1,0-1 1,0 0-1,1 1 1,-1 0-1,1-1 1,0 2-1,-1-1 1,1 0-1,1 1 1,-1-1-1,0 1 1,1 0-1,0-1 1,-3 8-1,-1 1 108,1 1-1,1 0 1,0 1-1,1-1 0,0 1 1,-2 24-1,5-31-325,0 1 1,0-1-1,0 0 1,1 1-1,0-1 0,1 0 1,-1 0-1,1 0 0,1 0 1,-1 0-1,1-1 0,1 1 1,-1-1-1,7 10 1,2-2-21,0-1 0,0 0 0,1-1 1,27 19-1,-25-19-27,-4-5 65,-2 0 0,1 1 0,-1 0 0,0 0 0,12 16 0,-19-22-48,-1 1-1,1-1 0,-1 0 0,0 1 0,0-1 0,0 1 0,0-1 1,0 1-1,-1 0 0,1-1 0,-1 1 0,1 0 0,-1-1 0,0 1 1,0 0-1,0-1 0,-1 1 0,1 0 0,-1-1 0,1 1 1,-1-1-1,0 1 0,0 0 0,0-1 0,0 0 0,-1 1 0,1-1 1,-1 0-1,1 0 0,-1 0 0,-3 4 0,-1 0 62,-1 1 0,0-1 1,0 0-1,-1 0 0,0-1 0,1 0 0,-2 0 0,1-1 1,-1 0-1,1-1 0,-18 5 0,20-6-229,-1-1 0,1 0 0,-1 0 0,1 0 0,-1-1 0,0 0 1,1-1-1,-1 1 0,1-1 0,-1 0 0,1-1 0,-1 0 0,1 0 0,0 0 0,0-1 0,0 1 0,-8-7 0,-1-2-2467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0.566"/>
    </inkml:context>
    <inkml:brush xml:id="br0">
      <inkml:brushProperty name="width" value="0.1" units="cm"/>
      <inkml:brushProperty name="height" value="0.1" units="cm"/>
      <inkml:brushProperty name="color" value="#FFC114"/>
    </inkml:brush>
  </inkml:definitions>
  <inkml:trace contextRef="#ctx0" brushRef="#br0">401 1 2881,'-3'0'526,"-1"0"0,1 1 1,0-1-1,-1 1 0,1 0 1,0 0-1,0 0 1,0 0-1,0 0 0,-5 3 1,2 1-557,0-1 0,0 1 1,0 0-1,1 1 0,-6 6 1,3-4 589,-14 16-108,2 1 1,0 0 0,1 2 0,2 0-1,-23 48 1,35-65-386,0 1-1,1 0 1,1 0 0,-5 22-1,8-30-57,-1 0 1,0 0-1,1 0 0,0 0 0,0 1 0,0-1 0,0 0 1,1 0-1,-1 0 0,1 1 0,0-1 0,0 0 0,0 0 1,0 0-1,0 0 0,1 0 0,-1-1 0,1 1 0,0 0 1,0-1-1,4 5 0,-4-6-2,-1 0 0,1 0 0,0-1 0,0 1 0,0-1 1,0 1-1,0-1 0,0 1 0,0-1 0,0 0 0,0 0 0,0 0 0,0 0 0,0-1 0,0 1 1,0 0-1,0-1 0,0 0 0,-1 1 0,1-1 0,0 0 0,0 0 0,1-1 0,44-27 171,-45 28-167,10-9 13,0-1 0,-1-1 0,0 0 0,-1 0 0,0-1 0,-1 0 0,0 0 0,9-21 0,11-17-26,-13 32-15,-8 16 11,-7 3 6,-1 1 1,1-1 0,-1 0 0,0 1-1,1-1 1,-1 1 0,0-1 0,1 1-1,-1-1 1,0 1 0,1-1 0,-1 1-1,0-1 1,0 1 0,0-1 0,1 1-1,-1 0 1,0-1 0,0 1 0,0 0-1,1 17 141,-1-1 0,-1 1-1,0-1 1,-2 0-1,0 1 1,-9 31-1,1-4 197,-16 73 376,-58 160-1,71-244-638,-36 61 0,41-79-55,-1-2 0,-1 1 0,0-1 0,-1-1 0,-24 21 0,31-29-3,-1-1 0,0 0 0,0-1 0,0 1 0,-1-1 0,1 0 0,-9 2 1,13-4-17,0-1 1,0 1-1,0-1 1,0 1-1,0-1 1,0 0-1,0 0 1,0 0-1,0 0 1,0 0 0,0-1-1,0 1 1,-1-1-1,1 1 1,0-1-1,1 0 1,-1 0-1,0 1 1,0-2-1,0 1 1,0 0 0,1 0-1,-1 0 1,0-1-1,1 1 1,0-1-1,-3-1 1,2-2-101,-1 1 0,1-1 0,-1 1 1,1-1-1,1 0 0,-1 0 0,1 0 0,-1 0 0,2 0 1,-1 0-1,0 0 0,1-6 0,0-8-709,7-37 0,-7 53 759,13-80-538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9.080"/>
    </inkml:context>
    <inkml:brush xml:id="br0">
      <inkml:brushProperty name="width" value="0.1" units="cm"/>
      <inkml:brushProperty name="height" value="0.1" units="cm"/>
      <inkml:brushProperty name="color" value="#FFC114"/>
    </inkml:brush>
  </inkml:definitions>
  <inkml:trace contextRef="#ctx0" brushRef="#br0">4 1 5697,'-2'12'1977,"0"19"-1721,4 5 48,4 20 288,-1 6 112,3 21 128,3 5-40,4-6-320,4-4-151,1-25-209,0-12-80,-9-18-272,-5-6-177,-8-10-631,-7-7 1688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0.915"/>
    </inkml:context>
    <inkml:brush xml:id="br0">
      <inkml:brushProperty name="width" value="0.1" units="cm"/>
      <inkml:brushProperty name="height" value="0.1" units="cm"/>
      <inkml:brushProperty name="color" value="#FFC114"/>
    </inkml:brush>
  </inkml:definitions>
  <inkml:trace contextRef="#ctx0" brushRef="#br0">62 1 5065,'0'16'2201,"0"20"-1049,0 14-344,-4-3-96,-3 4-88,-4-1-120,-3-10-96,-1-4-175,6-2-105,7-15-825,2-5-423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1.372"/>
    </inkml:context>
    <inkml:brush xml:id="br0">
      <inkml:brushProperty name="width" value="0.1" units="cm"/>
      <inkml:brushProperty name="height" value="0.1" units="cm"/>
      <inkml:brushProperty name="color" value="#FFC114"/>
    </inkml:brush>
  </inkml:definitions>
  <inkml:trace contextRef="#ctx0" brushRef="#br0">0 251 5041,'18'5'4252,"6"12"-4000,-12-9 182,-1 0 133,1 1 0,-1-1 0,20 21 0,-28-25-375,0 0 0,0 1 1,0-1-1,0 1 0,0-1 1,-1 1-1,0 0 0,0 0 1,0 0-1,-1 0 0,0 0 1,0 0-1,1 11 0,-2 1 81,1-1 80,0-17-342,0 1 1,-1-1 0,1 1-1,0-1 1,0 1 0,0-1-1,-1 1 1,1-1 0,0 0-1,-1 1 1,1-1 0,0 0-1,-1 0 1,1 0 0,-1 1-1,0-1 1,1 0 0,-1 0-1,1-1 1,65-129 241,-45 86-1263,36-59 1,-53 97 788,1 1-1,0-1 1,0 1-1,1 1 1,7-7-1,-12 11 174,0 0 0,0 0-1,0 0 1,0 0 0,1 0-1,-1 0 1,0 1 0,1-1 0,-1 0-1,0 1 1,1-1 0,-1 1-1,1 0 1,-1-1 0,1 1-1,-1 0 1,1 0 0,-1 0 0,1 0-1,-1 0 1,1 0 0,-1 0-1,1 1 1,-1-1 0,1 1-1,-1-1 1,0 1 0,1-1 0,-1 1-1,1 0 1,-1 0 0,0-1-1,2 3 1,0-1 12,0 0-1,0 0 1,0 0 0,1 0-1,-1-1 1,1 1-1,-1-1 1,1 0 0,0 0-1,6 1 1,40 3 742,-33-5-345,-11 0-209,1 0-1,-1 0 1,0-1 0,1 0 0,-1-1 0,0 1-1,0-1 1,0 0 0,0-1 0,0 1 0,0-1-1,-1 0 1,8-6 0,-10 7-121,0 0 1,0-1-1,0 1 1,0-1 0,-1 0-1,1 1 1,-1-1-1,0-1 1,1 1-1,-1 0 1,-1 0-1,1-1 1,0 1-1,-1-1 1,0 0-1,0 1 1,0-1 0,0 0-1,-1 1 1,1-1-1,-1 0 1,0 0-1,0-4 1,0 7-23,0 1 1,0-1-1,0 1 0,0-1 1,0 1-1,0-1 1,0 0-1,0 1 1,0-1-1,-1 1 0,1-1 1,0 0-1,0 1 1,0-1-1,-1 1 0,1-1 1,0 1-1,-1-1 1,1 1-1,0-1 0,-1 1 1,1 0-1,-1-1 1,1 1-1,-1-1 1,1 1-1,-1 0 0,1-1 1,-1 1-1,1 0 1,-1 0-1,1 0 0,-1-1 1,1 1-1,-1 0 1,0 0-1,1 0 1,-1 0-1,1 0 0,-1 0 1,0 0-1,1 0 1,-1 0-1,1 0 0,-1 0 1,1 0-1,-1 1 1,0-1-1,1 0 1,-1 0-1,1 0 0,-1 1 1,1-1-1,-1 0 1,0 1-1,-26 23 177,27-24-186,-17 19 90,1 0 0,1 2 0,1-1 0,1 2-1,-13 26 1,18-30 27,0 0-1,2 1 1,0 0-1,1 0 1,1 1-1,0-1 1,0 22-1,4-36-96,0 1 0,0 0-1,1 0 1,0-1 0,0 1-1,0 0 1,1-1 0,0 1 0,0-1-1,5 10 1,-6-13-56,0-1 1,0 1-1,0-1 1,0 1-1,1-1 1,-1 1-1,0-1 1,1 0-1,-1 0 1,1 0-1,-1 1 0,1-2 1,0 1-1,-1 0 1,1 0-1,0 0 1,0-1-1,0 1 1,-1-1-1,1 0 1,0 1-1,0-1 0,0 0 1,0 0-1,0 0 1,0 0-1,0 0 1,-1-1-1,1 1 1,0-1-1,0 1 1,0-1-1,0 1 0,-1-1 1,3-2-1,2 1-375,-1-2-1,0 1 0,0 0 0,-1-1 1,1 0-1,-1 0 0,0-1 0,0 1 1,0-1-1,-1 1 0,4-7 0,9-20-2648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1.717"/>
    </inkml:context>
    <inkml:brush xml:id="br0">
      <inkml:brushProperty name="width" value="0.1" units="cm"/>
      <inkml:brushProperty name="height" value="0.1" units="cm"/>
      <inkml:brushProperty name="color" value="#FFC114"/>
    </inkml:brush>
  </inkml:definitions>
  <inkml:trace contextRef="#ctx0" brushRef="#br0">31 84 4377,'-1'29'1946,"-2"1"-1,-8 37 1,6-45-1407,1 1 1,1 0-1,1-1 1,1 1-1,2 24 1,-1-46-526,0-1 1,0 0-1,0 1 1,0-1-1,0 0 1,0 0-1,0 1 1,0-1-1,1 0 1,-1 0-1,0 1 1,0-1-1,0 0 1,0 0-1,0 0 1,0 1-1,1-1 1,-1 0-1,0 0 1,0 0-1,0 1 0,0-1 1,1 0-1,-1 0 1,0 0-1,0 0 1,1 0-1,-1 1 1,0-1-1,0 0 1,1 0-1,-1 0 1,0 0-1,0 0 1,1 0-1,-1 0 1,0 0-1,1 0 1,12-6 227,17-19-138,-24 19-39,21-21-33,-1-1 0,-2-2 0,40-61 0,-38 52-20,51-60 0,-75 96-8,0 1 0,0-1 0,1 1 0,-1 0 0,1 0 0,0 0 0,-1 0-1,1 0 1,0 1 0,5-3 0,-7 4 0,-1 0-1,1 0 1,-1 0-1,1 0 0,-1 0 1,1 0-1,-1 0 1,1 0-1,-1 0 1,1 0-1,-1 0 0,1 1 1,-1-1-1,1 0 1,-1 0-1,1 0 1,-1 1-1,0-1 1,1 0-1,-1 0 0,1 1 1,-1-1-1,0 0 1,1 1-1,0 1 12,0-1 0,-1 0 0,1 1 0,0-1 0,-1 1 0,0-1 0,1 1 0,-1-1-1,0 1 1,0-1 0,1 3 0,-1 9 120,-1 1 0,0-1 0,0 0 0,-2 0 0,-5 21 0,-28 64 578,0-2-256,33-83-447,0 0 0,0 0 0,1 0 0,1 0 0,0 20 1,0-32-128,1 0 1,0 0 0,0 1 0,0-1 0,1 0 0,-1 0 0,0 0 0,0 0 0,0 0-1,1 0 1,-1 0 0,1 0 0,-1 0 0,1 0 0,-1 0 0,1 0 0,-1 0-1,1-1 1,0 1 0,0 0 0,-1 0 0,1-1 0,0 1 0,0 0 0,0-1-1,2 2 1,4-2-2018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2.082"/>
    </inkml:context>
    <inkml:brush xml:id="br0">
      <inkml:brushProperty name="width" value="0.1" units="cm"/>
      <inkml:brushProperty name="height" value="0.1" units="cm"/>
      <inkml:brushProperty name="color" value="#FFC114"/>
    </inkml:brush>
  </inkml:definitions>
  <inkml:trace contextRef="#ctx0" brushRef="#br0">125 0 7090,'-6'2'2888,"-1"7"-1744,-1-1-672,-3 0-904,-5-1-504</inkml:trace>
  <inkml:trace contextRef="#ctx0" brushRef="#br0" timeOffset="1">53 347 9138,'-6'3'3585,"-2"7"-2665,-6-7-200,-1-3-368,11-1-184,-1-9-560,5-7-440,6-9-1377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4.050"/>
    </inkml:context>
    <inkml:brush xml:id="br0">
      <inkml:brushProperty name="width" value="0.1" units="cm"/>
      <inkml:brushProperty name="height" value="0.1" units="cm"/>
      <inkml:brushProperty name="color" value="#FFC114"/>
    </inkml:brush>
  </inkml:definitions>
  <inkml:trace contextRef="#ctx0" brushRef="#br0">583 108 5161,'0'-21'2966,"0"20"-2857,1-1 1,-1 1-1,0 0 1,0 0 0,0 0-1,0-1 1,0 1-1,0 0 1,0 0 0,0 0-1,0-1 1,0 1-1,-1 0 1,1 0 0,0 0-1,-1 0 1,1 0-1,-1 0 1,1-1 0,-1 1-1,0 0 1,1 0-1,-1 0 1,0 1 0,0-1-1,0 0 1,1 0-1,-1 0 1,0 1 0,0-1-1,0 0 1,0 1-1,-1-1 1,-1 0 0,-30-18 1844,28 16-1762,0 0 0,0 0 1,0 0-1,0 0 0,-1 1 1,1 0-1,-10-2 0,-8 0 32,0 1 0,1 2 0,-1 0 0,0 2 0,0 0 0,0 2 0,0 0 0,1 2 0,-31 10-1,42-11-112,0 1-1,1 1 0,-1-1 1,1 2-1,1-1 0,-1 2 0,1-1 1,1 1-1,-1 1 0,1-1 0,1 1 1,0 1-1,0-1 0,-10 20 0,4-3 75,0 1-1,2 0 0,1 1 0,-10 45 1,16-55-78,1 0 0,1 0 0,0 0 0,1 1 0,1-1 1,1 0-1,1 1 0,0-1 0,2 0 0,0 0 0,7 19 1,-6-23-42,1 0 1,1-1-1,0 0 1,0 0-1,2-1 1,0 1 0,0-2-1,1 1 1,0-2-1,1 1 1,0-1-1,1-1 1,25 16-1,-30-21-66,1 0-1,0-1 0,0 1 0,1-2 1,-1 1-1,1-1 0,-1 0 0,1-1 1,0 0-1,-1-1 0,1 1 0,0-2 0,0 1 1,-1-1-1,1 0 0,0-1 0,-1 0 1,12-5-1,10-5-835,-1-1 0,0-2 0,43-29 0,-63 38 363,30-18 1613</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6.080"/>
    </inkml:context>
    <inkml:brush xml:id="br0">
      <inkml:brushProperty name="width" value="0.1" units="cm"/>
      <inkml:brushProperty name="height" value="0.1" units="cm"/>
      <inkml:brushProperty name="color" value="#FFC114"/>
    </inkml:brush>
  </inkml:definitions>
  <inkml:trace contextRef="#ctx0" brushRef="#br0">93 9 4809,'-4'-3'3033,"3"1"-2425,-1 0-16,1 1-24,-1 1 72,1 13 112,2 28-23,5 83-217,-4-55-144,-2-15-224,0-3-80,-13-13-152,-1-6-256,-5-8-441,-3-8-231,-1-8 1520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6.437"/>
    </inkml:context>
    <inkml:brush xml:id="br0">
      <inkml:brushProperty name="width" value="0.1" units="cm"/>
      <inkml:brushProperty name="height" value="0.1" units="cm"/>
      <inkml:brushProperty name="color" value="#FFC114"/>
    </inkml:brush>
  </inkml:definitions>
  <inkml:trace contextRef="#ctx0" brushRef="#br0">0 18 6769,'13'7'2721,"8"1"-1801,6-2-224,6 2-184,4-8-167,9-3-185,3 0-56,9-15-296,-2-4-457</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6.999"/>
    </inkml:context>
    <inkml:brush xml:id="br0">
      <inkml:brushProperty name="width" value="0.1" units="cm"/>
      <inkml:brushProperty name="height" value="0.1" units="cm"/>
      <inkml:brushProperty name="color" value="#FFC114"/>
    </inkml:brush>
  </inkml:definitions>
  <inkml:trace contextRef="#ctx0" brushRef="#br0">171 61 3625,'29'-38'1736,"-28"37"-1675,-1 1 0,0-1 0,1 1 0,-1-1 0,0 0 0,0 1 0,0-1 0,1 1 0,-1-1 0,0 0 0,0 1 0,0-1 0,0 0 0,0 1 1,0-1-1,0 0 0,-1 1 0,1-1 0,0 1 0,0-1 0,0 0 0,-1 1 0,1-1 0,0 1 0,0-1 0,-1 0 0,1 1 0,-1-1 0,1 1 0,0-1 0,-1 1 0,1 0 0,-1-1 0,1 1 0,-1-1 0,0 1 0,1 0 0,-1-1 0,1 1 0,-1 0 0,1 0 0,-1 0 0,0-1 0,1 1 0,-1 0 0,0 0 0,1 0 0,-1 0 0,0 0 0,1 0 0,-1 0 0,1 0 0,-1 0 0,0 1 0,1-1 1,-1 0-1,-1 1 0,-11 4 423,0 1 0,1 1 0,0 0 0,0 1 0,0 1 0,-12 11 0,16-13-326,1 0 0,1 1 0,-1 0 0,1 0-1,1 1 1,-1 0 0,1-1 0,1 2 0,0-1 0,0 0-1,1 1 1,0 0 0,-2 16 0,0 1 70,2 1 1,1-1-1,3 46 1,0-56-141,0-1-1,1 1 1,1 0 0,1-1 0,0 0 0,10 25 0,-12-38-61,-1 1-1,1-1 1,0 1 0,0-1 0,0 0-1,0 0 1,0 0 0,1 0 0,0 0-1,-1 0 1,1-1 0,0 1-1,0-1 1,1 0 0,-1 0 0,0 0-1,1 0 1,-1-1 0,1 1 0,-1-1-1,1 0 1,0 0 0,-1 0 0,1-1-1,0 1 1,0-1 0,0 0-1,0 0 1,-1 0 0,1-1 0,0 1-1,0-1 1,-1 0 0,7-2 0,-1 0 7,0-1 1,-1-1 0,0 1 0,0-2-1,0 1 1,0-1 0,-1 0-1,0 0 1,0-1 0,0 0 0,-1 0-1,0-1 1,-1 0 0,0 0-1,0 0 1,7-16 0,-3 4-44,-1-2 1,0 1-1,-2-1 1,-1 0-1,6-44 0,-10 51 0,0 0 0,-1 0 0,-1-1 0,-1 1 0,-3-16 0,4 25 0,0 0 0,-1 0 1,0 1-1,0-1 0,0 0 1,-1 1-1,0-1 0,0 1 1,0 0-1,-1 0 0,0 0 1,0 1-1,0-1 0,0 1 1,-6-4-1,7 6-1,1 1 0,-1-1-1,0 1 1,0 0 0,0-1 0,0 2 0,0-1-1,0 0 1,0 0 0,0 1 0,0 0-1,0 0 1,-1 0 0,1 0 0,0 0 0,0 0-1,0 1 1,0 0 0,0 0 0,0-1-1,-5 4 1,3-2-169,0 1-1,1-1 0,-1 1 1,1 0-1,0 0 0,0 1 1,0 0-1,0-1 0,0 1 1,1 0-1,0 1 0,-4 5 0,-3 12-1701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7.434"/>
    </inkml:context>
    <inkml:brush xml:id="br0">
      <inkml:brushProperty name="width" value="0.1" units="cm"/>
      <inkml:brushProperty name="height" value="0.1" units="cm"/>
      <inkml:brushProperty name="color" value="#FFC114"/>
    </inkml:brush>
  </inkml:definitions>
  <inkml:trace contextRef="#ctx0" brushRef="#br0">2 16 4721,'33'-8'4152,"-27"6"-3729,0 1 1,0-1-1,0 1 0,11-1 0,-11 2-237,-1 0 1,1 1-1,-1-1 0,1 1 1,-1 0-1,0 1 0,1-1 0,-1 1 1,0 0-1,0 0 0,0 1 1,6 3-1,-9-4-155,1 0 1,-1 1-1,1-1 0,-1 0 1,0 1-1,0 0 1,0 0-1,0-1 0,0 1 1,-1 0-1,1 0 0,-1 1 1,0-1-1,0 0 0,0 0 1,0 1-1,-1-1 1,1 0-1,-1 1 0,0 4 1,0-1-19,0 0 0,-1 0 0,0-1 0,-1 1 0,1 0 0,-1-1 0,0 1 0,-1-1 0,0 0 0,0 0 0,0 0 0,-1 0 0,-5 7 0,-4 3 4,-1-1 0,-32 26 0,-7 8 206,51-46-137,0 0 1,-1 0-1,1 0 0,0 1 1,0-1-1,1 1 0,-1-1 1,1 1-1,0 0 0,0-1 1,-1 6-1,2-8-41,0 0-1,0 0 1,0 0-1,0 0 1,0 0-1,0 0 1,0 0 0,0 0-1,0 0 1,0 0-1,1 0 1,-1 0-1,0 0 1,1 0-1,-1 0 1,1 0-1,-1 0 1,1 0 0,-1-1-1,1 1 1,0 0-1,0 0 1,-1-1-1,1 1 1,0 0-1,0-1 1,-1 1-1,1-1 1,0 1 0,0-1-1,0 1 1,0-1-1,0 0 1,0 1-1,0-1 1,0 0-1,0 0 1,0 0-1,0 0 1,0 0 0,0 0-1,0 0 1,0 0-1,0 0 1,0 0-1,2-1 1,11-2 123,0-1 0,-1 0 0,1 0 0,-1-2 0,15-7 0,29-11-112,-30 16-111,29-4 0,-31 8-942,35-12 1,-33 4-978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9.250"/>
    </inkml:context>
    <inkml:brush xml:id="br0">
      <inkml:brushProperty name="width" value="0.1" units="cm"/>
      <inkml:brushProperty name="height" value="0.1" units="cm"/>
      <inkml:brushProperty name="color" value="#FFC114"/>
    </inkml:brush>
  </inkml:definitions>
  <inkml:trace contextRef="#ctx0" brushRef="#br0">8 108 3945,'-7'34'2798,"15"-40"-2365,1 1-1,1 1 1,-1-1 0,1 1 0,0 1 0,-1 0-1,2 0 1,-1 1 0,15-1 0,14 0 503,46 3 1,-42 0-684,114-7-22,275-48-1,-232 27-1856,-105 18 180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9.440"/>
    </inkml:context>
    <inkml:brush xml:id="br0">
      <inkml:brushProperty name="width" value="0.1" units="cm"/>
      <inkml:brushProperty name="height" value="0.1" units="cm"/>
      <inkml:brushProperty name="color" value="#FFC114"/>
    </inkml:brush>
  </inkml:definitions>
  <inkml:trace contextRef="#ctx0" brushRef="#br0">1 5 6433,'14'2'2489,"26"1"-1593,12-1-696,15-5-136,5 3-32,4 1-8,2-1-24,-1-1-136,-4-7-288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39.732"/>
    </inkml:context>
    <inkml:brush xml:id="br0">
      <inkml:brushProperty name="width" value="0.1" units="cm"/>
      <inkml:brushProperty name="height" value="0.1" units="cm"/>
      <inkml:brushProperty name="color" value="#FFC114"/>
    </inkml:brush>
  </inkml:definitions>
  <inkml:trace contextRef="#ctx0" brushRef="#br0">222 179 4985,'0'1'22,"3"8"294,-1 0 0,-1 1 0,0-1 0,0 18 1,-1-23-237,-1 0 0,0 0 0,0 0 0,0 0 1,-1 0-1,1-1 0,-1 1 0,0 0 1,0-1-1,0 1 0,-1-1 0,1 0 1,-1 0-1,-3 4 0,-126 125 1132,125-123-460,12-8 60,17-11-167,1-7-724,0-1 1,-1-1 0,33-38-1,-22 23-90,-28 29 148,3-2-14,-1 0 0,0-1 0,-1 0 0,10-15 0,-15 22 42,0-1 1,0 0 0,0 1-1,-1-1 1,1 0 0,0 0-1,-1 0 1,1 0 0,-1 1-1,0-1 1,0 0 0,1 0-1,-1 0 1,-1 0 0,1 0-1,0 0 1,0 0 0,-1 0-1,1 1 1,-1-1 0,1 0 0,-1 0-1,0 0 1,0 1 0,0-1-1,0 0 1,0 1 0,0-1-1,0 1 1,-1-1 0,-2-1-1,-9-7 442,-1 1 1,0 0-1,-1 1 0,0 1 0,0 0 0,-1 1 0,0 0 0,-23-4 0,15 4-51,0-2 0,-38-17 0,61 25-458,0 0 1,0-1-1,0 1 1,0-1-1,0 1 1,0-1-1,0 0 0,1 1 1,-1-1-1,0 0 1,0 1-1,0-1 0,1 0 1,-1 0-1,1 0 1,-1 0-1,0 0 0,1 0 1,-1 0-1,1 0 1,0 0-1,-1 0 0,1 0 1,0 0-1,0 0 1,0 0-1,-1 0 0,1 0 1,0 0-1,0 0 1,1 0-1,-1 0 0,0 0 1,0 0-1,0 0 1,1 0-1,-1 0 0,1 0 1,-1 0-1,0 0 1,1 0-1,0 0 0,-1 0 1,2-1-1,11-19-1413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0.396"/>
    </inkml:context>
    <inkml:brush xml:id="br0">
      <inkml:brushProperty name="width" value="0.1" units="cm"/>
      <inkml:brushProperty name="height" value="0.1" units="cm"/>
      <inkml:brushProperty name="color" value="#FFC114"/>
    </inkml:brush>
  </inkml:definitions>
  <inkml:trace contextRef="#ctx0" brushRef="#br0">370 0 4289,'-1'2'5030,"-4"-1"-3876,-113 37 1229,100-31-2039,1 1-1,-1 0 1,1 1 0,1 0 0,0 2-1,0 0 1,-25 24 0,32-27-257,1 2 0,0-1 1,1 1-1,0 0 0,0 0 1,1 1-1,1 0 0,-1 0 1,2 0-1,0 1 0,0 0 1,-4 23-1,6-20-14,1-1 0,0 0 0,1 0 1,1 1-1,0-1 0,1 0 0,0 0 0,1 0 1,7 19-1,-7-26-57,0 1 0,0-2 0,1 1 0,0 0 0,0-1 0,0 0-1,1 0 1,0 0 0,0 0 0,0-1 0,1 0 0,0 0 0,0 0 0,0-1 0,0 0 0,1 0 0,0 0 0,-1-1 0,11 3 0,-7-3-111,0-1 0,1 0 0,-1 0 1,1-1-1,0-1 0,0 1 0,-1-2 0,1 0 1,0 0-1,-1-1 0,15-4 0,30-11 1645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0.753"/>
    </inkml:context>
    <inkml:brush xml:id="br0">
      <inkml:brushProperty name="width" value="0.1" units="cm"/>
      <inkml:brushProperty name="height" value="0.1" units="cm"/>
      <inkml:brushProperty name="color" value="#FFC114"/>
    </inkml:brush>
  </inkml:definitions>
  <inkml:trace contextRef="#ctx0" brushRef="#br0">125 61 7818,'-10'6'332,"2"1"-1,-1 0 1,1 0 0,0 1 0,1 0 0,0 0 0,0 0 0,0 1 0,1 0-1,1 1 1,0-1 0,0 1 0,1 0 0,-7 20 0,6-11-120,1 0-1,1 0 1,0 0 0,2 0 0,0 0-1,1 0 1,4 29 0,-4-42-176,1 0-1,0-1 1,0 1 0,1-1 0,0 1-1,0-1 1,0 1 0,0-1 0,1 0-1,0 0 1,0-1 0,1 1 0,-1 0-1,1-1 1,0 0 0,8 7 0,-7-8-23,0 0 0,0 0 0,1 0 0,-1-1 0,1 0 0,0 0 0,0-1 0,-1 1 1,1-1-1,0 0 0,0-1 0,0 1 0,0-1 0,0-1 0,12-1 0,-3-1 2,-1 0 0,1-1 0,-1-1 0,0 0 0,0-1 0,0-1 1,-1 0-1,0-1 0,0 0 0,21-19 0,-14 9 1,-1-1 0,0 0 0,-2-2 1,0 0-1,17-30 0,-28 42-11,-1-1-1,0 1 1,-1-1-1,0 0 1,-1 0 0,4-18-1,-6 22-2,0 0-1,0 0 1,-1 1 0,0-1-1,-1 0 1,1 0-1,-1 0 1,0 0 0,-1 1-1,1-1 1,-1 1-1,0-1 1,-5-8 0,3 7-1,-1 0 1,0 0 0,0 1-1,-1 0 1,0 0-1,0 0 1,0 0 0,-1 1-1,1 0 1,-1 1-1,0-1 1,-1 1 0,1 1-1,-1 0 1,0 0-1,0 0 1,0 1 0,0 0-1,0 0 1,-1 1 0,-15-1-1,16 2-76,1 0-1,-1 1 0,0-1 1,0 1-1,0 1 1,1 0-1,-1 0 1,1 0-1,-1 1 1,1 0-1,0 0 1,0 1-1,0 0 0,1 0 1,-1 1-1,1 0 1,0 0-1,0 0 1,1 1-1,0 0 1,0 0-1,0 0 1,-5 10-1,-3 12 2496</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1.199"/>
    </inkml:context>
    <inkml:brush xml:id="br0">
      <inkml:brushProperty name="width" value="0.1" units="cm"/>
      <inkml:brushProperty name="height" value="0.1" units="cm"/>
      <inkml:brushProperty name="color" value="#FFC114"/>
    </inkml:brush>
  </inkml:definitions>
  <inkml:trace contextRef="#ctx0" brushRef="#br0">90 12 5697,'29'-5'4989,"-19"3"-4350,0 0 1,0 1-1,0 0 1,0 1 0,11 0-1,-19 0-604,-1 1-1,1-1 1,-1 0 0,1 1-1,-1-1 1,1 1 0,-1-1-1,0 1 1,1 0 0,-1 0-1,0-1 1,1 1 0,-1 0-1,0 0 1,0 0-1,0 0 1,0 1 0,0-1-1,0 0 1,0 0 0,-1 1-1,1-1 1,0 0 0,-1 1-1,1-1 1,-1 0 0,1 1-1,0 2 1,-1-2-17,0 1 1,0 0-1,0-1 0,0 1 1,0 0-1,-1-1 1,1 1-1,-1-1 1,1 1-1,-1-1 0,0 1 1,0-1-1,0 0 1,-1 1-1,1-1 0,-3 3 1,-21 25 374,-48 42 1,-9 10 174,78-78-542,1 1 0,-1-1 0,1 1 0,0 0 0,1 0 0,-1 0 0,-2 8 0,5-12-11,-1 1 0,1-1 0,0 0 0,-1 0 0,1 0 1,0 0-1,0 0 0,0 1 0,0-1 0,0 0 0,0 0 1,1 0-1,-1 0 0,0 1 0,0-1 0,1 0 0,-1 0 0,1 0 1,-1 0-1,1 0 0,-1 0 0,1 0 0,0 0 0,-1 0 1,1 0-1,0-1 0,0 1 0,0 0 0,0 0 0,0-1 1,0 1-1,0 0 0,0-1 0,0 1 0,0-1 0,0 1 1,0-1-1,0 0 0,0 1 0,2-1 0,7 1 199,0 1 0,0-2 1,0 0-1,0 0 0,0-1 0,1 0 0,-1-1 0,16-4 1,-12 3 30,-4 1-119,25-5 20,-1-1-1,0-2 0,39-17 1,-49 10-2431,-19 12 100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5.799"/>
    </inkml:context>
    <inkml:brush xml:id="br0">
      <inkml:brushProperty name="width" value="0.1" units="cm"/>
      <inkml:brushProperty name="height" value="0.1" units="cm"/>
      <inkml:brushProperty name="color" value="#FFC114"/>
    </inkml:brush>
  </inkml:definitions>
  <inkml:trace contextRef="#ctx0" brushRef="#br0">349 47 5617,'58'-3'1899,"-56"2"-1819,-1 1 0,1 0-1,0-1 1,0 1 0,0-1 0,0 0-1,-1 1 1,1-1 0,0 0-1,-1 0 1,1 0 0,-1 0 0,1-1-1,-1 1 1,1 0 0,-1-1-1,0 1 1,0-1 0,1 1 0,0-3-1,-2 4-33,1-1 0,-1 1 0,0-1 0,1 1-1,-1 0 1,0-1 0,0 1 0,0-1 0,1 1-1,-1-1 1,0 1 0,0-1 0,0 1 0,0-1-1,0 1 1,0-1 0,0 1 0,0-1 0,0 1 0,0-1-1,0 1 1,0-1 0,0 1 0,0-1 0,0 1-1,-1-1 1,1 1 0,0-1 0,0 1 0,-1-1 0,1 1-1,0-1 1,0 1 0,-1 0 0,1-1 0,-1 1-1,1 0 1,0-1 0,-1 1 0,1 0 0,-1-1 0,1 1-1,-1 0 1,1 0 0,0 0 0,-1-1 0,1 1-1,-1 0 1,1 0 0,-1 0 0,1 0 0,-2 0-1,-7 1 169,-1 0 0,1 0 0,-1 1 0,1 1-1,0-1 1,-1 2 0,-13 6 0,-61 37 505,71-39-520,-8 5 69,1 1 1,1 1-1,0 0 0,1 2 0,1 0 0,-26 34 1,31-34-93,1-1 0,0 2 0,2-1 0,0 1 1,1 1-1,1-1 0,0 1 0,-6 31 0,13-44-159,-1 0-1,1-1 0,0 1 0,0 0 1,0 0-1,1-1 0,0 1 0,0-1 0,0 1 1,1-1-1,-1 1 0,1-1 0,1 0 1,-1 1-1,1-1 0,0-1 0,0 1 1,1 0-1,-1-1 0,1 0 0,0 1 0,0-1 1,0-1-1,1 1 0,-1-1 0,1 0 1,0 0-1,0 0 0,8 3 0,2 0 0,1 0 1,-1 0-1,1-2 0,1 0 0,-1-1 0,22 2 1,-5-3-363,0-2 0,40-4 0,1-5-1268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6.297"/>
    </inkml:context>
    <inkml:brush xml:id="br0">
      <inkml:brushProperty name="width" value="0.1" units="cm"/>
      <inkml:brushProperty name="height" value="0.1" units="cm"/>
      <inkml:brushProperty name="color" value="#FFC114"/>
    </inkml:brush>
  </inkml:definitions>
  <inkml:trace contextRef="#ctx0" brushRef="#br0">205 3 5849,'-2'-1'418,"-1"1"0,1-1 1,0 1-1,-1 0 0,1 0 0,0 0 0,-1 0 0,1 0 0,0 0 0,-5 2 0,4-1-230,0 0 0,0 0-1,0 1 1,0-1-1,0 1 1,-4 3 0,-2 3-265,1 0 0,1 0 0,-11 14 1,9-11 637,-4 7-127,0 0-1,1 0 1,1 1 0,1 1 0,-10 26-1,16-35-269,0 0 0,1 1-1,0 0 1,1 0 0,0 0-1,1 0 1,1 0 0,-1 0-1,2 0 1,0 0 0,3 15-1,-3-21-116,1 0 0,0-1 0,0 0 0,0 1 1,1-1-1,-1 0 0,1 0 0,1 0 0,-1 0 0,1-1 0,-1 0 0,1 1 0,1-1 0,6 5 0,-3-4 4,-1 0-1,1-1 0,0 0 1,0-1-1,0 0 1,1 0-1,-1 0 0,16 1 1,-2-1 0,-1-2-1,0-1 1,0 0 0,1-2 0,-1 0-1,0-1 1,24-8 0,-28 7-35,0-2 0,-1 0 0,0 0 0,0-2 0,-1 0 0,0-1 0,22-16 0,-32 20-15,0 1 0,0-1 0,0 0 0,0 0 0,-1 0 0,0 0 0,0-1 0,0 0 1,-1 0-1,0 0 0,0 0 0,0-1 0,-1 1 0,0-1 0,0 1 0,-1-1 0,0 0 0,0 1 0,0-1 0,-1 0 0,0 0 0,-1-7 0,0 5-6,-1 1 0,0 0 0,0 0 1,0 0-1,-1 0 0,-1 0 0,1 0 0,-1 1 0,0-1 0,-1 1 1,0 0-1,-9-9 0,7 8 8,-1 1-1,0 1 1,-1-1 0,1 1 0,-1 1-1,0 0 1,-1 0 0,1 1 0,-12-4-1,0 2-11,-1 1 0,1 1 0,-1 0 1,0 2-1,0 1 0,-1 0 0,1 2 0,-42 6 0,0 8-235,59-14 153,0 1 1,1-1-1,-1 1 0,0 0 1,1 0-1,0 1 0,-1 0 0,1-1 1,-5 6-1,8-7 19,1-1 0,-1 1-1,1 0 1,-1 0 0,1-1 0,0 1-1,-1 0 1,1 0 0,0-1 0,0 1-1,0 0 1,-1 0 0,1 0 0,0 0 0,0-1-1,0 1 1,0 0 0,1 0 0,-1 0-1,0 0 1,0-1 0,0 1 0,1 0-1,0 1 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8.270"/>
    </inkml:context>
    <inkml:brush xml:id="br0">
      <inkml:brushProperty name="width" value="0.1" units="cm"/>
      <inkml:brushProperty name="height" value="0.1" units="cm"/>
      <inkml:brushProperty name="color" value="#FFC114"/>
    </inkml:brush>
  </inkml:definitions>
  <inkml:trace contextRef="#ctx0" brushRef="#br0">36 8 5417,'-35'-8'2009,"46"23"-1433,-1 15-344,-1 4 184,1 12 360,-4-2 128,4 1-56,-6-2-143,-2-3-361,-2 0-96,-11-5-152,1-4-72,-9-7-384,-2-1-481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8.618"/>
    </inkml:context>
    <inkml:brush xml:id="br0">
      <inkml:brushProperty name="width" value="0.1" units="cm"/>
      <inkml:brushProperty name="height" value="0.1" units="cm"/>
      <inkml:brushProperty name="color" value="#FFC114"/>
    </inkml:brush>
  </inkml:definitions>
  <inkml:trace contextRef="#ctx0" brushRef="#br0">64 152 6537,'-63'-72'2825,"63"66"-1009,24-2-1736,6 0-40,13-2-16,0-1-16,3 5 40,3-1-88,6-2-784,0-6-1016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8.950"/>
    </inkml:context>
    <inkml:brush xml:id="br0">
      <inkml:brushProperty name="width" value="0.1" units="cm"/>
      <inkml:brushProperty name="height" value="0.1" units="cm"/>
      <inkml:brushProperty name="color" value="#FFC114"/>
    </inkml:brush>
  </inkml:definitions>
  <inkml:trace contextRef="#ctx0" brushRef="#br0">1 33 5417,'68'-32'2513,"-71"59"-849,2 9-696,1 12-328,1 3 9,4 5-129,0-4-112,6-4-192,-2-10-80,1-12-24,-4-10-224,-3-15-840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9.295"/>
    </inkml:context>
    <inkml:brush xml:id="br0">
      <inkml:brushProperty name="width" value="0.1" units="cm"/>
      <inkml:brushProperty name="height" value="0.1" units="cm"/>
      <inkml:brushProperty name="color" value="#FFC114"/>
    </inkml:brush>
  </inkml:definitions>
  <inkml:trace contextRef="#ctx0" brushRef="#br0">335 1 6241,'-6'16'2593,"-5"14"-1177,-5 23-984,-3 14 184,-5 25 425,-5 2 159,-1 1-88,-4-5-160,-2-17-408,-1 2-191,7-13-281,3-6-16,9-26-224,7-13-153,5-23-783,6-16-696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39.804"/>
    </inkml:context>
    <inkml:brush xml:id="br0">
      <inkml:brushProperty name="width" value="0.1" units="cm"/>
      <inkml:brushProperty name="height" value="0.1" units="cm"/>
      <inkml:brushProperty name="color" value="#FFC114"/>
    </inkml:brush>
  </inkml:definitions>
  <inkml:trace contextRef="#ctx0" brushRef="#br0">119 104 5489,'21'-3'419,"-1"-2"-1,0 0 1,0 0-1,-1-2 1,0-1 0,26-14-1,-43 21-346,0 0 0,-1 0 0,1 0 0,-1 0 0,0-1 0,1 1 0,-1-1 0,0 1 0,0-1 0,1 1 0,-1-1 1,0 0-1,-1 1 0,1-1 0,1-2 0,-2 3-50,0 0 0,0 0 1,0 0-1,0 1 1,0-1-1,-1 0 1,1 0-1,0 1 0,0-1 1,-1 0-1,1 0 1,0 1-1,-1-1 1,1 0-1,0 1 0,-1-1 1,1 0-1,-1 1 1,1-1-1,-1 1 1,0-1-1,1 1 0,-1-1 1,0 1-1,1-1 1,-1 1-1,0 0 1,1-1-1,-1 1 0,0 0 1,0 0-1,1-1 1,-1 1-1,0 0 1,0 0-1,1 0 0,-1 0 1,-1 0-1,-10-2 2,-1 1-1,1 0 1,0 1 0,-1 0-1,1 1 1,0 1 0,-1 0-1,1 0 1,0 1 0,0 1-1,1 0 1,-1 1-1,1 0 1,-19 11 0,24-12 22,0 0 0,0 0 0,0 1 1,0 0-1,1 0 0,0 1 0,0-1 1,0 1-1,1 0 0,0 1 0,0-1 0,0 1 1,1-1-1,0 1 0,0 0 0,1 0 1,0 0-1,0 1 0,1-1 0,0 0 0,0 1 1,1-1-1,-1 1 0,2-1 0,0 11 1,1-12-40,-1 0 1,0 0-1,1 0 1,0 0 0,1-1-1,-1 1 1,1-1-1,0 0 1,1 1 0,-1-2-1,1 1 1,0 0-1,0-1 1,0 1 0,1-1-1,-1 0 1,1-1-1,0 1 1,1-1-1,-1 0 1,0 0 0,1 0-1,-1-1 1,9 2-1,2 1-220,-1-1-1,1-1 0,0-1 1,0 0-1,0-1 0,0-1 0,0-1 1,19-2-1,19-5-789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9.648"/>
    </inkml:context>
    <inkml:brush xml:id="br0">
      <inkml:brushProperty name="width" value="0.1" units="cm"/>
      <inkml:brushProperty name="height" value="0.1" units="cm"/>
      <inkml:brushProperty name="color" value="#FFC114"/>
    </inkml:brush>
  </inkml:definitions>
  <inkml:trace contextRef="#ctx0" brushRef="#br0">1 45 6857,'16'-6'1509,"1"0"-1,24-5 0,73-7-1149,-92 16-162,34 1 0,-49 1-58,-1 0 1,0 1-1,0 0 1,1 0-1,-1 0 1,0 1-1,0 0 1,0 0-1,11 6 1,-16-7-112,0 0 0,0 0 0,0-1 0,0 1 0,0 0 0,0 0 0,0 0 0,-1 0 0,1 0 0,0 0 0,0 1 0,-1-1 0,1 0 0,-1 0 0,1 0 0,-1 1 0,0-1 0,1 0 0,-1 1 0,0-1 0,0 0 0,0 0 0,0 1 0,0-1 0,0 0 0,0 1 0,0-1 0,-1 0 0,1 1 0,0-1 0,-1 0 0,1 0 0,-1 1 0,1-1 0,-1 0 1,-1 2-1,-1 2 23,-1-1 1,1 1 0,-1 0 0,0-1 0,0 0 0,-1 0 0,-6 5 0,-13 6 333,0 0 1,-53 21-1,50-25-47,1 1 0,0 2 0,-28 19 0,49-29-264,0 0-1,0 0 1,0 0-1,1 1 1,-5 5-1,8-8-55,0-1-1,0 0 0,1 0 1,-1 1-1,0-1 0,1 0 1,-1 1-1,0-1 0,1 1 1,0-1-1,-1 1 1,1-1-1,0 1 0,0-1 1,0 1-1,0-1 0,0 1 1,0-1-1,0 1 0,0-1 1,1 1-1,-1-1 0,0 0 1,1 1-1,0-1 1,-1 1-1,1-1 0,1 2 1,1 1 8,0-1 1,1 0 0,-1 0-1,1 0 1,-1-1-1,1 1 1,0-1 0,0 0-1,1 0 1,-1 0 0,0-1-1,0 1 1,1-1 0,5 1-1,12 1 57,37 2-1,-50-4-64,35 1-80,0-1 0,0-3-1,0-1 1,86-19-1,-127 22-80,1-1 0,0 0 0,-1 0 0,1-1-1,-1 1 1,1-1 0,-1 0 0,0 0 0,0 0 0,0 0-1,0 0 1,0-1 0,4-3 0,2-9 2630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49.980"/>
    </inkml:context>
    <inkml:brush xml:id="br0">
      <inkml:brushProperty name="width" value="0.1" units="cm"/>
      <inkml:brushProperty name="height" value="0.1" units="cm"/>
      <inkml:brushProperty name="color" value="#FFC114"/>
    </inkml:brush>
  </inkml:definitions>
  <inkml:trace contextRef="#ctx0" brushRef="#br0">64 34 7402,'-1'1'179,"0"0"0,0-1 0,1 1 0,-1 0 0,0 0 0,1 0 0,-1 0 0,1 0 0,-1 0 0,1 0 0,-1 0 0,1 1 0,-1 0 0,0 1 35,-9 26 398,1 1 0,2 0 0,1 0 0,-4 44 0,8-58-323,-2 17 285,0 1 0,2-1-1,2 1 1,5 43 0,-4-69-496,1 1 0,0 0 0,0 0-1,1-1 1,1 1 0,-1-1 0,1 0 0,1 0 0,6 9-1,-8-12-47,1-1-1,1 1 0,-1-1 0,1 0 0,0 0 0,0-1 1,0 1-1,0-1 0,0 0 0,1-1 0,-1 1 0,1-1 1,0 0-1,0-1 0,6 2 0,-6-2-2,0 0 0,0 0 0,0-1 0,1 0 0,-1 0 0,0 0 0,0-1-1,0 0 1,0 0 0,-1 0 0,1-1 0,0 0 0,0 0 0,-1 0 0,1-1 0,-1 0 0,0 0 0,0-1 0,0 1 0,0-1-1,-1 0 1,1 0 0,-1 0 0,0-1 0,6-8 0,-2-1-22,0 1 0,-1-1 0,0-1 0,-1 0 0,0 1 0,-2-2-1,0 1 1,4-31 0,-2-1-166,-3-1-1,-2 1 0,-1-1 1,-9-54-1,8 95 125,0 0 0,0 0-1,-1 1 1,0-1 0,0 0 0,0 1-1,-1 0 1,0 0 0,0-1 0,-6-6-1,7 10 27,-1 1-1,1 0 1,-1 0-1,1 0 1,-1 0-1,0 0 1,1 1-1,-1-1 1,0 1 0,0 0-1,0 0 1,0 0-1,-1 0 1,1 0-1,0 1 1,0 0-1,0-1 1,-1 1-1,1 0 1,0 0-1,0 1 1,0-1-1,-1 1 1,1 0-1,-4 1 1,-4 1-39,0 1 0,0 0 0,1 1 0,0 0 0,0 1 0,0 0 0,-13 11 0,8-5-246,2 0 1,-1 1 0,2 1 0,-14 17 0,-18 35-1391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0.320"/>
    </inkml:context>
    <inkml:brush xml:id="br0">
      <inkml:brushProperty name="width" value="0.1" units="cm"/>
      <inkml:brushProperty name="height" value="0.1" units="cm"/>
      <inkml:brushProperty name="color" value="#FFC114"/>
    </inkml:brush>
  </inkml:definitions>
  <inkml:trace contextRef="#ctx0" brushRef="#br0">55 14 8794,'51'-6'3523,"62"-2"-2821,-109 8-622,-1 0 1,1 0 0,-1 1-1,1-1 1,-1 1-1,1-1 1,-1 1 0,1 0-1,-1 0 1,6 3 0,-9-4-48,1 1 0,-1-1 0,1 1 0,-1-1 0,0 0 1,1 1-1,-1-1 0,1 1 0,-1-1 0,0 1 1,1-1-1,-1 1 0,0-1 0,1 1 0,-1-1 0,0 1 1,0 0-1,0-1 0,0 1 0,1-1 0,-1 1 1,0 0-1,0 0 0,-1 0 20,1 1 0,-1-1 0,1 1 0,-1-1 0,1 0 0,-1 1 0,0-1 0,1 0 0,-1 1-1,0-1 1,0 0 0,0 0 0,-2 2 0,-12 10 119,-1-1 0,0-1 0,0 0 0,-32 15 0,33-19-8,0 1 0,1 0 0,0 1 0,0 1 1,1 0-1,0 0 0,-13 16 0,24-24-117,-1 1 0,1-1 0,1 1 0,-1-1 1,0 1-1,1 0 0,-1-1 0,1 1 0,0 0 0,0 0 1,0 0-1,0 0 0,0 0 0,1 0 0,-1 0 1,1 0-1,0 0 0,0 1 0,0-1 0,0 0 0,1 0 1,-1 0-1,1 0 0,0 0 0,0 0 0,0 0 0,0 0 1,1 0-1,-1-1 0,1 1 0,-1 0 0,1-1 0,0 1 1,0-1-1,0 0 0,0 1 0,4 2 0,2 1 41,0-1-1,0 1 0,0-1 0,1-1 1,-1 0-1,1 0 0,0 0 1,1-1-1,-1-1 0,19 4 0,-11-4-119,1-1 0,0-1 0,-1 0 0,1-1 0,0-1 0,-1-1 0,0 0 0,1-1-1,-1-1 1,-1-1 0,1 0 0,-1-2 0,21-11 0,-2-5-1419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2.181"/>
    </inkml:context>
    <inkml:brush xml:id="br0">
      <inkml:brushProperty name="width" value="0.1" units="cm"/>
      <inkml:brushProperty name="height" value="0.1" units="cm"/>
      <inkml:brushProperty name="color" value="#FFC114"/>
    </inkml:brush>
  </inkml:definitions>
  <inkml:trace contextRef="#ctx0" brushRef="#br0">0 70 4833,'34'39'2048,"-4"-41"-887,23-3-1081,10-1 40,20-5 184,8-1 96,8-3 64,1 0-48,-4 4-192,-4-2-128,-12 5-576,-12-3-352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2.613"/>
    </inkml:context>
    <inkml:brush xml:id="br0">
      <inkml:brushProperty name="width" value="0.1" units="cm"/>
      <inkml:brushProperty name="height" value="0.1" units="cm"/>
      <inkml:brushProperty name="color" value="#FFC114"/>
    </inkml:brush>
  </inkml:definitions>
  <inkml:trace contextRef="#ctx0" brushRef="#br0">231 269 6897,'21'7'1052,"29"14"0,-50-21-1034,0 0 1,1 0-1,-1 1 1,1-1 0,-1 0-1,0 1 1,1-1 0,-1 0-1,0 0 1,1 1-1,-1-1 1,0 1 0,0-1-1,1 0 1,-1 1 0,0-1-1,0 0 1,0 1-1,1-1 1,-1 1 0,0-1-1,0 1 1,0-1 0,0 1-1,0-1 1,0 0-1,0 1 1,0-1 0,0 1-1,0-1 1,0 1 0,0-1-1,0 1 1,-1-1-1,1 0 1,0 1 0,0-1-1,0 1 1,-1-1-1,1 0 1,0 1 0,0-1-1,-1 1 1,-17 15 318,13-12-181,-29 19 624,-1 0-1,-1-2 1,-1-2 0,-54 20-1,60-26-451,14-3-53,17-10-272,0 0 0,0 0 1,0 0-1,0 0 1,-1 0-1,1 0 0,0 0 1,0 0-1,0 1 1,0-1-1,0 0 0,0 0 1,0 0-1,0 0 0,0 0 1,0 0-1,0 0 1,0 1-1,0-1 0,0 0 1,0 0-1,0 0 1,0 0-1,0 0 0,0 0 1,0 0-1,0 1 1,0-1-1,0 0 0,1 0 1,-1 0-1,0 0 0,0 0 1,0 0-1,0 0 1,0 0-1,0 0 0,0 0 1,0 1-1,0-1 1,0 0-1,1 0 0,-1 0 1,0 0-1,0 0 0,0 0 1,0 0-1,0 0 1,0 0-1,0 0 0,0 0 1,1 0-1,-1 0 1,0 0-1,0 0 0,0 0 1,0 0-1,0 0 1,0 0-1,0 0 0,1 0 1,32-3 123,-4-5-103,0 0 0,44-22 0,52-32-30,-120 59 4,11-6-14,1 0 0,15-13-1,-29 20 12,0 0 0,-1 0-1,1 0 1,-1 0 0,0 0 0,1 0 0,-1-1-1,0 1 1,-1-1 0,1 0 0,0 0 0,-1 1-1,1-1 1,-1 0 0,0 0 0,0 0 0,0 0-1,-1-1 1,2-5 0,-3 6 6,0 0-1,0-1 1,0 1 0,0 0-1,0-1 1,-1 1 0,1 0-1,-1 0 1,0 0 0,0 0-1,0 1 1,0-1 0,-1 0-1,1 1 1,-6-4 0,-5-5 98,-30-17 0,23 16 29,-46-26 343,48 29-281,-1-1 1,1-1-1,1-1 1,-25-22-1,41 34-205,0-1 0,1 1 0,-1-1 0,0 0 0,1 0 0,-1 1-1,1-1 1,-1 0 0,1 0 0,-1 1 0,1-1 0,0 0 0,-1 0 0,1 0 0,0 0-1,0 0 1,0 0 0,-1 1 0,1-1 0,0 0 0,0 0 0,0 0 0,1-1 0,-1 0-120,1 0 0,0 0 0,0 1 0,0-1 0,0 1 0,0-1 0,0 1 0,1-1 0,-1 1 0,2-2 0,16-16-749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3.333"/>
    </inkml:context>
    <inkml:brush xml:id="br0">
      <inkml:brushProperty name="width" value="0.1" units="cm"/>
      <inkml:brushProperty name="height" value="0.1" units="cm"/>
      <inkml:brushProperty name="color" value="#FFC114"/>
    </inkml:brush>
  </inkml:definitions>
  <inkml:trace contextRef="#ctx0" brushRef="#br0">441 13 5113,'1'0'94,"0"0"-1,0 0 1,0 0 0,0-1-1,0 1 1,0 0 0,0 0-1,0-1 1,0 1 0,0 0-1,0-1 1,0 1 0,0-1-1,-1 1 1,1-1 0,0 0-1,0 1 1,0-1 0,0-1-1,-19-2 1019,-48 6 21,43 1-700,1 1 0,-1 2-1,1 0 1,0 1-1,0 0 1,1 2 0,0 1-1,-23 15 1,32-17-248,0 1 0,0 0 1,1 1-1,0 0 0,1 0 0,1 1 0,-1 1 1,2-1-1,-1 2 0,2-1 0,0 1 1,0 0-1,-9 28 0,13-30-127,-1 0 0,2 0 0,0 0 0,0 1 0,1-1 0,0 19 0,2-24-42,-1 0 0,1-1 0,1 1 0,-1-1 0,1 1 0,-1-1 0,2 1 0,-1-1 0,1 0 0,-1 0 0,1 0 0,1-1 0,-1 1 0,1-1 0,4 6-1,1-2 2,0-1 0,1 0-1,0 0 1,0 0 0,1-1-1,-1-1 1,14 5 0,9 2-1,39 7 1,-40-11-385,0-1-1,1-2 1,-1-2-1,1-1 1,37-2-1,-12-8-1467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3.686"/>
    </inkml:context>
    <inkml:brush xml:id="br0">
      <inkml:brushProperty name="width" value="0.1" units="cm"/>
      <inkml:brushProperty name="height" value="0.1" units="cm"/>
      <inkml:brushProperty name="color" value="#FFC114"/>
    </inkml:brush>
  </inkml:definitions>
  <inkml:trace contextRef="#ctx0" brushRef="#br0">197 35 8882,'-10'-26'1560,"10"25"-1513,-1 1-1,1-1 1,-1 1 0,1-1 0,0 1 0,-1-1 0,1 1 0,-1-1-1,1 1 1,-1-1 0,1 1 0,-1 0 0,0-1 0,1 1-1,-1 0 1,1-1 0,-1 1 0,0 0 0,1 0 0,-2-1 0,-1 2-11,1 0 1,-1 0 0,0 0-1,1 0 1,-1 1 0,1-1-1,0 1 1,-1-1 0,1 1-1,0 0 1,0 0 0,0 0 0,0 0-1,-2 3 1,-12 12 69,1 1 0,0 0 0,2 1 1,0 1-1,1 0 0,1 0 0,-15 39 0,23-50-8,0 0 0,0 1-1,1-1 1,0 1-1,0 0 1,1-1-1,1 1 1,0 0-1,0 0 1,1 0-1,0-1 1,0 1 0,1 0-1,1-1 1,-1 1-1,2-1 1,-1 0-1,1 0 1,1 0-1,10 15 1,-8-15-74,0-1 1,0 0-1,1 0 1,0-1-1,1 0 1,0 0-1,0-1 0,0 0 1,1-1-1,0 0 1,0-1-1,0 0 1,0 0-1,19 3 1,-23-5-22,0-1 0,0-1 0,0 1 0,0-1 0,0 0 0,0-1 0,0 0 0,0 1 0,0-2 0,0 1 0,-1-1 0,1 0 0,0 0 0,-1 0 0,1-1 0,-1 0 0,0 0 0,0-1 0,0 1 0,0-1 0,-1 0 0,1 0 0,-1 0 0,0-1 0,0 0 1,-1 0-1,0 0 0,4-5 0,-2-2-7,0 0 1,0 0 0,-1 0 0,0-1-1,-1 0 1,-1 1 0,0-1 0,0-17 0,-1-10-230,-6-53 1,3 76 84,0-1-1,-1 0 0,0 1 1,-8-19-1,11 33 89,-2 0 0,1 0 0,0 1 0,0-1 0,-1 1 0,1-1 0,-1 1 0,0-1 0,0 1 0,0 0 0,0 0 0,0 0 0,-1 0 0,-2-2 0,3 3-19,0 1 1,0-1 0,0 1-1,0 0 1,0-1-1,0 1 1,0 0 0,-1 0-1,1 0 1,0 0-1,0 1 1,0-1 0,0 1-1,0-1 1,0 1 0,1-1-1,-1 1 1,0 0-1,0 0 1,0 0 0,1 0-1,-1 1 1,-2 1-1,-20 19-1853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4.087"/>
    </inkml:context>
    <inkml:brush xml:id="br0">
      <inkml:brushProperty name="width" value="0.1" units="cm"/>
      <inkml:brushProperty name="height" value="0.1" units="cm"/>
      <inkml:brushProperty name="color" value="#FFC114"/>
    </inkml:brush>
  </inkml:definitions>
  <inkml:trace contextRef="#ctx0" brushRef="#br0">50 9 5601,'77'-4'4784,"-55"2"-4061,1 0-1,-1 2 1,0 1-1,37 5 1,-56-6-642,0 1 0,1 0 0,-1 0-1,0 1 1,0-1 0,0 0 0,0 1 0,0 0 0,-1 0 0,1 0 0,0 0 0,-1 0 0,3 3 0,-4-3-47,0-1 0,0 0 0,0 1 0,-1-1 0,1 0 0,0 1 0,-1-1 0,1 1 0,-1-1 0,1 1-1,-1 0 1,0-1 0,0 1 0,0-1 0,0 1 0,0 0 0,0-1 0,0 1 0,0-1 0,-1 1 0,1-1 0,-1 1 0,1 0 0,-1-1 0,1 0 0,-1 1 0,0-1-1,-1 3 1,-5 4 75,0 1-1,-1-1 0,0-1 0,0 0 1,-1 0-1,0 0 0,0-1 0,-1 0 1,-10 4-1,4-1 50,-44 24 425,30-18 1,0 2 0,-44 32 0,73-48-563,0 0 1,0 0-1,0 0 0,0 0 0,0 0 1,0 1-1,0-1 0,0 0 1,0 0-1,1 1 0,-1-1 1,0 0-1,1 1 0,-1 0 1,1-1-13,0 0 0,0-1 1,0 1-1,0-1 1,0 1-1,0 0 0,0-1 1,0 1-1,0 0 1,1-1-1,-1 1 0,0-1 1,0 1-1,1-1 1,-1 1-1,0-1 0,1 1 1,-1-1-1,0 1 1,1-1-1,-1 1 0,1-1 1,0 1-1,2 1 5,0-1 1,0 1-1,0-1 0,0 0 0,0 0 1,1 0-1,-1 0 0,0 0 0,1-1 1,-1 1-1,4-1 0,27-2 11,-1 0 0,0-3 0,55-13 0,-4 0-142,154-19-2729,-182 27 3962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8.231"/>
    </inkml:context>
    <inkml:brush xml:id="br0">
      <inkml:brushProperty name="width" value="0.1" units="cm"/>
      <inkml:brushProperty name="height" value="0.1" units="cm"/>
      <inkml:brushProperty name="color" value="#FFC114"/>
    </inkml:brush>
  </inkml:definitions>
  <inkml:trace contextRef="#ctx0" brushRef="#br0">212 76 5241,'10'34'794,"7"50"-1,-17-80-756,0 1 1,0-1-1,0 1 0,0-1 1,-1 0-1,0 1 1,0-1-1,0 0 0,-1 1 1,1-1-1,-1 0 0,0 0 1,0 0-1,-1 0 0,1 0 1,-6 6-1,-5 8 22,-104 209 1636,113-220-1557,-1 1 0,1 0 0,0 1 0,1-1 0,0 1 1,0-1-1,1 1 0,0 0 0,-1 14 0,3-23-132,0 1 1,0-1-1,0 0 0,0 0 0,0 1 1,0-1-1,0 0 0,0 1 0,0-1 1,0 0-1,0 0 0,0 1 0,0-1 1,0 0-1,0 0 0,0 1 0,1-1 0,-1 0 1,0 0-1,0 1 0,0-1 0,0 0 1,0 0-1,1 0 0,-1 1 0,0-1 1,0 0-1,0 0 0,1 0 0,-1 0 0,0 1 1,0-1-1,1 0 0,-1 0 0,0 0 1,0 0-1,1 0 0,-1 0 0,0 0 1,1 0-1,-1 0 0,0 0 0,0 0 0,1 0 1,-1 0-1,15-10 269,12-21 117,-26 30-382,15-21 88,-2-1-1,0 0 1,-1 0-1,13-35 1,28-104-37,4-9-76,-49 149 9,21-54 39,-30 76-30,0 0 0,0 0 1,0 0-1,0 0 1,0 0-1,0 0 0,0 0 1,0 0-1,0 0 1,0 0-1,0 0 1,0 0-1,0 0 0,0 0 1,1 0-1,-1 0 1,0 0-1,0 0 0,0 0 1,0 0-1,0 0 1,0 0-1,0 0 1,0 0-1,0 0 0,0 0 1,0 0-1,0 0 1,0 0-1,0 0 0,0 0 1,0 0-1,0 0 1,1 0-1,-1 0 0,0 0 1,0 0-1,0 0 1,0 0-1,0 0 1,0 0-1,1 12 79,4 17 2,60 200 492,-48-184-437,1-1-1,3-1 1,30 47 0,-38-72-90,10 16 20,-22-32-65,0 1-1,0-1 0,0 0 0,0 1 0,0-1 0,0 1 0,-1-1 0,1 1 0,-1-1 0,0 1 0,0 0 1,0 2-1,0-3-1,-1-1 1,1 0-1,-1 1 1,1-1-1,-1 0 1,0 0-1,1 1 1,-1-1-1,0 0 1,0 0-1,0 0 1,0 0 0,0 0-1,0 0 1,0 0-1,0-1 1,0 1-1,0 0 1,-1 0-1,1-1 1,0 1-1,0-1 1,-3 1-1,-37 8 138,31-8-95,-214 21 828,-20 4-615,229-23-254,31-3 5,52-8-799,71-18-1,-138 25 776,94-21-1593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8.584"/>
    </inkml:context>
    <inkml:brush xml:id="br0">
      <inkml:brushProperty name="width" value="0.1" units="cm"/>
      <inkml:brushProperty name="height" value="0.1" units="cm"/>
      <inkml:brushProperty name="color" value="#FFC114"/>
    </inkml:brush>
  </inkml:definitions>
  <inkml:trace contextRef="#ctx0" brushRef="#br0">14 0 5153,'0'2'268,"1"0"0,-1 0-1,0 0 1,0-1 0,0 1 0,0 0 0,0 0-1,0 0 1,-1 0 0,1-1 0,0 1-1,-2 2 1,0 4 13,-2 24 289,1 0 0,1 0 0,1 0-1,8 59 1,3-25 249,23 84 0,11-27-464,-8-26-598,-35-94-423,-1-5 140,0-10-332,-1 1 23,1-22-1904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0.152"/>
    </inkml:context>
    <inkml:brush xml:id="br0">
      <inkml:brushProperty name="width" value="0.1" units="cm"/>
      <inkml:brushProperty name="height" value="0.1" units="cm"/>
      <inkml:brushProperty name="color" value="#FFC114"/>
    </inkml:brush>
  </inkml:definitions>
  <inkml:trace contextRef="#ctx0" brushRef="#br0">300 2 5649,'-8'0'314,"1"-1"-1,0 1 1,-1 0 0,1 1-1,0-1 1,0 1 0,-1 1-1,1 0 1,-11 4-1,-63 29-132,74-31 76,-3 1-55,0 0-1,1 1 0,-1 1 0,2 0 0,-1 0 0,1 1 1,0 0-1,0 0 0,1 1 0,-9 14 0,12-18-159,1 0 0,0 0-1,1 1 1,-1-1-1,1 1 1,0-1-1,1 1 1,-1 0-1,1 0 1,0 0 0,1 0-1,-1 0 1,1 0-1,1 0 1,-1 0-1,1 0 1,0 0-1,0 0 1,0-1 0,1 1-1,3 7 1,-4-10-41,1-1 0,0 1 0,-1-1 1,1 1-1,0-1 0,0 0 0,0 0 1,1 0-1,-1 0 0,0 0 0,1 0 1,-1-1-1,1 1 0,0-1 0,-1 1 1,1-1-1,0 0 0,0 0 0,0-1 1,0 1-1,0 0 0,0-1 0,0 0 1,0 0-1,0 0 0,6-1 0,1 0 7,1 0-1,0-2 0,-1 1 0,0-1 0,1-1 0,10-4 1,-13 3-28,1 1 0,-1-1 0,0 0 0,0-1 0,-1 0 0,1 0 0,-1 0 0,-1-1 1,12-14-1,-4-1-136,0-1 0,13-29 0,4-7-35,-31 58 191,0 1-1,0 0 1,0 0-1,0 0 1,0 0-1,0-1 1,0 1-1,1 0 1,-1 0-1,0 0 1,0 0 0,0-1-1,0 1 1,0 0-1,0 0 1,0 0-1,1 0 1,-1 0-1,0 0 1,0 0-1,0-1 1,0 1-1,1 0 1,-1 0-1,0 0 1,0 0-1,0 0 1,0 0 0,1 0-1,-1 0 1,0 0-1,0 0 1,0 0-1,1 0 1,-1 0-1,0 0 1,0 0-1,0 0 1,0 0-1,1 0 1,-1 0-1,0 0 1,0 1-1,0-1 1,1 0 0,5 11-7,3 25 8,-6-26-5,-1-1 19,1 0-1,0 1 0,0-2 1,1 1-1,1 0 0,-1-1 1,1 1-1,7 7 0,-9-13-44,-1 0-1,1 0 0,0 0 0,0-1 1,0 0-1,0 1 0,1-1 0,-1 0 0,1-1 1,-1 1-1,1-1 0,0 1 0,-1-1 1,1 0-1,0 0 0,0-1 0,0 1 1,-1-1-1,1 0 0,0 0 0,0 0 1,0-1-1,5 0 0,11-5-931,-8-5-667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8.950"/>
    </inkml:context>
    <inkml:brush xml:id="br0">
      <inkml:brushProperty name="width" value="0.1" units="cm"/>
      <inkml:brushProperty name="height" value="0.1" units="cm"/>
      <inkml:brushProperty name="color" value="#FFC114"/>
    </inkml:brush>
  </inkml:definitions>
  <inkml:trace contextRef="#ctx0" brushRef="#br0">243 1 5977,'-5'28'3025,"-1"22"-176,10 29-2697,9 11-64,8 7 32,-2 0 48,-5-17 40,4-12-40,1-15-64,-3-12-8,1-16-464,-4-7-545</inkml:trace>
  <inkml:trace contextRef="#ctx0" brushRef="#br0" timeOffset="1">1 453 8474,'14'3'2920,"24"5"-2575,2 2-257,3-9-56,-6-1-16,-1-6-8,4-4 32,8 2-633,1-7 5851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9.513"/>
    </inkml:context>
    <inkml:brush xml:id="br0">
      <inkml:brushProperty name="width" value="0.1" units="cm"/>
      <inkml:brushProperty name="height" value="0.1" units="cm"/>
      <inkml:brushProperty name="color" value="#FFC114"/>
    </inkml:brush>
  </inkml:definitions>
  <inkml:trace contextRef="#ctx0" brushRef="#br0">1 0 4809,'41'47'2217,"-34"-47"-713,7 0-776,8 3-80,12-2-56,1-1-136,8 0-208,0 2-88,-5-2-168,-3 0-440,-14-2-1952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1:59.866"/>
    </inkml:context>
    <inkml:brush xml:id="br0">
      <inkml:brushProperty name="width" value="0.1" units="cm"/>
      <inkml:brushProperty name="height" value="0.1" units="cm"/>
      <inkml:brushProperty name="color" value="#FFC114"/>
    </inkml:brush>
  </inkml:definitions>
  <inkml:trace contextRef="#ctx0" brushRef="#br0">1 0 7866,'5'5'2696,"6"0"-2456,0 0-96,8-5 8,-1-4-24,4 1 8,3 0-24,-2 3-32,1-3-360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0.214"/>
    </inkml:context>
    <inkml:brush xml:id="br0">
      <inkml:brushProperty name="width" value="0.1" units="cm"/>
      <inkml:brushProperty name="height" value="0.1" units="cm"/>
      <inkml:brushProperty name="color" value="#FFC114"/>
    </inkml:brush>
  </inkml:definitions>
  <inkml:trace contextRef="#ctx0" brushRef="#br0">1 1 6065,'92'39'2625,"-49"-37"-1193,18 3-1056,4-7-32,4 2-152,-9-3-96,-17 0-48,-3 3-112,-19-6 4889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0.585"/>
    </inkml:context>
    <inkml:brush xml:id="br0">
      <inkml:brushProperty name="width" value="0.1" units="cm"/>
      <inkml:brushProperty name="height" value="0.1" units="cm"/>
      <inkml:brushProperty name="color" value="#FFC114"/>
    </inkml:brush>
  </inkml:definitions>
  <inkml:trace contextRef="#ctx0" brushRef="#br0">82 1 6193,'9'0'849,"19"-1"-82,0 2 1,34 6 0,-61-7-728,0 0 0,-1 0 1,1 0-1,0 0 0,0 0 1,0 0-1,-1 0 0,1 1 0,0-1 1,0 0-1,0 1 0,-1-1 1,1 0-1,0 1 0,-1-1 1,1 1-1,0-1 0,-1 1 1,1 0-1,-1-1 0,1 1 1,-1-1-1,1 1 0,-1 0 0,1 0 1,0 1-1,-2-1-14,1 0-1,0 0 1,0 0-1,0 0 1,-1 0-1,1 0 1,-1 0 0,1 0-1,-1 0 1,1 0-1,-1 0 1,1-1-1,-1 1 1,0 0-1,1 0 1,-1 0-1,-1 0 1,-5 5 28,0 0 0,-1-1 0,-10 7 0,-77 36 86,94-48-136,1 1 1,-1-1-1,0 1 1,0 0-1,1-1 1,-1 1-1,0 0 0,1 0 1,-1 0-1,1-1 1,-1 1-1,1 0 0,-1 0 1,1 0-1,0 0 1,-1 0-1,1 0 1,0 0-1,0 0 0,0 0 1,0 0-1,0 0 1,0 0-1,0 0 0,0 0 1,0 0-1,0 0 1,0 0-1,1 0 0,-1 0 1,0 0-1,1 0 1,0 1-1,2 5 9,1-1 0,0 1 0,9 10-1,-1-1-2,5 15-1,-2 2 1,-2-1 0,15 56-1,-26-84 6,-1 1 1,0 0-1,0 0 0,0 0 0,0 0 0,-1 0 0,0 0 0,0 0 0,-1 0 0,1 0 0,-1 0 0,0 0 0,0 0 0,0 0 0,-1-1 0,0 1 0,0 0 0,0-1 0,-1 0 0,1 1 0,-1-1 0,0 0 0,0 0 0,0 0 0,-8 6 0,-4 2 78,0 0-1,-1-1 0,0-1 1,0 0-1,-1-1 1,-34 12-1,46-19-332,7-3-301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1.032"/>
    </inkml:context>
    <inkml:brush xml:id="br0">
      <inkml:brushProperty name="width" value="0.1" units="cm"/>
      <inkml:brushProperty name="height" value="0.1" units="cm"/>
      <inkml:brushProperty name="color" value="#FFC114"/>
    </inkml:brush>
  </inkml:definitions>
  <inkml:trace contextRef="#ctx0" brushRef="#br0">325 65 7218,'13'-6'889,"-1"0"1,0-1-1,14-10 1,-25 16-884,-1 1 0,1 0 0,0-1 0,-1 1 0,1 0 0,-1-1 0,1 1 0,0-1 0,-1 1 0,1-1 0,-1 0 0,0 1 0,1-1 0,-1 1 0,1-1 0,-1 0 0,0 1 0,1-1 0,-1 0 0,0 1 0,0-1 0,0 0 0,1 1 0,-1-1 0,0 0 0,0-1 1,-1 1-1,1 1 0,-1-1 0,0 0 0,1 1 0,-1-1 0,0 1 0,1-1 0,-1 0 0,0 1-1,0 0 1,0-1 0,1 1 0,-1 0 0,0-1 0,0 1 0,0 0 0,-1-1 0,-7 0 37,1 0 0,0 1-1,-14 0 1,-2 3 42,0 1 1,0 1-1,1 1 0,0 2 1,0 0-1,0 1 1,1 1-1,0 2 0,-35 23 1,50-29-60,0-1 1,1 1 0,-1 0-1,1 0 1,0 1 0,1 0 0,-1 0-1,-7 15 1,11-20-22,1 1 0,0-1 1,0 0-1,0 0 0,1 1 0,-1-1 0,1 0 1,-1 1-1,1-1 0,0 1 0,-1-1 0,1 0 0,0 1 1,1-1-1,-1 1 0,0-1 0,1 1 0,0-1 1,-1 0-1,1 1 0,0-1 0,0 0 0,0 0 0,0 0 1,1 0-1,-1 0 0,1 0 0,-1 0 0,1 0 1,-1 0-1,1 0 0,0-1 0,0 1 0,0-1 0,0 0 1,0 1-1,4 0 0,1 1 1,0 0 1,0 0-1,0-1 1,1 0-1,-1-1 0,1 0 1,0 0-1,-1 0 1,1-1-1,0 0 1,-1-1-1,1 0 0,-1 0 1,1 0-1,-1-1 1,1 0-1,9-5 0,-8 4-4,0-1 1,0 0-1,0-1 0,-1 0 0,0 0 0,0-1 0,0 0 0,0 0 0,-1-1 0,0 0 0,-1 0 0,0-1 0,7-10 0,0-8-8,0 3-11,-12 27 19,-5 17 18,-26 169 848,23-129-525,-2 17-536,3 79 0,6-150-792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1.549"/>
    </inkml:context>
    <inkml:brush xml:id="br0">
      <inkml:brushProperty name="width" value="0.1" units="cm"/>
      <inkml:brushProperty name="height" value="0.1" units="cm"/>
      <inkml:brushProperty name="color" value="#FFC114"/>
    </inkml:brush>
  </inkml:definitions>
  <inkml:trace contextRef="#ctx0" brushRef="#br0">0 30 4905,'61'-17'4771,"4"6"-3552,-54 10-1186,0 1 0,0 0 1,0 0-1,0 1 0,0 0 1,0 1-1,0 0 0,0 1 0,15 6 1,-23-8-28,-1 0 0,0 1-1,0-1 1,0 0 0,0 1 0,0-1 0,0 1 0,0-1 0,0 1 0,-1 0 0,1 0 0,0 0-1,-1 0 1,0 0 0,1 0 0,0 3 0,-2-4-3,1 1 0,-1-1 0,0 1 0,0 0 0,0-1-1,0 1 1,0-1 0,0 1 0,0 0 0,0-1 0,-1 1 0,1-1 0,-1 1 0,1-1 0,-1 1 0,1-1-1,-1 1 1,0-1 0,0 0 0,0 1 0,0-1 0,0 0 0,0 0 0,0 1 0,0-1 0,-2 1-1,-7 5 33,0 1-1,-1-2 0,0 1 0,0-1 0,-1-1 0,-16 5 0,15-5 70,0 1 0,0 0 0,-23 15 0,34-20-95,1 0-1,-1 0 1,1 0 0,-1 0-1,1 1 1,0-1-1,-1 1 1,1-1 0,0 1-1,0-1 1,0 1-1,1 0 1,-1-1-1,0 1 1,0 0 0,1 0-1,-1-1 1,1 1-1,0 0 1,0 0 0,-1 0-1,1 0 1,0 0-1,0-1 1,1 1 0,-1 0-1,0 0 1,1 0-1,-1 0 1,1-1 0,-1 1-1,1 0 1,0 0-1,0-1 1,0 1-1,1 1 1,5 7-3,0-1 0,1 1 0,0-2 0,15 14 0,-6-6 36,4 8-27,-15-17-1,0 0-1,0 0 1,14 11-1,-19-17-14,1 0 0,-1 0 1,0 0-1,0 0 0,0 0 0,0 0 1,0 0-1,0 1 0,0-1 0,0 0 1,0 1-1,-1-1 0,1 1 0,-1-1 0,1 1 1,-1-1-1,1 1 0,-1-1 0,0 1 1,1 2-1,-2-1 0,1 0 1,0-1-1,-1 1 0,0 0 1,0 0-1,0 0 0,0-1 1,0 1-1,0-1 1,-3 5-1,-2 2 4,-1-1 1,0 1-1,-1-1 0,-16 13 0,-11 5 65,20-15 6,-23 21 0,37-32-69,0 1-1,0 0 0,1-1 1,-1 1-1,0 0 0,1 0 1,-1 0-1,1-1 0,-1 1 1,1 0-1,0 0 0,-1 0 1,1 0-1,0 0 0,0 0 1,-1 0-1,1 0 0,0 0 1,0 0-1,0 0 0,0 0 1,1 2-1,9 17-28,-6-15-65,-3-2-466,-10-2-316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3.235"/>
    </inkml:context>
    <inkml:brush xml:id="br0">
      <inkml:brushProperty name="width" value="0.1" units="cm"/>
      <inkml:brushProperty name="height" value="0.1" units="cm"/>
      <inkml:brushProperty name="color" value="#FFC114"/>
    </inkml:brush>
  </inkml:definitions>
  <inkml:trace contextRef="#ctx0" brushRef="#br0">1 0 6985,'1'2'2513,"10"3"-1929,2-1-336,-13 1-136,3 0 24,-6 1 72,1-6-8,1 0 24,-1 0-64,1 0-128,-1-1-160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3.632"/>
    </inkml:context>
    <inkml:brush xml:id="br0">
      <inkml:brushProperty name="width" value="0.1" units="cm"/>
      <inkml:brushProperty name="height" value="0.1" units="cm"/>
      <inkml:brushProperty name="color" value="#FFC114"/>
    </inkml:brush>
  </inkml:definitions>
  <inkml:trace contextRef="#ctx0" brushRef="#br0">75 6 5929,'1'0'181,"0"-1"-1,0 0 1,0 1 0,0-1-1,0 1 1,0-1-1,0 1 1,0-1 0,0 1-1,0 0 1,0 0-1,0-1 1,1 1 0,-1 0-1,0 0 1,0 0-1,0 0 1,0 0 0,2 1-1,-4 9 973,-11 10-573,-3 1-434,5-9-73,1 0 1,0 1 0,1 0 0,1 0 0,-11 29 0,10-4 47,8-37-115,0 0 0,0 0 0,0 0 0,0 0 0,0 0 1,0 0-1,0 0 0,0 0 0,0 0 0,1 0 0,-1 0 1,0 0-1,1 0 0,-1 0 0,0 0 0,1 0 0,-1-1 0,1 1 1,0 0-1,-1 0 0,1 0 0,0-1 0,-1 1 0,1 0 0,0-1 1,0 1-1,0 0 0,-1-1 0,1 1 0,0-1 0,0 1 0,2 0 1,41 6 47,-20-4-6,46 13-1,-62-13-43,0 0-1,0 1 1,0 0-1,0 0 0,0 1 1,-1-1-1,0 2 1,0-1-1,8 9 1,117 144 120,-129-154-129,1-1 1,-2 1-1,1 0 1,0 0 0,-1 0-1,0 1 1,0-1-1,0 0 1,1 6 0,-3-9 0,0-1 0,0 1 0,0-1 1,0 1-1,0-1 0,0 1 0,0-1 0,0 1 1,0-1-1,0 0 0,0 1 0,-1-1 0,1 1 1,0-1-1,0 0 0,0 1 0,-1-1 0,1 1 1,0-1-1,-1 0 0,1 1 0,0-1 1,-1 0-1,1 0 0,0 1 0,-1-1 0,1 0 1,-1 0-1,1 1 0,0-1 0,-1 0 0,1 0 1,-1 0-1,0 0 0,-17 2-145,-5-5-323,1 0 1,-1-1-1,1-2 0,-43-15 0,3-4-1704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3.988"/>
    </inkml:context>
    <inkml:brush xml:id="br0">
      <inkml:brushProperty name="width" value="0.1" units="cm"/>
      <inkml:brushProperty name="height" value="0.1" units="cm"/>
      <inkml:brushProperty name="color" value="#FFC114"/>
    </inkml:brush>
  </inkml:definitions>
  <inkml:trace contextRef="#ctx0" brushRef="#br0">0 5 7090,'10'0'2456,"14"-1"-2232,9 1-296,9-2-160,-1 2-8,5 0 16,-1-1-104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0.508"/>
    </inkml:context>
    <inkml:brush xml:id="br0">
      <inkml:brushProperty name="width" value="0.1" units="cm"/>
      <inkml:brushProperty name="height" value="0.1" units="cm"/>
      <inkml:brushProperty name="color" value="#FFC114"/>
    </inkml:brush>
  </inkml:definitions>
  <inkml:trace contextRef="#ctx0" brushRef="#br0">47 61 6233,'89'-60'2369,"-87"103"-1625,6 8-448,0 17-64,3 10-8,-1 0-24,2-8-40,-4-17-56,0-12-40,-5-17-40,-1-1-200,-8-11-664,-6-8-72</inkml:trace>
  <inkml:trace contextRef="#ctx0" brushRef="#br0" timeOffset="1">1 189 7122,'13'0'2600,"26"-2"-2072,6 1-304,16-4-160,7-2-160,-3 0-712,2-5-1712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4.365"/>
    </inkml:context>
    <inkml:brush xml:id="br0">
      <inkml:brushProperty name="width" value="0.1" units="cm"/>
      <inkml:brushProperty name="height" value="0.1" units="cm"/>
      <inkml:brushProperty name="color" value="#FFC114"/>
    </inkml:brush>
  </inkml:definitions>
  <inkml:trace contextRef="#ctx0" brushRef="#br0">3 1 4305,'-1'4'594,"1"1"0,-1-1 0,1 1 0,0 0-1,0 8 1,13 44 232,-4-16-215,-4 7 159,-3 0 0,-5 75 0,0-20-353,3-55-336,9-60-101,3-11-118,56-133-1591,-65 150 1720,0 0 0,0 0 0,1 1 0,-1-1 0,1 1 0,0 0 0,0 0 0,1 0 0,0 0-1,0 1 1,0 0 0,0 0 0,0 0 0,1 1 0,0 0 0,0 0 0,0 0 0,0 1 0,7-2 0,-5 4 18,-7 4-1,-2-3-4,0 0-1,1 0 1,-1 0 0,0 0 0,0 0 0,1 0 0,-1-1-1,0 1 1,0 0 0,0 0 0,0-1 0,0 1 0,-2 0-1,-16 7 342,-36 20-1,49-25-257,1 1 0,0 0 0,0 0 0,0 0 0,0 0-1,1 1 1,0 0 0,-1 0 0,2 0 0,-7 11 0,9-14-68,0 0-1,0 0 1,0 0 0,1 0-1,-1 0 1,1 1 0,0-1 0,-1 0-1,1 0 1,0 0 0,0 0 0,0 1-1,1-1 1,-1 0 0,1 0 0,-1 0-1,1 0 1,0 3 0,1-2-3,0 1 0,0-1 1,1 1-1,-1-1 0,1 0 0,0 0 1,-1 0-1,1 0 0,4 2 1,6 4 2,1-1 1,-1 0 0,28 11-1,-29-14-14,0 0 0,0-1 0,1-1 0,18 4 0,-27-6-71,0-1 0,0 0 1,0 0-1,0 0 1,0 0-1,0 0 0,0-1 1,-1 0-1,1 0 0,0 0 1,0 0-1,-1 0 0,1-1 1,0 0-1,-1 0 1,0 0-1,1 0 0,-1 0 1,4-4-1,12-18-1057</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4.767"/>
    </inkml:context>
    <inkml:brush xml:id="br0">
      <inkml:brushProperty name="width" value="0.1" units="cm"/>
      <inkml:brushProperty name="height" value="0.1" units="cm"/>
      <inkml:brushProperty name="color" value="#FFC114"/>
    </inkml:brush>
  </inkml:definitions>
  <inkml:trace contextRef="#ctx0" brushRef="#br0">115 1 6305,'8'5'246,"0"0"0,0 0 0,0 1 1,-1 0-1,0 0 0,-1 1 0,1 0 0,-1 0 0,0 0 0,-1 1 0,0 0 0,0 0 0,-1 0 0,0 1 0,0 0 0,-1-1 0,0 1 0,-1 0 0,3 15 0,-1 7 21,-1 0 0,-1 1 0,-2-1 0,-5 46 0,3-55-219,1-3-16,-1 0-1,-7 30 1,8-45-26,0 0 0,0 0 1,0 0-1,-1 0 0,0 0 1,0-1-1,0 1 0,0-1 1,0 1-1,-1-1 0,0 0 0,1 0 1,-1 0-1,0 0 0,0-1 1,-1 1-1,-5 3 0,5-5 1,0 1 1,0-1-1,1 0 0,-1-1 0,0 1 0,0-1 0,0 0 0,0 0 0,0 0 0,0 0 0,1-1 0,-1 1 0,0-1 0,0 0 0,0 0 0,1-1 0,-5-1 0,-2-2-79,1 0 0,0 0 0,0-1 0,0 0 0,-9-8 0,-14-19-846</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5.133"/>
    </inkml:context>
    <inkml:brush xml:id="br0">
      <inkml:brushProperty name="width" value="0.1" units="cm"/>
      <inkml:brushProperty name="height" value="0.1" units="cm"/>
      <inkml:brushProperty name="color" value="#FFC114"/>
    </inkml:brush>
  </inkml:definitions>
  <inkml:trace contextRef="#ctx0" brushRef="#br0">30 123 6217,'-30'-114'2937,"43"107"-505,12 7-2303,9-1-65,14 1-24,10 3 0,14 2 32,0-1 8,-12 1 0,-10-3-16,-23-4-440,-13-6-369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9.581"/>
    </inkml:context>
    <inkml:brush xml:id="br0">
      <inkml:brushProperty name="width" value="0.1" units="cm"/>
      <inkml:brushProperty name="height" value="0.1" units="cm"/>
      <inkml:brushProperty name="color" value="#FFC114"/>
    </inkml:brush>
  </inkml:definitions>
  <inkml:trace contextRef="#ctx0" brushRef="#br0">92 364 5017,'9'-15'7460,"8"-18"-6135,-3 15-1241,-8 10-53,-1 0 1,0 0-1,0 0 0,0 0 1,-1-1-1,3-10 1,2-5-14,1 1 0,1 0 0,1 0 1,2 1-1,0 0 0,1 2 0,0-1 0,23-19 1,-31 31-5,-5 6 65,3 10-2,5 11-65,9 13 27,0 0-1,48 53 0,-6-28-6,14 14 8,-73-68-40,0 0 0,0 1 0,0-1 0,-1 0 0,1 0 0,-1 1 0,1-1 0,-1 1 0,2 4 0,-3-6 2,0 0 0,0 0 0,0 0 0,0 0 0,0-1 0,0 1 0,-1 0 0,1 0 0,0 0-1,0-1 1,-1 1 0,1 0 0,0 0 0,-1-1 0,1 1 0,-1 0 0,1-1 0,-1 1 0,1 0 0,-1-1 0,1 1 0,-1-1-1,0 1 1,1-1 0,-1 1 0,0-1 0,0 1 0,1-1 0,-1 0 0,0 0 0,0 1 0,1-1 0,-1 0 0,0 0 0,-1 0-1,-23 6 128,0-2-1,0-1 1,-48 0-1,16-1 39,-26 4 161,-132 26 1,205-30-315,6-2-10,0 1 0,0-1 1,1 1-1,-1 0 0,1 0 0,-1 1 1,1-1-1,-1 1 0,1-1 0,0 1 1,0 0-1,0 0 0,-6 5 0,9-6-6,-1-1 0,1 1 0,0-1 0,-1 0 0,1 1 0,0-1 0,-1 1 0,1-1 0,0 1 0,0-1 0,-1 1 0,1-1 0,0 1 0,0-1 0,0 1-1,0-1 1,0 1 0,0 0 0,0-1 0,0 1 0,0-1 0,0 1 0,0-1 0,0 1 0,0-1 0,0 1 0,0-1 0,0 1 0,1-1 0,-1 1 0,0-1-1,0 1 1,1-1 0,-1 1 0,0-1 0,1 1 0,-1-1 0,1 1 0,-1-1 0,0 0 0,1 1 0,-1-1 0,1 0 0,-1 0 0,1 1 0,-1-1 0,1 0-1,-1 0 1,1 1 0,-1-1 0,1 0 0,0 0 0,4 1-71,-1 0 1,1 0-1,-1-1 0,1 1 0,-1-1 0,6 0 1,34-8-1022,6-10-462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09.948"/>
    </inkml:context>
    <inkml:brush xml:id="br0">
      <inkml:brushProperty name="width" value="0.1" units="cm"/>
      <inkml:brushProperty name="height" value="0.1" units="cm"/>
      <inkml:brushProperty name="color" value="#FFC114"/>
    </inkml:brush>
  </inkml:definitions>
  <inkml:trace contextRef="#ctx0" brushRef="#br0">1 1 6121,'1'14'2081,"3"26"-1785,2 9 112,2 17 304,3 4 176,-1 1 32,1 4-183,-3 0-305,1 3-128,4-13-240,0-7 8,-2-33-56,-5-14-16,-7-22-552,-7-14-457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10.331"/>
    </inkml:context>
    <inkml:brush xml:id="br0">
      <inkml:brushProperty name="width" value="0.1" units="cm"/>
      <inkml:brushProperty name="height" value="0.1" units="cm"/>
      <inkml:brushProperty name="color" value="#FFC114"/>
    </inkml:brush>
  </inkml:definitions>
  <inkml:trace contextRef="#ctx0" brushRef="#br0">445 0 8258,'1'24'3128,"3"32"-2255,5 14-577,6 19-208,-6-3 112,1 3 264,-10-6 112,1 0 88,-2 1-120,-6-3-296,2-3-128,-4-24-176,-4-12-224,-3-29-792,-4-15-376</inkml:trace>
  <inkml:trace contextRef="#ctx0" brushRef="#br0" timeOffset="1">1 463 8394,'4'2'3000,"4"1"-2447,11 4-393,10-4-80,8 0-8,10 0-48,8-1-8,4-4-152,1 4-593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11.231"/>
    </inkml:context>
    <inkml:brush xml:id="br0">
      <inkml:brushProperty name="width" value="0.1" units="cm"/>
      <inkml:brushProperty name="height" value="0.1" units="cm"/>
      <inkml:brushProperty name="color" value="#FFC114"/>
    </inkml:brush>
  </inkml:definitions>
  <inkml:trace contextRef="#ctx0" brushRef="#br0">0 0 4809,'4'2'2024,"5"1"-903,6 0-241,42 11-32,-35-14 120,2 4-112,0-4-159,0 0-265,0-2-176,-5-1-184,2 3-8,-4 0-304,1-3-336,1 1-281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11.599"/>
    </inkml:context>
    <inkml:brush xml:id="br0">
      <inkml:brushProperty name="width" value="0.1" units="cm"/>
      <inkml:brushProperty name="height" value="0.1" units="cm"/>
      <inkml:brushProperty name="color" value="#FFC114"/>
    </inkml:brush>
  </inkml:definitions>
  <inkml:trace contextRef="#ctx0" brushRef="#br0">88 0 5817,'-86'53'2145,"85"-50"-1457,2 0-120,9 0 1352,7-3-1520,53 0-191,-35-1-97,0-1-785,-1 1-375</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0.615"/>
    </inkml:context>
    <inkml:brush xml:id="br0">
      <inkml:brushProperty name="width" value="0.1" units="cm"/>
      <inkml:brushProperty name="height" value="0.1" units="cm"/>
      <inkml:brushProperty name="color" value="#FFC114"/>
    </inkml:brush>
  </inkml:definitions>
  <inkml:trace contextRef="#ctx0" brushRef="#br0">35 24 5065,'5'40'2011,"-5"-40"-1971,0 0 1,0 1-1,0-1 0,0 0 1,0 0-1,0 1 0,0-1 1,1 0-1,-1 0 0,0 1 1,0-1-1,0 0 0,0 0 1,1 1-1,-1-1 0,0 0 1,0 0-1,0 0 0,1 0 1,-1 1-1,0-1 0,0 0 1,0 0-1,1 0 0,-1 0 0,0 0 1,0 0-1,1 1 0,-1-1 1,0 0-1,1 0 0,-1 0 1,0 0-1,0 0 0,1 0 1,-1 0-1,0 0 0,0 0 1,1-1-1,-1 1 0,0 0 1,0 0-1,1 0 0,-1 0 1,0 0-1,1 0 0,12-10 966,-8 6-574,10-4-166,1 0-1,-1 1 1,2 0 0,-1 2 0,1 0-1,0 1 1,0 0 0,0 2 0,1 0-1,-1 0 1,1 2 0,-1 0 0,0 1-1,19 4 1,-30-4-249,-1 0-1,1 0 1,-1 0-1,0 1 1,0 0-1,0 0 1,0 0-1,9 6 1,-12-7-16,0 1 0,-1-1 0,0 0 1,1 1-1,-1-1 0,0 1 0,0 0 0,1-1 0,-1 1 1,-1 0-1,1 0 0,0-1 0,0 1 0,-1 0 0,1 0 1,-1 0-1,1 0 0,-1 0 0,0 0 0,0 0 0,0 0 1,0 0-1,0 0 0,0 0 0,-1 0 0,1 0 0,-1 0 1,0 3-1,-3 6 55,-1-1 0,1 1 0,-2-1 0,1 0 0,-2 0 0,1 0 0,-1-1 0,-1 0 0,1-1-1,-15 13 1,-11 5 469,-56 37-1,39-30-104,38-25-316,-63 47 451,65-47-464,1 1-1,0 0 0,0 1 0,-14 19 0,22-27-83,0-1 1,0 0-1,0 1 1,0-1-1,0 1 1,1-1-1,-1 1 1,0-1-1,1 1 0,-1-1 1,1 1-1,0 0 1,0-1-1,-1 1 1,1-1-1,0 1 1,0 0-1,1-1 1,-1 1-1,1 2 1,-1-3-2,1 0 0,0 0 1,0 1-1,0-1 1,0 0-1,0 0 0,0 0 1,0 0-1,0-1 1,0 1-1,1 0 1,-1 0-1,0-1 0,0 1 1,1-1-1,-1 1 1,1-1-1,1 1 0,9 1 18,0-1 0,0 0-1,0-1 1,17-1 0,-17 0-24,240-16-1978,-223 11 4807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1.147"/>
    </inkml:context>
    <inkml:brush xml:id="br0">
      <inkml:brushProperty name="width" value="0.1" units="cm"/>
      <inkml:brushProperty name="height" value="0.1" units="cm"/>
      <inkml:brushProperty name="color" value="#FFC114"/>
    </inkml:brush>
  </inkml:definitions>
  <inkml:trace contextRef="#ctx0" brushRef="#br0">287 68 3041,'-1'-3'189,"-1"1"0,0-1 0,1 1 0,-1 0 0,0-1 0,-1 1 0,1 0 0,0 0 0,-1 1 0,1-1-1,-1 0 1,1 1 0,-1 0 0,0-1 0,1 1 0,-1 0 0,0 0 0,0 1 0,0-1 0,0 1 0,0-1 0,0 1 0,0 0 0,0 0 0,0 0 0,0 1 0,0-1 0,0 1 0,-3 0 0,-4 1 66,0 1 1,0 0-1,0 1 0,0 0 0,1 0 0,-1 1 0,-9 7 1,3-1 72,0 1 0,1 0 0,-14 15 0,25-22-246,0-1 0,0 1 0,0-1 0,1 1 0,-1 0 0,1 1 0,0-1 0,1 0 0,-1 1 0,1 0 0,1 0 0,-1-1 0,1 1 0,-2 8 0,4-10-35,-1-1 0,0 1 0,1-1 0,0 0 0,0 1 0,0-1 0,0 0 0,0 1 0,1-1 0,-1 0 0,1 0 0,0 0 0,0-1 0,0 1 0,0 0 0,1-1 0,-1 1 0,1-1 0,-1 0 0,4 2 0,8 6 131,1-1 1,29 14 0,-18-10-25,-24-12-143,14 7 96,0 1 1,-1 0-1,23 20 0,-34-26-74,0 1 1,-1-1-1,0 1 0,1 0 0,-1 0 0,0 0 0,-1 1 0,1-1 0,-1 0 0,0 1 0,0 0 0,0 0 0,-1-1 0,0 1 0,0 0 0,0 0 0,0 0 0,-1 7 0,-1 5 33,-1 0-1,-1 0 0,0 0 0,-1 0 0,-1-1 0,-1 1 0,0-1 0,-1-1 0,-1 1 1,0-1-1,-1-1 0,-1 1 0,0-2 0,-1 1 0,0-1 0,-16 13 0,19-20-51,1-1 0,-1 0 0,-1 0 0,-11 5-1,18-9-8,0 0-1,0 0 0,0-1 0,-1 1 0,1-1 1,0 1-1,0-1 0,-1 0 0,1 0 1,-5-1-1,6 1-1,0 0-1,0 0 1,0-1 0,0 1 0,0-1 0,1 1 0,-1-1-1,0 1 1,0-1 0,0 0 0,0 1 0,1-1 0,-1 0 0,0 0-1,1 1 1,-1-1 0,1 0 0,-1 0 0,1 0 0,-1 0-1,1 0 1,-1 0 0,1 0 0,0 0 0,-1-1 0,0-8 3,-1 0 1,1 0 0,1 0 0,0 0-1,1-15 1,11-54 18,-9 62-32,2-8 7,0 1 0,2-1 0,1 1 0,0 0 0,2 1 0,1 0 0,1 1 0,1 0 0,0 0 0,2 2 0,0 0 0,32-31 0,32-22-34,-48 47-517,-2-2 0,50-59 0,-77 85 380,0-1 0,0 1-1,-1-1 1,1 0-1,0 0 1,-1 1-1,0-1 1,1 0 0,-1 0-1,0 0 1,-1 0-1,1-1 1,-1 1 0,1-6-1,-3-9 1023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0.861"/>
    </inkml:context>
    <inkml:brush xml:id="br0">
      <inkml:brushProperty name="width" value="0.1" units="cm"/>
      <inkml:brushProperty name="height" value="0.1" units="cm"/>
      <inkml:brushProperty name="color" value="#FFC114"/>
    </inkml:brush>
  </inkml:definitions>
  <inkml:trace contextRef="#ctx0" brushRef="#br0">88 0 6145,'-87'42'2201,"87"-9"-1873,1 7-112,4 11-56,2-5-48,4 2-40,-2-8-8,-1-10-40,2-5 0,-9-15-624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1.649"/>
    </inkml:context>
    <inkml:brush xml:id="br0">
      <inkml:brushProperty name="width" value="0.1" units="cm"/>
      <inkml:brushProperty name="height" value="0.1" units="cm"/>
      <inkml:brushProperty name="color" value="#FFC114"/>
    </inkml:brush>
  </inkml:definitions>
  <inkml:trace contextRef="#ctx0" brushRef="#br0">1 9 3849,'55'-4'2822,"-16"1"-1690,0 2-1,47 4 1,-82-3-1044,1 1 1,0-1-1,-1 1 0,1 1 0,-1-1 1,1 1-1,-1-1 0,0 1 0,0 0 1,0 1-1,0-1 0,0 1 0,0 0 1,-1 0-1,1 0 0,-1 0 0,6 8 1,-7-8-63,0 0 0,0 1 0,-1 0 0,1-1 1,-1 1-1,0 0 0,0 0 0,0 0 0,-1 0 0,1-1 1,-1 1-1,0 0 0,0 0 0,0 0 0,-1 0 1,1 0-1,-1 0 0,0 0 0,0 0 0,0 0 0,-2 3 1,-1-1 29,1 0 0,-1 0 0,0 0-1,0-1 1,0 0 0,-1 0 0,0 0 0,0-1 0,0 1 0,0-1 0,-1 0 0,-7 3 0,-11 7 398,-40 15-1,61-28-422,-22 9 232,14-6-138,0 0 1,0 1 0,1 0 0,0 0-1,-1 1 1,2 1 0,-11 7 0,19-13-119,1-1 0,-1 1 0,1 0 0,0-1 0,-1 1 0,1-1 0,-1 1 0,1 0 0,0-1 0,0 1 0,-1 0 0,1-1 0,0 1 0,0 0 0,0 0 0,0-1 0,0 1 0,0 0 0,0-1 0,0 1 0,0 0 0,0 0 0,0-1 0,0 1 0,0 0 0,1-1 0,-1 1 0,0 0 0,1-1 0,-1 1 0,0 0 0,1-1 0,-1 1 0,1-1 0,-1 1 0,1 0 0,-1-1 0,1 1 0,-1-1 0,1 0 0,-1 1 0,1-1 0,0 1 0,-1-1 0,2 0 0,28 14 77,65 7-21,-77-19-52,0 1-1,0 1 1,0 1 0,-1 0 0,0 1 0,0 1 0,27 15 0,-42-21-13,0 0 0,-1 0 1,1 1-1,0-1 0,-1 0 0,1 1 1,-1-1-1,0 1 0,0-1 1,1 1-1,-1 0 0,0 0 0,0-1 1,-1 1-1,1 0 0,0 0 1,0 0-1,-1 0 0,1 3 0,-1-3 3,0 0-1,-1 0 1,1 0 0,-1 0-1,1-1 1,-1 1-1,0 0 1,0 0-1,1-1 1,-1 1-1,0 0 1,-1-1 0,1 1-1,0-1 1,0 1-1,-1-1 1,1 0-1,-1 1 1,1-1-1,-3 2 1,-22 13 471,-51 25 0,52-29-150,0 0 0,-42 31 0,55-33-267,0 0 1,-14 16-1,24-24-64,0 0-1,0 0 1,1 0-1,-1 0 1,0 0-1,1 0 1,0 0-1,-1 0 1,1 1-1,0-1 1,0 1-1,0-1 1,1 1-1,-1-1 1,1 1-1,-1-1 1,1 1-1,0 0 1,0-1-1,0 1 1,0-1-1,0 1 1,1 2-1,0-4-40,-1 0 0,1 0-1,-1 0 1,1 0-1,0 0 1,0 0-1,-1 0 1,1 0 0,0 0-1,0 0 1,0-1-1,0 1 1,0 0-1,0-1 1,1 1 0,20 2-1799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2.548"/>
    </inkml:context>
    <inkml:brush xml:id="br0">
      <inkml:brushProperty name="width" value="0.1" units="cm"/>
      <inkml:brushProperty name="height" value="0.1" units="cm"/>
      <inkml:brushProperty name="color" value="#FFC114"/>
    </inkml:brush>
  </inkml:definitions>
  <inkml:trace contextRef="#ctx0" brushRef="#br0">0 0 6705,'40'56'11619,"-40"-57"-12219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2.935"/>
    </inkml:context>
    <inkml:brush xml:id="br0">
      <inkml:brushProperty name="width" value="0.1" units="cm"/>
      <inkml:brushProperty name="height" value="0.1" units="cm"/>
      <inkml:brushProperty name="color" value="#FFC114"/>
    </inkml:brush>
  </inkml:definitions>
  <inkml:trace contextRef="#ctx0" brushRef="#br0">111 0 6017,'-16'20'1638,"-3"1"89,-18 30 1,31-42-1417,2 0 0,-1-1 1,1 2-1,0-1 0,1 0 1,0 1-1,-2 11 0,3-6-7,1 0-1,0 0 1,1 0-1,0-1 1,1 1-1,1 0 1,0 0-1,8 22 1,-8-31-254,0 1-1,0-1 1,1 1 0,-1-1 0,2 0 0,-1 0 0,1-1 0,0 1 0,0-1 0,0 0 0,1 0 0,-1 0-1,1 0 1,1-1 0,-1 0 0,1 0 0,-1 0 0,1-1 0,0 0 0,12 5 0,-12-7-37,0 1 0,-1-1 1,1 0-1,0-1 1,0 1-1,0-1 0,-1 0 1,1-1-1,0 1 1,0-1-1,-1-1 0,1 1 1,0-1-1,-1 0 1,0 0-1,1 0 0,-1-1 1,0 1-1,0-1 1,0-1-1,0 1 0,-1-1 1,0 0-1,1 0 1,3-6-1,-1 2-5,0-1 0,-1 0 0,-1-1 0,1 1 0,-2-1 0,1 0 1,-1 0-1,-1-1 0,0 1 0,0-1 0,-1 0 0,1-17 0,-2 12 2,-1 0-1,0 0 1,-1 1-1,-1-1 0,0 0 1,-1 0-1,-6-16 1,7 28-45,1 0 0,-1-1 0,0 1 0,0 0 0,0 0 0,0 0 0,-1 0 0,1 1 0,-1-1 0,0 1 0,-1-1-1,1 1 1,0 0 0,-1 0 0,0 1 0,1-1 0,-1 1 0,0-1 0,-1 1 0,1 1 0,0-1 0,0 0 0,-1 1 0,1 0 0,-1 0 0,1 1 0,-1-1 0,-7 1 0,7 0-157,0 0 0,0 0-1,1 1 1,-1 0 0,0 0 0,1 0 0,-1 0 0,1 1 0,-1 0-1,1 0 1,-6 3 0,-9 8-1624</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3.453"/>
    </inkml:context>
    <inkml:brush xml:id="br0">
      <inkml:brushProperty name="width" value="0.1" units="cm"/>
      <inkml:brushProperty name="height" value="0.1" units="cm"/>
      <inkml:brushProperty name="color" value="#FFC114"/>
    </inkml:brush>
  </inkml:definitions>
  <inkml:trace contextRef="#ctx0" brushRef="#br0">144 1 5281,'-65'161'5537,"38"-100"-4431,-21 73 1,47-133-1098,1 0 1,-1 1-1,1-1 1,-1 0 0,1 0-1,0 0 1,-1 1-1,1-1 1,0 0-1,0 0 1,0 1-1,0-1 1,0 0-1,0 0 1,0 1 0,1-1-1,-1 0 1,0 0-1,1 0 1,-1 1-1,1-1 1,-1 0-1,2 2 1,0-2-6,-1-1 1,1 0-1,0 1 0,-1-1 0,1 0 1,0 0-1,-1 0 0,1 0 1,0 0-1,-1 0 0,1-1 1,0 1-1,-1 0 0,1-1 1,-1 1-1,1-1 0,2-1 1,17-8-47,0-2 1,-1 0-1,0-1 1,34-28 0,4-4-298,-50 40 296,0-1 10,0 1 0,1-1 1,-2 0-1,1-1 0,-1 0 0,0 0 0,6-10 1,-12 17 30,-1-1 1,1 1 0,-1-1 0,0 1 0,1-1-1,-1 1 1,0-1 0,0 1 0,1-1 0,-1 1-1,0-1 1,0 0 0,0 1 0,0-1 0,0 1-1,0-1 1,0 1 0,0-1 0,0 0 0,0 1-1,0-1 1,0 1 0,0-1 0,0 1 0,-1-1-1,1 0 1,0 1 0,0-1 0,0 1 0,-1-1-1,1 1 1,0-1 0,-1 1 0,1 0 0,-1-1-1,1 1 1,0-1 0,-1 1 0,1 0 0,-1-1-1,1 1 1,-1 0 0,1 0 0,-1-1-1,1 1 1,-1 0 0,0 0 0,0 0 2,0 0 1,1 0 0,-1 0-1,0 0 1,1 0 0,-1 0-1,1 0 1,-1 0-1,1 1 1,-1-1 0,0 0-1,1 0 1,-1 1-1,1-1 1,-1 1 0,1-1-1,-1 0 1,1 1 0,0-1-1,-1 1 1,1-1-1,0 1 1,-1-1 0,1 1-1,0-1 1,-1 1-1,1-1 1,0 1 0,0-1-1,0 1 1,-1 0 0,1-1-1,0 1 1,0-1-1,0 1 1,0 0 0,0-1-1,0 1 1,0-1-1,0 1 1,0 0 0,1-1-1,-1 1 1,0-1 0,0 1-1,0 0 1,1-1-1,0 1 1,19 55 440,-15-45-260,-1 0 1,0 1-1,0-1 1,-1 1-1,-1 0 1,2 13-1,-4 3 195,0-18-310,0-1 1,0 1 0,1-1-1,0 1 1,0-1-1,1 0 1,4 11 0,-5-19-84,-1 0 0,0 0 0,1 0 1,-1 0-1,1 0 0,-1 0 0,1 0 1,0-1-1,-1 1 0,1 0 0,0 0 1,0 0-1,0-1 0,-1 1 0,1-1 0,0 1 1,0 0-1,0-1 0,0 1 0,0-1 1,0 0-1,0 1 0,0-1 0,0 0 1,0 0-1,0 0 0,0 0 0,0 1 1,0-1-1,1-1 0,-1 1 0,0 0 1,0 0-1,0 0 0,0-1 0,0 1 1,2-1-1,2-2-77,0 1 1,-1-1-1,1 0 0,-1 0 1,1-1-1,4-5 1,22-23 3494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3.835"/>
    </inkml:context>
    <inkml:brush xml:id="br0">
      <inkml:brushProperty name="width" value="0.1" units="cm"/>
      <inkml:brushProperty name="height" value="0.1" units="cm"/>
      <inkml:brushProperty name="color" value="#FFC114"/>
    </inkml:brush>
  </inkml:definitions>
  <inkml:trace contextRef="#ctx0" brushRef="#br0">301 1 5441,'1'0'126,"-1"0"1,1 0-1,0 0 0,0 0 0,-1 1 1,1-1-1,0 0 0,-1 0 0,1 1 1,0-1-1,-1 0 0,1 1 0,0-1 1,-1 0-1,1 1 0,-1-1 0,1 1 1,-1-1-1,1 1 0,-1 0 1,1-1-1,-1 1 0,1-1 0,-1 1 1,0 0-1,1-1 0,-1 1 0,0 0 1,0-1-1,1 1 0,-1 0 0,0 0 1,1 28 430,-1-23-146,-1 11 105,-1 0 1,-1 0-1,0-1 1,-8 24 0,-29 62 1077,8-20-552,20-47-675,-24 60 369,31-83-665,-1 0 0,-1-1 0,0 1 0,-1-2 0,-13 17 0,20-26-67,0 0 1,0 0-1,0-1 0,1 1 1,-1 0-1,0-1 1,0 1-1,0 0 1,0-1-1,0 1 0,-1-1 1,1 1-1,0-1 1,0 0-1,0 0 1,0 1-1,0-1 0,-1 0 1,1 0-1,0 0 1,0 0-1,0 0 1,-3-1-1,2 0-3,-1 0-1,1 0 1,0 0-1,-1 0 0,1-1 1,0 1-1,0-1 1,0 0-1,0 1 1,-3-4-1,-2-3-126,1-1 0,0 1-1,0-1 1,-8-17 0,9 14-129,0 0 1,-4-18 0,-3-37 1497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4.212"/>
    </inkml:context>
    <inkml:brush xml:id="br0">
      <inkml:brushProperty name="width" value="0.1" units="cm"/>
      <inkml:brushProperty name="height" value="0.1" units="cm"/>
      <inkml:brushProperty name="color" value="#FFC114"/>
    </inkml:brush>
  </inkml:definitions>
  <inkml:trace contextRef="#ctx0" brushRef="#br0">1 139 6369,'14'-4'2753,"8"-8"-1233,4 6-536,7 1 129,5 2 167,7 0-96,9 3-320,2 0-287,0-5-329,-5 4-96,-7-15-152,-2 1 32,-3 1-144,1-4-216,-8 3-593,-5-6-511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26.850"/>
    </inkml:context>
    <inkml:brush xml:id="br0">
      <inkml:brushProperty name="width" value="0.1" units="cm"/>
      <inkml:brushProperty name="height" value="0.1" units="cm"/>
      <inkml:brushProperty name="color" value="#FFC114"/>
    </inkml:brush>
  </inkml:definitions>
  <inkml:trace contextRef="#ctx0" brushRef="#br0">43 0 4025,'-40'67'1528,"37"-70"-1008,6 3-272,5 0 785,-1 0-321,28 5-104,43 9-168,-39 5-232,-2 0-48,1 2-2312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38.167"/>
    </inkml:context>
    <inkml:brush xml:id="br0">
      <inkml:brushProperty name="width" value="0.1" units="cm"/>
      <inkml:brushProperty name="height" value="0.1" units="cm"/>
      <inkml:brushProperty name="color" value="#FFC114"/>
    </inkml:brush>
  </inkml:definitions>
  <inkml:trace contextRef="#ctx0" brushRef="#br0">460 83 3449,'-2'-4'337,"0"0"1,0 0 0,0 0-1,0 0 1,-1 1-1,0-1 1,0 1 0,0-1-1,0 1 1,0 0 0,-1 0-1,1 0 1,-1 1-1,-7-5 1,4 3-84,-1 0 1,0 0-1,0 1 0,0 0 1,0 0-1,0 1 0,-11-2 1,9 4-175,0 0 0,1 0 0,-1 1 1,0 1-1,1 0 0,-1 0 0,1 1 1,0 0-1,0 0 0,0 1 0,0 0 1,0 1-1,1 0 0,-14 11 0,5-3 100,1 1 0,1 0 0,0 1 0,1 1 0,-23 34 0,27-35-62,1 2 0,1-1 0,0 1 0,1 0 1,1 1-1,0 0 0,2 0 0,0 0 0,1 0 0,-2 31 1,5-38-87,0 0 1,1-1-1,0 1 0,1-1 1,0 1-1,0-1 1,1 0-1,0 0 1,1 0-1,0 0 1,1 0-1,0-1 1,0 0-1,1 0 1,0 0-1,1-1 1,0 0-1,0 0 1,1-1-1,9 8 0,-3-5-13,1-1 0,-1-1 0,1 0-1,1-1 1,-1-1 0,1 0-1,1-1 1,-1-1 0,1 0-1,30 2 1,-27-4-266,1-2 0,-1-1 1,1 0-1,-1-2 0,0 0 1,1-1-1,-2-1 0,35-13 0,20-18-1644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38.633"/>
    </inkml:context>
    <inkml:brush xml:id="br0">
      <inkml:brushProperty name="width" value="0.1" units="cm"/>
      <inkml:brushProperty name="height" value="0.1" units="cm"/>
      <inkml:brushProperty name="color" value="#FFC114"/>
    </inkml:brush>
  </inkml:definitions>
  <inkml:trace contextRef="#ctx0" brushRef="#br0">419 5 3809,'-4'-4'1834,"4"4"-1712,0 0 1,0 0-1,-1 0 0,1 0 1,0 0-1,-1 0 0,1 0 0,0-1 1,-1 1-1,1 0 0,0 0 1,-1 0-1,1 0 0,0 1 1,-1-1-1,1 0 0,0 0 0,-1 0 1,-13 3 69,12-3-9,-20 6 192,0 1 1,0 1-1,1 1 1,0 0-1,0 2 0,-24 17 1,15-7 149,0 2 0,1 1 0,-28 31-1,47-44-366,0 0-1,1 1 1,0-1-1,-9 19 1,16-26-124,-1 1 0,1 0 0,0 0-1,1 0 1,-1 0 0,1 0 0,0 0 0,0 0 0,0 0 0,1 0 0,0 1 0,0-1-1,0 0 1,1 0 0,1 7 0,-1-9-27,0-1 0,0 1 1,0-1-1,0 0 0,1 0 0,-1 0 0,1 1 1,0-1-1,-1-1 0,1 1 0,0 0 0,0 0 1,0-1-1,0 1 0,0-1 0,1 0 0,-1 1 1,0-1-1,1 0 0,-1 0 0,1-1 0,-1 1 0,1 0 1,-1-1-1,1 1 0,4-1 0,3 0 4,0 1 0,0-2 0,0 0-1,-1 0 1,19-4 0,-11-1 4,0 1 1,-1-2 0,0 0-1,0-1 1,0-1 0,-1-1-1,18-14 1,91-89-396,-124 112 377,-7 10 5,1 0 0,0 0-1,0 0 1,1 0 0,0 1 0,1 0-1,0 0 1,0 1 0,1-1-1,0 1 1,1-1 0,1 1-1,-1 0 1,2 19 0,0-28 1,0 0 1,0 0-1,0 0 1,0 0 0,0 0-1,1 0 1,-1 0-1,1 0 1,0 0-1,0-1 1,-1 1-1,1 0 1,0 0 0,0-1-1,0 1 1,1-1-1,-1 1 1,2 1-1,-1-2-8,-1 0 0,0-1 0,1 1 0,-1-1 0,1 1 0,-1-1 0,0 1 0,1-1 0,0 0 0,-1 0 0,1 0 0,-1 0 0,1 0 0,-1 0 0,1 0 0,-1 0 0,1-1 0,1 0 1,3-1-124,1 0 1,-1-1 0,0 0 0,0-1 0,0 1-1,-1-1 1,0 0 0,1-1 0,4-4 0,20-28-1129,0-8 771</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39"/>
    </inkml:context>
    <inkml:brush xml:id="br0">
      <inkml:brushProperty name="width" value="0.1" units="cm"/>
      <inkml:brushProperty name="height" value="0.1" units="cm"/>
      <inkml:brushProperty name="color" value="#FFC114"/>
    </inkml:brush>
  </inkml:definitions>
  <inkml:trace contextRef="#ctx0" brushRef="#br0">75 1 5409,'-1'14'2057,"-2"10"-1345,-1 9-368,-2 9 88,-8 9 56,-1 7 8,1 6-224,1 1-120,8-4-88,5-7-24,5-16-360,2-11-272,2-19-896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1.225"/>
    </inkml:context>
    <inkml:brush xml:id="br0">
      <inkml:brushProperty name="width" value="0.1" units="cm"/>
      <inkml:brushProperty name="height" value="0.1" units="cm"/>
      <inkml:brushProperty name="color" value="#FFC114"/>
    </inkml:brush>
  </inkml:definitions>
  <inkml:trace contextRef="#ctx0" brushRef="#br0">1 1 6929,'5'4'2049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39.379"/>
    </inkml:context>
    <inkml:brush xml:id="br0">
      <inkml:brushProperty name="width" value="0.1" units="cm"/>
      <inkml:brushProperty name="height" value="0.1" units="cm"/>
      <inkml:brushProperty name="color" value="#FFC114"/>
    </inkml:brush>
  </inkml:definitions>
  <inkml:trace contextRef="#ctx0" brushRef="#br0">213 9 3401,'-3'-2'322,"0"1"1,-1 0-1,1 0 1,0 0-1,-1 0 1,1 1-1,-1-1 1,1 1-1,-1 0 1,1 0-1,-1 0 1,1 0-1,-1 1 1,1 0-1,-1-1 1,1 1-1,0 0 1,-1 1-1,1-1 1,-4 3-1,-5 1 60,1 1-1,1 1 0,-1-1 1,-13 13-1,17-12-235,0 0 1,1 0-1,0 0 1,1 1-1,0-1 0,0 1 1,0 1-1,1-1 1,1 1-1,-1-1 0,1 1 1,1 0-1,-1 0 1,2 1-1,-1-1 0,1 0 1,1 1-1,0-1 1,0 0-1,0 1 0,1-1 1,1 0-1,0 0 1,0 0-1,5 13 0,-4-14-152,0 1-1,0-1 1,1 0-1,1 0 0,-1 0 1,1-1-1,0 0 1,1 0-1,-1 0 1,2 0-1,-1-1 0,1 0 1,-1 0-1,2-1 1,-1 0-1,0 0 0,1-1 1,0 0-1,0 0 1,1-1-1,-1 0 1,1 0-1,-1-1 0,1 0 1,0-1-1,16 1 1,-21-1-121,1-1 0,-1-1 0,1 1 1,-1-1-1,1 1 0,-1-1 0,0-1 0,0 1 1,1-1-1,-1 1 0,0-1 0,0 0 1,-1 0-1,5-4 0,20-21 1947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39.747"/>
    </inkml:context>
    <inkml:brush xml:id="br0">
      <inkml:brushProperty name="width" value="0.1" units="cm"/>
      <inkml:brushProperty name="height" value="0.1" units="cm"/>
      <inkml:brushProperty name="color" value="#FFC114"/>
    </inkml:brush>
  </inkml:definitions>
  <inkml:trace contextRef="#ctx0" brushRef="#br0">25 248 7634,'1'4'641,"0"1"0,0-1 0,0 1 0,-1-1 0,0 1 0,0 6 0,-1 4-115,-1 0 0,-5 16 0,0 2 342,4-16-497,0 1-49,0 0 1,1 0-1,1 0 1,2 31-1,-1-45-300,0-1 1,1 1-1,0-1 0,-1 0 1,1 1-1,0-1 0,1 0 1,-1 1-1,1-1 0,-1 0 1,1 0-1,0 0 0,0 0 1,0 0-1,0-1 0,1 1 1,-1-1-1,1 1 0,0-1 1,0 0-1,-1 0 0,1 0 1,1 0-1,-1-1 0,0 1 1,0-1-1,0 0 0,1 0 1,-1 0-1,7 1 0,-4-2-15,0 0-1,0 0 0,1-1 0,-1 1 0,0-1 1,0-1-1,0 1 0,0-1 0,0 0 0,-1 0 0,1-1 1,0 0-1,-1 0 0,0 0 0,0-1 0,0 1 1,0-1-1,6-7 0,2-2-71,-1 0-1,0-1 1,-1-1-1,18-30 1,-17 25-103,-3 5-70,0-1-1,0 0 1,-1 0 0,-1-1-1,-1 0 1,5-22 0,-11 39 232,0-1 0,0 1 0,1-1 0,-1 1 0,0-1 0,0 1 0,0-1 0,0 1 0,0-1 0,0 1 0,0-1 0,0 1 0,0-1 0,0 1 0,0-1 0,-1 1 0,1-1 0,0 1 0,0 0 0,0-1 0,-1 1 0,1-1 0,0 1 0,0-1 0,-1 1 0,0-1 0,-9 6-14,-12 18 104,17-16-32,1 0 0,0 0-1,0 1 1,1-1 0,0 1 0,0-1-1,1 1 1,0 0 0,0 0 0,0 0-1,1 0 1,1 1 0,-1-1 0,2 11-1,0-14-35,-1 1 0,1-1 0,0 0 0,1 0 0,-1 1 0,1-1-1,0 0 1,0-1 0,1 1 0,-1 0 0,1-1 0,0 1 0,0-1 0,1 0 0,-1 0 0,1 0-1,0 0 1,0-1 0,0 0 0,1 1 0,-1-2 0,10 6 0,-10-7-47,-1 1-1,1-1 1,-1 0 0,1-1 0,-1 1-1,1 0 1,0-1 0,0 0 0,-1 0-1,1 0 1,0 0 0,-1-1 0,1 1-1,0-1 1,-1 0 0,1 0 0,-1-1-1,6-2 1,-2 0-270,0 0 0,0-1-1,0 1 1,-1-2 0,0 1 0,0-1 0,8-9-1,17-25-1821</inkml:trace>
  <inkml:trace contextRef="#ctx0" brushRef="#br0" timeOffset="1">673 1 6345,'5'0'2649,"3"3"-1329,3 5-888,-2 13-96,2 7 64,-3 9 105,2 4 47,-4 13-184,-6 4-72,7 9-128,-7 3-112,6-10-280,4-6-232,-4-12-488,11-12-217,7-17-399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0.166"/>
    </inkml:context>
    <inkml:brush xml:id="br0">
      <inkml:brushProperty name="width" value="0.1" units="cm"/>
      <inkml:brushProperty name="height" value="0.1" units="cm"/>
      <inkml:brushProperty name="color" value="#FFC114"/>
    </inkml:brush>
  </inkml:definitions>
  <inkml:trace contextRef="#ctx0" brushRef="#br0">220 1 5273,'-9'0'468,"-1"1"-1,1 0 1,-1 0-1,1 1 0,0 0 1,0 1-1,0 0 1,0 0-1,0 1 1,1 0-1,-1 1 1,-13 10-1,14-9-297,1 0 0,0 0 1,0 1-1,1 0 0,0 1 0,0-1 0,0 1 1,1 1-1,1-1 0,-1 0 0,1 1 0,1 0 1,0 0-1,0 0 0,1 0 0,0 1 0,0-1 0,1 1 1,0 16-1,1-23-159,0 0 0,0 1 0,0-1 0,1 0 0,-1 0 0,1 0 0,0 0 0,0 0 0,0 0 0,0 0 0,1 0 1,-1 0-1,1 0 0,0 0 0,0-1 0,-1 1 0,2-1 0,-1 1 0,0-1 0,1 0 0,-1 0 0,6 3 0,-4-3-4,0 0 0,0-1-1,1 1 1,-1-1 0,0 0 0,1 0 0,-1-1-1,1 0 1,-1 1 0,1-1 0,-1-1-1,1 1 1,-1-1 0,1 0 0,8-2 0,-3-1-1,0 0-1,0-1 1,0 0 0,0-1 0,-1 0 0,0 0 0,0-1 0,-1 0 0,0-1 0,8-8 0,7-11-33,35-53-1,-72 133 48,9-39-9,2-1 0,-1 2-1,2-1 1,0 0 0,0 17 0,2-27-8,0 0 0,0 0 1,1 0-1,0 0 0,0 0 1,0 0-1,0 0 0,0 0 1,1-1-1,2 6 1,-2-7-4,-1 0 0,1 0 0,-1-1 0,1 1 0,0 0 0,0 0 0,0-1 0,0 1 0,0-1 0,0 0 0,1 0 0,-1 1 0,0-1 1,1-1-1,-1 1 0,0 0 0,1-1 0,2 1 0,1 0-89,0-1 0,0 0 0,0 0 0,0-1-1,0 1 1,-1-1 0,1-1 0,0 1 0,0-1 0,10-4 0,-8 2-333,1-1 0,-1 0 1,0 0-1,0 0 1,14-14-1,8-13-1420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0.534"/>
    </inkml:context>
    <inkml:brush xml:id="br0">
      <inkml:brushProperty name="width" value="0.1" units="cm"/>
      <inkml:brushProperty name="height" value="0.1" units="cm"/>
      <inkml:brushProperty name="color" value="#FFC114"/>
    </inkml:brush>
  </inkml:definitions>
  <inkml:trace contextRef="#ctx0" brushRef="#br0">125 1 7106,'-2'17'2752,"2"24"-1664,2 6-528,1 4 161,-1 1 79,-6 10-40,4 5-96,2 8-320,3 3-144,4-16-200,-9-8-88,3-28-736,1-13-208,-4-28-817</inkml:trace>
  <inkml:trace contextRef="#ctx0" brushRef="#br0" timeOffset="1">2 314 5041,'-1'-5'2841,"2"-6"-409,15 2-1080,10 2-727,7 1-185,18 1-184,0-3-72,5 0-536,-2 2-272,-13 6-793,-6 0 1817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0.917"/>
    </inkml:context>
    <inkml:brush xml:id="br0">
      <inkml:brushProperty name="width" value="0.1" units="cm"/>
      <inkml:brushProperty name="height" value="0.1" units="cm"/>
      <inkml:brushProperty name="color" value="#FFC114"/>
    </inkml:brush>
  </inkml:definitions>
  <inkml:trace contextRef="#ctx0" brushRef="#br0">47 49 4489,'44'33'1903,"-41"-32"-1781,-1 0-1,0 0 1,1-1 0,-1 1 0,1-1-1,0 1 1,-1-1 0,1 0-1,-1 0 1,1 0 0,-1 0-1,1 0 1,-1-1 0,1 1 0,0-1-1,-1 0 1,0 1 0,1-1-1,3-2 1,5-1 197,-2 1-24,45-14 943,-50 15-1088,-1 1-1,1-1 0,0 0 0,-1 0 0,1 0 0,-1-1 0,0 1 0,0-1 0,0 0 1,5-4-1,-8 6-125,0 1 0,1-1 0,-1 1 1,0-1-1,1 1 0,-1-1 1,0 1-1,0-1 0,1 1 0,-1-1 1,0 1-1,0-1 0,0 1 1,0-1-1,0 0 0,0 1 0,0-1 1,0 1-1,0-1 0,0 1 1,0-1-1,0 1 0,0-1 0,0 0 1,0 1-1,-1-1 0,1 1 1,0-1-1,-1 0 0,0 0-5,0 0-1,0 0 1,0 1 0,0-1-1,0 0 1,-1 1 0,1-1-1,0 1 1,0-1 0,-1 1-1,1-1 1,-2 1-1,-39-2 31,33 3 40,1-1 1,-1 2 0,1-1 0,0 1 0,-1 0 0,1 1 0,0 0 0,0 0 0,1 1 0,-1 0 0,1 1 0,0-1 0,-10 10 0,9-7 157,1 0 0,0 1-1,1 0 1,-1 0 0,2 1 0,-1 0 0,1 0-1,1 0 1,-1 1 0,-4 18 0,6-18-63,0 1 0,1 0 0,0 0 0,0-1 0,2 1 0,-1 1 0,1-1 0,1 0 0,0 0 0,1-1 0,0 1 0,3 11 0,-2-15-132,-1-1 0,1 1 0,0-1 0,1 0 0,0 0 0,0 0 0,0-1 0,0 1 0,1-1 0,0 0 0,0 0 0,1-1 0,-1 1 0,1-1 0,0 0 0,0-1 0,0 1 0,1-1 0,-1-1 0,9 3 0,3 0-130,0-1-1,1-1 0,0-1 1,0 0-1,-1-1 0,1-2 1,0 0-1,0 0 0,0-2 1,-1 0-1,0-2 0,1 0 1,-1 0-1,-1-2 0,19-9 1,-29 12-182,0 0 1,0-1-1,-1 0 1,0 0-1,0 0 1,8-9-1,-2-1 25,15-26 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2.649"/>
    </inkml:context>
    <inkml:brush xml:id="br0">
      <inkml:brushProperty name="width" value="0.1" units="cm"/>
      <inkml:brushProperty name="height" value="0.1" units="cm"/>
      <inkml:brushProperty name="color" value="#FFC114"/>
    </inkml:brush>
  </inkml:definitions>
  <inkml:trace contextRef="#ctx0" brushRef="#br0">1 29 6073,'75'-29'2353,"-72"61"-1465,8 6-32,-11 16 208,-1 2-79,-1 10-321,-4 2-184,6-7-320,0-4-88,1-17-224,1-7-240,-5-17-616,3-5-353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3.016"/>
    </inkml:context>
    <inkml:brush xml:id="br0">
      <inkml:brushProperty name="width" value="0.1" units="cm"/>
      <inkml:brushProperty name="height" value="0.1" units="cm"/>
      <inkml:brushProperty name="color" value="#FFC114"/>
    </inkml:brush>
  </inkml:definitions>
  <inkml:trace contextRef="#ctx0" brushRef="#br0">1 0 8130,'0'16'2944,"5"26"-2263,1 9-257,5 12 344,0 8 136,0 3 104,2 3-200,3 7-400,-2-1-176,4-10-536,-5-9-360,-7-23-864,-7-12-504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3.433"/>
    </inkml:context>
    <inkml:brush xml:id="br0">
      <inkml:brushProperty name="width" value="0.1" units="cm"/>
      <inkml:brushProperty name="height" value="0.1" units="cm"/>
      <inkml:brushProperty name="color" value="#FFC114"/>
    </inkml:brush>
  </inkml:definitions>
  <inkml:trace contextRef="#ctx0" brushRef="#br0">0 129 9146,'13'4'3153,"14"-4"-2753,14-2-304,18-8 184,6-2 48,17-7-16,-1-4-232,6 1-1080,-5-2-297</inkml:trace>
  <inkml:trace contextRef="#ctx0" brushRef="#br0" timeOffset="1">814 176 5593,'26'-15'2047,"43"-17"-1,-52 26-1797,-1-1-1,1 0 0,-1-2 1,-1 0-1,0 0 0,0-2 1,23-20-1,-37 30-209,0 0 0,0-1-1,0 1 1,1 0 0,-1-1 0,-1 1-1,1-1 1,0 1 0,0-1 0,0 1-1,-1-1 1,1 1 0,-1-1 0,0 0-1,1 1 1,-1-3 0,0 3-21,0 0-1,-1 0 1,1 1 0,-1-1-1,1 0 1,-1 1 0,1-1 0,-1 0-1,1 1 1,-1-1 0,0 1-1,1-1 1,-1 1 0,0-1-1,1 1 1,-1-1 0,0 1 0,0 0-1,0-1 1,1 1 0,-1 0-1,0 0 1,0-1 0,0 1-1,0 0 1,1 0 0,-1 0 0,0 0-1,0 0 1,0 0 0,0 1-1,0-1 1,-13 1 224,0 0 0,1 1 0,-1 0-1,1 1 1,0 0 0,-19 9 0,24-9-104,0 0 0,0 1 0,0 0 0,0 1-1,1 0 1,0 0 0,0 1 0,0-1 0,0 2 0,-9 11 0,14-15-76,0 1 0,0 0 0,0 0 0,0 0 0,0 0 0,1 0 0,0 1 0,0-1 0,0 0 0,0 1 0,1-1 0,-1 1 0,2 4 0,-1-1 21,1 0 1,1 0-1,-1 0 1,1-1-1,1 1 1,5 12-1,1-2-49,1-1 0,0-1 0,1 1-1,1-2 1,15 16 0,-16-19-248,1-1 0,0 0 0,1 0 0,18 10 0,-23-16-156,1 0 0,-1-1 0,1-1 0,-1 1 1,1-1-1,0-1 0,0 1 0,0-2 0,11 2 0,19-2-1776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3.837"/>
    </inkml:context>
    <inkml:brush xml:id="br0">
      <inkml:brushProperty name="width" value="0.1" units="cm"/>
      <inkml:brushProperty name="height" value="0.1" units="cm"/>
      <inkml:brushProperty name="color" value="#FFC114"/>
    </inkml:brush>
  </inkml:definitions>
  <inkml:trace contextRef="#ctx0" brushRef="#br0">250 56 5489,'1'-3'460,"-1"-1"0,0 1 0,-1-1-1,1 1 1,0-1 0,-1 1 0,0-1 0,0 1 0,-3-6-1,3 7-350,0 1-1,0 0 0,0 0 1,0 0-1,0 0 0,0 0 0,-1 0 1,1 0-1,0 0 0,-1 0 1,1 1-1,-1-1 0,1 1 0,-1-1 1,1 1-1,-1-1 0,1 1 1,-1 0-1,0 0 0,1 0 0,-1 0 1,1 0-1,-1 0 0,0 0 0,-1 1 1,-7 0 179,1 1 0,-1 1-1,0 0 1,1 0 0,0 1 0,0 0 0,0 0 0,0 1 0,1 0-1,0 1 1,0 0 0,-11 10 0,11-9-186,1 0 1,0 1-1,1-1 1,-1 1-1,2 1 0,-1-1 1,1 1-1,0 0 0,1 0 1,0 0-1,1 1 0,-4 14 1,6-20-99,0-1 0,0 1 0,1-1 1,0 1-1,-1-1 0,1 1 0,1-1 1,-1 1-1,0-1 0,1 1 0,0-1 0,0 0 1,0 1-1,0-1 0,0 0 0,1 0 0,-1 1 1,1-1-1,0 0 0,0-1 0,0 1 1,0 0-1,1 0 0,-1-1 0,1 0 0,-1 1 1,1-1-1,0 0 0,0 0 0,0 0 0,0-1 1,0 1-1,1-1 0,-1 0 0,0 0 1,6 1-1,-1 0-72,0-1 0,0 0 0,1-1 0,-1 0 0,0 0 0,0 0 0,0-1 0,0-1 1,0 1-1,0-1 0,0-1 0,-1 1 0,1-1 0,13-8 0,-12 5-64,0-1 1,0-1-1,0 1 0,12-15 1,9-9 3,-30 31 131,0 0-1,0 0 0,0 0 1,0 0-1,0 0 0,0 0 0,0 0 1,0 0-1,0 1 0,0-1 0,0 0 1,0 0-1,0 0 0,0 0 0,0 0 1,0 0-1,0 0 0,0 0 1,0 1-1,0-1 0,0 0 0,0 0 1,0 0-1,0 0 0,1 0 0,-1 0 1,0 0-1,0 0 0,0 0 0,0 0 1,0 1-1,0-1 0,0 0 1,0 0-1,0 0 0,0 0 0,1 0 1,-1 0-1,0 0 0,0 0 0,0 0 1,0 0-1,0 0 0,0 0 0,0 0 1,1 0-1,-1 0 0,0 0 1,0 0-1,0 0 0,0 0 0,0 0 1,0 0-1,0 0 0,0 0 0,1 0 1,-1 0-1,0 0 0,0-1 0,0 1 1,0 0-1,0 0 0,0 0 0,0 0 1,0 0-1,-2 15 24,1-7 4,1-5-58,-2 8 63,1 0-1,0 0 1,0 0 0,1 0 0,3 18 0,-3-26-97,1-1-1,-1 1 1,1-1 0,0 1 0,0-1 0,0 1 0,0-1 0,0 1 0,0-1 0,1 0 0,-1 0 0,1 0 0,0 0 0,0 0 0,-1 0 0,1 0 0,0 0 0,1-1 0,-1 1 0,0-1 0,0 1 0,1-1 0,-1 0 0,0 0 0,1 0 0,0 0 0,-1-1 0,1 1 0,-1-1 0,1 1 0,0-1 0,-1 0-1,4 0 1,30-6-1947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4.251"/>
    </inkml:context>
    <inkml:brush xml:id="br0">
      <inkml:brushProperty name="width" value="0.1" units="cm"/>
      <inkml:brushProperty name="height" value="0.1" units="cm"/>
      <inkml:brushProperty name="color" value="#FFC114"/>
    </inkml:brush>
  </inkml:definitions>
  <inkml:trace contextRef="#ctx0" brushRef="#br0">177 0 9018,'0'18'3513,"5"23"-2065,3 5-1032,-2 2 272,4 8 80,-4 9-79,-1-1-161,1 1-696,-2-9-457,-3-18-1135,-2-9-632</inkml:trace>
  <inkml:trace contextRef="#ctx0" brushRef="#br0" timeOffset="1">0 215 8794,'10'-3'6665,"19"5"-6289,11-1-24,28 1-200,13-2-352,20-3-1272,-6-8 464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2T14:36:41.622"/>
    </inkml:context>
    <inkml:brush xml:id="br0">
      <inkml:brushProperty name="width" value="0.1" units="cm"/>
      <inkml:brushProperty name="height" value="0.1" units="cm"/>
      <inkml:brushProperty name="color" value="#FFC114"/>
    </inkml:brush>
  </inkml:definitions>
  <inkml:trace contextRef="#ctx0" brushRef="#br0">147 1 7794,'-17'11'2830,"6"-6"-2833,-5 6 32,6-4 50,-1-1 0,1 1 0,1 1-1,0 0 1,0 0 0,0 1 0,1 0 0,-12 16 0,19-23-51,0 0 0,0 0 0,0 0 0,0 0 0,1 0 0,-1 0 1,1 0-1,-1 0 0,1 1 0,-1-1 0,1 0 0,0 0 0,0 0 0,0 1 1,1-1-1,-1 0 0,0 0 0,1 0 0,-1 1 0,2 1 0,0 0-9,0 0-1,0-1 1,1 0 0,-1 1-1,1-1 1,0 0-1,0 0 1,0-1-1,0 1 1,5 3 0,8 3-6,0 0-1,1-1 1,32 11 0,-44-17 8,29 9-9,-18-6-11,0 0 0,0 2 1,27 14-1,-43-21 0,1 0 0,0 1-1,-1-1 1,1 0 0,0 1 0,-1-1 0,1 1 0,-1-1 0,1 1-1,-1 0 1,1-1 0,-1 1 0,0-1 0,1 1 0,-1 0 0,0-1-1,1 1 1,-1 0 0,0-1 0,0 1 0,1 0 0,-1 0 0,0-1-1,0 1 1,0 0 0,0 0 0,0-1 0,0 1 0,0 0-1,0 0 1,-1-1 0,1 1 0,0 0 0,0-1 0,0 1 0,-1 0-1,1-1 1,0 1 0,-1 0 0,1-1 0,-1 1 0,1-1 0,-2 2-1,-1 1 6,0 0 0,0 0 0,0-1-1,-1 1 1,-6 3 0,-15 7-97,-1-2 1,-1 0-1,0-2 0,0 0 1,0-2-1,-47 5 0,63-13-836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4.650"/>
    </inkml:context>
    <inkml:brush xml:id="br0">
      <inkml:brushProperty name="width" value="0.1" units="cm"/>
      <inkml:brushProperty name="height" value="0.1" units="cm"/>
      <inkml:brushProperty name="color" value="#FFC114"/>
    </inkml:brush>
  </inkml:definitions>
  <inkml:trace contextRef="#ctx0" brushRef="#br0">95 1 5713,'-34'16'2065,"32"-14"-1910,0-1 0,0 0 1,1 1-1,-1 0 1,0-1-1,1 1 0,-1 0 1,1 0-1,0 0 1,-1 0-1,1 0 0,0 0 1,0 0-1,0 0 1,0 1-1,0 3 0,-2 3 307,-2 3-92,1 1-1,1-1 1,0 1-1,1 0 1,0 0-1,1 0 1,1 0-1,0 14 1,1-18-219,0 1 0,0-1 1,1 1-1,0-1 0,0 0 0,1 0 1,0 0-1,1 0 0,0 0 1,0-1-1,11 14 0,-12-18-143,0 0-1,1-1 1,-1 0 0,1 0-1,0 0 1,0-1 0,0 1-1,1-1 1,-1 0 0,1 0-1,-1 0 1,1-1 0,-1 1-1,1-1 1,0 0 0,0-1-1,-1 1 1,1-1 0,0 0-1,0 0 1,0 0 0,0-1-1,-1 0 1,1 0-1,0 0 1,5-2 0,-5 1-43,-1 1-1,1-1 1,0 0 0,-1-1-1,1 1 1,-1-1 0,0 0 0,0 0-1,0 0 1,0 0 0,0-1 0,-1 0-1,1 0 1,-1 0 0,0 0 0,-1 0-1,1 0 1,-1-1 0,1 1 0,-1-1-1,-1 0 1,1 0 0,-1 0 0,2-6-1,-3 6-6,0 0-1,1 0 1,-2 0 0,1 0-1,-1 0 1,1 1-1,-1-1 1,-1 0 0,1 0-1,-1 0 1,0 1-1,0-1 1,0 1-1,-5-8 1,3 7 7,-1 0 0,1 0 0,-1 0 1,0 1-1,-1-1 0,1 1 0,-1 1 0,1-1 0,-12-5 0,4 4-45,0 0 1,0 1-1,-1 1 0,1 0 0,-1 1 0,0 0 1,1 1-1,-1 0 0,-27 3 0,27 2-933,9 0-472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5.032"/>
    </inkml:context>
    <inkml:brush xml:id="br0">
      <inkml:brushProperty name="width" value="0.1" units="cm"/>
      <inkml:brushProperty name="height" value="0.1" units="cm"/>
      <inkml:brushProperty name="color" value="#FFC114"/>
    </inkml:brush>
  </inkml:definitions>
  <inkml:trace contextRef="#ctx0" brushRef="#br0">183 184 7258,'-30'-56'4554,"20"38"-4216,0 2-1,-1-1 1,0 2 0,-2-1 0,-21-20 0,33 35-300,0 0 0,1 1 0,-1-1 1,0 0-1,0 1 0,1-1 0,-1 0 0,0 1 0,0-1 0,0 1 1,0 0-1,0-1 0,0 1 0,0 0 0,0-1 0,0 1 1,0 0-1,0 0 0,0 0 0,0 0 0,0 0 0,0 0 0,0 0 1,0 0-1,0 0 0,0 1 0,0-1 0,-1 1 0,0 0-6,0 0-1,1 1 0,-1-1 0,1 1 1,0 0-1,-1-1 0,1 1 0,0 0 1,0 0-1,0 0 0,0-1 0,1 1 1,-2 3-1,-2 8-2,1 1 0,0 0 0,-1 16 0,4-28-17,-3 62 18,2 0 0,3 0 0,15 85-1,3 90-3331,-24-210 1751,-4-12 576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5.446"/>
    </inkml:context>
    <inkml:brush xml:id="br0">
      <inkml:brushProperty name="width" value="0.1" units="cm"/>
      <inkml:brushProperty name="height" value="0.1" units="cm"/>
      <inkml:brushProperty name="color" value="#FFC114"/>
    </inkml:brush>
  </inkml:definitions>
  <inkml:trace contextRef="#ctx0" brushRef="#br0">1 19 9634,'21'-3'3809,"17"-5"-2545,8 5-352,5 3-272,1-2-199,11 2-545,0 0-489,3-3 4602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5.821"/>
    </inkml:context>
    <inkml:brush xml:id="br0">
      <inkml:brushProperty name="width" value="0.1" units="cm"/>
      <inkml:brushProperty name="height" value="0.1" units="cm"/>
      <inkml:brushProperty name="color" value="#FFC114"/>
    </inkml:brush>
  </inkml:definitions>
  <inkml:trace contextRef="#ctx0" brushRef="#br0">417 37 6825,'1'-2'133,"-1"1"0,1-1 0,0 0 0,-1 1-1,0-1 1,1 0 0,-1 0 0,0 1 0,0-1-1,0 0 1,0 1 0,0-1 0,0 0-1,0 0 1,-1 1 0,1-1 0,-1-1 0,-1 2-53,0 0 0,0 0 0,0 1 0,0-1 0,0 1 0,-1 0 0,1 0 0,0-1 0,0 1 0,0 0 0,0 1 0,0-1 0,0 0 0,0 1 0,0-1 0,-3 1 0,-14 3 377,0 1 0,0 0 1,0 1-1,1 1 1,0 1-1,0 1 1,0 0-1,2 1 1,-1 1-1,1 1 1,1 0-1,0 1 0,0 0 1,-15 20-1,18-18-325,0 1 0,1 0 0,1 0 0,0 1-1,1 0 1,1 1 0,1 0 0,0 0 0,2 1 0,0 0-1,1 0 1,1 0 0,0 0 0,1 31 0,2-41-126,1 0-1,0 0 1,0 1 0,1-1 0,0 0 0,0-1 0,1 1 0,1 0-1,5 11 1,-6-15-11,1 1-1,0-1 0,0 0 1,0-1-1,0 1 1,1-1-1,-1 0 1,1 0-1,0 0 0,0-1 1,1 1-1,-1-1 1,1 0-1,10 3 0,-6-3-75,0 0 0,1-1 0,-1 0 0,1 0 0,-1-1 0,11-1 0,64-7-3460,-71 5 2304,12-1-2837</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6.187"/>
    </inkml:context>
    <inkml:brush xml:id="br0">
      <inkml:brushProperty name="width" value="0.1" units="cm"/>
      <inkml:brushProperty name="height" value="0.1" units="cm"/>
      <inkml:brushProperty name="color" value="#FFC114"/>
    </inkml:brush>
  </inkml:definitions>
  <inkml:trace contextRef="#ctx0" brushRef="#br0">154 5 6265,'-10'-2'1342,"1"1"0,0 0-1,0 0 1,-15 1-1,21 1-1264,-1 0 0,0 0-1,1 0 1,-1 0 0,0 0-1,1 1 1,0-1-1,-1 1 1,1 0 0,0 0-1,0 0 1,0 0 0,0 1-1,-3 3 1,2-1 68,-1 0 1,2 0-1,-1 0 1,1 0-1,0 1 0,0 0 1,0-1-1,1 1 1,0 0-1,0 0 0,0 1 1,1-1-1,0 0 0,0 0 1,1 1-1,0-1 1,0 0-1,0 1 0,1-1 1,0 0-1,0 1 1,3 9-1,-1-8-87,0 0 1,0 0-1,0 0 0,1-1 1,1 1-1,-1-1 0,1 0 1,0 0-1,0-1 0,1 0 1,0 0-1,0 0 0,1-1 1,-1 1-1,1-2 0,12 8 1,-8-8-63,-1 0 0,1-1 1,0 0-1,0-1 0,0 0 1,0 0-1,0-1 0,0-1 0,0 0 1,0 0-1,1-1 0,-1-1 1,0 0-1,0 0 0,12-5 1,-17 5-32,1 0 1,-1 0 0,-1-1-1,1 0 1,0 0 0,-1-1-1,1 1 1,-1-1 0,0 0-1,0 0 1,-1-1 0,1 1-1,-1-1 1,0 0 0,0-1-1,-1 1 1,0-1 0,0 1-1,0-1 1,0 0 0,-1 0-1,0 0 1,0 0 0,-1 0-1,0-1 1,0 1 0,1-11-1,-3 12-15,1 0-1,-1 0 0,1 0 0,-1 0 0,0 1 0,-1-1 1,1 0-1,-1 1 0,0-1 0,0 1 0,-1-1 1,1 1-1,-1 0 0,0 0 0,0 0 0,0 1 0,-1-1 1,1 1-1,-1-1 0,0 1 0,0 1 0,0-1 1,0 0-1,-1 1 0,1 0 0,-1 0 0,-7-2 0,1 0-323,-1 1 0,0 0-1,0 1 1,0 0 0,0 1-1,0 0 1,-1 1 0,1 0-1,-22 5 1,6 4-985,12 1 1712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6.595"/>
    </inkml:context>
    <inkml:brush xml:id="br0">
      <inkml:brushProperty name="width" value="0.1" units="cm"/>
      <inkml:brushProperty name="height" value="0.1" units="cm"/>
      <inkml:brushProperty name="color" value="#FFC114"/>
    </inkml:brush>
  </inkml:definitions>
  <inkml:trace contextRef="#ctx0" brushRef="#br0">0 298 4825,'2'0'514,"0"1"0,0 0 0,-1 0-1,1 0 1,0-1 0,0 1 0,0-1 0,0 0-1,0 1 1,0-1 0,0 0 0,0 0 0,4-1 0,-4 1-279,0-1 0,-1 0 0,1 1 0,-1-1 0,1 0 0,-1 0 0,1 0 0,-1 0 1,1 0-1,-1 0 0,0 0 0,0 0 0,2-3 0,2-3-102,-1 0 0,0 0-1,-1-1 1,1 1 0,3-14 0,3-6 333,-1 7-418,37-72 128,-40 81-162,1 0-1,0 1 0,1 0 0,0 0 0,1 1 0,10-8 0,-18 15-13,0 1 0,1 0-1,-1 0 1,0 0 0,1 0 0,-1 0 0,1 0-1,0 0 1,-1 0 0,1 1 0,0-1 0,-1 1 0,1-1-1,0 1 1,-1-1 0,1 1 0,0 0 0,0 0-1,0 0 1,-1 0 0,1 0 0,0 1 0,0-1-1,-1 0 1,1 1 0,0-1 0,-1 1 0,1 0 0,0-1-1,-1 1 1,1 0 0,-1 0 0,1 0 0,-1 0-1,0 0 1,1 1 0,-1-1 0,0 0 0,0 1-1,0-1 1,0 1 0,0-1 0,1 3 0,4 7 7,0 1 0,-1-1 0,0 1 0,5 21 0,-9-30-3,14 57 93,-10-38-31,0 1 0,2-1 0,14 33 0,-20-54-64,-1 0 0,0 0 1,1-1-1,-1 1 0,0 0 0,1-1 1,-1 1-1,1 0 0,-1-1 0,1 1 0,0 0 1,-1-1-1,1 1 0,0-1 0,-1 1 0,1-1 1,0 1-1,-1-1 0,1 0 0,0 1 1,0-1-1,0 0 0,-1 0 0,1 0 0,0 1 1,1-1-1,0-1-2,-1 1 0,1 0 1,-1-1-1,0 0 1,1 1-1,-1-1 0,0 0 1,1 0-1,-1 0 0,0 1 1,0-1-1,0-1 0,2-1 1,4-5-7,-1-1 0,-1 1 0,7-14 0,-10 19 9,11-22-6,2 1 0,30-40 0,-39 57-13,0 0-1,0 0 1,1 1-1,0 0 1,0 0-1,0 1 1,1 0 0,-1 0-1,1 1 1,1 0-1,-1 0 1,16-4-1,-22 7 14,0 1-1,-1-1 0,1 1 0,0 0 0,0 0 1,0-1-1,0 1 0,0 1 0,0-1 1,0 0-1,0 0 0,0 1 0,0-1 1,0 1-1,0-1 0,0 1 0,0 0 0,0 0 1,-1 0-1,1 0 0,0 0 0,-1 0 1,3 2-1,-2 0 8,0 0 0,-1 0 0,1 0-1,0 0 1,-1 0 0,0 0 0,0 0 0,0 0 0,0 0 0,0 1 0,0-1 0,-1 0-1,0 5 1,2 14-16,-2-5 46,1-1 1,1 0 0,6 23-1,-7-35-113,0-1 0,0 1 0,0 0-1,1-1 1,0 1 0,-1-1 0,1 0-1,1 1 1,-1-1 0,0 0 0,1 0-1,0 0 1,-1-1 0,1 1 0,0-1-1,0 0 1,1 1 0,-1-1 0,6 2-1,-7-3-27,-1 0 0,1-1-1,-1 1 1,1-1-1,-1 0 1,1 1 0,0-1-1,-1 0 1,1 0 0,-1 0-1,1 0 1,0 0 0,-1-1-1,1 1 1,-1 0-1,1-1 1,-1 1 0,1-1-1,-1 1 1,2-2 0,0 0-215,0 0 0,0-1 1,-1 1-1,1-1 1,-1 1-1,0-1 0,0 0 1,4-5-1,11-22-2606</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6.965"/>
    </inkml:context>
    <inkml:brush xml:id="br0">
      <inkml:brushProperty name="width" value="0.1" units="cm"/>
      <inkml:brushProperty name="height" value="0.1" units="cm"/>
      <inkml:brushProperty name="color" value="#FFC114"/>
    </inkml:brush>
  </inkml:definitions>
  <inkml:trace contextRef="#ctx0" brushRef="#br0">0 1 5657,'5'27'1830,"2"-1"-1,0 0 0,15 36 1,8 26 333,17 127 559,-46-211-2708,1 5 14,1 0 1,-1-1 0,1 1 0,5 7-1,-8-15-28,0 0-1,0 0 1,1 0-1,-1 0 1,1 0-1,-1-1 1,1 1-1,-1 0 1,1 0-1,0-1 1,-1 1-1,1 0 0,0-1 1,-1 1-1,1 0 1,0-1-1,0 1 1,0-1-1,0 1 1,-1-1-1,1 0 1,0 1-1,0-1 1,0 0-1,0 0 1,0 0-1,0 0 1,0 1-1,0-1 0,0-1 1,0 1-1,0 0 1,0 0-1,0 0 1,0 0-1,0-1 1,-1 1-1,1 0 1,0-1-1,0 1 1,0-1-1,0 1 1,0-1-1,-1 1 0,1-1 1,0 1-1,1-2 1,39-41-152,-34 33 148,1 1-1,1 0 0,0 1 1,0 0-1,0 1 0,20-12 1,-18 13-12,1 1 0,0 0-1,0 1 1,13-2 0,-19 5-2,0 0 0,0 0 0,0 0 0,0 1 0,-1 0-1,1 0 1,0 1 0,0 0 0,0 0 0,10 3 0,-15-4 15,0 0 1,0 1 0,0-1 0,0 1-1,0-1 1,0 1 0,0-1 0,0 1-1,0 0 1,0 0 0,0-1-1,-1 1 1,1 0 0,0 0 0,0 0-1,-1 0 1,1 0 0,-1 0 0,1 0-1,-1 0 1,1 0 0,-1 0-1,0 0 1,1 0 0,-1 2 0,0-1 2,0 1 0,0-1 0,-1 1 0,1-1 0,-1 0 0,0 1 0,0-1 0,1 0 0,-1 1 0,-1-1-1,-1 3 1,-4 6 40,-1-1 0,-1 1 0,-12 11 0,20-21-38,-39 36 282,-1-2 1,-2-2-1,-70 41 0,112-73-335,0 0 0,1 0 1,-1 0-1,0-1 0,0 1 1,0 0-1,0-1 0,0 1 1,0-1-1,0 1 0,-1-1 1,1 0-1,0 0 0,0 1 1,0-1-1,0 0 0,-1 0 1,1 0-1,0 0 0,0 0 1,-1 0-1,1-2-162,2 0 1,-1 1-1,0-1 0,0 1 1,0-1-1,1 0 0,-1 1 1,1-1-1,-1 1 0,1-1 1,0 1-1,0-1 0,0 1 0,1-3 1,14-23-2271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7.313"/>
    </inkml:context>
    <inkml:brush xml:id="br0">
      <inkml:brushProperty name="width" value="0.1" units="cm"/>
      <inkml:brushProperty name="height" value="0.1" units="cm"/>
      <inkml:brushProperty name="color" value="#FFC114"/>
    </inkml:brush>
  </inkml:definitions>
  <inkml:trace contextRef="#ctx0" brushRef="#br0">1 14 5945,'2'16'2443,"-1"-1"0,0 28 0,-1-30-1933,0-1 1,1 1-1,0 0 1,6 23-1,-4-27-332,0 0 1,1-1-1,0 1 0,0-1 1,1 0-1,0 0 0,0-1 1,1 1-1,0-1 0,1-1 1,-1 1-1,1-1 1,12 8-1,-15-11-178,0-1 1,0 1-1,0-1 1,0 0-1,0-1 1,0 1-1,1-1 1,-1 0-1,1 0 1,-1 0-1,1 0 1,0-1-1,-1 0 1,1 0-1,-1 0 1,1 0-1,0-1 0,-1 0 1,1 0-1,-1 0 1,1 0-1,-1-1 1,0 0-1,0 0 1,0 0-1,0 0 1,0-1-1,0 1 1,4-5-1,0 0-53,-1 0 0,0 0 0,-1-1-1,1 0 1,-1 0 0,-1-1 0,0 0 0,0 0 0,-1 0-1,5-15 1,1-7-243,8-63 0,-11 55 161,-7 38 133,0 0-1,0 1 1,0-1-1,0 1 1,0-1-1,0 1 1,0-1-1,1 1 1,-1-1-1,0 1 1,0-1-1,0 1 1,1-1 0,-1 1-1,0-1 1,1 1-1,-1-1 1,0 1-1,1 0 1,-1-1-1,0 1 1,1 0-1,-1-1 1,1 1 0,0-1-1,0 1 2,-1 1 0,1-1 0,-1 0 1,1 0-1,0 0 0,-1 1 0,1-1 0,-1 0 0,1 1 0,-1-1 0,1 0 0,-1 1 1,1-1-1,-1 1 0,1-1 0,-1 1 0,0-1 0,1 1 0,18 33 28,-16-28-22,9 16-240,-1 1 0,-1 0 0,-1 1 0,-2 0 0,0 0 0,-1 1 0,3 28 1,-9-44-184,0-6 28,0 1 0,1 0 1,-1-1-1,1 1 0,0-1 1,0 1-1,2 5 0,4-2-1537</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7.731"/>
    </inkml:context>
    <inkml:brush xml:id="br0">
      <inkml:brushProperty name="width" value="0.1" units="cm"/>
      <inkml:brushProperty name="height" value="0.1" units="cm"/>
      <inkml:brushProperty name="color" value="#FFC114"/>
    </inkml:brush>
  </inkml:definitions>
  <inkml:trace contextRef="#ctx0" brushRef="#br0">193 238 6209,'1'0'73,"-1"-1"-1,1 1 0,-1 0 0,0-1 0,1 1 1,-1 0-1,0-1 0,1 1 0,-1-1 0,0 1 1,1-1-1,-1 1 0,0 0 0,0-1 0,0 1 1,1-1-1,-1 1 0,0-1 0,0 1 0,0-1 1,0 1-1,0-1 0,0 1 0,0-1 0,0 1 1,0-1-1,0 1 0,0-1 0,0 1 0,-1-1 0,1 1 1,0-1-1,0 1 0,0-1 0,-1 1 0,1-1 1,0 1-1,0-1 0,-1 1 0,1 0 0,0-1 1,-1 1-1,1 0 0,-1-1 0,1 1 0,-1 0 1,1-1-1,0 1 0,-1 0 0,1 0 0,-1 0 1,1-1-1,-1 1 0,1 0 0,-1 0 0,1 0 1,-1 0-1,1 0 0,-1 0 0,1 0 0,-1 0 1,1 0-1,-2 0 0,-32 3 997,29-2-807,0 0 0,0 1 0,1-1 0,-1 1 0,1 0 1,-1 0-1,1 1 0,0-1 0,0 1 0,0 0 0,0 0 1,1 0-1,-1 0 0,1 1 0,0 0 0,0 0 1,0-1-1,0 2 0,1-1 0,-4 8 0,4-7-182,1 0-1,-1 0 1,1 0 0,1 0-1,-1 0 1,1 1 0,-1-1-1,2 0 1,-1 0 0,0 0-1,1 1 1,0-1 0,0 0-1,1 0 1,0 0-1,-1 0 1,1-1 0,6 10-1,6 9-33,-5-9-20,-1 0 0,0 1 0,-1 0 0,10 27 0,-16-37-24,0 0 1,0-1-1,-1 1 0,1 0 0,-1 0 0,0 0 1,0 0-1,-1-1 0,1 1 0,-1 0 0,0 0 1,-1-1-1,1 1 0,-1-1 0,0 1 0,0-1 0,0 1 1,0-1-1,-1 0 0,0 0 0,-3 3 0,0-1-116,1 0-1,-1-1 0,0 0 0,-1 0 0,1-1 0,-1 0 0,0 0 0,0 0 0,0-1 0,-1 0 0,-7 2 0,14-4 32,0-1-1,0 0 0,1 1 0,-1-1 0,0 0 1,0 0-1,0 1 0,0-1 0,1 0 0,-1 0 1,0 0-1,0 0 0,0 0 0,0 0 0,0 0 0,0-1 1,1 1-1,-1 0 0,0 0 0,0-1 0,0 1 1,0 0-1,1-1 0,-1 1 0,0-1 0,0 1 1,1-1-1,-1 1 0,0-1 0,1 0 0,-1 1 0,1-1 1,-1 0-1,1 1 0,-1-1 0,1 0 0,-1 0 1,1-1-1,0-18-2287</inkml:trace>
  <inkml:trace contextRef="#ctx0" brushRef="#br0" timeOffset="1">415 1 6937,'8'19'2777,"6"16"-1657,0 24-231,-3 1 271,-1 21 136,0 4-104,1-1-432,-3-1-303,-4-21-738,1-9-383,-3-23-912,-2-13-240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2-03T14:52:48.103"/>
    </inkml:context>
    <inkml:brush xml:id="br0">
      <inkml:brushProperty name="width" value="0.1" units="cm"/>
      <inkml:brushProperty name="height" value="0.1" units="cm"/>
      <inkml:brushProperty name="color" value="#FFC114"/>
    </inkml:brush>
  </inkml:definitions>
  <inkml:trace contextRef="#ctx0" brushRef="#br0">0 307 6625,'13'-7'360,"1"0"-1,0 1 0,0 1 1,0 1-1,0 0 1,1 0-1,20-1 0,6 1-88,57 3-1,-90 0-7,1 2 0,-1-1 0,1 1 0,0 1 0,-1-1 0,0 1 1,1 1-1,8 3 0,-14-4-195,-1-1 0,0 1 0,1-1 0,-1 1 0,0 0 0,0 0 0,0 0 0,0 0 1,0 0-1,-1 1 0,1-1 0,-1 0 0,1 1 0,-1-1 0,0 1 0,0 0 0,0-1 0,0 1 0,-1 0 0,1-1 0,-1 1 1,1 0-1,-1 0 0,0 0 0,0-1 0,0 1 0,-1 0 0,0 4 0,-3 15 59,-1 0 0,-1-1 0,-9 22 0,6-22-617,2 1 0,-8 39-1,15-50-170,7-11 2113</inkml:trace>
  <inkml:trace contextRef="#ctx0" brushRef="#br0" timeOffset="1">422 7 6721,'3'-3'2761,"10"0"-1561,0 3-1904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05" name="Google Shape;305;p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65" name="Google Shape;365;p1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89" name="Google Shape;389;p1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0: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dirty="0"/>
          </a:p>
        </p:txBody>
      </p:sp>
      <p:sp>
        <p:nvSpPr>
          <p:cNvPr id="404" name="Google Shape;404;p2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10" name="Google Shape;410;p2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10" name="Google Shape;410;p2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30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16" name="Google Shape;416;p2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22" name="Google Shape;422;p2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4: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32" name="Google Shape;432;p2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5: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38" name="Google Shape;438;p2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6: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46" name="Google Shape;446;p2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8c57dce33_0_5: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28c57dce33_0_5:notes"/>
          <p:cNvSpPr txBox="1">
            <a:spLocks noGrp="1"/>
          </p:cNvSpPr>
          <p:nvPr>
            <p:ph type="body" idx="1"/>
          </p:nvPr>
        </p:nvSpPr>
        <p:spPr>
          <a:xfrm>
            <a:off x="695484" y="4421808"/>
            <a:ext cx="5563870" cy="4189215"/>
          </a:xfrm>
          <a:prstGeom prst="rect">
            <a:avLst/>
          </a:prstGeom>
        </p:spPr>
        <p:txBody>
          <a:bodyPr spcFirstLastPara="1" wrap="square" lIns="92038" tIns="92038" rIns="92038" bIns="92038"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7: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52" name="Google Shape;452;p27: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60" name="Google Shape;460;p2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60" name="Google Shape;460;p2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45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60" name="Google Shape;460;p28: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90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9: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67" name="Google Shape;467;p2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75" name="Google Shape;475;p3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82" name="Google Shape;482;p3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2: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488" name="Google Shape;488;p32: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39" name="Google Shape;539;p3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4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64" name="Google Shape;564;p4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2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6: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17" name="Google Shape;317;p6: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42: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70" name="Google Shape;570;p4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24550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3: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76" name="Google Shape;576;p43: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6067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44: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82" name="Google Shape;582;p44: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9085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45: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88" name="Google Shape;588;p4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82194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9: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45" name="Google Shape;545;p3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9: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45" name="Google Shape;545;p39: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0716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e6d3654f_0_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e6d3654f_0_0:notes"/>
          <p:cNvSpPr txBox="1">
            <a:spLocks noGrp="1"/>
          </p:cNvSpPr>
          <p:nvPr>
            <p:ph type="body" idx="1"/>
          </p:nvPr>
        </p:nvSpPr>
        <p:spPr>
          <a:xfrm>
            <a:off x="695484" y="4421808"/>
            <a:ext cx="5563870" cy="4189215"/>
          </a:xfrm>
          <a:prstGeom prst="rect">
            <a:avLst/>
          </a:prstGeom>
        </p:spPr>
        <p:txBody>
          <a:bodyPr spcFirstLastPara="1" wrap="square" lIns="92038" tIns="92038" rIns="92038" bIns="92038"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8e6d3654f_0_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28e6d3654f_0_0:notes"/>
          <p:cNvSpPr txBox="1">
            <a:spLocks noGrp="1"/>
          </p:cNvSpPr>
          <p:nvPr>
            <p:ph type="body" idx="1"/>
          </p:nvPr>
        </p:nvSpPr>
        <p:spPr>
          <a:xfrm>
            <a:off x="695484" y="4421808"/>
            <a:ext cx="5563870" cy="4189215"/>
          </a:xfrm>
          <a:prstGeom prst="rect">
            <a:avLst/>
          </a:prstGeom>
        </p:spPr>
        <p:txBody>
          <a:bodyPr spcFirstLastPara="1" wrap="square" lIns="92038" tIns="92038" rIns="92038" bIns="92038" anchor="t" anchorCtr="0">
            <a:noAutofit/>
          </a:bodyPr>
          <a:lstStyle/>
          <a:p>
            <a:pPr marL="0" indent="0">
              <a:buNone/>
            </a:pPr>
            <a:endParaRPr/>
          </a:p>
        </p:txBody>
      </p:sp>
    </p:spTree>
    <p:extLst>
      <p:ext uri="{BB962C8B-B14F-4D97-AF65-F5344CB8AC3E}">
        <p14:creationId xmlns:p14="http://schemas.microsoft.com/office/powerpoint/2010/main" val="34480453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0: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557" name="Google Shape;557;p4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9: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12" name="Google Shape;612;p4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7: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23" name="Google Shape;323;p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7: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00" name="Google Shape;600;p47: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4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06" name="Google Shape;606;p4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50: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18" name="Google Shape;618;p5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30" name="Google Shape;630;p51: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2: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36" name="Google Shape;636;p5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53: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42" name="Google Shape;642;p5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59: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80" name="Google Shape;680;p59: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0: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86" name="Google Shape;686;p60: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5: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656" name="Google Shape;656;p55: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8: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29" name="Google Shape;329;p8: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1: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35" name="Google Shape;335;p11: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2: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44" name="Google Shape;344;p12: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831b71e7a_0_0:notes"/>
          <p:cNvSpPr>
            <a:spLocks noGrp="1" noRot="1" noChangeAspect="1"/>
          </p:cNvSpPr>
          <p:nvPr>
            <p:ph type="sldImg" idx="2"/>
          </p:nvPr>
        </p:nvSpPr>
        <p:spPr>
          <a:xfrm>
            <a:off x="1149350" y="698500"/>
            <a:ext cx="4656138"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1831b71e7a_0_0:notes"/>
          <p:cNvSpPr txBox="1">
            <a:spLocks noGrp="1"/>
          </p:cNvSpPr>
          <p:nvPr>
            <p:ph type="body" idx="1"/>
          </p:nvPr>
        </p:nvSpPr>
        <p:spPr>
          <a:xfrm>
            <a:off x="695484" y="4421808"/>
            <a:ext cx="5563870" cy="4189215"/>
          </a:xfrm>
          <a:prstGeom prst="rect">
            <a:avLst/>
          </a:prstGeom>
        </p:spPr>
        <p:txBody>
          <a:bodyPr spcFirstLastPara="1" wrap="square" lIns="92038" tIns="92038" rIns="92038" bIns="92038"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695484" y="4421808"/>
            <a:ext cx="5563870" cy="4189090"/>
          </a:xfrm>
          <a:prstGeom prst="rect">
            <a:avLst/>
          </a:prstGeom>
          <a:noFill/>
          <a:ln>
            <a:noFill/>
          </a:ln>
        </p:spPr>
        <p:txBody>
          <a:bodyPr spcFirstLastPara="1" wrap="square" lIns="92038" tIns="92038" rIns="92038" bIns="92038" anchor="ctr" anchorCtr="0">
            <a:noAutofit/>
          </a:bodyPr>
          <a:lstStyle/>
          <a:p>
            <a:pPr marL="0" indent="0">
              <a:buNone/>
            </a:pPr>
            <a:endParaRPr/>
          </a:p>
        </p:txBody>
      </p:sp>
      <p:sp>
        <p:nvSpPr>
          <p:cNvPr id="358" name="Google Shape;358;p13:notes"/>
          <p:cNvSpPr>
            <a:spLocks noGrp="1" noRot="1" noChangeAspect="1"/>
          </p:cNvSpPr>
          <p:nvPr>
            <p:ph type="sldImg" idx="2"/>
          </p:nvPr>
        </p:nvSpPr>
        <p:spPr>
          <a:xfrm>
            <a:off x="1150938" y="698500"/>
            <a:ext cx="4652962"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228600" y="2130425"/>
            <a:ext cx="4419600" cy="1600327"/>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102" name="Google Shape;102;p2"/>
          <p:cNvSpPr txBox="1">
            <a:spLocks noGrp="1"/>
          </p:cNvSpPr>
          <p:nvPr>
            <p:ph type="subTitle" idx="1"/>
          </p:nvPr>
        </p:nvSpPr>
        <p:spPr>
          <a:xfrm>
            <a:off x="228600" y="3733800"/>
            <a:ext cx="4419600" cy="1066800"/>
          </a:xfrm>
          <a:prstGeom prst="rect">
            <a:avLst/>
          </a:prstGeom>
          <a:noFill/>
          <a:ln>
            <a:noFill/>
          </a:ln>
        </p:spPr>
        <p:txBody>
          <a:bodyPr spcFirstLastPara="1" wrap="square" lIns="91425" tIns="91425" rIns="91425" bIns="91425" anchor="t" anchorCtr="0">
            <a:noAutofit/>
          </a:bodyPr>
          <a:lstStyle>
            <a:lvl1pPr marL="0" marR="0" lvl="0" indent="0" algn="l" rtl="0">
              <a:spcBef>
                <a:spcPts val="440"/>
              </a:spcBef>
              <a:spcAft>
                <a:spcPts val="0"/>
              </a:spcAft>
              <a:buClr>
                <a:srgbClr val="ACC2C9"/>
              </a:buClr>
              <a:buSzPts val="1400"/>
              <a:buFont typeface="Arial"/>
              <a:buNone/>
              <a:defRPr sz="2200" b="0" i="0" u="none" strike="noStrike" cap="none">
                <a:solidFill>
                  <a:srgbClr val="FFFFFF"/>
                </a:solidFill>
                <a:latin typeface="Arial"/>
                <a:ea typeface="Arial"/>
                <a:cs typeface="Arial"/>
                <a:sym typeface="Arial"/>
              </a:defRPr>
            </a:lvl1pPr>
            <a:lvl2pPr marL="457200" marR="0" lvl="1" indent="0" algn="ctr" rtl="0">
              <a:spcBef>
                <a:spcPts val="400"/>
              </a:spcBef>
              <a:spcAft>
                <a:spcPts val="0"/>
              </a:spcAft>
              <a:buClr>
                <a:srgbClr val="ACC2C9"/>
              </a:buClr>
              <a:buSzPts val="1400"/>
              <a:buFont typeface="Arial"/>
              <a:buNone/>
              <a:defRPr sz="2000" b="0" i="0" u="none" strike="noStrike" cap="none">
                <a:solidFill>
                  <a:schemeClr val="lt1"/>
                </a:solidFill>
                <a:latin typeface="Arial"/>
                <a:ea typeface="Arial"/>
                <a:cs typeface="Arial"/>
                <a:sym typeface="Arial"/>
              </a:defRPr>
            </a:lvl2pPr>
            <a:lvl3pPr marL="914400" marR="0" lvl="2" indent="0" algn="ctr" rtl="0">
              <a:spcBef>
                <a:spcPts val="400"/>
              </a:spcBef>
              <a:spcAft>
                <a:spcPts val="0"/>
              </a:spcAft>
              <a:buClr>
                <a:schemeClr val="accent2"/>
              </a:buClr>
              <a:buSzPts val="1400"/>
              <a:buFont typeface="Arial"/>
              <a:buNone/>
              <a:defRPr sz="2000" b="0" i="0" u="none" strike="noStrike" cap="none">
                <a:solidFill>
                  <a:schemeClr val="lt1"/>
                </a:solidFill>
                <a:latin typeface="Arial"/>
                <a:ea typeface="Arial"/>
                <a:cs typeface="Arial"/>
                <a:sym typeface="Arial"/>
              </a:defRPr>
            </a:lvl3pPr>
            <a:lvl4pPr marL="1371600" marR="0" lvl="3" indent="0" algn="ctr" rtl="0">
              <a:spcBef>
                <a:spcPts val="360"/>
              </a:spcBef>
              <a:spcAft>
                <a:spcPts val="0"/>
              </a:spcAft>
              <a:buClr>
                <a:srgbClr val="99987F"/>
              </a:buClr>
              <a:buSzPts val="1400"/>
              <a:buFont typeface="Arial"/>
              <a:buNone/>
              <a:defRPr sz="1800" b="0" i="0" u="none" strike="noStrike" cap="none">
                <a:solidFill>
                  <a:schemeClr val="lt1"/>
                </a:solidFill>
                <a:latin typeface="Arial"/>
                <a:ea typeface="Arial"/>
                <a:cs typeface="Arial"/>
                <a:sym typeface="Arial"/>
              </a:defRPr>
            </a:lvl4pPr>
            <a:lvl5pPr marL="1828800" marR="0" lvl="4" indent="0" algn="ctr" rtl="0">
              <a:spcBef>
                <a:spcPts val="320"/>
              </a:spcBef>
              <a:spcAft>
                <a:spcPts val="0"/>
              </a:spcAft>
              <a:buClr>
                <a:srgbClr val="90AC97"/>
              </a:buClr>
              <a:buSzPts val="1400"/>
              <a:buFont typeface="Arial"/>
              <a:buNone/>
              <a:defRPr sz="1600" b="0" i="0" u="none" strike="noStrike" cap="none">
                <a:solidFill>
                  <a:schemeClr val="lt1"/>
                </a:solidFill>
                <a:latin typeface="Arial"/>
                <a:ea typeface="Arial"/>
                <a:cs typeface="Arial"/>
                <a:sym typeface="Arial"/>
              </a:defRPr>
            </a:lvl5pPr>
            <a:lvl6pPr marL="2286000" marR="0" lvl="5" indent="0" algn="ctr" rtl="0">
              <a:spcBef>
                <a:spcPts val="320"/>
              </a:spcBef>
              <a:spcAft>
                <a:spcPts val="0"/>
              </a:spcAft>
              <a:buClr>
                <a:schemeClr val="accent5"/>
              </a:buClr>
              <a:buSzPts val="1400"/>
              <a:buFont typeface="Arial"/>
              <a:buNone/>
              <a:defRPr sz="1600" b="0" i="0" u="none" strike="noStrike" cap="none">
                <a:solidFill>
                  <a:schemeClr val="lt1"/>
                </a:solidFill>
                <a:latin typeface="Arial"/>
                <a:ea typeface="Arial"/>
                <a:cs typeface="Arial"/>
                <a:sym typeface="Arial"/>
              </a:defRPr>
            </a:lvl6pPr>
            <a:lvl7pPr marL="2743200" marR="0" lvl="6" indent="0" algn="ctr" rtl="0">
              <a:spcBef>
                <a:spcPts val="320"/>
              </a:spcBef>
              <a:spcAft>
                <a:spcPts val="0"/>
              </a:spcAft>
              <a:buClr>
                <a:schemeClr val="accent6"/>
              </a:buClr>
              <a:buSzPts val="1400"/>
              <a:buFont typeface="Arial"/>
              <a:buNone/>
              <a:defRPr sz="1600" b="0" i="0" u="none" strike="noStrike" cap="none">
                <a:solidFill>
                  <a:schemeClr val="lt1"/>
                </a:solidFill>
                <a:latin typeface="Arial"/>
                <a:ea typeface="Arial"/>
                <a:cs typeface="Arial"/>
                <a:sym typeface="Arial"/>
              </a:defRPr>
            </a:lvl7pPr>
            <a:lvl8pPr marL="3200400" marR="0" lvl="7" indent="0" algn="ctr" rtl="0">
              <a:spcBef>
                <a:spcPts val="320"/>
              </a:spcBef>
              <a:spcAft>
                <a:spcPts val="0"/>
              </a:spcAft>
              <a:buClr>
                <a:schemeClr val="accent3"/>
              </a:buClr>
              <a:buSzPts val="1400"/>
              <a:buFont typeface="Arial"/>
              <a:buNone/>
              <a:defRPr sz="1600" b="0" i="0" u="none" strike="noStrike" cap="none">
                <a:solidFill>
                  <a:schemeClr val="lt1"/>
                </a:solidFill>
                <a:latin typeface="Arial"/>
                <a:ea typeface="Arial"/>
                <a:cs typeface="Arial"/>
                <a:sym typeface="Arial"/>
              </a:defRPr>
            </a:lvl8pPr>
            <a:lvl9pPr marL="3657600" marR="0" lvl="8" indent="0" algn="ctr" rtl="0">
              <a:spcBef>
                <a:spcPts val="320"/>
              </a:spcBef>
              <a:spcAft>
                <a:spcPts val="0"/>
              </a:spcAft>
              <a:buClr>
                <a:schemeClr val="accent6"/>
              </a:buClr>
              <a:buSzPts val="1400"/>
              <a:buFont typeface="Arial"/>
              <a:buNone/>
              <a:defRPr sz="1600" b="0" i="0" u="none" strike="noStrike" cap="none">
                <a:solidFill>
                  <a:schemeClr val="lt1"/>
                </a:solidFill>
                <a:latin typeface="Arial"/>
                <a:ea typeface="Arial"/>
                <a:cs typeface="Arial"/>
                <a:sym typeface="Arial"/>
              </a:defRPr>
            </a:lvl9pPr>
          </a:lstStyle>
          <a:p>
            <a:endParaRPr/>
          </a:p>
        </p:txBody>
      </p:sp>
      <p:sp>
        <p:nvSpPr>
          <p:cNvPr id="103" name="Google Shape;103;p2"/>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4" name="Google Shape;104;p2"/>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05" name="Google Shape;105;p2"/>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63"/>
        <p:cNvGrpSpPr/>
        <p:nvPr/>
      </p:nvGrpSpPr>
      <p:grpSpPr>
        <a:xfrm>
          <a:off x="0" y="0"/>
          <a:ext cx="0" cy="0"/>
          <a:chOff x="0" y="0"/>
          <a:chExt cx="0" cy="0"/>
        </a:xfrm>
      </p:grpSpPr>
      <p:sp>
        <p:nvSpPr>
          <p:cNvPr id="264" name="Google Shape;264;p14"/>
          <p:cNvSpPr txBox="1">
            <a:spLocks noGrp="1"/>
          </p:cNvSpPr>
          <p:nvPr>
            <p:ph type="body" idx="1"/>
          </p:nvPr>
        </p:nvSpPr>
        <p:spPr>
          <a:xfrm>
            <a:off x="457200" y="5621364"/>
            <a:ext cx="8305800" cy="414649"/>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Clr>
                <a:srgbClr val="FFFFFF"/>
              </a:buClr>
              <a:buSzPts val="1400"/>
              <a:buNone/>
              <a:defRPr sz="2000">
                <a:solidFill>
                  <a:srgbClr val="FFFFFF"/>
                </a:solidFill>
              </a:defRPr>
            </a:lvl1pPr>
            <a:lvl2pPr marL="914400" lvl="1" indent="-228600" rtl="0">
              <a:spcBef>
                <a:spcPts val="400"/>
              </a:spcBef>
              <a:spcAft>
                <a:spcPts val="0"/>
              </a:spcAft>
              <a:buClr>
                <a:srgbClr val="888888"/>
              </a:buClr>
              <a:buSzPts val="1400"/>
              <a:buNone/>
              <a:defRPr sz="1800">
                <a:solidFill>
                  <a:srgbClr val="888888"/>
                </a:solidFill>
              </a:defRPr>
            </a:lvl2pPr>
            <a:lvl3pPr marL="1371600" lvl="2" indent="-228600" rtl="0">
              <a:spcBef>
                <a:spcPts val="400"/>
              </a:spcBef>
              <a:spcAft>
                <a:spcPts val="0"/>
              </a:spcAft>
              <a:buClr>
                <a:srgbClr val="888888"/>
              </a:buClr>
              <a:buSzPts val="1400"/>
              <a:buNone/>
              <a:defRPr sz="1600">
                <a:solidFill>
                  <a:srgbClr val="888888"/>
                </a:solidFill>
              </a:defRPr>
            </a:lvl3pPr>
            <a:lvl4pPr marL="1828800" lvl="3" indent="-228600" rtl="0">
              <a:spcBef>
                <a:spcPts val="360"/>
              </a:spcBef>
              <a:spcAft>
                <a:spcPts val="0"/>
              </a:spcAft>
              <a:buClr>
                <a:srgbClr val="888888"/>
              </a:buClr>
              <a:buSzPts val="1400"/>
              <a:buNone/>
              <a:defRPr sz="1400">
                <a:solidFill>
                  <a:srgbClr val="888888"/>
                </a:solidFill>
              </a:defRPr>
            </a:lvl4pPr>
            <a:lvl5pPr marL="2286000" lvl="4" indent="-228600" rtl="0">
              <a:spcBef>
                <a:spcPts val="320"/>
              </a:spcBef>
              <a:spcAft>
                <a:spcPts val="0"/>
              </a:spcAft>
              <a:buClr>
                <a:srgbClr val="888888"/>
              </a:buClr>
              <a:buSzPts val="1400"/>
              <a:buNone/>
              <a:defRPr sz="1400">
                <a:solidFill>
                  <a:srgbClr val="888888"/>
                </a:solidFill>
              </a:defRPr>
            </a:lvl5pPr>
            <a:lvl6pPr marL="2743200" lvl="5" indent="-228600" rtl="0">
              <a:spcBef>
                <a:spcPts val="320"/>
              </a:spcBef>
              <a:spcAft>
                <a:spcPts val="0"/>
              </a:spcAft>
              <a:buClr>
                <a:srgbClr val="888888"/>
              </a:buClr>
              <a:buSzPts val="1400"/>
              <a:buNone/>
              <a:defRPr sz="1400">
                <a:solidFill>
                  <a:srgbClr val="888888"/>
                </a:solidFill>
              </a:defRPr>
            </a:lvl6pPr>
            <a:lvl7pPr marL="3200400" lvl="6" indent="-228600" rtl="0">
              <a:spcBef>
                <a:spcPts val="320"/>
              </a:spcBef>
              <a:spcAft>
                <a:spcPts val="0"/>
              </a:spcAft>
              <a:buClr>
                <a:srgbClr val="888888"/>
              </a:buClr>
              <a:buSzPts val="1400"/>
              <a:buNone/>
              <a:defRPr sz="1400">
                <a:solidFill>
                  <a:srgbClr val="888888"/>
                </a:solidFill>
              </a:defRPr>
            </a:lvl7pPr>
            <a:lvl8pPr marL="3657600" lvl="7" indent="-228600" rtl="0">
              <a:spcBef>
                <a:spcPts val="320"/>
              </a:spcBef>
              <a:spcAft>
                <a:spcPts val="0"/>
              </a:spcAft>
              <a:buClr>
                <a:srgbClr val="888888"/>
              </a:buClr>
              <a:buSzPts val="1400"/>
              <a:buNone/>
              <a:defRPr sz="1400">
                <a:solidFill>
                  <a:srgbClr val="888888"/>
                </a:solidFill>
              </a:defRPr>
            </a:lvl8pPr>
            <a:lvl9pPr marL="4114800" lvl="8" indent="-228600" rtl="0">
              <a:spcBef>
                <a:spcPts val="320"/>
              </a:spcBef>
              <a:spcAft>
                <a:spcPts val="0"/>
              </a:spcAft>
              <a:buClr>
                <a:srgbClr val="888888"/>
              </a:buClr>
              <a:buSzPts val="1400"/>
              <a:buNone/>
              <a:defRPr sz="1400">
                <a:solidFill>
                  <a:srgbClr val="888888"/>
                </a:solidFill>
              </a:defRPr>
            </a:lvl9pPr>
          </a:lstStyle>
          <a:p>
            <a:endParaRPr/>
          </a:p>
        </p:txBody>
      </p:sp>
      <p:sp>
        <p:nvSpPr>
          <p:cNvPr id="265" name="Google Shape;265;p14"/>
          <p:cNvSpPr txBox="1">
            <a:spLocks noGrp="1"/>
          </p:cNvSpPr>
          <p:nvPr>
            <p:ph type="title"/>
          </p:nvPr>
        </p:nvSpPr>
        <p:spPr>
          <a:xfrm>
            <a:off x="457200" y="4463568"/>
            <a:ext cx="83058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266" name="Google Shape;266;p14"/>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267" name="Google Shape;267;p14"/>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268" name="Google Shape;268;p14"/>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79"/>
        <p:cNvGrpSpPr/>
        <p:nvPr/>
      </p:nvGrpSpPr>
      <p:grpSpPr>
        <a:xfrm>
          <a:off x="0" y="0"/>
          <a:ext cx="0" cy="0"/>
          <a:chOff x="0" y="0"/>
          <a:chExt cx="0" cy="0"/>
        </a:xfrm>
      </p:grpSpPr>
      <p:sp>
        <p:nvSpPr>
          <p:cNvPr id="280" name="Google Shape;280;p16"/>
          <p:cNvSpPr txBox="1">
            <a:spLocks noGrp="1"/>
          </p:cNvSpPr>
          <p:nvPr>
            <p:ph type="body" idx="1"/>
          </p:nvPr>
        </p:nvSpPr>
        <p:spPr>
          <a:xfrm>
            <a:off x="3200400" y="273050"/>
            <a:ext cx="5486400" cy="5853113"/>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3200"/>
            </a:lvl1pPr>
            <a:lvl2pPr marL="914400" lvl="1" indent="-317500" rtl="0">
              <a:spcBef>
                <a:spcPts val="400"/>
              </a:spcBef>
              <a:spcAft>
                <a:spcPts val="0"/>
              </a:spcAft>
              <a:buSzPts val="1400"/>
              <a:buChar char="•"/>
              <a:defRPr sz="2800"/>
            </a:lvl2pPr>
            <a:lvl3pPr marL="1371600" lvl="2" indent="-317500" rtl="0">
              <a:spcBef>
                <a:spcPts val="400"/>
              </a:spcBef>
              <a:spcAft>
                <a:spcPts val="0"/>
              </a:spcAft>
              <a:buSzPts val="1400"/>
              <a:buChar char="•"/>
              <a:defRPr sz="2400"/>
            </a:lvl3pPr>
            <a:lvl4pPr marL="1828800" lvl="3" indent="-317500" rtl="0">
              <a:spcBef>
                <a:spcPts val="360"/>
              </a:spcBef>
              <a:spcAft>
                <a:spcPts val="0"/>
              </a:spcAft>
              <a:buSzPts val="1400"/>
              <a:buChar char="•"/>
              <a:defRPr sz="2000"/>
            </a:lvl4pPr>
            <a:lvl5pPr marL="2286000" lvl="4" indent="-317500" rtl="0">
              <a:spcBef>
                <a:spcPts val="320"/>
              </a:spcBef>
              <a:spcAft>
                <a:spcPts val="0"/>
              </a:spcAft>
              <a:buSzPts val="1400"/>
              <a:buChar char="•"/>
              <a:defRPr sz="2000"/>
            </a:lvl5pPr>
            <a:lvl6pPr marL="2743200" lvl="5" indent="-317500" rtl="0">
              <a:spcBef>
                <a:spcPts val="320"/>
              </a:spcBef>
              <a:spcAft>
                <a:spcPts val="0"/>
              </a:spcAft>
              <a:buSzPts val="1400"/>
              <a:buChar char="•"/>
              <a:defRPr sz="2000"/>
            </a:lvl6pPr>
            <a:lvl7pPr marL="3200400" lvl="6" indent="-317500" rtl="0">
              <a:spcBef>
                <a:spcPts val="320"/>
              </a:spcBef>
              <a:spcAft>
                <a:spcPts val="0"/>
              </a:spcAft>
              <a:buSzPts val="1400"/>
              <a:buChar char="•"/>
              <a:defRPr sz="2000"/>
            </a:lvl7pPr>
            <a:lvl8pPr marL="3657600" lvl="7" indent="-317500" rtl="0">
              <a:spcBef>
                <a:spcPts val="320"/>
              </a:spcBef>
              <a:spcAft>
                <a:spcPts val="0"/>
              </a:spcAft>
              <a:buSzPts val="1400"/>
              <a:buChar char="•"/>
              <a:defRPr sz="2000"/>
            </a:lvl8pPr>
            <a:lvl9pPr marL="4114800" lvl="8" indent="-317500" rtl="0">
              <a:spcBef>
                <a:spcPts val="320"/>
              </a:spcBef>
              <a:spcAft>
                <a:spcPts val="0"/>
              </a:spcAft>
              <a:buSzPts val="1400"/>
              <a:buChar char="•"/>
              <a:defRPr sz="2000"/>
            </a:lvl9pPr>
          </a:lstStyle>
          <a:p>
            <a:endParaRPr/>
          </a:p>
        </p:txBody>
      </p:sp>
      <p:sp>
        <p:nvSpPr>
          <p:cNvPr id="281" name="Google Shape;281;p16"/>
          <p:cNvSpPr txBox="1">
            <a:spLocks noGrp="1"/>
          </p:cNvSpPr>
          <p:nvPr>
            <p:ph type="title"/>
          </p:nvPr>
        </p:nvSpPr>
        <p:spPr>
          <a:xfrm>
            <a:off x="152400" y="1901952"/>
            <a:ext cx="2377440" cy="1371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rgbClr val="FEFEFE"/>
              </a:buClr>
              <a:buSzPts val="1400"/>
              <a:buNone/>
              <a:defRPr sz="2600" b="1" cap="none">
                <a:solidFill>
                  <a:srgbClr val="FEFEFE"/>
                </a:solidFill>
              </a:defRPr>
            </a:lvl1pPr>
            <a:lvl2pPr lvl="1" rtl="0">
              <a:spcBef>
                <a:spcPts val="0"/>
              </a:spcBef>
              <a:spcAft>
                <a:spcPts val="0"/>
              </a:spcAft>
              <a:buSzPts val="1400"/>
              <a:buChar char="○"/>
              <a:defRPr sz="3600" b="1">
                <a:solidFill>
                  <a:srgbClr val="FEFEFE"/>
                </a:solidFill>
              </a:defRPr>
            </a:lvl2pPr>
            <a:lvl3pPr lvl="2" rtl="0">
              <a:spcBef>
                <a:spcPts val="0"/>
              </a:spcBef>
              <a:spcAft>
                <a:spcPts val="0"/>
              </a:spcAft>
              <a:buSzPts val="1400"/>
              <a:buChar char="■"/>
              <a:defRPr sz="3600" b="1">
                <a:solidFill>
                  <a:srgbClr val="FEFEFE"/>
                </a:solidFill>
              </a:defRPr>
            </a:lvl3pPr>
            <a:lvl4pPr lvl="3" rtl="0">
              <a:spcBef>
                <a:spcPts val="0"/>
              </a:spcBef>
              <a:spcAft>
                <a:spcPts val="0"/>
              </a:spcAft>
              <a:buSzPts val="1400"/>
              <a:buChar char="●"/>
              <a:defRPr sz="3600" b="1">
                <a:solidFill>
                  <a:srgbClr val="FEFEFE"/>
                </a:solidFill>
              </a:defRPr>
            </a:lvl4pPr>
            <a:lvl5pPr lvl="4" rtl="0">
              <a:spcBef>
                <a:spcPts val="0"/>
              </a:spcBef>
              <a:spcAft>
                <a:spcPts val="0"/>
              </a:spcAft>
              <a:buSzPts val="1400"/>
              <a:buChar char="○"/>
              <a:defRPr sz="3600" b="1">
                <a:solidFill>
                  <a:srgbClr val="FEFEFE"/>
                </a:solidFill>
              </a:defRPr>
            </a:lvl5pPr>
            <a:lvl6pPr lvl="5" rtl="0">
              <a:spcBef>
                <a:spcPts val="0"/>
              </a:spcBef>
              <a:spcAft>
                <a:spcPts val="0"/>
              </a:spcAft>
              <a:buSzPts val="1400"/>
              <a:buChar char="■"/>
              <a:defRPr sz="3600" b="1">
                <a:solidFill>
                  <a:srgbClr val="FEFEFE"/>
                </a:solidFill>
              </a:defRPr>
            </a:lvl6pPr>
            <a:lvl7pPr lvl="6" rtl="0">
              <a:spcBef>
                <a:spcPts val="0"/>
              </a:spcBef>
              <a:spcAft>
                <a:spcPts val="0"/>
              </a:spcAft>
              <a:buSzPts val="1400"/>
              <a:buChar char="●"/>
              <a:defRPr sz="3600" b="1">
                <a:solidFill>
                  <a:srgbClr val="FEFEFE"/>
                </a:solidFill>
              </a:defRPr>
            </a:lvl7pPr>
            <a:lvl8pPr lvl="7" rtl="0">
              <a:spcBef>
                <a:spcPts val="0"/>
              </a:spcBef>
              <a:spcAft>
                <a:spcPts val="0"/>
              </a:spcAft>
              <a:buSzPts val="1400"/>
              <a:buChar char="○"/>
              <a:defRPr sz="3600" b="1">
                <a:solidFill>
                  <a:srgbClr val="FEFEFE"/>
                </a:solidFill>
              </a:defRPr>
            </a:lvl8pPr>
            <a:lvl9pPr lvl="8" rtl="0">
              <a:spcBef>
                <a:spcPts val="0"/>
              </a:spcBef>
              <a:spcAft>
                <a:spcPts val="0"/>
              </a:spcAft>
              <a:buSzPts val="1400"/>
              <a:buChar char="■"/>
              <a:defRPr sz="3600" b="1">
                <a:solidFill>
                  <a:srgbClr val="FEFEFE"/>
                </a:solidFill>
              </a:defRPr>
            </a:lvl9pPr>
          </a:lstStyle>
          <a:p>
            <a:endParaRPr/>
          </a:p>
        </p:txBody>
      </p:sp>
      <p:sp>
        <p:nvSpPr>
          <p:cNvPr id="282" name="Google Shape;282;p16"/>
          <p:cNvSpPr txBox="1">
            <a:spLocks noGrp="1"/>
          </p:cNvSpPr>
          <p:nvPr>
            <p:ph type="body" idx="2"/>
          </p:nvPr>
        </p:nvSpPr>
        <p:spPr>
          <a:xfrm>
            <a:off x="152400" y="3273552"/>
            <a:ext cx="2377440" cy="1371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Clr>
                <a:srgbClr val="FFFFFF"/>
              </a:buClr>
              <a:buSzPts val="1400"/>
              <a:buNone/>
              <a:defRPr sz="1800">
                <a:solidFill>
                  <a:srgbClr val="FFFFFF"/>
                </a:solidFill>
              </a:defRPr>
            </a:lvl1pPr>
            <a:lvl2pPr marL="914400" lvl="1" indent="-228600" rtl="0">
              <a:spcBef>
                <a:spcPts val="400"/>
              </a:spcBef>
              <a:spcAft>
                <a:spcPts val="0"/>
              </a:spcAft>
              <a:buSzPts val="1400"/>
              <a:buNone/>
              <a:defRPr sz="1200"/>
            </a:lvl2pPr>
            <a:lvl3pPr marL="1371600" lvl="2" indent="-228600" rtl="0">
              <a:spcBef>
                <a:spcPts val="400"/>
              </a:spcBef>
              <a:spcAft>
                <a:spcPts val="0"/>
              </a:spcAft>
              <a:buSzPts val="1400"/>
              <a:buNone/>
              <a:defRPr sz="1000"/>
            </a:lvl3pPr>
            <a:lvl4pPr marL="1828800" lvl="3" indent="-228600" rtl="0">
              <a:spcBef>
                <a:spcPts val="360"/>
              </a:spcBef>
              <a:spcAft>
                <a:spcPts val="0"/>
              </a:spcAft>
              <a:buSzPts val="1400"/>
              <a:buNone/>
              <a:defRPr sz="900"/>
            </a:lvl4pPr>
            <a:lvl5pPr marL="2286000" lvl="4" indent="-228600" rtl="0">
              <a:spcBef>
                <a:spcPts val="320"/>
              </a:spcBef>
              <a:spcAft>
                <a:spcPts val="0"/>
              </a:spcAft>
              <a:buSzPts val="1400"/>
              <a:buNone/>
              <a:defRPr sz="900"/>
            </a:lvl5pPr>
            <a:lvl6pPr marL="2743200" lvl="5" indent="-228600" rtl="0">
              <a:spcBef>
                <a:spcPts val="320"/>
              </a:spcBef>
              <a:spcAft>
                <a:spcPts val="0"/>
              </a:spcAft>
              <a:buSzPts val="1400"/>
              <a:buNone/>
              <a:defRPr sz="900"/>
            </a:lvl6pPr>
            <a:lvl7pPr marL="3200400" lvl="6" indent="-228600" rtl="0">
              <a:spcBef>
                <a:spcPts val="320"/>
              </a:spcBef>
              <a:spcAft>
                <a:spcPts val="0"/>
              </a:spcAft>
              <a:buSzPts val="1400"/>
              <a:buNone/>
              <a:defRPr sz="900"/>
            </a:lvl7pPr>
            <a:lvl8pPr marL="3657600" lvl="7" indent="-228600" rtl="0">
              <a:spcBef>
                <a:spcPts val="320"/>
              </a:spcBef>
              <a:spcAft>
                <a:spcPts val="0"/>
              </a:spcAft>
              <a:buSzPts val="1400"/>
              <a:buNone/>
              <a:defRPr sz="900"/>
            </a:lvl8pPr>
            <a:lvl9pPr marL="4114800" lvl="8" indent="-228600" rtl="0">
              <a:spcBef>
                <a:spcPts val="320"/>
              </a:spcBef>
              <a:spcAft>
                <a:spcPts val="0"/>
              </a:spcAft>
              <a:buSzPts val="1400"/>
              <a:buNone/>
              <a:defRPr sz="900"/>
            </a:lvl9pPr>
          </a:lstStyle>
          <a:p>
            <a:endParaRPr/>
          </a:p>
        </p:txBody>
      </p:sp>
      <p:sp>
        <p:nvSpPr>
          <p:cNvPr id="283" name="Google Shape;283;p16"/>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84" name="Google Shape;284;p16"/>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85" name="Google Shape;285;p16"/>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96"/>
        <p:cNvGrpSpPr/>
        <p:nvPr/>
      </p:nvGrpSpPr>
      <p:grpSpPr>
        <a:xfrm>
          <a:off x="0" y="0"/>
          <a:ext cx="0" cy="0"/>
          <a:chOff x="0" y="0"/>
          <a:chExt cx="0" cy="0"/>
        </a:xfrm>
      </p:grpSpPr>
      <p:sp>
        <p:nvSpPr>
          <p:cNvPr id="297" name="Google Shape;297;p18"/>
          <p:cNvSpPr>
            <a:spLocks noGrp="1"/>
          </p:cNvSpPr>
          <p:nvPr>
            <p:ph type="pic" idx="2"/>
          </p:nvPr>
        </p:nvSpPr>
        <p:spPr>
          <a:xfrm>
            <a:off x="3200400" y="381000"/>
            <a:ext cx="5562600" cy="5638800"/>
          </a:xfrm>
          <a:prstGeom prst="rect">
            <a:avLst/>
          </a:prstGeom>
          <a:solidFill>
            <a:schemeClr val="dk2"/>
          </a:solidFill>
          <a:ln w="88900" cap="sq"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1"/>
              </a:buClr>
              <a:buSzPts val="1400"/>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lt1"/>
              </a:buClr>
              <a:buSzPts val="1400"/>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0"/>
              </a:spcBef>
              <a:spcAft>
                <a:spcPts val="0"/>
              </a:spcAft>
              <a:buClr>
                <a:schemeClr val="lt1"/>
              </a:buClr>
              <a:buSzPts val="1400"/>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0"/>
              </a:spcBef>
              <a:spcAft>
                <a:spcPts val="0"/>
              </a:spcAft>
              <a:buClr>
                <a:schemeClr val="lt1"/>
              </a:buClr>
              <a:buSzPts val="1400"/>
              <a:buFont typeface="Arial"/>
              <a:buNone/>
              <a:defRPr sz="2000" b="0" i="0" u="none" strike="noStrike" cap="none">
                <a:solidFill>
                  <a:schemeClr val="lt1"/>
                </a:solidFill>
                <a:latin typeface="Arial"/>
                <a:ea typeface="Arial"/>
                <a:cs typeface="Arial"/>
                <a:sym typeface="Arial"/>
              </a:defRPr>
            </a:lvl9pPr>
          </a:lstStyle>
          <a:p>
            <a:endParaRPr/>
          </a:p>
        </p:txBody>
      </p:sp>
      <p:sp>
        <p:nvSpPr>
          <p:cNvPr id="298" name="Google Shape;298;p18"/>
          <p:cNvSpPr txBox="1">
            <a:spLocks noGrp="1"/>
          </p:cNvSpPr>
          <p:nvPr>
            <p:ph type="title"/>
          </p:nvPr>
        </p:nvSpPr>
        <p:spPr>
          <a:xfrm>
            <a:off x="155448" y="1905000"/>
            <a:ext cx="2377440" cy="13716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2600" b="1" cap="none">
                <a:solidFill>
                  <a:srgbClr val="FEFEFE"/>
                </a:solidFill>
              </a:defRPr>
            </a:lvl1pPr>
            <a:lvl2pPr lvl="1" rtl="0">
              <a:spcBef>
                <a:spcPts val="0"/>
              </a:spcBef>
              <a:spcAft>
                <a:spcPts val="0"/>
              </a:spcAft>
              <a:buSzPts val="1400"/>
              <a:buChar char="○"/>
              <a:defRPr sz="3600" b="1">
                <a:solidFill>
                  <a:srgbClr val="FEFEFE"/>
                </a:solidFill>
              </a:defRPr>
            </a:lvl2pPr>
            <a:lvl3pPr lvl="2" rtl="0">
              <a:spcBef>
                <a:spcPts val="0"/>
              </a:spcBef>
              <a:spcAft>
                <a:spcPts val="0"/>
              </a:spcAft>
              <a:buSzPts val="1400"/>
              <a:buChar char="■"/>
              <a:defRPr sz="3600" b="1">
                <a:solidFill>
                  <a:srgbClr val="FEFEFE"/>
                </a:solidFill>
              </a:defRPr>
            </a:lvl3pPr>
            <a:lvl4pPr lvl="3" rtl="0">
              <a:spcBef>
                <a:spcPts val="0"/>
              </a:spcBef>
              <a:spcAft>
                <a:spcPts val="0"/>
              </a:spcAft>
              <a:buSzPts val="1400"/>
              <a:buChar char="●"/>
              <a:defRPr sz="3600" b="1">
                <a:solidFill>
                  <a:srgbClr val="FEFEFE"/>
                </a:solidFill>
              </a:defRPr>
            </a:lvl4pPr>
            <a:lvl5pPr lvl="4" rtl="0">
              <a:spcBef>
                <a:spcPts val="0"/>
              </a:spcBef>
              <a:spcAft>
                <a:spcPts val="0"/>
              </a:spcAft>
              <a:buSzPts val="1400"/>
              <a:buChar char="○"/>
              <a:defRPr sz="3600" b="1">
                <a:solidFill>
                  <a:srgbClr val="FEFEFE"/>
                </a:solidFill>
              </a:defRPr>
            </a:lvl5pPr>
            <a:lvl6pPr lvl="5" rtl="0">
              <a:spcBef>
                <a:spcPts val="0"/>
              </a:spcBef>
              <a:spcAft>
                <a:spcPts val="0"/>
              </a:spcAft>
              <a:buSzPts val="1400"/>
              <a:buChar char="■"/>
              <a:defRPr sz="3600" b="1">
                <a:solidFill>
                  <a:srgbClr val="FEFEFE"/>
                </a:solidFill>
              </a:defRPr>
            </a:lvl6pPr>
            <a:lvl7pPr lvl="6" rtl="0">
              <a:spcBef>
                <a:spcPts val="0"/>
              </a:spcBef>
              <a:spcAft>
                <a:spcPts val="0"/>
              </a:spcAft>
              <a:buSzPts val="1400"/>
              <a:buChar char="●"/>
              <a:defRPr sz="3600" b="1">
                <a:solidFill>
                  <a:srgbClr val="FEFEFE"/>
                </a:solidFill>
              </a:defRPr>
            </a:lvl7pPr>
            <a:lvl8pPr lvl="7" rtl="0">
              <a:spcBef>
                <a:spcPts val="0"/>
              </a:spcBef>
              <a:spcAft>
                <a:spcPts val="0"/>
              </a:spcAft>
              <a:buSzPts val="1400"/>
              <a:buChar char="○"/>
              <a:defRPr sz="3600" b="1">
                <a:solidFill>
                  <a:srgbClr val="FEFEFE"/>
                </a:solidFill>
              </a:defRPr>
            </a:lvl8pPr>
            <a:lvl9pPr lvl="8" rtl="0">
              <a:spcBef>
                <a:spcPts val="0"/>
              </a:spcBef>
              <a:spcAft>
                <a:spcPts val="0"/>
              </a:spcAft>
              <a:buSzPts val="1400"/>
              <a:buChar char="■"/>
              <a:defRPr sz="3600" b="1">
                <a:solidFill>
                  <a:srgbClr val="FEFEFE"/>
                </a:solidFill>
              </a:defRPr>
            </a:lvl9pPr>
          </a:lstStyle>
          <a:p>
            <a:endParaRPr/>
          </a:p>
        </p:txBody>
      </p:sp>
      <p:sp>
        <p:nvSpPr>
          <p:cNvPr id="299" name="Google Shape;299;p18"/>
          <p:cNvSpPr txBox="1">
            <a:spLocks noGrp="1"/>
          </p:cNvSpPr>
          <p:nvPr>
            <p:ph type="body" idx="1"/>
          </p:nvPr>
        </p:nvSpPr>
        <p:spPr>
          <a:xfrm>
            <a:off x="152400" y="3276600"/>
            <a:ext cx="2377440" cy="1371600"/>
          </a:xfrm>
          <a:prstGeom prst="rect">
            <a:avLst/>
          </a:prstGeom>
          <a:noFill/>
          <a:ln>
            <a:noFill/>
          </a:ln>
        </p:spPr>
        <p:txBody>
          <a:bodyPr spcFirstLastPara="1" wrap="square" lIns="91425" tIns="91425" rIns="91425" bIns="91425" anchor="t" anchorCtr="0">
            <a:noAutofit/>
          </a:bodyPr>
          <a:lstStyle>
            <a:lvl1pPr marL="457200" lvl="0" indent="-228600" rtl="0">
              <a:spcBef>
                <a:spcPts val="480"/>
              </a:spcBef>
              <a:spcAft>
                <a:spcPts val="0"/>
              </a:spcAft>
              <a:buClr>
                <a:srgbClr val="FFFFFF"/>
              </a:buClr>
              <a:buSzPts val="1400"/>
              <a:buNone/>
              <a:defRPr sz="1800">
                <a:solidFill>
                  <a:srgbClr val="FFFFFF"/>
                </a:solidFill>
              </a:defRPr>
            </a:lvl1pPr>
            <a:lvl2pPr marL="914400" lvl="1" indent="-228600" rtl="0">
              <a:spcBef>
                <a:spcPts val="400"/>
              </a:spcBef>
              <a:spcAft>
                <a:spcPts val="0"/>
              </a:spcAft>
              <a:buSzPts val="1400"/>
              <a:buNone/>
              <a:defRPr sz="1200"/>
            </a:lvl2pPr>
            <a:lvl3pPr marL="1371600" lvl="2" indent="-228600" rtl="0">
              <a:spcBef>
                <a:spcPts val="400"/>
              </a:spcBef>
              <a:spcAft>
                <a:spcPts val="0"/>
              </a:spcAft>
              <a:buSzPts val="1400"/>
              <a:buNone/>
              <a:defRPr sz="1000"/>
            </a:lvl3pPr>
            <a:lvl4pPr marL="1828800" lvl="3" indent="-228600" rtl="0">
              <a:spcBef>
                <a:spcPts val="360"/>
              </a:spcBef>
              <a:spcAft>
                <a:spcPts val="0"/>
              </a:spcAft>
              <a:buSzPts val="1400"/>
              <a:buNone/>
              <a:defRPr sz="900"/>
            </a:lvl4pPr>
            <a:lvl5pPr marL="2286000" lvl="4" indent="-228600" rtl="0">
              <a:spcBef>
                <a:spcPts val="320"/>
              </a:spcBef>
              <a:spcAft>
                <a:spcPts val="0"/>
              </a:spcAft>
              <a:buSzPts val="1400"/>
              <a:buNone/>
              <a:defRPr sz="900"/>
            </a:lvl5pPr>
            <a:lvl6pPr marL="2743200" lvl="5" indent="-228600" rtl="0">
              <a:spcBef>
                <a:spcPts val="320"/>
              </a:spcBef>
              <a:spcAft>
                <a:spcPts val="0"/>
              </a:spcAft>
              <a:buSzPts val="1400"/>
              <a:buNone/>
              <a:defRPr sz="900"/>
            </a:lvl6pPr>
            <a:lvl7pPr marL="3200400" lvl="6" indent="-228600" rtl="0">
              <a:spcBef>
                <a:spcPts val="320"/>
              </a:spcBef>
              <a:spcAft>
                <a:spcPts val="0"/>
              </a:spcAft>
              <a:buSzPts val="1400"/>
              <a:buNone/>
              <a:defRPr sz="900"/>
            </a:lvl7pPr>
            <a:lvl8pPr marL="3657600" lvl="7" indent="-228600" rtl="0">
              <a:spcBef>
                <a:spcPts val="320"/>
              </a:spcBef>
              <a:spcAft>
                <a:spcPts val="0"/>
              </a:spcAft>
              <a:buSzPts val="1400"/>
              <a:buNone/>
              <a:defRPr sz="900"/>
            </a:lvl8pPr>
            <a:lvl9pPr marL="4114800" lvl="8" indent="-228600" rtl="0">
              <a:spcBef>
                <a:spcPts val="320"/>
              </a:spcBef>
              <a:spcAft>
                <a:spcPts val="0"/>
              </a:spcAft>
              <a:buSzPts val="1400"/>
              <a:buNone/>
              <a:defRPr sz="900"/>
            </a:lvl9pPr>
          </a:lstStyle>
          <a:p>
            <a:endParaRPr/>
          </a:p>
        </p:txBody>
      </p:sp>
      <p:sp>
        <p:nvSpPr>
          <p:cNvPr id="300" name="Google Shape;300;p18"/>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301" name="Google Shape;301;p18"/>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302" name="Google Shape;302;p18"/>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15" name="Google Shape;115;p4"/>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rgbClr val="ACC2C9"/>
              </a:buClr>
              <a:buSzPts val="1400"/>
              <a:buFont typeface="Arial"/>
              <a:buChar char="•"/>
              <a:defRPr sz="2400">
                <a:solidFill>
                  <a:schemeClr val="lt2"/>
                </a:solidFill>
              </a:defRPr>
            </a:lvl1pPr>
            <a:lvl2pPr marL="914400" lvl="1" indent="-317500" algn="l" rtl="0">
              <a:spcBef>
                <a:spcPts val="400"/>
              </a:spcBef>
              <a:spcAft>
                <a:spcPts val="0"/>
              </a:spcAft>
              <a:buClr>
                <a:srgbClr val="ACC2C9"/>
              </a:buClr>
              <a:buSzPts val="1400"/>
              <a:buFont typeface="Arial"/>
              <a:buChar char="•"/>
              <a:defRPr sz="2000">
                <a:solidFill>
                  <a:schemeClr val="lt1"/>
                </a:solidFill>
              </a:defRPr>
            </a:lvl2pPr>
            <a:lvl3pPr marL="1371600" lvl="2" indent="-317500" algn="l" rtl="0">
              <a:spcBef>
                <a:spcPts val="400"/>
              </a:spcBef>
              <a:spcAft>
                <a:spcPts val="0"/>
              </a:spcAft>
              <a:buClr>
                <a:schemeClr val="accent2"/>
              </a:buClr>
              <a:buSzPts val="1400"/>
              <a:buFont typeface="Arial"/>
              <a:buChar char="•"/>
              <a:defRPr sz="2000">
                <a:solidFill>
                  <a:schemeClr val="lt2"/>
                </a:solidFill>
              </a:defRPr>
            </a:lvl3pPr>
            <a:lvl4pPr marL="1828800" lvl="3" indent="-317500" algn="l" rtl="0">
              <a:spcBef>
                <a:spcPts val="360"/>
              </a:spcBef>
              <a:spcAft>
                <a:spcPts val="0"/>
              </a:spcAft>
              <a:buClr>
                <a:srgbClr val="99987F"/>
              </a:buClr>
              <a:buSzPts val="1400"/>
              <a:buFont typeface="Arial"/>
              <a:buChar char="•"/>
              <a:defRPr>
                <a:solidFill>
                  <a:schemeClr val="lt1"/>
                </a:solidFill>
              </a:defRPr>
            </a:lvl4pPr>
            <a:lvl5pPr marL="2286000" lvl="4" indent="-317500" algn="l" rtl="0">
              <a:spcBef>
                <a:spcPts val="320"/>
              </a:spcBef>
              <a:spcAft>
                <a:spcPts val="0"/>
              </a:spcAft>
              <a:buClr>
                <a:srgbClr val="90AC97"/>
              </a:buClr>
              <a:buSzPts val="1400"/>
              <a:buFont typeface="Arial"/>
              <a:buChar char="•"/>
              <a:defRPr sz="1600">
                <a:solidFill>
                  <a:schemeClr val="lt2"/>
                </a:solidFill>
              </a:defRPr>
            </a:lvl5pPr>
            <a:lvl6pPr marL="2743200" lvl="5" indent="-317500" algn="l" rtl="0">
              <a:spcBef>
                <a:spcPts val="320"/>
              </a:spcBef>
              <a:spcAft>
                <a:spcPts val="0"/>
              </a:spcAft>
              <a:buClr>
                <a:schemeClr val="accent5"/>
              </a:buClr>
              <a:buSzPts val="1400"/>
              <a:buFont typeface="Arial"/>
              <a:buChar char="•"/>
              <a:defRPr sz="1600">
                <a:solidFill>
                  <a:schemeClr val="lt1"/>
                </a:solidFill>
              </a:defRPr>
            </a:lvl6pPr>
            <a:lvl7pPr marL="3200400" lvl="6" indent="-317500" algn="l" rtl="0">
              <a:spcBef>
                <a:spcPts val="320"/>
              </a:spcBef>
              <a:spcAft>
                <a:spcPts val="0"/>
              </a:spcAft>
              <a:buClr>
                <a:schemeClr val="accent6"/>
              </a:buClr>
              <a:buSzPts val="1400"/>
              <a:buFont typeface="Arial"/>
              <a:buChar char="•"/>
              <a:defRPr sz="1600">
                <a:solidFill>
                  <a:schemeClr val="lt1"/>
                </a:solidFill>
              </a:defRPr>
            </a:lvl7pPr>
            <a:lvl8pPr marL="3657600" lvl="7" indent="-317500" algn="l" rtl="0">
              <a:spcBef>
                <a:spcPts val="320"/>
              </a:spcBef>
              <a:spcAft>
                <a:spcPts val="0"/>
              </a:spcAft>
              <a:buClr>
                <a:schemeClr val="accent3"/>
              </a:buClr>
              <a:buSzPts val="1400"/>
              <a:buFont typeface="Arial"/>
              <a:buChar char="•"/>
              <a:defRPr sz="1600">
                <a:solidFill>
                  <a:schemeClr val="lt1"/>
                </a:solidFill>
              </a:defRPr>
            </a:lvl8pPr>
            <a:lvl9pPr marL="4114800" lvl="8" indent="-317500" algn="l" rtl="0">
              <a:spcBef>
                <a:spcPts val="320"/>
              </a:spcBef>
              <a:spcAft>
                <a:spcPts val="0"/>
              </a:spcAft>
              <a:buClr>
                <a:schemeClr val="accent6"/>
              </a:buClr>
              <a:buSzPts val="1400"/>
              <a:buFont typeface="Arial"/>
              <a:buChar char="•"/>
              <a:defRPr sz="1600">
                <a:solidFill>
                  <a:schemeClr val="lt1"/>
                </a:solidFill>
              </a:defRPr>
            </a:lvl9pPr>
          </a:lstStyle>
          <a:p>
            <a:endParaRPr/>
          </a:p>
        </p:txBody>
      </p:sp>
      <p:sp>
        <p:nvSpPr>
          <p:cNvPr id="116" name="Google Shape;116;p4"/>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17" name="Google Shape;117;p4"/>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18" name="Google Shape;118;p4"/>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5"/>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21" name="Google Shape;121;p5"/>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rgbClr val="ACC2C9"/>
              </a:buClr>
              <a:buSzPts val="1400"/>
              <a:buFont typeface="Arial"/>
              <a:buChar char="•"/>
              <a:defRPr sz="2400">
                <a:solidFill>
                  <a:schemeClr val="lt2"/>
                </a:solidFill>
              </a:defRPr>
            </a:lvl1pPr>
            <a:lvl2pPr marL="914400" lvl="1" indent="-317500" algn="l" rtl="0">
              <a:spcBef>
                <a:spcPts val="400"/>
              </a:spcBef>
              <a:spcAft>
                <a:spcPts val="0"/>
              </a:spcAft>
              <a:buClr>
                <a:srgbClr val="ACC2C9"/>
              </a:buClr>
              <a:buSzPts val="1400"/>
              <a:buFont typeface="Arial"/>
              <a:buChar char="•"/>
              <a:defRPr sz="2000">
                <a:solidFill>
                  <a:schemeClr val="lt1"/>
                </a:solidFill>
              </a:defRPr>
            </a:lvl2pPr>
            <a:lvl3pPr marL="1371600" lvl="2" indent="-317500" algn="l" rtl="0">
              <a:spcBef>
                <a:spcPts val="400"/>
              </a:spcBef>
              <a:spcAft>
                <a:spcPts val="0"/>
              </a:spcAft>
              <a:buClr>
                <a:schemeClr val="accent2"/>
              </a:buClr>
              <a:buSzPts val="1400"/>
              <a:buFont typeface="Arial"/>
              <a:buChar char="•"/>
              <a:defRPr sz="2000">
                <a:solidFill>
                  <a:schemeClr val="lt2"/>
                </a:solidFill>
              </a:defRPr>
            </a:lvl3pPr>
            <a:lvl4pPr marL="1828800" lvl="3" indent="-317500" algn="l" rtl="0">
              <a:spcBef>
                <a:spcPts val="360"/>
              </a:spcBef>
              <a:spcAft>
                <a:spcPts val="0"/>
              </a:spcAft>
              <a:buClr>
                <a:srgbClr val="99987F"/>
              </a:buClr>
              <a:buSzPts val="1400"/>
              <a:buFont typeface="Arial"/>
              <a:buChar char="•"/>
              <a:defRPr>
                <a:solidFill>
                  <a:schemeClr val="lt1"/>
                </a:solidFill>
              </a:defRPr>
            </a:lvl4pPr>
            <a:lvl5pPr marL="2286000" lvl="4" indent="-317500" algn="l" rtl="0">
              <a:spcBef>
                <a:spcPts val="320"/>
              </a:spcBef>
              <a:spcAft>
                <a:spcPts val="0"/>
              </a:spcAft>
              <a:buClr>
                <a:srgbClr val="90AC97"/>
              </a:buClr>
              <a:buSzPts val="1400"/>
              <a:buFont typeface="Arial"/>
              <a:buChar char="•"/>
              <a:defRPr sz="1600">
                <a:solidFill>
                  <a:schemeClr val="lt2"/>
                </a:solidFill>
              </a:defRPr>
            </a:lvl5pPr>
            <a:lvl6pPr marL="2743200" lvl="5" indent="-317500" algn="l" rtl="0">
              <a:spcBef>
                <a:spcPts val="320"/>
              </a:spcBef>
              <a:spcAft>
                <a:spcPts val="0"/>
              </a:spcAft>
              <a:buClr>
                <a:schemeClr val="accent5"/>
              </a:buClr>
              <a:buSzPts val="1400"/>
              <a:buFont typeface="Arial"/>
              <a:buChar char="•"/>
              <a:defRPr sz="1600">
                <a:solidFill>
                  <a:schemeClr val="lt1"/>
                </a:solidFill>
              </a:defRPr>
            </a:lvl6pPr>
            <a:lvl7pPr marL="3200400" lvl="6" indent="-317500" algn="l" rtl="0">
              <a:spcBef>
                <a:spcPts val="320"/>
              </a:spcBef>
              <a:spcAft>
                <a:spcPts val="0"/>
              </a:spcAft>
              <a:buClr>
                <a:schemeClr val="accent6"/>
              </a:buClr>
              <a:buSzPts val="1400"/>
              <a:buFont typeface="Arial"/>
              <a:buChar char="•"/>
              <a:defRPr sz="1600">
                <a:solidFill>
                  <a:schemeClr val="lt1"/>
                </a:solidFill>
              </a:defRPr>
            </a:lvl7pPr>
            <a:lvl8pPr marL="3657600" lvl="7" indent="-317500" algn="l" rtl="0">
              <a:spcBef>
                <a:spcPts val="320"/>
              </a:spcBef>
              <a:spcAft>
                <a:spcPts val="0"/>
              </a:spcAft>
              <a:buClr>
                <a:schemeClr val="accent3"/>
              </a:buClr>
              <a:buSzPts val="1400"/>
              <a:buFont typeface="Arial"/>
              <a:buChar char="•"/>
              <a:defRPr sz="1600">
                <a:solidFill>
                  <a:schemeClr val="lt1"/>
                </a:solidFill>
              </a:defRPr>
            </a:lvl8pPr>
            <a:lvl9pPr marL="4114800" lvl="8" indent="-317500" algn="l" rtl="0">
              <a:spcBef>
                <a:spcPts val="320"/>
              </a:spcBef>
              <a:spcAft>
                <a:spcPts val="0"/>
              </a:spcAft>
              <a:buClr>
                <a:schemeClr val="accent6"/>
              </a:buClr>
              <a:buSzPts val="1400"/>
              <a:buFont typeface="Arial"/>
              <a:buChar char="•"/>
              <a:defRPr sz="1600">
                <a:solidFill>
                  <a:schemeClr val="lt1"/>
                </a:solidFill>
              </a:defRPr>
            </a:lvl9pPr>
          </a:lstStyle>
          <a:p>
            <a:endParaRPr/>
          </a:p>
        </p:txBody>
      </p:sp>
      <p:sp>
        <p:nvSpPr>
          <p:cNvPr id="122" name="Google Shape;122;p5"/>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23" name="Google Shape;123;p5"/>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24" name="Google Shape;124;p5"/>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27" name="Google Shape;127;p6"/>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rgbClr val="ACC2C9"/>
              </a:buClr>
              <a:buSzPts val="1400"/>
              <a:buFont typeface="Arial"/>
              <a:buChar char="•"/>
              <a:defRPr sz="2400">
                <a:solidFill>
                  <a:schemeClr val="lt2"/>
                </a:solidFill>
              </a:defRPr>
            </a:lvl1pPr>
            <a:lvl2pPr marL="914400" lvl="1" indent="-317500" algn="l" rtl="0">
              <a:spcBef>
                <a:spcPts val="400"/>
              </a:spcBef>
              <a:spcAft>
                <a:spcPts val="0"/>
              </a:spcAft>
              <a:buClr>
                <a:srgbClr val="ACC2C9"/>
              </a:buClr>
              <a:buSzPts val="1400"/>
              <a:buFont typeface="Arial"/>
              <a:buChar char="•"/>
              <a:defRPr sz="2000">
                <a:solidFill>
                  <a:schemeClr val="lt1"/>
                </a:solidFill>
              </a:defRPr>
            </a:lvl2pPr>
            <a:lvl3pPr marL="1371600" lvl="2" indent="-317500" algn="l" rtl="0">
              <a:spcBef>
                <a:spcPts val="400"/>
              </a:spcBef>
              <a:spcAft>
                <a:spcPts val="0"/>
              </a:spcAft>
              <a:buClr>
                <a:schemeClr val="accent2"/>
              </a:buClr>
              <a:buSzPts val="1400"/>
              <a:buFont typeface="Arial"/>
              <a:buChar char="•"/>
              <a:defRPr sz="2000">
                <a:solidFill>
                  <a:schemeClr val="lt2"/>
                </a:solidFill>
              </a:defRPr>
            </a:lvl3pPr>
            <a:lvl4pPr marL="1828800" lvl="3" indent="-317500" algn="l" rtl="0">
              <a:spcBef>
                <a:spcPts val="360"/>
              </a:spcBef>
              <a:spcAft>
                <a:spcPts val="0"/>
              </a:spcAft>
              <a:buClr>
                <a:srgbClr val="99987F"/>
              </a:buClr>
              <a:buSzPts val="1400"/>
              <a:buFont typeface="Arial"/>
              <a:buChar char="•"/>
              <a:defRPr>
                <a:solidFill>
                  <a:schemeClr val="lt1"/>
                </a:solidFill>
              </a:defRPr>
            </a:lvl4pPr>
            <a:lvl5pPr marL="2286000" lvl="4" indent="-317500" algn="l" rtl="0">
              <a:spcBef>
                <a:spcPts val="320"/>
              </a:spcBef>
              <a:spcAft>
                <a:spcPts val="0"/>
              </a:spcAft>
              <a:buClr>
                <a:srgbClr val="90AC97"/>
              </a:buClr>
              <a:buSzPts val="1400"/>
              <a:buFont typeface="Arial"/>
              <a:buChar char="•"/>
              <a:defRPr sz="1600">
                <a:solidFill>
                  <a:schemeClr val="lt2"/>
                </a:solidFill>
              </a:defRPr>
            </a:lvl5pPr>
            <a:lvl6pPr marL="2743200" lvl="5" indent="-317500" algn="l" rtl="0">
              <a:spcBef>
                <a:spcPts val="320"/>
              </a:spcBef>
              <a:spcAft>
                <a:spcPts val="0"/>
              </a:spcAft>
              <a:buClr>
                <a:schemeClr val="accent5"/>
              </a:buClr>
              <a:buSzPts val="1400"/>
              <a:buFont typeface="Arial"/>
              <a:buChar char="•"/>
              <a:defRPr sz="1600">
                <a:solidFill>
                  <a:schemeClr val="lt1"/>
                </a:solidFill>
              </a:defRPr>
            </a:lvl6pPr>
            <a:lvl7pPr marL="3200400" lvl="6" indent="-317500" algn="l" rtl="0">
              <a:spcBef>
                <a:spcPts val="320"/>
              </a:spcBef>
              <a:spcAft>
                <a:spcPts val="0"/>
              </a:spcAft>
              <a:buClr>
                <a:schemeClr val="accent6"/>
              </a:buClr>
              <a:buSzPts val="1400"/>
              <a:buFont typeface="Arial"/>
              <a:buChar char="•"/>
              <a:defRPr sz="1600">
                <a:solidFill>
                  <a:schemeClr val="lt1"/>
                </a:solidFill>
              </a:defRPr>
            </a:lvl7pPr>
            <a:lvl8pPr marL="3657600" lvl="7" indent="-317500" algn="l" rtl="0">
              <a:spcBef>
                <a:spcPts val="320"/>
              </a:spcBef>
              <a:spcAft>
                <a:spcPts val="0"/>
              </a:spcAft>
              <a:buClr>
                <a:schemeClr val="accent3"/>
              </a:buClr>
              <a:buSzPts val="1400"/>
              <a:buFont typeface="Arial"/>
              <a:buChar char="•"/>
              <a:defRPr sz="1600">
                <a:solidFill>
                  <a:schemeClr val="lt1"/>
                </a:solidFill>
              </a:defRPr>
            </a:lvl8pPr>
            <a:lvl9pPr marL="4114800" lvl="8" indent="-317500" algn="l" rtl="0">
              <a:spcBef>
                <a:spcPts val="320"/>
              </a:spcBef>
              <a:spcAft>
                <a:spcPts val="0"/>
              </a:spcAft>
              <a:buClr>
                <a:schemeClr val="accent6"/>
              </a:buClr>
              <a:buSzPts val="1400"/>
              <a:buFont typeface="Arial"/>
              <a:buChar char="•"/>
              <a:defRPr sz="1600">
                <a:solidFill>
                  <a:schemeClr val="lt1"/>
                </a:solidFill>
              </a:defRPr>
            </a:lvl9pPr>
          </a:lstStyle>
          <a:p>
            <a:endParaRPr/>
          </a:p>
        </p:txBody>
      </p:sp>
      <p:sp>
        <p:nvSpPr>
          <p:cNvPr id="128" name="Google Shape;128;p6"/>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29" name="Google Shape;129;p6"/>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30" name="Google Shape;130;p6"/>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7"/>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33" name="Google Shape;133;p7"/>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34" name="Google Shape;134;p7"/>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37" name="Google Shape;137;p8"/>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38" name="Google Shape;138;p8"/>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39" name="Google Shape;139;p8"/>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0"/>
        <p:cNvGrpSpPr/>
        <p:nvPr/>
      </p:nvGrpSpPr>
      <p:grpSpPr>
        <a:xfrm>
          <a:off x="0" y="0"/>
          <a:ext cx="0" cy="0"/>
          <a:chOff x="0" y="0"/>
          <a:chExt cx="0" cy="0"/>
        </a:xfrm>
      </p:grpSpPr>
      <p:sp>
        <p:nvSpPr>
          <p:cNvPr id="141" name="Google Shape;141;p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sz="3600" b="1">
                <a:solidFill>
                  <a:srgbClr val="FEFEFE"/>
                </a:solidFill>
              </a:defRPr>
            </a:lvl2pPr>
            <a:lvl3pPr lvl="2" rtl="0">
              <a:spcBef>
                <a:spcPts val="0"/>
              </a:spcBef>
              <a:spcAft>
                <a:spcPts val="0"/>
              </a:spcAft>
              <a:buSzPts val="1400"/>
              <a:buChar char="■"/>
              <a:defRPr sz="3600" b="1">
                <a:solidFill>
                  <a:srgbClr val="FEFEFE"/>
                </a:solidFill>
              </a:defRPr>
            </a:lvl3pPr>
            <a:lvl4pPr lvl="3" rtl="0">
              <a:spcBef>
                <a:spcPts val="0"/>
              </a:spcBef>
              <a:spcAft>
                <a:spcPts val="0"/>
              </a:spcAft>
              <a:buSzPts val="1400"/>
              <a:buChar char="●"/>
              <a:defRPr sz="3600" b="1">
                <a:solidFill>
                  <a:srgbClr val="FEFEFE"/>
                </a:solidFill>
              </a:defRPr>
            </a:lvl4pPr>
            <a:lvl5pPr lvl="4" rtl="0">
              <a:spcBef>
                <a:spcPts val="0"/>
              </a:spcBef>
              <a:spcAft>
                <a:spcPts val="0"/>
              </a:spcAft>
              <a:buSzPts val="1400"/>
              <a:buChar char="○"/>
              <a:defRPr sz="3600" b="1">
                <a:solidFill>
                  <a:srgbClr val="FEFEFE"/>
                </a:solidFill>
              </a:defRPr>
            </a:lvl5pPr>
            <a:lvl6pPr lvl="5" rtl="0">
              <a:spcBef>
                <a:spcPts val="0"/>
              </a:spcBef>
              <a:spcAft>
                <a:spcPts val="0"/>
              </a:spcAft>
              <a:buSzPts val="1400"/>
              <a:buChar char="■"/>
              <a:defRPr sz="3600" b="1">
                <a:solidFill>
                  <a:srgbClr val="FEFEFE"/>
                </a:solidFill>
              </a:defRPr>
            </a:lvl6pPr>
            <a:lvl7pPr lvl="6" rtl="0">
              <a:spcBef>
                <a:spcPts val="0"/>
              </a:spcBef>
              <a:spcAft>
                <a:spcPts val="0"/>
              </a:spcAft>
              <a:buSzPts val="1400"/>
              <a:buChar char="●"/>
              <a:defRPr sz="3600" b="1">
                <a:solidFill>
                  <a:srgbClr val="FEFEFE"/>
                </a:solidFill>
              </a:defRPr>
            </a:lvl7pPr>
            <a:lvl8pPr lvl="7" rtl="0">
              <a:spcBef>
                <a:spcPts val="0"/>
              </a:spcBef>
              <a:spcAft>
                <a:spcPts val="0"/>
              </a:spcAft>
              <a:buSzPts val="1400"/>
              <a:buChar char="○"/>
              <a:defRPr sz="3600" b="1">
                <a:solidFill>
                  <a:srgbClr val="FEFEFE"/>
                </a:solidFill>
              </a:defRPr>
            </a:lvl8pPr>
            <a:lvl9pPr lvl="8" rtl="0">
              <a:spcBef>
                <a:spcPts val="0"/>
              </a:spcBef>
              <a:spcAft>
                <a:spcPts val="0"/>
              </a:spcAft>
              <a:buSzPts val="1400"/>
              <a:buChar char="■"/>
              <a:defRPr sz="3600" b="1">
                <a:solidFill>
                  <a:srgbClr val="FEFEFE"/>
                </a:solidFill>
              </a:defRPr>
            </a:lvl9pPr>
          </a:lstStyle>
          <a:p>
            <a:endParaRPr/>
          </a:p>
        </p:txBody>
      </p:sp>
      <p:sp>
        <p:nvSpPr>
          <p:cNvPr id="142" name="Google Shape;142;p9"/>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noAutofit/>
          </a:bodyPr>
          <a:lstStyle>
            <a:lvl1pPr marL="457200" lvl="0" indent="-228600" algn="ctr" rtl="0">
              <a:spcBef>
                <a:spcPts val="480"/>
              </a:spcBef>
              <a:spcAft>
                <a:spcPts val="0"/>
              </a:spcAft>
              <a:buSzPts val="1400"/>
              <a:buNone/>
              <a:defRPr sz="2400" b="1"/>
            </a:lvl1pPr>
            <a:lvl2pPr marL="914400" lvl="1" indent="-228600" rtl="0">
              <a:spcBef>
                <a:spcPts val="400"/>
              </a:spcBef>
              <a:spcAft>
                <a:spcPts val="0"/>
              </a:spcAft>
              <a:buSzPts val="1400"/>
              <a:buNone/>
              <a:defRPr sz="2000" b="1"/>
            </a:lvl2pPr>
            <a:lvl3pPr marL="1371600" lvl="2" indent="-228600" rtl="0">
              <a:spcBef>
                <a:spcPts val="400"/>
              </a:spcBef>
              <a:spcAft>
                <a:spcPts val="0"/>
              </a:spcAft>
              <a:buSzPts val="1400"/>
              <a:buNone/>
              <a:defRPr sz="1800" b="1"/>
            </a:lvl3pPr>
            <a:lvl4pPr marL="1828800" lvl="3" indent="-228600" rtl="0">
              <a:spcBef>
                <a:spcPts val="360"/>
              </a:spcBef>
              <a:spcAft>
                <a:spcPts val="0"/>
              </a:spcAft>
              <a:buSzPts val="1400"/>
              <a:buNone/>
              <a:defRPr sz="1600" b="1"/>
            </a:lvl4pPr>
            <a:lvl5pPr marL="2286000" lvl="4" indent="-228600" rtl="0">
              <a:spcBef>
                <a:spcPts val="320"/>
              </a:spcBef>
              <a:spcAft>
                <a:spcPts val="0"/>
              </a:spcAft>
              <a:buSzPts val="1400"/>
              <a:buNone/>
              <a:defRPr sz="1600" b="1"/>
            </a:lvl5pPr>
            <a:lvl6pPr marL="2743200" lvl="5" indent="-228600" rtl="0">
              <a:spcBef>
                <a:spcPts val="320"/>
              </a:spcBef>
              <a:spcAft>
                <a:spcPts val="0"/>
              </a:spcAft>
              <a:buSzPts val="1400"/>
              <a:buNone/>
              <a:defRPr sz="1600" b="1"/>
            </a:lvl6pPr>
            <a:lvl7pPr marL="3200400" lvl="6" indent="-228600" rtl="0">
              <a:spcBef>
                <a:spcPts val="320"/>
              </a:spcBef>
              <a:spcAft>
                <a:spcPts val="0"/>
              </a:spcAft>
              <a:buSzPts val="1400"/>
              <a:buNone/>
              <a:defRPr sz="1600" b="1"/>
            </a:lvl7pPr>
            <a:lvl8pPr marL="3657600" lvl="7" indent="-228600" rtl="0">
              <a:spcBef>
                <a:spcPts val="320"/>
              </a:spcBef>
              <a:spcAft>
                <a:spcPts val="0"/>
              </a:spcAft>
              <a:buSzPts val="1400"/>
              <a:buNone/>
              <a:defRPr sz="1600" b="1"/>
            </a:lvl8pPr>
            <a:lvl9pPr marL="4114800" lvl="8" indent="-228600" rtl="0">
              <a:spcBef>
                <a:spcPts val="320"/>
              </a:spcBef>
              <a:spcAft>
                <a:spcPts val="0"/>
              </a:spcAft>
              <a:buSzPts val="1400"/>
              <a:buNone/>
              <a:defRPr sz="1600" b="1"/>
            </a:lvl9pPr>
          </a:lstStyle>
          <a:p>
            <a:endParaRPr/>
          </a:p>
        </p:txBody>
      </p:sp>
      <p:sp>
        <p:nvSpPr>
          <p:cNvPr id="143" name="Google Shape;143;p9"/>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2400"/>
            </a:lvl1pPr>
            <a:lvl2pPr marL="914400" lvl="1" indent="-317500" rtl="0">
              <a:spcBef>
                <a:spcPts val="400"/>
              </a:spcBef>
              <a:spcAft>
                <a:spcPts val="0"/>
              </a:spcAft>
              <a:buSzPts val="1400"/>
              <a:buChar char="•"/>
              <a:defRPr sz="2000"/>
            </a:lvl2pPr>
            <a:lvl3pPr marL="1371600" lvl="2" indent="-317500" rtl="0">
              <a:spcBef>
                <a:spcPts val="400"/>
              </a:spcBef>
              <a:spcAft>
                <a:spcPts val="0"/>
              </a:spcAft>
              <a:buSzPts val="1400"/>
              <a:buChar char="•"/>
              <a:defRPr sz="1800"/>
            </a:lvl3pPr>
            <a:lvl4pPr marL="1828800" lvl="3" indent="-317500" rtl="0">
              <a:spcBef>
                <a:spcPts val="360"/>
              </a:spcBef>
              <a:spcAft>
                <a:spcPts val="0"/>
              </a:spcAft>
              <a:buSzPts val="1400"/>
              <a:buChar char="•"/>
              <a:defRPr sz="1600"/>
            </a:lvl4pPr>
            <a:lvl5pPr marL="2286000" lvl="4" indent="-317500" rtl="0">
              <a:spcBef>
                <a:spcPts val="320"/>
              </a:spcBef>
              <a:spcAft>
                <a:spcPts val="0"/>
              </a:spcAft>
              <a:buSzPts val="1400"/>
              <a:buChar char="•"/>
              <a:defRPr sz="1600"/>
            </a:lvl5pPr>
            <a:lvl6pPr marL="2743200" lvl="5" indent="-317500" rtl="0">
              <a:spcBef>
                <a:spcPts val="320"/>
              </a:spcBef>
              <a:spcAft>
                <a:spcPts val="0"/>
              </a:spcAft>
              <a:buSzPts val="1400"/>
              <a:buChar char="•"/>
              <a:defRPr sz="1600"/>
            </a:lvl6pPr>
            <a:lvl7pPr marL="3200400" lvl="6" indent="-317500" rtl="0">
              <a:spcBef>
                <a:spcPts val="320"/>
              </a:spcBef>
              <a:spcAft>
                <a:spcPts val="0"/>
              </a:spcAft>
              <a:buSzPts val="1400"/>
              <a:buChar char="•"/>
              <a:defRPr sz="1600"/>
            </a:lvl7pPr>
            <a:lvl8pPr marL="3657600" lvl="7" indent="-317500" rtl="0">
              <a:spcBef>
                <a:spcPts val="320"/>
              </a:spcBef>
              <a:spcAft>
                <a:spcPts val="0"/>
              </a:spcAft>
              <a:buSzPts val="1400"/>
              <a:buChar char="•"/>
              <a:defRPr sz="1600"/>
            </a:lvl8pPr>
            <a:lvl9pPr marL="4114800" lvl="8" indent="-317500" rtl="0">
              <a:spcBef>
                <a:spcPts val="320"/>
              </a:spcBef>
              <a:spcAft>
                <a:spcPts val="0"/>
              </a:spcAft>
              <a:buSzPts val="1400"/>
              <a:buChar char="•"/>
              <a:defRPr sz="1600"/>
            </a:lvl9pPr>
          </a:lstStyle>
          <a:p>
            <a:endParaRPr/>
          </a:p>
        </p:txBody>
      </p:sp>
      <p:sp>
        <p:nvSpPr>
          <p:cNvPr id="144" name="Google Shape;144;p9"/>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noAutofit/>
          </a:bodyPr>
          <a:lstStyle>
            <a:lvl1pPr marL="457200" lvl="0" indent="-228600" algn="ctr" rtl="0">
              <a:spcBef>
                <a:spcPts val="480"/>
              </a:spcBef>
              <a:spcAft>
                <a:spcPts val="0"/>
              </a:spcAft>
              <a:buSzPts val="1400"/>
              <a:buNone/>
              <a:defRPr sz="2400" b="1"/>
            </a:lvl1pPr>
            <a:lvl2pPr marL="914400" lvl="1" indent="-228600" rtl="0">
              <a:spcBef>
                <a:spcPts val="400"/>
              </a:spcBef>
              <a:spcAft>
                <a:spcPts val="0"/>
              </a:spcAft>
              <a:buSzPts val="1400"/>
              <a:buNone/>
              <a:defRPr sz="2000" b="1"/>
            </a:lvl2pPr>
            <a:lvl3pPr marL="1371600" lvl="2" indent="-228600" rtl="0">
              <a:spcBef>
                <a:spcPts val="400"/>
              </a:spcBef>
              <a:spcAft>
                <a:spcPts val="0"/>
              </a:spcAft>
              <a:buSzPts val="1400"/>
              <a:buNone/>
              <a:defRPr sz="1800" b="1"/>
            </a:lvl3pPr>
            <a:lvl4pPr marL="1828800" lvl="3" indent="-228600" rtl="0">
              <a:spcBef>
                <a:spcPts val="360"/>
              </a:spcBef>
              <a:spcAft>
                <a:spcPts val="0"/>
              </a:spcAft>
              <a:buSzPts val="1400"/>
              <a:buNone/>
              <a:defRPr sz="1600" b="1"/>
            </a:lvl4pPr>
            <a:lvl5pPr marL="2286000" lvl="4" indent="-228600" rtl="0">
              <a:spcBef>
                <a:spcPts val="320"/>
              </a:spcBef>
              <a:spcAft>
                <a:spcPts val="0"/>
              </a:spcAft>
              <a:buSzPts val="1400"/>
              <a:buNone/>
              <a:defRPr sz="1600" b="1"/>
            </a:lvl5pPr>
            <a:lvl6pPr marL="2743200" lvl="5" indent="-228600" rtl="0">
              <a:spcBef>
                <a:spcPts val="320"/>
              </a:spcBef>
              <a:spcAft>
                <a:spcPts val="0"/>
              </a:spcAft>
              <a:buSzPts val="1400"/>
              <a:buNone/>
              <a:defRPr sz="1600" b="1"/>
            </a:lvl6pPr>
            <a:lvl7pPr marL="3200400" lvl="6" indent="-228600" rtl="0">
              <a:spcBef>
                <a:spcPts val="320"/>
              </a:spcBef>
              <a:spcAft>
                <a:spcPts val="0"/>
              </a:spcAft>
              <a:buSzPts val="1400"/>
              <a:buNone/>
              <a:defRPr sz="1600" b="1"/>
            </a:lvl7pPr>
            <a:lvl8pPr marL="3657600" lvl="7" indent="-228600" rtl="0">
              <a:spcBef>
                <a:spcPts val="320"/>
              </a:spcBef>
              <a:spcAft>
                <a:spcPts val="0"/>
              </a:spcAft>
              <a:buSzPts val="1400"/>
              <a:buNone/>
              <a:defRPr sz="1600" b="1"/>
            </a:lvl8pPr>
            <a:lvl9pPr marL="4114800" lvl="8" indent="-228600" rtl="0">
              <a:spcBef>
                <a:spcPts val="320"/>
              </a:spcBef>
              <a:spcAft>
                <a:spcPts val="0"/>
              </a:spcAft>
              <a:buSzPts val="1400"/>
              <a:buNone/>
              <a:defRPr sz="1600" b="1"/>
            </a:lvl9pPr>
          </a:lstStyle>
          <a:p>
            <a:endParaRPr/>
          </a:p>
        </p:txBody>
      </p:sp>
      <p:sp>
        <p:nvSpPr>
          <p:cNvPr id="145" name="Google Shape;145;p9"/>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2400"/>
            </a:lvl1pPr>
            <a:lvl2pPr marL="914400" lvl="1" indent="-317500" rtl="0">
              <a:spcBef>
                <a:spcPts val="400"/>
              </a:spcBef>
              <a:spcAft>
                <a:spcPts val="0"/>
              </a:spcAft>
              <a:buSzPts val="1400"/>
              <a:buChar char="•"/>
              <a:defRPr sz="2000"/>
            </a:lvl2pPr>
            <a:lvl3pPr marL="1371600" lvl="2" indent="-317500" rtl="0">
              <a:spcBef>
                <a:spcPts val="400"/>
              </a:spcBef>
              <a:spcAft>
                <a:spcPts val="0"/>
              </a:spcAft>
              <a:buSzPts val="1400"/>
              <a:buChar char="•"/>
              <a:defRPr sz="1800"/>
            </a:lvl3pPr>
            <a:lvl4pPr marL="1828800" lvl="3" indent="-317500" rtl="0">
              <a:spcBef>
                <a:spcPts val="360"/>
              </a:spcBef>
              <a:spcAft>
                <a:spcPts val="0"/>
              </a:spcAft>
              <a:buSzPts val="1400"/>
              <a:buChar char="•"/>
              <a:defRPr sz="1600"/>
            </a:lvl4pPr>
            <a:lvl5pPr marL="2286000" lvl="4" indent="-317500" rtl="0">
              <a:spcBef>
                <a:spcPts val="320"/>
              </a:spcBef>
              <a:spcAft>
                <a:spcPts val="0"/>
              </a:spcAft>
              <a:buSzPts val="1400"/>
              <a:buChar char="•"/>
              <a:defRPr sz="1600"/>
            </a:lvl5pPr>
            <a:lvl6pPr marL="2743200" lvl="5" indent="-317500" rtl="0">
              <a:spcBef>
                <a:spcPts val="320"/>
              </a:spcBef>
              <a:spcAft>
                <a:spcPts val="0"/>
              </a:spcAft>
              <a:buSzPts val="1400"/>
              <a:buChar char="•"/>
              <a:defRPr sz="1600"/>
            </a:lvl6pPr>
            <a:lvl7pPr marL="3200400" lvl="6" indent="-317500" rtl="0">
              <a:spcBef>
                <a:spcPts val="320"/>
              </a:spcBef>
              <a:spcAft>
                <a:spcPts val="0"/>
              </a:spcAft>
              <a:buSzPts val="1400"/>
              <a:buChar char="•"/>
              <a:defRPr sz="1600"/>
            </a:lvl7pPr>
            <a:lvl8pPr marL="3657600" lvl="7" indent="-317500" rtl="0">
              <a:spcBef>
                <a:spcPts val="320"/>
              </a:spcBef>
              <a:spcAft>
                <a:spcPts val="0"/>
              </a:spcAft>
              <a:buSzPts val="1400"/>
              <a:buChar char="•"/>
              <a:defRPr sz="1600"/>
            </a:lvl8pPr>
            <a:lvl9pPr marL="4114800" lvl="8" indent="-317500" rtl="0">
              <a:spcBef>
                <a:spcPts val="320"/>
              </a:spcBef>
              <a:spcAft>
                <a:spcPts val="0"/>
              </a:spcAft>
              <a:buSzPts val="1400"/>
              <a:buChar char="•"/>
              <a:defRPr sz="1600"/>
            </a:lvl9pPr>
          </a:lstStyle>
          <a:p>
            <a:endParaRPr/>
          </a:p>
        </p:txBody>
      </p:sp>
      <p:sp>
        <p:nvSpPr>
          <p:cNvPr id="146" name="Google Shape;146;p9"/>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47" name="Google Shape;147;p9"/>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48" name="Google Shape;148;p9"/>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51" name="Google Shape;151;p10"/>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2800"/>
            </a:lvl1pPr>
            <a:lvl2pPr marL="914400" lvl="1" indent="-317500" rtl="0">
              <a:spcBef>
                <a:spcPts val="400"/>
              </a:spcBef>
              <a:spcAft>
                <a:spcPts val="0"/>
              </a:spcAft>
              <a:buSzPts val="1400"/>
              <a:buChar char="•"/>
              <a:defRPr sz="2400"/>
            </a:lvl2pPr>
            <a:lvl3pPr marL="1371600" lvl="2" indent="-317500" rtl="0">
              <a:spcBef>
                <a:spcPts val="400"/>
              </a:spcBef>
              <a:spcAft>
                <a:spcPts val="0"/>
              </a:spcAft>
              <a:buSzPts val="1400"/>
              <a:buChar char="•"/>
              <a:defRPr sz="2000"/>
            </a:lvl3pPr>
            <a:lvl4pPr marL="1828800" lvl="3" indent="-317500" rtl="0">
              <a:spcBef>
                <a:spcPts val="360"/>
              </a:spcBef>
              <a:spcAft>
                <a:spcPts val="0"/>
              </a:spcAft>
              <a:buSzPts val="1400"/>
              <a:buChar char="•"/>
              <a:defRPr sz="1800"/>
            </a:lvl4pPr>
            <a:lvl5pPr marL="2286000" lvl="4" indent="-317500" rtl="0">
              <a:spcBef>
                <a:spcPts val="320"/>
              </a:spcBef>
              <a:spcAft>
                <a:spcPts val="0"/>
              </a:spcAft>
              <a:buSzPts val="1400"/>
              <a:buChar char="•"/>
              <a:defRPr sz="1800"/>
            </a:lvl5pPr>
            <a:lvl6pPr marL="2743200" lvl="5" indent="-317500" rtl="0">
              <a:spcBef>
                <a:spcPts val="320"/>
              </a:spcBef>
              <a:spcAft>
                <a:spcPts val="0"/>
              </a:spcAft>
              <a:buSzPts val="1400"/>
              <a:buChar char="•"/>
              <a:defRPr sz="1800"/>
            </a:lvl6pPr>
            <a:lvl7pPr marL="3200400" lvl="6" indent="-317500" rtl="0">
              <a:spcBef>
                <a:spcPts val="320"/>
              </a:spcBef>
              <a:spcAft>
                <a:spcPts val="0"/>
              </a:spcAft>
              <a:buSzPts val="1400"/>
              <a:buChar char="•"/>
              <a:defRPr sz="1800"/>
            </a:lvl7pPr>
            <a:lvl8pPr marL="3657600" lvl="7" indent="-317500" rtl="0">
              <a:spcBef>
                <a:spcPts val="320"/>
              </a:spcBef>
              <a:spcAft>
                <a:spcPts val="0"/>
              </a:spcAft>
              <a:buSzPts val="1400"/>
              <a:buChar char="•"/>
              <a:defRPr sz="1800"/>
            </a:lvl8pPr>
            <a:lvl9pPr marL="4114800" lvl="8" indent="-317500" rtl="0">
              <a:spcBef>
                <a:spcPts val="320"/>
              </a:spcBef>
              <a:spcAft>
                <a:spcPts val="0"/>
              </a:spcAft>
              <a:buSzPts val="1400"/>
              <a:buChar char="•"/>
              <a:defRPr sz="1800"/>
            </a:lvl9pPr>
          </a:lstStyle>
          <a:p>
            <a:endParaRPr/>
          </a:p>
        </p:txBody>
      </p:sp>
      <p:sp>
        <p:nvSpPr>
          <p:cNvPr id="152" name="Google Shape;152;p10"/>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rtl="0">
              <a:spcBef>
                <a:spcPts val="480"/>
              </a:spcBef>
              <a:spcAft>
                <a:spcPts val="0"/>
              </a:spcAft>
              <a:buSzPts val="1400"/>
              <a:buChar char="•"/>
              <a:defRPr sz="2800"/>
            </a:lvl1pPr>
            <a:lvl2pPr marL="914400" lvl="1" indent="-317500" rtl="0">
              <a:spcBef>
                <a:spcPts val="400"/>
              </a:spcBef>
              <a:spcAft>
                <a:spcPts val="0"/>
              </a:spcAft>
              <a:buSzPts val="1400"/>
              <a:buChar char="•"/>
              <a:defRPr sz="2400"/>
            </a:lvl2pPr>
            <a:lvl3pPr marL="1371600" lvl="2" indent="-317500" rtl="0">
              <a:spcBef>
                <a:spcPts val="400"/>
              </a:spcBef>
              <a:spcAft>
                <a:spcPts val="0"/>
              </a:spcAft>
              <a:buSzPts val="1400"/>
              <a:buChar char="•"/>
              <a:defRPr sz="2000"/>
            </a:lvl3pPr>
            <a:lvl4pPr marL="1828800" lvl="3" indent="-317500" rtl="0">
              <a:spcBef>
                <a:spcPts val="360"/>
              </a:spcBef>
              <a:spcAft>
                <a:spcPts val="0"/>
              </a:spcAft>
              <a:buSzPts val="1400"/>
              <a:buChar char="•"/>
              <a:defRPr sz="1800"/>
            </a:lvl4pPr>
            <a:lvl5pPr marL="2286000" lvl="4" indent="-317500" rtl="0">
              <a:spcBef>
                <a:spcPts val="320"/>
              </a:spcBef>
              <a:spcAft>
                <a:spcPts val="0"/>
              </a:spcAft>
              <a:buSzPts val="1400"/>
              <a:buChar char="•"/>
              <a:defRPr sz="1800"/>
            </a:lvl5pPr>
            <a:lvl6pPr marL="2743200" lvl="5" indent="-317500" rtl="0">
              <a:spcBef>
                <a:spcPts val="320"/>
              </a:spcBef>
              <a:spcAft>
                <a:spcPts val="0"/>
              </a:spcAft>
              <a:buSzPts val="1400"/>
              <a:buChar char="•"/>
              <a:defRPr sz="1800"/>
            </a:lvl6pPr>
            <a:lvl7pPr marL="3200400" lvl="6" indent="-317500" rtl="0">
              <a:spcBef>
                <a:spcPts val="320"/>
              </a:spcBef>
              <a:spcAft>
                <a:spcPts val="0"/>
              </a:spcAft>
              <a:buSzPts val="1400"/>
              <a:buChar char="•"/>
              <a:defRPr sz="1800"/>
            </a:lvl7pPr>
            <a:lvl8pPr marL="3657600" lvl="7" indent="-317500" rtl="0">
              <a:spcBef>
                <a:spcPts val="320"/>
              </a:spcBef>
              <a:spcAft>
                <a:spcPts val="0"/>
              </a:spcAft>
              <a:buSzPts val="1400"/>
              <a:buChar char="•"/>
              <a:defRPr sz="1800"/>
            </a:lvl8pPr>
            <a:lvl9pPr marL="4114800" lvl="8" indent="-317500" rtl="0">
              <a:spcBef>
                <a:spcPts val="320"/>
              </a:spcBef>
              <a:spcAft>
                <a:spcPts val="0"/>
              </a:spcAft>
              <a:buSzPts val="1400"/>
              <a:buChar char="•"/>
              <a:defRPr sz="1800"/>
            </a:lvl9pPr>
          </a:lstStyle>
          <a:p>
            <a:endParaRPr/>
          </a:p>
        </p:txBody>
      </p:sp>
      <p:sp>
        <p:nvSpPr>
          <p:cNvPr id="153" name="Google Shape;153;p10"/>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54" name="Google Shape;154;p10"/>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55" name="Google Shape;155;p10"/>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457200" y="277813"/>
            <a:ext cx="8229600" cy="1139825"/>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3600" b="1">
                <a:solidFill>
                  <a:srgbClr val="FEFEFE"/>
                </a:solidFill>
              </a:defRPr>
            </a:lvl1pPr>
            <a:lvl2pPr lvl="1" algn="l" rtl="0">
              <a:spcBef>
                <a:spcPts val="0"/>
              </a:spcBef>
              <a:spcAft>
                <a:spcPts val="0"/>
              </a:spcAft>
              <a:buSzPts val="1400"/>
              <a:buChar char="○"/>
              <a:defRPr sz="3600" b="1">
                <a:solidFill>
                  <a:srgbClr val="FEFEFE"/>
                </a:solidFill>
              </a:defRPr>
            </a:lvl2pPr>
            <a:lvl3pPr lvl="2" algn="l" rtl="0">
              <a:spcBef>
                <a:spcPts val="0"/>
              </a:spcBef>
              <a:spcAft>
                <a:spcPts val="0"/>
              </a:spcAft>
              <a:buSzPts val="1400"/>
              <a:buChar char="■"/>
              <a:defRPr sz="3600" b="1">
                <a:solidFill>
                  <a:srgbClr val="FEFEFE"/>
                </a:solidFill>
              </a:defRPr>
            </a:lvl3pPr>
            <a:lvl4pPr lvl="3" algn="l" rtl="0">
              <a:spcBef>
                <a:spcPts val="0"/>
              </a:spcBef>
              <a:spcAft>
                <a:spcPts val="0"/>
              </a:spcAft>
              <a:buSzPts val="1400"/>
              <a:buChar char="●"/>
              <a:defRPr sz="3600" b="1">
                <a:solidFill>
                  <a:srgbClr val="FEFEFE"/>
                </a:solidFill>
              </a:defRPr>
            </a:lvl4pPr>
            <a:lvl5pPr lvl="4" algn="l" rtl="0">
              <a:spcBef>
                <a:spcPts val="0"/>
              </a:spcBef>
              <a:spcAft>
                <a:spcPts val="0"/>
              </a:spcAft>
              <a:buSzPts val="1400"/>
              <a:buChar char="○"/>
              <a:defRPr sz="3600" b="1">
                <a:solidFill>
                  <a:srgbClr val="FEFEFE"/>
                </a:solidFill>
              </a:defRPr>
            </a:lvl5pPr>
            <a:lvl6pPr marL="457200" lvl="5" algn="l" rtl="0">
              <a:spcBef>
                <a:spcPts val="0"/>
              </a:spcBef>
              <a:spcAft>
                <a:spcPts val="0"/>
              </a:spcAft>
              <a:buSzPts val="1400"/>
              <a:buChar char="■"/>
              <a:defRPr sz="3600" b="1">
                <a:solidFill>
                  <a:srgbClr val="FEFEFE"/>
                </a:solidFill>
              </a:defRPr>
            </a:lvl6pPr>
            <a:lvl7pPr marL="914400" lvl="6" algn="l" rtl="0">
              <a:spcBef>
                <a:spcPts val="0"/>
              </a:spcBef>
              <a:spcAft>
                <a:spcPts val="0"/>
              </a:spcAft>
              <a:buSzPts val="1400"/>
              <a:buChar char="●"/>
              <a:defRPr sz="3600" b="1">
                <a:solidFill>
                  <a:srgbClr val="FEFEFE"/>
                </a:solidFill>
              </a:defRPr>
            </a:lvl7pPr>
            <a:lvl8pPr marL="1371600" lvl="7" algn="l" rtl="0">
              <a:spcBef>
                <a:spcPts val="0"/>
              </a:spcBef>
              <a:spcAft>
                <a:spcPts val="0"/>
              </a:spcAft>
              <a:buSzPts val="1400"/>
              <a:buChar char="○"/>
              <a:defRPr sz="3600" b="1">
                <a:solidFill>
                  <a:srgbClr val="FEFEFE"/>
                </a:solidFill>
              </a:defRPr>
            </a:lvl8pPr>
            <a:lvl9pPr marL="1828800" lvl="8" algn="l" rtl="0">
              <a:spcBef>
                <a:spcPts val="0"/>
              </a:spcBef>
              <a:spcAft>
                <a:spcPts val="0"/>
              </a:spcAft>
              <a:buSzPts val="1400"/>
              <a:buChar char="■"/>
              <a:defRPr sz="3600" b="1">
                <a:solidFill>
                  <a:srgbClr val="FEFEFE"/>
                </a:solidFill>
              </a:defRPr>
            </a:lvl9pPr>
          </a:lstStyle>
          <a:p>
            <a:endParaRPr/>
          </a:p>
        </p:txBody>
      </p:sp>
      <p:sp>
        <p:nvSpPr>
          <p:cNvPr id="165" name="Google Shape;165;p12"/>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rgbClr val="ACC2C9"/>
              </a:buClr>
              <a:buSzPts val="1400"/>
              <a:buFont typeface="Arial"/>
              <a:buChar char="•"/>
              <a:defRPr sz="2400">
                <a:solidFill>
                  <a:schemeClr val="lt2"/>
                </a:solidFill>
              </a:defRPr>
            </a:lvl1pPr>
            <a:lvl2pPr marL="914400" lvl="1" indent="-317500" algn="l" rtl="0">
              <a:spcBef>
                <a:spcPts val="400"/>
              </a:spcBef>
              <a:spcAft>
                <a:spcPts val="0"/>
              </a:spcAft>
              <a:buClr>
                <a:srgbClr val="ACC2C9"/>
              </a:buClr>
              <a:buSzPts val="1400"/>
              <a:buFont typeface="Arial"/>
              <a:buChar char="•"/>
              <a:defRPr sz="2000">
                <a:solidFill>
                  <a:schemeClr val="lt1"/>
                </a:solidFill>
              </a:defRPr>
            </a:lvl2pPr>
            <a:lvl3pPr marL="1371600" lvl="2" indent="-317500" algn="l" rtl="0">
              <a:spcBef>
                <a:spcPts val="400"/>
              </a:spcBef>
              <a:spcAft>
                <a:spcPts val="0"/>
              </a:spcAft>
              <a:buClr>
                <a:schemeClr val="accent2"/>
              </a:buClr>
              <a:buSzPts val="1400"/>
              <a:buFont typeface="Arial"/>
              <a:buChar char="•"/>
              <a:defRPr sz="2000">
                <a:solidFill>
                  <a:schemeClr val="lt2"/>
                </a:solidFill>
              </a:defRPr>
            </a:lvl3pPr>
            <a:lvl4pPr marL="1828800" lvl="3" indent="-317500" algn="l" rtl="0">
              <a:spcBef>
                <a:spcPts val="360"/>
              </a:spcBef>
              <a:spcAft>
                <a:spcPts val="0"/>
              </a:spcAft>
              <a:buClr>
                <a:srgbClr val="99987F"/>
              </a:buClr>
              <a:buSzPts val="1400"/>
              <a:buFont typeface="Arial"/>
              <a:buChar char="•"/>
              <a:defRPr>
                <a:solidFill>
                  <a:schemeClr val="lt1"/>
                </a:solidFill>
              </a:defRPr>
            </a:lvl4pPr>
            <a:lvl5pPr marL="2286000" lvl="4" indent="-317500" algn="l" rtl="0">
              <a:spcBef>
                <a:spcPts val="320"/>
              </a:spcBef>
              <a:spcAft>
                <a:spcPts val="0"/>
              </a:spcAft>
              <a:buClr>
                <a:srgbClr val="90AC97"/>
              </a:buClr>
              <a:buSzPts val="1400"/>
              <a:buFont typeface="Arial"/>
              <a:buChar char="•"/>
              <a:defRPr sz="1600">
                <a:solidFill>
                  <a:schemeClr val="lt2"/>
                </a:solidFill>
              </a:defRPr>
            </a:lvl5pPr>
            <a:lvl6pPr marL="2743200" lvl="5" indent="-317500" algn="l" rtl="0">
              <a:spcBef>
                <a:spcPts val="320"/>
              </a:spcBef>
              <a:spcAft>
                <a:spcPts val="0"/>
              </a:spcAft>
              <a:buClr>
                <a:schemeClr val="accent5"/>
              </a:buClr>
              <a:buSzPts val="1400"/>
              <a:buFont typeface="Arial"/>
              <a:buChar char="•"/>
              <a:defRPr sz="1600">
                <a:solidFill>
                  <a:schemeClr val="lt1"/>
                </a:solidFill>
              </a:defRPr>
            </a:lvl6pPr>
            <a:lvl7pPr marL="3200400" lvl="6" indent="-317500" algn="l" rtl="0">
              <a:spcBef>
                <a:spcPts val="320"/>
              </a:spcBef>
              <a:spcAft>
                <a:spcPts val="0"/>
              </a:spcAft>
              <a:buClr>
                <a:schemeClr val="accent6"/>
              </a:buClr>
              <a:buSzPts val="1400"/>
              <a:buFont typeface="Arial"/>
              <a:buChar char="•"/>
              <a:defRPr sz="1600">
                <a:solidFill>
                  <a:schemeClr val="lt1"/>
                </a:solidFill>
              </a:defRPr>
            </a:lvl7pPr>
            <a:lvl8pPr marL="3657600" lvl="7" indent="-317500" algn="l" rtl="0">
              <a:spcBef>
                <a:spcPts val="320"/>
              </a:spcBef>
              <a:spcAft>
                <a:spcPts val="0"/>
              </a:spcAft>
              <a:buClr>
                <a:schemeClr val="accent3"/>
              </a:buClr>
              <a:buSzPts val="1400"/>
              <a:buFont typeface="Arial"/>
              <a:buChar char="•"/>
              <a:defRPr sz="1600">
                <a:solidFill>
                  <a:schemeClr val="lt1"/>
                </a:solidFill>
              </a:defRPr>
            </a:lvl8pPr>
            <a:lvl9pPr marL="4114800" lvl="8" indent="-317500" algn="l" rtl="0">
              <a:spcBef>
                <a:spcPts val="320"/>
              </a:spcBef>
              <a:spcAft>
                <a:spcPts val="0"/>
              </a:spcAft>
              <a:buClr>
                <a:schemeClr val="accent6"/>
              </a:buClr>
              <a:buSzPts val="1400"/>
              <a:buFont typeface="Arial"/>
              <a:buChar char="•"/>
              <a:defRPr sz="1600">
                <a:solidFill>
                  <a:schemeClr val="lt1"/>
                </a:solidFill>
              </a:defRPr>
            </a:lvl9pPr>
          </a:lstStyle>
          <a:p>
            <a:endParaRPr/>
          </a:p>
        </p:txBody>
      </p:sp>
      <p:sp>
        <p:nvSpPr>
          <p:cNvPr id="166" name="Google Shape;166;p12"/>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noAutofit/>
          </a:bodyPr>
          <a:lstStyle>
            <a:lvl1pPr marL="457200" lvl="0" indent="-317500" algn="l" rtl="0">
              <a:spcBef>
                <a:spcPts val="480"/>
              </a:spcBef>
              <a:spcAft>
                <a:spcPts val="0"/>
              </a:spcAft>
              <a:buClr>
                <a:srgbClr val="ACC2C9"/>
              </a:buClr>
              <a:buSzPts val="1400"/>
              <a:buFont typeface="Arial"/>
              <a:buChar char="•"/>
              <a:defRPr sz="2400">
                <a:solidFill>
                  <a:schemeClr val="lt2"/>
                </a:solidFill>
              </a:defRPr>
            </a:lvl1pPr>
            <a:lvl2pPr marL="914400" lvl="1" indent="-317500" algn="l" rtl="0">
              <a:spcBef>
                <a:spcPts val="400"/>
              </a:spcBef>
              <a:spcAft>
                <a:spcPts val="0"/>
              </a:spcAft>
              <a:buClr>
                <a:srgbClr val="ACC2C9"/>
              </a:buClr>
              <a:buSzPts val="1400"/>
              <a:buFont typeface="Arial"/>
              <a:buChar char="•"/>
              <a:defRPr sz="2000">
                <a:solidFill>
                  <a:schemeClr val="lt1"/>
                </a:solidFill>
              </a:defRPr>
            </a:lvl2pPr>
            <a:lvl3pPr marL="1371600" lvl="2" indent="-317500" algn="l" rtl="0">
              <a:spcBef>
                <a:spcPts val="400"/>
              </a:spcBef>
              <a:spcAft>
                <a:spcPts val="0"/>
              </a:spcAft>
              <a:buClr>
                <a:schemeClr val="accent2"/>
              </a:buClr>
              <a:buSzPts val="1400"/>
              <a:buFont typeface="Arial"/>
              <a:buChar char="•"/>
              <a:defRPr sz="2000">
                <a:solidFill>
                  <a:schemeClr val="lt2"/>
                </a:solidFill>
              </a:defRPr>
            </a:lvl3pPr>
            <a:lvl4pPr marL="1828800" lvl="3" indent="-317500" algn="l" rtl="0">
              <a:spcBef>
                <a:spcPts val="360"/>
              </a:spcBef>
              <a:spcAft>
                <a:spcPts val="0"/>
              </a:spcAft>
              <a:buClr>
                <a:srgbClr val="99987F"/>
              </a:buClr>
              <a:buSzPts val="1400"/>
              <a:buFont typeface="Arial"/>
              <a:buChar char="•"/>
              <a:defRPr>
                <a:solidFill>
                  <a:schemeClr val="lt1"/>
                </a:solidFill>
              </a:defRPr>
            </a:lvl4pPr>
            <a:lvl5pPr marL="2286000" lvl="4" indent="-317500" algn="l" rtl="0">
              <a:spcBef>
                <a:spcPts val="320"/>
              </a:spcBef>
              <a:spcAft>
                <a:spcPts val="0"/>
              </a:spcAft>
              <a:buClr>
                <a:srgbClr val="90AC97"/>
              </a:buClr>
              <a:buSzPts val="1400"/>
              <a:buFont typeface="Arial"/>
              <a:buChar char="•"/>
              <a:defRPr sz="1600">
                <a:solidFill>
                  <a:schemeClr val="lt2"/>
                </a:solidFill>
              </a:defRPr>
            </a:lvl5pPr>
            <a:lvl6pPr marL="2743200" lvl="5" indent="-317500" algn="l" rtl="0">
              <a:spcBef>
                <a:spcPts val="320"/>
              </a:spcBef>
              <a:spcAft>
                <a:spcPts val="0"/>
              </a:spcAft>
              <a:buClr>
                <a:schemeClr val="accent5"/>
              </a:buClr>
              <a:buSzPts val="1400"/>
              <a:buFont typeface="Arial"/>
              <a:buChar char="•"/>
              <a:defRPr sz="1600">
                <a:solidFill>
                  <a:schemeClr val="lt1"/>
                </a:solidFill>
              </a:defRPr>
            </a:lvl6pPr>
            <a:lvl7pPr marL="3200400" lvl="6" indent="-317500" algn="l" rtl="0">
              <a:spcBef>
                <a:spcPts val="320"/>
              </a:spcBef>
              <a:spcAft>
                <a:spcPts val="0"/>
              </a:spcAft>
              <a:buClr>
                <a:schemeClr val="accent6"/>
              </a:buClr>
              <a:buSzPts val="1400"/>
              <a:buFont typeface="Arial"/>
              <a:buChar char="•"/>
              <a:defRPr sz="1600">
                <a:solidFill>
                  <a:schemeClr val="lt1"/>
                </a:solidFill>
              </a:defRPr>
            </a:lvl7pPr>
            <a:lvl8pPr marL="3657600" lvl="7" indent="-317500" algn="l" rtl="0">
              <a:spcBef>
                <a:spcPts val="320"/>
              </a:spcBef>
              <a:spcAft>
                <a:spcPts val="0"/>
              </a:spcAft>
              <a:buClr>
                <a:schemeClr val="accent3"/>
              </a:buClr>
              <a:buSzPts val="1400"/>
              <a:buFont typeface="Arial"/>
              <a:buChar char="•"/>
              <a:defRPr sz="1600">
                <a:solidFill>
                  <a:schemeClr val="lt1"/>
                </a:solidFill>
              </a:defRPr>
            </a:lvl8pPr>
            <a:lvl9pPr marL="4114800" lvl="8" indent="-317500" algn="l" rtl="0">
              <a:spcBef>
                <a:spcPts val="320"/>
              </a:spcBef>
              <a:spcAft>
                <a:spcPts val="0"/>
              </a:spcAft>
              <a:buClr>
                <a:schemeClr val="accent6"/>
              </a:buClr>
              <a:buSzPts val="1400"/>
              <a:buFont typeface="Arial"/>
              <a:buChar char="•"/>
              <a:defRPr sz="1600">
                <a:solidFill>
                  <a:schemeClr val="lt1"/>
                </a:solidFill>
              </a:defRPr>
            </a:lvl9pPr>
          </a:lstStyle>
          <a:p>
            <a:endParaRPr/>
          </a:p>
        </p:txBody>
      </p:sp>
      <p:sp>
        <p:nvSpPr>
          <p:cNvPr id="167" name="Google Shape;167;p12"/>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68" name="Google Shape;168;p12"/>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69" name="Google Shape;169;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30162"/>
            <a:ext cx="9067800" cy="6889750"/>
            <a:chOff x="0" y="0"/>
            <a:chExt cx="2147483647" cy="2147483647"/>
          </a:xfrm>
        </p:grpSpPr>
        <p:cxnSp>
          <p:nvCxnSpPr>
            <p:cNvPr id="7" name="Google Shape;7;p1"/>
            <p:cNvCxnSpPr/>
            <p:nvPr/>
          </p:nvCxnSpPr>
          <p:spPr>
            <a:xfrm rot="-5400000" flipH="1">
              <a:off x="-342819171"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8" name="Google Shape;8;p1"/>
            <p:cNvCxnSpPr/>
            <p:nvPr/>
          </p:nvCxnSpPr>
          <p:spPr>
            <a:xfrm rot="-5400000" flipH="1">
              <a:off x="-387934371"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9" name="Google Shape;9;p1"/>
            <p:cNvCxnSpPr/>
            <p:nvPr/>
          </p:nvCxnSpPr>
          <p:spPr>
            <a:xfrm rot="5400000">
              <a:off x="-351842226"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10" name="Google Shape;10;p1"/>
            <p:cNvCxnSpPr/>
            <p:nvPr/>
          </p:nvCxnSpPr>
          <p:spPr>
            <a:xfrm rot="5400000">
              <a:off x="-766902081" y="1042566200"/>
              <a:ext cx="1624034567" cy="71257844"/>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1" name="Google Shape;11;p1"/>
            <p:cNvCxnSpPr/>
            <p:nvPr/>
          </p:nvCxnSpPr>
          <p:spPr>
            <a:xfrm rot="-5400000" flipH="1">
              <a:off x="-784948163" y="1042566200"/>
              <a:ext cx="1624034567" cy="71257844"/>
            </a:xfrm>
            <a:prstGeom prst="straightConnector1">
              <a:avLst/>
            </a:prstGeom>
            <a:noFill/>
            <a:ln w="9525" cap="flat" cmpd="sng">
              <a:solidFill>
                <a:schemeClr val="accent1"/>
              </a:solidFill>
              <a:prstDash val="solid"/>
              <a:miter lim="8000"/>
              <a:headEnd type="none" w="sm" len="sm"/>
              <a:tailEnd type="none" w="sm" len="sm"/>
            </a:ln>
          </p:spPr>
        </p:cxnSp>
        <p:cxnSp>
          <p:nvCxnSpPr>
            <p:cNvPr id="12" name="Google Shape;12;p1"/>
            <p:cNvCxnSpPr/>
            <p:nvPr/>
          </p:nvCxnSpPr>
          <p:spPr>
            <a:xfrm rot="-5400000" flipH="1">
              <a:off x="-324773091" y="935679433"/>
              <a:ext cx="1624034567" cy="285031378"/>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3" name="Google Shape;13;p1"/>
            <p:cNvCxnSpPr/>
            <p:nvPr/>
          </p:nvCxnSpPr>
          <p:spPr>
            <a:xfrm rot="-5400000" flipH="1">
              <a:off x="-667648638" y="1006937277"/>
              <a:ext cx="1624034567" cy="142515689"/>
            </a:xfrm>
            <a:prstGeom prst="straightConnector1">
              <a:avLst/>
            </a:prstGeom>
            <a:noFill/>
            <a:ln w="9525" cap="flat" cmpd="sng">
              <a:solidFill>
                <a:schemeClr val="accent1">
                  <a:alpha val="89803"/>
                </a:schemeClr>
              </a:solidFill>
              <a:prstDash val="solid"/>
              <a:miter lim="8000"/>
              <a:headEnd type="none" w="sm" len="sm"/>
              <a:tailEnd type="none" w="sm" len="sm"/>
            </a:ln>
          </p:spPr>
        </p:cxnSp>
        <p:cxnSp>
          <p:nvCxnSpPr>
            <p:cNvPr id="14" name="Google Shape;14;p1"/>
            <p:cNvCxnSpPr/>
            <p:nvPr/>
          </p:nvCxnSpPr>
          <p:spPr>
            <a:xfrm rot="5400000">
              <a:off x="-640579518" y="1018813583"/>
              <a:ext cx="1624034567" cy="118763077"/>
            </a:xfrm>
            <a:prstGeom prst="straightConnector1">
              <a:avLst/>
            </a:prstGeom>
            <a:noFill/>
            <a:ln w="12700" cap="flat" cmpd="sng">
              <a:solidFill>
                <a:schemeClr val="accent1"/>
              </a:solidFill>
              <a:prstDash val="solid"/>
              <a:miter lim="8000"/>
              <a:headEnd type="none" w="sm" len="sm"/>
              <a:tailEnd type="none" w="sm" len="sm"/>
            </a:ln>
          </p:spPr>
        </p:cxnSp>
        <p:cxnSp>
          <p:nvCxnSpPr>
            <p:cNvPr id="15" name="Google Shape;15;p1"/>
            <p:cNvCxnSpPr/>
            <p:nvPr/>
          </p:nvCxnSpPr>
          <p:spPr>
            <a:xfrm rot="-5400000" flipH="1">
              <a:off x="-505233912" y="1006937277"/>
              <a:ext cx="1624034567" cy="142515689"/>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16" name="Google Shape;16;p1"/>
            <p:cNvCxnSpPr/>
            <p:nvPr/>
          </p:nvCxnSpPr>
          <p:spPr>
            <a:xfrm rot="-5400000" flipH="1">
              <a:off x="-739832962" y="1030689894"/>
              <a:ext cx="1624034567" cy="95010456"/>
            </a:xfrm>
            <a:prstGeom prst="straightConnector1">
              <a:avLst/>
            </a:prstGeom>
            <a:noFill/>
            <a:ln w="9525" cap="flat" cmpd="sng">
              <a:solidFill>
                <a:schemeClr val="accent1"/>
              </a:solidFill>
              <a:prstDash val="solid"/>
              <a:miter lim="8000"/>
              <a:headEnd type="none" w="sm" len="sm"/>
              <a:tailEnd type="none" w="sm" len="sm"/>
            </a:ln>
          </p:spPr>
        </p:cxnSp>
        <p:cxnSp>
          <p:nvCxnSpPr>
            <p:cNvPr id="17" name="Google Shape;17;p1"/>
            <p:cNvCxnSpPr/>
            <p:nvPr/>
          </p:nvCxnSpPr>
          <p:spPr>
            <a:xfrm rot="-5400000" flipH="1">
              <a:off x="-433049590"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18" name="Google Shape;18;p1"/>
            <p:cNvCxnSpPr/>
            <p:nvPr/>
          </p:nvCxnSpPr>
          <p:spPr>
            <a:xfrm rot="-5400000" flipH="1">
              <a:off x="-667648639"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19" name="Google Shape;19;p1"/>
            <p:cNvCxnSpPr/>
            <p:nvPr/>
          </p:nvCxnSpPr>
          <p:spPr>
            <a:xfrm rot="-5400000" flipH="1">
              <a:off x="-577418237" y="983184666"/>
              <a:ext cx="1624034567" cy="190020912"/>
            </a:xfrm>
            <a:prstGeom prst="straightConnector1">
              <a:avLst/>
            </a:prstGeom>
            <a:noFill/>
            <a:ln w="15875" cap="flat" cmpd="sng">
              <a:solidFill>
                <a:schemeClr val="accent1"/>
              </a:solidFill>
              <a:prstDash val="solid"/>
              <a:miter lim="8000"/>
              <a:headEnd type="none" w="sm" len="sm"/>
              <a:tailEnd type="none" w="sm" len="sm"/>
            </a:ln>
          </p:spPr>
        </p:cxnSp>
        <p:cxnSp>
          <p:nvCxnSpPr>
            <p:cNvPr id="20" name="Google Shape;20;p1"/>
            <p:cNvCxnSpPr/>
            <p:nvPr/>
          </p:nvCxnSpPr>
          <p:spPr>
            <a:xfrm rot="5400000">
              <a:off x="-410116054" y="857988584"/>
              <a:ext cx="1624034567" cy="440413076"/>
            </a:xfrm>
            <a:prstGeom prst="straightConnector1">
              <a:avLst/>
            </a:prstGeom>
            <a:noFill/>
            <a:ln w="9525" cap="flat" cmpd="sng">
              <a:solidFill>
                <a:schemeClr val="accent1">
                  <a:alpha val="38431"/>
                </a:schemeClr>
              </a:solidFill>
              <a:prstDash val="solid"/>
              <a:miter lim="8000"/>
              <a:headEnd type="none" w="sm" len="sm"/>
              <a:tailEnd type="none" w="sm" len="sm"/>
            </a:ln>
          </p:spPr>
        </p:cxnSp>
        <p:cxnSp>
          <p:nvCxnSpPr>
            <p:cNvPr id="21" name="Google Shape;21;p1"/>
            <p:cNvCxnSpPr/>
            <p:nvPr/>
          </p:nvCxnSpPr>
          <p:spPr>
            <a:xfrm rot="5400000">
              <a:off x="-270446822" y="1030937395"/>
              <a:ext cx="1624034567" cy="94515454"/>
            </a:xfrm>
            <a:prstGeom prst="straightConnector1">
              <a:avLst/>
            </a:prstGeom>
            <a:noFill/>
            <a:ln w="9525" cap="flat" cmpd="sng">
              <a:solidFill>
                <a:schemeClr val="accent1"/>
              </a:solidFill>
              <a:prstDash val="solid"/>
              <a:miter lim="8000"/>
              <a:headEnd type="none" w="sm" len="sm"/>
              <a:tailEnd type="none" w="sm" len="sm"/>
            </a:ln>
          </p:spPr>
        </p:cxnSp>
        <p:cxnSp>
          <p:nvCxnSpPr>
            <p:cNvPr id="22" name="Google Shape;22;p1"/>
            <p:cNvCxnSpPr/>
            <p:nvPr/>
          </p:nvCxnSpPr>
          <p:spPr>
            <a:xfrm rot="5400000">
              <a:off x="-216496634" y="1030689894"/>
              <a:ext cx="1624034567" cy="95010456"/>
            </a:xfrm>
            <a:prstGeom prst="straightConnector1">
              <a:avLst/>
            </a:prstGeom>
            <a:noFill/>
            <a:ln w="9525" cap="flat" cmpd="sng">
              <a:solidFill>
                <a:schemeClr val="accent1"/>
              </a:solidFill>
              <a:prstDash val="solid"/>
              <a:miter lim="8000"/>
              <a:headEnd type="none" w="sm" len="sm"/>
              <a:tailEnd type="none" w="sm" len="sm"/>
            </a:ln>
          </p:spPr>
        </p:cxnSp>
        <p:cxnSp>
          <p:nvCxnSpPr>
            <p:cNvPr id="23" name="Google Shape;23;p1"/>
            <p:cNvCxnSpPr/>
            <p:nvPr/>
          </p:nvCxnSpPr>
          <p:spPr>
            <a:xfrm rot="5400000">
              <a:off x="-439440922" y="1015349661"/>
              <a:ext cx="1624034567" cy="125690921"/>
            </a:xfrm>
            <a:prstGeom prst="straightConnector1">
              <a:avLst/>
            </a:prstGeom>
            <a:noFill/>
            <a:ln w="12700" cap="flat" cmpd="sng">
              <a:solidFill>
                <a:schemeClr val="accent1"/>
              </a:solidFill>
              <a:prstDash val="solid"/>
              <a:miter lim="8000"/>
              <a:headEnd type="none" w="sm" len="sm"/>
              <a:tailEnd type="none" w="sm" len="sm"/>
            </a:ln>
          </p:spPr>
        </p:cxnSp>
        <p:cxnSp>
          <p:nvCxnSpPr>
            <p:cNvPr id="24" name="Google Shape;24;p1"/>
            <p:cNvCxnSpPr/>
            <p:nvPr/>
          </p:nvCxnSpPr>
          <p:spPr>
            <a:xfrm rot="-5400000" flipH="1">
              <a:off x="-625917076" y="1023267200"/>
              <a:ext cx="1624034567" cy="109855844"/>
            </a:xfrm>
            <a:prstGeom prst="straightConnector1">
              <a:avLst/>
            </a:prstGeom>
            <a:noFill/>
            <a:ln w="15875" cap="flat" cmpd="sng">
              <a:solidFill>
                <a:schemeClr val="accent1"/>
              </a:solidFill>
              <a:prstDash val="solid"/>
              <a:miter lim="8000"/>
              <a:headEnd type="none" w="sm" len="sm"/>
              <a:tailEnd type="none" w="sm" len="sm"/>
            </a:ln>
          </p:spPr>
        </p:cxnSp>
        <p:cxnSp>
          <p:nvCxnSpPr>
            <p:cNvPr id="25" name="Google Shape;25;p1"/>
            <p:cNvCxnSpPr/>
            <p:nvPr/>
          </p:nvCxnSpPr>
          <p:spPr>
            <a:xfrm rot="-5400000" flipH="1">
              <a:off x="-462750430" y="1046030122"/>
              <a:ext cx="1624034567" cy="64329999"/>
            </a:xfrm>
            <a:prstGeom prst="straightConnector1">
              <a:avLst/>
            </a:prstGeom>
            <a:noFill/>
            <a:ln w="50800" cap="flat" cmpd="sng">
              <a:solidFill>
                <a:schemeClr val="accent1">
                  <a:alpha val="29803"/>
                </a:schemeClr>
              </a:solidFill>
              <a:prstDash val="solid"/>
              <a:miter lim="8000"/>
              <a:headEnd type="none" w="sm" len="sm"/>
              <a:tailEnd type="none" w="sm" len="sm"/>
            </a:ln>
          </p:spPr>
        </p:cxnSp>
        <p:cxnSp>
          <p:nvCxnSpPr>
            <p:cNvPr id="26" name="Google Shape;26;p1"/>
            <p:cNvCxnSpPr/>
            <p:nvPr/>
          </p:nvCxnSpPr>
          <p:spPr>
            <a:xfrm rot="-5400000" flipH="1">
              <a:off x="-559372154"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27" name="Google Shape;27;p1"/>
            <p:cNvCxnSpPr/>
            <p:nvPr/>
          </p:nvCxnSpPr>
          <p:spPr>
            <a:xfrm rot="-5400000" flipH="1">
              <a:off x="-505233912"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28" name="Google Shape;28;p1"/>
            <p:cNvCxnSpPr/>
            <p:nvPr/>
          </p:nvCxnSpPr>
          <p:spPr>
            <a:xfrm rot="-5400000" flipH="1">
              <a:off x="252701506"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29" name="Google Shape;29;p1"/>
            <p:cNvCxnSpPr/>
            <p:nvPr/>
          </p:nvCxnSpPr>
          <p:spPr>
            <a:xfrm rot="-5400000" flipH="1">
              <a:off x="207586246"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30" name="Google Shape;30;p1"/>
            <p:cNvCxnSpPr/>
            <p:nvPr/>
          </p:nvCxnSpPr>
          <p:spPr>
            <a:xfrm rot="5400000">
              <a:off x="243678450" y="1018813583"/>
              <a:ext cx="1624034567" cy="118763077"/>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31" name="Google Shape;31;p1"/>
            <p:cNvCxnSpPr/>
            <p:nvPr/>
          </p:nvCxnSpPr>
          <p:spPr>
            <a:xfrm rot="5400000">
              <a:off x="-171381404" y="1042566200"/>
              <a:ext cx="1624034567" cy="71257844"/>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32" name="Google Shape;32;p1"/>
            <p:cNvCxnSpPr/>
            <p:nvPr/>
          </p:nvCxnSpPr>
          <p:spPr>
            <a:xfrm rot="-5400000" flipH="1">
              <a:off x="-189427485" y="1042566200"/>
              <a:ext cx="1624034567" cy="71257844"/>
            </a:xfrm>
            <a:prstGeom prst="straightConnector1">
              <a:avLst/>
            </a:prstGeom>
            <a:noFill/>
            <a:ln w="9525" cap="flat" cmpd="sng">
              <a:solidFill>
                <a:schemeClr val="accent1"/>
              </a:solidFill>
              <a:prstDash val="solid"/>
              <a:miter lim="8000"/>
              <a:headEnd type="none" w="sm" len="sm"/>
              <a:tailEnd type="none" w="sm" len="sm"/>
            </a:ln>
          </p:spPr>
        </p:cxnSp>
        <p:cxnSp>
          <p:nvCxnSpPr>
            <p:cNvPr id="33" name="Google Shape;33;p1"/>
            <p:cNvCxnSpPr/>
            <p:nvPr/>
          </p:nvCxnSpPr>
          <p:spPr>
            <a:xfrm rot="5400000">
              <a:off x="-36035673" y="1078195278"/>
              <a:ext cx="1624034567" cy="989692"/>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34" name="Google Shape;34;p1"/>
            <p:cNvCxnSpPr/>
            <p:nvPr/>
          </p:nvCxnSpPr>
          <p:spPr>
            <a:xfrm rot="-5400000" flipH="1">
              <a:off x="-72128005" y="1006937277"/>
              <a:ext cx="1624034567" cy="142515689"/>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35" name="Google Shape;35;p1"/>
            <p:cNvCxnSpPr/>
            <p:nvPr/>
          </p:nvCxnSpPr>
          <p:spPr>
            <a:xfrm rot="5400000">
              <a:off x="-45058840" y="1018813583"/>
              <a:ext cx="1624034567" cy="118763077"/>
            </a:xfrm>
            <a:prstGeom prst="straightConnector1">
              <a:avLst/>
            </a:prstGeom>
            <a:noFill/>
            <a:ln w="50800" cap="flat" cmpd="sng">
              <a:solidFill>
                <a:schemeClr val="accent1">
                  <a:alpha val="29803"/>
                </a:schemeClr>
              </a:solidFill>
              <a:prstDash val="solid"/>
              <a:miter lim="8000"/>
              <a:headEnd type="none" w="sm" len="sm"/>
              <a:tailEnd type="none" w="sm" len="sm"/>
            </a:ln>
          </p:spPr>
        </p:cxnSp>
        <p:cxnSp>
          <p:nvCxnSpPr>
            <p:cNvPr id="36" name="Google Shape;36;p1"/>
            <p:cNvCxnSpPr/>
            <p:nvPr/>
          </p:nvCxnSpPr>
          <p:spPr>
            <a:xfrm rot="-5400000" flipH="1">
              <a:off x="90286735" y="1006937277"/>
              <a:ext cx="1624034567" cy="142515689"/>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37" name="Google Shape;37;p1"/>
            <p:cNvCxnSpPr/>
            <p:nvPr/>
          </p:nvCxnSpPr>
          <p:spPr>
            <a:xfrm rot="-5400000" flipH="1">
              <a:off x="-144312314" y="1030689894"/>
              <a:ext cx="1624034567" cy="95010456"/>
            </a:xfrm>
            <a:prstGeom prst="straightConnector1">
              <a:avLst/>
            </a:prstGeom>
            <a:noFill/>
            <a:ln w="9525" cap="flat" cmpd="sng">
              <a:solidFill>
                <a:schemeClr val="accent1"/>
              </a:solidFill>
              <a:prstDash val="solid"/>
              <a:miter lim="8000"/>
              <a:headEnd type="none" w="sm" len="sm"/>
              <a:tailEnd type="none" w="sm" len="sm"/>
            </a:ln>
          </p:spPr>
        </p:cxnSp>
        <p:cxnSp>
          <p:nvCxnSpPr>
            <p:cNvPr id="38" name="Google Shape;38;p1"/>
            <p:cNvCxnSpPr/>
            <p:nvPr/>
          </p:nvCxnSpPr>
          <p:spPr>
            <a:xfrm rot="-5400000" flipH="1">
              <a:off x="162471087" y="1054442508"/>
              <a:ext cx="1624034567" cy="47505228"/>
            </a:xfrm>
            <a:prstGeom prst="straightConnector1">
              <a:avLst/>
            </a:prstGeom>
            <a:noFill/>
            <a:ln w="50800" cap="flat" cmpd="sng">
              <a:solidFill>
                <a:schemeClr val="accent1">
                  <a:alpha val="29803"/>
                </a:schemeClr>
              </a:solidFill>
              <a:prstDash val="solid"/>
              <a:miter lim="8000"/>
              <a:headEnd type="none" w="sm" len="sm"/>
              <a:tailEnd type="none" w="sm" len="sm"/>
            </a:ln>
          </p:spPr>
        </p:cxnSp>
        <p:cxnSp>
          <p:nvCxnSpPr>
            <p:cNvPr id="39" name="Google Shape;39;p1"/>
            <p:cNvCxnSpPr/>
            <p:nvPr/>
          </p:nvCxnSpPr>
          <p:spPr>
            <a:xfrm rot="-5400000" flipH="1">
              <a:off x="-72127976"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40" name="Google Shape;40;p1"/>
            <p:cNvCxnSpPr/>
            <p:nvPr/>
          </p:nvCxnSpPr>
          <p:spPr>
            <a:xfrm rot="5400000">
              <a:off x="-243565726" y="1042566200"/>
              <a:ext cx="1624034567" cy="71257844"/>
            </a:xfrm>
            <a:prstGeom prst="straightConnector1">
              <a:avLst/>
            </a:prstGeom>
            <a:noFill/>
            <a:ln w="15875" cap="flat" cmpd="sng">
              <a:solidFill>
                <a:schemeClr val="accent1"/>
              </a:solidFill>
              <a:prstDash val="solid"/>
              <a:miter lim="8000"/>
              <a:headEnd type="none" w="sm" len="sm"/>
              <a:tailEnd type="none" w="sm" len="sm"/>
            </a:ln>
          </p:spPr>
        </p:cxnSp>
        <p:cxnSp>
          <p:nvCxnSpPr>
            <p:cNvPr id="41" name="Google Shape;41;p1"/>
            <p:cNvCxnSpPr/>
            <p:nvPr/>
          </p:nvCxnSpPr>
          <p:spPr>
            <a:xfrm rot="5400000">
              <a:off x="185404623" y="857988584"/>
              <a:ext cx="1624034567" cy="440413076"/>
            </a:xfrm>
            <a:prstGeom prst="straightConnector1">
              <a:avLst/>
            </a:prstGeom>
            <a:noFill/>
            <a:ln w="9525" cap="flat" cmpd="sng">
              <a:solidFill>
                <a:schemeClr val="accent1">
                  <a:alpha val="38431"/>
                </a:schemeClr>
              </a:solidFill>
              <a:prstDash val="solid"/>
              <a:miter lim="8000"/>
              <a:headEnd type="none" w="sm" len="sm"/>
              <a:tailEnd type="none" w="sm" len="sm"/>
            </a:ln>
          </p:spPr>
        </p:cxnSp>
        <p:cxnSp>
          <p:nvCxnSpPr>
            <p:cNvPr id="42" name="Google Shape;42;p1"/>
            <p:cNvCxnSpPr/>
            <p:nvPr/>
          </p:nvCxnSpPr>
          <p:spPr>
            <a:xfrm rot="5400000">
              <a:off x="325073795" y="1030937395"/>
              <a:ext cx="1624034567" cy="94515454"/>
            </a:xfrm>
            <a:prstGeom prst="straightConnector1">
              <a:avLst/>
            </a:prstGeom>
            <a:noFill/>
            <a:ln w="9525" cap="flat" cmpd="sng">
              <a:solidFill>
                <a:schemeClr val="accent1"/>
              </a:solidFill>
              <a:prstDash val="solid"/>
              <a:miter lim="8000"/>
              <a:headEnd type="none" w="sm" len="sm"/>
              <a:tailEnd type="none" w="sm" len="sm"/>
            </a:ln>
          </p:spPr>
        </p:cxnSp>
        <p:cxnSp>
          <p:nvCxnSpPr>
            <p:cNvPr id="43" name="Google Shape;43;p1"/>
            <p:cNvCxnSpPr/>
            <p:nvPr/>
          </p:nvCxnSpPr>
          <p:spPr>
            <a:xfrm rot="5400000">
              <a:off x="379024027"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44" name="Google Shape;44;p1"/>
            <p:cNvCxnSpPr/>
            <p:nvPr/>
          </p:nvCxnSpPr>
          <p:spPr>
            <a:xfrm rot="5400000">
              <a:off x="156079784" y="1015349661"/>
              <a:ext cx="1624034567" cy="125690921"/>
            </a:xfrm>
            <a:prstGeom prst="straightConnector1">
              <a:avLst/>
            </a:prstGeom>
            <a:noFill/>
            <a:ln w="12700" cap="flat" cmpd="sng">
              <a:solidFill>
                <a:schemeClr val="accent1"/>
              </a:solidFill>
              <a:prstDash val="solid"/>
              <a:miter lim="8000"/>
              <a:headEnd type="none" w="sm" len="sm"/>
              <a:tailEnd type="none" w="sm" len="sm"/>
            </a:ln>
          </p:spPr>
        </p:cxnSp>
        <p:cxnSp>
          <p:nvCxnSpPr>
            <p:cNvPr id="45" name="Google Shape;45;p1"/>
            <p:cNvCxnSpPr/>
            <p:nvPr/>
          </p:nvCxnSpPr>
          <p:spPr>
            <a:xfrm rot="-5400000" flipH="1">
              <a:off x="-30396399" y="1023267200"/>
              <a:ext cx="1624034567" cy="109855844"/>
            </a:xfrm>
            <a:prstGeom prst="straightConnector1">
              <a:avLst/>
            </a:prstGeom>
            <a:noFill/>
            <a:ln w="15875" cap="flat" cmpd="sng">
              <a:solidFill>
                <a:schemeClr val="accent1"/>
              </a:solidFill>
              <a:prstDash val="solid"/>
              <a:miter lim="8000"/>
              <a:headEnd type="none" w="sm" len="sm"/>
              <a:tailEnd type="none" w="sm" len="sm"/>
            </a:ln>
          </p:spPr>
        </p:cxnSp>
        <p:cxnSp>
          <p:nvCxnSpPr>
            <p:cNvPr id="46" name="Google Shape;46;p1"/>
            <p:cNvCxnSpPr/>
            <p:nvPr/>
          </p:nvCxnSpPr>
          <p:spPr>
            <a:xfrm rot="-5400000" flipH="1">
              <a:off x="132770217" y="1046030122"/>
              <a:ext cx="1624034567" cy="64329999"/>
            </a:xfrm>
            <a:prstGeom prst="straightConnector1">
              <a:avLst/>
            </a:prstGeom>
            <a:noFill/>
            <a:ln w="9525" cap="flat" cmpd="sng">
              <a:solidFill>
                <a:schemeClr val="accent1"/>
              </a:solidFill>
              <a:prstDash val="solid"/>
              <a:miter lim="8000"/>
              <a:headEnd type="none" w="sm" len="sm"/>
              <a:tailEnd type="none" w="sm" len="sm"/>
            </a:ln>
          </p:spPr>
        </p:cxnSp>
        <p:cxnSp>
          <p:nvCxnSpPr>
            <p:cNvPr id="47" name="Google Shape;47;p1"/>
            <p:cNvCxnSpPr/>
            <p:nvPr/>
          </p:nvCxnSpPr>
          <p:spPr>
            <a:xfrm rot="-5400000" flipH="1">
              <a:off x="36148478"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48" name="Google Shape;48;p1"/>
            <p:cNvCxnSpPr/>
            <p:nvPr/>
          </p:nvCxnSpPr>
          <p:spPr>
            <a:xfrm rot="-5400000" flipH="1">
              <a:off x="90286764"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49" name="Google Shape;49;p1"/>
            <p:cNvCxnSpPr/>
            <p:nvPr/>
          </p:nvCxnSpPr>
          <p:spPr>
            <a:xfrm rot="-5400000" flipH="1">
              <a:off x="649715251" y="1054442508"/>
              <a:ext cx="1624034567" cy="47505228"/>
            </a:xfrm>
            <a:prstGeom prst="straightConnector1">
              <a:avLst/>
            </a:prstGeom>
            <a:noFill/>
            <a:ln w="50800" cap="flat" cmpd="sng">
              <a:solidFill>
                <a:schemeClr val="accent1">
                  <a:alpha val="29803"/>
                </a:schemeClr>
              </a:solidFill>
              <a:prstDash val="solid"/>
              <a:miter lim="8000"/>
              <a:headEnd type="none" w="sm" len="sm"/>
              <a:tailEnd type="none" w="sm" len="sm"/>
            </a:ln>
          </p:spPr>
        </p:cxnSp>
        <p:cxnSp>
          <p:nvCxnSpPr>
            <p:cNvPr id="50" name="Google Shape;50;p1"/>
            <p:cNvCxnSpPr/>
            <p:nvPr/>
          </p:nvCxnSpPr>
          <p:spPr>
            <a:xfrm rot="-5400000" flipH="1">
              <a:off x="496323537"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51" name="Google Shape;51;p1"/>
            <p:cNvCxnSpPr/>
            <p:nvPr/>
          </p:nvCxnSpPr>
          <p:spPr>
            <a:xfrm rot="5400000">
              <a:off x="640692196"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52" name="Google Shape;52;p1"/>
            <p:cNvCxnSpPr/>
            <p:nvPr/>
          </p:nvCxnSpPr>
          <p:spPr>
            <a:xfrm rot="5400000">
              <a:off x="433162330" y="1030689894"/>
              <a:ext cx="1624034567" cy="95010456"/>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53" name="Google Shape;53;p1"/>
            <p:cNvCxnSpPr/>
            <p:nvPr/>
          </p:nvCxnSpPr>
          <p:spPr>
            <a:xfrm rot="-5400000" flipH="1">
              <a:off x="252701476" y="1006937277"/>
              <a:ext cx="1624034567" cy="142515689"/>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54" name="Google Shape;54;p1"/>
            <p:cNvCxnSpPr/>
            <p:nvPr/>
          </p:nvCxnSpPr>
          <p:spPr>
            <a:xfrm rot="-5400000" flipH="1">
              <a:off x="559484833"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55" name="Google Shape;55;p1"/>
            <p:cNvCxnSpPr/>
            <p:nvPr/>
          </p:nvCxnSpPr>
          <p:spPr>
            <a:xfrm rot="5400000">
              <a:off x="626781644" y="857988584"/>
              <a:ext cx="1624034567" cy="440413076"/>
            </a:xfrm>
            <a:prstGeom prst="straightConnector1">
              <a:avLst/>
            </a:prstGeom>
            <a:noFill/>
            <a:ln w="9525" cap="flat" cmpd="sng">
              <a:solidFill>
                <a:schemeClr val="accent1">
                  <a:alpha val="55686"/>
                </a:schemeClr>
              </a:solidFill>
              <a:prstDash val="solid"/>
              <a:miter lim="8000"/>
              <a:headEnd type="none" w="sm" len="sm"/>
              <a:tailEnd type="none" w="sm" len="sm"/>
            </a:ln>
          </p:spPr>
        </p:cxnSp>
        <p:cxnSp>
          <p:nvCxnSpPr>
            <p:cNvPr id="56" name="Google Shape;56;p1"/>
            <p:cNvCxnSpPr/>
            <p:nvPr/>
          </p:nvCxnSpPr>
          <p:spPr>
            <a:xfrm rot="5400000">
              <a:off x="722087660" y="1030937395"/>
              <a:ext cx="1624034567" cy="94515454"/>
            </a:xfrm>
            <a:prstGeom prst="straightConnector1">
              <a:avLst/>
            </a:prstGeom>
            <a:noFill/>
            <a:ln w="9525" cap="flat" cmpd="sng">
              <a:solidFill>
                <a:schemeClr val="accent1"/>
              </a:solidFill>
              <a:prstDash val="solid"/>
              <a:miter lim="8000"/>
              <a:headEnd type="none" w="sm" len="sm"/>
              <a:tailEnd type="none" w="sm" len="sm"/>
            </a:ln>
          </p:spPr>
        </p:cxnSp>
        <p:cxnSp>
          <p:nvCxnSpPr>
            <p:cNvPr id="57" name="Google Shape;57;p1"/>
            <p:cNvCxnSpPr/>
            <p:nvPr/>
          </p:nvCxnSpPr>
          <p:spPr>
            <a:xfrm rot="5400000">
              <a:off x="685807429" y="1030689894"/>
              <a:ext cx="1624034567" cy="95010456"/>
            </a:xfrm>
            <a:prstGeom prst="straightConnector1">
              <a:avLst/>
            </a:prstGeom>
            <a:noFill/>
            <a:ln w="9525" cap="flat" cmpd="sng">
              <a:solidFill>
                <a:schemeClr val="accent1"/>
              </a:solidFill>
              <a:prstDash val="solid"/>
              <a:miter lim="8000"/>
              <a:headEnd type="none" w="sm" len="sm"/>
              <a:tailEnd type="none" w="sm" len="sm"/>
            </a:ln>
          </p:spPr>
        </p:cxnSp>
        <p:cxnSp>
          <p:nvCxnSpPr>
            <p:cNvPr id="58" name="Google Shape;58;p1"/>
            <p:cNvCxnSpPr/>
            <p:nvPr/>
          </p:nvCxnSpPr>
          <p:spPr>
            <a:xfrm rot="5400000">
              <a:off x="565876213" y="1015349661"/>
              <a:ext cx="1624034567" cy="125690921"/>
            </a:xfrm>
            <a:prstGeom prst="straightConnector1">
              <a:avLst/>
            </a:prstGeom>
            <a:noFill/>
            <a:ln w="12700" cap="flat" cmpd="sng">
              <a:solidFill>
                <a:schemeClr val="accent1"/>
              </a:solidFill>
              <a:prstDash val="solid"/>
              <a:miter lim="8000"/>
              <a:headEnd type="none" w="sm" len="sm"/>
              <a:tailEnd type="none" w="sm" len="sm"/>
            </a:ln>
          </p:spPr>
        </p:cxnSp>
        <p:cxnSp>
          <p:nvCxnSpPr>
            <p:cNvPr id="59" name="Google Shape;59;p1"/>
            <p:cNvCxnSpPr/>
            <p:nvPr/>
          </p:nvCxnSpPr>
          <p:spPr>
            <a:xfrm rot="-5400000" flipH="1">
              <a:off x="529783963" y="1046030122"/>
              <a:ext cx="1624034567" cy="64329999"/>
            </a:xfrm>
            <a:prstGeom prst="straightConnector1">
              <a:avLst/>
            </a:prstGeom>
            <a:noFill/>
            <a:ln w="9525" cap="flat" cmpd="sng">
              <a:solidFill>
                <a:schemeClr val="accent1"/>
              </a:solidFill>
              <a:prstDash val="solid"/>
              <a:miter lim="8000"/>
              <a:headEnd type="none" w="sm" len="sm"/>
              <a:tailEnd type="none" w="sm" len="sm"/>
            </a:ln>
          </p:spPr>
        </p:cxnSp>
        <p:cxnSp>
          <p:nvCxnSpPr>
            <p:cNvPr id="60" name="Google Shape;60;p1"/>
            <p:cNvCxnSpPr/>
            <p:nvPr/>
          </p:nvCxnSpPr>
          <p:spPr>
            <a:xfrm rot="-5400000" flipH="1">
              <a:off x="415116187"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61" name="Google Shape;61;p1"/>
            <p:cNvCxnSpPr/>
            <p:nvPr/>
          </p:nvCxnSpPr>
          <p:spPr>
            <a:xfrm rot="-5400000" flipH="1">
              <a:off x="469254414"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62" name="Google Shape;62;p1"/>
            <p:cNvCxnSpPr/>
            <p:nvPr/>
          </p:nvCxnSpPr>
          <p:spPr>
            <a:xfrm rot="5400000">
              <a:off x="821152959" y="1042566200"/>
              <a:ext cx="1624034567" cy="71257844"/>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63" name="Google Shape;63;p1"/>
            <p:cNvCxnSpPr/>
            <p:nvPr/>
          </p:nvCxnSpPr>
          <p:spPr>
            <a:xfrm rot="-5400000" flipH="1">
              <a:off x="821152973" y="1042566200"/>
              <a:ext cx="1624034567" cy="71257844"/>
            </a:xfrm>
            <a:prstGeom prst="straightConnector1">
              <a:avLst/>
            </a:prstGeom>
            <a:noFill/>
            <a:ln w="9525" cap="flat" cmpd="sng">
              <a:solidFill>
                <a:schemeClr val="accent1"/>
              </a:solidFill>
              <a:prstDash val="solid"/>
              <a:miter lim="8000"/>
              <a:headEnd type="none" w="sm" len="sm"/>
              <a:tailEnd type="none" w="sm" len="sm"/>
            </a:ln>
          </p:spPr>
        </p:cxnSp>
        <p:cxnSp>
          <p:nvCxnSpPr>
            <p:cNvPr id="64" name="Google Shape;64;p1"/>
            <p:cNvCxnSpPr/>
            <p:nvPr/>
          </p:nvCxnSpPr>
          <p:spPr>
            <a:xfrm rot="5400000">
              <a:off x="956498749" y="1078195278"/>
              <a:ext cx="1624034567" cy="989692"/>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65" name="Google Shape;65;p1"/>
            <p:cNvCxnSpPr/>
            <p:nvPr/>
          </p:nvCxnSpPr>
          <p:spPr>
            <a:xfrm rot="-5400000" flipH="1">
              <a:off x="920406476" y="1006937277"/>
              <a:ext cx="1624034567" cy="142515689"/>
            </a:xfrm>
            <a:prstGeom prst="straightConnector1">
              <a:avLst/>
            </a:prstGeom>
            <a:noFill/>
            <a:ln w="9525" cap="flat" cmpd="sng">
              <a:solidFill>
                <a:schemeClr val="accent1">
                  <a:alpha val="89803"/>
                </a:schemeClr>
              </a:solidFill>
              <a:prstDash val="solid"/>
              <a:miter lim="8000"/>
              <a:headEnd type="none" w="sm" len="sm"/>
              <a:tailEnd type="none" w="sm" len="sm"/>
            </a:ln>
          </p:spPr>
        </p:cxnSp>
        <p:cxnSp>
          <p:nvCxnSpPr>
            <p:cNvPr id="66" name="Google Shape;66;p1"/>
            <p:cNvCxnSpPr/>
            <p:nvPr/>
          </p:nvCxnSpPr>
          <p:spPr>
            <a:xfrm rot="5400000">
              <a:off x="947475642" y="1018813583"/>
              <a:ext cx="1624034567" cy="118763077"/>
            </a:xfrm>
            <a:prstGeom prst="straightConnector1">
              <a:avLst/>
            </a:prstGeom>
            <a:noFill/>
            <a:ln w="12700" cap="flat" cmpd="sng">
              <a:solidFill>
                <a:schemeClr val="accent1"/>
              </a:solidFill>
              <a:prstDash val="solid"/>
              <a:miter lim="8000"/>
              <a:headEnd type="none" w="sm" len="sm"/>
              <a:tailEnd type="none" w="sm" len="sm"/>
            </a:ln>
          </p:spPr>
        </p:cxnSp>
        <p:cxnSp>
          <p:nvCxnSpPr>
            <p:cNvPr id="67" name="Google Shape;67;p1"/>
            <p:cNvCxnSpPr/>
            <p:nvPr/>
          </p:nvCxnSpPr>
          <p:spPr>
            <a:xfrm rot="-5400000" flipH="1">
              <a:off x="1082821158" y="1006937277"/>
              <a:ext cx="1624034567" cy="142515689"/>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68" name="Google Shape;68;p1"/>
            <p:cNvCxnSpPr/>
            <p:nvPr/>
          </p:nvCxnSpPr>
          <p:spPr>
            <a:xfrm rot="-5400000" flipH="1">
              <a:off x="884314315"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69" name="Google Shape;69;p1"/>
            <p:cNvCxnSpPr/>
            <p:nvPr/>
          </p:nvCxnSpPr>
          <p:spPr>
            <a:xfrm rot="5400000">
              <a:off x="857245150" y="1042566200"/>
              <a:ext cx="1624034567" cy="71257844"/>
            </a:xfrm>
            <a:prstGeom prst="straightConnector1">
              <a:avLst/>
            </a:prstGeom>
            <a:noFill/>
            <a:ln w="15875" cap="flat" cmpd="sng">
              <a:solidFill>
                <a:schemeClr val="accent1"/>
              </a:solidFill>
              <a:prstDash val="solid"/>
              <a:miter lim="8000"/>
              <a:headEnd type="none" w="sm" len="sm"/>
              <a:tailEnd type="none" w="sm" len="sm"/>
            </a:ln>
          </p:spPr>
        </p:cxnSp>
        <p:cxnSp>
          <p:nvCxnSpPr>
            <p:cNvPr id="70" name="Google Shape;70;p1"/>
            <p:cNvCxnSpPr/>
            <p:nvPr/>
          </p:nvCxnSpPr>
          <p:spPr>
            <a:xfrm rot="-5400000" flipH="1">
              <a:off x="998230215" y="1023267200"/>
              <a:ext cx="1624034567" cy="109855844"/>
            </a:xfrm>
            <a:prstGeom prst="straightConnector1">
              <a:avLst/>
            </a:prstGeom>
            <a:noFill/>
            <a:ln w="15875" cap="flat" cmpd="sng">
              <a:solidFill>
                <a:schemeClr val="accent1">
                  <a:alpha val="71764"/>
                </a:schemeClr>
              </a:solidFill>
              <a:prstDash val="solid"/>
              <a:miter lim="8000"/>
              <a:headEnd type="none" w="sm" len="sm"/>
              <a:tailEnd type="none" w="sm" len="sm"/>
            </a:ln>
          </p:spPr>
        </p:cxnSp>
        <p:cxnSp>
          <p:nvCxnSpPr>
            <p:cNvPr id="71" name="Google Shape;71;p1"/>
            <p:cNvCxnSpPr/>
            <p:nvPr/>
          </p:nvCxnSpPr>
          <p:spPr>
            <a:xfrm rot="-5400000" flipH="1">
              <a:off x="1125304700" y="1046030122"/>
              <a:ext cx="1624034567" cy="64329999"/>
            </a:xfrm>
            <a:prstGeom prst="straightConnector1">
              <a:avLst/>
            </a:prstGeom>
            <a:noFill/>
            <a:ln w="9525" cap="flat" cmpd="sng">
              <a:solidFill>
                <a:schemeClr val="accent1"/>
              </a:solidFill>
              <a:prstDash val="solid"/>
              <a:miter lim="8000"/>
              <a:headEnd type="none" w="sm" len="sm"/>
              <a:tailEnd type="none" w="sm" len="sm"/>
            </a:ln>
          </p:spPr>
        </p:cxnSp>
        <p:cxnSp>
          <p:nvCxnSpPr>
            <p:cNvPr id="72" name="Google Shape;72;p1"/>
            <p:cNvCxnSpPr/>
            <p:nvPr/>
          </p:nvCxnSpPr>
          <p:spPr>
            <a:xfrm rot="-5400000" flipH="1">
              <a:off x="1028682960"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73" name="Google Shape;73;p1"/>
            <p:cNvCxnSpPr/>
            <p:nvPr/>
          </p:nvCxnSpPr>
          <p:spPr>
            <a:xfrm rot="-5400000" flipH="1">
              <a:off x="1082821187"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74" name="Google Shape;74;p1"/>
            <p:cNvCxnSpPr/>
            <p:nvPr/>
          </p:nvCxnSpPr>
          <p:spPr>
            <a:xfrm rot="-5400000" flipH="1">
              <a:off x="1245235988"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75" name="Google Shape;75;p1"/>
            <p:cNvCxnSpPr/>
            <p:nvPr/>
          </p:nvCxnSpPr>
          <p:spPr>
            <a:xfrm rot="-5400000" flipH="1">
              <a:off x="1200120728"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76" name="Google Shape;76;p1"/>
            <p:cNvCxnSpPr/>
            <p:nvPr/>
          </p:nvCxnSpPr>
          <p:spPr>
            <a:xfrm rot="5400000">
              <a:off x="1236212933" y="1018813583"/>
              <a:ext cx="1624034567" cy="118763077"/>
            </a:xfrm>
            <a:prstGeom prst="straightConnector1">
              <a:avLst/>
            </a:prstGeom>
            <a:noFill/>
            <a:ln w="50800" cap="flat" cmpd="sng">
              <a:solidFill>
                <a:schemeClr val="accent1">
                  <a:alpha val="29803"/>
                </a:schemeClr>
              </a:solidFill>
              <a:prstDash val="solid"/>
              <a:miter lim="8000"/>
              <a:headEnd type="none" w="sm" len="sm"/>
              <a:tailEnd type="none" w="sm" len="sm"/>
            </a:ln>
          </p:spPr>
        </p:cxnSp>
        <p:cxnSp>
          <p:nvCxnSpPr>
            <p:cNvPr id="77" name="Google Shape;77;p1"/>
            <p:cNvCxnSpPr/>
            <p:nvPr/>
          </p:nvCxnSpPr>
          <p:spPr>
            <a:xfrm rot="-5400000" flipH="1">
              <a:off x="1155005451" y="1054442508"/>
              <a:ext cx="1624034567" cy="47505228"/>
            </a:xfrm>
            <a:prstGeom prst="straightConnector1">
              <a:avLst/>
            </a:prstGeom>
            <a:noFill/>
            <a:ln w="9525" cap="flat" cmpd="sng">
              <a:solidFill>
                <a:schemeClr val="accent1"/>
              </a:solidFill>
              <a:prstDash val="solid"/>
              <a:miter lim="8000"/>
              <a:headEnd type="none" w="sm" len="sm"/>
              <a:tailEnd type="none" w="sm" len="sm"/>
            </a:ln>
          </p:spPr>
        </p:cxnSp>
        <p:cxnSp>
          <p:nvCxnSpPr>
            <p:cNvPr id="78" name="Google Shape;78;p1"/>
            <p:cNvCxnSpPr/>
            <p:nvPr/>
          </p:nvCxnSpPr>
          <p:spPr>
            <a:xfrm rot="5400000">
              <a:off x="1309337317" y="1043803551"/>
              <a:ext cx="1631177456" cy="59381538"/>
            </a:xfrm>
            <a:prstGeom prst="straightConnector1">
              <a:avLst/>
            </a:prstGeom>
            <a:noFill/>
            <a:ln w="9525" cap="flat" cmpd="sng">
              <a:solidFill>
                <a:schemeClr val="accent1"/>
              </a:solidFill>
              <a:prstDash val="solid"/>
              <a:miter lim="8000"/>
              <a:headEnd type="none" w="sm" len="sm"/>
              <a:tailEnd type="none" w="sm" len="sm"/>
            </a:ln>
          </p:spPr>
        </p:cxnSp>
        <p:cxnSp>
          <p:nvCxnSpPr>
            <p:cNvPr id="79" name="Google Shape;79;p1"/>
            <p:cNvCxnSpPr/>
            <p:nvPr/>
          </p:nvCxnSpPr>
          <p:spPr>
            <a:xfrm rot="5400000">
              <a:off x="1148614267" y="1015349661"/>
              <a:ext cx="1624034567" cy="125690921"/>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80" name="Google Shape;80;p1"/>
            <p:cNvCxnSpPr/>
            <p:nvPr/>
          </p:nvCxnSpPr>
          <p:spPr>
            <a:xfrm rot="-5400000" flipH="1">
              <a:off x="1125304700" y="1046030122"/>
              <a:ext cx="1624034567" cy="64329999"/>
            </a:xfrm>
            <a:prstGeom prst="straightConnector1">
              <a:avLst/>
            </a:prstGeom>
            <a:noFill/>
            <a:ln w="9525" cap="flat" cmpd="sng">
              <a:solidFill>
                <a:schemeClr val="accent1"/>
              </a:solidFill>
              <a:prstDash val="solid"/>
              <a:miter lim="8000"/>
              <a:headEnd type="none" w="sm" len="sm"/>
              <a:tailEnd type="none" w="sm" len="sm"/>
            </a:ln>
          </p:spPr>
        </p:cxnSp>
        <p:cxnSp>
          <p:nvCxnSpPr>
            <p:cNvPr id="81" name="Google Shape;81;p1"/>
            <p:cNvCxnSpPr/>
            <p:nvPr/>
          </p:nvCxnSpPr>
          <p:spPr>
            <a:xfrm rot="5400000">
              <a:off x="1317420423" y="1078195278"/>
              <a:ext cx="1624034567" cy="989692"/>
            </a:xfrm>
            <a:prstGeom prst="straightConnector1">
              <a:avLst/>
            </a:prstGeom>
            <a:noFill/>
            <a:ln w="15875" cap="flat" cmpd="sng">
              <a:solidFill>
                <a:schemeClr val="accent1"/>
              </a:solidFill>
              <a:prstDash val="solid"/>
              <a:miter lim="8000"/>
              <a:headEnd type="none" w="sm" len="sm"/>
              <a:tailEnd type="none" w="sm" len="sm"/>
            </a:ln>
          </p:spPr>
        </p:cxnSp>
        <p:cxnSp>
          <p:nvCxnSpPr>
            <p:cNvPr id="82" name="Google Shape;82;p1"/>
            <p:cNvCxnSpPr/>
            <p:nvPr/>
          </p:nvCxnSpPr>
          <p:spPr>
            <a:xfrm rot="5400000">
              <a:off x="604600095" y="1066318815"/>
              <a:ext cx="1624034567" cy="23752614"/>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83" name="Google Shape;83;p1"/>
            <p:cNvCxnSpPr/>
            <p:nvPr/>
          </p:nvCxnSpPr>
          <p:spPr>
            <a:xfrm rot="-5400000" flipH="1">
              <a:off x="721899633" y="1054442508"/>
              <a:ext cx="1624034567" cy="47505228"/>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84" name="Google Shape;84;p1"/>
            <p:cNvCxnSpPr/>
            <p:nvPr/>
          </p:nvCxnSpPr>
          <p:spPr>
            <a:xfrm rot="-5400000" flipH="1">
              <a:off x="767014792" y="1018813583"/>
              <a:ext cx="1624034567" cy="118763077"/>
            </a:xfrm>
            <a:prstGeom prst="straightConnector1">
              <a:avLst/>
            </a:prstGeom>
            <a:noFill/>
            <a:ln w="19050" cap="flat" cmpd="sng">
              <a:solidFill>
                <a:schemeClr val="accent1">
                  <a:alpha val="57647"/>
                </a:schemeClr>
              </a:solidFill>
              <a:prstDash val="solid"/>
              <a:miter lim="8000"/>
              <a:headEnd type="none" w="sm" len="sm"/>
              <a:tailEnd type="none" w="sm" len="sm"/>
            </a:ln>
          </p:spPr>
        </p:cxnSp>
        <p:cxnSp>
          <p:nvCxnSpPr>
            <p:cNvPr id="85" name="Google Shape;85;p1"/>
            <p:cNvCxnSpPr/>
            <p:nvPr/>
          </p:nvCxnSpPr>
          <p:spPr>
            <a:xfrm rot="5400000">
              <a:off x="505346593" y="1030689894"/>
              <a:ext cx="1624034567" cy="95010456"/>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86" name="Google Shape;86;p1"/>
            <p:cNvCxnSpPr/>
            <p:nvPr/>
          </p:nvCxnSpPr>
          <p:spPr>
            <a:xfrm rot="-5400000" flipH="1">
              <a:off x="745584996" y="1023267200"/>
              <a:ext cx="1624034567" cy="109855844"/>
            </a:xfrm>
            <a:prstGeom prst="straightConnector1">
              <a:avLst/>
            </a:prstGeom>
            <a:noFill/>
            <a:ln w="15875" cap="flat" cmpd="sng">
              <a:solidFill>
                <a:schemeClr val="accent1">
                  <a:alpha val="71764"/>
                </a:schemeClr>
              </a:solidFill>
              <a:prstDash val="solid"/>
              <a:miter lim="8000"/>
              <a:headEnd type="none" w="sm" len="sm"/>
              <a:tailEnd type="none" w="sm" len="sm"/>
            </a:ln>
          </p:spPr>
        </p:cxnSp>
        <p:cxnSp>
          <p:nvCxnSpPr>
            <p:cNvPr id="87" name="Google Shape;87;p1"/>
            <p:cNvCxnSpPr/>
            <p:nvPr/>
          </p:nvCxnSpPr>
          <p:spPr>
            <a:xfrm rot="5400000">
              <a:off x="893337295" y="1018813583"/>
              <a:ext cx="1624034567" cy="118763077"/>
            </a:xfrm>
            <a:prstGeom prst="straightConnector1">
              <a:avLst/>
            </a:prstGeom>
            <a:noFill/>
            <a:ln w="9525" cap="flat" cmpd="sng">
              <a:solidFill>
                <a:schemeClr val="accent1"/>
              </a:solidFill>
              <a:prstDash val="solid"/>
              <a:miter lim="8000"/>
              <a:headEnd type="none" w="sm" len="sm"/>
              <a:tailEnd type="none" w="sm" len="sm"/>
            </a:ln>
          </p:spPr>
        </p:cxnSp>
        <p:cxnSp>
          <p:nvCxnSpPr>
            <p:cNvPr id="88" name="Google Shape;88;p1"/>
            <p:cNvCxnSpPr/>
            <p:nvPr/>
          </p:nvCxnSpPr>
          <p:spPr>
            <a:xfrm rot="5400000">
              <a:off x="1001613809" y="923803123"/>
              <a:ext cx="1624034567" cy="308783999"/>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89" name="Google Shape;89;p1"/>
            <p:cNvCxnSpPr/>
            <p:nvPr/>
          </p:nvCxnSpPr>
          <p:spPr>
            <a:xfrm rot="-5400000" flipH="1">
              <a:off x="324697696" y="1007184783"/>
              <a:ext cx="1624410653" cy="142515689"/>
            </a:xfrm>
            <a:prstGeom prst="straightConnector1">
              <a:avLst/>
            </a:prstGeom>
            <a:noFill/>
            <a:ln w="38100" cap="flat" cmpd="sng">
              <a:solidFill>
                <a:schemeClr val="accent1">
                  <a:alpha val="46666"/>
                </a:schemeClr>
              </a:solidFill>
              <a:prstDash val="solid"/>
              <a:miter lim="8000"/>
              <a:headEnd type="none" w="sm" len="sm"/>
              <a:tailEnd type="none" w="sm" len="sm"/>
            </a:ln>
          </p:spPr>
        </p:cxnSp>
      </p:grpSp>
      <p:sp>
        <p:nvSpPr>
          <p:cNvPr id="90" name="Google Shape;90;p1"/>
          <p:cNvSpPr txBox="1"/>
          <p:nvPr/>
        </p:nvSpPr>
        <p:spPr>
          <a:xfrm>
            <a:off x="0" y="1905000"/>
            <a:ext cx="4953000" cy="3124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91" name="Google Shape;91;p1"/>
          <p:cNvGrpSpPr/>
          <p:nvPr/>
        </p:nvGrpSpPr>
        <p:grpSpPr>
          <a:xfrm>
            <a:off x="0" y="2057400"/>
            <a:ext cx="4802187" cy="2820987"/>
            <a:chOff x="0" y="0"/>
            <a:chExt cx="2147483647" cy="2147483647"/>
          </a:xfrm>
        </p:grpSpPr>
        <p:cxnSp>
          <p:nvCxnSpPr>
            <p:cNvPr id="92" name="Google Shape;92;p1"/>
            <p:cNvCxnSpPr/>
            <p:nvPr/>
          </p:nvCxnSpPr>
          <p:spPr>
            <a:xfrm>
              <a:off x="0" y="0"/>
              <a:ext cx="2146773544" cy="1208868"/>
            </a:xfrm>
            <a:prstGeom prst="straightConnector1">
              <a:avLst/>
            </a:prstGeom>
            <a:noFill/>
            <a:ln w="19050" cap="flat" cmpd="sng">
              <a:solidFill>
                <a:schemeClr val="accent2"/>
              </a:solidFill>
              <a:prstDash val="solid"/>
              <a:miter lim="8000"/>
              <a:headEnd type="none" w="sm" len="sm"/>
              <a:tailEnd type="none" w="sm" len="sm"/>
            </a:ln>
          </p:spPr>
        </p:cxnSp>
        <p:cxnSp>
          <p:nvCxnSpPr>
            <p:cNvPr id="93" name="Google Shape;93;p1"/>
            <p:cNvCxnSpPr/>
            <p:nvPr/>
          </p:nvCxnSpPr>
          <p:spPr>
            <a:xfrm>
              <a:off x="0" y="2146274778"/>
              <a:ext cx="2146773544" cy="1208868"/>
            </a:xfrm>
            <a:prstGeom prst="straightConnector1">
              <a:avLst/>
            </a:prstGeom>
            <a:noFill/>
            <a:ln w="19050" cap="flat" cmpd="sng">
              <a:solidFill>
                <a:schemeClr val="accent2"/>
              </a:solidFill>
              <a:prstDash val="solid"/>
              <a:miter lim="8000"/>
              <a:headEnd type="none" w="sm" len="sm"/>
              <a:tailEnd type="none" w="sm" len="sm"/>
            </a:ln>
          </p:spPr>
        </p:cxnSp>
        <p:cxnSp>
          <p:nvCxnSpPr>
            <p:cNvPr id="94" name="Google Shape;94;p1"/>
            <p:cNvCxnSpPr/>
            <p:nvPr/>
          </p:nvCxnSpPr>
          <p:spPr>
            <a:xfrm rot="5400000">
              <a:off x="1516977646" y="1073137374"/>
              <a:ext cx="1260301747" cy="1208868"/>
            </a:xfrm>
            <a:prstGeom prst="straightConnector1">
              <a:avLst/>
            </a:prstGeom>
            <a:noFill/>
            <a:ln w="19050" cap="flat" cmpd="sng">
              <a:solidFill>
                <a:schemeClr val="accent2"/>
              </a:solidFill>
              <a:prstDash val="solid"/>
              <a:miter lim="8000"/>
              <a:headEnd type="none" w="sm" len="sm"/>
              <a:tailEnd type="none" w="sm" len="sm"/>
            </a:ln>
          </p:spPr>
        </p:cxnSp>
      </p:grpSp>
      <p:sp>
        <p:nvSpPr>
          <p:cNvPr id="95" name="Google Shape;95;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96" name="Google Shape;96;p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lt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lt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lt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lt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lt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97" name="Google Shape;97;p1"/>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98" name="Google Shape;98;p1"/>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99" name="Google Shape;99;p1"/>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stretch>
            <a:fillRect/>
          </a:stretch>
        </a:blipFill>
        <a:effectLst/>
      </p:bgPr>
    </p:bg>
    <p:spTree>
      <p:nvGrpSpPr>
        <p:cNvPr id="1" name="Shape 106"/>
        <p:cNvGrpSpPr/>
        <p:nvPr/>
      </p:nvGrpSpPr>
      <p:grpSpPr>
        <a:xfrm>
          <a:off x="0" y="0"/>
          <a:ext cx="0" cy="0"/>
          <a:chOff x="0" y="0"/>
          <a:chExt cx="0" cy="0"/>
        </a:xfrm>
      </p:grpSpPr>
      <p:sp>
        <p:nvSpPr>
          <p:cNvPr id="107" name="Google Shape;107;p3"/>
          <p:cNvSpPr txBox="1"/>
          <p:nvPr/>
        </p:nvSpPr>
        <p:spPr>
          <a:xfrm>
            <a:off x="149225" y="136525"/>
            <a:ext cx="8869362" cy="6584950"/>
          </a:xfrm>
          <a:prstGeom prst="rect">
            <a:avLst/>
          </a:prstGeom>
          <a:no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109" name="Google Shape;109;p3"/>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lt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lt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lt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lt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lt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10" name="Google Shape;110;p3"/>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11" name="Google Shape;111;p3"/>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12" name="Google Shape;112;p3"/>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1"/>
          <p:cNvSpPr txBox="1"/>
          <p:nvPr/>
        </p:nvSpPr>
        <p:spPr>
          <a:xfrm>
            <a:off x="149225" y="136525"/>
            <a:ext cx="8869362" cy="6584950"/>
          </a:xfrm>
          <a:prstGeom prst="rect">
            <a:avLst/>
          </a:prstGeom>
          <a:noFill/>
          <a:ln w="1905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8" name="Google Shape;158;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159" name="Google Shape;159;p11"/>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lt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lt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lt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lt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lt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160" name="Google Shape;160;p11"/>
          <p:cNvSpPr txBox="1">
            <a:spLocks noGrp="1"/>
          </p:cNvSpPr>
          <p:nvPr>
            <p:ph type="dt" idx="10"/>
          </p:nvPr>
        </p:nvSpPr>
        <p:spPr>
          <a:xfrm>
            <a:off x="457200" y="6245225"/>
            <a:ext cx="2133600" cy="476250"/>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61" name="Google Shape;161;p11"/>
          <p:cNvSpPr txBox="1">
            <a:spLocks noGrp="1"/>
          </p:cNvSpPr>
          <p:nvPr>
            <p:ph type="ftr" idx="11"/>
          </p:nvPr>
        </p:nvSpPr>
        <p:spPr>
          <a:xfrm>
            <a:off x="3124200" y="6245225"/>
            <a:ext cx="2895600" cy="476250"/>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162" name="Google Shape;162;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70"/>
        <p:cNvGrpSpPr/>
        <p:nvPr/>
      </p:nvGrpSpPr>
      <p:grpSpPr>
        <a:xfrm>
          <a:off x="0" y="0"/>
          <a:ext cx="0" cy="0"/>
          <a:chOff x="0" y="0"/>
          <a:chExt cx="0" cy="0"/>
        </a:xfrm>
      </p:grpSpPr>
      <p:grpSp>
        <p:nvGrpSpPr>
          <p:cNvPr id="171" name="Google Shape;171;p13"/>
          <p:cNvGrpSpPr/>
          <p:nvPr/>
        </p:nvGrpSpPr>
        <p:grpSpPr>
          <a:xfrm>
            <a:off x="0" y="-30162"/>
            <a:ext cx="9067801" cy="4846637"/>
            <a:chOff x="0" y="0"/>
            <a:chExt cx="2147483647" cy="2147483647"/>
          </a:xfrm>
        </p:grpSpPr>
        <p:cxnSp>
          <p:nvCxnSpPr>
            <p:cNvPr id="172" name="Google Shape;172;p13"/>
            <p:cNvCxnSpPr/>
            <p:nvPr/>
          </p:nvCxnSpPr>
          <p:spPr>
            <a:xfrm rot="-5400000" flipH="1">
              <a:off x="-64312407"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173" name="Google Shape;173;p13"/>
            <p:cNvCxnSpPr/>
            <p:nvPr/>
          </p:nvCxnSpPr>
          <p:spPr>
            <a:xfrm rot="-5400000" flipH="1">
              <a:off x="-109427608"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174" name="Google Shape;174;p13"/>
            <p:cNvCxnSpPr/>
            <p:nvPr/>
          </p:nvCxnSpPr>
          <p:spPr>
            <a:xfrm rot="5400000">
              <a:off x="-73335433"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175" name="Google Shape;175;p13"/>
            <p:cNvCxnSpPr/>
            <p:nvPr/>
          </p:nvCxnSpPr>
          <p:spPr>
            <a:xfrm rot="5400000">
              <a:off x="-488395287" y="1024436221"/>
              <a:ext cx="1067020983" cy="108458835"/>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76" name="Google Shape;176;p13"/>
            <p:cNvCxnSpPr/>
            <p:nvPr/>
          </p:nvCxnSpPr>
          <p:spPr>
            <a:xfrm rot="-5400000" flipH="1">
              <a:off x="-506441370" y="1024436221"/>
              <a:ext cx="1067020983" cy="108458835"/>
            </a:xfrm>
            <a:prstGeom prst="straightConnector1">
              <a:avLst/>
            </a:prstGeom>
            <a:noFill/>
            <a:ln w="9525" cap="flat" cmpd="sng">
              <a:solidFill>
                <a:schemeClr val="accent1"/>
              </a:solidFill>
              <a:prstDash val="solid"/>
              <a:miter lim="8000"/>
              <a:headEnd type="none" w="sm" len="sm"/>
              <a:tailEnd type="none" w="sm" len="sm"/>
            </a:ln>
          </p:spPr>
        </p:cxnSp>
        <p:cxnSp>
          <p:nvCxnSpPr>
            <p:cNvPr id="177" name="Google Shape;177;p13"/>
            <p:cNvCxnSpPr/>
            <p:nvPr/>
          </p:nvCxnSpPr>
          <p:spPr>
            <a:xfrm rot="-5400000" flipH="1">
              <a:off x="-46266327" y="861747967"/>
              <a:ext cx="1067020983" cy="433835342"/>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78" name="Google Shape;178;p13"/>
            <p:cNvCxnSpPr/>
            <p:nvPr/>
          </p:nvCxnSpPr>
          <p:spPr>
            <a:xfrm rot="-5400000" flipH="1">
              <a:off x="-389141844" y="970206803"/>
              <a:ext cx="1067020983" cy="216917671"/>
            </a:xfrm>
            <a:prstGeom prst="straightConnector1">
              <a:avLst/>
            </a:prstGeom>
            <a:noFill/>
            <a:ln w="9525" cap="flat" cmpd="sng">
              <a:solidFill>
                <a:schemeClr val="accent1">
                  <a:alpha val="89803"/>
                </a:schemeClr>
              </a:solidFill>
              <a:prstDash val="solid"/>
              <a:miter lim="8000"/>
              <a:headEnd type="none" w="sm" len="sm"/>
              <a:tailEnd type="none" w="sm" len="sm"/>
            </a:ln>
          </p:spPr>
        </p:cxnSp>
        <p:cxnSp>
          <p:nvCxnSpPr>
            <p:cNvPr id="179" name="Google Shape;179;p13"/>
            <p:cNvCxnSpPr/>
            <p:nvPr/>
          </p:nvCxnSpPr>
          <p:spPr>
            <a:xfrm rot="5400000">
              <a:off x="-362072724" y="988283273"/>
              <a:ext cx="1067020983" cy="180764730"/>
            </a:xfrm>
            <a:prstGeom prst="straightConnector1">
              <a:avLst/>
            </a:prstGeom>
            <a:noFill/>
            <a:ln w="12700" cap="flat" cmpd="sng">
              <a:solidFill>
                <a:schemeClr val="accent1"/>
              </a:solidFill>
              <a:prstDash val="solid"/>
              <a:miter lim="8000"/>
              <a:headEnd type="none" w="sm" len="sm"/>
              <a:tailEnd type="none" w="sm" len="sm"/>
            </a:ln>
          </p:spPr>
        </p:cxnSp>
        <p:cxnSp>
          <p:nvCxnSpPr>
            <p:cNvPr id="180" name="Google Shape;180;p13"/>
            <p:cNvCxnSpPr/>
            <p:nvPr/>
          </p:nvCxnSpPr>
          <p:spPr>
            <a:xfrm rot="-5400000" flipH="1">
              <a:off x="-226727118" y="970206803"/>
              <a:ext cx="1067020983" cy="216917671"/>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181" name="Google Shape;181;p13"/>
            <p:cNvCxnSpPr/>
            <p:nvPr/>
          </p:nvCxnSpPr>
          <p:spPr>
            <a:xfrm rot="-5400000" flipH="1">
              <a:off x="-461326168" y="1006359750"/>
              <a:ext cx="1067020983" cy="144611776"/>
            </a:xfrm>
            <a:prstGeom prst="straightConnector1">
              <a:avLst/>
            </a:prstGeom>
            <a:noFill/>
            <a:ln w="9525" cap="flat" cmpd="sng">
              <a:solidFill>
                <a:schemeClr val="accent1"/>
              </a:solidFill>
              <a:prstDash val="solid"/>
              <a:miter lim="8000"/>
              <a:headEnd type="none" w="sm" len="sm"/>
              <a:tailEnd type="none" w="sm" len="sm"/>
            </a:ln>
          </p:spPr>
        </p:cxnSp>
        <p:cxnSp>
          <p:nvCxnSpPr>
            <p:cNvPr id="182" name="Google Shape;182;p13"/>
            <p:cNvCxnSpPr/>
            <p:nvPr/>
          </p:nvCxnSpPr>
          <p:spPr>
            <a:xfrm rot="-5400000" flipH="1">
              <a:off x="-154542796" y="1042512694"/>
              <a:ext cx="1067020983" cy="72305888"/>
            </a:xfrm>
            <a:prstGeom prst="straightConnector1">
              <a:avLst/>
            </a:prstGeom>
            <a:noFill/>
            <a:ln w="57150" cap="flat" cmpd="sng">
              <a:solidFill>
                <a:schemeClr val="accent1">
                  <a:alpha val="29803"/>
                </a:schemeClr>
              </a:solidFill>
              <a:prstDash val="solid"/>
              <a:miter lim="8000"/>
              <a:headEnd type="none" w="sm" len="sm"/>
              <a:tailEnd type="none" w="sm" len="sm"/>
            </a:ln>
          </p:spPr>
        </p:cxnSp>
        <p:cxnSp>
          <p:nvCxnSpPr>
            <p:cNvPr id="183" name="Google Shape;183;p13"/>
            <p:cNvCxnSpPr/>
            <p:nvPr/>
          </p:nvCxnSpPr>
          <p:spPr>
            <a:xfrm rot="-5400000" flipH="1">
              <a:off x="-389141845"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184" name="Google Shape;184;p13"/>
            <p:cNvCxnSpPr/>
            <p:nvPr/>
          </p:nvCxnSpPr>
          <p:spPr>
            <a:xfrm rot="-5400000" flipH="1">
              <a:off x="-424004883" y="972668711"/>
              <a:ext cx="1064563207" cy="216917671"/>
            </a:xfrm>
            <a:prstGeom prst="straightConnector1">
              <a:avLst/>
            </a:prstGeom>
            <a:noFill/>
            <a:ln w="15875" cap="flat" cmpd="sng">
              <a:solidFill>
                <a:schemeClr val="accent1"/>
              </a:solidFill>
              <a:prstDash val="solid"/>
              <a:miter lim="8000"/>
              <a:headEnd type="none" w="sm" len="sm"/>
              <a:tailEnd type="none" w="sm" len="sm"/>
            </a:ln>
          </p:spPr>
        </p:cxnSp>
        <p:cxnSp>
          <p:nvCxnSpPr>
            <p:cNvPr id="185" name="Google Shape;185;p13"/>
            <p:cNvCxnSpPr/>
            <p:nvPr/>
          </p:nvCxnSpPr>
          <p:spPr>
            <a:xfrm rot="5400000">
              <a:off x="-131609260" y="743497702"/>
              <a:ext cx="1067020983" cy="670335872"/>
            </a:xfrm>
            <a:prstGeom prst="straightConnector1">
              <a:avLst/>
            </a:prstGeom>
            <a:noFill/>
            <a:ln w="9525" cap="flat" cmpd="sng">
              <a:solidFill>
                <a:schemeClr val="accent1">
                  <a:alpha val="38431"/>
                </a:schemeClr>
              </a:solidFill>
              <a:prstDash val="solid"/>
              <a:miter lim="8000"/>
              <a:headEnd type="none" w="sm" len="sm"/>
              <a:tailEnd type="none" w="sm" len="sm"/>
            </a:ln>
          </p:spPr>
        </p:cxnSp>
        <p:cxnSp>
          <p:nvCxnSpPr>
            <p:cNvPr id="186" name="Google Shape;186;p13"/>
            <p:cNvCxnSpPr/>
            <p:nvPr/>
          </p:nvCxnSpPr>
          <p:spPr>
            <a:xfrm rot="5400000">
              <a:off x="8059971" y="1006736462"/>
              <a:ext cx="1067020983" cy="143858352"/>
            </a:xfrm>
            <a:prstGeom prst="straightConnector1">
              <a:avLst/>
            </a:prstGeom>
            <a:noFill/>
            <a:ln w="9525" cap="flat" cmpd="sng">
              <a:solidFill>
                <a:schemeClr val="accent1"/>
              </a:solidFill>
              <a:prstDash val="solid"/>
              <a:miter lim="8000"/>
              <a:headEnd type="none" w="sm" len="sm"/>
              <a:tailEnd type="none" w="sm" len="sm"/>
            </a:ln>
          </p:spPr>
        </p:cxnSp>
        <p:cxnSp>
          <p:nvCxnSpPr>
            <p:cNvPr id="187" name="Google Shape;187;p13"/>
            <p:cNvCxnSpPr/>
            <p:nvPr/>
          </p:nvCxnSpPr>
          <p:spPr>
            <a:xfrm rot="5400000">
              <a:off x="62010159" y="1006359750"/>
              <a:ext cx="1067020983" cy="144611776"/>
            </a:xfrm>
            <a:prstGeom prst="straightConnector1">
              <a:avLst/>
            </a:prstGeom>
            <a:noFill/>
            <a:ln w="9525" cap="flat" cmpd="sng">
              <a:solidFill>
                <a:schemeClr val="accent1"/>
              </a:solidFill>
              <a:prstDash val="solid"/>
              <a:miter lim="8000"/>
              <a:headEnd type="none" w="sm" len="sm"/>
              <a:tailEnd type="none" w="sm" len="sm"/>
            </a:ln>
          </p:spPr>
        </p:cxnSp>
        <p:cxnSp>
          <p:nvCxnSpPr>
            <p:cNvPr id="188" name="Google Shape;188;p13"/>
            <p:cNvCxnSpPr/>
            <p:nvPr/>
          </p:nvCxnSpPr>
          <p:spPr>
            <a:xfrm rot="5400000">
              <a:off x="-160934129" y="983010970"/>
              <a:ext cx="1067020983" cy="191309337"/>
            </a:xfrm>
            <a:prstGeom prst="straightConnector1">
              <a:avLst/>
            </a:prstGeom>
            <a:noFill/>
            <a:ln w="12700" cap="flat" cmpd="sng">
              <a:solidFill>
                <a:schemeClr val="accent1"/>
              </a:solidFill>
              <a:prstDash val="solid"/>
              <a:miter lim="8000"/>
              <a:headEnd type="none" w="sm" len="sm"/>
              <a:tailEnd type="none" w="sm" len="sm"/>
            </a:ln>
          </p:spPr>
        </p:cxnSp>
        <p:cxnSp>
          <p:nvCxnSpPr>
            <p:cNvPr id="189" name="Google Shape;189;p13"/>
            <p:cNvCxnSpPr/>
            <p:nvPr/>
          </p:nvCxnSpPr>
          <p:spPr>
            <a:xfrm rot="-5400000" flipH="1">
              <a:off x="-347410282" y="995061952"/>
              <a:ext cx="1067020983" cy="167207372"/>
            </a:xfrm>
            <a:prstGeom prst="straightConnector1">
              <a:avLst/>
            </a:prstGeom>
            <a:noFill/>
            <a:ln w="15875" cap="flat" cmpd="sng">
              <a:solidFill>
                <a:schemeClr val="accent1"/>
              </a:solidFill>
              <a:prstDash val="solid"/>
              <a:miter lim="8000"/>
              <a:headEnd type="none" w="sm" len="sm"/>
              <a:tailEnd type="none" w="sm" len="sm"/>
            </a:ln>
          </p:spPr>
        </p:cxnSp>
        <p:cxnSp>
          <p:nvCxnSpPr>
            <p:cNvPr id="190" name="Google Shape;190;p13"/>
            <p:cNvCxnSpPr/>
            <p:nvPr/>
          </p:nvCxnSpPr>
          <p:spPr>
            <a:xfrm rot="-5400000" flipH="1">
              <a:off x="-184243636" y="1029708524"/>
              <a:ext cx="1067020983" cy="97914228"/>
            </a:xfrm>
            <a:prstGeom prst="straightConnector1">
              <a:avLst/>
            </a:prstGeom>
            <a:noFill/>
            <a:ln w="9525" cap="flat" cmpd="sng">
              <a:solidFill>
                <a:schemeClr val="accent1"/>
              </a:solidFill>
              <a:prstDash val="solid"/>
              <a:miter lim="8000"/>
              <a:headEnd type="none" w="sm" len="sm"/>
              <a:tailEnd type="none" w="sm" len="sm"/>
            </a:ln>
          </p:spPr>
        </p:cxnSp>
        <p:cxnSp>
          <p:nvCxnSpPr>
            <p:cNvPr id="191" name="Google Shape;191;p13"/>
            <p:cNvCxnSpPr/>
            <p:nvPr/>
          </p:nvCxnSpPr>
          <p:spPr>
            <a:xfrm rot="-5400000" flipH="1">
              <a:off x="-280865361"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192" name="Google Shape;192;p13"/>
            <p:cNvCxnSpPr/>
            <p:nvPr/>
          </p:nvCxnSpPr>
          <p:spPr>
            <a:xfrm rot="-5400000" flipH="1">
              <a:off x="-226727119"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193" name="Google Shape;193;p13"/>
            <p:cNvCxnSpPr/>
            <p:nvPr/>
          </p:nvCxnSpPr>
          <p:spPr>
            <a:xfrm rot="-5400000" flipH="1">
              <a:off x="531208060"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194" name="Google Shape;194;p13"/>
            <p:cNvCxnSpPr/>
            <p:nvPr/>
          </p:nvCxnSpPr>
          <p:spPr>
            <a:xfrm rot="-5400000" flipH="1">
              <a:off x="486092800"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195" name="Google Shape;195;p13"/>
            <p:cNvCxnSpPr/>
            <p:nvPr/>
          </p:nvCxnSpPr>
          <p:spPr>
            <a:xfrm rot="5400000">
              <a:off x="522185005" y="988283273"/>
              <a:ext cx="1067020983" cy="180764730"/>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196" name="Google Shape;196;p13"/>
            <p:cNvCxnSpPr/>
            <p:nvPr/>
          </p:nvCxnSpPr>
          <p:spPr>
            <a:xfrm rot="5400000">
              <a:off x="107125389" y="1024436221"/>
              <a:ext cx="1067020983" cy="108458835"/>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97" name="Google Shape;197;p13"/>
            <p:cNvCxnSpPr/>
            <p:nvPr/>
          </p:nvCxnSpPr>
          <p:spPr>
            <a:xfrm rot="-5400000" flipH="1">
              <a:off x="89079308" y="1024436221"/>
              <a:ext cx="1067020983" cy="108458835"/>
            </a:xfrm>
            <a:prstGeom prst="straightConnector1">
              <a:avLst/>
            </a:prstGeom>
            <a:noFill/>
            <a:ln w="9525" cap="flat" cmpd="sng">
              <a:solidFill>
                <a:schemeClr val="accent1"/>
              </a:solidFill>
              <a:prstDash val="solid"/>
              <a:miter lim="8000"/>
              <a:headEnd type="none" w="sm" len="sm"/>
              <a:tailEnd type="none" w="sm" len="sm"/>
            </a:ln>
          </p:spPr>
        </p:cxnSp>
        <p:cxnSp>
          <p:nvCxnSpPr>
            <p:cNvPr id="198" name="Google Shape;198;p13"/>
            <p:cNvCxnSpPr/>
            <p:nvPr/>
          </p:nvCxnSpPr>
          <p:spPr>
            <a:xfrm rot="5400000">
              <a:off x="242659040" y="1078288927"/>
              <a:ext cx="1067020983" cy="753423"/>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199" name="Google Shape;199;p13"/>
            <p:cNvCxnSpPr/>
            <p:nvPr/>
          </p:nvCxnSpPr>
          <p:spPr>
            <a:xfrm rot="-5400000" flipH="1">
              <a:off x="206378787" y="970206803"/>
              <a:ext cx="1067020983" cy="216917671"/>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200" name="Google Shape;200;p13"/>
            <p:cNvCxnSpPr/>
            <p:nvPr/>
          </p:nvCxnSpPr>
          <p:spPr>
            <a:xfrm rot="5400000">
              <a:off x="233447953" y="988283273"/>
              <a:ext cx="1067020983" cy="180764730"/>
            </a:xfrm>
            <a:prstGeom prst="straightConnector1">
              <a:avLst/>
            </a:prstGeom>
            <a:noFill/>
            <a:ln w="12700" cap="flat" cmpd="sng">
              <a:solidFill>
                <a:schemeClr val="accent1"/>
              </a:solidFill>
              <a:prstDash val="solid"/>
              <a:miter lim="8000"/>
              <a:headEnd type="none" w="sm" len="sm"/>
              <a:tailEnd type="none" w="sm" len="sm"/>
            </a:ln>
          </p:spPr>
        </p:cxnSp>
        <p:cxnSp>
          <p:nvCxnSpPr>
            <p:cNvPr id="201" name="Google Shape;201;p13"/>
            <p:cNvCxnSpPr/>
            <p:nvPr/>
          </p:nvCxnSpPr>
          <p:spPr>
            <a:xfrm rot="-5400000" flipH="1">
              <a:off x="368793528" y="970206803"/>
              <a:ext cx="1067020983" cy="216917671"/>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202" name="Google Shape;202;p13"/>
            <p:cNvCxnSpPr/>
            <p:nvPr/>
          </p:nvCxnSpPr>
          <p:spPr>
            <a:xfrm rot="-5400000" flipH="1">
              <a:off x="134194478" y="1006359750"/>
              <a:ext cx="1067020983" cy="144611776"/>
            </a:xfrm>
            <a:prstGeom prst="straightConnector1">
              <a:avLst/>
            </a:prstGeom>
            <a:noFill/>
            <a:ln w="9525" cap="flat" cmpd="sng">
              <a:solidFill>
                <a:schemeClr val="accent1"/>
              </a:solidFill>
              <a:prstDash val="solid"/>
              <a:miter lim="8000"/>
              <a:headEnd type="none" w="sm" len="sm"/>
              <a:tailEnd type="none" w="sm" len="sm"/>
            </a:ln>
          </p:spPr>
        </p:cxnSp>
        <p:cxnSp>
          <p:nvCxnSpPr>
            <p:cNvPr id="203" name="Google Shape;203;p13"/>
            <p:cNvCxnSpPr/>
            <p:nvPr/>
          </p:nvCxnSpPr>
          <p:spPr>
            <a:xfrm rot="-5400000" flipH="1">
              <a:off x="440977880"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04" name="Google Shape;204;p13"/>
            <p:cNvCxnSpPr/>
            <p:nvPr/>
          </p:nvCxnSpPr>
          <p:spPr>
            <a:xfrm rot="-5400000" flipH="1">
              <a:off x="206378817"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05" name="Google Shape;205;p13"/>
            <p:cNvCxnSpPr/>
            <p:nvPr/>
          </p:nvCxnSpPr>
          <p:spPr>
            <a:xfrm rot="5400000">
              <a:off x="34941066" y="1024436221"/>
              <a:ext cx="1067020983" cy="108458835"/>
            </a:xfrm>
            <a:prstGeom prst="straightConnector1">
              <a:avLst/>
            </a:prstGeom>
            <a:noFill/>
            <a:ln w="15875" cap="flat" cmpd="sng">
              <a:solidFill>
                <a:schemeClr val="accent1"/>
              </a:solidFill>
              <a:prstDash val="solid"/>
              <a:miter lim="8000"/>
              <a:headEnd type="none" w="sm" len="sm"/>
              <a:tailEnd type="none" w="sm" len="sm"/>
            </a:ln>
          </p:spPr>
        </p:cxnSp>
        <p:cxnSp>
          <p:nvCxnSpPr>
            <p:cNvPr id="206" name="Google Shape;206;p13"/>
            <p:cNvCxnSpPr/>
            <p:nvPr/>
          </p:nvCxnSpPr>
          <p:spPr>
            <a:xfrm rot="5400000">
              <a:off x="463911416" y="743497702"/>
              <a:ext cx="1067020983" cy="670335872"/>
            </a:xfrm>
            <a:prstGeom prst="straightConnector1">
              <a:avLst/>
            </a:prstGeom>
            <a:noFill/>
            <a:ln w="9525" cap="flat" cmpd="sng">
              <a:solidFill>
                <a:schemeClr val="accent1">
                  <a:alpha val="38431"/>
                </a:schemeClr>
              </a:solidFill>
              <a:prstDash val="solid"/>
              <a:miter lim="8000"/>
              <a:headEnd type="none" w="sm" len="sm"/>
              <a:tailEnd type="none" w="sm" len="sm"/>
            </a:ln>
          </p:spPr>
        </p:cxnSp>
        <p:cxnSp>
          <p:nvCxnSpPr>
            <p:cNvPr id="207" name="Google Shape;207;p13"/>
            <p:cNvCxnSpPr/>
            <p:nvPr/>
          </p:nvCxnSpPr>
          <p:spPr>
            <a:xfrm rot="5400000">
              <a:off x="603580350" y="1006736462"/>
              <a:ext cx="1067020983" cy="143858352"/>
            </a:xfrm>
            <a:prstGeom prst="straightConnector1">
              <a:avLst/>
            </a:prstGeom>
            <a:noFill/>
            <a:ln w="9525" cap="flat" cmpd="sng">
              <a:solidFill>
                <a:schemeClr val="accent1"/>
              </a:solidFill>
              <a:prstDash val="solid"/>
              <a:miter lim="8000"/>
              <a:headEnd type="none" w="sm" len="sm"/>
              <a:tailEnd type="none" w="sm" len="sm"/>
            </a:ln>
          </p:spPr>
        </p:cxnSp>
        <p:cxnSp>
          <p:nvCxnSpPr>
            <p:cNvPr id="208" name="Google Shape;208;p13"/>
            <p:cNvCxnSpPr/>
            <p:nvPr/>
          </p:nvCxnSpPr>
          <p:spPr>
            <a:xfrm rot="5400000">
              <a:off x="657530581"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09" name="Google Shape;209;p13"/>
            <p:cNvCxnSpPr/>
            <p:nvPr/>
          </p:nvCxnSpPr>
          <p:spPr>
            <a:xfrm rot="5400000">
              <a:off x="434586577" y="983010970"/>
              <a:ext cx="1067020983" cy="191309337"/>
            </a:xfrm>
            <a:prstGeom prst="straightConnector1">
              <a:avLst/>
            </a:prstGeom>
            <a:noFill/>
            <a:ln w="12700" cap="flat" cmpd="sng">
              <a:solidFill>
                <a:schemeClr val="accent1"/>
              </a:solidFill>
              <a:prstDash val="solid"/>
              <a:miter lim="8000"/>
              <a:headEnd type="none" w="sm" len="sm"/>
              <a:tailEnd type="none" w="sm" len="sm"/>
            </a:ln>
          </p:spPr>
        </p:cxnSp>
        <p:cxnSp>
          <p:nvCxnSpPr>
            <p:cNvPr id="210" name="Google Shape;210;p13"/>
            <p:cNvCxnSpPr/>
            <p:nvPr/>
          </p:nvCxnSpPr>
          <p:spPr>
            <a:xfrm rot="-5400000" flipH="1">
              <a:off x="248110394" y="995061952"/>
              <a:ext cx="1067020983" cy="167207372"/>
            </a:xfrm>
            <a:prstGeom prst="straightConnector1">
              <a:avLst/>
            </a:prstGeom>
            <a:noFill/>
            <a:ln w="15875" cap="flat" cmpd="sng">
              <a:solidFill>
                <a:schemeClr val="accent1"/>
              </a:solidFill>
              <a:prstDash val="solid"/>
              <a:miter lim="8000"/>
              <a:headEnd type="none" w="sm" len="sm"/>
              <a:tailEnd type="none" w="sm" len="sm"/>
            </a:ln>
          </p:spPr>
        </p:cxnSp>
        <p:cxnSp>
          <p:nvCxnSpPr>
            <p:cNvPr id="211" name="Google Shape;211;p13"/>
            <p:cNvCxnSpPr/>
            <p:nvPr/>
          </p:nvCxnSpPr>
          <p:spPr>
            <a:xfrm rot="-5400000" flipH="1">
              <a:off x="411277010" y="1029708524"/>
              <a:ext cx="1067020983" cy="97914228"/>
            </a:xfrm>
            <a:prstGeom prst="straightConnector1">
              <a:avLst/>
            </a:prstGeom>
            <a:noFill/>
            <a:ln w="9525" cap="flat" cmpd="sng">
              <a:solidFill>
                <a:schemeClr val="accent1"/>
              </a:solidFill>
              <a:prstDash val="solid"/>
              <a:miter lim="8000"/>
              <a:headEnd type="none" w="sm" len="sm"/>
              <a:tailEnd type="none" w="sm" len="sm"/>
            </a:ln>
          </p:spPr>
        </p:cxnSp>
        <p:cxnSp>
          <p:nvCxnSpPr>
            <p:cNvPr id="212" name="Google Shape;212;p13"/>
            <p:cNvCxnSpPr/>
            <p:nvPr/>
          </p:nvCxnSpPr>
          <p:spPr>
            <a:xfrm rot="-5400000" flipH="1">
              <a:off x="314655271"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13" name="Google Shape;213;p13"/>
            <p:cNvCxnSpPr/>
            <p:nvPr/>
          </p:nvCxnSpPr>
          <p:spPr>
            <a:xfrm rot="-5400000" flipH="1">
              <a:off x="368793558"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14" name="Google Shape;214;p13"/>
            <p:cNvCxnSpPr/>
            <p:nvPr/>
          </p:nvCxnSpPr>
          <p:spPr>
            <a:xfrm rot="-5400000" flipH="1">
              <a:off x="928221805" y="1042512694"/>
              <a:ext cx="1067020983" cy="72305888"/>
            </a:xfrm>
            <a:prstGeom prst="straightConnector1">
              <a:avLst/>
            </a:prstGeom>
            <a:noFill/>
            <a:ln w="57150" cap="flat" cmpd="sng">
              <a:solidFill>
                <a:schemeClr val="accent1">
                  <a:alpha val="29803"/>
                </a:schemeClr>
              </a:solidFill>
              <a:prstDash val="solid"/>
              <a:miter lim="8000"/>
              <a:headEnd type="none" w="sm" len="sm"/>
              <a:tailEnd type="none" w="sm" len="sm"/>
            </a:ln>
          </p:spPr>
        </p:cxnSp>
        <p:cxnSp>
          <p:nvCxnSpPr>
            <p:cNvPr id="215" name="Google Shape;215;p13"/>
            <p:cNvCxnSpPr/>
            <p:nvPr/>
          </p:nvCxnSpPr>
          <p:spPr>
            <a:xfrm rot="-5400000" flipH="1">
              <a:off x="774830091"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216" name="Google Shape;216;p13"/>
            <p:cNvCxnSpPr/>
            <p:nvPr/>
          </p:nvCxnSpPr>
          <p:spPr>
            <a:xfrm rot="5400000">
              <a:off x="919198750"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217" name="Google Shape;217;p13"/>
            <p:cNvCxnSpPr/>
            <p:nvPr/>
          </p:nvCxnSpPr>
          <p:spPr>
            <a:xfrm rot="5400000">
              <a:off x="711668884" y="1006359750"/>
              <a:ext cx="1067020983" cy="144611776"/>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218" name="Google Shape;218;p13"/>
            <p:cNvCxnSpPr/>
            <p:nvPr/>
          </p:nvCxnSpPr>
          <p:spPr>
            <a:xfrm rot="-5400000" flipH="1">
              <a:off x="531208030" y="970206803"/>
              <a:ext cx="1067020983" cy="216917671"/>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219" name="Google Shape;219;p13"/>
            <p:cNvCxnSpPr/>
            <p:nvPr/>
          </p:nvCxnSpPr>
          <p:spPr>
            <a:xfrm rot="-5400000" flipH="1">
              <a:off x="837991387"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20" name="Google Shape;220;p13"/>
            <p:cNvCxnSpPr/>
            <p:nvPr/>
          </p:nvCxnSpPr>
          <p:spPr>
            <a:xfrm rot="5400000">
              <a:off x="905288198" y="743497702"/>
              <a:ext cx="1067020983" cy="670335872"/>
            </a:xfrm>
            <a:prstGeom prst="straightConnector1">
              <a:avLst/>
            </a:prstGeom>
            <a:noFill/>
            <a:ln w="9525" cap="flat" cmpd="sng">
              <a:solidFill>
                <a:schemeClr val="accent1">
                  <a:alpha val="55686"/>
                </a:schemeClr>
              </a:solidFill>
              <a:prstDash val="solid"/>
              <a:miter lim="8000"/>
              <a:headEnd type="none" w="sm" len="sm"/>
              <a:tailEnd type="none" w="sm" len="sm"/>
            </a:ln>
          </p:spPr>
        </p:cxnSp>
        <p:cxnSp>
          <p:nvCxnSpPr>
            <p:cNvPr id="221" name="Google Shape;221;p13"/>
            <p:cNvCxnSpPr/>
            <p:nvPr/>
          </p:nvCxnSpPr>
          <p:spPr>
            <a:xfrm rot="5400000">
              <a:off x="1000594214" y="1006736462"/>
              <a:ext cx="1067020983" cy="143858352"/>
            </a:xfrm>
            <a:prstGeom prst="straightConnector1">
              <a:avLst/>
            </a:prstGeom>
            <a:noFill/>
            <a:ln w="9525" cap="flat" cmpd="sng">
              <a:solidFill>
                <a:schemeClr val="accent1"/>
              </a:solidFill>
              <a:prstDash val="solid"/>
              <a:miter lim="8000"/>
              <a:headEnd type="none" w="sm" len="sm"/>
              <a:tailEnd type="none" w="sm" len="sm"/>
            </a:ln>
          </p:spPr>
        </p:cxnSp>
        <p:cxnSp>
          <p:nvCxnSpPr>
            <p:cNvPr id="222" name="Google Shape;222;p13"/>
            <p:cNvCxnSpPr/>
            <p:nvPr/>
          </p:nvCxnSpPr>
          <p:spPr>
            <a:xfrm rot="5400000">
              <a:off x="964313983" y="1006359750"/>
              <a:ext cx="1067020983" cy="144611776"/>
            </a:xfrm>
            <a:prstGeom prst="straightConnector1">
              <a:avLst/>
            </a:prstGeom>
            <a:noFill/>
            <a:ln w="9525" cap="flat" cmpd="sng">
              <a:solidFill>
                <a:schemeClr val="accent1"/>
              </a:solidFill>
              <a:prstDash val="solid"/>
              <a:miter lim="8000"/>
              <a:headEnd type="none" w="sm" len="sm"/>
              <a:tailEnd type="none" w="sm" len="sm"/>
            </a:ln>
          </p:spPr>
        </p:cxnSp>
        <p:cxnSp>
          <p:nvCxnSpPr>
            <p:cNvPr id="223" name="Google Shape;223;p13"/>
            <p:cNvCxnSpPr/>
            <p:nvPr/>
          </p:nvCxnSpPr>
          <p:spPr>
            <a:xfrm rot="5400000">
              <a:off x="844382767" y="983010970"/>
              <a:ext cx="1067020983" cy="191309337"/>
            </a:xfrm>
            <a:prstGeom prst="straightConnector1">
              <a:avLst/>
            </a:prstGeom>
            <a:noFill/>
            <a:ln w="12700" cap="flat" cmpd="sng">
              <a:solidFill>
                <a:schemeClr val="accent1"/>
              </a:solidFill>
              <a:prstDash val="solid"/>
              <a:miter lim="8000"/>
              <a:headEnd type="none" w="sm" len="sm"/>
              <a:tailEnd type="none" w="sm" len="sm"/>
            </a:ln>
          </p:spPr>
        </p:cxnSp>
        <p:cxnSp>
          <p:nvCxnSpPr>
            <p:cNvPr id="224" name="Google Shape;224;p13"/>
            <p:cNvCxnSpPr/>
            <p:nvPr/>
          </p:nvCxnSpPr>
          <p:spPr>
            <a:xfrm rot="-5400000" flipH="1">
              <a:off x="808290517" y="1029708524"/>
              <a:ext cx="1067020983" cy="97914228"/>
            </a:xfrm>
            <a:prstGeom prst="straightConnector1">
              <a:avLst/>
            </a:prstGeom>
            <a:noFill/>
            <a:ln w="9525" cap="flat" cmpd="sng">
              <a:solidFill>
                <a:schemeClr val="accent1"/>
              </a:solidFill>
              <a:prstDash val="solid"/>
              <a:miter lim="8000"/>
              <a:headEnd type="none" w="sm" len="sm"/>
              <a:tailEnd type="none" w="sm" len="sm"/>
            </a:ln>
          </p:spPr>
        </p:cxnSp>
        <p:cxnSp>
          <p:nvCxnSpPr>
            <p:cNvPr id="225" name="Google Shape;225;p13"/>
            <p:cNvCxnSpPr/>
            <p:nvPr/>
          </p:nvCxnSpPr>
          <p:spPr>
            <a:xfrm rot="-5400000" flipH="1">
              <a:off x="693622741" y="1042512694"/>
              <a:ext cx="1067020983" cy="72305888"/>
            </a:xfrm>
            <a:prstGeom prst="straightConnector1">
              <a:avLst/>
            </a:prstGeom>
            <a:noFill/>
            <a:ln w="57150" cap="flat" cmpd="sng">
              <a:solidFill>
                <a:schemeClr val="accent1">
                  <a:alpha val="29803"/>
                </a:schemeClr>
              </a:solidFill>
              <a:prstDash val="solid"/>
              <a:miter lim="8000"/>
              <a:headEnd type="none" w="sm" len="sm"/>
              <a:tailEnd type="none" w="sm" len="sm"/>
            </a:ln>
          </p:spPr>
        </p:cxnSp>
        <p:cxnSp>
          <p:nvCxnSpPr>
            <p:cNvPr id="226" name="Google Shape;226;p13"/>
            <p:cNvCxnSpPr/>
            <p:nvPr/>
          </p:nvCxnSpPr>
          <p:spPr>
            <a:xfrm rot="-5400000" flipH="1">
              <a:off x="729714932"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27" name="Google Shape;227;p13"/>
            <p:cNvCxnSpPr/>
            <p:nvPr/>
          </p:nvCxnSpPr>
          <p:spPr>
            <a:xfrm rot="5400000">
              <a:off x="1099659513" y="1024436221"/>
              <a:ext cx="1067020983" cy="108458835"/>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228" name="Google Shape;228;p13"/>
            <p:cNvCxnSpPr/>
            <p:nvPr/>
          </p:nvCxnSpPr>
          <p:spPr>
            <a:xfrm rot="-5400000" flipH="1">
              <a:off x="1099659527" y="1024436221"/>
              <a:ext cx="1067020983" cy="108458835"/>
            </a:xfrm>
            <a:prstGeom prst="straightConnector1">
              <a:avLst/>
            </a:prstGeom>
            <a:noFill/>
            <a:ln w="9525" cap="flat" cmpd="sng">
              <a:solidFill>
                <a:schemeClr val="accent1"/>
              </a:solidFill>
              <a:prstDash val="solid"/>
              <a:miter lim="8000"/>
              <a:headEnd type="none" w="sm" len="sm"/>
              <a:tailEnd type="none" w="sm" len="sm"/>
            </a:ln>
          </p:spPr>
        </p:cxnSp>
        <p:cxnSp>
          <p:nvCxnSpPr>
            <p:cNvPr id="229" name="Google Shape;229;p13"/>
            <p:cNvCxnSpPr/>
            <p:nvPr/>
          </p:nvCxnSpPr>
          <p:spPr>
            <a:xfrm rot="5400000">
              <a:off x="1235193224" y="1078288927"/>
              <a:ext cx="1067020983" cy="753423"/>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230" name="Google Shape;230;p13"/>
            <p:cNvCxnSpPr/>
            <p:nvPr/>
          </p:nvCxnSpPr>
          <p:spPr>
            <a:xfrm rot="-5400000" flipH="1">
              <a:off x="1198913030" y="970206803"/>
              <a:ext cx="1067020983" cy="216917671"/>
            </a:xfrm>
            <a:prstGeom prst="straightConnector1">
              <a:avLst/>
            </a:prstGeom>
            <a:noFill/>
            <a:ln w="9525" cap="flat" cmpd="sng">
              <a:solidFill>
                <a:schemeClr val="accent1">
                  <a:alpha val="89803"/>
                </a:schemeClr>
              </a:solidFill>
              <a:prstDash val="solid"/>
              <a:miter lim="8000"/>
              <a:headEnd type="none" w="sm" len="sm"/>
              <a:tailEnd type="none" w="sm" len="sm"/>
            </a:ln>
          </p:spPr>
        </p:cxnSp>
        <p:cxnSp>
          <p:nvCxnSpPr>
            <p:cNvPr id="231" name="Google Shape;231;p13"/>
            <p:cNvCxnSpPr/>
            <p:nvPr/>
          </p:nvCxnSpPr>
          <p:spPr>
            <a:xfrm rot="5400000">
              <a:off x="1225982076" y="988283273"/>
              <a:ext cx="1067020983" cy="180764730"/>
            </a:xfrm>
            <a:prstGeom prst="straightConnector1">
              <a:avLst/>
            </a:prstGeom>
            <a:noFill/>
            <a:ln w="12700" cap="flat" cmpd="sng">
              <a:solidFill>
                <a:schemeClr val="accent1"/>
              </a:solidFill>
              <a:prstDash val="solid"/>
              <a:miter lim="8000"/>
              <a:headEnd type="none" w="sm" len="sm"/>
              <a:tailEnd type="none" w="sm" len="sm"/>
            </a:ln>
          </p:spPr>
        </p:cxnSp>
        <p:cxnSp>
          <p:nvCxnSpPr>
            <p:cNvPr id="232" name="Google Shape;232;p13"/>
            <p:cNvCxnSpPr/>
            <p:nvPr/>
          </p:nvCxnSpPr>
          <p:spPr>
            <a:xfrm rot="-5400000" flipH="1">
              <a:off x="1361327711" y="970206803"/>
              <a:ext cx="1067020983" cy="216917671"/>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233" name="Google Shape;233;p13"/>
            <p:cNvCxnSpPr/>
            <p:nvPr/>
          </p:nvCxnSpPr>
          <p:spPr>
            <a:xfrm rot="-5400000" flipH="1">
              <a:off x="1162820869"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34" name="Google Shape;234;p13"/>
            <p:cNvCxnSpPr/>
            <p:nvPr/>
          </p:nvCxnSpPr>
          <p:spPr>
            <a:xfrm rot="5400000">
              <a:off x="1135751704" y="1024436221"/>
              <a:ext cx="1067020983" cy="108458835"/>
            </a:xfrm>
            <a:prstGeom prst="straightConnector1">
              <a:avLst/>
            </a:prstGeom>
            <a:noFill/>
            <a:ln w="15875" cap="flat" cmpd="sng">
              <a:solidFill>
                <a:schemeClr val="accent1"/>
              </a:solidFill>
              <a:prstDash val="solid"/>
              <a:miter lim="8000"/>
              <a:headEnd type="none" w="sm" len="sm"/>
              <a:tailEnd type="none" w="sm" len="sm"/>
            </a:ln>
          </p:spPr>
        </p:cxnSp>
        <p:cxnSp>
          <p:nvCxnSpPr>
            <p:cNvPr id="235" name="Google Shape;235;p13"/>
            <p:cNvCxnSpPr/>
            <p:nvPr/>
          </p:nvCxnSpPr>
          <p:spPr>
            <a:xfrm rot="-5400000" flipH="1">
              <a:off x="1276736768" y="995061952"/>
              <a:ext cx="1067020983" cy="167207372"/>
            </a:xfrm>
            <a:prstGeom prst="straightConnector1">
              <a:avLst/>
            </a:prstGeom>
            <a:noFill/>
            <a:ln w="15875" cap="flat" cmpd="sng">
              <a:solidFill>
                <a:schemeClr val="accent1">
                  <a:alpha val="71764"/>
                </a:schemeClr>
              </a:solidFill>
              <a:prstDash val="solid"/>
              <a:miter lim="8000"/>
              <a:headEnd type="none" w="sm" len="sm"/>
              <a:tailEnd type="none" w="sm" len="sm"/>
            </a:ln>
          </p:spPr>
        </p:cxnSp>
        <p:cxnSp>
          <p:nvCxnSpPr>
            <p:cNvPr id="236" name="Google Shape;236;p13"/>
            <p:cNvCxnSpPr/>
            <p:nvPr/>
          </p:nvCxnSpPr>
          <p:spPr>
            <a:xfrm rot="-5400000" flipH="1">
              <a:off x="1403811253" y="1029708524"/>
              <a:ext cx="1067020983" cy="97914228"/>
            </a:xfrm>
            <a:prstGeom prst="straightConnector1">
              <a:avLst/>
            </a:prstGeom>
            <a:noFill/>
            <a:ln w="9525" cap="flat" cmpd="sng">
              <a:solidFill>
                <a:schemeClr val="accent1"/>
              </a:solidFill>
              <a:prstDash val="solid"/>
              <a:miter lim="8000"/>
              <a:headEnd type="none" w="sm" len="sm"/>
              <a:tailEnd type="none" w="sm" len="sm"/>
            </a:ln>
          </p:spPr>
        </p:cxnSp>
        <p:cxnSp>
          <p:nvCxnSpPr>
            <p:cNvPr id="237" name="Google Shape;237;p13"/>
            <p:cNvCxnSpPr/>
            <p:nvPr/>
          </p:nvCxnSpPr>
          <p:spPr>
            <a:xfrm rot="-5400000" flipH="1">
              <a:off x="1307189514"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38" name="Google Shape;238;p13"/>
            <p:cNvCxnSpPr/>
            <p:nvPr/>
          </p:nvCxnSpPr>
          <p:spPr>
            <a:xfrm rot="-5400000" flipH="1">
              <a:off x="1361327741"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39" name="Google Shape;239;p13"/>
            <p:cNvCxnSpPr/>
            <p:nvPr/>
          </p:nvCxnSpPr>
          <p:spPr>
            <a:xfrm rot="-5400000" flipH="1">
              <a:off x="1523742542"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40" name="Google Shape;240;p13"/>
            <p:cNvCxnSpPr/>
            <p:nvPr/>
          </p:nvCxnSpPr>
          <p:spPr>
            <a:xfrm rot="-5400000" flipH="1">
              <a:off x="1478627282"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241" name="Google Shape;241;p13"/>
            <p:cNvCxnSpPr/>
            <p:nvPr/>
          </p:nvCxnSpPr>
          <p:spPr>
            <a:xfrm rot="5400000">
              <a:off x="1514719487"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242" name="Google Shape;242;p13"/>
            <p:cNvCxnSpPr/>
            <p:nvPr/>
          </p:nvCxnSpPr>
          <p:spPr>
            <a:xfrm rot="-5400000" flipH="1">
              <a:off x="1433512004" y="1042512694"/>
              <a:ext cx="1067020983" cy="72305888"/>
            </a:xfrm>
            <a:prstGeom prst="straightConnector1">
              <a:avLst/>
            </a:prstGeom>
            <a:noFill/>
            <a:ln w="9525" cap="flat" cmpd="sng">
              <a:solidFill>
                <a:schemeClr val="accent1"/>
              </a:solidFill>
              <a:prstDash val="solid"/>
              <a:miter lim="8000"/>
              <a:headEnd type="none" w="sm" len="sm"/>
              <a:tailEnd type="none" w="sm" len="sm"/>
            </a:ln>
          </p:spPr>
        </p:cxnSp>
        <p:cxnSp>
          <p:nvCxnSpPr>
            <p:cNvPr id="243" name="Google Shape;243;p13"/>
            <p:cNvCxnSpPr/>
            <p:nvPr/>
          </p:nvCxnSpPr>
          <p:spPr>
            <a:xfrm rot="5400000">
              <a:off x="1588957778" y="1028550640"/>
              <a:ext cx="1071936533" cy="90382365"/>
            </a:xfrm>
            <a:prstGeom prst="straightConnector1">
              <a:avLst/>
            </a:prstGeom>
            <a:noFill/>
            <a:ln w="9525" cap="flat" cmpd="sng">
              <a:solidFill>
                <a:schemeClr val="accent1"/>
              </a:solidFill>
              <a:prstDash val="solid"/>
              <a:miter lim="8000"/>
              <a:headEnd type="none" w="sm" len="sm"/>
              <a:tailEnd type="none" w="sm" len="sm"/>
            </a:ln>
          </p:spPr>
        </p:cxnSp>
        <p:cxnSp>
          <p:nvCxnSpPr>
            <p:cNvPr id="244" name="Google Shape;244;p13"/>
            <p:cNvCxnSpPr/>
            <p:nvPr/>
          </p:nvCxnSpPr>
          <p:spPr>
            <a:xfrm rot="5400000">
              <a:off x="1427120821" y="983010970"/>
              <a:ext cx="1067020983" cy="191309337"/>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245" name="Google Shape;245;p13"/>
            <p:cNvCxnSpPr/>
            <p:nvPr/>
          </p:nvCxnSpPr>
          <p:spPr>
            <a:xfrm rot="-5400000" flipH="1">
              <a:off x="1403811253" y="1029708524"/>
              <a:ext cx="1067020983" cy="97914228"/>
            </a:xfrm>
            <a:prstGeom prst="straightConnector1">
              <a:avLst/>
            </a:prstGeom>
            <a:noFill/>
            <a:ln w="9525" cap="flat" cmpd="sng">
              <a:solidFill>
                <a:schemeClr val="accent1"/>
              </a:solidFill>
              <a:prstDash val="solid"/>
              <a:miter lim="8000"/>
              <a:headEnd type="none" w="sm" len="sm"/>
              <a:tailEnd type="none" w="sm" len="sm"/>
            </a:ln>
          </p:spPr>
        </p:cxnSp>
        <p:cxnSp>
          <p:nvCxnSpPr>
            <p:cNvPr id="246" name="Google Shape;246;p13"/>
            <p:cNvCxnSpPr/>
            <p:nvPr/>
          </p:nvCxnSpPr>
          <p:spPr>
            <a:xfrm rot="5400000">
              <a:off x="1595926976" y="1077912452"/>
              <a:ext cx="1067020983" cy="1506372"/>
            </a:xfrm>
            <a:prstGeom prst="straightConnector1">
              <a:avLst/>
            </a:prstGeom>
            <a:noFill/>
            <a:ln w="15875" cap="flat" cmpd="sng">
              <a:solidFill>
                <a:schemeClr val="accent1"/>
              </a:solidFill>
              <a:prstDash val="solid"/>
              <a:miter lim="8000"/>
              <a:headEnd type="none" w="sm" len="sm"/>
              <a:tailEnd type="none" w="sm" len="sm"/>
            </a:ln>
          </p:spPr>
        </p:cxnSp>
        <p:cxnSp>
          <p:nvCxnSpPr>
            <p:cNvPr id="247" name="Google Shape;247;p13"/>
            <p:cNvCxnSpPr/>
            <p:nvPr/>
          </p:nvCxnSpPr>
          <p:spPr>
            <a:xfrm rot="5400000">
              <a:off x="883106649" y="1060589166"/>
              <a:ext cx="1067020983" cy="36152944"/>
            </a:xfrm>
            <a:prstGeom prst="straightConnector1">
              <a:avLst/>
            </a:prstGeom>
            <a:noFill/>
            <a:ln w="38100" cap="flat" cmpd="sng">
              <a:solidFill>
                <a:schemeClr val="accent1">
                  <a:alpha val="46666"/>
                </a:schemeClr>
              </a:solidFill>
              <a:prstDash val="solid"/>
              <a:miter lim="8000"/>
              <a:headEnd type="none" w="sm" len="sm"/>
              <a:tailEnd type="none" w="sm" len="sm"/>
            </a:ln>
          </p:spPr>
        </p:cxnSp>
        <p:cxnSp>
          <p:nvCxnSpPr>
            <p:cNvPr id="248" name="Google Shape;248;p13"/>
            <p:cNvCxnSpPr/>
            <p:nvPr/>
          </p:nvCxnSpPr>
          <p:spPr>
            <a:xfrm rot="-5400000" flipH="1">
              <a:off x="1000406068" y="1042512694"/>
              <a:ext cx="1067020983" cy="72305888"/>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249" name="Google Shape;249;p13"/>
            <p:cNvCxnSpPr/>
            <p:nvPr/>
          </p:nvCxnSpPr>
          <p:spPr>
            <a:xfrm rot="-5400000" flipH="1">
              <a:off x="1045521346" y="988283273"/>
              <a:ext cx="1067020983" cy="180764730"/>
            </a:xfrm>
            <a:prstGeom prst="straightConnector1">
              <a:avLst/>
            </a:prstGeom>
            <a:noFill/>
            <a:ln w="19050" cap="flat" cmpd="sng">
              <a:solidFill>
                <a:schemeClr val="accent1">
                  <a:alpha val="57647"/>
                </a:schemeClr>
              </a:solidFill>
              <a:prstDash val="solid"/>
              <a:miter lim="8000"/>
              <a:headEnd type="none" w="sm" len="sm"/>
              <a:tailEnd type="none" w="sm" len="sm"/>
            </a:ln>
          </p:spPr>
        </p:cxnSp>
        <p:cxnSp>
          <p:nvCxnSpPr>
            <p:cNvPr id="250" name="Google Shape;250;p13"/>
            <p:cNvCxnSpPr/>
            <p:nvPr/>
          </p:nvCxnSpPr>
          <p:spPr>
            <a:xfrm rot="5400000">
              <a:off x="783853147" y="1006359750"/>
              <a:ext cx="1067020983" cy="144611776"/>
            </a:xfrm>
            <a:prstGeom prst="straightConnector1">
              <a:avLst/>
            </a:prstGeom>
            <a:noFill/>
            <a:ln w="47625" cap="flat" cmpd="sng">
              <a:solidFill>
                <a:schemeClr val="accent1">
                  <a:alpha val="62745"/>
                </a:schemeClr>
              </a:solidFill>
              <a:prstDash val="solid"/>
              <a:miter lim="8000"/>
              <a:headEnd type="none" w="sm" len="sm"/>
              <a:tailEnd type="none" w="sm" len="sm"/>
            </a:ln>
          </p:spPr>
        </p:cxnSp>
        <p:cxnSp>
          <p:nvCxnSpPr>
            <p:cNvPr id="251" name="Google Shape;251;p13"/>
            <p:cNvCxnSpPr/>
            <p:nvPr/>
          </p:nvCxnSpPr>
          <p:spPr>
            <a:xfrm rot="-5400000" flipH="1">
              <a:off x="1024091669" y="995061952"/>
              <a:ext cx="1067020983" cy="167207372"/>
            </a:xfrm>
            <a:prstGeom prst="straightConnector1">
              <a:avLst/>
            </a:prstGeom>
            <a:noFill/>
            <a:ln w="15875" cap="flat" cmpd="sng">
              <a:solidFill>
                <a:schemeClr val="accent1">
                  <a:alpha val="71764"/>
                </a:schemeClr>
              </a:solidFill>
              <a:prstDash val="solid"/>
              <a:miter lim="8000"/>
              <a:headEnd type="none" w="sm" len="sm"/>
              <a:tailEnd type="none" w="sm" len="sm"/>
            </a:ln>
          </p:spPr>
        </p:cxnSp>
        <p:cxnSp>
          <p:nvCxnSpPr>
            <p:cNvPr id="252" name="Google Shape;252;p13"/>
            <p:cNvCxnSpPr/>
            <p:nvPr/>
          </p:nvCxnSpPr>
          <p:spPr>
            <a:xfrm rot="5400000">
              <a:off x="1171843849" y="988283273"/>
              <a:ext cx="1067020983" cy="180764730"/>
            </a:xfrm>
            <a:prstGeom prst="straightConnector1">
              <a:avLst/>
            </a:prstGeom>
            <a:noFill/>
            <a:ln w="9525" cap="flat" cmpd="sng">
              <a:solidFill>
                <a:schemeClr val="accent1"/>
              </a:solidFill>
              <a:prstDash val="solid"/>
              <a:miter lim="8000"/>
              <a:headEnd type="none" w="sm" len="sm"/>
              <a:tailEnd type="none" w="sm" len="sm"/>
            </a:ln>
          </p:spPr>
        </p:cxnSp>
        <p:cxnSp>
          <p:nvCxnSpPr>
            <p:cNvPr id="253" name="Google Shape;253;p13"/>
            <p:cNvCxnSpPr/>
            <p:nvPr/>
          </p:nvCxnSpPr>
          <p:spPr>
            <a:xfrm rot="5400000">
              <a:off x="1280120363" y="843671490"/>
              <a:ext cx="1067020983" cy="469988296"/>
            </a:xfrm>
            <a:prstGeom prst="straightConnector1">
              <a:avLst/>
            </a:prstGeom>
            <a:noFill/>
            <a:ln w="28575" cap="flat" cmpd="sng">
              <a:solidFill>
                <a:schemeClr val="accent1">
                  <a:alpha val="57647"/>
                </a:schemeClr>
              </a:solidFill>
              <a:prstDash val="solid"/>
              <a:miter lim="8000"/>
              <a:headEnd type="none" w="sm" len="sm"/>
              <a:tailEnd type="none" w="sm" len="sm"/>
            </a:ln>
          </p:spPr>
        </p:cxnSp>
        <p:cxnSp>
          <p:nvCxnSpPr>
            <p:cNvPr id="254" name="Google Shape;254;p13"/>
            <p:cNvCxnSpPr/>
            <p:nvPr/>
          </p:nvCxnSpPr>
          <p:spPr>
            <a:xfrm rot="-5400000" flipH="1">
              <a:off x="603392293" y="970206803"/>
              <a:ext cx="1067020983" cy="216917671"/>
            </a:xfrm>
            <a:prstGeom prst="straightConnector1">
              <a:avLst/>
            </a:prstGeom>
            <a:noFill/>
            <a:ln w="38100" cap="flat" cmpd="sng">
              <a:solidFill>
                <a:schemeClr val="accent1">
                  <a:alpha val="46666"/>
                </a:schemeClr>
              </a:solidFill>
              <a:prstDash val="solid"/>
              <a:miter lim="8000"/>
              <a:headEnd type="none" w="sm" len="sm"/>
              <a:tailEnd type="none" w="sm" len="sm"/>
            </a:ln>
          </p:spPr>
        </p:cxnSp>
      </p:grpSp>
      <p:sp>
        <p:nvSpPr>
          <p:cNvPr id="255" name="Google Shape;255;p13"/>
          <p:cNvSpPr txBox="1"/>
          <p:nvPr/>
        </p:nvSpPr>
        <p:spPr>
          <a:xfrm>
            <a:off x="0" y="4311650"/>
            <a:ext cx="9144000" cy="1905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256" name="Google Shape;256;p13"/>
          <p:cNvCxnSpPr/>
          <p:nvPr/>
        </p:nvCxnSpPr>
        <p:spPr>
          <a:xfrm>
            <a:off x="0" y="4387850"/>
            <a:ext cx="9144000" cy="1587"/>
          </a:xfrm>
          <a:prstGeom prst="straightConnector1">
            <a:avLst/>
          </a:prstGeom>
          <a:noFill/>
          <a:ln w="19050" cap="flat" cmpd="sng">
            <a:solidFill>
              <a:schemeClr val="accent2"/>
            </a:solidFill>
            <a:prstDash val="solid"/>
            <a:miter lim="8000"/>
            <a:headEnd type="none" w="sm" len="sm"/>
            <a:tailEnd type="none" w="sm" len="sm"/>
          </a:ln>
        </p:spPr>
      </p:cxnSp>
      <p:cxnSp>
        <p:nvCxnSpPr>
          <p:cNvPr id="257" name="Google Shape;257;p13"/>
          <p:cNvCxnSpPr/>
          <p:nvPr/>
        </p:nvCxnSpPr>
        <p:spPr>
          <a:xfrm>
            <a:off x="0" y="6138862"/>
            <a:ext cx="9144000" cy="1587"/>
          </a:xfrm>
          <a:prstGeom prst="straightConnector1">
            <a:avLst/>
          </a:prstGeom>
          <a:noFill/>
          <a:ln w="19050" cap="flat" cmpd="sng">
            <a:solidFill>
              <a:schemeClr val="accent2"/>
            </a:solidFill>
            <a:prstDash val="solid"/>
            <a:miter lim="8000"/>
            <a:headEnd type="none" w="sm" len="sm"/>
            <a:tailEnd type="none" w="sm" len="sm"/>
          </a:ln>
        </p:spPr>
      </p:cxnSp>
      <p:sp>
        <p:nvSpPr>
          <p:cNvPr id="258" name="Google Shape;258;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259" name="Google Shape;259;p13"/>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dk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dk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dk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dk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dk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dk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dk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dk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60" name="Google Shape;260;p13"/>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261" name="Google Shape;261;p13"/>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262" name="Google Shape;262;p13"/>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Font typeface="Arial"/>
              <a:buNone/>
              <a:defRPr sz="12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Google Shape;270;p15"/>
          <p:cNvSpPr txBox="1"/>
          <p:nvPr/>
        </p:nvSpPr>
        <p:spPr>
          <a:xfrm>
            <a:off x="0" y="1563687"/>
            <a:ext cx="2762250" cy="3313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71" name="Google Shape;271;p15"/>
          <p:cNvCxnSpPr/>
          <p:nvPr/>
        </p:nvCxnSpPr>
        <p:spPr>
          <a:xfrm rot="5400000">
            <a:off x="1127918" y="3221831"/>
            <a:ext cx="3017837" cy="0"/>
          </a:xfrm>
          <a:prstGeom prst="straightConnector1">
            <a:avLst/>
          </a:prstGeom>
          <a:noFill/>
          <a:ln w="19050" cap="flat" cmpd="sng">
            <a:solidFill>
              <a:schemeClr val="accent2"/>
            </a:solidFill>
            <a:prstDash val="solid"/>
            <a:miter lim="8000"/>
            <a:headEnd type="none" w="sm" len="sm"/>
            <a:tailEnd type="none" w="sm" len="sm"/>
          </a:ln>
        </p:spPr>
      </p:cxnSp>
      <p:cxnSp>
        <p:nvCxnSpPr>
          <p:cNvPr id="272" name="Google Shape;272;p15"/>
          <p:cNvCxnSpPr/>
          <p:nvPr/>
        </p:nvCxnSpPr>
        <p:spPr>
          <a:xfrm>
            <a:off x="0" y="1712912"/>
            <a:ext cx="2651125" cy="1587"/>
          </a:xfrm>
          <a:prstGeom prst="straightConnector1">
            <a:avLst/>
          </a:prstGeom>
          <a:noFill/>
          <a:ln w="19050" cap="flat" cmpd="sng">
            <a:solidFill>
              <a:schemeClr val="accent2"/>
            </a:solidFill>
            <a:prstDash val="solid"/>
            <a:miter lim="8000"/>
            <a:headEnd type="none" w="sm" len="sm"/>
            <a:tailEnd type="none" w="sm" len="sm"/>
          </a:ln>
        </p:spPr>
      </p:cxnSp>
      <p:cxnSp>
        <p:nvCxnSpPr>
          <p:cNvPr id="273" name="Google Shape;273;p15"/>
          <p:cNvCxnSpPr/>
          <p:nvPr/>
        </p:nvCxnSpPr>
        <p:spPr>
          <a:xfrm>
            <a:off x="0" y="4733925"/>
            <a:ext cx="2651125" cy="1587"/>
          </a:xfrm>
          <a:prstGeom prst="straightConnector1">
            <a:avLst/>
          </a:prstGeom>
          <a:noFill/>
          <a:ln w="19050" cap="flat" cmpd="sng">
            <a:solidFill>
              <a:schemeClr val="accent2"/>
            </a:solidFill>
            <a:prstDash val="solid"/>
            <a:miter lim="8000"/>
            <a:headEnd type="none" w="sm" len="sm"/>
            <a:tailEnd type="none" w="sm" len="sm"/>
          </a:ln>
        </p:spPr>
      </p:cxnSp>
      <p:sp>
        <p:nvSpPr>
          <p:cNvPr id="274" name="Google Shape;274;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275" name="Google Shape;275;p15"/>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lt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lt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lt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lt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lt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76" name="Google Shape;276;p15"/>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77" name="Google Shape;277;p15"/>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78" name="Google Shape;278;p15"/>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17"/>
          <p:cNvSpPr txBox="1"/>
          <p:nvPr/>
        </p:nvSpPr>
        <p:spPr>
          <a:xfrm>
            <a:off x="0" y="1563687"/>
            <a:ext cx="2762250" cy="33131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88" name="Google Shape;288;p17"/>
          <p:cNvCxnSpPr/>
          <p:nvPr/>
        </p:nvCxnSpPr>
        <p:spPr>
          <a:xfrm rot="5400000">
            <a:off x="1127918" y="3221831"/>
            <a:ext cx="3017837" cy="0"/>
          </a:xfrm>
          <a:prstGeom prst="straightConnector1">
            <a:avLst/>
          </a:prstGeom>
          <a:noFill/>
          <a:ln w="19050" cap="flat" cmpd="sng">
            <a:solidFill>
              <a:schemeClr val="accent2"/>
            </a:solidFill>
            <a:prstDash val="solid"/>
            <a:miter lim="8000"/>
            <a:headEnd type="none" w="sm" len="sm"/>
            <a:tailEnd type="none" w="sm" len="sm"/>
          </a:ln>
        </p:spPr>
      </p:cxnSp>
      <p:cxnSp>
        <p:nvCxnSpPr>
          <p:cNvPr id="289" name="Google Shape;289;p17"/>
          <p:cNvCxnSpPr/>
          <p:nvPr/>
        </p:nvCxnSpPr>
        <p:spPr>
          <a:xfrm>
            <a:off x="0" y="1712912"/>
            <a:ext cx="2651125" cy="1587"/>
          </a:xfrm>
          <a:prstGeom prst="straightConnector1">
            <a:avLst/>
          </a:prstGeom>
          <a:noFill/>
          <a:ln w="19050" cap="flat" cmpd="sng">
            <a:solidFill>
              <a:schemeClr val="accent2"/>
            </a:solidFill>
            <a:prstDash val="solid"/>
            <a:miter lim="8000"/>
            <a:headEnd type="none" w="sm" len="sm"/>
            <a:tailEnd type="none" w="sm" len="sm"/>
          </a:ln>
        </p:spPr>
      </p:cxnSp>
      <p:cxnSp>
        <p:nvCxnSpPr>
          <p:cNvPr id="290" name="Google Shape;290;p17"/>
          <p:cNvCxnSpPr/>
          <p:nvPr/>
        </p:nvCxnSpPr>
        <p:spPr>
          <a:xfrm>
            <a:off x="0" y="4733925"/>
            <a:ext cx="2651125" cy="1587"/>
          </a:xfrm>
          <a:prstGeom prst="straightConnector1">
            <a:avLst/>
          </a:prstGeom>
          <a:noFill/>
          <a:ln w="19050" cap="flat" cmpd="sng">
            <a:solidFill>
              <a:schemeClr val="accent2"/>
            </a:solidFill>
            <a:prstDash val="solid"/>
            <a:miter lim="8000"/>
            <a:headEnd type="none" w="sm" len="sm"/>
            <a:tailEnd type="none" w="sm" len="sm"/>
          </a:ln>
        </p:spPr>
      </p:cxnSp>
      <p:sp>
        <p:nvSpPr>
          <p:cNvPr id="291" name="Google Shape;291;p1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1pPr>
            <a:lvl2pPr marL="0" marR="0" lvl="1"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2pPr>
            <a:lvl3pPr marL="0" marR="0" lvl="2"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3pPr>
            <a:lvl4pPr marL="0" marR="0" lvl="3"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4pPr>
            <a:lvl5pPr marL="0" marR="0" lvl="4"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5pPr>
            <a:lvl6pPr marL="457200" marR="0" lvl="5"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6pPr>
            <a:lvl7pPr marL="914400" marR="0" lvl="6"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7pPr>
            <a:lvl8pPr marL="1371600" marR="0" lvl="7"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8pPr>
            <a:lvl9pPr marL="1828800" marR="0" lvl="8" indent="-88900" algn="l" rtl="0">
              <a:spcBef>
                <a:spcPts val="0"/>
              </a:spcBef>
              <a:spcAft>
                <a:spcPts val="0"/>
              </a:spcAft>
              <a:buSzPts val="1400"/>
              <a:buChar char="■"/>
              <a:defRPr sz="3600" b="1" i="0" u="none" strike="noStrike" cap="none">
                <a:solidFill>
                  <a:srgbClr val="FEFEFE"/>
                </a:solidFill>
                <a:latin typeface="Arial"/>
                <a:ea typeface="Arial"/>
                <a:cs typeface="Arial"/>
                <a:sym typeface="Arial"/>
              </a:defRPr>
            </a:lvl9pPr>
          </a:lstStyle>
          <a:p>
            <a:endParaRPr/>
          </a:p>
        </p:txBody>
      </p:sp>
      <p:sp>
        <p:nvSpPr>
          <p:cNvPr id="292" name="Google Shape;292;p17"/>
          <p:cNvSpPr txBox="1">
            <a:spLocks noGrp="1"/>
          </p:cNvSpPr>
          <p:nvPr>
            <p:ph type="body" idx="1"/>
          </p:nvPr>
        </p:nvSpPr>
        <p:spPr>
          <a:xfrm>
            <a:off x="457200" y="1600200"/>
            <a:ext cx="8229600" cy="4525962"/>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480"/>
              </a:spcBef>
              <a:spcAft>
                <a:spcPts val="0"/>
              </a:spcAft>
              <a:buClr>
                <a:srgbClr val="ACC2C9"/>
              </a:buClr>
              <a:buSzPts val="1400"/>
              <a:buFont typeface="Arial"/>
              <a:buChar char="•"/>
              <a:defRPr sz="2400" b="0" i="0" u="none" strike="noStrike" cap="none">
                <a:solidFill>
                  <a:schemeClr val="lt2"/>
                </a:solidFill>
                <a:latin typeface="Arial"/>
                <a:ea typeface="Arial"/>
                <a:cs typeface="Arial"/>
                <a:sym typeface="Arial"/>
              </a:defRPr>
            </a:lvl1pPr>
            <a:lvl2pPr marL="914400" marR="0" lvl="1" indent="-317500" algn="l" rtl="0">
              <a:spcBef>
                <a:spcPts val="400"/>
              </a:spcBef>
              <a:spcAft>
                <a:spcPts val="0"/>
              </a:spcAft>
              <a:buClr>
                <a:srgbClr val="ACC2C9"/>
              </a:buClr>
              <a:buSzPts val="1400"/>
              <a:buFont typeface="Arial"/>
              <a:buChar char="•"/>
              <a:defRPr sz="2000" b="0" i="0" u="none" strike="noStrike" cap="none">
                <a:solidFill>
                  <a:schemeClr val="lt1"/>
                </a:solidFill>
                <a:latin typeface="Arial"/>
                <a:ea typeface="Arial"/>
                <a:cs typeface="Arial"/>
                <a:sym typeface="Arial"/>
              </a:defRPr>
            </a:lvl2pPr>
            <a:lvl3pPr marL="1371600" marR="0" lvl="2" indent="-317500" algn="l" rtl="0">
              <a:spcBef>
                <a:spcPts val="400"/>
              </a:spcBef>
              <a:spcAft>
                <a:spcPts val="0"/>
              </a:spcAft>
              <a:buClr>
                <a:schemeClr val="accent2"/>
              </a:buClr>
              <a:buSzPts val="1400"/>
              <a:buFont typeface="Arial"/>
              <a:buChar char="•"/>
              <a:defRPr sz="2000" b="0" i="0" u="none" strike="noStrike" cap="none">
                <a:solidFill>
                  <a:schemeClr val="lt2"/>
                </a:solidFill>
                <a:latin typeface="Arial"/>
                <a:ea typeface="Arial"/>
                <a:cs typeface="Arial"/>
                <a:sym typeface="Arial"/>
              </a:defRPr>
            </a:lvl3pPr>
            <a:lvl4pPr marL="1828800" marR="0" lvl="3" indent="-317500" algn="l" rtl="0">
              <a:spcBef>
                <a:spcPts val="360"/>
              </a:spcBef>
              <a:spcAft>
                <a:spcPts val="0"/>
              </a:spcAft>
              <a:buClr>
                <a:srgbClr val="99987F"/>
              </a:buClr>
              <a:buSzPts val="1400"/>
              <a:buFont typeface="Arial"/>
              <a:buChar char="•"/>
              <a:defRPr sz="1800" b="0" i="0" u="none" strike="noStrike" cap="none">
                <a:solidFill>
                  <a:schemeClr val="lt1"/>
                </a:solidFill>
                <a:latin typeface="Arial"/>
                <a:ea typeface="Arial"/>
                <a:cs typeface="Arial"/>
                <a:sym typeface="Arial"/>
              </a:defRPr>
            </a:lvl4pPr>
            <a:lvl5pPr marL="2286000" marR="0" lvl="4" indent="-317500" algn="l" rtl="0">
              <a:spcBef>
                <a:spcPts val="320"/>
              </a:spcBef>
              <a:spcAft>
                <a:spcPts val="0"/>
              </a:spcAft>
              <a:buClr>
                <a:srgbClr val="90AC97"/>
              </a:buClr>
              <a:buSzPts val="1400"/>
              <a:buFont typeface="Arial"/>
              <a:buChar char="•"/>
              <a:defRPr sz="1600" b="0" i="0" u="none" strike="noStrike" cap="none">
                <a:solidFill>
                  <a:schemeClr val="lt2"/>
                </a:solidFill>
                <a:latin typeface="Arial"/>
                <a:ea typeface="Arial"/>
                <a:cs typeface="Arial"/>
                <a:sym typeface="Arial"/>
              </a:defRPr>
            </a:lvl5pPr>
            <a:lvl6pPr marL="2743200" marR="0" lvl="5" indent="-317500" algn="l" rtl="0">
              <a:spcBef>
                <a:spcPts val="320"/>
              </a:spcBef>
              <a:spcAft>
                <a:spcPts val="0"/>
              </a:spcAft>
              <a:buClr>
                <a:schemeClr val="accent5"/>
              </a:buClr>
              <a:buSzPts val="1400"/>
              <a:buFont typeface="Arial"/>
              <a:buChar char="•"/>
              <a:defRPr sz="1600" b="0" i="0" u="none" strike="noStrike" cap="none">
                <a:solidFill>
                  <a:schemeClr val="lt1"/>
                </a:solidFill>
                <a:latin typeface="Arial"/>
                <a:ea typeface="Arial"/>
                <a:cs typeface="Arial"/>
                <a:sym typeface="Arial"/>
              </a:defRPr>
            </a:lvl6pPr>
            <a:lvl7pPr marL="3200400" marR="0" lvl="6"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7pPr>
            <a:lvl8pPr marL="3657600" marR="0" lvl="7" indent="-317500" algn="l" rtl="0">
              <a:spcBef>
                <a:spcPts val="320"/>
              </a:spcBef>
              <a:spcAft>
                <a:spcPts val="0"/>
              </a:spcAft>
              <a:buClr>
                <a:schemeClr val="accent3"/>
              </a:buClr>
              <a:buSzPts val="1400"/>
              <a:buFont typeface="Arial"/>
              <a:buChar char="•"/>
              <a:defRPr sz="1600" b="0" i="0" u="none" strike="noStrike" cap="none">
                <a:solidFill>
                  <a:schemeClr val="lt1"/>
                </a:solidFill>
                <a:latin typeface="Arial"/>
                <a:ea typeface="Arial"/>
                <a:cs typeface="Arial"/>
                <a:sym typeface="Arial"/>
              </a:defRPr>
            </a:lvl8pPr>
            <a:lvl9pPr marL="4114800" marR="0" lvl="8" indent="-317500" algn="l" rtl="0">
              <a:spcBef>
                <a:spcPts val="320"/>
              </a:spcBef>
              <a:spcAft>
                <a:spcPts val="0"/>
              </a:spcAft>
              <a:buClr>
                <a:schemeClr val="accent6"/>
              </a:buClr>
              <a:buSzPts val="14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293" name="Google Shape;293;p17"/>
          <p:cNvSpPr txBox="1">
            <a:spLocks noGrp="1"/>
          </p:cNvSpPr>
          <p:nvPr>
            <p:ph type="dt" idx="10"/>
          </p:nvPr>
        </p:nvSpPr>
        <p:spPr>
          <a:xfrm>
            <a:off x="457200" y="6311900"/>
            <a:ext cx="2133600"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94" name="Google Shape;294;p17"/>
          <p:cNvSpPr txBox="1">
            <a:spLocks noGrp="1"/>
          </p:cNvSpPr>
          <p:nvPr>
            <p:ph type="ftr" idx="11"/>
          </p:nvPr>
        </p:nvSpPr>
        <p:spPr>
          <a:xfrm>
            <a:off x="2830512" y="6311900"/>
            <a:ext cx="3482975" cy="365125"/>
          </a:xfrm>
          <a:prstGeom prst="rect">
            <a:avLst/>
          </a:prstGeom>
          <a:noFill/>
          <a:ln>
            <a:noFill/>
          </a:ln>
        </p:spPr>
        <p:txBody>
          <a:bodyPr spcFirstLastPara="1" wrap="square" lIns="91425" tIns="91425" rIns="91425" bIns="91425" anchor="ctr" anchorCtr="0">
            <a:noAutofit/>
          </a:bodyPr>
          <a:lstStyle>
            <a:lvl1pPr marL="0" marR="0" lvl="0"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1pPr>
            <a:lvl2pPr marL="457200" marR="0" lvl="1"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2pPr>
            <a:lvl3pPr marL="914400" marR="0" lvl="2"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3pPr>
            <a:lvl4pPr marL="1371600" marR="0" lvl="3"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4pPr>
            <a:lvl5pPr marL="1828800" marR="0" lvl="4"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5pPr>
            <a:lvl6pPr marL="2286000" marR="0" lvl="5"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6pPr>
            <a:lvl7pPr marL="3200400" marR="0" lvl="6"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7pPr>
            <a:lvl8pPr marL="4572000" marR="0" lvl="7"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8pPr>
            <a:lvl9pPr marL="6400800" marR="0" lvl="8" indent="-88900" algn="l" rtl="0">
              <a:lnSpc>
                <a:spcPct val="100000"/>
              </a:lnSpc>
              <a:spcBef>
                <a:spcPts val="0"/>
              </a:spcBef>
              <a:spcAft>
                <a:spcPts val="0"/>
              </a:spcAft>
              <a:buSzPts val="1400"/>
              <a:buChar char="■"/>
              <a:defRPr sz="1800" b="0" i="0" u="none" strike="noStrike" cap="none">
                <a:solidFill>
                  <a:schemeClr val="lt1"/>
                </a:solidFill>
                <a:latin typeface="Arial"/>
                <a:ea typeface="Arial"/>
                <a:cs typeface="Arial"/>
                <a:sym typeface="Arial"/>
              </a:defRPr>
            </a:lvl9pPr>
          </a:lstStyle>
          <a:p>
            <a:endParaRPr/>
          </a:p>
        </p:txBody>
      </p:sp>
      <p:sp>
        <p:nvSpPr>
          <p:cNvPr id="295" name="Google Shape;295;p17"/>
          <p:cNvSpPr txBox="1">
            <a:spLocks noGrp="1"/>
          </p:cNvSpPr>
          <p:nvPr>
            <p:ph type="sldNum" idx="12"/>
          </p:nvPr>
        </p:nvSpPr>
        <p:spPr>
          <a:xfrm>
            <a:off x="6553200" y="63119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Font typeface="Arial"/>
              <a:buNone/>
              <a:defRPr sz="1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9.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14.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5.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notesSlide" Target="../notesSlides/notesSlide11.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8.png"/><Relationship Id="rId24" Type="http://schemas.openxmlformats.org/officeDocument/2006/relationships/customXml" Target="../ink/ink11.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22.png"/><Relationship Id="rId31" Type="http://schemas.openxmlformats.org/officeDocument/2006/relationships/image" Target="../media/image28.png"/><Relationship Id="rId4" Type="http://schemas.openxmlformats.org/officeDocument/2006/relationships/customXml" Target="../ink/ink1.xml"/><Relationship Id="rId9" Type="http://schemas.openxmlformats.org/officeDocument/2006/relationships/image" Target="../media/image17.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6.png"/><Relationship Id="rId30" Type="http://schemas.openxmlformats.org/officeDocument/2006/relationships/customXml" Target="../ink/ink14.xml"/></Relationships>
</file>

<file path=ppt/slides/_rels/slide12.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customXml" Target="../ink/ink22.xml"/><Relationship Id="rId26" Type="http://schemas.openxmlformats.org/officeDocument/2006/relationships/customXml" Target="../ink/ink26.xml"/><Relationship Id="rId39" Type="http://schemas.openxmlformats.org/officeDocument/2006/relationships/image" Target="../media/image47.png"/><Relationship Id="rId21" Type="http://schemas.openxmlformats.org/officeDocument/2006/relationships/image" Target="../media/image38.png"/><Relationship Id="rId34" Type="http://schemas.openxmlformats.org/officeDocument/2006/relationships/customXml" Target="../ink/ink30.xml"/><Relationship Id="rId42" Type="http://schemas.openxmlformats.org/officeDocument/2006/relationships/customXml" Target="../ink/ink34.xml"/><Relationship Id="rId47" Type="http://schemas.openxmlformats.org/officeDocument/2006/relationships/image" Target="../media/image51.png"/><Relationship Id="rId50" Type="http://schemas.openxmlformats.org/officeDocument/2006/relationships/customXml" Target="../ink/ink38.xml"/><Relationship Id="rId55" Type="http://schemas.openxmlformats.org/officeDocument/2006/relationships/image" Target="../media/image55.png"/><Relationship Id="rId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customXml" Target="../ink/ink21.xml"/><Relationship Id="rId29" Type="http://schemas.openxmlformats.org/officeDocument/2006/relationships/image" Target="../media/image42.png"/><Relationship Id="rId11" Type="http://schemas.openxmlformats.org/officeDocument/2006/relationships/image" Target="../media/image33.png"/><Relationship Id="rId24" Type="http://schemas.openxmlformats.org/officeDocument/2006/relationships/customXml" Target="../ink/ink25.xml"/><Relationship Id="rId32" Type="http://schemas.openxmlformats.org/officeDocument/2006/relationships/customXml" Target="../ink/ink29.xml"/><Relationship Id="rId37" Type="http://schemas.openxmlformats.org/officeDocument/2006/relationships/image" Target="../media/image46.png"/><Relationship Id="rId40" Type="http://schemas.openxmlformats.org/officeDocument/2006/relationships/customXml" Target="../ink/ink33.xml"/><Relationship Id="rId45" Type="http://schemas.openxmlformats.org/officeDocument/2006/relationships/image" Target="../media/image50.png"/><Relationship Id="rId53" Type="http://schemas.openxmlformats.org/officeDocument/2006/relationships/image" Target="../media/image54.png"/><Relationship Id="rId58" Type="http://schemas.openxmlformats.org/officeDocument/2006/relationships/customXml" Target="../ink/ink42.xml"/><Relationship Id="rId5" Type="http://schemas.openxmlformats.org/officeDocument/2006/relationships/image" Target="../media/image30.png"/><Relationship Id="rId61" Type="http://schemas.openxmlformats.org/officeDocument/2006/relationships/image" Target="../media/image58.png"/><Relationship Id="rId19" Type="http://schemas.openxmlformats.org/officeDocument/2006/relationships/image" Target="../media/image37.png"/><Relationship Id="rId14" Type="http://schemas.openxmlformats.org/officeDocument/2006/relationships/customXml" Target="../ink/ink20.xml"/><Relationship Id="rId22" Type="http://schemas.openxmlformats.org/officeDocument/2006/relationships/customXml" Target="../ink/ink24.xml"/><Relationship Id="rId27" Type="http://schemas.openxmlformats.org/officeDocument/2006/relationships/image" Target="../media/image41.png"/><Relationship Id="rId30" Type="http://schemas.openxmlformats.org/officeDocument/2006/relationships/customXml" Target="../ink/ink28.xml"/><Relationship Id="rId35" Type="http://schemas.openxmlformats.org/officeDocument/2006/relationships/image" Target="../media/image45.png"/><Relationship Id="rId43" Type="http://schemas.openxmlformats.org/officeDocument/2006/relationships/image" Target="../media/image49.png"/><Relationship Id="rId48" Type="http://schemas.openxmlformats.org/officeDocument/2006/relationships/customXml" Target="../ink/ink37.xml"/><Relationship Id="rId56" Type="http://schemas.openxmlformats.org/officeDocument/2006/relationships/customXml" Target="../ink/ink41.xml"/><Relationship Id="rId8" Type="http://schemas.openxmlformats.org/officeDocument/2006/relationships/customXml" Target="../ink/ink17.xml"/><Relationship Id="rId51" Type="http://schemas.openxmlformats.org/officeDocument/2006/relationships/image" Target="../media/image53.png"/><Relationship Id="rId3" Type="http://schemas.openxmlformats.org/officeDocument/2006/relationships/image" Target="../media/image29.png"/><Relationship Id="rId12" Type="http://schemas.openxmlformats.org/officeDocument/2006/relationships/customXml" Target="../ink/ink19.xml"/><Relationship Id="rId17" Type="http://schemas.openxmlformats.org/officeDocument/2006/relationships/image" Target="../media/image36.png"/><Relationship Id="rId25" Type="http://schemas.openxmlformats.org/officeDocument/2006/relationships/image" Target="../media/image40.png"/><Relationship Id="rId33" Type="http://schemas.openxmlformats.org/officeDocument/2006/relationships/image" Target="../media/image44.png"/><Relationship Id="rId38" Type="http://schemas.openxmlformats.org/officeDocument/2006/relationships/customXml" Target="../ink/ink32.xml"/><Relationship Id="rId46" Type="http://schemas.openxmlformats.org/officeDocument/2006/relationships/customXml" Target="../ink/ink36.xml"/><Relationship Id="rId59" Type="http://schemas.openxmlformats.org/officeDocument/2006/relationships/image" Target="../media/image57.png"/><Relationship Id="rId20" Type="http://schemas.openxmlformats.org/officeDocument/2006/relationships/customXml" Target="../ink/ink23.xml"/><Relationship Id="rId41" Type="http://schemas.openxmlformats.org/officeDocument/2006/relationships/image" Target="../media/image48.png"/><Relationship Id="rId54" Type="http://schemas.openxmlformats.org/officeDocument/2006/relationships/customXml" Target="../ink/ink40.xml"/><Relationship Id="rId1" Type="http://schemas.openxmlformats.org/officeDocument/2006/relationships/slideLayout" Target="../slideLayouts/slideLayout2.xml"/><Relationship Id="rId6" Type="http://schemas.openxmlformats.org/officeDocument/2006/relationships/customXml" Target="../ink/ink16.xml"/><Relationship Id="rId15" Type="http://schemas.openxmlformats.org/officeDocument/2006/relationships/image" Target="../media/image35.png"/><Relationship Id="rId23" Type="http://schemas.openxmlformats.org/officeDocument/2006/relationships/image" Target="../media/image39.png"/><Relationship Id="rId28" Type="http://schemas.openxmlformats.org/officeDocument/2006/relationships/customXml" Target="../ink/ink27.xml"/><Relationship Id="rId36" Type="http://schemas.openxmlformats.org/officeDocument/2006/relationships/customXml" Target="../ink/ink31.xml"/><Relationship Id="rId49" Type="http://schemas.openxmlformats.org/officeDocument/2006/relationships/image" Target="../media/image52.png"/><Relationship Id="rId57" Type="http://schemas.openxmlformats.org/officeDocument/2006/relationships/image" Target="../media/image56.png"/><Relationship Id="rId10" Type="http://schemas.openxmlformats.org/officeDocument/2006/relationships/customXml" Target="../ink/ink18.xml"/><Relationship Id="rId31" Type="http://schemas.openxmlformats.org/officeDocument/2006/relationships/image" Target="../media/image43.png"/><Relationship Id="rId44" Type="http://schemas.openxmlformats.org/officeDocument/2006/relationships/customXml" Target="../ink/ink35.xml"/><Relationship Id="rId52" Type="http://schemas.openxmlformats.org/officeDocument/2006/relationships/customXml" Target="../ink/ink39.xml"/><Relationship Id="rId60" Type="http://schemas.openxmlformats.org/officeDocument/2006/relationships/customXml" Target="../ink/ink43.xml"/><Relationship Id="rId4" Type="http://schemas.openxmlformats.org/officeDocument/2006/relationships/customXml" Target="../ink/ink15.xml"/><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17" Type="http://schemas.openxmlformats.org/officeDocument/2006/relationships/customXml" Target="../ink/ink101.xml"/><Relationship Id="rId21" Type="http://schemas.openxmlformats.org/officeDocument/2006/relationships/customXml" Target="../ink/ink53.xml"/><Relationship Id="rId63" Type="http://schemas.openxmlformats.org/officeDocument/2006/relationships/customXml" Target="../ink/ink74.xml"/><Relationship Id="rId159" Type="http://schemas.openxmlformats.org/officeDocument/2006/relationships/customXml" Target="../ink/ink122.xml"/><Relationship Id="rId170" Type="http://schemas.openxmlformats.org/officeDocument/2006/relationships/image" Target="../media/image143.png"/><Relationship Id="rId226" Type="http://schemas.openxmlformats.org/officeDocument/2006/relationships/image" Target="../media/image171.png"/><Relationship Id="rId268" Type="http://schemas.openxmlformats.org/officeDocument/2006/relationships/image" Target="../media/image192.png"/><Relationship Id="rId32" Type="http://schemas.openxmlformats.org/officeDocument/2006/relationships/image" Target="../media/image74.png"/><Relationship Id="rId74" Type="http://schemas.openxmlformats.org/officeDocument/2006/relationships/image" Target="../media/image95.png"/><Relationship Id="rId128" Type="http://schemas.openxmlformats.org/officeDocument/2006/relationships/image" Target="../media/image122.png"/><Relationship Id="rId5" Type="http://schemas.openxmlformats.org/officeDocument/2006/relationships/customXml" Target="../ink/ink45.xml"/><Relationship Id="rId181" Type="http://schemas.openxmlformats.org/officeDocument/2006/relationships/customXml" Target="../ink/ink133.xml"/><Relationship Id="rId237" Type="http://schemas.openxmlformats.org/officeDocument/2006/relationships/customXml" Target="../ink/ink161.xml"/><Relationship Id="rId279" Type="http://schemas.openxmlformats.org/officeDocument/2006/relationships/customXml" Target="../ink/ink182.xml"/><Relationship Id="rId43" Type="http://schemas.openxmlformats.org/officeDocument/2006/relationships/customXml" Target="../ink/ink64.xml"/><Relationship Id="rId139" Type="http://schemas.openxmlformats.org/officeDocument/2006/relationships/customXml" Target="../ink/ink112.xml"/><Relationship Id="rId85" Type="http://schemas.openxmlformats.org/officeDocument/2006/relationships/customXml" Target="../ink/ink85.xml"/><Relationship Id="rId150" Type="http://schemas.openxmlformats.org/officeDocument/2006/relationships/image" Target="../media/image133.png"/><Relationship Id="rId171" Type="http://schemas.openxmlformats.org/officeDocument/2006/relationships/customXml" Target="../ink/ink128.xml"/><Relationship Id="rId192" Type="http://schemas.openxmlformats.org/officeDocument/2006/relationships/image" Target="../media/image154.png"/><Relationship Id="rId206" Type="http://schemas.openxmlformats.org/officeDocument/2006/relationships/image" Target="../media/image161.png"/><Relationship Id="rId227" Type="http://schemas.openxmlformats.org/officeDocument/2006/relationships/customXml" Target="../ink/ink156.xml"/><Relationship Id="rId248" Type="http://schemas.openxmlformats.org/officeDocument/2006/relationships/image" Target="../media/image182.png"/><Relationship Id="rId269" Type="http://schemas.openxmlformats.org/officeDocument/2006/relationships/customXml" Target="../ink/ink177.xml"/><Relationship Id="rId12" Type="http://schemas.openxmlformats.org/officeDocument/2006/relationships/image" Target="../media/image64.png"/><Relationship Id="rId33" Type="http://schemas.openxmlformats.org/officeDocument/2006/relationships/customXml" Target="../ink/ink59.xml"/><Relationship Id="rId108" Type="http://schemas.openxmlformats.org/officeDocument/2006/relationships/image" Target="../media/image112.png"/><Relationship Id="rId129" Type="http://schemas.openxmlformats.org/officeDocument/2006/relationships/customXml" Target="../ink/ink107.xml"/><Relationship Id="rId280" Type="http://schemas.openxmlformats.org/officeDocument/2006/relationships/image" Target="../media/image198.png"/><Relationship Id="rId54" Type="http://schemas.openxmlformats.org/officeDocument/2006/relationships/image" Target="../media/image85.png"/><Relationship Id="rId75" Type="http://schemas.openxmlformats.org/officeDocument/2006/relationships/customXml" Target="../ink/ink80.xml"/><Relationship Id="rId96" Type="http://schemas.openxmlformats.org/officeDocument/2006/relationships/image" Target="../media/image106.png"/><Relationship Id="rId140" Type="http://schemas.openxmlformats.org/officeDocument/2006/relationships/image" Target="../media/image128.png"/><Relationship Id="rId161" Type="http://schemas.openxmlformats.org/officeDocument/2006/relationships/customXml" Target="../ink/ink123.xml"/><Relationship Id="rId182" Type="http://schemas.openxmlformats.org/officeDocument/2006/relationships/image" Target="../media/image149.png"/><Relationship Id="rId217" Type="http://schemas.openxmlformats.org/officeDocument/2006/relationships/customXml" Target="../ink/ink151.xml"/><Relationship Id="rId6" Type="http://schemas.openxmlformats.org/officeDocument/2006/relationships/image" Target="../media/image61.png"/><Relationship Id="rId238" Type="http://schemas.openxmlformats.org/officeDocument/2006/relationships/image" Target="../media/image177.png"/><Relationship Id="rId259" Type="http://schemas.openxmlformats.org/officeDocument/2006/relationships/customXml" Target="../ink/ink172.xml"/><Relationship Id="rId23" Type="http://schemas.openxmlformats.org/officeDocument/2006/relationships/customXml" Target="../ink/ink54.xml"/><Relationship Id="rId119" Type="http://schemas.openxmlformats.org/officeDocument/2006/relationships/customXml" Target="../ink/ink102.xml"/><Relationship Id="rId270" Type="http://schemas.openxmlformats.org/officeDocument/2006/relationships/image" Target="../media/image193.png"/><Relationship Id="rId44" Type="http://schemas.openxmlformats.org/officeDocument/2006/relationships/image" Target="../media/image80.png"/><Relationship Id="rId65" Type="http://schemas.openxmlformats.org/officeDocument/2006/relationships/customXml" Target="../ink/ink75.xml"/><Relationship Id="rId86" Type="http://schemas.openxmlformats.org/officeDocument/2006/relationships/image" Target="../media/image101.png"/><Relationship Id="rId130" Type="http://schemas.openxmlformats.org/officeDocument/2006/relationships/image" Target="../media/image123.png"/><Relationship Id="rId151" Type="http://schemas.openxmlformats.org/officeDocument/2006/relationships/customXml" Target="../ink/ink118.xml"/><Relationship Id="rId172" Type="http://schemas.openxmlformats.org/officeDocument/2006/relationships/image" Target="../media/image144.png"/><Relationship Id="rId193" Type="http://schemas.openxmlformats.org/officeDocument/2006/relationships/customXml" Target="../ink/ink139.xml"/><Relationship Id="rId207" Type="http://schemas.openxmlformats.org/officeDocument/2006/relationships/customXml" Target="../ink/ink146.xml"/><Relationship Id="rId228" Type="http://schemas.openxmlformats.org/officeDocument/2006/relationships/image" Target="../media/image172.png"/><Relationship Id="rId249" Type="http://schemas.openxmlformats.org/officeDocument/2006/relationships/customXml" Target="../ink/ink167.xml"/><Relationship Id="rId13" Type="http://schemas.openxmlformats.org/officeDocument/2006/relationships/customXml" Target="../ink/ink49.xml"/><Relationship Id="rId109" Type="http://schemas.openxmlformats.org/officeDocument/2006/relationships/customXml" Target="../ink/ink97.xml"/><Relationship Id="rId260" Type="http://schemas.openxmlformats.org/officeDocument/2006/relationships/image" Target="../media/image188.png"/><Relationship Id="rId281" Type="http://schemas.openxmlformats.org/officeDocument/2006/relationships/customXml" Target="../ink/ink183.xml"/><Relationship Id="rId34" Type="http://schemas.openxmlformats.org/officeDocument/2006/relationships/image" Target="../media/image75.png"/><Relationship Id="rId55" Type="http://schemas.openxmlformats.org/officeDocument/2006/relationships/customXml" Target="../ink/ink70.xml"/><Relationship Id="rId76" Type="http://schemas.openxmlformats.org/officeDocument/2006/relationships/image" Target="../media/image96.png"/><Relationship Id="rId97" Type="http://schemas.openxmlformats.org/officeDocument/2006/relationships/customXml" Target="../ink/ink91.xml"/><Relationship Id="rId120" Type="http://schemas.openxmlformats.org/officeDocument/2006/relationships/image" Target="../media/image118.png"/><Relationship Id="rId141" Type="http://schemas.openxmlformats.org/officeDocument/2006/relationships/customXml" Target="../ink/ink113.xml"/><Relationship Id="rId7" Type="http://schemas.openxmlformats.org/officeDocument/2006/relationships/customXml" Target="../ink/ink46.xml"/><Relationship Id="rId162" Type="http://schemas.openxmlformats.org/officeDocument/2006/relationships/image" Target="../media/image139.png"/><Relationship Id="rId183" Type="http://schemas.openxmlformats.org/officeDocument/2006/relationships/customXml" Target="../ink/ink134.xml"/><Relationship Id="rId218" Type="http://schemas.openxmlformats.org/officeDocument/2006/relationships/image" Target="../media/image167.png"/><Relationship Id="rId239" Type="http://schemas.openxmlformats.org/officeDocument/2006/relationships/customXml" Target="../ink/ink162.xml"/><Relationship Id="rId250" Type="http://schemas.openxmlformats.org/officeDocument/2006/relationships/image" Target="../media/image183.png"/><Relationship Id="rId271" Type="http://schemas.openxmlformats.org/officeDocument/2006/relationships/customXml" Target="../ink/ink178.xml"/><Relationship Id="rId24" Type="http://schemas.openxmlformats.org/officeDocument/2006/relationships/image" Target="../media/image70.png"/><Relationship Id="rId45" Type="http://schemas.openxmlformats.org/officeDocument/2006/relationships/customXml" Target="../ink/ink65.xml"/><Relationship Id="rId66" Type="http://schemas.openxmlformats.org/officeDocument/2006/relationships/image" Target="../media/image91.png"/><Relationship Id="rId87" Type="http://schemas.openxmlformats.org/officeDocument/2006/relationships/customXml" Target="../ink/ink86.xml"/><Relationship Id="rId110" Type="http://schemas.openxmlformats.org/officeDocument/2006/relationships/image" Target="../media/image113.png"/><Relationship Id="rId131" Type="http://schemas.openxmlformats.org/officeDocument/2006/relationships/customXml" Target="../ink/ink108.xml"/><Relationship Id="rId152" Type="http://schemas.openxmlformats.org/officeDocument/2006/relationships/image" Target="../media/image134.png"/><Relationship Id="rId173" Type="http://schemas.openxmlformats.org/officeDocument/2006/relationships/customXml" Target="../ink/ink129.xml"/><Relationship Id="rId194" Type="http://schemas.openxmlformats.org/officeDocument/2006/relationships/image" Target="../media/image155.png"/><Relationship Id="rId208" Type="http://schemas.openxmlformats.org/officeDocument/2006/relationships/image" Target="../media/image162.png"/><Relationship Id="rId229" Type="http://schemas.openxmlformats.org/officeDocument/2006/relationships/customXml" Target="../ink/ink157.xml"/><Relationship Id="rId240" Type="http://schemas.openxmlformats.org/officeDocument/2006/relationships/image" Target="../media/image178.png"/><Relationship Id="rId261" Type="http://schemas.openxmlformats.org/officeDocument/2006/relationships/customXml" Target="../ink/ink173.xml"/><Relationship Id="rId14" Type="http://schemas.openxmlformats.org/officeDocument/2006/relationships/image" Target="../media/image65.png"/><Relationship Id="rId35" Type="http://schemas.openxmlformats.org/officeDocument/2006/relationships/customXml" Target="../ink/ink60.xml"/><Relationship Id="rId56" Type="http://schemas.openxmlformats.org/officeDocument/2006/relationships/image" Target="../media/image86.png"/><Relationship Id="rId77" Type="http://schemas.openxmlformats.org/officeDocument/2006/relationships/customXml" Target="../ink/ink81.xml"/><Relationship Id="rId100" Type="http://schemas.openxmlformats.org/officeDocument/2006/relationships/image" Target="../media/image108.png"/><Relationship Id="rId282" Type="http://schemas.openxmlformats.org/officeDocument/2006/relationships/image" Target="../media/image199.png"/><Relationship Id="rId8" Type="http://schemas.openxmlformats.org/officeDocument/2006/relationships/image" Target="../media/image62.png"/><Relationship Id="rId98" Type="http://schemas.openxmlformats.org/officeDocument/2006/relationships/image" Target="../media/image107.png"/><Relationship Id="rId121" Type="http://schemas.openxmlformats.org/officeDocument/2006/relationships/customXml" Target="../ink/ink103.xml"/><Relationship Id="rId142" Type="http://schemas.openxmlformats.org/officeDocument/2006/relationships/image" Target="../media/image129.png"/><Relationship Id="rId163" Type="http://schemas.openxmlformats.org/officeDocument/2006/relationships/customXml" Target="../ink/ink124.xml"/><Relationship Id="rId184" Type="http://schemas.openxmlformats.org/officeDocument/2006/relationships/image" Target="../media/image150.png"/><Relationship Id="rId219" Type="http://schemas.openxmlformats.org/officeDocument/2006/relationships/customXml" Target="../ink/ink152.xml"/><Relationship Id="rId230" Type="http://schemas.openxmlformats.org/officeDocument/2006/relationships/image" Target="../media/image173.png"/><Relationship Id="rId251" Type="http://schemas.openxmlformats.org/officeDocument/2006/relationships/customXml" Target="../ink/ink168.xml"/><Relationship Id="rId25" Type="http://schemas.openxmlformats.org/officeDocument/2006/relationships/customXml" Target="../ink/ink55.xml"/><Relationship Id="rId46" Type="http://schemas.openxmlformats.org/officeDocument/2006/relationships/image" Target="../media/image81.png"/><Relationship Id="rId67" Type="http://schemas.openxmlformats.org/officeDocument/2006/relationships/customXml" Target="../ink/ink76.xml"/><Relationship Id="rId272" Type="http://schemas.openxmlformats.org/officeDocument/2006/relationships/image" Target="../media/image194.png"/><Relationship Id="rId88" Type="http://schemas.openxmlformats.org/officeDocument/2006/relationships/image" Target="../media/image102.png"/><Relationship Id="rId111" Type="http://schemas.openxmlformats.org/officeDocument/2006/relationships/customXml" Target="../ink/ink98.xml"/><Relationship Id="rId132" Type="http://schemas.openxmlformats.org/officeDocument/2006/relationships/image" Target="../media/image124.png"/><Relationship Id="rId153" Type="http://schemas.openxmlformats.org/officeDocument/2006/relationships/customXml" Target="../ink/ink119.xml"/><Relationship Id="rId174" Type="http://schemas.openxmlformats.org/officeDocument/2006/relationships/image" Target="../media/image145.png"/><Relationship Id="rId195" Type="http://schemas.openxmlformats.org/officeDocument/2006/relationships/customXml" Target="../ink/ink140.xml"/><Relationship Id="rId209" Type="http://schemas.openxmlformats.org/officeDocument/2006/relationships/customXml" Target="../ink/ink147.xml"/><Relationship Id="rId220" Type="http://schemas.openxmlformats.org/officeDocument/2006/relationships/image" Target="../media/image168.png"/><Relationship Id="rId241" Type="http://schemas.openxmlformats.org/officeDocument/2006/relationships/customXml" Target="../ink/ink163.xml"/><Relationship Id="rId15" Type="http://schemas.openxmlformats.org/officeDocument/2006/relationships/customXml" Target="../ink/ink50.xml"/><Relationship Id="rId36" Type="http://schemas.openxmlformats.org/officeDocument/2006/relationships/image" Target="../media/image76.png"/><Relationship Id="rId57" Type="http://schemas.openxmlformats.org/officeDocument/2006/relationships/customXml" Target="../ink/ink71.xml"/><Relationship Id="rId262" Type="http://schemas.openxmlformats.org/officeDocument/2006/relationships/image" Target="../media/image189.png"/><Relationship Id="rId283" Type="http://schemas.openxmlformats.org/officeDocument/2006/relationships/customXml" Target="../ink/ink184.xml"/><Relationship Id="rId78" Type="http://schemas.openxmlformats.org/officeDocument/2006/relationships/image" Target="../media/image97.png"/><Relationship Id="rId99" Type="http://schemas.openxmlformats.org/officeDocument/2006/relationships/customXml" Target="../ink/ink92.xml"/><Relationship Id="rId101" Type="http://schemas.openxmlformats.org/officeDocument/2006/relationships/customXml" Target="../ink/ink93.xml"/><Relationship Id="rId122" Type="http://schemas.openxmlformats.org/officeDocument/2006/relationships/image" Target="../media/image119.png"/><Relationship Id="rId143" Type="http://schemas.openxmlformats.org/officeDocument/2006/relationships/customXml" Target="../ink/ink114.xml"/><Relationship Id="rId164" Type="http://schemas.openxmlformats.org/officeDocument/2006/relationships/image" Target="../media/image140.png"/><Relationship Id="rId185" Type="http://schemas.openxmlformats.org/officeDocument/2006/relationships/customXml" Target="../ink/ink135.xml"/><Relationship Id="rId9" Type="http://schemas.openxmlformats.org/officeDocument/2006/relationships/customXml" Target="../ink/ink47.xml"/><Relationship Id="rId210" Type="http://schemas.openxmlformats.org/officeDocument/2006/relationships/image" Target="../media/image163.png"/><Relationship Id="rId26" Type="http://schemas.openxmlformats.org/officeDocument/2006/relationships/image" Target="../media/image71.png"/><Relationship Id="rId231" Type="http://schemas.openxmlformats.org/officeDocument/2006/relationships/customXml" Target="../ink/ink158.xml"/><Relationship Id="rId252" Type="http://schemas.openxmlformats.org/officeDocument/2006/relationships/image" Target="../media/image184.png"/><Relationship Id="rId273" Type="http://schemas.openxmlformats.org/officeDocument/2006/relationships/customXml" Target="../ink/ink179.xml"/><Relationship Id="rId47" Type="http://schemas.openxmlformats.org/officeDocument/2006/relationships/customXml" Target="../ink/ink66.xml"/><Relationship Id="rId68" Type="http://schemas.openxmlformats.org/officeDocument/2006/relationships/image" Target="../media/image92.png"/><Relationship Id="rId89" Type="http://schemas.openxmlformats.org/officeDocument/2006/relationships/customXml" Target="../ink/ink87.xml"/><Relationship Id="rId112" Type="http://schemas.openxmlformats.org/officeDocument/2006/relationships/image" Target="../media/image114.png"/><Relationship Id="rId133" Type="http://schemas.openxmlformats.org/officeDocument/2006/relationships/customXml" Target="../ink/ink109.xml"/><Relationship Id="rId154" Type="http://schemas.openxmlformats.org/officeDocument/2006/relationships/image" Target="../media/image135.png"/><Relationship Id="rId175" Type="http://schemas.openxmlformats.org/officeDocument/2006/relationships/customXml" Target="../ink/ink130.xml"/><Relationship Id="rId196" Type="http://schemas.openxmlformats.org/officeDocument/2006/relationships/image" Target="../media/image156.png"/><Relationship Id="rId200" Type="http://schemas.openxmlformats.org/officeDocument/2006/relationships/image" Target="../media/image158.png"/><Relationship Id="rId16" Type="http://schemas.openxmlformats.org/officeDocument/2006/relationships/image" Target="../media/image66.png"/><Relationship Id="rId221" Type="http://schemas.openxmlformats.org/officeDocument/2006/relationships/customXml" Target="../ink/ink153.xml"/><Relationship Id="rId242" Type="http://schemas.openxmlformats.org/officeDocument/2006/relationships/image" Target="../media/image179.png"/><Relationship Id="rId263" Type="http://schemas.openxmlformats.org/officeDocument/2006/relationships/customXml" Target="../ink/ink174.xml"/><Relationship Id="rId284" Type="http://schemas.openxmlformats.org/officeDocument/2006/relationships/image" Target="../media/image200.png"/><Relationship Id="rId37" Type="http://schemas.openxmlformats.org/officeDocument/2006/relationships/customXml" Target="../ink/ink61.xml"/><Relationship Id="rId58" Type="http://schemas.openxmlformats.org/officeDocument/2006/relationships/image" Target="../media/image87.png"/><Relationship Id="rId79" Type="http://schemas.openxmlformats.org/officeDocument/2006/relationships/customXml" Target="../ink/ink82.xml"/><Relationship Id="rId102" Type="http://schemas.openxmlformats.org/officeDocument/2006/relationships/image" Target="../media/image109.png"/><Relationship Id="rId123" Type="http://schemas.openxmlformats.org/officeDocument/2006/relationships/customXml" Target="../ink/ink104.xml"/><Relationship Id="rId144" Type="http://schemas.openxmlformats.org/officeDocument/2006/relationships/image" Target="../media/image130.png"/><Relationship Id="rId90" Type="http://schemas.openxmlformats.org/officeDocument/2006/relationships/image" Target="../media/image103.png"/><Relationship Id="rId165" Type="http://schemas.openxmlformats.org/officeDocument/2006/relationships/customXml" Target="../ink/ink125.xml"/><Relationship Id="rId186" Type="http://schemas.openxmlformats.org/officeDocument/2006/relationships/image" Target="../media/image151.png"/><Relationship Id="rId211" Type="http://schemas.openxmlformats.org/officeDocument/2006/relationships/customXml" Target="../ink/ink148.xml"/><Relationship Id="rId232" Type="http://schemas.openxmlformats.org/officeDocument/2006/relationships/image" Target="../media/image174.png"/><Relationship Id="rId253" Type="http://schemas.openxmlformats.org/officeDocument/2006/relationships/customXml" Target="../ink/ink169.xml"/><Relationship Id="rId274" Type="http://schemas.openxmlformats.org/officeDocument/2006/relationships/image" Target="../media/image195.png"/><Relationship Id="rId27" Type="http://schemas.openxmlformats.org/officeDocument/2006/relationships/customXml" Target="../ink/ink56.xml"/><Relationship Id="rId48" Type="http://schemas.openxmlformats.org/officeDocument/2006/relationships/image" Target="../media/image82.png"/><Relationship Id="rId69" Type="http://schemas.openxmlformats.org/officeDocument/2006/relationships/customXml" Target="../ink/ink77.xml"/><Relationship Id="rId113" Type="http://schemas.openxmlformats.org/officeDocument/2006/relationships/customXml" Target="../ink/ink99.xml"/><Relationship Id="rId134" Type="http://schemas.openxmlformats.org/officeDocument/2006/relationships/image" Target="../media/image125.png"/><Relationship Id="rId80" Type="http://schemas.openxmlformats.org/officeDocument/2006/relationships/image" Target="../media/image98.png"/><Relationship Id="rId155" Type="http://schemas.openxmlformats.org/officeDocument/2006/relationships/customXml" Target="../ink/ink120.xml"/><Relationship Id="rId176" Type="http://schemas.openxmlformats.org/officeDocument/2006/relationships/image" Target="../media/image146.png"/><Relationship Id="rId197" Type="http://schemas.openxmlformats.org/officeDocument/2006/relationships/customXml" Target="../ink/ink141.xml"/><Relationship Id="rId201" Type="http://schemas.openxmlformats.org/officeDocument/2006/relationships/customXml" Target="../ink/ink143.xml"/><Relationship Id="rId222" Type="http://schemas.openxmlformats.org/officeDocument/2006/relationships/image" Target="../media/image169.png"/><Relationship Id="rId243" Type="http://schemas.openxmlformats.org/officeDocument/2006/relationships/customXml" Target="../ink/ink164.xml"/><Relationship Id="rId264" Type="http://schemas.openxmlformats.org/officeDocument/2006/relationships/image" Target="../media/image190.png"/><Relationship Id="rId285" Type="http://schemas.openxmlformats.org/officeDocument/2006/relationships/customXml" Target="../ink/ink185.xml"/><Relationship Id="rId17" Type="http://schemas.openxmlformats.org/officeDocument/2006/relationships/customXml" Target="../ink/ink51.xml"/><Relationship Id="rId38" Type="http://schemas.openxmlformats.org/officeDocument/2006/relationships/image" Target="../media/image77.png"/><Relationship Id="rId59" Type="http://schemas.openxmlformats.org/officeDocument/2006/relationships/customXml" Target="../ink/ink72.xml"/><Relationship Id="rId103" Type="http://schemas.openxmlformats.org/officeDocument/2006/relationships/customXml" Target="../ink/ink94.xml"/><Relationship Id="rId124" Type="http://schemas.openxmlformats.org/officeDocument/2006/relationships/image" Target="../media/image120.png"/><Relationship Id="rId70" Type="http://schemas.openxmlformats.org/officeDocument/2006/relationships/image" Target="../media/image93.png"/><Relationship Id="rId91" Type="http://schemas.openxmlformats.org/officeDocument/2006/relationships/customXml" Target="../ink/ink88.xml"/><Relationship Id="rId145" Type="http://schemas.openxmlformats.org/officeDocument/2006/relationships/customXml" Target="../ink/ink115.xml"/><Relationship Id="rId166" Type="http://schemas.openxmlformats.org/officeDocument/2006/relationships/image" Target="../media/image141.png"/><Relationship Id="rId187" Type="http://schemas.openxmlformats.org/officeDocument/2006/relationships/customXml" Target="../ink/ink136.xml"/><Relationship Id="rId1" Type="http://schemas.openxmlformats.org/officeDocument/2006/relationships/slideLayout" Target="../slideLayouts/slideLayout2.xml"/><Relationship Id="rId212" Type="http://schemas.openxmlformats.org/officeDocument/2006/relationships/image" Target="../media/image164.png"/><Relationship Id="rId233" Type="http://schemas.openxmlformats.org/officeDocument/2006/relationships/customXml" Target="../ink/ink159.xml"/><Relationship Id="rId254" Type="http://schemas.openxmlformats.org/officeDocument/2006/relationships/image" Target="../media/image185.png"/><Relationship Id="rId28" Type="http://schemas.openxmlformats.org/officeDocument/2006/relationships/image" Target="../media/image72.png"/><Relationship Id="rId49" Type="http://schemas.openxmlformats.org/officeDocument/2006/relationships/customXml" Target="../ink/ink67.xml"/><Relationship Id="rId114" Type="http://schemas.openxmlformats.org/officeDocument/2006/relationships/image" Target="../media/image115.png"/><Relationship Id="rId275" Type="http://schemas.openxmlformats.org/officeDocument/2006/relationships/customXml" Target="../ink/ink180.xml"/><Relationship Id="rId60" Type="http://schemas.openxmlformats.org/officeDocument/2006/relationships/image" Target="../media/image88.png"/><Relationship Id="rId81" Type="http://schemas.openxmlformats.org/officeDocument/2006/relationships/customXml" Target="../ink/ink83.xml"/><Relationship Id="rId135" Type="http://schemas.openxmlformats.org/officeDocument/2006/relationships/customXml" Target="../ink/ink110.xml"/><Relationship Id="rId156" Type="http://schemas.openxmlformats.org/officeDocument/2006/relationships/image" Target="../media/image136.png"/><Relationship Id="rId177" Type="http://schemas.openxmlformats.org/officeDocument/2006/relationships/customXml" Target="../ink/ink131.xml"/><Relationship Id="rId198" Type="http://schemas.openxmlformats.org/officeDocument/2006/relationships/image" Target="../media/image157.png"/><Relationship Id="rId202" Type="http://schemas.openxmlformats.org/officeDocument/2006/relationships/image" Target="../media/image159.png"/><Relationship Id="rId223" Type="http://schemas.openxmlformats.org/officeDocument/2006/relationships/customXml" Target="../ink/ink154.xml"/><Relationship Id="rId244" Type="http://schemas.openxmlformats.org/officeDocument/2006/relationships/image" Target="../media/image180.png"/><Relationship Id="rId18" Type="http://schemas.openxmlformats.org/officeDocument/2006/relationships/image" Target="../media/image67.png"/><Relationship Id="rId39" Type="http://schemas.openxmlformats.org/officeDocument/2006/relationships/customXml" Target="../ink/ink62.xml"/><Relationship Id="rId265" Type="http://schemas.openxmlformats.org/officeDocument/2006/relationships/customXml" Target="../ink/ink175.xml"/><Relationship Id="rId286" Type="http://schemas.openxmlformats.org/officeDocument/2006/relationships/image" Target="../media/image201.png"/><Relationship Id="rId50" Type="http://schemas.openxmlformats.org/officeDocument/2006/relationships/image" Target="../media/image83.png"/><Relationship Id="rId104" Type="http://schemas.openxmlformats.org/officeDocument/2006/relationships/image" Target="../media/image110.png"/><Relationship Id="rId125" Type="http://schemas.openxmlformats.org/officeDocument/2006/relationships/customXml" Target="../ink/ink105.xml"/><Relationship Id="rId146" Type="http://schemas.openxmlformats.org/officeDocument/2006/relationships/image" Target="../media/image131.png"/><Relationship Id="rId167" Type="http://schemas.openxmlformats.org/officeDocument/2006/relationships/customXml" Target="../ink/ink126.xml"/><Relationship Id="rId188" Type="http://schemas.openxmlformats.org/officeDocument/2006/relationships/image" Target="../media/image152.png"/><Relationship Id="rId71" Type="http://schemas.openxmlformats.org/officeDocument/2006/relationships/customXml" Target="../ink/ink78.xml"/><Relationship Id="rId92" Type="http://schemas.openxmlformats.org/officeDocument/2006/relationships/image" Target="../media/image104.png"/><Relationship Id="rId213" Type="http://schemas.openxmlformats.org/officeDocument/2006/relationships/customXml" Target="../ink/ink149.xml"/><Relationship Id="rId234" Type="http://schemas.openxmlformats.org/officeDocument/2006/relationships/image" Target="../media/image175.png"/><Relationship Id="rId2" Type="http://schemas.openxmlformats.org/officeDocument/2006/relationships/notesSlide" Target="../notesSlides/notesSlide14.xml"/><Relationship Id="rId29" Type="http://schemas.openxmlformats.org/officeDocument/2006/relationships/customXml" Target="../ink/ink57.xml"/><Relationship Id="rId255" Type="http://schemas.openxmlformats.org/officeDocument/2006/relationships/customXml" Target="../ink/ink170.xml"/><Relationship Id="rId276" Type="http://schemas.openxmlformats.org/officeDocument/2006/relationships/image" Target="../media/image196.png"/><Relationship Id="rId40" Type="http://schemas.openxmlformats.org/officeDocument/2006/relationships/image" Target="../media/image78.png"/><Relationship Id="rId115" Type="http://schemas.openxmlformats.org/officeDocument/2006/relationships/customXml" Target="../ink/ink100.xml"/><Relationship Id="rId136" Type="http://schemas.openxmlformats.org/officeDocument/2006/relationships/image" Target="../media/image126.png"/><Relationship Id="rId157" Type="http://schemas.openxmlformats.org/officeDocument/2006/relationships/customXml" Target="../ink/ink121.xml"/><Relationship Id="rId178" Type="http://schemas.openxmlformats.org/officeDocument/2006/relationships/image" Target="../media/image147.png"/><Relationship Id="rId61" Type="http://schemas.openxmlformats.org/officeDocument/2006/relationships/customXml" Target="../ink/ink73.xml"/><Relationship Id="rId82" Type="http://schemas.openxmlformats.org/officeDocument/2006/relationships/image" Target="../media/image99.png"/><Relationship Id="rId199" Type="http://schemas.openxmlformats.org/officeDocument/2006/relationships/customXml" Target="../ink/ink142.xml"/><Relationship Id="rId203" Type="http://schemas.openxmlformats.org/officeDocument/2006/relationships/customXml" Target="../ink/ink144.xml"/><Relationship Id="rId19" Type="http://schemas.openxmlformats.org/officeDocument/2006/relationships/customXml" Target="../ink/ink52.xml"/><Relationship Id="rId224" Type="http://schemas.openxmlformats.org/officeDocument/2006/relationships/image" Target="../media/image170.png"/><Relationship Id="rId245" Type="http://schemas.openxmlformats.org/officeDocument/2006/relationships/customXml" Target="../ink/ink165.xml"/><Relationship Id="rId266" Type="http://schemas.openxmlformats.org/officeDocument/2006/relationships/image" Target="../media/image191.png"/><Relationship Id="rId30" Type="http://schemas.openxmlformats.org/officeDocument/2006/relationships/image" Target="../media/image73.png"/><Relationship Id="rId105" Type="http://schemas.openxmlformats.org/officeDocument/2006/relationships/customXml" Target="../ink/ink95.xml"/><Relationship Id="rId126" Type="http://schemas.openxmlformats.org/officeDocument/2006/relationships/image" Target="../media/image121.png"/><Relationship Id="rId147" Type="http://schemas.openxmlformats.org/officeDocument/2006/relationships/customXml" Target="../ink/ink116.xml"/><Relationship Id="rId168" Type="http://schemas.openxmlformats.org/officeDocument/2006/relationships/image" Target="../media/image142.png"/><Relationship Id="rId51" Type="http://schemas.openxmlformats.org/officeDocument/2006/relationships/customXml" Target="../ink/ink68.xml"/><Relationship Id="rId72" Type="http://schemas.openxmlformats.org/officeDocument/2006/relationships/image" Target="../media/image94.png"/><Relationship Id="rId93" Type="http://schemas.openxmlformats.org/officeDocument/2006/relationships/customXml" Target="../ink/ink89.xml"/><Relationship Id="rId189" Type="http://schemas.openxmlformats.org/officeDocument/2006/relationships/customXml" Target="../ink/ink137.xml"/><Relationship Id="rId3" Type="http://schemas.openxmlformats.org/officeDocument/2006/relationships/customXml" Target="../ink/ink44.xml"/><Relationship Id="rId214" Type="http://schemas.openxmlformats.org/officeDocument/2006/relationships/image" Target="../media/image165.png"/><Relationship Id="rId235" Type="http://schemas.openxmlformats.org/officeDocument/2006/relationships/customXml" Target="../ink/ink160.xml"/><Relationship Id="rId256" Type="http://schemas.openxmlformats.org/officeDocument/2006/relationships/image" Target="../media/image186.png"/><Relationship Id="rId277" Type="http://schemas.openxmlformats.org/officeDocument/2006/relationships/customXml" Target="../ink/ink181.xml"/><Relationship Id="rId116" Type="http://schemas.openxmlformats.org/officeDocument/2006/relationships/image" Target="../media/image116.png"/><Relationship Id="rId137" Type="http://schemas.openxmlformats.org/officeDocument/2006/relationships/customXml" Target="../ink/ink111.xml"/><Relationship Id="rId158" Type="http://schemas.openxmlformats.org/officeDocument/2006/relationships/image" Target="../media/image137.png"/><Relationship Id="rId20" Type="http://schemas.openxmlformats.org/officeDocument/2006/relationships/image" Target="../media/image68.png"/><Relationship Id="rId41" Type="http://schemas.openxmlformats.org/officeDocument/2006/relationships/customXml" Target="../ink/ink63.xml"/><Relationship Id="rId62" Type="http://schemas.openxmlformats.org/officeDocument/2006/relationships/image" Target="../media/image89.png"/><Relationship Id="rId83" Type="http://schemas.openxmlformats.org/officeDocument/2006/relationships/customXml" Target="../ink/ink84.xml"/><Relationship Id="rId179" Type="http://schemas.openxmlformats.org/officeDocument/2006/relationships/customXml" Target="../ink/ink132.xml"/><Relationship Id="rId190" Type="http://schemas.openxmlformats.org/officeDocument/2006/relationships/image" Target="../media/image153.png"/><Relationship Id="rId204" Type="http://schemas.openxmlformats.org/officeDocument/2006/relationships/image" Target="../media/image160.png"/><Relationship Id="rId225" Type="http://schemas.openxmlformats.org/officeDocument/2006/relationships/customXml" Target="../ink/ink155.xml"/><Relationship Id="rId246" Type="http://schemas.openxmlformats.org/officeDocument/2006/relationships/image" Target="../media/image181.png"/><Relationship Id="rId267" Type="http://schemas.openxmlformats.org/officeDocument/2006/relationships/customXml" Target="../ink/ink176.xml"/><Relationship Id="rId106" Type="http://schemas.openxmlformats.org/officeDocument/2006/relationships/image" Target="../media/image111.png"/><Relationship Id="rId127" Type="http://schemas.openxmlformats.org/officeDocument/2006/relationships/customXml" Target="../ink/ink106.xml"/><Relationship Id="rId10" Type="http://schemas.openxmlformats.org/officeDocument/2006/relationships/image" Target="../media/image63.png"/><Relationship Id="rId31" Type="http://schemas.openxmlformats.org/officeDocument/2006/relationships/customXml" Target="../ink/ink58.xml"/><Relationship Id="rId52" Type="http://schemas.openxmlformats.org/officeDocument/2006/relationships/image" Target="../media/image84.png"/><Relationship Id="rId73" Type="http://schemas.openxmlformats.org/officeDocument/2006/relationships/customXml" Target="../ink/ink79.xml"/><Relationship Id="rId94" Type="http://schemas.openxmlformats.org/officeDocument/2006/relationships/image" Target="../media/image105.png"/><Relationship Id="rId148" Type="http://schemas.openxmlformats.org/officeDocument/2006/relationships/image" Target="../media/image132.png"/><Relationship Id="rId169" Type="http://schemas.openxmlformats.org/officeDocument/2006/relationships/customXml" Target="../ink/ink127.xml"/><Relationship Id="rId4" Type="http://schemas.openxmlformats.org/officeDocument/2006/relationships/image" Target="../media/image60.png"/><Relationship Id="rId180" Type="http://schemas.openxmlformats.org/officeDocument/2006/relationships/image" Target="../media/image148.png"/><Relationship Id="rId215" Type="http://schemas.openxmlformats.org/officeDocument/2006/relationships/customXml" Target="../ink/ink150.xml"/><Relationship Id="rId236" Type="http://schemas.openxmlformats.org/officeDocument/2006/relationships/image" Target="../media/image176.png"/><Relationship Id="rId257" Type="http://schemas.openxmlformats.org/officeDocument/2006/relationships/customXml" Target="../ink/ink171.xml"/><Relationship Id="rId278" Type="http://schemas.openxmlformats.org/officeDocument/2006/relationships/image" Target="../media/image197.png"/><Relationship Id="rId42" Type="http://schemas.openxmlformats.org/officeDocument/2006/relationships/image" Target="../media/image79.png"/><Relationship Id="rId84" Type="http://schemas.openxmlformats.org/officeDocument/2006/relationships/image" Target="../media/image100.png"/><Relationship Id="rId138" Type="http://schemas.openxmlformats.org/officeDocument/2006/relationships/image" Target="../media/image127.png"/><Relationship Id="rId191" Type="http://schemas.openxmlformats.org/officeDocument/2006/relationships/customXml" Target="../ink/ink138.xml"/><Relationship Id="rId205" Type="http://schemas.openxmlformats.org/officeDocument/2006/relationships/customXml" Target="../ink/ink145.xml"/><Relationship Id="rId247" Type="http://schemas.openxmlformats.org/officeDocument/2006/relationships/customXml" Target="../ink/ink166.xml"/><Relationship Id="rId107" Type="http://schemas.openxmlformats.org/officeDocument/2006/relationships/customXml" Target="../ink/ink96.xml"/><Relationship Id="rId11" Type="http://schemas.openxmlformats.org/officeDocument/2006/relationships/customXml" Target="../ink/ink48.xml"/><Relationship Id="rId53" Type="http://schemas.openxmlformats.org/officeDocument/2006/relationships/customXml" Target="../ink/ink69.xml"/><Relationship Id="rId149" Type="http://schemas.openxmlformats.org/officeDocument/2006/relationships/customXml" Target="../ink/ink117.xml"/><Relationship Id="rId95" Type="http://schemas.openxmlformats.org/officeDocument/2006/relationships/customXml" Target="../ink/ink90.xml"/><Relationship Id="rId160" Type="http://schemas.openxmlformats.org/officeDocument/2006/relationships/image" Target="../media/image138.png"/><Relationship Id="rId216" Type="http://schemas.openxmlformats.org/officeDocument/2006/relationships/image" Target="../media/image166.png"/><Relationship Id="rId258" Type="http://schemas.openxmlformats.org/officeDocument/2006/relationships/image" Target="../media/image187.png"/><Relationship Id="rId22" Type="http://schemas.openxmlformats.org/officeDocument/2006/relationships/image" Target="../media/image69.png"/><Relationship Id="rId64" Type="http://schemas.openxmlformats.org/officeDocument/2006/relationships/image" Target="../media/image90.png"/><Relationship Id="rId118" Type="http://schemas.openxmlformats.org/officeDocument/2006/relationships/image" Target="../media/image117.png"/></Relationships>
</file>

<file path=ppt/slides/_rels/slide15.xml.rels><?xml version="1.0" encoding="UTF-8" standalone="yes"?>
<Relationships xmlns="http://schemas.openxmlformats.org/package/2006/relationships"><Relationship Id="rId117" Type="http://schemas.openxmlformats.org/officeDocument/2006/relationships/image" Target="../media/image259.png"/><Relationship Id="rId21" Type="http://schemas.openxmlformats.org/officeDocument/2006/relationships/image" Target="../media/image211.png"/><Relationship Id="rId42" Type="http://schemas.openxmlformats.org/officeDocument/2006/relationships/customXml" Target="../ink/ink206.xml"/><Relationship Id="rId63" Type="http://schemas.openxmlformats.org/officeDocument/2006/relationships/image" Target="../media/image232.png"/><Relationship Id="rId84" Type="http://schemas.openxmlformats.org/officeDocument/2006/relationships/customXml" Target="../ink/ink227.xml"/><Relationship Id="rId138" Type="http://schemas.openxmlformats.org/officeDocument/2006/relationships/customXml" Target="../ink/ink254.xml"/><Relationship Id="rId159" Type="http://schemas.openxmlformats.org/officeDocument/2006/relationships/image" Target="../media/image280.png"/><Relationship Id="rId170" Type="http://schemas.openxmlformats.org/officeDocument/2006/relationships/customXml" Target="../ink/ink270.xml"/><Relationship Id="rId191" Type="http://schemas.openxmlformats.org/officeDocument/2006/relationships/image" Target="../media/image296.png"/><Relationship Id="rId205" Type="http://schemas.openxmlformats.org/officeDocument/2006/relationships/image" Target="../media/image303.png"/><Relationship Id="rId107" Type="http://schemas.openxmlformats.org/officeDocument/2006/relationships/image" Target="../media/image254.png"/><Relationship Id="rId11" Type="http://schemas.openxmlformats.org/officeDocument/2006/relationships/image" Target="../media/image206.png"/><Relationship Id="rId32" Type="http://schemas.openxmlformats.org/officeDocument/2006/relationships/customXml" Target="../ink/ink201.xml"/><Relationship Id="rId53" Type="http://schemas.openxmlformats.org/officeDocument/2006/relationships/image" Target="../media/image227.png"/><Relationship Id="rId74" Type="http://schemas.openxmlformats.org/officeDocument/2006/relationships/customXml" Target="../ink/ink222.xml"/><Relationship Id="rId128" Type="http://schemas.openxmlformats.org/officeDocument/2006/relationships/customXml" Target="../ink/ink249.xml"/><Relationship Id="rId149" Type="http://schemas.openxmlformats.org/officeDocument/2006/relationships/image" Target="../media/image275.png"/><Relationship Id="rId5" Type="http://schemas.openxmlformats.org/officeDocument/2006/relationships/image" Target="../media/image203.png"/><Relationship Id="rId95" Type="http://schemas.openxmlformats.org/officeDocument/2006/relationships/image" Target="../media/image248.png"/><Relationship Id="rId160" Type="http://schemas.openxmlformats.org/officeDocument/2006/relationships/customXml" Target="../ink/ink265.xml"/><Relationship Id="rId181" Type="http://schemas.openxmlformats.org/officeDocument/2006/relationships/image" Target="../media/image291.png"/><Relationship Id="rId216" Type="http://schemas.openxmlformats.org/officeDocument/2006/relationships/customXml" Target="../ink/ink293.xml"/><Relationship Id="rId22" Type="http://schemas.openxmlformats.org/officeDocument/2006/relationships/customXml" Target="../ink/ink196.xml"/><Relationship Id="rId43" Type="http://schemas.openxmlformats.org/officeDocument/2006/relationships/image" Target="../media/image222.png"/><Relationship Id="rId64" Type="http://schemas.openxmlformats.org/officeDocument/2006/relationships/customXml" Target="../ink/ink217.xml"/><Relationship Id="rId118" Type="http://schemas.openxmlformats.org/officeDocument/2006/relationships/customXml" Target="../ink/ink244.xml"/><Relationship Id="rId139" Type="http://schemas.openxmlformats.org/officeDocument/2006/relationships/image" Target="../media/image270.png"/><Relationship Id="rId85" Type="http://schemas.openxmlformats.org/officeDocument/2006/relationships/image" Target="../media/image243.png"/><Relationship Id="rId150" Type="http://schemas.openxmlformats.org/officeDocument/2006/relationships/customXml" Target="../ink/ink260.xml"/><Relationship Id="rId171" Type="http://schemas.openxmlformats.org/officeDocument/2006/relationships/image" Target="../media/image286.png"/><Relationship Id="rId192" Type="http://schemas.openxmlformats.org/officeDocument/2006/relationships/customXml" Target="../ink/ink281.xml"/><Relationship Id="rId206" Type="http://schemas.openxmlformats.org/officeDocument/2006/relationships/customXml" Target="../ink/ink288.xml"/><Relationship Id="rId12" Type="http://schemas.openxmlformats.org/officeDocument/2006/relationships/customXml" Target="../ink/ink191.xml"/><Relationship Id="rId33" Type="http://schemas.openxmlformats.org/officeDocument/2006/relationships/image" Target="../media/image217.png"/><Relationship Id="rId108" Type="http://schemas.openxmlformats.org/officeDocument/2006/relationships/customXml" Target="../ink/ink239.xml"/><Relationship Id="rId129" Type="http://schemas.openxmlformats.org/officeDocument/2006/relationships/image" Target="../media/image265.png"/><Relationship Id="rId54" Type="http://schemas.openxmlformats.org/officeDocument/2006/relationships/customXml" Target="../ink/ink212.xml"/><Relationship Id="rId75" Type="http://schemas.openxmlformats.org/officeDocument/2006/relationships/image" Target="../media/image238.png"/><Relationship Id="rId96" Type="http://schemas.openxmlformats.org/officeDocument/2006/relationships/customXml" Target="../ink/ink233.xml"/><Relationship Id="rId140" Type="http://schemas.openxmlformats.org/officeDocument/2006/relationships/customXml" Target="../ink/ink255.xml"/><Relationship Id="rId161" Type="http://schemas.openxmlformats.org/officeDocument/2006/relationships/image" Target="../media/image281.png"/><Relationship Id="rId182" Type="http://schemas.openxmlformats.org/officeDocument/2006/relationships/customXml" Target="../ink/ink276.xml"/><Relationship Id="rId217" Type="http://schemas.openxmlformats.org/officeDocument/2006/relationships/image" Target="../media/image309.png"/><Relationship Id="rId6" Type="http://schemas.openxmlformats.org/officeDocument/2006/relationships/customXml" Target="../ink/ink188.xml"/><Relationship Id="rId23" Type="http://schemas.openxmlformats.org/officeDocument/2006/relationships/image" Target="../media/image212.png"/><Relationship Id="rId119" Type="http://schemas.openxmlformats.org/officeDocument/2006/relationships/image" Target="../media/image260.png"/><Relationship Id="rId44" Type="http://schemas.openxmlformats.org/officeDocument/2006/relationships/customXml" Target="../ink/ink207.xml"/><Relationship Id="rId65" Type="http://schemas.openxmlformats.org/officeDocument/2006/relationships/image" Target="../media/image233.png"/><Relationship Id="rId86" Type="http://schemas.openxmlformats.org/officeDocument/2006/relationships/customXml" Target="../ink/ink228.xml"/><Relationship Id="rId130" Type="http://schemas.openxmlformats.org/officeDocument/2006/relationships/customXml" Target="../ink/ink250.xml"/><Relationship Id="rId151" Type="http://schemas.openxmlformats.org/officeDocument/2006/relationships/image" Target="../media/image276.png"/><Relationship Id="rId172" Type="http://schemas.openxmlformats.org/officeDocument/2006/relationships/customXml" Target="../ink/ink271.xml"/><Relationship Id="rId193" Type="http://schemas.openxmlformats.org/officeDocument/2006/relationships/image" Target="../media/image297.png"/><Relationship Id="rId207" Type="http://schemas.openxmlformats.org/officeDocument/2006/relationships/image" Target="../media/image304.png"/><Relationship Id="rId13" Type="http://schemas.openxmlformats.org/officeDocument/2006/relationships/image" Target="../media/image207.png"/><Relationship Id="rId109" Type="http://schemas.openxmlformats.org/officeDocument/2006/relationships/image" Target="../media/image255.png"/><Relationship Id="rId34" Type="http://schemas.openxmlformats.org/officeDocument/2006/relationships/customXml" Target="../ink/ink202.xml"/><Relationship Id="rId55" Type="http://schemas.openxmlformats.org/officeDocument/2006/relationships/image" Target="../media/image228.png"/><Relationship Id="rId76" Type="http://schemas.openxmlformats.org/officeDocument/2006/relationships/customXml" Target="../ink/ink223.xml"/><Relationship Id="rId97" Type="http://schemas.openxmlformats.org/officeDocument/2006/relationships/image" Target="../media/image249.png"/><Relationship Id="rId120" Type="http://schemas.openxmlformats.org/officeDocument/2006/relationships/customXml" Target="../ink/ink245.xml"/><Relationship Id="rId141" Type="http://schemas.openxmlformats.org/officeDocument/2006/relationships/image" Target="../media/image271.png"/><Relationship Id="rId7" Type="http://schemas.openxmlformats.org/officeDocument/2006/relationships/image" Target="../media/image204.png"/><Relationship Id="rId162" Type="http://schemas.openxmlformats.org/officeDocument/2006/relationships/customXml" Target="../ink/ink266.xml"/><Relationship Id="rId183" Type="http://schemas.openxmlformats.org/officeDocument/2006/relationships/image" Target="../media/image292.png"/><Relationship Id="rId218" Type="http://schemas.openxmlformats.org/officeDocument/2006/relationships/customXml" Target="../ink/ink294.xml"/><Relationship Id="rId24" Type="http://schemas.openxmlformats.org/officeDocument/2006/relationships/customXml" Target="../ink/ink197.xml"/><Relationship Id="rId45" Type="http://schemas.openxmlformats.org/officeDocument/2006/relationships/image" Target="../media/image223.png"/><Relationship Id="rId66" Type="http://schemas.openxmlformats.org/officeDocument/2006/relationships/customXml" Target="../ink/ink218.xml"/><Relationship Id="rId87" Type="http://schemas.openxmlformats.org/officeDocument/2006/relationships/image" Target="../media/image244.png"/><Relationship Id="rId110" Type="http://schemas.openxmlformats.org/officeDocument/2006/relationships/customXml" Target="../ink/ink240.xml"/><Relationship Id="rId131" Type="http://schemas.openxmlformats.org/officeDocument/2006/relationships/image" Target="../media/image266.png"/><Relationship Id="rId152" Type="http://schemas.openxmlformats.org/officeDocument/2006/relationships/customXml" Target="../ink/ink261.xml"/><Relationship Id="rId173" Type="http://schemas.openxmlformats.org/officeDocument/2006/relationships/image" Target="../media/image287.png"/><Relationship Id="rId194" Type="http://schemas.openxmlformats.org/officeDocument/2006/relationships/customXml" Target="../ink/ink282.xml"/><Relationship Id="rId208" Type="http://schemas.openxmlformats.org/officeDocument/2006/relationships/customXml" Target="../ink/ink289.xml"/><Relationship Id="rId14" Type="http://schemas.openxmlformats.org/officeDocument/2006/relationships/customXml" Target="../ink/ink192.xml"/><Relationship Id="rId30" Type="http://schemas.openxmlformats.org/officeDocument/2006/relationships/customXml" Target="../ink/ink200.xml"/><Relationship Id="rId35" Type="http://schemas.openxmlformats.org/officeDocument/2006/relationships/image" Target="../media/image218.png"/><Relationship Id="rId56" Type="http://schemas.openxmlformats.org/officeDocument/2006/relationships/customXml" Target="../ink/ink213.xml"/><Relationship Id="rId77" Type="http://schemas.openxmlformats.org/officeDocument/2006/relationships/image" Target="../media/image239.png"/><Relationship Id="rId100" Type="http://schemas.openxmlformats.org/officeDocument/2006/relationships/customXml" Target="../ink/ink235.xml"/><Relationship Id="rId105" Type="http://schemas.openxmlformats.org/officeDocument/2006/relationships/image" Target="../media/image253.png"/><Relationship Id="rId126" Type="http://schemas.openxmlformats.org/officeDocument/2006/relationships/customXml" Target="../ink/ink248.xml"/><Relationship Id="rId147" Type="http://schemas.openxmlformats.org/officeDocument/2006/relationships/image" Target="../media/image274.png"/><Relationship Id="rId168" Type="http://schemas.openxmlformats.org/officeDocument/2006/relationships/customXml" Target="../ink/ink269.xml"/><Relationship Id="rId8" Type="http://schemas.openxmlformats.org/officeDocument/2006/relationships/customXml" Target="../ink/ink189.xml"/><Relationship Id="rId51" Type="http://schemas.openxmlformats.org/officeDocument/2006/relationships/image" Target="../media/image226.png"/><Relationship Id="rId72" Type="http://schemas.openxmlformats.org/officeDocument/2006/relationships/customXml" Target="../ink/ink221.xml"/><Relationship Id="rId93" Type="http://schemas.openxmlformats.org/officeDocument/2006/relationships/image" Target="../media/image247.png"/><Relationship Id="rId98" Type="http://schemas.openxmlformats.org/officeDocument/2006/relationships/customXml" Target="../ink/ink234.xml"/><Relationship Id="rId121" Type="http://schemas.openxmlformats.org/officeDocument/2006/relationships/image" Target="../media/image261.png"/><Relationship Id="rId142" Type="http://schemas.openxmlformats.org/officeDocument/2006/relationships/customXml" Target="../ink/ink256.xml"/><Relationship Id="rId163" Type="http://schemas.openxmlformats.org/officeDocument/2006/relationships/image" Target="../media/image282.png"/><Relationship Id="rId184" Type="http://schemas.openxmlformats.org/officeDocument/2006/relationships/customXml" Target="../ink/ink277.xml"/><Relationship Id="rId189" Type="http://schemas.openxmlformats.org/officeDocument/2006/relationships/image" Target="../media/image295.png"/><Relationship Id="rId219" Type="http://schemas.openxmlformats.org/officeDocument/2006/relationships/image" Target="../media/image310.png"/><Relationship Id="rId3" Type="http://schemas.openxmlformats.org/officeDocument/2006/relationships/image" Target="../media/image202.png"/><Relationship Id="rId214" Type="http://schemas.openxmlformats.org/officeDocument/2006/relationships/customXml" Target="../ink/ink292.xml"/><Relationship Id="rId25" Type="http://schemas.openxmlformats.org/officeDocument/2006/relationships/image" Target="../media/image213.png"/><Relationship Id="rId46" Type="http://schemas.openxmlformats.org/officeDocument/2006/relationships/customXml" Target="../ink/ink208.xml"/><Relationship Id="rId67" Type="http://schemas.openxmlformats.org/officeDocument/2006/relationships/image" Target="../media/image234.png"/><Relationship Id="rId116" Type="http://schemas.openxmlformats.org/officeDocument/2006/relationships/customXml" Target="../ink/ink243.xml"/><Relationship Id="rId137" Type="http://schemas.openxmlformats.org/officeDocument/2006/relationships/image" Target="../media/image269.png"/><Relationship Id="rId158" Type="http://schemas.openxmlformats.org/officeDocument/2006/relationships/customXml" Target="../ink/ink264.xml"/><Relationship Id="rId20" Type="http://schemas.openxmlformats.org/officeDocument/2006/relationships/customXml" Target="../ink/ink195.xml"/><Relationship Id="rId41" Type="http://schemas.openxmlformats.org/officeDocument/2006/relationships/image" Target="../media/image221.png"/><Relationship Id="rId62" Type="http://schemas.openxmlformats.org/officeDocument/2006/relationships/customXml" Target="../ink/ink216.xml"/><Relationship Id="rId83" Type="http://schemas.openxmlformats.org/officeDocument/2006/relationships/image" Target="../media/image242.png"/><Relationship Id="rId88" Type="http://schemas.openxmlformats.org/officeDocument/2006/relationships/customXml" Target="../ink/ink229.xml"/><Relationship Id="rId111" Type="http://schemas.openxmlformats.org/officeDocument/2006/relationships/image" Target="../media/image256.png"/><Relationship Id="rId132" Type="http://schemas.openxmlformats.org/officeDocument/2006/relationships/customXml" Target="../ink/ink251.xml"/><Relationship Id="rId153" Type="http://schemas.openxmlformats.org/officeDocument/2006/relationships/image" Target="../media/image277.png"/><Relationship Id="rId174" Type="http://schemas.openxmlformats.org/officeDocument/2006/relationships/customXml" Target="../ink/ink272.xml"/><Relationship Id="rId179" Type="http://schemas.openxmlformats.org/officeDocument/2006/relationships/image" Target="../media/image290.png"/><Relationship Id="rId195" Type="http://schemas.openxmlformats.org/officeDocument/2006/relationships/image" Target="../media/image298.png"/><Relationship Id="rId209" Type="http://schemas.openxmlformats.org/officeDocument/2006/relationships/image" Target="../media/image305.png"/><Relationship Id="rId190" Type="http://schemas.openxmlformats.org/officeDocument/2006/relationships/customXml" Target="../ink/ink280.xml"/><Relationship Id="rId204" Type="http://schemas.openxmlformats.org/officeDocument/2006/relationships/customXml" Target="../ink/ink287.xml"/><Relationship Id="rId15" Type="http://schemas.openxmlformats.org/officeDocument/2006/relationships/image" Target="../media/image208.png"/><Relationship Id="rId36" Type="http://schemas.openxmlformats.org/officeDocument/2006/relationships/customXml" Target="../ink/ink203.xml"/><Relationship Id="rId57" Type="http://schemas.openxmlformats.org/officeDocument/2006/relationships/image" Target="../media/image229.png"/><Relationship Id="rId106" Type="http://schemas.openxmlformats.org/officeDocument/2006/relationships/customXml" Target="../ink/ink238.xml"/><Relationship Id="rId127" Type="http://schemas.openxmlformats.org/officeDocument/2006/relationships/image" Target="../media/image264.png"/><Relationship Id="rId10" Type="http://schemas.openxmlformats.org/officeDocument/2006/relationships/customXml" Target="../ink/ink190.xml"/><Relationship Id="rId31" Type="http://schemas.openxmlformats.org/officeDocument/2006/relationships/image" Target="../media/image216.png"/><Relationship Id="rId52" Type="http://schemas.openxmlformats.org/officeDocument/2006/relationships/customXml" Target="../ink/ink211.xml"/><Relationship Id="rId73" Type="http://schemas.openxmlformats.org/officeDocument/2006/relationships/image" Target="../media/image237.png"/><Relationship Id="rId78" Type="http://schemas.openxmlformats.org/officeDocument/2006/relationships/customXml" Target="../ink/ink224.xml"/><Relationship Id="rId94" Type="http://schemas.openxmlformats.org/officeDocument/2006/relationships/customXml" Target="../ink/ink232.xml"/><Relationship Id="rId99" Type="http://schemas.openxmlformats.org/officeDocument/2006/relationships/image" Target="../media/image250.png"/><Relationship Id="rId101" Type="http://schemas.openxmlformats.org/officeDocument/2006/relationships/image" Target="../media/image251.png"/><Relationship Id="rId122" Type="http://schemas.openxmlformats.org/officeDocument/2006/relationships/customXml" Target="../ink/ink246.xml"/><Relationship Id="rId143" Type="http://schemas.openxmlformats.org/officeDocument/2006/relationships/image" Target="../media/image272.png"/><Relationship Id="rId148" Type="http://schemas.openxmlformats.org/officeDocument/2006/relationships/customXml" Target="../ink/ink259.xml"/><Relationship Id="rId164" Type="http://schemas.openxmlformats.org/officeDocument/2006/relationships/customXml" Target="../ink/ink267.xml"/><Relationship Id="rId169" Type="http://schemas.openxmlformats.org/officeDocument/2006/relationships/image" Target="../media/image285.png"/><Relationship Id="rId185" Type="http://schemas.openxmlformats.org/officeDocument/2006/relationships/image" Target="../media/image293.png"/><Relationship Id="rId4" Type="http://schemas.openxmlformats.org/officeDocument/2006/relationships/customXml" Target="../ink/ink187.xml"/><Relationship Id="rId9" Type="http://schemas.openxmlformats.org/officeDocument/2006/relationships/image" Target="../media/image205.png"/><Relationship Id="rId180" Type="http://schemas.openxmlformats.org/officeDocument/2006/relationships/customXml" Target="../ink/ink275.xml"/><Relationship Id="rId210" Type="http://schemas.openxmlformats.org/officeDocument/2006/relationships/customXml" Target="../ink/ink290.xml"/><Relationship Id="rId215" Type="http://schemas.openxmlformats.org/officeDocument/2006/relationships/image" Target="../media/image308.png"/><Relationship Id="rId26" Type="http://schemas.openxmlformats.org/officeDocument/2006/relationships/customXml" Target="../ink/ink198.xml"/><Relationship Id="rId47" Type="http://schemas.openxmlformats.org/officeDocument/2006/relationships/image" Target="../media/image224.png"/><Relationship Id="rId68" Type="http://schemas.openxmlformats.org/officeDocument/2006/relationships/customXml" Target="../ink/ink219.xml"/><Relationship Id="rId89" Type="http://schemas.openxmlformats.org/officeDocument/2006/relationships/image" Target="../media/image245.png"/><Relationship Id="rId112" Type="http://schemas.openxmlformats.org/officeDocument/2006/relationships/customXml" Target="../ink/ink241.xml"/><Relationship Id="rId133" Type="http://schemas.openxmlformats.org/officeDocument/2006/relationships/image" Target="../media/image267.png"/><Relationship Id="rId154" Type="http://schemas.openxmlformats.org/officeDocument/2006/relationships/customXml" Target="../ink/ink262.xml"/><Relationship Id="rId175" Type="http://schemas.openxmlformats.org/officeDocument/2006/relationships/image" Target="../media/image288.png"/><Relationship Id="rId196" Type="http://schemas.openxmlformats.org/officeDocument/2006/relationships/customXml" Target="../ink/ink283.xml"/><Relationship Id="rId200" Type="http://schemas.openxmlformats.org/officeDocument/2006/relationships/customXml" Target="../ink/ink285.xml"/><Relationship Id="rId16" Type="http://schemas.openxmlformats.org/officeDocument/2006/relationships/customXml" Target="../ink/ink193.xml"/><Relationship Id="rId37" Type="http://schemas.openxmlformats.org/officeDocument/2006/relationships/image" Target="../media/image219.png"/><Relationship Id="rId58" Type="http://schemas.openxmlformats.org/officeDocument/2006/relationships/customXml" Target="../ink/ink214.xml"/><Relationship Id="rId79" Type="http://schemas.openxmlformats.org/officeDocument/2006/relationships/image" Target="../media/image240.png"/><Relationship Id="rId102" Type="http://schemas.openxmlformats.org/officeDocument/2006/relationships/customXml" Target="../ink/ink236.xml"/><Relationship Id="rId123" Type="http://schemas.openxmlformats.org/officeDocument/2006/relationships/image" Target="../media/image262.png"/><Relationship Id="rId144" Type="http://schemas.openxmlformats.org/officeDocument/2006/relationships/customXml" Target="../ink/ink257.xml"/><Relationship Id="rId90" Type="http://schemas.openxmlformats.org/officeDocument/2006/relationships/customXml" Target="../ink/ink230.xml"/><Relationship Id="rId165" Type="http://schemas.openxmlformats.org/officeDocument/2006/relationships/image" Target="../media/image283.png"/><Relationship Id="rId186" Type="http://schemas.openxmlformats.org/officeDocument/2006/relationships/customXml" Target="../ink/ink278.xml"/><Relationship Id="rId211" Type="http://schemas.openxmlformats.org/officeDocument/2006/relationships/image" Target="../media/image306.png"/><Relationship Id="rId27" Type="http://schemas.openxmlformats.org/officeDocument/2006/relationships/image" Target="../media/image214.png"/><Relationship Id="rId48" Type="http://schemas.openxmlformats.org/officeDocument/2006/relationships/customXml" Target="../ink/ink209.xml"/><Relationship Id="rId69" Type="http://schemas.openxmlformats.org/officeDocument/2006/relationships/image" Target="../media/image235.png"/><Relationship Id="rId113" Type="http://schemas.openxmlformats.org/officeDocument/2006/relationships/image" Target="../media/image257.png"/><Relationship Id="rId134" Type="http://schemas.openxmlformats.org/officeDocument/2006/relationships/customXml" Target="../ink/ink252.xml"/><Relationship Id="rId80" Type="http://schemas.openxmlformats.org/officeDocument/2006/relationships/customXml" Target="../ink/ink225.xml"/><Relationship Id="rId155" Type="http://schemas.openxmlformats.org/officeDocument/2006/relationships/image" Target="../media/image278.png"/><Relationship Id="rId176" Type="http://schemas.openxmlformats.org/officeDocument/2006/relationships/customXml" Target="../ink/ink273.xml"/><Relationship Id="rId197" Type="http://schemas.openxmlformats.org/officeDocument/2006/relationships/image" Target="../media/image299.png"/><Relationship Id="rId201" Type="http://schemas.openxmlformats.org/officeDocument/2006/relationships/image" Target="../media/image301.png"/><Relationship Id="rId17" Type="http://schemas.openxmlformats.org/officeDocument/2006/relationships/image" Target="../media/image209.png"/><Relationship Id="rId38" Type="http://schemas.openxmlformats.org/officeDocument/2006/relationships/customXml" Target="../ink/ink204.xml"/><Relationship Id="rId59" Type="http://schemas.openxmlformats.org/officeDocument/2006/relationships/image" Target="../media/image230.png"/><Relationship Id="rId103" Type="http://schemas.openxmlformats.org/officeDocument/2006/relationships/image" Target="../media/image252.png"/><Relationship Id="rId124" Type="http://schemas.openxmlformats.org/officeDocument/2006/relationships/customXml" Target="../ink/ink247.xml"/><Relationship Id="rId70" Type="http://schemas.openxmlformats.org/officeDocument/2006/relationships/customXml" Target="../ink/ink220.xml"/><Relationship Id="rId91" Type="http://schemas.openxmlformats.org/officeDocument/2006/relationships/image" Target="../media/image246.png"/><Relationship Id="rId145" Type="http://schemas.openxmlformats.org/officeDocument/2006/relationships/image" Target="../media/image273.png"/><Relationship Id="rId166" Type="http://schemas.openxmlformats.org/officeDocument/2006/relationships/customXml" Target="../ink/ink268.xml"/><Relationship Id="rId187" Type="http://schemas.openxmlformats.org/officeDocument/2006/relationships/image" Target="../media/image294.png"/><Relationship Id="rId1" Type="http://schemas.openxmlformats.org/officeDocument/2006/relationships/slideLayout" Target="../slideLayouts/slideLayout3.xml"/><Relationship Id="rId212" Type="http://schemas.openxmlformats.org/officeDocument/2006/relationships/customXml" Target="../ink/ink291.xml"/><Relationship Id="rId28" Type="http://schemas.openxmlformats.org/officeDocument/2006/relationships/customXml" Target="../ink/ink199.xml"/><Relationship Id="rId49" Type="http://schemas.openxmlformats.org/officeDocument/2006/relationships/image" Target="../media/image225.png"/><Relationship Id="rId114" Type="http://schemas.openxmlformats.org/officeDocument/2006/relationships/customXml" Target="../ink/ink242.xml"/><Relationship Id="rId60" Type="http://schemas.openxmlformats.org/officeDocument/2006/relationships/customXml" Target="../ink/ink215.xml"/><Relationship Id="rId81" Type="http://schemas.openxmlformats.org/officeDocument/2006/relationships/image" Target="../media/image241.png"/><Relationship Id="rId135" Type="http://schemas.openxmlformats.org/officeDocument/2006/relationships/image" Target="../media/image268.png"/><Relationship Id="rId156" Type="http://schemas.openxmlformats.org/officeDocument/2006/relationships/customXml" Target="../ink/ink263.xml"/><Relationship Id="rId177" Type="http://schemas.openxmlformats.org/officeDocument/2006/relationships/image" Target="../media/image289.png"/><Relationship Id="rId198" Type="http://schemas.openxmlformats.org/officeDocument/2006/relationships/customXml" Target="../ink/ink284.xml"/><Relationship Id="rId202" Type="http://schemas.openxmlformats.org/officeDocument/2006/relationships/customXml" Target="../ink/ink286.xml"/><Relationship Id="rId18" Type="http://schemas.openxmlformats.org/officeDocument/2006/relationships/customXml" Target="../ink/ink194.xml"/><Relationship Id="rId39" Type="http://schemas.openxmlformats.org/officeDocument/2006/relationships/image" Target="../media/image220.png"/><Relationship Id="rId50" Type="http://schemas.openxmlformats.org/officeDocument/2006/relationships/customXml" Target="../ink/ink210.xml"/><Relationship Id="rId104" Type="http://schemas.openxmlformats.org/officeDocument/2006/relationships/customXml" Target="../ink/ink237.xml"/><Relationship Id="rId125" Type="http://schemas.openxmlformats.org/officeDocument/2006/relationships/image" Target="../media/image263.png"/><Relationship Id="rId146" Type="http://schemas.openxmlformats.org/officeDocument/2006/relationships/customXml" Target="../ink/ink258.xml"/><Relationship Id="rId167" Type="http://schemas.openxmlformats.org/officeDocument/2006/relationships/image" Target="../media/image284.png"/><Relationship Id="rId188" Type="http://schemas.openxmlformats.org/officeDocument/2006/relationships/customXml" Target="../ink/ink279.xml"/><Relationship Id="rId71" Type="http://schemas.openxmlformats.org/officeDocument/2006/relationships/image" Target="../media/image236.png"/><Relationship Id="rId92" Type="http://schemas.openxmlformats.org/officeDocument/2006/relationships/customXml" Target="../ink/ink231.xml"/><Relationship Id="rId213" Type="http://schemas.openxmlformats.org/officeDocument/2006/relationships/image" Target="../media/image307.png"/><Relationship Id="rId2" Type="http://schemas.openxmlformats.org/officeDocument/2006/relationships/customXml" Target="../ink/ink186.xml"/><Relationship Id="rId29" Type="http://schemas.openxmlformats.org/officeDocument/2006/relationships/image" Target="../media/image215.png"/><Relationship Id="rId40" Type="http://schemas.openxmlformats.org/officeDocument/2006/relationships/customXml" Target="../ink/ink205.xml"/><Relationship Id="rId115" Type="http://schemas.openxmlformats.org/officeDocument/2006/relationships/image" Target="../media/image258.png"/><Relationship Id="rId136" Type="http://schemas.openxmlformats.org/officeDocument/2006/relationships/customXml" Target="../ink/ink253.xml"/><Relationship Id="rId157" Type="http://schemas.openxmlformats.org/officeDocument/2006/relationships/image" Target="../media/image279.png"/><Relationship Id="rId178" Type="http://schemas.openxmlformats.org/officeDocument/2006/relationships/customXml" Target="../ink/ink274.xml"/><Relationship Id="rId61" Type="http://schemas.openxmlformats.org/officeDocument/2006/relationships/image" Target="../media/image231.png"/><Relationship Id="rId82" Type="http://schemas.openxmlformats.org/officeDocument/2006/relationships/customXml" Target="../ink/ink226.xml"/><Relationship Id="rId199" Type="http://schemas.openxmlformats.org/officeDocument/2006/relationships/image" Target="../media/image300.png"/><Relationship Id="rId203" Type="http://schemas.openxmlformats.org/officeDocument/2006/relationships/image" Target="../media/image302.png"/><Relationship Id="rId19" Type="http://schemas.openxmlformats.org/officeDocument/2006/relationships/image" Target="../media/image210.png"/></Relationships>
</file>

<file path=ppt/slides/_rels/slide16.xml.rels><?xml version="1.0" encoding="UTF-8" standalone="yes"?>
<Relationships xmlns="http://schemas.openxmlformats.org/package/2006/relationships"><Relationship Id="rId117" Type="http://schemas.openxmlformats.org/officeDocument/2006/relationships/image" Target="../media/image368.png"/><Relationship Id="rId21" Type="http://schemas.openxmlformats.org/officeDocument/2006/relationships/image" Target="../media/image320.png"/><Relationship Id="rId42" Type="http://schemas.openxmlformats.org/officeDocument/2006/relationships/customXml" Target="../ink/ink315.xml"/><Relationship Id="rId63" Type="http://schemas.openxmlformats.org/officeDocument/2006/relationships/image" Target="../media/image341.png"/><Relationship Id="rId84" Type="http://schemas.openxmlformats.org/officeDocument/2006/relationships/customXml" Target="../ink/ink336.xml"/><Relationship Id="rId138" Type="http://schemas.openxmlformats.org/officeDocument/2006/relationships/customXml" Target="../ink/ink363.xml"/><Relationship Id="rId107" Type="http://schemas.openxmlformats.org/officeDocument/2006/relationships/image" Target="../media/image363.png"/><Relationship Id="rId11" Type="http://schemas.openxmlformats.org/officeDocument/2006/relationships/image" Target="../media/image315.png"/><Relationship Id="rId32" Type="http://schemas.openxmlformats.org/officeDocument/2006/relationships/customXml" Target="../ink/ink310.xml"/><Relationship Id="rId53" Type="http://schemas.openxmlformats.org/officeDocument/2006/relationships/image" Target="../media/image336.png"/><Relationship Id="rId74" Type="http://schemas.openxmlformats.org/officeDocument/2006/relationships/customXml" Target="../ink/ink331.xml"/><Relationship Id="rId128" Type="http://schemas.openxmlformats.org/officeDocument/2006/relationships/customXml" Target="../ink/ink358.xml"/><Relationship Id="rId5" Type="http://schemas.openxmlformats.org/officeDocument/2006/relationships/image" Target="../media/image312.png"/><Relationship Id="rId90" Type="http://schemas.openxmlformats.org/officeDocument/2006/relationships/customXml" Target="../ink/ink339.xml"/><Relationship Id="rId95" Type="http://schemas.openxmlformats.org/officeDocument/2006/relationships/image" Target="../media/image357.png"/><Relationship Id="rId22" Type="http://schemas.openxmlformats.org/officeDocument/2006/relationships/customXml" Target="../ink/ink305.xml"/><Relationship Id="rId27" Type="http://schemas.openxmlformats.org/officeDocument/2006/relationships/image" Target="../media/image323.png"/><Relationship Id="rId43" Type="http://schemas.openxmlformats.org/officeDocument/2006/relationships/image" Target="../media/image331.png"/><Relationship Id="rId48" Type="http://schemas.openxmlformats.org/officeDocument/2006/relationships/customXml" Target="../ink/ink318.xml"/><Relationship Id="rId64" Type="http://schemas.openxmlformats.org/officeDocument/2006/relationships/customXml" Target="../ink/ink326.xml"/><Relationship Id="rId69" Type="http://schemas.openxmlformats.org/officeDocument/2006/relationships/image" Target="../media/image344.png"/><Relationship Id="rId113" Type="http://schemas.openxmlformats.org/officeDocument/2006/relationships/image" Target="../media/image366.png"/><Relationship Id="rId118" Type="http://schemas.openxmlformats.org/officeDocument/2006/relationships/customXml" Target="../ink/ink353.xml"/><Relationship Id="rId134" Type="http://schemas.openxmlformats.org/officeDocument/2006/relationships/customXml" Target="../ink/ink361.xml"/><Relationship Id="rId139" Type="http://schemas.openxmlformats.org/officeDocument/2006/relationships/image" Target="../media/image379.png"/><Relationship Id="rId80" Type="http://schemas.openxmlformats.org/officeDocument/2006/relationships/customXml" Target="../ink/ink334.xml"/><Relationship Id="rId85" Type="http://schemas.openxmlformats.org/officeDocument/2006/relationships/image" Target="../media/image352.png"/><Relationship Id="rId12" Type="http://schemas.openxmlformats.org/officeDocument/2006/relationships/customXml" Target="../ink/ink300.xml"/><Relationship Id="rId17" Type="http://schemas.openxmlformats.org/officeDocument/2006/relationships/image" Target="../media/image318.png"/><Relationship Id="rId33" Type="http://schemas.openxmlformats.org/officeDocument/2006/relationships/image" Target="../media/image326.png"/><Relationship Id="rId38" Type="http://schemas.openxmlformats.org/officeDocument/2006/relationships/customXml" Target="../ink/ink313.xml"/><Relationship Id="rId59" Type="http://schemas.openxmlformats.org/officeDocument/2006/relationships/image" Target="../media/image339.png"/><Relationship Id="rId103" Type="http://schemas.openxmlformats.org/officeDocument/2006/relationships/image" Target="../media/image361.png"/><Relationship Id="rId108" Type="http://schemas.openxmlformats.org/officeDocument/2006/relationships/customXml" Target="../ink/ink348.xml"/><Relationship Id="rId124" Type="http://schemas.openxmlformats.org/officeDocument/2006/relationships/customXml" Target="../ink/ink356.xml"/><Relationship Id="rId129" Type="http://schemas.openxmlformats.org/officeDocument/2006/relationships/image" Target="../media/image374.png"/><Relationship Id="rId54" Type="http://schemas.openxmlformats.org/officeDocument/2006/relationships/customXml" Target="../ink/ink321.xml"/><Relationship Id="rId70" Type="http://schemas.openxmlformats.org/officeDocument/2006/relationships/customXml" Target="../ink/ink329.xml"/><Relationship Id="rId75" Type="http://schemas.openxmlformats.org/officeDocument/2006/relationships/image" Target="../media/image347.png"/><Relationship Id="rId91" Type="http://schemas.openxmlformats.org/officeDocument/2006/relationships/image" Target="../media/image355.png"/><Relationship Id="rId96" Type="http://schemas.openxmlformats.org/officeDocument/2006/relationships/customXml" Target="../ink/ink342.xml"/><Relationship Id="rId140" Type="http://schemas.openxmlformats.org/officeDocument/2006/relationships/customXml" Target="../ink/ink364.xml"/><Relationship Id="rId145" Type="http://schemas.openxmlformats.org/officeDocument/2006/relationships/image" Target="../media/image382.png"/><Relationship Id="rId1" Type="http://schemas.openxmlformats.org/officeDocument/2006/relationships/slideLayout" Target="../slideLayouts/slideLayout5.xml"/><Relationship Id="rId6" Type="http://schemas.openxmlformats.org/officeDocument/2006/relationships/customXml" Target="../ink/ink297.xml"/><Relationship Id="rId23" Type="http://schemas.openxmlformats.org/officeDocument/2006/relationships/image" Target="../media/image321.png"/><Relationship Id="rId28" Type="http://schemas.openxmlformats.org/officeDocument/2006/relationships/customXml" Target="../ink/ink308.xml"/><Relationship Id="rId49" Type="http://schemas.openxmlformats.org/officeDocument/2006/relationships/image" Target="../media/image334.png"/><Relationship Id="rId114" Type="http://schemas.openxmlformats.org/officeDocument/2006/relationships/customXml" Target="../ink/ink351.xml"/><Relationship Id="rId119" Type="http://schemas.openxmlformats.org/officeDocument/2006/relationships/image" Target="../media/image369.png"/><Relationship Id="rId44" Type="http://schemas.openxmlformats.org/officeDocument/2006/relationships/customXml" Target="../ink/ink316.xml"/><Relationship Id="rId60" Type="http://schemas.openxmlformats.org/officeDocument/2006/relationships/customXml" Target="../ink/ink324.xml"/><Relationship Id="rId65" Type="http://schemas.openxmlformats.org/officeDocument/2006/relationships/image" Target="../media/image342.png"/><Relationship Id="rId81" Type="http://schemas.openxmlformats.org/officeDocument/2006/relationships/image" Target="../media/image350.png"/><Relationship Id="rId86" Type="http://schemas.openxmlformats.org/officeDocument/2006/relationships/customXml" Target="../ink/ink337.xml"/><Relationship Id="rId130" Type="http://schemas.openxmlformats.org/officeDocument/2006/relationships/customXml" Target="../ink/ink359.xml"/><Relationship Id="rId135" Type="http://schemas.openxmlformats.org/officeDocument/2006/relationships/image" Target="../media/image377.png"/><Relationship Id="rId13" Type="http://schemas.openxmlformats.org/officeDocument/2006/relationships/image" Target="../media/image316.png"/><Relationship Id="rId18" Type="http://schemas.openxmlformats.org/officeDocument/2006/relationships/customXml" Target="../ink/ink303.xml"/><Relationship Id="rId39" Type="http://schemas.openxmlformats.org/officeDocument/2006/relationships/image" Target="../media/image329.png"/><Relationship Id="rId109" Type="http://schemas.openxmlformats.org/officeDocument/2006/relationships/image" Target="../media/image364.png"/><Relationship Id="rId34" Type="http://schemas.openxmlformats.org/officeDocument/2006/relationships/customXml" Target="../ink/ink311.xml"/><Relationship Id="rId50" Type="http://schemas.openxmlformats.org/officeDocument/2006/relationships/customXml" Target="../ink/ink319.xml"/><Relationship Id="rId55" Type="http://schemas.openxmlformats.org/officeDocument/2006/relationships/image" Target="../media/image337.png"/><Relationship Id="rId76" Type="http://schemas.openxmlformats.org/officeDocument/2006/relationships/customXml" Target="../ink/ink332.xml"/><Relationship Id="rId97" Type="http://schemas.openxmlformats.org/officeDocument/2006/relationships/image" Target="../media/image358.png"/><Relationship Id="rId104" Type="http://schemas.openxmlformats.org/officeDocument/2006/relationships/customXml" Target="../ink/ink346.xml"/><Relationship Id="rId120" Type="http://schemas.openxmlformats.org/officeDocument/2006/relationships/customXml" Target="../ink/ink354.xml"/><Relationship Id="rId125" Type="http://schemas.openxmlformats.org/officeDocument/2006/relationships/image" Target="../media/image372.png"/><Relationship Id="rId141" Type="http://schemas.openxmlformats.org/officeDocument/2006/relationships/image" Target="../media/image380.png"/><Relationship Id="rId7" Type="http://schemas.openxmlformats.org/officeDocument/2006/relationships/image" Target="../media/image313.png"/><Relationship Id="rId71" Type="http://schemas.openxmlformats.org/officeDocument/2006/relationships/image" Target="../media/image345.png"/><Relationship Id="rId92" Type="http://schemas.openxmlformats.org/officeDocument/2006/relationships/customXml" Target="../ink/ink340.xml"/><Relationship Id="rId2" Type="http://schemas.openxmlformats.org/officeDocument/2006/relationships/customXml" Target="../ink/ink295.xml"/><Relationship Id="rId29" Type="http://schemas.openxmlformats.org/officeDocument/2006/relationships/image" Target="../media/image324.png"/><Relationship Id="rId24" Type="http://schemas.openxmlformats.org/officeDocument/2006/relationships/customXml" Target="../ink/ink306.xml"/><Relationship Id="rId40" Type="http://schemas.openxmlformats.org/officeDocument/2006/relationships/customXml" Target="../ink/ink314.xml"/><Relationship Id="rId45" Type="http://schemas.openxmlformats.org/officeDocument/2006/relationships/image" Target="../media/image332.png"/><Relationship Id="rId66" Type="http://schemas.openxmlformats.org/officeDocument/2006/relationships/customXml" Target="../ink/ink327.xml"/><Relationship Id="rId87" Type="http://schemas.openxmlformats.org/officeDocument/2006/relationships/image" Target="../media/image353.png"/><Relationship Id="rId110" Type="http://schemas.openxmlformats.org/officeDocument/2006/relationships/customXml" Target="../ink/ink349.xml"/><Relationship Id="rId115" Type="http://schemas.openxmlformats.org/officeDocument/2006/relationships/image" Target="../media/image367.png"/><Relationship Id="rId131" Type="http://schemas.openxmlformats.org/officeDocument/2006/relationships/image" Target="../media/image375.png"/><Relationship Id="rId136" Type="http://schemas.openxmlformats.org/officeDocument/2006/relationships/customXml" Target="../ink/ink362.xml"/><Relationship Id="rId61" Type="http://schemas.openxmlformats.org/officeDocument/2006/relationships/image" Target="../media/image340.png"/><Relationship Id="rId82" Type="http://schemas.openxmlformats.org/officeDocument/2006/relationships/customXml" Target="../ink/ink335.xml"/><Relationship Id="rId19" Type="http://schemas.openxmlformats.org/officeDocument/2006/relationships/image" Target="../media/image319.png"/><Relationship Id="rId14" Type="http://schemas.openxmlformats.org/officeDocument/2006/relationships/customXml" Target="../ink/ink301.xml"/><Relationship Id="rId30" Type="http://schemas.openxmlformats.org/officeDocument/2006/relationships/customXml" Target="../ink/ink309.xml"/><Relationship Id="rId35" Type="http://schemas.openxmlformats.org/officeDocument/2006/relationships/image" Target="../media/image327.png"/><Relationship Id="rId56" Type="http://schemas.openxmlformats.org/officeDocument/2006/relationships/customXml" Target="../ink/ink322.xml"/><Relationship Id="rId77" Type="http://schemas.openxmlformats.org/officeDocument/2006/relationships/image" Target="../media/image348.png"/><Relationship Id="rId100" Type="http://schemas.openxmlformats.org/officeDocument/2006/relationships/customXml" Target="../ink/ink344.xml"/><Relationship Id="rId105" Type="http://schemas.openxmlformats.org/officeDocument/2006/relationships/image" Target="../media/image362.png"/><Relationship Id="rId126" Type="http://schemas.openxmlformats.org/officeDocument/2006/relationships/customXml" Target="../ink/ink357.xml"/><Relationship Id="rId8" Type="http://schemas.openxmlformats.org/officeDocument/2006/relationships/customXml" Target="../ink/ink298.xml"/><Relationship Id="rId51" Type="http://schemas.openxmlformats.org/officeDocument/2006/relationships/image" Target="../media/image335.png"/><Relationship Id="rId72" Type="http://schemas.openxmlformats.org/officeDocument/2006/relationships/customXml" Target="../ink/ink330.xml"/><Relationship Id="rId93" Type="http://schemas.openxmlformats.org/officeDocument/2006/relationships/image" Target="../media/image356.png"/><Relationship Id="rId98" Type="http://schemas.openxmlformats.org/officeDocument/2006/relationships/customXml" Target="../ink/ink343.xml"/><Relationship Id="rId121" Type="http://schemas.openxmlformats.org/officeDocument/2006/relationships/image" Target="../media/image370.png"/><Relationship Id="rId142" Type="http://schemas.openxmlformats.org/officeDocument/2006/relationships/customXml" Target="../ink/ink365.xml"/><Relationship Id="rId3" Type="http://schemas.openxmlformats.org/officeDocument/2006/relationships/image" Target="../media/image311.png"/><Relationship Id="rId25" Type="http://schemas.openxmlformats.org/officeDocument/2006/relationships/image" Target="../media/image322.png"/><Relationship Id="rId46" Type="http://schemas.openxmlformats.org/officeDocument/2006/relationships/customXml" Target="../ink/ink317.xml"/><Relationship Id="rId67" Type="http://schemas.openxmlformats.org/officeDocument/2006/relationships/image" Target="../media/image343.png"/><Relationship Id="rId116" Type="http://schemas.openxmlformats.org/officeDocument/2006/relationships/customXml" Target="../ink/ink352.xml"/><Relationship Id="rId137" Type="http://schemas.openxmlformats.org/officeDocument/2006/relationships/image" Target="../media/image378.png"/><Relationship Id="rId20" Type="http://schemas.openxmlformats.org/officeDocument/2006/relationships/customXml" Target="../ink/ink304.xml"/><Relationship Id="rId41" Type="http://schemas.openxmlformats.org/officeDocument/2006/relationships/image" Target="../media/image330.png"/><Relationship Id="rId62" Type="http://schemas.openxmlformats.org/officeDocument/2006/relationships/customXml" Target="../ink/ink325.xml"/><Relationship Id="rId83" Type="http://schemas.openxmlformats.org/officeDocument/2006/relationships/image" Target="../media/image351.png"/><Relationship Id="rId88" Type="http://schemas.openxmlformats.org/officeDocument/2006/relationships/customXml" Target="../ink/ink338.xml"/><Relationship Id="rId111" Type="http://schemas.openxmlformats.org/officeDocument/2006/relationships/image" Target="../media/image365.png"/><Relationship Id="rId132" Type="http://schemas.openxmlformats.org/officeDocument/2006/relationships/customXml" Target="../ink/ink360.xml"/><Relationship Id="rId15" Type="http://schemas.openxmlformats.org/officeDocument/2006/relationships/image" Target="../media/image317.png"/><Relationship Id="rId36" Type="http://schemas.openxmlformats.org/officeDocument/2006/relationships/customXml" Target="../ink/ink312.xml"/><Relationship Id="rId57" Type="http://schemas.openxmlformats.org/officeDocument/2006/relationships/image" Target="../media/image338.png"/><Relationship Id="rId106" Type="http://schemas.openxmlformats.org/officeDocument/2006/relationships/customXml" Target="../ink/ink347.xml"/><Relationship Id="rId127" Type="http://schemas.openxmlformats.org/officeDocument/2006/relationships/image" Target="../media/image373.png"/><Relationship Id="rId10" Type="http://schemas.openxmlformats.org/officeDocument/2006/relationships/customXml" Target="../ink/ink299.xml"/><Relationship Id="rId31" Type="http://schemas.openxmlformats.org/officeDocument/2006/relationships/image" Target="../media/image325.png"/><Relationship Id="rId52" Type="http://schemas.openxmlformats.org/officeDocument/2006/relationships/customXml" Target="../ink/ink320.xml"/><Relationship Id="rId73" Type="http://schemas.openxmlformats.org/officeDocument/2006/relationships/image" Target="../media/image346.png"/><Relationship Id="rId78" Type="http://schemas.openxmlformats.org/officeDocument/2006/relationships/customXml" Target="../ink/ink333.xml"/><Relationship Id="rId94" Type="http://schemas.openxmlformats.org/officeDocument/2006/relationships/customXml" Target="../ink/ink341.xml"/><Relationship Id="rId99" Type="http://schemas.openxmlformats.org/officeDocument/2006/relationships/image" Target="../media/image359.png"/><Relationship Id="rId101" Type="http://schemas.openxmlformats.org/officeDocument/2006/relationships/image" Target="../media/image360.png"/><Relationship Id="rId122" Type="http://schemas.openxmlformats.org/officeDocument/2006/relationships/customXml" Target="../ink/ink355.xml"/><Relationship Id="rId143" Type="http://schemas.openxmlformats.org/officeDocument/2006/relationships/image" Target="../media/image381.png"/><Relationship Id="rId4" Type="http://schemas.openxmlformats.org/officeDocument/2006/relationships/customXml" Target="../ink/ink296.xml"/><Relationship Id="rId9" Type="http://schemas.openxmlformats.org/officeDocument/2006/relationships/image" Target="../media/image314.png"/><Relationship Id="rId26" Type="http://schemas.openxmlformats.org/officeDocument/2006/relationships/customXml" Target="../ink/ink307.xml"/><Relationship Id="rId47" Type="http://schemas.openxmlformats.org/officeDocument/2006/relationships/image" Target="../media/image333.png"/><Relationship Id="rId68" Type="http://schemas.openxmlformats.org/officeDocument/2006/relationships/customXml" Target="../ink/ink328.xml"/><Relationship Id="rId89" Type="http://schemas.openxmlformats.org/officeDocument/2006/relationships/image" Target="../media/image354.png"/><Relationship Id="rId112" Type="http://schemas.openxmlformats.org/officeDocument/2006/relationships/customXml" Target="../ink/ink350.xml"/><Relationship Id="rId133" Type="http://schemas.openxmlformats.org/officeDocument/2006/relationships/image" Target="../media/image376.png"/><Relationship Id="rId16" Type="http://schemas.openxmlformats.org/officeDocument/2006/relationships/customXml" Target="../ink/ink302.xml"/><Relationship Id="rId37" Type="http://schemas.openxmlformats.org/officeDocument/2006/relationships/image" Target="../media/image328.png"/><Relationship Id="rId58" Type="http://schemas.openxmlformats.org/officeDocument/2006/relationships/customXml" Target="../ink/ink323.xml"/><Relationship Id="rId79" Type="http://schemas.openxmlformats.org/officeDocument/2006/relationships/image" Target="../media/image349.png"/><Relationship Id="rId102" Type="http://schemas.openxmlformats.org/officeDocument/2006/relationships/customXml" Target="../ink/ink345.xml"/><Relationship Id="rId123" Type="http://schemas.openxmlformats.org/officeDocument/2006/relationships/image" Target="../media/image371.png"/><Relationship Id="rId144" Type="http://schemas.openxmlformats.org/officeDocument/2006/relationships/customXml" Target="../ink/ink366.xml"/></Relationships>
</file>

<file path=ppt/slides/_rels/slide17.xml.rels><?xml version="1.0" encoding="UTF-8" standalone="yes"?>
<Relationships xmlns="http://schemas.openxmlformats.org/package/2006/relationships"><Relationship Id="rId117" Type="http://schemas.openxmlformats.org/officeDocument/2006/relationships/image" Target="../media/image440.png"/><Relationship Id="rId21" Type="http://schemas.openxmlformats.org/officeDocument/2006/relationships/image" Target="../media/image392.png"/><Relationship Id="rId42" Type="http://schemas.openxmlformats.org/officeDocument/2006/relationships/customXml" Target="../ink/ink387.xml"/><Relationship Id="rId63" Type="http://schemas.openxmlformats.org/officeDocument/2006/relationships/image" Target="../media/image413.png"/><Relationship Id="rId84" Type="http://schemas.openxmlformats.org/officeDocument/2006/relationships/customXml" Target="../ink/ink408.xml"/><Relationship Id="rId138" Type="http://schemas.openxmlformats.org/officeDocument/2006/relationships/customXml" Target="../ink/ink435.xml"/><Relationship Id="rId159" Type="http://schemas.openxmlformats.org/officeDocument/2006/relationships/image" Target="../media/image461.png"/><Relationship Id="rId170" Type="http://schemas.openxmlformats.org/officeDocument/2006/relationships/customXml" Target="../ink/ink451.xml"/><Relationship Id="rId107" Type="http://schemas.openxmlformats.org/officeDocument/2006/relationships/image" Target="../media/image435.png"/><Relationship Id="rId11" Type="http://schemas.openxmlformats.org/officeDocument/2006/relationships/image" Target="../media/image387.png"/><Relationship Id="rId32" Type="http://schemas.openxmlformats.org/officeDocument/2006/relationships/customXml" Target="../ink/ink382.xml"/><Relationship Id="rId53" Type="http://schemas.openxmlformats.org/officeDocument/2006/relationships/image" Target="../media/image408.png"/><Relationship Id="rId74" Type="http://schemas.openxmlformats.org/officeDocument/2006/relationships/customXml" Target="../ink/ink403.xml"/><Relationship Id="rId128" Type="http://schemas.openxmlformats.org/officeDocument/2006/relationships/customXml" Target="../ink/ink430.xml"/><Relationship Id="rId149" Type="http://schemas.openxmlformats.org/officeDocument/2006/relationships/image" Target="../media/image456.png"/><Relationship Id="rId5" Type="http://schemas.openxmlformats.org/officeDocument/2006/relationships/image" Target="../media/image384.png"/><Relationship Id="rId95" Type="http://schemas.openxmlformats.org/officeDocument/2006/relationships/image" Target="../media/image429.png"/><Relationship Id="rId160" Type="http://schemas.openxmlformats.org/officeDocument/2006/relationships/customXml" Target="../ink/ink446.xml"/><Relationship Id="rId181" Type="http://schemas.openxmlformats.org/officeDocument/2006/relationships/image" Target="../media/image472.png"/><Relationship Id="rId22" Type="http://schemas.openxmlformats.org/officeDocument/2006/relationships/customXml" Target="../ink/ink377.xml"/><Relationship Id="rId43" Type="http://schemas.openxmlformats.org/officeDocument/2006/relationships/image" Target="../media/image403.png"/><Relationship Id="rId64" Type="http://schemas.openxmlformats.org/officeDocument/2006/relationships/customXml" Target="../ink/ink398.xml"/><Relationship Id="rId118" Type="http://schemas.openxmlformats.org/officeDocument/2006/relationships/customXml" Target="../ink/ink425.xml"/><Relationship Id="rId139" Type="http://schemas.openxmlformats.org/officeDocument/2006/relationships/image" Target="../media/image451.png"/><Relationship Id="rId85" Type="http://schemas.openxmlformats.org/officeDocument/2006/relationships/image" Target="../media/image424.png"/><Relationship Id="rId150" Type="http://schemas.openxmlformats.org/officeDocument/2006/relationships/customXml" Target="../ink/ink441.xml"/><Relationship Id="rId171" Type="http://schemas.openxmlformats.org/officeDocument/2006/relationships/image" Target="../media/image467.png"/><Relationship Id="rId12" Type="http://schemas.openxmlformats.org/officeDocument/2006/relationships/customXml" Target="../ink/ink372.xml"/><Relationship Id="rId33" Type="http://schemas.openxmlformats.org/officeDocument/2006/relationships/image" Target="../media/image398.png"/><Relationship Id="rId108" Type="http://schemas.openxmlformats.org/officeDocument/2006/relationships/customXml" Target="../ink/ink420.xml"/><Relationship Id="rId129" Type="http://schemas.openxmlformats.org/officeDocument/2006/relationships/image" Target="../media/image446.png"/><Relationship Id="rId54" Type="http://schemas.openxmlformats.org/officeDocument/2006/relationships/customXml" Target="../ink/ink393.xml"/><Relationship Id="rId75" Type="http://schemas.openxmlformats.org/officeDocument/2006/relationships/image" Target="../media/image419.png"/><Relationship Id="rId96" Type="http://schemas.openxmlformats.org/officeDocument/2006/relationships/customXml" Target="../ink/ink414.xml"/><Relationship Id="rId140" Type="http://schemas.openxmlformats.org/officeDocument/2006/relationships/customXml" Target="../ink/ink436.xml"/><Relationship Id="rId161" Type="http://schemas.openxmlformats.org/officeDocument/2006/relationships/image" Target="../media/image462.png"/><Relationship Id="rId182" Type="http://schemas.openxmlformats.org/officeDocument/2006/relationships/customXml" Target="../ink/ink457.xml"/><Relationship Id="rId6" Type="http://schemas.openxmlformats.org/officeDocument/2006/relationships/customXml" Target="../ink/ink369.xml"/><Relationship Id="rId23" Type="http://schemas.openxmlformats.org/officeDocument/2006/relationships/image" Target="../media/image393.png"/><Relationship Id="rId119" Type="http://schemas.openxmlformats.org/officeDocument/2006/relationships/image" Target="../media/image441.png"/><Relationship Id="rId44" Type="http://schemas.openxmlformats.org/officeDocument/2006/relationships/customXml" Target="../ink/ink388.xml"/><Relationship Id="rId65" Type="http://schemas.openxmlformats.org/officeDocument/2006/relationships/image" Target="../media/image414.png"/><Relationship Id="rId86" Type="http://schemas.openxmlformats.org/officeDocument/2006/relationships/customXml" Target="../ink/ink409.xml"/><Relationship Id="rId130" Type="http://schemas.openxmlformats.org/officeDocument/2006/relationships/customXml" Target="../ink/ink431.xml"/><Relationship Id="rId151" Type="http://schemas.openxmlformats.org/officeDocument/2006/relationships/image" Target="../media/image457.png"/><Relationship Id="rId172" Type="http://schemas.openxmlformats.org/officeDocument/2006/relationships/customXml" Target="../ink/ink452.xml"/><Relationship Id="rId13" Type="http://schemas.openxmlformats.org/officeDocument/2006/relationships/image" Target="../media/image388.png"/><Relationship Id="rId18" Type="http://schemas.openxmlformats.org/officeDocument/2006/relationships/customXml" Target="../ink/ink375.xml"/><Relationship Id="rId39" Type="http://schemas.openxmlformats.org/officeDocument/2006/relationships/image" Target="../media/image401.png"/><Relationship Id="rId109" Type="http://schemas.openxmlformats.org/officeDocument/2006/relationships/image" Target="../media/image436.png"/><Relationship Id="rId34" Type="http://schemas.openxmlformats.org/officeDocument/2006/relationships/customXml" Target="../ink/ink383.xml"/><Relationship Id="rId50" Type="http://schemas.openxmlformats.org/officeDocument/2006/relationships/customXml" Target="../ink/ink391.xml"/><Relationship Id="rId55" Type="http://schemas.openxmlformats.org/officeDocument/2006/relationships/image" Target="../media/image409.png"/><Relationship Id="rId76" Type="http://schemas.openxmlformats.org/officeDocument/2006/relationships/customXml" Target="../ink/ink404.xml"/><Relationship Id="rId97" Type="http://schemas.openxmlformats.org/officeDocument/2006/relationships/image" Target="../media/image430.png"/><Relationship Id="rId104" Type="http://schemas.openxmlformats.org/officeDocument/2006/relationships/customXml" Target="../ink/ink418.xml"/><Relationship Id="rId120" Type="http://schemas.openxmlformats.org/officeDocument/2006/relationships/customXml" Target="../ink/ink426.xml"/><Relationship Id="rId125" Type="http://schemas.openxmlformats.org/officeDocument/2006/relationships/image" Target="../media/image444.png"/><Relationship Id="rId141" Type="http://schemas.openxmlformats.org/officeDocument/2006/relationships/image" Target="../media/image452.png"/><Relationship Id="rId146" Type="http://schemas.openxmlformats.org/officeDocument/2006/relationships/customXml" Target="../ink/ink439.xml"/><Relationship Id="rId167" Type="http://schemas.openxmlformats.org/officeDocument/2006/relationships/image" Target="../media/image465.png"/><Relationship Id="rId188" Type="http://schemas.openxmlformats.org/officeDocument/2006/relationships/customXml" Target="../ink/ink460.xml"/><Relationship Id="rId7" Type="http://schemas.openxmlformats.org/officeDocument/2006/relationships/image" Target="../media/image385.png"/><Relationship Id="rId71" Type="http://schemas.openxmlformats.org/officeDocument/2006/relationships/image" Target="../media/image417.png"/><Relationship Id="rId92" Type="http://schemas.openxmlformats.org/officeDocument/2006/relationships/customXml" Target="../ink/ink412.xml"/><Relationship Id="rId162" Type="http://schemas.openxmlformats.org/officeDocument/2006/relationships/customXml" Target="../ink/ink447.xml"/><Relationship Id="rId183" Type="http://schemas.openxmlformats.org/officeDocument/2006/relationships/image" Target="../media/image473.png"/><Relationship Id="rId2" Type="http://schemas.openxmlformats.org/officeDocument/2006/relationships/customXml" Target="../ink/ink367.xml"/><Relationship Id="rId29" Type="http://schemas.openxmlformats.org/officeDocument/2006/relationships/image" Target="../media/image396.png"/><Relationship Id="rId24" Type="http://schemas.openxmlformats.org/officeDocument/2006/relationships/customXml" Target="../ink/ink378.xml"/><Relationship Id="rId40" Type="http://schemas.openxmlformats.org/officeDocument/2006/relationships/customXml" Target="../ink/ink386.xml"/><Relationship Id="rId45" Type="http://schemas.openxmlformats.org/officeDocument/2006/relationships/image" Target="../media/image404.png"/><Relationship Id="rId66" Type="http://schemas.openxmlformats.org/officeDocument/2006/relationships/customXml" Target="../ink/ink399.xml"/><Relationship Id="rId87" Type="http://schemas.openxmlformats.org/officeDocument/2006/relationships/image" Target="../media/image425.png"/><Relationship Id="rId110" Type="http://schemas.openxmlformats.org/officeDocument/2006/relationships/customXml" Target="../ink/ink421.xml"/><Relationship Id="rId115" Type="http://schemas.openxmlformats.org/officeDocument/2006/relationships/image" Target="../media/image439.png"/><Relationship Id="rId131" Type="http://schemas.openxmlformats.org/officeDocument/2006/relationships/image" Target="../media/image447.png"/><Relationship Id="rId136" Type="http://schemas.openxmlformats.org/officeDocument/2006/relationships/customXml" Target="../ink/ink434.xml"/><Relationship Id="rId157" Type="http://schemas.openxmlformats.org/officeDocument/2006/relationships/image" Target="../media/image460.png"/><Relationship Id="rId178" Type="http://schemas.openxmlformats.org/officeDocument/2006/relationships/customXml" Target="../ink/ink455.xml"/><Relationship Id="rId61" Type="http://schemas.openxmlformats.org/officeDocument/2006/relationships/image" Target="../media/image412.png"/><Relationship Id="rId82" Type="http://schemas.openxmlformats.org/officeDocument/2006/relationships/customXml" Target="../ink/ink407.xml"/><Relationship Id="rId152" Type="http://schemas.openxmlformats.org/officeDocument/2006/relationships/customXml" Target="../ink/ink442.xml"/><Relationship Id="rId173" Type="http://schemas.openxmlformats.org/officeDocument/2006/relationships/image" Target="../media/image468.png"/><Relationship Id="rId19" Type="http://schemas.openxmlformats.org/officeDocument/2006/relationships/image" Target="../media/image391.png"/><Relationship Id="rId14" Type="http://schemas.openxmlformats.org/officeDocument/2006/relationships/customXml" Target="../ink/ink373.xml"/><Relationship Id="rId30" Type="http://schemas.openxmlformats.org/officeDocument/2006/relationships/customXml" Target="../ink/ink381.xml"/><Relationship Id="rId35" Type="http://schemas.openxmlformats.org/officeDocument/2006/relationships/image" Target="../media/image399.png"/><Relationship Id="rId56" Type="http://schemas.openxmlformats.org/officeDocument/2006/relationships/customXml" Target="../ink/ink394.xml"/><Relationship Id="rId77" Type="http://schemas.openxmlformats.org/officeDocument/2006/relationships/image" Target="../media/image420.png"/><Relationship Id="rId100" Type="http://schemas.openxmlformats.org/officeDocument/2006/relationships/customXml" Target="../ink/ink416.xml"/><Relationship Id="rId105" Type="http://schemas.openxmlformats.org/officeDocument/2006/relationships/image" Target="../media/image434.png"/><Relationship Id="rId126" Type="http://schemas.openxmlformats.org/officeDocument/2006/relationships/customXml" Target="../ink/ink429.xml"/><Relationship Id="rId147" Type="http://schemas.openxmlformats.org/officeDocument/2006/relationships/image" Target="../media/image455.png"/><Relationship Id="rId168" Type="http://schemas.openxmlformats.org/officeDocument/2006/relationships/customXml" Target="../ink/ink450.xml"/><Relationship Id="rId8" Type="http://schemas.openxmlformats.org/officeDocument/2006/relationships/customXml" Target="../ink/ink370.xml"/><Relationship Id="rId51" Type="http://schemas.openxmlformats.org/officeDocument/2006/relationships/image" Target="../media/image407.png"/><Relationship Id="rId72" Type="http://schemas.openxmlformats.org/officeDocument/2006/relationships/customXml" Target="../ink/ink402.xml"/><Relationship Id="rId93" Type="http://schemas.openxmlformats.org/officeDocument/2006/relationships/image" Target="../media/image428.png"/><Relationship Id="rId98" Type="http://schemas.openxmlformats.org/officeDocument/2006/relationships/customXml" Target="../ink/ink415.xml"/><Relationship Id="rId121" Type="http://schemas.openxmlformats.org/officeDocument/2006/relationships/image" Target="../media/image442.png"/><Relationship Id="rId142" Type="http://schemas.openxmlformats.org/officeDocument/2006/relationships/customXml" Target="../ink/ink437.xml"/><Relationship Id="rId163" Type="http://schemas.openxmlformats.org/officeDocument/2006/relationships/image" Target="../media/image463.png"/><Relationship Id="rId184" Type="http://schemas.openxmlformats.org/officeDocument/2006/relationships/customXml" Target="../ink/ink458.xml"/><Relationship Id="rId189" Type="http://schemas.openxmlformats.org/officeDocument/2006/relationships/image" Target="../media/image476.png"/><Relationship Id="rId3" Type="http://schemas.openxmlformats.org/officeDocument/2006/relationships/image" Target="../media/image383.png"/><Relationship Id="rId25" Type="http://schemas.openxmlformats.org/officeDocument/2006/relationships/image" Target="../media/image394.png"/><Relationship Id="rId46" Type="http://schemas.openxmlformats.org/officeDocument/2006/relationships/customXml" Target="../ink/ink389.xml"/><Relationship Id="rId67" Type="http://schemas.openxmlformats.org/officeDocument/2006/relationships/image" Target="../media/image415.png"/><Relationship Id="rId116" Type="http://schemas.openxmlformats.org/officeDocument/2006/relationships/customXml" Target="../ink/ink424.xml"/><Relationship Id="rId137" Type="http://schemas.openxmlformats.org/officeDocument/2006/relationships/image" Target="../media/image450.png"/><Relationship Id="rId158" Type="http://schemas.openxmlformats.org/officeDocument/2006/relationships/customXml" Target="../ink/ink445.xml"/><Relationship Id="rId20" Type="http://schemas.openxmlformats.org/officeDocument/2006/relationships/customXml" Target="../ink/ink376.xml"/><Relationship Id="rId41" Type="http://schemas.openxmlformats.org/officeDocument/2006/relationships/image" Target="../media/image402.png"/><Relationship Id="rId62" Type="http://schemas.openxmlformats.org/officeDocument/2006/relationships/customXml" Target="../ink/ink397.xml"/><Relationship Id="rId83" Type="http://schemas.openxmlformats.org/officeDocument/2006/relationships/image" Target="../media/image423.png"/><Relationship Id="rId88" Type="http://schemas.openxmlformats.org/officeDocument/2006/relationships/customXml" Target="../ink/ink410.xml"/><Relationship Id="rId111" Type="http://schemas.openxmlformats.org/officeDocument/2006/relationships/image" Target="../media/image437.png"/><Relationship Id="rId132" Type="http://schemas.openxmlformats.org/officeDocument/2006/relationships/customXml" Target="../ink/ink432.xml"/><Relationship Id="rId153" Type="http://schemas.openxmlformats.org/officeDocument/2006/relationships/image" Target="../media/image458.png"/><Relationship Id="rId174" Type="http://schemas.openxmlformats.org/officeDocument/2006/relationships/customXml" Target="../ink/ink453.xml"/><Relationship Id="rId179" Type="http://schemas.openxmlformats.org/officeDocument/2006/relationships/image" Target="../media/image471.png"/><Relationship Id="rId15" Type="http://schemas.openxmlformats.org/officeDocument/2006/relationships/image" Target="../media/image389.png"/><Relationship Id="rId36" Type="http://schemas.openxmlformats.org/officeDocument/2006/relationships/customXml" Target="../ink/ink384.xml"/><Relationship Id="rId57" Type="http://schemas.openxmlformats.org/officeDocument/2006/relationships/image" Target="../media/image410.png"/><Relationship Id="rId106" Type="http://schemas.openxmlformats.org/officeDocument/2006/relationships/customXml" Target="../ink/ink419.xml"/><Relationship Id="rId127" Type="http://schemas.openxmlformats.org/officeDocument/2006/relationships/image" Target="../media/image445.png"/><Relationship Id="rId10" Type="http://schemas.openxmlformats.org/officeDocument/2006/relationships/customXml" Target="../ink/ink371.xml"/><Relationship Id="rId31" Type="http://schemas.openxmlformats.org/officeDocument/2006/relationships/image" Target="../media/image397.png"/><Relationship Id="rId52" Type="http://schemas.openxmlformats.org/officeDocument/2006/relationships/customXml" Target="../ink/ink392.xml"/><Relationship Id="rId73" Type="http://schemas.openxmlformats.org/officeDocument/2006/relationships/image" Target="../media/image418.png"/><Relationship Id="rId78" Type="http://schemas.openxmlformats.org/officeDocument/2006/relationships/customXml" Target="../ink/ink405.xml"/><Relationship Id="rId94" Type="http://schemas.openxmlformats.org/officeDocument/2006/relationships/customXml" Target="../ink/ink413.xml"/><Relationship Id="rId99" Type="http://schemas.openxmlformats.org/officeDocument/2006/relationships/image" Target="../media/image431.png"/><Relationship Id="rId101" Type="http://schemas.openxmlformats.org/officeDocument/2006/relationships/image" Target="../media/image432.png"/><Relationship Id="rId122" Type="http://schemas.openxmlformats.org/officeDocument/2006/relationships/customXml" Target="../ink/ink427.xml"/><Relationship Id="rId143" Type="http://schemas.openxmlformats.org/officeDocument/2006/relationships/image" Target="../media/image453.png"/><Relationship Id="rId148" Type="http://schemas.openxmlformats.org/officeDocument/2006/relationships/customXml" Target="../ink/ink440.xml"/><Relationship Id="rId164" Type="http://schemas.openxmlformats.org/officeDocument/2006/relationships/customXml" Target="../ink/ink448.xml"/><Relationship Id="rId169" Type="http://schemas.openxmlformats.org/officeDocument/2006/relationships/image" Target="../media/image466.png"/><Relationship Id="rId185" Type="http://schemas.openxmlformats.org/officeDocument/2006/relationships/image" Target="../media/image474.png"/><Relationship Id="rId4" Type="http://schemas.openxmlformats.org/officeDocument/2006/relationships/customXml" Target="../ink/ink368.xml"/><Relationship Id="rId9" Type="http://schemas.openxmlformats.org/officeDocument/2006/relationships/image" Target="../media/image386.png"/><Relationship Id="rId180" Type="http://schemas.openxmlformats.org/officeDocument/2006/relationships/customXml" Target="../ink/ink456.xml"/><Relationship Id="rId26" Type="http://schemas.openxmlformats.org/officeDocument/2006/relationships/customXml" Target="../ink/ink379.xml"/><Relationship Id="rId47" Type="http://schemas.openxmlformats.org/officeDocument/2006/relationships/image" Target="../media/image405.png"/><Relationship Id="rId68" Type="http://schemas.openxmlformats.org/officeDocument/2006/relationships/customXml" Target="../ink/ink400.xml"/><Relationship Id="rId89" Type="http://schemas.openxmlformats.org/officeDocument/2006/relationships/image" Target="../media/image426.png"/><Relationship Id="rId112" Type="http://schemas.openxmlformats.org/officeDocument/2006/relationships/customXml" Target="../ink/ink422.xml"/><Relationship Id="rId133" Type="http://schemas.openxmlformats.org/officeDocument/2006/relationships/image" Target="../media/image448.png"/><Relationship Id="rId154" Type="http://schemas.openxmlformats.org/officeDocument/2006/relationships/customXml" Target="../ink/ink443.xml"/><Relationship Id="rId175" Type="http://schemas.openxmlformats.org/officeDocument/2006/relationships/image" Target="../media/image469.png"/><Relationship Id="rId16" Type="http://schemas.openxmlformats.org/officeDocument/2006/relationships/customXml" Target="../ink/ink374.xml"/><Relationship Id="rId37" Type="http://schemas.openxmlformats.org/officeDocument/2006/relationships/image" Target="../media/image400.png"/><Relationship Id="rId58" Type="http://schemas.openxmlformats.org/officeDocument/2006/relationships/customXml" Target="../ink/ink395.xml"/><Relationship Id="rId79" Type="http://schemas.openxmlformats.org/officeDocument/2006/relationships/image" Target="../media/image421.png"/><Relationship Id="rId102" Type="http://schemas.openxmlformats.org/officeDocument/2006/relationships/customXml" Target="../ink/ink417.xml"/><Relationship Id="rId123" Type="http://schemas.openxmlformats.org/officeDocument/2006/relationships/image" Target="../media/image443.png"/><Relationship Id="rId144" Type="http://schemas.openxmlformats.org/officeDocument/2006/relationships/customXml" Target="../ink/ink438.xml"/><Relationship Id="rId90" Type="http://schemas.openxmlformats.org/officeDocument/2006/relationships/customXml" Target="../ink/ink411.xml"/><Relationship Id="rId165" Type="http://schemas.openxmlformats.org/officeDocument/2006/relationships/image" Target="../media/image464.png"/><Relationship Id="rId186" Type="http://schemas.openxmlformats.org/officeDocument/2006/relationships/customXml" Target="../ink/ink459.xml"/><Relationship Id="rId27" Type="http://schemas.openxmlformats.org/officeDocument/2006/relationships/image" Target="../media/image395.png"/><Relationship Id="rId48" Type="http://schemas.openxmlformats.org/officeDocument/2006/relationships/customXml" Target="../ink/ink390.xml"/><Relationship Id="rId69" Type="http://schemas.openxmlformats.org/officeDocument/2006/relationships/image" Target="../media/image416.png"/><Relationship Id="rId113" Type="http://schemas.openxmlformats.org/officeDocument/2006/relationships/image" Target="../media/image438.png"/><Relationship Id="rId134" Type="http://schemas.openxmlformats.org/officeDocument/2006/relationships/customXml" Target="../ink/ink433.xml"/><Relationship Id="rId80" Type="http://schemas.openxmlformats.org/officeDocument/2006/relationships/customXml" Target="../ink/ink406.xml"/><Relationship Id="rId155" Type="http://schemas.openxmlformats.org/officeDocument/2006/relationships/image" Target="../media/image459.png"/><Relationship Id="rId176" Type="http://schemas.openxmlformats.org/officeDocument/2006/relationships/customXml" Target="../ink/ink454.xml"/><Relationship Id="rId17" Type="http://schemas.openxmlformats.org/officeDocument/2006/relationships/image" Target="../media/image390.png"/><Relationship Id="rId38" Type="http://schemas.openxmlformats.org/officeDocument/2006/relationships/customXml" Target="../ink/ink385.xml"/><Relationship Id="rId59" Type="http://schemas.openxmlformats.org/officeDocument/2006/relationships/image" Target="../media/image411.png"/><Relationship Id="rId103" Type="http://schemas.openxmlformats.org/officeDocument/2006/relationships/image" Target="../media/image433.png"/><Relationship Id="rId124" Type="http://schemas.openxmlformats.org/officeDocument/2006/relationships/customXml" Target="../ink/ink428.xml"/><Relationship Id="rId70" Type="http://schemas.openxmlformats.org/officeDocument/2006/relationships/customXml" Target="../ink/ink401.xml"/><Relationship Id="rId91" Type="http://schemas.openxmlformats.org/officeDocument/2006/relationships/image" Target="../media/image427.png"/><Relationship Id="rId145" Type="http://schemas.openxmlformats.org/officeDocument/2006/relationships/image" Target="../media/image454.png"/><Relationship Id="rId166" Type="http://schemas.openxmlformats.org/officeDocument/2006/relationships/customXml" Target="../ink/ink449.xml"/><Relationship Id="rId187" Type="http://schemas.openxmlformats.org/officeDocument/2006/relationships/image" Target="../media/image475.png"/><Relationship Id="rId1" Type="http://schemas.openxmlformats.org/officeDocument/2006/relationships/slideLayout" Target="../slideLayouts/slideLayout5.xml"/><Relationship Id="rId28" Type="http://schemas.openxmlformats.org/officeDocument/2006/relationships/customXml" Target="../ink/ink380.xml"/><Relationship Id="rId49" Type="http://schemas.openxmlformats.org/officeDocument/2006/relationships/image" Target="../media/image406.png"/><Relationship Id="rId114" Type="http://schemas.openxmlformats.org/officeDocument/2006/relationships/customXml" Target="../ink/ink423.xml"/><Relationship Id="rId60" Type="http://schemas.openxmlformats.org/officeDocument/2006/relationships/customXml" Target="../ink/ink396.xml"/><Relationship Id="rId81" Type="http://schemas.openxmlformats.org/officeDocument/2006/relationships/image" Target="../media/image422.png"/><Relationship Id="rId135" Type="http://schemas.openxmlformats.org/officeDocument/2006/relationships/image" Target="../media/image449.png"/><Relationship Id="rId156" Type="http://schemas.openxmlformats.org/officeDocument/2006/relationships/customXml" Target="../ink/ink444.xml"/><Relationship Id="rId177" Type="http://schemas.openxmlformats.org/officeDocument/2006/relationships/image" Target="../media/image470.png"/></Relationships>
</file>

<file path=ppt/slides/_rels/slide18.xml.rels><?xml version="1.0" encoding="UTF-8" standalone="yes"?>
<Relationships xmlns="http://schemas.openxmlformats.org/package/2006/relationships"><Relationship Id="rId117" Type="http://schemas.openxmlformats.org/officeDocument/2006/relationships/image" Target="../media/image534.png"/><Relationship Id="rId21" Type="http://schemas.openxmlformats.org/officeDocument/2006/relationships/image" Target="../media/image486.png"/><Relationship Id="rId63" Type="http://schemas.openxmlformats.org/officeDocument/2006/relationships/image" Target="../media/image507.png"/><Relationship Id="rId159" Type="http://schemas.openxmlformats.org/officeDocument/2006/relationships/image" Target="../media/image555.png"/><Relationship Id="rId170" Type="http://schemas.openxmlformats.org/officeDocument/2006/relationships/customXml" Target="../ink/ink545.xml"/><Relationship Id="rId226" Type="http://schemas.openxmlformats.org/officeDocument/2006/relationships/customXml" Target="../ink/ink573.xml"/><Relationship Id="rId268" Type="http://schemas.openxmlformats.org/officeDocument/2006/relationships/customXml" Target="../ink/ink594.xml"/><Relationship Id="rId11" Type="http://schemas.openxmlformats.org/officeDocument/2006/relationships/image" Target="../media/image481.png"/><Relationship Id="rId32" Type="http://schemas.openxmlformats.org/officeDocument/2006/relationships/customXml" Target="../ink/ink476.xml"/><Relationship Id="rId53" Type="http://schemas.openxmlformats.org/officeDocument/2006/relationships/image" Target="../media/image502.png"/><Relationship Id="rId74" Type="http://schemas.openxmlformats.org/officeDocument/2006/relationships/customXml" Target="../ink/ink497.xml"/><Relationship Id="rId128" Type="http://schemas.openxmlformats.org/officeDocument/2006/relationships/customXml" Target="../ink/ink524.xml"/><Relationship Id="rId149" Type="http://schemas.openxmlformats.org/officeDocument/2006/relationships/image" Target="../media/image550.png"/><Relationship Id="rId5" Type="http://schemas.openxmlformats.org/officeDocument/2006/relationships/image" Target="../media/image478.png"/><Relationship Id="rId95" Type="http://schemas.openxmlformats.org/officeDocument/2006/relationships/image" Target="../media/image523.png"/><Relationship Id="rId160" Type="http://schemas.openxmlformats.org/officeDocument/2006/relationships/customXml" Target="../ink/ink540.xml"/><Relationship Id="rId181" Type="http://schemas.openxmlformats.org/officeDocument/2006/relationships/image" Target="../media/image566.png"/><Relationship Id="rId216" Type="http://schemas.openxmlformats.org/officeDocument/2006/relationships/customXml" Target="../ink/ink568.xml"/><Relationship Id="rId237" Type="http://schemas.openxmlformats.org/officeDocument/2006/relationships/image" Target="../media/image594.png"/><Relationship Id="rId258" Type="http://schemas.openxmlformats.org/officeDocument/2006/relationships/customXml" Target="../ink/ink589.xml"/><Relationship Id="rId22" Type="http://schemas.openxmlformats.org/officeDocument/2006/relationships/customXml" Target="../ink/ink471.xml"/><Relationship Id="rId43" Type="http://schemas.openxmlformats.org/officeDocument/2006/relationships/image" Target="../media/image497.png"/><Relationship Id="rId64" Type="http://schemas.openxmlformats.org/officeDocument/2006/relationships/customXml" Target="../ink/ink492.xml"/><Relationship Id="rId118" Type="http://schemas.openxmlformats.org/officeDocument/2006/relationships/customXml" Target="../ink/ink519.xml"/><Relationship Id="rId139" Type="http://schemas.openxmlformats.org/officeDocument/2006/relationships/image" Target="../media/image545.png"/><Relationship Id="rId85" Type="http://schemas.openxmlformats.org/officeDocument/2006/relationships/image" Target="../media/image518.png"/><Relationship Id="rId150" Type="http://schemas.openxmlformats.org/officeDocument/2006/relationships/customXml" Target="../ink/ink535.xml"/><Relationship Id="rId171" Type="http://schemas.openxmlformats.org/officeDocument/2006/relationships/image" Target="../media/image561.png"/><Relationship Id="rId192" Type="http://schemas.openxmlformats.org/officeDocument/2006/relationships/customXml" Target="../ink/ink556.xml"/><Relationship Id="rId206" Type="http://schemas.openxmlformats.org/officeDocument/2006/relationships/customXml" Target="../ink/ink563.xml"/><Relationship Id="rId227" Type="http://schemas.openxmlformats.org/officeDocument/2006/relationships/image" Target="../media/image589.png"/><Relationship Id="rId248" Type="http://schemas.openxmlformats.org/officeDocument/2006/relationships/customXml" Target="../ink/ink584.xml"/><Relationship Id="rId269" Type="http://schemas.openxmlformats.org/officeDocument/2006/relationships/image" Target="../media/image610.png"/><Relationship Id="rId12" Type="http://schemas.openxmlformats.org/officeDocument/2006/relationships/customXml" Target="../ink/ink466.xml"/><Relationship Id="rId33" Type="http://schemas.openxmlformats.org/officeDocument/2006/relationships/image" Target="../media/image492.png"/><Relationship Id="rId108" Type="http://schemas.openxmlformats.org/officeDocument/2006/relationships/customXml" Target="../ink/ink514.xml"/><Relationship Id="rId129" Type="http://schemas.openxmlformats.org/officeDocument/2006/relationships/image" Target="../media/image540.png"/><Relationship Id="rId54" Type="http://schemas.openxmlformats.org/officeDocument/2006/relationships/customXml" Target="../ink/ink487.xml"/><Relationship Id="rId75" Type="http://schemas.openxmlformats.org/officeDocument/2006/relationships/image" Target="../media/image513.png"/><Relationship Id="rId96" Type="http://schemas.openxmlformats.org/officeDocument/2006/relationships/customXml" Target="../ink/ink508.xml"/><Relationship Id="rId140" Type="http://schemas.openxmlformats.org/officeDocument/2006/relationships/customXml" Target="../ink/ink530.xml"/><Relationship Id="rId161" Type="http://schemas.openxmlformats.org/officeDocument/2006/relationships/image" Target="../media/image556.png"/><Relationship Id="rId182" Type="http://schemas.openxmlformats.org/officeDocument/2006/relationships/customXml" Target="../ink/ink551.xml"/><Relationship Id="rId217" Type="http://schemas.openxmlformats.org/officeDocument/2006/relationships/image" Target="../media/image584.png"/><Relationship Id="rId6" Type="http://schemas.openxmlformats.org/officeDocument/2006/relationships/customXml" Target="../ink/ink463.xml"/><Relationship Id="rId238" Type="http://schemas.openxmlformats.org/officeDocument/2006/relationships/customXml" Target="../ink/ink579.xml"/><Relationship Id="rId259" Type="http://schemas.openxmlformats.org/officeDocument/2006/relationships/image" Target="../media/image605.png"/><Relationship Id="rId23" Type="http://schemas.openxmlformats.org/officeDocument/2006/relationships/image" Target="../media/image487.png"/><Relationship Id="rId119" Type="http://schemas.openxmlformats.org/officeDocument/2006/relationships/image" Target="../media/image535.png"/><Relationship Id="rId44" Type="http://schemas.openxmlformats.org/officeDocument/2006/relationships/customXml" Target="../ink/ink482.xml"/><Relationship Id="rId65" Type="http://schemas.openxmlformats.org/officeDocument/2006/relationships/image" Target="../media/image508.png"/><Relationship Id="rId86" Type="http://schemas.openxmlformats.org/officeDocument/2006/relationships/customXml" Target="../ink/ink503.xml"/><Relationship Id="rId130" Type="http://schemas.openxmlformats.org/officeDocument/2006/relationships/customXml" Target="../ink/ink525.xml"/><Relationship Id="rId151" Type="http://schemas.openxmlformats.org/officeDocument/2006/relationships/image" Target="../media/image551.png"/><Relationship Id="rId172" Type="http://schemas.openxmlformats.org/officeDocument/2006/relationships/customXml" Target="../ink/ink546.xml"/><Relationship Id="rId193" Type="http://schemas.openxmlformats.org/officeDocument/2006/relationships/image" Target="../media/image572.png"/><Relationship Id="rId207" Type="http://schemas.openxmlformats.org/officeDocument/2006/relationships/image" Target="../media/image579.png"/><Relationship Id="rId228" Type="http://schemas.openxmlformats.org/officeDocument/2006/relationships/customXml" Target="../ink/ink574.xml"/><Relationship Id="rId249" Type="http://schemas.openxmlformats.org/officeDocument/2006/relationships/image" Target="../media/image600.png"/><Relationship Id="rId13" Type="http://schemas.openxmlformats.org/officeDocument/2006/relationships/image" Target="../media/image482.png"/><Relationship Id="rId109" Type="http://schemas.openxmlformats.org/officeDocument/2006/relationships/image" Target="../media/image530.png"/><Relationship Id="rId260" Type="http://schemas.openxmlformats.org/officeDocument/2006/relationships/customXml" Target="../ink/ink590.xml"/><Relationship Id="rId34" Type="http://schemas.openxmlformats.org/officeDocument/2006/relationships/customXml" Target="../ink/ink477.xml"/><Relationship Id="rId55" Type="http://schemas.openxmlformats.org/officeDocument/2006/relationships/image" Target="../media/image503.png"/><Relationship Id="rId76" Type="http://schemas.openxmlformats.org/officeDocument/2006/relationships/customXml" Target="../ink/ink498.xml"/><Relationship Id="rId97" Type="http://schemas.openxmlformats.org/officeDocument/2006/relationships/image" Target="../media/image524.png"/><Relationship Id="rId120" Type="http://schemas.openxmlformats.org/officeDocument/2006/relationships/customXml" Target="../ink/ink520.xml"/><Relationship Id="rId141" Type="http://schemas.openxmlformats.org/officeDocument/2006/relationships/image" Target="../media/image546.png"/><Relationship Id="rId7" Type="http://schemas.openxmlformats.org/officeDocument/2006/relationships/image" Target="../media/image479.png"/><Relationship Id="rId162" Type="http://schemas.openxmlformats.org/officeDocument/2006/relationships/customXml" Target="../ink/ink541.xml"/><Relationship Id="rId183" Type="http://schemas.openxmlformats.org/officeDocument/2006/relationships/image" Target="../media/image567.png"/><Relationship Id="rId218" Type="http://schemas.openxmlformats.org/officeDocument/2006/relationships/customXml" Target="../ink/ink569.xml"/><Relationship Id="rId239" Type="http://schemas.openxmlformats.org/officeDocument/2006/relationships/image" Target="../media/image595.png"/><Relationship Id="rId250" Type="http://schemas.openxmlformats.org/officeDocument/2006/relationships/customXml" Target="../ink/ink585.xml"/><Relationship Id="rId24" Type="http://schemas.openxmlformats.org/officeDocument/2006/relationships/customXml" Target="../ink/ink472.xml"/><Relationship Id="rId45" Type="http://schemas.openxmlformats.org/officeDocument/2006/relationships/image" Target="../media/image498.png"/><Relationship Id="rId66" Type="http://schemas.openxmlformats.org/officeDocument/2006/relationships/customXml" Target="../ink/ink493.xml"/><Relationship Id="rId87" Type="http://schemas.openxmlformats.org/officeDocument/2006/relationships/image" Target="../media/image519.png"/><Relationship Id="rId110" Type="http://schemas.openxmlformats.org/officeDocument/2006/relationships/customXml" Target="../ink/ink515.xml"/><Relationship Id="rId131" Type="http://schemas.openxmlformats.org/officeDocument/2006/relationships/image" Target="../media/image541.png"/><Relationship Id="rId152" Type="http://schemas.openxmlformats.org/officeDocument/2006/relationships/customXml" Target="../ink/ink536.xml"/><Relationship Id="rId173" Type="http://schemas.openxmlformats.org/officeDocument/2006/relationships/image" Target="../media/image562.png"/><Relationship Id="rId194" Type="http://schemas.openxmlformats.org/officeDocument/2006/relationships/customXml" Target="../ink/ink557.xml"/><Relationship Id="rId208" Type="http://schemas.openxmlformats.org/officeDocument/2006/relationships/customXml" Target="../ink/ink564.xml"/><Relationship Id="rId229" Type="http://schemas.openxmlformats.org/officeDocument/2006/relationships/image" Target="../media/image590.png"/><Relationship Id="rId240" Type="http://schemas.openxmlformats.org/officeDocument/2006/relationships/customXml" Target="../ink/ink580.xml"/><Relationship Id="rId261" Type="http://schemas.openxmlformats.org/officeDocument/2006/relationships/image" Target="../media/image606.png"/><Relationship Id="rId14" Type="http://schemas.openxmlformats.org/officeDocument/2006/relationships/customXml" Target="../ink/ink467.xml"/><Relationship Id="rId35" Type="http://schemas.openxmlformats.org/officeDocument/2006/relationships/image" Target="../media/image493.png"/><Relationship Id="rId56" Type="http://schemas.openxmlformats.org/officeDocument/2006/relationships/customXml" Target="../ink/ink488.xml"/><Relationship Id="rId77" Type="http://schemas.openxmlformats.org/officeDocument/2006/relationships/image" Target="../media/image514.png"/><Relationship Id="rId100" Type="http://schemas.openxmlformats.org/officeDocument/2006/relationships/customXml" Target="../ink/ink510.xml"/><Relationship Id="rId8" Type="http://schemas.openxmlformats.org/officeDocument/2006/relationships/customXml" Target="../ink/ink464.xml"/><Relationship Id="rId98" Type="http://schemas.openxmlformats.org/officeDocument/2006/relationships/customXml" Target="../ink/ink509.xml"/><Relationship Id="rId121" Type="http://schemas.openxmlformats.org/officeDocument/2006/relationships/image" Target="../media/image536.png"/><Relationship Id="rId142" Type="http://schemas.openxmlformats.org/officeDocument/2006/relationships/customXml" Target="../ink/ink531.xml"/><Relationship Id="rId163" Type="http://schemas.openxmlformats.org/officeDocument/2006/relationships/image" Target="../media/image557.png"/><Relationship Id="rId184" Type="http://schemas.openxmlformats.org/officeDocument/2006/relationships/customXml" Target="../ink/ink552.xml"/><Relationship Id="rId219" Type="http://schemas.openxmlformats.org/officeDocument/2006/relationships/image" Target="../media/image585.png"/><Relationship Id="rId230" Type="http://schemas.openxmlformats.org/officeDocument/2006/relationships/customXml" Target="../ink/ink575.xml"/><Relationship Id="rId251" Type="http://schemas.openxmlformats.org/officeDocument/2006/relationships/image" Target="../media/image601.png"/><Relationship Id="rId25" Type="http://schemas.openxmlformats.org/officeDocument/2006/relationships/image" Target="../media/image488.png"/><Relationship Id="rId46" Type="http://schemas.openxmlformats.org/officeDocument/2006/relationships/customXml" Target="../ink/ink483.xml"/><Relationship Id="rId67" Type="http://schemas.openxmlformats.org/officeDocument/2006/relationships/image" Target="../media/image509.png"/><Relationship Id="rId88" Type="http://schemas.openxmlformats.org/officeDocument/2006/relationships/customXml" Target="../ink/ink504.xml"/><Relationship Id="rId111" Type="http://schemas.openxmlformats.org/officeDocument/2006/relationships/image" Target="../media/image531.png"/><Relationship Id="rId132" Type="http://schemas.openxmlformats.org/officeDocument/2006/relationships/customXml" Target="../ink/ink526.xml"/><Relationship Id="rId153" Type="http://schemas.openxmlformats.org/officeDocument/2006/relationships/image" Target="../media/image552.png"/><Relationship Id="rId174" Type="http://schemas.openxmlformats.org/officeDocument/2006/relationships/customXml" Target="../ink/ink547.xml"/><Relationship Id="rId195" Type="http://schemas.openxmlformats.org/officeDocument/2006/relationships/image" Target="../media/image573.png"/><Relationship Id="rId209" Type="http://schemas.openxmlformats.org/officeDocument/2006/relationships/image" Target="../media/image580.png"/><Relationship Id="rId220" Type="http://schemas.openxmlformats.org/officeDocument/2006/relationships/customXml" Target="../ink/ink570.xml"/><Relationship Id="rId241" Type="http://schemas.openxmlformats.org/officeDocument/2006/relationships/image" Target="../media/image596.png"/><Relationship Id="rId15" Type="http://schemas.openxmlformats.org/officeDocument/2006/relationships/image" Target="../media/image483.png"/><Relationship Id="rId36" Type="http://schemas.openxmlformats.org/officeDocument/2006/relationships/customXml" Target="../ink/ink478.xml"/><Relationship Id="rId57" Type="http://schemas.openxmlformats.org/officeDocument/2006/relationships/image" Target="../media/image504.png"/><Relationship Id="rId262" Type="http://schemas.openxmlformats.org/officeDocument/2006/relationships/customXml" Target="../ink/ink591.xml"/><Relationship Id="rId78" Type="http://schemas.openxmlformats.org/officeDocument/2006/relationships/customXml" Target="../ink/ink499.xml"/><Relationship Id="rId99" Type="http://schemas.openxmlformats.org/officeDocument/2006/relationships/image" Target="../media/image525.png"/><Relationship Id="rId101" Type="http://schemas.openxmlformats.org/officeDocument/2006/relationships/image" Target="../media/image526.png"/><Relationship Id="rId122" Type="http://schemas.openxmlformats.org/officeDocument/2006/relationships/customXml" Target="../ink/ink521.xml"/><Relationship Id="rId143" Type="http://schemas.openxmlformats.org/officeDocument/2006/relationships/image" Target="../media/image547.png"/><Relationship Id="rId164" Type="http://schemas.openxmlformats.org/officeDocument/2006/relationships/customXml" Target="../ink/ink542.xml"/><Relationship Id="rId185" Type="http://schemas.openxmlformats.org/officeDocument/2006/relationships/image" Target="../media/image568.png"/><Relationship Id="rId9" Type="http://schemas.openxmlformats.org/officeDocument/2006/relationships/image" Target="../media/image480.png"/><Relationship Id="rId210" Type="http://schemas.openxmlformats.org/officeDocument/2006/relationships/customXml" Target="../ink/ink565.xml"/><Relationship Id="rId26" Type="http://schemas.openxmlformats.org/officeDocument/2006/relationships/customXml" Target="../ink/ink473.xml"/><Relationship Id="rId231" Type="http://schemas.openxmlformats.org/officeDocument/2006/relationships/image" Target="../media/image591.png"/><Relationship Id="rId252" Type="http://schemas.openxmlformats.org/officeDocument/2006/relationships/customXml" Target="../ink/ink586.xml"/><Relationship Id="rId47" Type="http://schemas.openxmlformats.org/officeDocument/2006/relationships/image" Target="../media/image499.png"/><Relationship Id="rId68" Type="http://schemas.openxmlformats.org/officeDocument/2006/relationships/customXml" Target="../ink/ink494.xml"/><Relationship Id="rId89" Type="http://schemas.openxmlformats.org/officeDocument/2006/relationships/image" Target="../media/image520.png"/><Relationship Id="rId112" Type="http://schemas.openxmlformats.org/officeDocument/2006/relationships/customXml" Target="../ink/ink516.xml"/><Relationship Id="rId133" Type="http://schemas.openxmlformats.org/officeDocument/2006/relationships/image" Target="../media/image542.png"/><Relationship Id="rId154" Type="http://schemas.openxmlformats.org/officeDocument/2006/relationships/customXml" Target="../ink/ink537.xml"/><Relationship Id="rId175" Type="http://schemas.openxmlformats.org/officeDocument/2006/relationships/image" Target="../media/image563.png"/><Relationship Id="rId196" Type="http://schemas.openxmlformats.org/officeDocument/2006/relationships/customXml" Target="../ink/ink558.xml"/><Relationship Id="rId200" Type="http://schemas.openxmlformats.org/officeDocument/2006/relationships/customXml" Target="../ink/ink560.xml"/><Relationship Id="rId16" Type="http://schemas.openxmlformats.org/officeDocument/2006/relationships/customXml" Target="../ink/ink468.xml"/><Relationship Id="rId221" Type="http://schemas.openxmlformats.org/officeDocument/2006/relationships/image" Target="../media/image586.png"/><Relationship Id="rId242" Type="http://schemas.openxmlformats.org/officeDocument/2006/relationships/customXml" Target="../ink/ink581.xml"/><Relationship Id="rId263" Type="http://schemas.openxmlformats.org/officeDocument/2006/relationships/image" Target="../media/image607.png"/><Relationship Id="rId37" Type="http://schemas.openxmlformats.org/officeDocument/2006/relationships/image" Target="../media/image494.png"/><Relationship Id="rId58" Type="http://schemas.openxmlformats.org/officeDocument/2006/relationships/customXml" Target="../ink/ink489.xml"/><Relationship Id="rId79" Type="http://schemas.openxmlformats.org/officeDocument/2006/relationships/image" Target="../media/image515.png"/><Relationship Id="rId102" Type="http://schemas.openxmlformats.org/officeDocument/2006/relationships/customXml" Target="../ink/ink511.xml"/><Relationship Id="rId123" Type="http://schemas.openxmlformats.org/officeDocument/2006/relationships/image" Target="../media/image537.png"/><Relationship Id="rId144" Type="http://schemas.openxmlformats.org/officeDocument/2006/relationships/customXml" Target="../ink/ink532.xml"/><Relationship Id="rId90" Type="http://schemas.openxmlformats.org/officeDocument/2006/relationships/customXml" Target="../ink/ink505.xml"/><Relationship Id="rId165" Type="http://schemas.openxmlformats.org/officeDocument/2006/relationships/image" Target="../media/image558.png"/><Relationship Id="rId186" Type="http://schemas.openxmlformats.org/officeDocument/2006/relationships/customXml" Target="../ink/ink553.xml"/><Relationship Id="rId211" Type="http://schemas.openxmlformats.org/officeDocument/2006/relationships/image" Target="../media/image581.png"/><Relationship Id="rId232" Type="http://schemas.openxmlformats.org/officeDocument/2006/relationships/customXml" Target="../ink/ink576.xml"/><Relationship Id="rId253" Type="http://schemas.openxmlformats.org/officeDocument/2006/relationships/image" Target="../media/image602.png"/><Relationship Id="rId27" Type="http://schemas.openxmlformats.org/officeDocument/2006/relationships/image" Target="../media/image489.png"/><Relationship Id="rId48" Type="http://schemas.openxmlformats.org/officeDocument/2006/relationships/customXml" Target="../ink/ink484.xml"/><Relationship Id="rId69" Type="http://schemas.openxmlformats.org/officeDocument/2006/relationships/image" Target="../media/image510.png"/><Relationship Id="rId113" Type="http://schemas.openxmlformats.org/officeDocument/2006/relationships/image" Target="../media/image532.png"/><Relationship Id="rId134" Type="http://schemas.openxmlformats.org/officeDocument/2006/relationships/customXml" Target="../ink/ink527.xml"/><Relationship Id="rId80" Type="http://schemas.openxmlformats.org/officeDocument/2006/relationships/customXml" Target="../ink/ink500.xml"/><Relationship Id="rId155" Type="http://schemas.openxmlformats.org/officeDocument/2006/relationships/image" Target="../media/image553.png"/><Relationship Id="rId176" Type="http://schemas.openxmlformats.org/officeDocument/2006/relationships/customXml" Target="../ink/ink548.xml"/><Relationship Id="rId197" Type="http://schemas.openxmlformats.org/officeDocument/2006/relationships/image" Target="../media/image574.png"/><Relationship Id="rId201" Type="http://schemas.openxmlformats.org/officeDocument/2006/relationships/image" Target="../media/image576.png"/><Relationship Id="rId222" Type="http://schemas.openxmlformats.org/officeDocument/2006/relationships/customXml" Target="../ink/ink571.xml"/><Relationship Id="rId243" Type="http://schemas.openxmlformats.org/officeDocument/2006/relationships/image" Target="../media/image597.png"/><Relationship Id="rId264" Type="http://schemas.openxmlformats.org/officeDocument/2006/relationships/customXml" Target="../ink/ink592.xml"/><Relationship Id="rId17" Type="http://schemas.openxmlformats.org/officeDocument/2006/relationships/image" Target="../media/image484.png"/><Relationship Id="rId38" Type="http://schemas.openxmlformats.org/officeDocument/2006/relationships/customXml" Target="../ink/ink479.xml"/><Relationship Id="rId59" Type="http://schemas.openxmlformats.org/officeDocument/2006/relationships/image" Target="../media/image505.png"/><Relationship Id="rId103" Type="http://schemas.openxmlformats.org/officeDocument/2006/relationships/image" Target="../media/image527.png"/><Relationship Id="rId124" Type="http://schemas.openxmlformats.org/officeDocument/2006/relationships/customXml" Target="../ink/ink522.xml"/><Relationship Id="rId70" Type="http://schemas.openxmlformats.org/officeDocument/2006/relationships/customXml" Target="../ink/ink495.xml"/><Relationship Id="rId91" Type="http://schemas.openxmlformats.org/officeDocument/2006/relationships/image" Target="../media/image521.png"/><Relationship Id="rId145" Type="http://schemas.openxmlformats.org/officeDocument/2006/relationships/image" Target="../media/image548.png"/><Relationship Id="rId166" Type="http://schemas.openxmlformats.org/officeDocument/2006/relationships/customXml" Target="../ink/ink543.xml"/><Relationship Id="rId187" Type="http://schemas.openxmlformats.org/officeDocument/2006/relationships/image" Target="../media/image569.png"/><Relationship Id="rId1" Type="http://schemas.openxmlformats.org/officeDocument/2006/relationships/slideLayout" Target="../slideLayouts/slideLayout5.xml"/><Relationship Id="rId212" Type="http://schemas.openxmlformats.org/officeDocument/2006/relationships/customXml" Target="../ink/ink566.xml"/><Relationship Id="rId233" Type="http://schemas.openxmlformats.org/officeDocument/2006/relationships/image" Target="../media/image592.png"/><Relationship Id="rId254" Type="http://schemas.openxmlformats.org/officeDocument/2006/relationships/customXml" Target="../ink/ink587.xml"/><Relationship Id="rId28" Type="http://schemas.openxmlformats.org/officeDocument/2006/relationships/customXml" Target="../ink/ink474.xml"/><Relationship Id="rId49" Type="http://schemas.openxmlformats.org/officeDocument/2006/relationships/image" Target="../media/image500.png"/><Relationship Id="rId114" Type="http://schemas.openxmlformats.org/officeDocument/2006/relationships/customXml" Target="../ink/ink517.xml"/><Relationship Id="rId60" Type="http://schemas.openxmlformats.org/officeDocument/2006/relationships/customXml" Target="../ink/ink490.xml"/><Relationship Id="rId81" Type="http://schemas.openxmlformats.org/officeDocument/2006/relationships/image" Target="../media/image516.png"/><Relationship Id="rId135" Type="http://schemas.openxmlformats.org/officeDocument/2006/relationships/image" Target="../media/image543.png"/><Relationship Id="rId156" Type="http://schemas.openxmlformats.org/officeDocument/2006/relationships/customXml" Target="../ink/ink538.xml"/><Relationship Id="rId177" Type="http://schemas.openxmlformats.org/officeDocument/2006/relationships/image" Target="../media/image564.png"/><Relationship Id="rId198" Type="http://schemas.openxmlformats.org/officeDocument/2006/relationships/customXml" Target="../ink/ink559.xml"/><Relationship Id="rId202" Type="http://schemas.openxmlformats.org/officeDocument/2006/relationships/customXml" Target="../ink/ink561.xml"/><Relationship Id="rId223" Type="http://schemas.openxmlformats.org/officeDocument/2006/relationships/image" Target="../media/image587.png"/><Relationship Id="rId244" Type="http://schemas.openxmlformats.org/officeDocument/2006/relationships/customXml" Target="../ink/ink582.xml"/><Relationship Id="rId18" Type="http://schemas.openxmlformats.org/officeDocument/2006/relationships/customXml" Target="../ink/ink469.xml"/><Relationship Id="rId39" Type="http://schemas.openxmlformats.org/officeDocument/2006/relationships/image" Target="../media/image495.png"/><Relationship Id="rId265" Type="http://schemas.openxmlformats.org/officeDocument/2006/relationships/image" Target="../media/image608.png"/><Relationship Id="rId50" Type="http://schemas.openxmlformats.org/officeDocument/2006/relationships/customXml" Target="../ink/ink485.xml"/><Relationship Id="rId104" Type="http://schemas.openxmlformats.org/officeDocument/2006/relationships/customXml" Target="../ink/ink512.xml"/><Relationship Id="rId125" Type="http://schemas.openxmlformats.org/officeDocument/2006/relationships/image" Target="../media/image538.png"/><Relationship Id="rId146" Type="http://schemas.openxmlformats.org/officeDocument/2006/relationships/customXml" Target="../ink/ink533.xml"/><Relationship Id="rId167" Type="http://schemas.openxmlformats.org/officeDocument/2006/relationships/image" Target="../media/image559.png"/><Relationship Id="rId188" Type="http://schemas.openxmlformats.org/officeDocument/2006/relationships/customXml" Target="../ink/ink554.xml"/><Relationship Id="rId71" Type="http://schemas.openxmlformats.org/officeDocument/2006/relationships/image" Target="../media/image511.png"/><Relationship Id="rId92" Type="http://schemas.openxmlformats.org/officeDocument/2006/relationships/customXml" Target="../ink/ink506.xml"/><Relationship Id="rId213" Type="http://schemas.openxmlformats.org/officeDocument/2006/relationships/image" Target="../media/image582.png"/><Relationship Id="rId234" Type="http://schemas.openxmlformats.org/officeDocument/2006/relationships/customXml" Target="../ink/ink577.xml"/><Relationship Id="rId2" Type="http://schemas.openxmlformats.org/officeDocument/2006/relationships/customXml" Target="../ink/ink461.xml"/><Relationship Id="rId29" Type="http://schemas.openxmlformats.org/officeDocument/2006/relationships/image" Target="../media/image490.png"/><Relationship Id="rId255" Type="http://schemas.openxmlformats.org/officeDocument/2006/relationships/image" Target="../media/image603.png"/><Relationship Id="rId40" Type="http://schemas.openxmlformats.org/officeDocument/2006/relationships/customXml" Target="../ink/ink480.xml"/><Relationship Id="rId115" Type="http://schemas.openxmlformats.org/officeDocument/2006/relationships/image" Target="../media/image533.png"/><Relationship Id="rId136" Type="http://schemas.openxmlformats.org/officeDocument/2006/relationships/customXml" Target="../ink/ink528.xml"/><Relationship Id="rId157" Type="http://schemas.openxmlformats.org/officeDocument/2006/relationships/image" Target="../media/image554.png"/><Relationship Id="rId178" Type="http://schemas.openxmlformats.org/officeDocument/2006/relationships/customXml" Target="../ink/ink549.xml"/><Relationship Id="rId61" Type="http://schemas.openxmlformats.org/officeDocument/2006/relationships/image" Target="../media/image506.png"/><Relationship Id="rId82" Type="http://schemas.openxmlformats.org/officeDocument/2006/relationships/customXml" Target="../ink/ink501.xml"/><Relationship Id="rId199" Type="http://schemas.openxmlformats.org/officeDocument/2006/relationships/image" Target="../media/image575.png"/><Relationship Id="rId203" Type="http://schemas.openxmlformats.org/officeDocument/2006/relationships/image" Target="../media/image577.png"/><Relationship Id="rId19" Type="http://schemas.openxmlformats.org/officeDocument/2006/relationships/image" Target="../media/image485.png"/><Relationship Id="rId224" Type="http://schemas.openxmlformats.org/officeDocument/2006/relationships/customXml" Target="../ink/ink572.xml"/><Relationship Id="rId245" Type="http://schemas.openxmlformats.org/officeDocument/2006/relationships/image" Target="../media/image598.png"/><Relationship Id="rId266" Type="http://schemas.openxmlformats.org/officeDocument/2006/relationships/customXml" Target="../ink/ink593.xml"/><Relationship Id="rId30" Type="http://schemas.openxmlformats.org/officeDocument/2006/relationships/customXml" Target="../ink/ink475.xml"/><Relationship Id="rId105" Type="http://schemas.openxmlformats.org/officeDocument/2006/relationships/image" Target="../media/image528.png"/><Relationship Id="rId126" Type="http://schemas.openxmlformats.org/officeDocument/2006/relationships/customXml" Target="../ink/ink523.xml"/><Relationship Id="rId147" Type="http://schemas.openxmlformats.org/officeDocument/2006/relationships/image" Target="../media/image549.png"/><Relationship Id="rId168" Type="http://schemas.openxmlformats.org/officeDocument/2006/relationships/customXml" Target="../ink/ink544.xml"/><Relationship Id="rId51" Type="http://schemas.openxmlformats.org/officeDocument/2006/relationships/image" Target="../media/image501.png"/><Relationship Id="rId72" Type="http://schemas.openxmlformats.org/officeDocument/2006/relationships/customXml" Target="../ink/ink496.xml"/><Relationship Id="rId93" Type="http://schemas.openxmlformats.org/officeDocument/2006/relationships/image" Target="../media/image522.png"/><Relationship Id="rId189" Type="http://schemas.openxmlformats.org/officeDocument/2006/relationships/image" Target="../media/image570.png"/><Relationship Id="rId3" Type="http://schemas.openxmlformats.org/officeDocument/2006/relationships/image" Target="../media/image477.png"/><Relationship Id="rId214" Type="http://schemas.openxmlformats.org/officeDocument/2006/relationships/customXml" Target="../ink/ink567.xml"/><Relationship Id="rId235" Type="http://schemas.openxmlformats.org/officeDocument/2006/relationships/image" Target="../media/image593.png"/><Relationship Id="rId256" Type="http://schemas.openxmlformats.org/officeDocument/2006/relationships/customXml" Target="../ink/ink588.xml"/><Relationship Id="rId116" Type="http://schemas.openxmlformats.org/officeDocument/2006/relationships/customXml" Target="../ink/ink518.xml"/><Relationship Id="rId137" Type="http://schemas.openxmlformats.org/officeDocument/2006/relationships/image" Target="../media/image544.png"/><Relationship Id="rId158" Type="http://schemas.openxmlformats.org/officeDocument/2006/relationships/customXml" Target="../ink/ink539.xml"/><Relationship Id="rId20" Type="http://schemas.openxmlformats.org/officeDocument/2006/relationships/customXml" Target="../ink/ink470.xml"/><Relationship Id="rId41" Type="http://schemas.openxmlformats.org/officeDocument/2006/relationships/image" Target="../media/image496.png"/><Relationship Id="rId62" Type="http://schemas.openxmlformats.org/officeDocument/2006/relationships/customXml" Target="../ink/ink491.xml"/><Relationship Id="rId83" Type="http://schemas.openxmlformats.org/officeDocument/2006/relationships/image" Target="../media/image517.png"/><Relationship Id="rId179" Type="http://schemas.openxmlformats.org/officeDocument/2006/relationships/image" Target="../media/image565.png"/><Relationship Id="rId190" Type="http://schemas.openxmlformats.org/officeDocument/2006/relationships/customXml" Target="../ink/ink555.xml"/><Relationship Id="rId204" Type="http://schemas.openxmlformats.org/officeDocument/2006/relationships/customXml" Target="../ink/ink562.xml"/><Relationship Id="rId225" Type="http://schemas.openxmlformats.org/officeDocument/2006/relationships/image" Target="../media/image588.png"/><Relationship Id="rId246" Type="http://schemas.openxmlformats.org/officeDocument/2006/relationships/customXml" Target="../ink/ink583.xml"/><Relationship Id="rId267" Type="http://schemas.openxmlformats.org/officeDocument/2006/relationships/image" Target="../media/image609.png"/><Relationship Id="rId106" Type="http://schemas.openxmlformats.org/officeDocument/2006/relationships/customXml" Target="../ink/ink513.xml"/><Relationship Id="rId127" Type="http://schemas.openxmlformats.org/officeDocument/2006/relationships/image" Target="../media/image539.png"/><Relationship Id="rId10" Type="http://schemas.openxmlformats.org/officeDocument/2006/relationships/customXml" Target="../ink/ink465.xml"/><Relationship Id="rId31" Type="http://schemas.openxmlformats.org/officeDocument/2006/relationships/image" Target="../media/image491.png"/><Relationship Id="rId52" Type="http://schemas.openxmlformats.org/officeDocument/2006/relationships/customXml" Target="../ink/ink486.xml"/><Relationship Id="rId73" Type="http://schemas.openxmlformats.org/officeDocument/2006/relationships/image" Target="../media/image512.png"/><Relationship Id="rId94" Type="http://schemas.openxmlformats.org/officeDocument/2006/relationships/customXml" Target="../ink/ink507.xml"/><Relationship Id="rId148" Type="http://schemas.openxmlformats.org/officeDocument/2006/relationships/customXml" Target="../ink/ink534.xml"/><Relationship Id="rId169" Type="http://schemas.openxmlformats.org/officeDocument/2006/relationships/image" Target="../media/image560.png"/><Relationship Id="rId4" Type="http://schemas.openxmlformats.org/officeDocument/2006/relationships/customXml" Target="../ink/ink462.xml"/><Relationship Id="rId180" Type="http://schemas.openxmlformats.org/officeDocument/2006/relationships/customXml" Target="../ink/ink550.xml"/><Relationship Id="rId215" Type="http://schemas.openxmlformats.org/officeDocument/2006/relationships/image" Target="../media/image583.png"/><Relationship Id="rId236" Type="http://schemas.openxmlformats.org/officeDocument/2006/relationships/customXml" Target="../ink/ink578.xml"/><Relationship Id="rId257" Type="http://schemas.openxmlformats.org/officeDocument/2006/relationships/image" Target="../media/image604.png"/><Relationship Id="rId42" Type="http://schemas.openxmlformats.org/officeDocument/2006/relationships/customXml" Target="../ink/ink481.xml"/><Relationship Id="rId84" Type="http://schemas.openxmlformats.org/officeDocument/2006/relationships/customXml" Target="../ink/ink502.xml"/><Relationship Id="rId138" Type="http://schemas.openxmlformats.org/officeDocument/2006/relationships/customXml" Target="../ink/ink529.xml"/><Relationship Id="rId191" Type="http://schemas.openxmlformats.org/officeDocument/2006/relationships/image" Target="../media/image571.png"/><Relationship Id="rId205" Type="http://schemas.openxmlformats.org/officeDocument/2006/relationships/image" Target="../media/image578.png"/><Relationship Id="rId247" Type="http://schemas.openxmlformats.org/officeDocument/2006/relationships/image" Target="../media/image599.png"/><Relationship Id="rId107" Type="http://schemas.openxmlformats.org/officeDocument/2006/relationships/image" Target="../media/image529.png"/></Relationships>
</file>

<file path=ppt/slides/_rels/slide19.xml.rels><?xml version="1.0" encoding="UTF-8" standalone="yes"?>
<Relationships xmlns="http://schemas.openxmlformats.org/package/2006/relationships"><Relationship Id="rId3" Type="http://schemas.openxmlformats.org/officeDocument/2006/relationships/image" Target="../media/image6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15.png"/></Relationships>
</file>

<file path=ppt/slides/_rels/slide23.xml.rels><?xml version="1.0" encoding="UTF-8" standalone="yes"?>
<Relationships xmlns="http://schemas.openxmlformats.org/package/2006/relationships"><Relationship Id="rId3" Type="http://schemas.openxmlformats.org/officeDocument/2006/relationships/image" Target="../media/image6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1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19.png"/><Relationship Id="rId4" Type="http://schemas.openxmlformats.org/officeDocument/2006/relationships/image" Target="../media/image618.png"/></Relationships>
</file>

<file path=ppt/slides/_rels/slide25.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17" Type="http://schemas.openxmlformats.org/officeDocument/2006/relationships/image" Target="../media/image692.png"/><Relationship Id="rId299" Type="http://schemas.openxmlformats.org/officeDocument/2006/relationships/image" Target="../media/image783.png"/><Relationship Id="rId21" Type="http://schemas.openxmlformats.org/officeDocument/2006/relationships/image" Target="../media/image644.png"/><Relationship Id="rId63" Type="http://schemas.openxmlformats.org/officeDocument/2006/relationships/image" Target="../media/image665.png"/><Relationship Id="rId159" Type="http://schemas.openxmlformats.org/officeDocument/2006/relationships/image" Target="../media/image713.png"/><Relationship Id="rId170" Type="http://schemas.openxmlformats.org/officeDocument/2006/relationships/customXml" Target="../ink/ink678.xml"/><Relationship Id="rId226" Type="http://schemas.openxmlformats.org/officeDocument/2006/relationships/customXml" Target="../ink/ink706.xml"/><Relationship Id="rId268" Type="http://schemas.openxmlformats.org/officeDocument/2006/relationships/customXml" Target="../ink/ink727.xml"/><Relationship Id="rId32" Type="http://schemas.openxmlformats.org/officeDocument/2006/relationships/customXml" Target="../ink/ink609.xml"/><Relationship Id="rId74" Type="http://schemas.openxmlformats.org/officeDocument/2006/relationships/customXml" Target="../ink/ink630.xml"/><Relationship Id="rId128" Type="http://schemas.openxmlformats.org/officeDocument/2006/relationships/customXml" Target="../ink/ink657.xml"/><Relationship Id="rId5" Type="http://schemas.openxmlformats.org/officeDocument/2006/relationships/image" Target="../media/image636.png"/><Relationship Id="rId181" Type="http://schemas.openxmlformats.org/officeDocument/2006/relationships/image" Target="../media/image724.png"/><Relationship Id="rId237" Type="http://schemas.openxmlformats.org/officeDocument/2006/relationships/image" Target="../media/image752.png"/><Relationship Id="rId279" Type="http://schemas.openxmlformats.org/officeDocument/2006/relationships/image" Target="../media/image773.png"/><Relationship Id="rId43" Type="http://schemas.openxmlformats.org/officeDocument/2006/relationships/image" Target="../media/image655.png"/><Relationship Id="rId139" Type="http://schemas.openxmlformats.org/officeDocument/2006/relationships/image" Target="../media/image703.png"/><Relationship Id="rId290" Type="http://schemas.openxmlformats.org/officeDocument/2006/relationships/customXml" Target="../ink/ink738.xml"/><Relationship Id="rId304" Type="http://schemas.openxmlformats.org/officeDocument/2006/relationships/customXml" Target="../ink/ink745.xml"/><Relationship Id="rId85" Type="http://schemas.openxmlformats.org/officeDocument/2006/relationships/image" Target="../media/image676.png"/><Relationship Id="rId150" Type="http://schemas.openxmlformats.org/officeDocument/2006/relationships/customXml" Target="../ink/ink668.xml"/><Relationship Id="rId192" Type="http://schemas.openxmlformats.org/officeDocument/2006/relationships/customXml" Target="../ink/ink689.xml"/><Relationship Id="rId206" Type="http://schemas.openxmlformats.org/officeDocument/2006/relationships/customXml" Target="../ink/ink696.xml"/><Relationship Id="rId248" Type="http://schemas.openxmlformats.org/officeDocument/2006/relationships/customXml" Target="../ink/ink717.xml"/><Relationship Id="rId12" Type="http://schemas.openxmlformats.org/officeDocument/2006/relationships/customXml" Target="../ink/ink599.xml"/><Relationship Id="rId108" Type="http://schemas.openxmlformats.org/officeDocument/2006/relationships/customXml" Target="../ink/ink647.xml"/><Relationship Id="rId315" Type="http://schemas.openxmlformats.org/officeDocument/2006/relationships/image" Target="../media/image791.png"/><Relationship Id="rId54" Type="http://schemas.openxmlformats.org/officeDocument/2006/relationships/customXml" Target="../ink/ink620.xml"/><Relationship Id="rId96" Type="http://schemas.openxmlformats.org/officeDocument/2006/relationships/customXml" Target="../ink/ink641.xml"/><Relationship Id="rId161" Type="http://schemas.openxmlformats.org/officeDocument/2006/relationships/image" Target="../media/image714.png"/><Relationship Id="rId217" Type="http://schemas.openxmlformats.org/officeDocument/2006/relationships/image" Target="../media/image742.png"/><Relationship Id="rId259" Type="http://schemas.openxmlformats.org/officeDocument/2006/relationships/image" Target="../media/image763.png"/><Relationship Id="rId23" Type="http://schemas.openxmlformats.org/officeDocument/2006/relationships/image" Target="../media/image645.png"/><Relationship Id="rId119" Type="http://schemas.openxmlformats.org/officeDocument/2006/relationships/image" Target="../media/image693.png"/><Relationship Id="rId270" Type="http://schemas.openxmlformats.org/officeDocument/2006/relationships/customXml" Target="../ink/ink728.xml"/><Relationship Id="rId65" Type="http://schemas.openxmlformats.org/officeDocument/2006/relationships/image" Target="../media/image666.png"/><Relationship Id="rId130" Type="http://schemas.openxmlformats.org/officeDocument/2006/relationships/customXml" Target="../ink/ink658.xml"/><Relationship Id="rId172" Type="http://schemas.openxmlformats.org/officeDocument/2006/relationships/customXml" Target="../ink/ink679.xml"/><Relationship Id="rId228" Type="http://schemas.openxmlformats.org/officeDocument/2006/relationships/customXml" Target="../ink/ink707.xml"/><Relationship Id="rId281" Type="http://schemas.openxmlformats.org/officeDocument/2006/relationships/image" Target="../media/image774.png"/><Relationship Id="rId34" Type="http://schemas.openxmlformats.org/officeDocument/2006/relationships/customXml" Target="../ink/ink610.xml"/><Relationship Id="rId55" Type="http://schemas.openxmlformats.org/officeDocument/2006/relationships/image" Target="../media/image661.png"/><Relationship Id="rId76" Type="http://schemas.openxmlformats.org/officeDocument/2006/relationships/customXml" Target="../ink/ink631.xml"/><Relationship Id="rId97" Type="http://schemas.openxmlformats.org/officeDocument/2006/relationships/image" Target="../media/image682.png"/><Relationship Id="rId120" Type="http://schemas.openxmlformats.org/officeDocument/2006/relationships/customXml" Target="../ink/ink653.xml"/><Relationship Id="rId141" Type="http://schemas.openxmlformats.org/officeDocument/2006/relationships/image" Target="../media/image704.png"/><Relationship Id="rId7" Type="http://schemas.openxmlformats.org/officeDocument/2006/relationships/image" Target="../media/image637.png"/><Relationship Id="rId162" Type="http://schemas.openxmlformats.org/officeDocument/2006/relationships/customXml" Target="../ink/ink674.xml"/><Relationship Id="rId183" Type="http://schemas.openxmlformats.org/officeDocument/2006/relationships/image" Target="../media/image725.png"/><Relationship Id="rId218" Type="http://schemas.openxmlformats.org/officeDocument/2006/relationships/customXml" Target="../ink/ink702.xml"/><Relationship Id="rId239" Type="http://schemas.openxmlformats.org/officeDocument/2006/relationships/image" Target="../media/image753.png"/><Relationship Id="rId250" Type="http://schemas.openxmlformats.org/officeDocument/2006/relationships/customXml" Target="../ink/ink718.xml"/><Relationship Id="rId271" Type="http://schemas.openxmlformats.org/officeDocument/2006/relationships/image" Target="../media/image769.png"/><Relationship Id="rId292" Type="http://schemas.openxmlformats.org/officeDocument/2006/relationships/customXml" Target="../ink/ink739.xml"/><Relationship Id="rId306" Type="http://schemas.openxmlformats.org/officeDocument/2006/relationships/customXml" Target="../ink/ink746.xml"/><Relationship Id="rId24" Type="http://schemas.openxmlformats.org/officeDocument/2006/relationships/customXml" Target="../ink/ink605.xml"/><Relationship Id="rId45" Type="http://schemas.openxmlformats.org/officeDocument/2006/relationships/image" Target="../media/image656.png"/><Relationship Id="rId66" Type="http://schemas.openxmlformats.org/officeDocument/2006/relationships/customXml" Target="../ink/ink626.xml"/><Relationship Id="rId87" Type="http://schemas.openxmlformats.org/officeDocument/2006/relationships/image" Target="../media/image677.png"/><Relationship Id="rId110" Type="http://schemas.openxmlformats.org/officeDocument/2006/relationships/customXml" Target="../ink/ink648.xml"/><Relationship Id="rId131" Type="http://schemas.openxmlformats.org/officeDocument/2006/relationships/image" Target="../media/image699.png"/><Relationship Id="rId152" Type="http://schemas.openxmlformats.org/officeDocument/2006/relationships/customXml" Target="../ink/ink669.xml"/><Relationship Id="rId173" Type="http://schemas.openxmlformats.org/officeDocument/2006/relationships/image" Target="../media/image720.png"/><Relationship Id="rId194" Type="http://schemas.openxmlformats.org/officeDocument/2006/relationships/customXml" Target="../ink/ink690.xml"/><Relationship Id="rId208" Type="http://schemas.openxmlformats.org/officeDocument/2006/relationships/customXml" Target="../ink/ink697.xml"/><Relationship Id="rId229" Type="http://schemas.openxmlformats.org/officeDocument/2006/relationships/image" Target="../media/image748.png"/><Relationship Id="rId240" Type="http://schemas.openxmlformats.org/officeDocument/2006/relationships/customXml" Target="../ink/ink713.xml"/><Relationship Id="rId261" Type="http://schemas.openxmlformats.org/officeDocument/2006/relationships/image" Target="../media/image764.png"/><Relationship Id="rId14" Type="http://schemas.openxmlformats.org/officeDocument/2006/relationships/customXml" Target="../ink/ink600.xml"/><Relationship Id="rId35" Type="http://schemas.openxmlformats.org/officeDocument/2006/relationships/image" Target="../media/image651.png"/><Relationship Id="rId56" Type="http://schemas.openxmlformats.org/officeDocument/2006/relationships/customXml" Target="../ink/ink621.xml"/><Relationship Id="rId77" Type="http://schemas.openxmlformats.org/officeDocument/2006/relationships/image" Target="../media/image672.png"/><Relationship Id="rId100" Type="http://schemas.openxmlformats.org/officeDocument/2006/relationships/customXml" Target="../ink/ink643.xml"/><Relationship Id="rId282" Type="http://schemas.openxmlformats.org/officeDocument/2006/relationships/customXml" Target="../ink/ink734.xml"/><Relationship Id="rId317" Type="http://schemas.openxmlformats.org/officeDocument/2006/relationships/image" Target="../media/image792.png"/><Relationship Id="rId8" Type="http://schemas.openxmlformats.org/officeDocument/2006/relationships/customXml" Target="../ink/ink597.xml"/><Relationship Id="rId98" Type="http://schemas.openxmlformats.org/officeDocument/2006/relationships/customXml" Target="../ink/ink642.xml"/><Relationship Id="rId121" Type="http://schemas.openxmlformats.org/officeDocument/2006/relationships/image" Target="../media/image694.png"/><Relationship Id="rId142" Type="http://schemas.openxmlformats.org/officeDocument/2006/relationships/customXml" Target="../ink/ink664.xml"/><Relationship Id="rId163" Type="http://schemas.openxmlformats.org/officeDocument/2006/relationships/image" Target="../media/image715.png"/><Relationship Id="rId184" Type="http://schemas.openxmlformats.org/officeDocument/2006/relationships/customXml" Target="../ink/ink685.xml"/><Relationship Id="rId219" Type="http://schemas.openxmlformats.org/officeDocument/2006/relationships/image" Target="../media/image743.png"/><Relationship Id="rId230" Type="http://schemas.openxmlformats.org/officeDocument/2006/relationships/customXml" Target="../ink/ink708.xml"/><Relationship Id="rId251" Type="http://schemas.openxmlformats.org/officeDocument/2006/relationships/image" Target="../media/image759.png"/><Relationship Id="rId25" Type="http://schemas.openxmlformats.org/officeDocument/2006/relationships/image" Target="../media/image646.png"/><Relationship Id="rId46" Type="http://schemas.openxmlformats.org/officeDocument/2006/relationships/customXml" Target="../ink/ink616.xml"/><Relationship Id="rId67" Type="http://schemas.openxmlformats.org/officeDocument/2006/relationships/image" Target="../media/image667.png"/><Relationship Id="rId272" Type="http://schemas.openxmlformats.org/officeDocument/2006/relationships/customXml" Target="../ink/ink729.xml"/><Relationship Id="rId293" Type="http://schemas.openxmlformats.org/officeDocument/2006/relationships/image" Target="../media/image780.png"/><Relationship Id="rId307" Type="http://schemas.openxmlformats.org/officeDocument/2006/relationships/image" Target="../media/image787.png"/><Relationship Id="rId88" Type="http://schemas.openxmlformats.org/officeDocument/2006/relationships/customXml" Target="../ink/ink637.xml"/><Relationship Id="rId111" Type="http://schemas.openxmlformats.org/officeDocument/2006/relationships/image" Target="../media/image689.png"/><Relationship Id="rId132" Type="http://schemas.openxmlformats.org/officeDocument/2006/relationships/customXml" Target="../ink/ink659.xml"/><Relationship Id="rId153" Type="http://schemas.openxmlformats.org/officeDocument/2006/relationships/image" Target="../media/image710.png"/><Relationship Id="rId174" Type="http://schemas.openxmlformats.org/officeDocument/2006/relationships/customXml" Target="../ink/ink680.xml"/><Relationship Id="rId195" Type="http://schemas.openxmlformats.org/officeDocument/2006/relationships/image" Target="../media/image731.png"/><Relationship Id="rId209" Type="http://schemas.openxmlformats.org/officeDocument/2006/relationships/image" Target="../media/image738.png"/><Relationship Id="rId220" Type="http://schemas.openxmlformats.org/officeDocument/2006/relationships/customXml" Target="../ink/ink703.xml"/><Relationship Id="rId241" Type="http://schemas.openxmlformats.org/officeDocument/2006/relationships/image" Target="../media/image754.png"/><Relationship Id="rId15" Type="http://schemas.openxmlformats.org/officeDocument/2006/relationships/image" Target="../media/image641.png"/><Relationship Id="rId36" Type="http://schemas.openxmlformats.org/officeDocument/2006/relationships/customXml" Target="../ink/ink611.xml"/><Relationship Id="rId57" Type="http://schemas.openxmlformats.org/officeDocument/2006/relationships/image" Target="../media/image662.png"/><Relationship Id="rId262" Type="http://schemas.openxmlformats.org/officeDocument/2006/relationships/customXml" Target="../ink/ink724.xml"/><Relationship Id="rId283" Type="http://schemas.openxmlformats.org/officeDocument/2006/relationships/image" Target="../media/image775.png"/><Relationship Id="rId318" Type="http://schemas.openxmlformats.org/officeDocument/2006/relationships/customXml" Target="../ink/ink752.xml"/><Relationship Id="rId78" Type="http://schemas.openxmlformats.org/officeDocument/2006/relationships/customXml" Target="../ink/ink632.xml"/><Relationship Id="rId99" Type="http://schemas.openxmlformats.org/officeDocument/2006/relationships/image" Target="../media/image683.png"/><Relationship Id="rId101" Type="http://schemas.openxmlformats.org/officeDocument/2006/relationships/image" Target="../media/image684.png"/><Relationship Id="rId122" Type="http://schemas.openxmlformats.org/officeDocument/2006/relationships/customXml" Target="../ink/ink654.xml"/><Relationship Id="rId143" Type="http://schemas.openxmlformats.org/officeDocument/2006/relationships/image" Target="../media/image705.png"/><Relationship Id="rId164" Type="http://schemas.openxmlformats.org/officeDocument/2006/relationships/customXml" Target="../ink/ink675.xml"/><Relationship Id="rId185" Type="http://schemas.openxmlformats.org/officeDocument/2006/relationships/image" Target="../media/image726.png"/><Relationship Id="rId9" Type="http://schemas.openxmlformats.org/officeDocument/2006/relationships/image" Target="../media/image638.png"/><Relationship Id="rId210" Type="http://schemas.openxmlformats.org/officeDocument/2006/relationships/customXml" Target="../ink/ink698.xml"/><Relationship Id="rId26" Type="http://schemas.openxmlformats.org/officeDocument/2006/relationships/customXml" Target="../ink/ink606.xml"/><Relationship Id="rId231" Type="http://schemas.openxmlformats.org/officeDocument/2006/relationships/image" Target="../media/image749.png"/><Relationship Id="rId252" Type="http://schemas.openxmlformats.org/officeDocument/2006/relationships/customXml" Target="../ink/ink719.xml"/><Relationship Id="rId273" Type="http://schemas.openxmlformats.org/officeDocument/2006/relationships/image" Target="../media/image770.png"/><Relationship Id="rId294" Type="http://schemas.openxmlformats.org/officeDocument/2006/relationships/customXml" Target="../ink/ink740.xml"/><Relationship Id="rId308" Type="http://schemas.openxmlformats.org/officeDocument/2006/relationships/customXml" Target="../ink/ink747.xml"/><Relationship Id="rId47" Type="http://schemas.openxmlformats.org/officeDocument/2006/relationships/image" Target="../media/image657.png"/><Relationship Id="rId68" Type="http://schemas.openxmlformats.org/officeDocument/2006/relationships/customXml" Target="../ink/ink627.xml"/><Relationship Id="rId89" Type="http://schemas.openxmlformats.org/officeDocument/2006/relationships/image" Target="../media/image678.png"/><Relationship Id="rId112" Type="http://schemas.openxmlformats.org/officeDocument/2006/relationships/customXml" Target="../ink/ink649.xml"/><Relationship Id="rId133" Type="http://schemas.openxmlformats.org/officeDocument/2006/relationships/image" Target="../media/image700.png"/><Relationship Id="rId154" Type="http://schemas.openxmlformats.org/officeDocument/2006/relationships/customXml" Target="../ink/ink670.xml"/><Relationship Id="rId175" Type="http://schemas.openxmlformats.org/officeDocument/2006/relationships/image" Target="../media/image721.png"/><Relationship Id="rId196" Type="http://schemas.openxmlformats.org/officeDocument/2006/relationships/customXml" Target="../ink/ink691.xml"/><Relationship Id="rId200" Type="http://schemas.openxmlformats.org/officeDocument/2006/relationships/customXml" Target="../ink/ink693.xml"/><Relationship Id="rId16" Type="http://schemas.openxmlformats.org/officeDocument/2006/relationships/customXml" Target="../ink/ink601.xml"/><Relationship Id="rId221" Type="http://schemas.openxmlformats.org/officeDocument/2006/relationships/image" Target="../media/image744.png"/><Relationship Id="rId242" Type="http://schemas.openxmlformats.org/officeDocument/2006/relationships/customXml" Target="../ink/ink714.xml"/><Relationship Id="rId263" Type="http://schemas.openxmlformats.org/officeDocument/2006/relationships/image" Target="../media/image765.png"/><Relationship Id="rId284" Type="http://schemas.openxmlformats.org/officeDocument/2006/relationships/customXml" Target="../ink/ink735.xml"/><Relationship Id="rId319" Type="http://schemas.openxmlformats.org/officeDocument/2006/relationships/image" Target="../media/image793.png"/><Relationship Id="rId37" Type="http://schemas.openxmlformats.org/officeDocument/2006/relationships/image" Target="../media/image652.png"/><Relationship Id="rId58" Type="http://schemas.openxmlformats.org/officeDocument/2006/relationships/customXml" Target="../ink/ink622.xml"/><Relationship Id="rId79" Type="http://schemas.openxmlformats.org/officeDocument/2006/relationships/image" Target="../media/image673.png"/><Relationship Id="rId102" Type="http://schemas.openxmlformats.org/officeDocument/2006/relationships/customXml" Target="../ink/ink644.xml"/><Relationship Id="rId123" Type="http://schemas.openxmlformats.org/officeDocument/2006/relationships/image" Target="../media/image695.png"/><Relationship Id="rId144" Type="http://schemas.openxmlformats.org/officeDocument/2006/relationships/customXml" Target="../ink/ink665.xml"/><Relationship Id="rId90" Type="http://schemas.openxmlformats.org/officeDocument/2006/relationships/customXml" Target="../ink/ink638.xml"/><Relationship Id="rId165" Type="http://schemas.openxmlformats.org/officeDocument/2006/relationships/image" Target="../media/image716.png"/><Relationship Id="rId186" Type="http://schemas.openxmlformats.org/officeDocument/2006/relationships/customXml" Target="../ink/ink686.xml"/><Relationship Id="rId211" Type="http://schemas.openxmlformats.org/officeDocument/2006/relationships/image" Target="../media/image739.png"/><Relationship Id="rId232" Type="http://schemas.openxmlformats.org/officeDocument/2006/relationships/customXml" Target="../ink/ink709.xml"/><Relationship Id="rId253" Type="http://schemas.openxmlformats.org/officeDocument/2006/relationships/image" Target="../media/image760.png"/><Relationship Id="rId274" Type="http://schemas.openxmlformats.org/officeDocument/2006/relationships/customXml" Target="../ink/ink730.xml"/><Relationship Id="rId295" Type="http://schemas.openxmlformats.org/officeDocument/2006/relationships/image" Target="../media/image781.png"/><Relationship Id="rId309" Type="http://schemas.openxmlformats.org/officeDocument/2006/relationships/image" Target="../media/image788.png"/><Relationship Id="rId27" Type="http://schemas.openxmlformats.org/officeDocument/2006/relationships/image" Target="../media/image647.png"/><Relationship Id="rId48" Type="http://schemas.openxmlformats.org/officeDocument/2006/relationships/customXml" Target="../ink/ink617.xml"/><Relationship Id="rId69" Type="http://schemas.openxmlformats.org/officeDocument/2006/relationships/image" Target="../media/image668.png"/><Relationship Id="rId113" Type="http://schemas.openxmlformats.org/officeDocument/2006/relationships/image" Target="../media/image690.png"/><Relationship Id="rId134" Type="http://schemas.openxmlformats.org/officeDocument/2006/relationships/customXml" Target="../ink/ink660.xml"/><Relationship Id="rId320" Type="http://schemas.openxmlformats.org/officeDocument/2006/relationships/customXml" Target="../ink/ink753.xml"/><Relationship Id="rId80" Type="http://schemas.openxmlformats.org/officeDocument/2006/relationships/customXml" Target="../ink/ink633.xml"/><Relationship Id="rId155" Type="http://schemas.openxmlformats.org/officeDocument/2006/relationships/image" Target="../media/image711.png"/><Relationship Id="rId176" Type="http://schemas.openxmlformats.org/officeDocument/2006/relationships/customXml" Target="../ink/ink681.xml"/><Relationship Id="rId197" Type="http://schemas.openxmlformats.org/officeDocument/2006/relationships/image" Target="../media/image732.png"/><Relationship Id="rId201" Type="http://schemas.openxmlformats.org/officeDocument/2006/relationships/image" Target="../media/image734.png"/><Relationship Id="rId222" Type="http://schemas.openxmlformats.org/officeDocument/2006/relationships/customXml" Target="../ink/ink704.xml"/><Relationship Id="rId243" Type="http://schemas.openxmlformats.org/officeDocument/2006/relationships/image" Target="../media/image755.png"/><Relationship Id="rId264" Type="http://schemas.openxmlformats.org/officeDocument/2006/relationships/customXml" Target="../ink/ink725.xml"/><Relationship Id="rId285" Type="http://schemas.openxmlformats.org/officeDocument/2006/relationships/image" Target="../media/image776.png"/><Relationship Id="rId17" Type="http://schemas.openxmlformats.org/officeDocument/2006/relationships/image" Target="../media/image642.png"/><Relationship Id="rId38" Type="http://schemas.openxmlformats.org/officeDocument/2006/relationships/customXml" Target="../ink/ink612.xml"/><Relationship Id="rId59" Type="http://schemas.openxmlformats.org/officeDocument/2006/relationships/image" Target="../media/image663.png"/><Relationship Id="rId103" Type="http://schemas.openxmlformats.org/officeDocument/2006/relationships/image" Target="../media/image685.png"/><Relationship Id="rId124" Type="http://schemas.openxmlformats.org/officeDocument/2006/relationships/customXml" Target="../ink/ink655.xml"/><Relationship Id="rId310" Type="http://schemas.openxmlformats.org/officeDocument/2006/relationships/customXml" Target="../ink/ink748.xml"/><Relationship Id="rId70" Type="http://schemas.openxmlformats.org/officeDocument/2006/relationships/customXml" Target="../ink/ink628.xml"/><Relationship Id="rId91" Type="http://schemas.openxmlformats.org/officeDocument/2006/relationships/image" Target="../media/image679.png"/><Relationship Id="rId145" Type="http://schemas.openxmlformats.org/officeDocument/2006/relationships/image" Target="../media/image706.png"/><Relationship Id="rId166" Type="http://schemas.openxmlformats.org/officeDocument/2006/relationships/customXml" Target="../ink/ink676.xml"/><Relationship Id="rId187" Type="http://schemas.openxmlformats.org/officeDocument/2006/relationships/image" Target="../media/image727.png"/><Relationship Id="rId1" Type="http://schemas.openxmlformats.org/officeDocument/2006/relationships/slideLayout" Target="../slideLayouts/slideLayout2.xml"/><Relationship Id="rId212" Type="http://schemas.openxmlformats.org/officeDocument/2006/relationships/customXml" Target="../ink/ink699.xml"/><Relationship Id="rId233" Type="http://schemas.openxmlformats.org/officeDocument/2006/relationships/image" Target="../media/image750.png"/><Relationship Id="rId254" Type="http://schemas.openxmlformats.org/officeDocument/2006/relationships/customXml" Target="../ink/ink720.xml"/><Relationship Id="rId28" Type="http://schemas.openxmlformats.org/officeDocument/2006/relationships/customXml" Target="../ink/ink607.xml"/><Relationship Id="rId49" Type="http://schemas.openxmlformats.org/officeDocument/2006/relationships/image" Target="../media/image658.png"/><Relationship Id="rId114" Type="http://schemas.openxmlformats.org/officeDocument/2006/relationships/customXml" Target="../ink/ink650.xml"/><Relationship Id="rId275" Type="http://schemas.openxmlformats.org/officeDocument/2006/relationships/image" Target="../media/image771.png"/><Relationship Id="rId296" Type="http://schemas.openxmlformats.org/officeDocument/2006/relationships/customXml" Target="../ink/ink741.xml"/><Relationship Id="rId300" Type="http://schemas.openxmlformats.org/officeDocument/2006/relationships/customXml" Target="../ink/ink743.xml"/><Relationship Id="rId60" Type="http://schemas.openxmlformats.org/officeDocument/2006/relationships/customXml" Target="../ink/ink623.xml"/><Relationship Id="rId81" Type="http://schemas.openxmlformats.org/officeDocument/2006/relationships/image" Target="../media/image674.png"/><Relationship Id="rId135" Type="http://schemas.openxmlformats.org/officeDocument/2006/relationships/image" Target="../media/image701.png"/><Relationship Id="rId156" Type="http://schemas.openxmlformats.org/officeDocument/2006/relationships/customXml" Target="../ink/ink671.xml"/><Relationship Id="rId177" Type="http://schemas.openxmlformats.org/officeDocument/2006/relationships/image" Target="../media/image722.png"/><Relationship Id="rId198" Type="http://schemas.openxmlformats.org/officeDocument/2006/relationships/customXml" Target="../ink/ink692.xml"/><Relationship Id="rId321" Type="http://schemas.openxmlformats.org/officeDocument/2006/relationships/image" Target="../media/image794.png"/><Relationship Id="rId202" Type="http://schemas.openxmlformats.org/officeDocument/2006/relationships/customXml" Target="../ink/ink694.xml"/><Relationship Id="rId223" Type="http://schemas.openxmlformats.org/officeDocument/2006/relationships/image" Target="../media/image745.png"/><Relationship Id="rId244" Type="http://schemas.openxmlformats.org/officeDocument/2006/relationships/customXml" Target="../ink/ink715.xml"/><Relationship Id="rId18" Type="http://schemas.openxmlformats.org/officeDocument/2006/relationships/customXml" Target="../ink/ink602.xml"/><Relationship Id="rId39" Type="http://schemas.openxmlformats.org/officeDocument/2006/relationships/image" Target="../media/image653.png"/><Relationship Id="rId265" Type="http://schemas.openxmlformats.org/officeDocument/2006/relationships/image" Target="../media/image766.png"/><Relationship Id="rId286" Type="http://schemas.openxmlformats.org/officeDocument/2006/relationships/customXml" Target="../ink/ink736.xml"/><Relationship Id="rId50" Type="http://schemas.openxmlformats.org/officeDocument/2006/relationships/customXml" Target="../ink/ink618.xml"/><Relationship Id="rId104" Type="http://schemas.openxmlformats.org/officeDocument/2006/relationships/customXml" Target="../ink/ink645.xml"/><Relationship Id="rId125" Type="http://schemas.openxmlformats.org/officeDocument/2006/relationships/image" Target="../media/image696.png"/><Relationship Id="rId146" Type="http://schemas.openxmlformats.org/officeDocument/2006/relationships/customXml" Target="../ink/ink666.xml"/><Relationship Id="rId167" Type="http://schemas.openxmlformats.org/officeDocument/2006/relationships/image" Target="../media/image717.png"/><Relationship Id="rId188" Type="http://schemas.openxmlformats.org/officeDocument/2006/relationships/customXml" Target="../ink/ink687.xml"/><Relationship Id="rId311" Type="http://schemas.openxmlformats.org/officeDocument/2006/relationships/image" Target="../media/image789.png"/><Relationship Id="rId71" Type="http://schemas.openxmlformats.org/officeDocument/2006/relationships/image" Target="../media/image669.png"/><Relationship Id="rId92" Type="http://schemas.openxmlformats.org/officeDocument/2006/relationships/customXml" Target="../ink/ink639.xml"/><Relationship Id="rId213" Type="http://schemas.openxmlformats.org/officeDocument/2006/relationships/image" Target="../media/image740.png"/><Relationship Id="rId234" Type="http://schemas.openxmlformats.org/officeDocument/2006/relationships/customXml" Target="../ink/ink710.xml"/><Relationship Id="rId2" Type="http://schemas.openxmlformats.org/officeDocument/2006/relationships/notesSlide" Target="../notesSlides/notesSlide23.xml"/><Relationship Id="rId29" Type="http://schemas.openxmlformats.org/officeDocument/2006/relationships/image" Target="../media/image648.png"/><Relationship Id="rId255" Type="http://schemas.openxmlformats.org/officeDocument/2006/relationships/image" Target="../media/image761.png"/><Relationship Id="rId276" Type="http://schemas.openxmlformats.org/officeDocument/2006/relationships/customXml" Target="../ink/ink731.xml"/><Relationship Id="rId297" Type="http://schemas.openxmlformats.org/officeDocument/2006/relationships/image" Target="../media/image782.png"/><Relationship Id="rId40" Type="http://schemas.openxmlformats.org/officeDocument/2006/relationships/customXml" Target="../ink/ink613.xml"/><Relationship Id="rId115" Type="http://schemas.openxmlformats.org/officeDocument/2006/relationships/image" Target="../media/image691.png"/><Relationship Id="rId136" Type="http://schemas.openxmlformats.org/officeDocument/2006/relationships/customXml" Target="../ink/ink661.xml"/><Relationship Id="rId157" Type="http://schemas.openxmlformats.org/officeDocument/2006/relationships/image" Target="../media/image712.png"/><Relationship Id="rId178" Type="http://schemas.openxmlformats.org/officeDocument/2006/relationships/customXml" Target="../ink/ink682.xml"/><Relationship Id="rId301" Type="http://schemas.openxmlformats.org/officeDocument/2006/relationships/image" Target="../media/image784.png"/><Relationship Id="rId61" Type="http://schemas.openxmlformats.org/officeDocument/2006/relationships/image" Target="../media/image664.png"/><Relationship Id="rId82" Type="http://schemas.openxmlformats.org/officeDocument/2006/relationships/customXml" Target="../ink/ink634.xml"/><Relationship Id="rId199" Type="http://schemas.openxmlformats.org/officeDocument/2006/relationships/image" Target="../media/image733.png"/><Relationship Id="rId203" Type="http://schemas.openxmlformats.org/officeDocument/2006/relationships/image" Target="../media/image735.png"/><Relationship Id="rId19" Type="http://schemas.openxmlformats.org/officeDocument/2006/relationships/image" Target="../media/image643.png"/><Relationship Id="rId224" Type="http://schemas.openxmlformats.org/officeDocument/2006/relationships/customXml" Target="../ink/ink705.xml"/><Relationship Id="rId245" Type="http://schemas.openxmlformats.org/officeDocument/2006/relationships/image" Target="../media/image756.png"/><Relationship Id="rId266" Type="http://schemas.openxmlformats.org/officeDocument/2006/relationships/customXml" Target="../ink/ink726.xml"/><Relationship Id="rId287" Type="http://schemas.openxmlformats.org/officeDocument/2006/relationships/image" Target="../media/image777.png"/><Relationship Id="rId30" Type="http://schemas.openxmlformats.org/officeDocument/2006/relationships/customXml" Target="../ink/ink608.xml"/><Relationship Id="rId105" Type="http://schemas.openxmlformats.org/officeDocument/2006/relationships/image" Target="../media/image686.png"/><Relationship Id="rId126" Type="http://schemas.openxmlformats.org/officeDocument/2006/relationships/customXml" Target="../ink/ink656.xml"/><Relationship Id="rId147" Type="http://schemas.openxmlformats.org/officeDocument/2006/relationships/image" Target="../media/image707.png"/><Relationship Id="rId168" Type="http://schemas.openxmlformats.org/officeDocument/2006/relationships/customXml" Target="../ink/ink677.xml"/><Relationship Id="rId312" Type="http://schemas.openxmlformats.org/officeDocument/2006/relationships/customXml" Target="../ink/ink749.xml"/><Relationship Id="rId51" Type="http://schemas.openxmlformats.org/officeDocument/2006/relationships/image" Target="../media/image659.png"/><Relationship Id="rId72" Type="http://schemas.openxmlformats.org/officeDocument/2006/relationships/customXml" Target="../ink/ink629.xml"/><Relationship Id="rId93" Type="http://schemas.openxmlformats.org/officeDocument/2006/relationships/image" Target="../media/image680.png"/><Relationship Id="rId189" Type="http://schemas.openxmlformats.org/officeDocument/2006/relationships/image" Target="../media/image728.png"/><Relationship Id="rId3" Type="http://schemas.openxmlformats.org/officeDocument/2006/relationships/image" Target="../media/image620.png"/><Relationship Id="rId214" Type="http://schemas.openxmlformats.org/officeDocument/2006/relationships/customXml" Target="../ink/ink700.xml"/><Relationship Id="rId235" Type="http://schemas.openxmlformats.org/officeDocument/2006/relationships/image" Target="../media/image751.png"/><Relationship Id="rId256" Type="http://schemas.openxmlformats.org/officeDocument/2006/relationships/customXml" Target="../ink/ink721.xml"/><Relationship Id="rId277" Type="http://schemas.openxmlformats.org/officeDocument/2006/relationships/image" Target="../media/image772.png"/><Relationship Id="rId298" Type="http://schemas.openxmlformats.org/officeDocument/2006/relationships/customXml" Target="../ink/ink742.xml"/><Relationship Id="rId116" Type="http://schemas.openxmlformats.org/officeDocument/2006/relationships/customXml" Target="../ink/ink651.xml"/><Relationship Id="rId137" Type="http://schemas.openxmlformats.org/officeDocument/2006/relationships/image" Target="../media/image702.png"/><Relationship Id="rId158" Type="http://schemas.openxmlformats.org/officeDocument/2006/relationships/customXml" Target="../ink/ink672.xml"/><Relationship Id="rId302" Type="http://schemas.openxmlformats.org/officeDocument/2006/relationships/customXml" Target="../ink/ink744.xml"/><Relationship Id="rId20" Type="http://schemas.openxmlformats.org/officeDocument/2006/relationships/customXml" Target="../ink/ink603.xml"/><Relationship Id="rId41" Type="http://schemas.openxmlformats.org/officeDocument/2006/relationships/image" Target="../media/image654.png"/><Relationship Id="rId62" Type="http://schemas.openxmlformats.org/officeDocument/2006/relationships/customXml" Target="../ink/ink624.xml"/><Relationship Id="rId83" Type="http://schemas.openxmlformats.org/officeDocument/2006/relationships/image" Target="../media/image675.png"/><Relationship Id="rId179" Type="http://schemas.openxmlformats.org/officeDocument/2006/relationships/image" Target="../media/image723.png"/><Relationship Id="rId190" Type="http://schemas.openxmlformats.org/officeDocument/2006/relationships/customXml" Target="../ink/ink688.xml"/><Relationship Id="rId204" Type="http://schemas.openxmlformats.org/officeDocument/2006/relationships/customXml" Target="../ink/ink695.xml"/><Relationship Id="rId225" Type="http://schemas.openxmlformats.org/officeDocument/2006/relationships/image" Target="../media/image746.png"/><Relationship Id="rId246" Type="http://schemas.openxmlformats.org/officeDocument/2006/relationships/customXml" Target="../ink/ink716.xml"/><Relationship Id="rId267" Type="http://schemas.openxmlformats.org/officeDocument/2006/relationships/image" Target="../media/image767.png"/><Relationship Id="rId288" Type="http://schemas.openxmlformats.org/officeDocument/2006/relationships/customXml" Target="../ink/ink737.xml"/><Relationship Id="rId106" Type="http://schemas.openxmlformats.org/officeDocument/2006/relationships/customXml" Target="../ink/ink646.xml"/><Relationship Id="rId127" Type="http://schemas.openxmlformats.org/officeDocument/2006/relationships/image" Target="../media/image697.png"/><Relationship Id="rId313" Type="http://schemas.openxmlformats.org/officeDocument/2006/relationships/image" Target="../media/image790.png"/><Relationship Id="rId10" Type="http://schemas.openxmlformats.org/officeDocument/2006/relationships/customXml" Target="../ink/ink598.xml"/><Relationship Id="rId31" Type="http://schemas.openxmlformats.org/officeDocument/2006/relationships/image" Target="../media/image649.png"/><Relationship Id="rId52" Type="http://schemas.openxmlformats.org/officeDocument/2006/relationships/customXml" Target="../ink/ink619.xml"/><Relationship Id="rId73" Type="http://schemas.openxmlformats.org/officeDocument/2006/relationships/image" Target="../media/image670.png"/><Relationship Id="rId94" Type="http://schemas.openxmlformats.org/officeDocument/2006/relationships/customXml" Target="../ink/ink640.xml"/><Relationship Id="rId148" Type="http://schemas.openxmlformats.org/officeDocument/2006/relationships/customXml" Target="../ink/ink667.xml"/><Relationship Id="rId169" Type="http://schemas.openxmlformats.org/officeDocument/2006/relationships/image" Target="../media/image718.png"/><Relationship Id="rId4" Type="http://schemas.openxmlformats.org/officeDocument/2006/relationships/customXml" Target="../ink/ink595.xml"/><Relationship Id="rId180" Type="http://schemas.openxmlformats.org/officeDocument/2006/relationships/customXml" Target="../ink/ink683.xml"/><Relationship Id="rId215" Type="http://schemas.openxmlformats.org/officeDocument/2006/relationships/image" Target="../media/image741.png"/><Relationship Id="rId236" Type="http://schemas.openxmlformats.org/officeDocument/2006/relationships/customXml" Target="../ink/ink711.xml"/><Relationship Id="rId257" Type="http://schemas.openxmlformats.org/officeDocument/2006/relationships/image" Target="../media/image762.png"/><Relationship Id="rId278" Type="http://schemas.openxmlformats.org/officeDocument/2006/relationships/customXml" Target="../ink/ink732.xml"/><Relationship Id="rId303" Type="http://schemas.openxmlformats.org/officeDocument/2006/relationships/image" Target="../media/image785.png"/><Relationship Id="rId42" Type="http://schemas.openxmlformats.org/officeDocument/2006/relationships/customXml" Target="../ink/ink614.xml"/><Relationship Id="rId84" Type="http://schemas.openxmlformats.org/officeDocument/2006/relationships/customXml" Target="../ink/ink635.xml"/><Relationship Id="rId138" Type="http://schemas.openxmlformats.org/officeDocument/2006/relationships/customXml" Target="../ink/ink662.xml"/><Relationship Id="rId191" Type="http://schemas.openxmlformats.org/officeDocument/2006/relationships/image" Target="../media/image729.png"/><Relationship Id="rId205" Type="http://schemas.openxmlformats.org/officeDocument/2006/relationships/image" Target="../media/image736.png"/><Relationship Id="rId247" Type="http://schemas.openxmlformats.org/officeDocument/2006/relationships/image" Target="../media/image757.png"/><Relationship Id="rId107" Type="http://schemas.openxmlformats.org/officeDocument/2006/relationships/image" Target="../media/image687.png"/><Relationship Id="rId289" Type="http://schemas.openxmlformats.org/officeDocument/2006/relationships/image" Target="../media/image778.png"/><Relationship Id="rId11" Type="http://schemas.openxmlformats.org/officeDocument/2006/relationships/image" Target="../media/image639.png"/><Relationship Id="rId53" Type="http://schemas.openxmlformats.org/officeDocument/2006/relationships/image" Target="../media/image660.png"/><Relationship Id="rId149" Type="http://schemas.openxmlformats.org/officeDocument/2006/relationships/image" Target="../media/image708.png"/><Relationship Id="rId314" Type="http://schemas.openxmlformats.org/officeDocument/2006/relationships/customXml" Target="../ink/ink750.xml"/><Relationship Id="rId95" Type="http://schemas.openxmlformats.org/officeDocument/2006/relationships/image" Target="../media/image681.png"/><Relationship Id="rId160" Type="http://schemas.openxmlformats.org/officeDocument/2006/relationships/customXml" Target="../ink/ink673.xml"/><Relationship Id="rId216" Type="http://schemas.openxmlformats.org/officeDocument/2006/relationships/customXml" Target="../ink/ink701.xml"/><Relationship Id="rId258" Type="http://schemas.openxmlformats.org/officeDocument/2006/relationships/customXml" Target="../ink/ink722.xml"/><Relationship Id="rId22" Type="http://schemas.openxmlformats.org/officeDocument/2006/relationships/customXml" Target="../ink/ink604.xml"/><Relationship Id="rId64" Type="http://schemas.openxmlformats.org/officeDocument/2006/relationships/customXml" Target="../ink/ink625.xml"/><Relationship Id="rId118" Type="http://schemas.openxmlformats.org/officeDocument/2006/relationships/customXml" Target="../ink/ink652.xml"/><Relationship Id="rId171" Type="http://schemas.openxmlformats.org/officeDocument/2006/relationships/image" Target="../media/image719.png"/><Relationship Id="rId227" Type="http://schemas.openxmlformats.org/officeDocument/2006/relationships/image" Target="../media/image747.png"/><Relationship Id="rId269" Type="http://schemas.openxmlformats.org/officeDocument/2006/relationships/image" Target="../media/image768.png"/><Relationship Id="rId33" Type="http://schemas.openxmlformats.org/officeDocument/2006/relationships/image" Target="../media/image650.png"/><Relationship Id="rId129" Type="http://schemas.openxmlformats.org/officeDocument/2006/relationships/image" Target="../media/image698.png"/><Relationship Id="rId280" Type="http://schemas.openxmlformats.org/officeDocument/2006/relationships/customXml" Target="../ink/ink733.xml"/><Relationship Id="rId75" Type="http://schemas.openxmlformats.org/officeDocument/2006/relationships/image" Target="../media/image671.png"/><Relationship Id="rId140" Type="http://schemas.openxmlformats.org/officeDocument/2006/relationships/customXml" Target="../ink/ink663.xml"/><Relationship Id="rId182" Type="http://schemas.openxmlformats.org/officeDocument/2006/relationships/customXml" Target="../ink/ink684.xml"/><Relationship Id="rId6" Type="http://schemas.openxmlformats.org/officeDocument/2006/relationships/customXml" Target="../ink/ink596.xml"/><Relationship Id="rId238" Type="http://schemas.openxmlformats.org/officeDocument/2006/relationships/customXml" Target="../ink/ink712.xml"/><Relationship Id="rId291" Type="http://schemas.openxmlformats.org/officeDocument/2006/relationships/image" Target="../media/image779.png"/><Relationship Id="rId305" Type="http://schemas.openxmlformats.org/officeDocument/2006/relationships/image" Target="../media/image786.png"/><Relationship Id="rId44" Type="http://schemas.openxmlformats.org/officeDocument/2006/relationships/customXml" Target="../ink/ink615.xml"/><Relationship Id="rId86" Type="http://schemas.openxmlformats.org/officeDocument/2006/relationships/customXml" Target="../ink/ink636.xml"/><Relationship Id="rId151" Type="http://schemas.openxmlformats.org/officeDocument/2006/relationships/image" Target="../media/image709.png"/><Relationship Id="rId193" Type="http://schemas.openxmlformats.org/officeDocument/2006/relationships/image" Target="../media/image730.png"/><Relationship Id="rId207" Type="http://schemas.openxmlformats.org/officeDocument/2006/relationships/image" Target="../media/image737.png"/><Relationship Id="rId249" Type="http://schemas.openxmlformats.org/officeDocument/2006/relationships/image" Target="../media/image758.png"/><Relationship Id="rId13" Type="http://schemas.openxmlformats.org/officeDocument/2006/relationships/image" Target="../media/image640.png"/><Relationship Id="rId109" Type="http://schemas.openxmlformats.org/officeDocument/2006/relationships/image" Target="../media/image688.png"/><Relationship Id="rId260" Type="http://schemas.openxmlformats.org/officeDocument/2006/relationships/customXml" Target="../ink/ink723.xml"/><Relationship Id="rId316" Type="http://schemas.openxmlformats.org/officeDocument/2006/relationships/customXml" Target="../ink/ink751.xml"/></Relationships>
</file>

<file path=ppt/slides/_rels/slide28.xml.rels><?xml version="1.0" encoding="UTF-8" standalone="yes"?>
<Relationships xmlns="http://schemas.openxmlformats.org/package/2006/relationships"><Relationship Id="rId3" Type="http://schemas.openxmlformats.org/officeDocument/2006/relationships/image" Target="../media/image6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2.png"/></Relationships>
</file>

<file path=ppt/slides/_rels/slide29.xml.rels><?xml version="1.0" encoding="UTF-8" standalone="yes"?>
<Relationships xmlns="http://schemas.openxmlformats.org/package/2006/relationships"><Relationship Id="rId3" Type="http://schemas.openxmlformats.org/officeDocument/2006/relationships/image" Target="../media/image6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625.png"/><Relationship Id="rId4" Type="http://schemas.openxmlformats.org/officeDocument/2006/relationships/image" Target="../media/image6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9.png"/></Relationships>
</file>

<file path=ppt/slides/_rels/slide33.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6" Type="http://schemas.openxmlformats.org/officeDocument/2006/relationships/customXml" Target="../ink/ink765.xml"/><Relationship Id="rId21" Type="http://schemas.openxmlformats.org/officeDocument/2006/relationships/image" Target="../media/image827.png"/><Relationship Id="rId42" Type="http://schemas.openxmlformats.org/officeDocument/2006/relationships/customXml" Target="../ink/ink773.xml"/><Relationship Id="rId47" Type="http://schemas.openxmlformats.org/officeDocument/2006/relationships/image" Target="../media/image840.png"/><Relationship Id="rId63" Type="http://schemas.openxmlformats.org/officeDocument/2006/relationships/image" Target="../media/image848.png"/><Relationship Id="rId68" Type="http://schemas.openxmlformats.org/officeDocument/2006/relationships/customXml" Target="../ink/ink786.xml"/><Relationship Id="rId84" Type="http://schemas.openxmlformats.org/officeDocument/2006/relationships/customXml" Target="../ink/ink794.xml"/><Relationship Id="rId16" Type="http://schemas.openxmlformats.org/officeDocument/2006/relationships/customXml" Target="../ink/ink760.xml"/><Relationship Id="rId11" Type="http://schemas.openxmlformats.org/officeDocument/2006/relationships/image" Target="../media/image822.png"/><Relationship Id="rId32" Type="http://schemas.openxmlformats.org/officeDocument/2006/relationships/customXml" Target="../ink/ink768.xml"/><Relationship Id="rId37" Type="http://schemas.openxmlformats.org/officeDocument/2006/relationships/image" Target="../media/image835.png"/><Relationship Id="rId53" Type="http://schemas.openxmlformats.org/officeDocument/2006/relationships/image" Target="../media/image843.png"/><Relationship Id="rId58" Type="http://schemas.openxmlformats.org/officeDocument/2006/relationships/customXml" Target="../ink/ink781.xml"/><Relationship Id="rId74" Type="http://schemas.openxmlformats.org/officeDocument/2006/relationships/customXml" Target="../ink/ink789.xml"/><Relationship Id="rId79" Type="http://schemas.openxmlformats.org/officeDocument/2006/relationships/image" Target="../media/image856.png"/><Relationship Id="rId5" Type="http://schemas.openxmlformats.org/officeDocument/2006/relationships/image" Target="../media/image819.png"/><Relationship Id="rId19" Type="http://schemas.openxmlformats.org/officeDocument/2006/relationships/image" Target="../media/image826.png"/><Relationship Id="rId14" Type="http://schemas.openxmlformats.org/officeDocument/2006/relationships/customXml" Target="../ink/ink759.xml"/><Relationship Id="rId22" Type="http://schemas.openxmlformats.org/officeDocument/2006/relationships/customXml" Target="../ink/ink763.xml"/><Relationship Id="rId27" Type="http://schemas.openxmlformats.org/officeDocument/2006/relationships/image" Target="../media/image830.png"/><Relationship Id="rId30" Type="http://schemas.openxmlformats.org/officeDocument/2006/relationships/customXml" Target="../ink/ink767.xml"/><Relationship Id="rId35" Type="http://schemas.openxmlformats.org/officeDocument/2006/relationships/image" Target="../media/image834.png"/><Relationship Id="rId43" Type="http://schemas.openxmlformats.org/officeDocument/2006/relationships/image" Target="../media/image838.png"/><Relationship Id="rId48" Type="http://schemas.openxmlformats.org/officeDocument/2006/relationships/customXml" Target="../ink/ink776.xml"/><Relationship Id="rId56" Type="http://schemas.openxmlformats.org/officeDocument/2006/relationships/customXml" Target="../ink/ink780.xml"/><Relationship Id="rId64" Type="http://schemas.openxmlformats.org/officeDocument/2006/relationships/customXml" Target="../ink/ink784.xml"/><Relationship Id="rId69" Type="http://schemas.openxmlformats.org/officeDocument/2006/relationships/image" Target="../media/image851.png"/><Relationship Id="rId77" Type="http://schemas.openxmlformats.org/officeDocument/2006/relationships/image" Target="../media/image855.png"/><Relationship Id="rId8" Type="http://schemas.openxmlformats.org/officeDocument/2006/relationships/customXml" Target="../ink/ink756.xml"/><Relationship Id="rId51" Type="http://schemas.openxmlformats.org/officeDocument/2006/relationships/image" Target="../media/image842.png"/><Relationship Id="rId72" Type="http://schemas.openxmlformats.org/officeDocument/2006/relationships/customXml" Target="../ink/ink788.xml"/><Relationship Id="rId80" Type="http://schemas.openxmlformats.org/officeDocument/2006/relationships/customXml" Target="../ink/ink792.xml"/><Relationship Id="rId85" Type="http://schemas.openxmlformats.org/officeDocument/2006/relationships/image" Target="../media/image859.png"/><Relationship Id="rId3" Type="http://schemas.openxmlformats.org/officeDocument/2006/relationships/image" Target="../media/image632.png"/><Relationship Id="rId12" Type="http://schemas.openxmlformats.org/officeDocument/2006/relationships/customXml" Target="../ink/ink758.xml"/><Relationship Id="rId17" Type="http://schemas.openxmlformats.org/officeDocument/2006/relationships/image" Target="../media/image825.png"/><Relationship Id="rId25" Type="http://schemas.openxmlformats.org/officeDocument/2006/relationships/image" Target="../media/image829.png"/><Relationship Id="rId33" Type="http://schemas.openxmlformats.org/officeDocument/2006/relationships/image" Target="../media/image833.png"/><Relationship Id="rId38" Type="http://schemas.openxmlformats.org/officeDocument/2006/relationships/customXml" Target="../ink/ink771.xml"/><Relationship Id="rId46" Type="http://schemas.openxmlformats.org/officeDocument/2006/relationships/customXml" Target="../ink/ink775.xml"/><Relationship Id="rId59" Type="http://schemas.openxmlformats.org/officeDocument/2006/relationships/image" Target="../media/image846.png"/><Relationship Id="rId67" Type="http://schemas.openxmlformats.org/officeDocument/2006/relationships/image" Target="../media/image850.png"/><Relationship Id="rId20" Type="http://schemas.openxmlformats.org/officeDocument/2006/relationships/customXml" Target="../ink/ink762.xml"/><Relationship Id="rId41" Type="http://schemas.openxmlformats.org/officeDocument/2006/relationships/image" Target="../media/image837.png"/><Relationship Id="rId54" Type="http://schemas.openxmlformats.org/officeDocument/2006/relationships/customXml" Target="../ink/ink779.xml"/><Relationship Id="rId62" Type="http://schemas.openxmlformats.org/officeDocument/2006/relationships/customXml" Target="../ink/ink783.xml"/><Relationship Id="rId70" Type="http://schemas.openxmlformats.org/officeDocument/2006/relationships/customXml" Target="../ink/ink787.xml"/><Relationship Id="rId75" Type="http://schemas.openxmlformats.org/officeDocument/2006/relationships/image" Target="../media/image854.png"/><Relationship Id="rId83" Type="http://schemas.openxmlformats.org/officeDocument/2006/relationships/image" Target="../media/image858.png"/><Relationship Id="rId1" Type="http://schemas.openxmlformats.org/officeDocument/2006/relationships/slideLayout" Target="../slideLayouts/slideLayout2.xml"/><Relationship Id="rId6" Type="http://schemas.openxmlformats.org/officeDocument/2006/relationships/customXml" Target="../ink/ink755.xml"/><Relationship Id="rId15" Type="http://schemas.openxmlformats.org/officeDocument/2006/relationships/image" Target="../media/image824.png"/><Relationship Id="rId23" Type="http://schemas.openxmlformats.org/officeDocument/2006/relationships/image" Target="../media/image828.png"/><Relationship Id="rId28" Type="http://schemas.openxmlformats.org/officeDocument/2006/relationships/customXml" Target="../ink/ink766.xml"/><Relationship Id="rId36" Type="http://schemas.openxmlformats.org/officeDocument/2006/relationships/customXml" Target="../ink/ink770.xml"/><Relationship Id="rId49" Type="http://schemas.openxmlformats.org/officeDocument/2006/relationships/image" Target="../media/image841.png"/><Relationship Id="rId57" Type="http://schemas.openxmlformats.org/officeDocument/2006/relationships/image" Target="../media/image845.png"/><Relationship Id="rId10" Type="http://schemas.openxmlformats.org/officeDocument/2006/relationships/customXml" Target="../ink/ink757.xml"/><Relationship Id="rId31" Type="http://schemas.openxmlformats.org/officeDocument/2006/relationships/image" Target="../media/image832.png"/><Relationship Id="rId44" Type="http://schemas.openxmlformats.org/officeDocument/2006/relationships/customXml" Target="../ink/ink774.xml"/><Relationship Id="rId52" Type="http://schemas.openxmlformats.org/officeDocument/2006/relationships/customXml" Target="../ink/ink778.xml"/><Relationship Id="rId60" Type="http://schemas.openxmlformats.org/officeDocument/2006/relationships/customXml" Target="../ink/ink782.xml"/><Relationship Id="rId65" Type="http://schemas.openxmlformats.org/officeDocument/2006/relationships/image" Target="../media/image849.png"/><Relationship Id="rId73" Type="http://schemas.openxmlformats.org/officeDocument/2006/relationships/image" Target="../media/image853.png"/><Relationship Id="rId78" Type="http://schemas.openxmlformats.org/officeDocument/2006/relationships/customXml" Target="../ink/ink791.xml"/><Relationship Id="rId81" Type="http://schemas.openxmlformats.org/officeDocument/2006/relationships/image" Target="../media/image857.png"/><Relationship Id="rId86" Type="http://schemas.openxmlformats.org/officeDocument/2006/relationships/customXml" Target="../ink/ink795.xml"/><Relationship Id="rId4" Type="http://schemas.openxmlformats.org/officeDocument/2006/relationships/customXml" Target="../ink/ink754.xml"/><Relationship Id="rId9" Type="http://schemas.openxmlformats.org/officeDocument/2006/relationships/image" Target="../media/image821.png"/><Relationship Id="rId13" Type="http://schemas.openxmlformats.org/officeDocument/2006/relationships/image" Target="../media/image823.png"/><Relationship Id="rId18" Type="http://schemas.openxmlformats.org/officeDocument/2006/relationships/customXml" Target="../ink/ink761.xml"/><Relationship Id="rId39" Type="http://schemas.openxmlformats.org/officeDocument/2006/relationships/image" Target="../media/image836.png"/><Relationship Id="rId34" Type="http://schemas.openxmlformats.org/officeDocument/2006/relationships/customXml" Target="../ink/ink769.xml"/><Relationship Id="rId50" Type="http://schemas.openxmlformats.org/officeDocument/2006/relationships/customXml" Target="../ink/ink777.xml"/><Relationship Id="rId55" Type="http://schemas.openxmlformats.org/officeDocument/2006/relationships/image" Target="../media/image844.png"/><Relationship Id="rId76" Type="http://schemas.openxmlformats.org/officeDocument/2006/relationships/customXml" Target="../ink/ink790.xml"/><Relationship Id="rId7" Type="http://schemas.openxmlformats.org/officeDocument/2006/relationships/image" Target="../media/image820.png"/><Relationship Id="rId71" Type="http://schemas.openxmlformats.org/officeDocument/2006/relationships/image" Target="../media/image852.png"/><Relationship Id="rId2" Type="http://schemas.openxmlformats.org/officeDocument/2006/relationships/notesSlide" Target="../notesSlides/notesSlide31.xml"/><Relationship Id="rId29" Type="http://schemas.openxmlformats.org/officeDocument/2006/relationships/image" Target="../media/image831.png"/><Relationship Id="rId24" Type="http://schemas.openxmlformats.org/officeDocument/2006/relationships/customXml" Target="../ink/ink764.xml"/><Relationship Id="rId40" Type="http://schemas.openxmlformats.org/officeDocument/2006/relationships/customXml" Target="../ink/ink772.xml"/><Relationship Id="rId45" Type="http://schemas.openxmlformats.org/officeDocument/2006/relationships/image" Target="../media/image839.png"/><Relationship Id="rId66" Type="http://schemas.openxmlformats.org/officeDocument/2006/relationships/customXml" Target="../ink/ink785.xml"/><Relationship Id="rId87" Type="http://schemas.openxmlformats.org/officeDocument/2006/relationships/image" Target="../media/image860.png"/><Relationship Id="rId61" Type="http://schemas.openxmlformats.org/officeDocument/2006/relationships/image" Target="../media/image847.png"/><Relationship Id="rId82" Type="http://schemas.openxmlformats.org/officeDocument/2006/relationships/customXml" Target="../ink/ink793.xml"/></Relationships>
</file>

<file path=ppt/slides/_rels/slide36.xml.rels><?xml version="1.0" encoding="UTF-8" standalone="yes"?>
<Relationships xmlns="http://schemas.openxmlformats.org/package/2006/relationships"><Relationship Id="rId117" Type="http://schemas.openxmlformats.org/officeDocument/2006/relationships/image" Target="../media/image918.png"/><Relationship Id="rId21" Type="http://schemas.openxmlformats.org/officeDocument/2006/relationships/image" Target="../media/image870.png"/><Relationship Id="rId42" Type="http://schemas.openxmlformats.org/officeDocument/2006/relationships/customXml" Target="../ink/ink816.xml"/><Relationship Id="rId63" Type="http://schemas.openxmlformats.org/officeDocument/2006/relationships/image" Target="../media/image891.png"/><Relationship Id="rId84" Type="http://schemas.openxmlformats.org/officeDocument/2006/relationships/customXml" Target="../ink/ink837.xml"/><Relationship Id="rId138" Type="http://schemas.openxmlformats.org/officeDocument/2006/relationships/customXml" Target="../ink/ink864.xml"/><Relationship Id="rId159" Type="http://schemas.openxmlformats.org/officeDocument/2006/relationships/image" Target="../media/image939.png"/><Relationship Id="rId170" Type="http://schemas.openxmlformats.org/officeDocument/2006/relationships/customXml" Target="../ink/ink880.xml"/><Relationship Id="rId191" Type="http://schemas.openxmlformats.org/officeDocument/2006/relationships/image" Target="../media/image955.png"/><Relationship Id="rId205" Type="http://schemas.openxmlformats.org/officeDocument/2006/relationships/image" Target="../media/image962.png"/><Relationship Id="rId107" Type="http://schemas.openxmlformats.org/officeDocument/2006/relationships/image" Target="../media/image913.png"/><Relationship Id="rId11" Type="http://schemas.openxmlformats.org/officeDocument/2006/relationships/image" Target="../media/image865.png"/><Relationship Id="rId32" Type="http://schemas.openxmlformats.org/officeDocument/2006/relationships/customXml" Target="../ink/ink811.xml"/><Relationship Id="rId53" Type="http://schemas.openxmlformats.org/officeDocument/2006/relationships/image" Target="../media/image886.png"/><Relationship Id="rId74" Type="http://schemas.openxmlformats.org/officeDocument/2006/relationships/customXml" Target="../ink/ink832.xml"/><Relationship Id="rId128" Type="http://schemas.openxmlformats.org/officeDocument/2006/relationships/customXml" Target="../ink/ink859.xml"/><Relationship Id="rId149" Type="http://schemas.openxmlformats.org/officeDocument/2006/relationships/image" Target="../media/image934.png"/><Relationship Id="rId5" Type="http://schemas.openxmlformats.org/officeDocument/2006/relationships/image" Target="../media/image862.png"/><Relationship Id="rId95" Type="http://schemas.openxmlformats.org/officeDocument/2006/relationships/image" Target="../media/image907.png"/><Relationship Id="rId160" Type="http://schemas.openxmlformats.org/officeDocument/2006/relationships/customXml" Target="../ink/ink875.xml"/><Relationship Id="rId181" Type="http://schemas.openxmlformats.org/officeDocument/2006/relationships/image" Target="../media/image950.png"/><Relationship Id="rId216" Type="http://schemas.openxmlformats.org/officeDocument/2006/relationships/customXml" Target="../ink/ink903.xml"/><Relationship Id="rId22" Type="http://schemas.openxmlformats.org/officeDocument/2006/relationships/customXml" Target="../ink/ink806.xml"/><Relationship Id="rId43" Type="http://schemas.openxmlformats.org/officeDocument/2006/relationships/image" Target="../media/image881.png"/><Relationship Id="rId64" Type="http://schemas.openxmlformats.org/officeDocument/2006/relationships/customXml" Target="../ink/ink827.xml"/><Relationship Id="rId118" Type="http://schemas.openxmlformats.org/officeDocument/2006/relationships/customXml" Target="../ink/ink854.xml"/><Relationship Id="rId139" Type="http://schemas.openxmlformats.org/officeDocument/2006/relationships/image" Target="../media/image929.png"/><Relationship Id="rId85" Type="http://schemas.openxmlformats.org/officeDocument/2006/relationships/image" Target="../media/image902.png"/><Relationship Id="rId150" Type="http://schemas.openxmlformats.org/officeDocument/2006/relationships/customXml" Target="../ink/ink870.xml"/><Relationship Id="rId171" Type="http://schemas.openxmlformats.org/officeDocument/2006/relationships/image" Target="../media/image945.png"/><Relationship Id="rId192" Type="http://schemas.openxmlformats.org/officeDocument/2006/relationships/customXml" Target="../ink/ink891.xml"/><Relationship Id="rId206" Type="http://schemas.openxmlformats.org/officeDocument/2006/relationships/customXml" Target="../ink/ink898.xml"/><Relationship Id="rId12" Type="http://schemas.openxmlformats.org/officeDocument/2006/relationships/customXml" Target="../ink/ink801.xml"/><Relationship Id="rId33" Type="http://schemas.openxmlformats.org/officeDocument/2006/relationships/image" Target="../media/image876.png"/><Relationship Id="rId108" Type="http://schemas.openxmlformats.org/officeDocument/2006/relationships/customXml" Target="../ink/ink849.xml"/><Relationship Id="rId129" Type="http://schemas.openxmlformats.org/officeDocument/2006/relationships/image" Target="../media/image924.png"/><Relationship Id="rId54" Type="http://schemas.openxmlformats.org/officeDocument/2006/relationships/customXml" Target="../ink/ink822.xml"/><Relationship Id="rId75" Type="http://schemas.openxmlformats.org/officeDocument/2006/relationships/image" Target="../media/image897.png"/><Relationship Id="rId96" Type="http://schemas.openxmlformats.org/officeDocument/2006/relationships/customXml" Target="../ink/ink843.xml"/><Relationship Id="rId140" Type="http://schemas.openxmlformats.org/officeDocument/2006/relationships/customXml" Target="../ink/ink865.xml"/><Relationship Id="rId161" Type="http://schemas.openxmlformats.org/officeDocument/2006/relationships/image" Target="../media/image940.png"/><Relationship Id="rId182" Type="http://schemas.openxmlformats.org/officeDocument/2006/relationships/customXml" Target="../ink/ink886.xml"/><Relationship Id="rId217" Type="http://schemas.openxmlformats.org/officeDocument/2006/relationships/image" Target="../media/image968.png"/><Relationship Id="rId6" Type="http://schemas.openxmlformats.org/officeDocument/2006/relationships/customXml" Target="../ink/ink798.xml"/><Relationship Id="rId23" Type="http://schemas.openxmlformats.org/officeDocument/2006/relationships/image" Target="../media/image871.png"/><Relationship Id="rId119" Type="http://schemas.openxmlformats.org/officeDocument/2006/relationships/image" Target="../media/image919.png"/><Relationship Id="rId44" Type="http://schemas.openxmlformats.org/officeDocument/2006/relationships/customXml" Target="../ink/ink817.xml"/><Relationship Id="rId65" Type="http://schemas.openxmlformats.org/officeDocument/2006/relationships/image" Target="../media/image892.png"/><Relationship Id="rId86" Type="http://schemas.openxmlformats.org/officeDocument/2006/relationships/customXml" Target="../ink/ink838.xml"/><Relationship Id="rId130" Type="http://schemas.openxmlformats.org/officeDocument/2006/relationships/customXml" Target="../ink/ink860.xml"/><Relationship Id="rId151" Type="http://schemas.openxmlformats.org/officeDocument/2006/relationships/image" Target="../media/image935.png"/><Relationship Id="rId172" Type="http://schemas.openxmlformats.org/officeDocument/2006/relationships/customXml" Target="../ink/ink881.xml"/><Relationship Id="rId193" Type="http://schemas.openxmlformats.org/officeDocument/2006/relationships/image" Target="../media/image956.png"/><Relationship Id="rId207" Type="http://schemas.openxmlformats.org/officeDocument/2006/relationships/image" Target="../media/image963.png"/><Relationship Id="rId13" Type="http://schemas.openxmlformats.org/officeDocument/2006/relationships/image" Target="../media/image866.png"/><Relationship Id="rId109" Type="http://schemas.openxmlformats.org/officeDocument/2006/relationships/image" Target="../media/image914.png"/><Relationship Id="rId34" Type="http://schemas.openxmlformats.org/officeDocument/2006/relationships/customXml" Target="../ink/ink812.xml"/><Relationship Id="rId55" Type="http://schemas.openxmlformats.org/officeDocument/2006/relationships/image" Target="../media/image887.png"/><Relationship Id="rId76" Type="http://schemas.openxmlformats.org/officeDocument/2006/relationships/customXml" Target="../ink/ink833.xml"/><Relationship Id="rId97" Type="http://schemas.openxmlformats.org/officeDocument/2006/relationships/image" Target="../media/image908.png"/><Relationship Id="rId120" Type="http://schemas.openxmlformats.org/officeDocument/2006/relationships/customXml" Target="../ink/ink855.xml"/><Relationship Id="rId141" Type="http://schemas.openxmlformats.org/officeDocument/2006/relationships/image" Target="../media/image930.png"/><Relationship Id="rId7" Type="http://schemas.openxmlformats.org/officeDocument/2006/relationships/image" Target="../media/image863.png"/><Relationship Id="rId162" Type="http://schemas.openxmlformats.org/officeDocument/2006/relationships/customXml" Target="../ink/ink876.xml"/><Relationship Id="rId183" Type="http://schemas.openxmlformats.org/officeDocument/2006/relationships/image" Target="../media/image951.png"/><Relationship Id="rId24" Type="http://schemas.openxmlformats.org/officeDocument/2006/relationships/customXml" Target="../ink/ink807.xml"/><Relationship Id="rId45" Type="http://schemas.openxmlformats.org/officeDocument/2006/relationships/image" Target="../media/image882.png"/><Relationship Id="rId66" Type="http://schemas.openxmlformats.org/officeDocument/2006/relationships/customXml" Target="../ink/ink828.xml"/><Relationship Id="rId87" Type="http://schemas.openxmlformats.org/officeDocument/2006/relationships/image" Target="../media/image903.png"/><Relationship Id="rId110" Type="http://schemas.openxmlformats.org/officeDocument/2006/relationships/customXml" Target="../ink/ink850.xml"/><Relationship Id="rId131" Type="http://schemas.openxmlformats.org/officeDocument/2006/relationships/image" Target="../media/image925.png"/><Relationship Id="rId152" Type="http://schemas.openxmlformats.org/officeDocument/2006/relationships/customXml" Target="../ink/ink871.xml"/><Relationship Id="rId173" Type="http://schemas.openxmlformats.org/officeDocument/2006/relationships/image" Target="../media/image946.png"/><Relationship Id="rId194" Type="http://schemas.openxmlformats.org/officeDocument/2006/relationships/customXml" Target="../ink/ink892.xml"/><Relationship Id="rId208" Type="http://schemas.openxmlformats.org/officeDocument/2006/relationships/customXml" Target="../ink/ink899.xml"/><Relationship Id="rId14" Type="http://schemas.openxmlformats.org/officeDocument/2006/relationships/customXml" Target="../ink/ink802.xml"/><Relationship Id="rId30" Type="http://schemas.openxmlformats.org/officeDocument/2006/relationships/customXml" Target="../ink/ink810.xml"/><Relationship Id="rId35" Type="http://schemas.openxmlformats.org/officeDocument/2006/relationships/image" Target="../media/image877.png"/><Relationship Id="rId56" Type="http://schemas.openxmlformats.org/officeDocument/2006/relationships/customXml" Target="../ink/ink823.xml"/><Relationship Id="rId77" Type="http://schemas.openxmlformats.org/officeDocument/2006/relationships/image" Target="../media/image898.png"/><Relationship Id="rId100" Type="http://schemas.openxmlformats.org/officeDocument/2006/relationships/customXml" Target="../ink/ink845.xml"/><Relationship Id="rId105" Type="http://schemas.openxmlformats.org/officeDocument/2006/relationships/image" Target="../media/image912.png"/><Relationship Id="rId126" Type="http://schemas.openxmlformats.org/officeDocument/2006/relationships/customXml" Target="../ink/ink858.xml"/><Relationship Id="rId147" Type="http://schemas.openxmlformats.org/officeDocument/2006/relationships/image" Target="../media/image933.png"/><Relationship Id="rId168" Type="http://schemas.openxmlformats.org/officeDocument/2006/relationships/customXml" Target="../ink/ink879.xml"/><Relationship Id="rId8" Type="http://schemas.openxmlformats.org/officeDocument/2006/relationships/customXml" Target="../ink/ink799.xml"/><Relationship Id="rId51" Type="http://schemas.openxmlformats.org/officeDocument/2006/relationships/image" Target="../media/image885.png"/><Relationship Id="rId72" Type="http://schemas.openxmlformats.org/officeDocument/2006/relationships/customXml" Target="../ink/ink831.xml"/><Relationship Id="rId93" Type="http://schemas.openxmlformats.org/officeDocument/2006/relationships/image" Target="../media/image906.png"/><Relationship Id="rId98" Type="http://schemas.openxmlformats.org/officeDocument/2006/relationships/customXml" Target="../ink/ink844.xml"/><Relationship Id="rId121" Type="http://schemas.openxmlformats.org/officeDocument/2006/relationships/image" Target="../media/image920.png"/><Relationship Id="rId142" Type="http://schemas.openxmlformats.org/officeDocument/2006/relationships/customXml" Target="../ink/ink866.xml"/><Relationship Id="rId163" Type="http://schemas.openxmlformats.org/officeDocument/2006/relationships/image" Target="../media/image941.png"/><Relationship Id="rId184" Type="http://schemas.openxmlformats.org/officeDocument/2006/relationships/customXml" Target="../ink/ink887.xml"/><Relationship Id="rId189" Type="http://schemas.openxmlformats.org/officeDocument/2006/relationships/image" Target="../media/image954.png"/><Relationship Id="rId3" Type="http://schemas.openxmlformats.org/officeDocument/2006/relationships/image" Target="../media/image861.png"/><Relationship Id="rId214" Type="http://schemas.openxmlformats.org/officeDocument/2006/relationships/customXml" Target="../ink/ink902.xml"/><Relationship Id="rId25" Type="http://schemas.openxmlformats.org/officeDocument/2006/relationships/image" Target="../media/image872.png"/><Relationship Id="rId46" Type="http://schemas.openxmlformats.org/officeDocument/2006/relationships/customXml" Target="../ink/ink818.xml"/><Relationship Id="rId67" Type="http://schemas.openxmlformats.org/officeDocument/2006/relationships/image" Target="../media/image893.png"/><Relationship Id="rId116" Type="http://schemas.openxmlformats.org/officeDocument/2006/relationships/customXml" Target="../ink/ink853.xml"/><Relationship Id="rId137" Type="http://schemas.openxmlformats.org/officeDocument/2006/relationships/image" Target="../media/image928.png"/><Relationship Id="rId158" Type="http://schemas.openxmlformats.org/officeDocument/2006/relationships/customXml" Target="../ink/ink874.xml"/><Relationship Id="rId20" Type="http://schemas.openxmlformats.org/officeDocument/2006/relationships/customXml" Target="../ink/ink805.xml"/><Relationship Id="rId41" Type="http://schemas.openxmlformats.org/officeDocument/2006/relationships/image" Target="../media/image880.png"/><Relationship Id="rId62" Type="http://schemas.openxmlformats.org/officeDocument/2006/relationships/customXml" Target="../ink/ink826.xml"/><Relationship Id="rId83" Type="http://schemas.openxmlformats.org/officeDocument/2006/relationships/image" Target="../media/image901.png"/><Relationship Id="rId88" Type="http://schemas.openxmlformats.org/officeDocument/2006/relationships/customXml" Target="../ink/ink839.xml"/><Relationship Id="rId111" Type="http://schemas.openxmlformats.org/officeDocument/2006/relationships/image" Target="../media/image915.png"/><Relationship Id="rId132" Type="http://schemas.openxmlformats.org/officeDocument/2006/relationships/customXml" Target="../ink/ink861.xml"/><Relationship Id="rId153" Type="http://schemas.openxmlformats.org/officeDocument/2006/relationships/image" Target="../media/image936.png"/><Relationship Id="rId174" Type="http://schemas.openxmlformats.org/officeDocument/2006/relationships/customXml" Target="../ink/ink882.xml"/><Relationship Id="rId179" Type="http://schemas.openxmlformats.org/officeDocument/2006/relationships/image" Target="../media/image949.png"/><Relationship Id="rId195" Type="http://schemas.openxmlformats.org/officeDocument/2006/relationships/image" Target="../media/image957.png"/><Relationship Id="rId209" Type="http://schemas.openxmlformats.org/officeDocument/2006/relationships/image" Target="../media/image964.png"/><Relationship Id="rId190" Type="http://schemas.openxmlformats.org/officeDocument/2006/relationships/customXml" Target="../ink/ink890.xml"/><Relationship Id="rId204" Type="http://schemas.openxmlformats.org/officeDocument/2006/relationships/customXml" Target="../ink/ink897.xml"/><Relationship Id="rId15" Type="http://schemas.openxmlformats.org/officeDocument/2006/relationships/image" Target="../media/image867.png"/><Relationship Id="rId36" Type="http://schemas.openxmlformats.org/officeDocument/2006/relationships/customXml" Target="../ink/ink813.xml"/><Relationship Id="rId57" Type="http://schemas.openxmlformats.org/officeDocument/2006/relationships/image" Target="../media/image888.png"/><Relationship Id="rId106" Type="http://schemas.openxmlformats.org/officeDocument/2006/relationships/customXml" Target="../ink/ink848.xml"/><Relationship Id="rId127" Type="http://schemas.openxmlformats.org/officeDocument/2006/relationships/image" Target="../media/image923.png"/><Relationship Id="rId10" Type="http://schemas.openxmlformats.org/officeDocument/2006/relationships/customXml" Target="../ink/ink800.xml"/><Relationship Id="rId31" Type="http://schemas.openxmlformats.org/officeDocument/2006/relationships/image" Target="../media/image875.png"/><Relationship Id="rId52" Type="http://schemas.openxmlformats.org/officeDocument/2006/relationships/customXml" Target="../ink/ink821.xml"/><Relationship Id="rId73" Type="http://schemas.openxmlformats.org/officeDocument/2006/relationships/image" Target="../media/image896.png"/><Relationship Id="rId78" Type="http://schemas.openxmlformats.org/officeDocument/2006/relationships/customXml" Target="../ink/ink834.xml"/><Relationship Id="rId94" Type="http://schemas.openxmlformats.org/officeDocument/2006/relationships/customXml" Target="../ink/ink842.xml"/><Relationship Id="rId99" Type="http://schemas.openxmlformats.org/officeDocument/2006/relationships/image" Target="../media/image909.png"/><Relationship Id="rId101" Type="http://schemas.openxmlformats.org/officeDocument/2006/relationships/image" Target="../media/image910.png"/><Relationship Id="rId122" Type="http://schemas.openxmlformats.org/officeDocument/2006/relationships/customXml" Target="../ink/ink856.xml"/><Relationship Id="rId143" Type="http://schemas.openxmlformats.org/officeDocument/2006/relationships/image" Target="../media/image931.png"/><Relationship Id="rId148" Type="http://schemas.openxmlformats.org/officeDocument/2006/relationships/customXml" Target="../ink/ink869.xml"/><Relationship Id="rId164" Type="http://schemas.openxmlformats.org/officeDocument/2006/relationships/customXml" Target="../ink/ink877.xml"/><Relationship Id="rId169" Type="http://schemas.openxmlformats.org/officeDocument/2006/relationships/image" Target="../media/image944.png"/><Relationship Id="rId185" Type="http://schemas.openxmlformats.org/officeDocument/2006/relationships/image" Target="../media/image952.png"/><Relationship Id="rId4" Type="http://schemas.openxmlformats.org/officeDocument/2006/relationships/customXml" Target="../ink/ink797.xml"/><Relationship Id="rId9" Type="http://schemas.openxmlformats.org/officeDocument/2006/relationships/image" Target="../media/image864.png"/><Relationship Id="rId180" Type="http://schemas.openxmlformats.org/officeDocument/2006/relationships/customXml" Target="../ink/ink885.xml"/><Relationship Id="rId210" Type="http://schemas.openxmlformats.org/officeDocument/2006/relationships/customXml" Target="../ink/ink900.xml"/><Relationship Id="rId215" Type="http://schemas.openxmlformats.org/officeDocument/2006/relationships/image" Target="../media/image967.png"/><Relationship Id="rId26" Type="http://schemas.openxmlformats.org/officeDocument/2006/relationships/customXml" Target="../ink/ink808.xml"/><Relationship Id="rId47" Type="http://schemas.openxmlformats.org/officeDocument/2006/relationships/image" Target="../media/image883.png"/><Relationship Id="rId68" Type="http://schemas.openxmlformats.org/officeDocument/2006/relationships/customXml" Target="../ink/ink829.xml"/><Relationship Id="rId89" Type="http://schemas.openxmlformats.org/officeDocument/2006/relationships/image" Target="../media/image904.png"/><Relationship Id="rId112" Type="http://schemas.openxmlformats.org/officeDocument/2006/relationships/customXml" Target="../ink/ink851.xml"/><Relationship Id="rId133" Type="http://schemas.openxmlformats.org/officeDocument/2006/relationships/image" Target="../media/image926.png"/><Relationship Id="rId154" Type="http://schemas.openxmlformats.org/officeDocument/2006/relationships/customXml" Target="../ink/ink872.xml"/><Relationship Id="rId175" Type="http://schemas.openxmlformats.org/officeDocument/2006/relationships/image" Target="../media/image947.png"/><Relationship Id="rId196" Type="http://schemas.openxmlformats.org/officeDocument/2006/relationships/customXml" Target="../ink/ink893.xml"/><Relationship Id="rId200" Type="http://schemas.openxmlformats.org/officeDocument/2006/relationships/customXml" Target="../ink/ink895.xml"/><Relationship Id="rId16" Type="http://schemas.openxmlformats.org/officeDocument/2006/relationships/customXml" Target="../ink/ink803.xml"/><Relationship Id="rId37" Type="http://schemas.openxmlformats.org/officeDocument/2006/relationships/image" Target="../media/image878.png"/><Relationship Id="rId58" Type="http://schemas.openxmlformats.org/officeDocument/2006/relationships/customXml" Target="../ink/ink824.xml"/><Relationship Id="rId79" Type="http://schemas.openxmlformats.org/officeDocument/2006/relationships/image" Target="../media/image899.png"/><Relationship Id="rId102" Type="http://schemas.openxmlformats.org/officeDocument/2006/relationships/customXml" Target="../ink/ink846.xml"/><Relationship Id="rId123" Type="http://schemas.openxmlformats.org/officeDocument/2006/relationships/image" Target="../media/image921.png"/><Relationship Id="rId144" Type="http://schemas.openxmlformats.org/officeDocument/2006/relationships/customXml" Target="../ink/ink867.xml"/><Relationship Id="rId90" Type="http://schemas.openxmlformats.org/officeDocument/2006/relationships/customXml" Target="../ink/ink840.xml"/><Relationship Id="rId165" Type="http://schemas.openxmlformats.org/officeDocument/2006/relationships/image" Target="../media/image942.png"/><Relationship Id="rId186" Type="http://schemas.openxmlformats.org/officeDocument/2006/relationships/customXml" Target="../ink/ink888.xml"/><Relationship Id="rId211" Type="http://schemas.openxmlformats.org/officeDocument/2006/relationships/image" Target="../media/image965.png"/><Relationship Id="rId27" Type="http://schemas.openxmlformats.org/officeDocument/2006/relationships/image" Target="../media/image873.png"/><Relationship Id="rId48" Type="http://schemas.openxmlformats.org/officeDocument/2006/relationships/customXml" Target="../ink/ink819.xml"/><Relationship Id="rId69" Type="http://schemas.openxmlformats.org/officeDocument/2006/relationships/image" Target="../media/image894.png"/><Relationship Id="rId113" Type="http://schemas.openxmlformats.org/officeDocument/2006/relationships/image" Target="../media/image916.png"/><Relationship Id="rId134" Type="http://schemas.openxmlformats.org/officeDocument/2006/relationships/customXml" Target="../ink/ink862.xml"/><Relationship Id="rId80" Type="http://schemas.openxmlformats.org/officeDocument/2006/relationships/customXml" Target="../ink/ink835.xml"/><Relationship Id="rId155" Type="http://schemas.openxmlformats.org/officeDocument/2006/relationships/image" Target="../media/image937.png"/><Relationship Id="rId176" Type="http://schemas.openxmlformats.org/officeDocument/2006/relationships/customXml" Target="../ink/ink883.xml"/><Relationship Id="rId197" Type="http://schemas.openxmlformats.org/officeDocument/2006/relationships/image" Target="../media/image958.png"/><Relationship Id="rId201" Type="http://schemas.openxmlformats.org/officeDocument/2006/relationships/image" Target="../media/image960.png"/><Relationship Id="rId17" Type="http://schemas.openxmlformats.org/officeDocument/2006/relationships/image" Target="../media/image868.png"/><Relationship Id="rId38" Type="http://schemas.openxmlformats.org/officeDocument/2006/relationships/customXml" Target="../ink/ink814.xml"/><Relationship Id="rId59" Type="http://schemas.openxmlformats.org/officeDocument/2006/relationships/image" Target="../media/image889.png"/><Relationship Id="rId103" Type="http://schemas.openxmlformats.org/officeDocument/2006/relationships/image" Target="../media/image911.png"/><Relationship Id="rId124" Type="http://schemas.openxmlformats.org/officeDocument/2006/relationships/customXml" Target="../ink/ink857.xml"/><Relationship Id="rId70" Type="http://schemas.openxmlformats.org/officeDocument/2006/relationships/customXml" Target="../ink/ink830.xml"/><Relationship Id="rId91" Type="http://schemas.openxmlformats.org/officeDocument/2006/relationships/image" Target="../media/image905.png"/><Relationship Id="rId145" Type="http://schemas.openxmlformats.org/officeDocument/2006/relationships/image" Target="../media/image932.png"/><Relationship Id="rId166" Type="http://schemas.openxmlformats.org/officeDocument/2006/relationships/customXml" Target="../ink/ink878.xml"/><Relationship Id="rId187" Type="http://schemas.openxmlformats.org/officeDocument/2006/relationships/image" Target="../media/image953.png"/><Relationship Id="rId1" Type="http://schemas.openxmlformats.org/officeDocument/2006/relationships/slideLayout" Target="../slideLayouts/slideLayout5.xml"/><Relationship Id="rId212" Type="http://schemas.openxmlformats.org/officeDocument/2006/relationships/customXml" Target="../ink/ink901.xml"/><Relationship Id="rId28" Type="http://schemas.openxmlformats.org/officeDocument/2006/relationships/customXml" Target="../ink/ink809.xml"/><Relationship Id="rId49" Type="http://schemas.openxmlformats.org/officeDocument/2006/relationships/image" Target="../media/image884.png"/><Relationship Id="rId114" Type="http://schemas.openxmlformats.org/officeDocument/2006/relationships/customXml" Target="../ink/ink852.xml"/><Relationship Id="rId60" Type="http://schemas.openxmlformats.org/officeDocument/2006/relationships/customXml" Target="../ink/ink825.xml"/><Relationship Id="rId81" Type="http://schemas.openxmlformats.org/officeDocument/2006/relationships/image" Target="../media/image900.png"/><Relationship Id="rId135" Type="http://schemas.openxmlformats.org/officeDocument/2006/relationships/image" Target="../media/image927.png"/><Relationship Id="rId156" Type="http://schemas.openxmlformats.org/officeDocument/2006/relationships/customXml" Target="../ink/ink873.xml"/><Relationship Id="rId177" Type="http://schemas.openxmlformats.org/officeDocument/2006/relationships/image" Target="../media/image948.png"/><Relationship Id="rId198" Type="http://schemas.openxmlformats.org/officeDocument/2006/relationships/customXml" Target="../ink/ink894.xml"/><Relationship Id="rId202" Type="http://schemas.openxmlformats.org/officeDocument/2006/relationships/customXml" Target="../ink/ink896.xml"/><Relationship Id="rId18" Type="http://schemas.openxmlformats.org/officeDocument/2006/relationships/customXml" Target="../ink/ink804.xml"/><Relationship Id="rId39" Type="http://schemas.openxmlformats.org/officeDocument/2006/relationships/image" Target="../media/image879.png"/><Relationship Id="rId50" Type="http://schemas.openxmlformats.org/officeDocument/2006/relationships/customXml" Target="../ink/ink820.xml"/><Relationship Id="rId104" Type="http://schemas.openxmlformats.org/officeDocument/2006/relationships/customXml" Target="../ink/ink847.xml"/><Relationship Id="rId125" Type="http://schemas.openxmlformats.org/officeDocument/2006/relationships/image" Target="../media/image922.png"/><Relationship Id="rId146" Type="http://schemas.openxmlformats.org/officeDocument/2006/relationships/customXml" Target="../ink/ink868.xml"/><Relationship Id="rId167" Type="http://schemas.openxmlformats.org/officeDocument/2006/relationships/image" Target="../media/image943.png"/><Relationship Id="rId188" Type="http://schemas.openxmlformats.org/officeDocument/2006/relationships/customXml" Target="../ink/ink889.xml"/><Relationship Id="rId71" Type="http://schemas.openxmlformats.org/officeDocument/2006/relationships/image" Target="../media/image895.png"/><Relationship Id="rId92" Type="http://schemas.openxmlformats.org/officeDocument/2006/relationships/customXml" Target="../ink/ink841.xml"/><Relationship Id="rId213" Type="http://schemas.openxmlformats.org/officeDocument/2006/relationships/image" Target="../media/image966.png"/><Relationship Id="rId2" Type="http://schemas.openxmlformats.org/officeDocument/2006/relationships/customXml" Target="../ink/ink796.xml"/><Relationship Id="rId29" Type="http://schemas.openxmlformats.org/officeDocument/2006/relationships/image" Target="../media/image874.png"/><Relationship Id="rId40" Type="http://schemas.openxmlformats.org/officeDocument/2006/relationships/customXml" Target="../ink/ink815.xml"/><Relationship Id="rId115" Type="http://schemas.openxmlformats.org/officeDocument/2006/relationships/image" Target="../media/image917.png"/><Relationship Id="rId136" Type="http://schemas.openxmlformats.org/officeDocument/2006/relationships/customXml" Target="../ink/ink863.xml"/><Relationship Id="rId157" Type="http://schemas.openxmlformats.org/officeDocument/2006/relationships/image" Target="../media/image938.png"/><Relationship Id="rId178" Type="http://schemas.openxmlformats.org/officeDocument/2006/relationships/customXml" Target="../ink/ink884.xml"/><Relationship Id="rId61" Type="http://schemas.openxmlformats.org/officeDocument/2006/relationships/image" Target="../media/image890.png"/><Relationship Id="rId82" Type="http://schemas.openxmlformats.org/officeDocument/2006/relationships/customXml" Target="../ink/ink836.xml"/><Relationship Id="rId199" Type="http://schemas.openxmlformats.org/officeDocument/2006/relationships/image" Target="../media/image959.png"/><Relationship Id="rId203" Type="http://schemas.openxmlformats.org/officeDocument/2006/relationships/image" Target="../media/image961.png"/><Relationship Id="rId19" Type="http://schemas.openxmlformats.org/officeDocument/2006/relationships/image" Target="../media/image869.png"/></Relationships>
</file>

<file path=ppt/slides/_rels/slide37.xml.rels><?xml version="1.0" encoding="UTF-8" standalone="yes"?>
<Relationships xmlns="http://schemas.openxmlformats.org/package/2006/relationships"><Relationship Id="rId117" Type="http://schemas.openxmlformats.org/officeDocument/2006/relationships/image" Target="../media/image1026.png"/><Relationship Id="rId299" Type="http://schemas.openxmlformats.org/officeDocument/2006/relationships/image" Target="../media/image1117.png"/><Relationship Id="rId21" Type="http://schemas.openxmlformats.org/officeDocument/2006/relationships/image" Target="../media/image978.png"/><Relationship Id="rId63" Type="http://schemas.openxmlformats.org/officeDocument/2006/relationships/image" Target="../media/image999.png"/><Relationship Id="rId159" Type="http://schemas.openxmlformats.org/officeDocument/2006/relationships/image" Target="../media/image1047.png"/><Relationship Id="rId324" Type="http://schemas.openxmlformats.org/officeDocument/2006/relationships/customXml" Target="../ink/ink1065.xml"/><Relationship Id="rId170" Type="http://schemas.openxmlformats.org/officeDocument/2006/relationships/customXml" Target="../ink/ink988.xml"/><Relationship Id="rId226" Type="http://schemas.openxmlformats.org/officeDocument/2006/relationships/customXml" Target="../ink/ink1016.xml"/><Relationship Id="rId268" Type="http://schemas.openxmlformats.org/officeDocument/2006/relationships/customXml" Target="../ink/ink1037.xml"/><Relationship Id="rId32" Type="http://schemas.openxmlformats.org/officeDocument/2006/relationships/customXml" Target="../ink/ink919.xml"/><Relationship Id="rId74" Type="http://schemas.openxmlformats.org/officeDocument/2006/relationships/customXml" Target="../ink/ink940.xml"/><Relationship Id="rId128" Type="http://schemas.openxmlformats.org/officeDocument/2006/relationships/customXml" Target="../ink/ink967.xml"/><Relationship Id="rId335" Type="http://schemas.openxmlformats.org/officeDocument/2006/relationships/image" Target="../media/image1135.png"/><Relationship Id="rId5" Type="http://schemas.openxmlformats.org/officeDocument/2006/relationships/image" Target="../media/image970.png"/><Relationship Id="rId181" Type="http://schemas.openxmlformats.org/officeDocument/2006/relationships/image" Target="../media/image1058.png"/><Relationship Id="rId237" Type="http://schemas.openxmlformats.org/officeDocument/2006/relationships/image" Target="../media/image1086.png"/><Relationship Id="rId279" Type="http://schemas.openxmlformats.org/officeDocument/2006/relationships/image" Target="../media/image1107.png"/><Relationship Id="rId43" Type="http://schemas.openxmlformats.org/officeDocument/2006/relationships/image" Target="../media/image989.png"/><Relationship Id="rId139" Type="http://schemas.openxmlformats.org/officeDocument/2006/relationships/image" Target="../media/image1037.png"/><Relationship Id="rId290" Type="http://schemas.openxmlformats.org/officeDocument/2006/relationships/customXml" Target="../ink/ink1048.xml"/><Relationship Id="rId304" Type="http://schemas.openxmlformats.org/officeDocument/2006/relationships/customXml" Target="../ink/ink1055.xml"/><Relationship Id="rId346" Type="http://schemas.openxmlformats.org/officeDocument/2006/relationships/customXml" Target="../ink/ink1076.xml"/><Relationship Id="rId85" Type="http://schemas.openxmlformats.org/officeDocument/2006/relationships/image" Target="../media/image1010.png"/><Relationship Id="rId150" Type="http://schemas.openxmlformats.org/officeDocument/2006/relationships/customXml" Target="../ink/ink978.xml"/><Relationship Id="rId192" Type="http://schemas.openxmlformats.org/officeDocument/2006/relationships/customXml" Target="../ink/ink999.xml"/><Relationship Id="rId206" Type="http://schemas.openxmlformats.org/officeDocument/2006/relationships/customXml" Target="../ink/ink1006.xml"/><Relationship Id="rId248" Type="http://schemas.openxmlformats.org/officeDocument/2006/relationships/customXml" Target="../ink/ink1027.xml"/><Relationship Id="rId12" Type="http://schemas.openxmlformats.org/officeDocument/2006/relationships/customXml" Target="../ink/ink909.xml"/><Relationship Id="rId108" Type="http://schemas.openxmlformats.org/officeDocument/2006/relationships/customXml" Target="../ink/ink957.xml"/><Relationship Id="rId315" Type="http://schemas.openxmlformats.org/officeDocument/2006/relationships/image" Target="../media/image1125.png"/><Relationship Id="rId54" Type="http://schemas.openxmlformats.org/officeDocument/2006/relationships/customXml" Target="../ink/ink930.xml"/><Relationship Id="rId96" Type="http://schemas.openxmlformats.org/officeDocument/2006/relationships/customXml" Target="../ink/ink951.xml"/><Relationship Id="rId161" Type="http://schemas.openxmlformats.org/officeDocument/2006/relationships/image" Target="../media/image1048.png"/><Relationship Id="rId217" Type="http://schemas.openxmlformats.org/officeDocument/2006/relationships/image" Target="../media/image1076.png"/><Relationship Id="rId259" Type="http://schemas.openxmlformats.org/officeDocument/2006/relationships/image" Target="../media/image1097.png"/><Relationship Id="rId23" Type="http://schemas.openxmlformats.org/officeDocument/2006/relationships/image" Target="../media/image979.png"/><Relationship Id="rId119" Type="http://schemas.openxmlformats.org/officeDocument/2006/relationships/image" Target="../media/image1027.png"/><Relationship Id="rId270" Type="http://schemas.openxmlformats.org/officeDocument/2006/relationships/customXml" Target="../ink/ink1038.xml"/><Relationship Id="rId326" Type="http://schemas.openxmlformats.org/officeDocument/2006/relationships/customXml" Target="../ink/ink1066.xml"/><Relationship Id="rId65" Type="http://schemas.openxmlformats.org/officeDocument/2006/relationships/image" Target="../media/image1000.png"/><Relationship Id="rId130" Type="http://schemas.openxmlformats.org/officeDocument/2006/relationships/customXml" Target="../ink/ink968.xml"/><Relationship Id="rId172" Type="http://schemas.openxmlformats.org/officeDocument/2006/relationships/customXml" Target="../ink/ink989.xml"/><Relationship Id="rId228" Type="http://schemas.openxmlformats.org/officeDocument/2006/relationships/customXml" Target="../ink/ink1017.xml"/><Relationship Id="rId281" Type="http://schemas.openxmlformats.org/officeDocument/2006/relationships/image" Target="../media/image1108.png"/><Relationship Id="rId337" Type="http://schemas.openxmlformats.org/officeDocument/2006/relationships/image" Target="../media/image1136.png"/><Relationship Id="rId34" Type="http://schemas.openxmlformats.org/officeDocument/2006/relationships/customXml" Target="../ink/ink920.xml"/><Relationship Id="rId76" Type="http://schemas.openxmlformats.org/officeDocument/2006/relationships/customXml" Target="../ink/ink941.xml"/><Relationship Id="rId141" Type="http://schemas.openxmlformats.org/officeDocument/2006/relationships/image" Target="../media/image1038.png"/><Relationship Id="rId7" Type="http://schemas.openxmlformats.org/officeDocument/2006/relationships/image" Target="../media/image971.png"/><Relationship Id="rId183" Type="http://schemas.openxmlformats.org/officeDocument/2006/relationships/image" Target="../media/image1059.png"/><Relationship Id="rId239" Type="http://schemas.openxmlformats.org/officeDocument/2006/relationships/image" Target="../media/image1087.png"/><Relationship Id="rId250" Type="http://schemas.openxmlformats.org/officeDocument/2006/relationships/customXml" Target="../ink/ink1028.xml"/><Relationship Id="rId292" Type="http://schemas.openxmlformats.org/officeDocument/2006/relationships/customXml" Target="../ink/ink1049.xml"/><Relationship Id="rId306" Type="http://schemas.openxmlformats.org/officeDocument/2006/relationships/customXml" Target="../ink/ink1056.xml"/><Relationship Id="rId45" Type="http://schemas.openxmlformats.org/officeDocument/2006/relationships/image" Target="../media/image990.png"/><Relationship Id="rId87" Type="http://schemas.openxmlformats.org/officeDocument/2006/relationships/image" Target="../media/image1011.png"/><Relationship Id="rId110" Type="http://schemas.openxmlformats.org/officeDocument/2006/relationships/customXml" Target="../ink/ink958.xml"/><Relationship Id="rId152" Type="http://schemas.openxmlformats.org/officeDocument/2006/relationships/customXml" Target="../ink/ink979.xml"/><Relationship Id="rId194" Type="http://schemas.openxmlformats.org/officeDocument/2006/relationships/customXml" Target="../ink/ink1000.xml"/><Relationship Id="rId208" Type="http://schemas.openxmlformats.org/officeDocument/2006/relationships/customXml" Target="../ink/ink1007.xml"/><Relationship Id="rId261" Type="http://schemas.openxmlformats.org/officeDocument/2006/relationships/image" Target="../media/image1098.png"/><Relationship Id="rId14" Type="http://schemas.openxmlformats.org/officeDocument/2006/relationships/customXml" Target="../ink/ink910.xml"/><Relationship Id="rId35" Type="http://schemas.openxmlformats.org/officeDocument/2006/relationships/image" Target="../media/image985.png"/><Relationship Id="rId56" Type="http://schemas.openxmlformats.org/officeDocument/2006/relationships/customXml" Target="../ink/ink931.xml"/><Relationship Id="rId77" Type="http://schemas.openxmlformats.org/officeDocument/2006/relationships/image" Target="../media/image1006.png"/><Relationship Id="rId100" Type="http://schemas.openxmlformats.org/officeDocument/2006/relationships/customXml" Target="../ink/ink953.xml"/><Relationship Id="rId282" Type="http://schemas.openxmlformats.org/officeDocument/2006/relationships/customXml" Target="../ink/ink1044.xml"/><Relationship Id="rId317" Type="http://schemas.openxmlformats.org/officeDocument/2006/relationships/image" Target="../media/image1126.png"/><Relationship Id="rId338" Type="http://schemas.openxmlformats.org/officeDocument/2006/relationships/customXml" Target="../ink/ink1072.xml"/><Relationship Id="rId8" Type="http://schemas.openxmlformats.org/officeDocument/2006/relationships/customXml" Target="../ink/ink907.xml"/><Relationship Id="rId98" Type="http://schemas.openxmlformats.org/officeDocument/2006/relationships/customXml" Target="../ink/ink952.xml"/><Relationship Id="rId121" Type="http://schemas.openxmlformats.org/officeDocument/2006/relationships/image" Target="../media/image1028.png"/><Relationship Id="rId142" Type="http://schemas.openxmlformats.org/officeDocument/2006/relationships/customXml" Target="../ink/ink974.xml"/><Relationship Id="rId163" Type="http://schemas.openxmlformats.org/officeDocument/2006/relationships/image" Target="../media/image1049.png"/><Relationship Id="rId184" Type="http://schemas.openxmlformats.org/officeDocument/2006/relationships/customXml" Target="../ink/ink995.xml"/><Relationship Id="rId219" Type="http://schemas.openxmlformats.org/officeDocument/2006/relationships/image" Target="../media/image1077.png"/><Relationship Id="rId230" Type="http://schemas.openxmlformats.org/officeDocument/2006/relationships/customXml" Target="../ink/ink1018.xml"/><Relationship Id="rId251" Type="http://schemas.openxmlformats.org/officeDocument/2006/relationships/image" Target="../media/image1093.png"/><Relationship Id="rId25" Type="http://schemas.openxmlformats.org/officeDocument/2006/relationships/image" Target="../media/image980.png"/><Relationship Id="rId46" Type="http://schemas.openxmlformats.org/officeDocument/2006/relationships/customXml" Target="../ink/ink926.xml"/><Relationship Id="rId67" Type="http://schemas.openxmlformats.org/officeDocument/2006/relationships/image" Target="../media/image1001.png"/><Relationship Id="rId272" Type="http://schemas.openxmlformats.org/officeDocument/2006/relationships/customXml" Target="../ink/ink1039.xml"/><Relationship Id="rId293" Type="http://schemas.openxmlformats.org/officeDocument/2006/relationships/image" Target="../media/image1114.png"/><Relationship Id="rId307" Type="http://schemas.openxmlformats.org/officeDocument/2006/relationships/image" Target="../media/image1121.png"/><Relationship Id="rId328" Type="http://schemas.openxmlformats.org/officeDocument/2006/relationships/customXml" Target="../ink/ink1067.xml"/><Relationship Id="rId88" Type="http://schemas.openxmlformats.org/officeDocument/2006/relationships/customXml" Target="../ink/ink947.xml"/><Relationship Id="rId111" Type="http://schemas.openxmlformats.org/officeDocument/2006/relationships/image" Target="../media/image1023.png"/><Relationship Id="rId132" Type="http://schemas.openxmlformats.org/officeDocument/2006/relationships/customXml" Target="../ink/ink969.xml"/><Relationship Id="rId153" Type="http://schemas.openxmlformats.org/officeDocument/2006/relationships/image" Target="../media/image1044.png"/><Relationship Id="rId174" Type="http://schemas.openxmlformats.org/officeDocument/2006/relationships/customXml" Target="../ink/ink990.xml"/><Relationship Id="rId195" Type="http://schemas.openxmlformats.org/officeDocument/2006/relationships/image" Target="../media/image1065.png"/><Relationship Id="rId209" Type="http://schemas.openxmlformats.org/officeDocument/2006/relationships/image" Target="../media/image1072.png"/><Relationship Id="rId220" Type="http://schemas.openxmlformats.org/officeDocument/2006/relationships/customXml" Target="../ink/ink1013.xml"/><Relationship Id="rId241" Type="http://schemas.openxmlformats.org/officeDocument/2006/relationships/image" Target="../media/image1088.png"/><Relationship Id="rId15" Type="http://schemas.openxmlformats.org/officeDocument/2006/relationships/image" Target="../media/image975.png"/><Relationship Id="rId36" Type="http://schemas.openxmlformats.org/officeDocument/2006/relationships/customXml" Target="../ink/ink921.xml"/><Relationship Id="rId57" Type="http://schemas.openxmlformats.org/officeDocument/2006/relationships/image" Target="../media/image996.png"/><Relationship Id="rId262" Type="http://schemas.openxmlformats.org/officeDocument/2006/relationships/customXml" Target="../ink/ink1034.xml"/><Relationship Id="rId283" Type="http://schemas.openxmlformats.org/officeDocument/2006/relationships/image" Target="../media/image1109.png"/><Relationship Id="rId318" Type="http://schemas.openxmlformats.org/officeDocument/2006/relationships/customXml" Target="../ink/ink1062.xml"/><Relationship Id="rId339" Type="http://schemas.openxmlformats.org/officeDocument/2006/relationships/image" Target="../media/image1137.png"/><Relationship Id="rId78" Type="http://schemas.openxmlformats.org/officeDocument/2006/relationships/customXml" Target="../ink/ink942.xml"/><Relationship Id="rId99" Type="http://schemas.openxmlformats.org/officeDocument/2006/relationships/image" Target="../media/image1017.png"/><Relationship Id="rId101" Type="http://schemas.openxmlformats.org/officeDocument/2006/relationships/image" Target="../media/image1018.png"/><Relationship Id="rId122" Type="http://schemas.openxmlformats.org/officeDocument/2006/relationships/customXml" Target="../ink/ink964.xml"/><Relationship Id="rId143" Type="http://schemas.openxmlformats.org/officeDocument/2006/relationships/image" Target="../media/image1039.png"/><Relationship Id="rId164" Type="http://schemas.openxmlformats.org/officeDocument/2006/relationships/customXml" Target="../ink/ink985.xml"/><Relationship Id="rId185" Type="http://schemas.openxmlformats.org/officeDocument/2006/relationships/image" Target="../media/image1060.png"/><Relationship Id="rId9" Type="http://schemas.openxmlformats.org/officeDocument/2006/relationships/image" Target="../media/image972.png"/><Relationship Id="rId210" Type="http://schemas.openxmlformats.org/officeDocument/2006/relationships/customXml" Target="../ink/ink1008.xml"/><Relationship Id="rId26" Type="http://schemas.openxmlformats.org/officeDocument/2006/relationships/customXml" Target="../ink/ink916.xml"/><Relationship Id="rId231" Type="http://schemas.openxmlformats.org/officeDocument/2006/relationships/image" Target="../media/image1083.png"/><Relationship Id="rId252" Type="http://schemas.openxmlformats.org/officeDocument/2006/relationships/customXml" Target="../ink/ink1029.xml"/><Relationship Id="rId273" Type="http://schemas.openxmlformats.org/officeDocument/2006/relationships/image" Target="../media/image1104.png"/><Relationship Id="rId294" Type="http://schemas.openxmlformats.org/officeDocument/2006/relationships/customXml" Target="../ink/ink1050.xml"/><Relationship Id="rId308" Type="http://schemas.openxmlformats.org/officeDocument/2006/relationships/customXml" Target="../ink/ink1057.xml"/><Relationship Id="rId329" Type="http://schemas.openxmlformats.org/officeDocument/2006/relationships/image" Target="../media/image1132.png"/><Relationship Id="rId47" Type="http://schemas.openxmlformats.org/officeDocument/2006/relationships/image" Target="../media/image991.png"/><Relationship Id="rId68" Type="http://schemas.openxmlformats.org/officeDocument/2006/relationships/customXml" Target="../ink/ink937.xml"/><Relationship Id="rId89" Type="http://schemas.openxmlformats.org/officeDocument/2006/relationships/image" Target="../media/image1012.png"/><Relationship Id="rId112" Type="http://schemas.openxmlformats.org/officeDocument/2006/relationships/customXml" Target="../ink/ink959.xml"/><Relationship Id="rId133" Type="http://schemas.openxmlformats.org/officeDocument/2006/relationships/image" Target="../media/image1034.png"/><Relationship Id="rId154" Type="http://schemas.openxmlformats.org/officeDocument/2006/relationships/customXml" Target="../ink/ink980.xml"/><Relationship Id="rId175" Type="http://schemas.openxmlformats.org/officeDocument/2006/relationships/image" Target="../media/image1055.png"/><Relationship Id="rId340" Type="http://schemas.openxmlformats.org/officeDocument/2006/relationships/customXml" Target="../ink/ink1073.xml"/><Relationship Id="rId196" Type="http://schemas.openxmlformats.org/officeDocument/2006/relationships/customXml" Target="../ink/ink1001.xml"/><Relationship Id="rId200" Type="http://schemas.openxmlformats.org/officeDocument/2006/relationships/customXml" Target="../ink/ink1003.xml"/><Relationship Id="rId16" Type="http://schemas.openxmlformats.org/officeDocument/2006/relationships/customXml" Target="../ink/ink911.xml"/><Relationship Id="rId221" Type="http://schemas.openxmlformats.org/officeDocument/2006/relationships/image" Target="../media/image1078.png"/><Relationship Id="rId242" Type="http://schemas.openxmlformats.org/officeDocument/2006/relationships/customXml" Target="../ink/ink1024.xml"/><Relationship Id="rId263" Type="http://schemas.openxmlformats.org/officeDocument/2006/relationships/image" Target="../media/image1099.png"/><Relationship Id="rId284" Type="http://schemas.openxmlformats.org/officeDocument/2006/relationships/customXml" Target="../ink/ink1045.xml"/><Relationship Id="rId319" Type="http://schemas.openxmlformats.org/officeDocument/2006/relationships/image" Target="../media/image1127.png"/><Relationship Id="rId37" Type="http://schemas.openxmlformats.org/officeDocument/2006/relationships/image" Target="../media/image986.png"/><Relationship Id="rId58" Type="http://schemas.openxmlformats.org/officeDocument/2006/relationships/customXml" Target="../ink/ink932.xml"/><Relationship Id="rId79" Type="http://schemas.openxmlformats.org/officeDocument/2006/relationships/image" Target="../media/image1007.png"/><Relationship Id="rId102" Type="http://schemas.openxmlformats.org/officeDocument/2006/relationships/customXml" Target="../ink/ink954.xml"/><Relationship Id="rId123" Type="http://schemas.openxmlformats.org/officeDocument/2006/relationships/image" Target="../media/image1029.png"/><Relationship Id="rId144" Type="http://schemas.openxmlformats.org/officeDocument/2006/relationships/customXml" Target="../ink/ink975.xml"/><Relationship Id="rId330" Type="http://schemas.openxmlformats.org/officeDocument/2006/relationships/customXml" Target="../ink/ink1068.xml"/><Relationship Id="rId90" Type="http://schemas.openxmlformats.org/officeDocument/2006/relationships/customXml" Target="../ink/ink948.xml"/><Relationship Id="rId165" Type="http://schemas.openxmlformats.org/officeDocument/2006/relationships/image" Target="../media/image1050.png"/><Relationship Id="rId186" Type="http://schemas.openxmlformats.org/officeDocument/2006/relationships/customXml" Target="../ink/ink996.xml"/><Relationship Id="rId211" Type="http://schemas.openxmlformats.org/officeDocument/2006/relationships/image" Target="../media/image1073.png"/><Relationship Id="rId232" Type="http://schemas.openxmlformats.org/officeDocument/2006/relationships/customXml" Target="../ink/ink1019.xml"/><Relationship Id="rId253" Type="http://schemas.openxmlformats.org/officeDocument/2006/relationships/image" Target="../media/image1094.png"/><Relationship Id="rId274" Type="http://schemas.openxmlformats.org/officeDocument/2006/relationships/customXml" Target="../ink/ink1040.xml"/><Relationship Id="rId295" Type="http://schemas.openxmlformats.org/officeDocument/2006/relationships/image" Target="../media/image1115.png"/><Relationship Id="rId309" Type="http://schemas.openxmlformats.org/officeDocument/2006/relationships/image" Target="../media/image1122.png"/><Relationship Id="rId27" Type="http://schemas.openxmlformats.org/officeDocument/2006/relationships/image" Target="../media/image981.png"/><Relationship Id="rId48" Type="http://schemas.openxmlformats.org/officeDocument/2006/relationships/customXml" Target="../ink/ink927.xml"/><Relationship Id="rId69" Type="http://schemas.openxmlformats.org/officeDocument/2006/relationships/image" Target="../media/image1002.png"/><Relationship Id="rId113" Type="http://schemas.openxmlformats.org/officeDocument/2006/relationships/image" Target="../media/image1024.png"/><Relationship Id="rId134" Type="http://schemas.openxmlformats.org/officeDocument/2006/relationships/customXml" Target="../ink/ink970.xml"/><Relationship Id="rId320" Type="http://schemas.openxmlformats.org/officeDocument/2006/relationships/customXml" Target="../ink/ink1063.xml"/><Relationship Id="rId80" Type="http://schemas.openxmlformats.org/officeDocument/2006/relationships/customXml" Target="../ink/ink943.xml"/><Relationship Id="rId155" Type="http://schemas.openxmlformats.org/officeDocument/2006/relationships/image" Target="../media/image1045.png"/><Relationship Id="rId176" Type="http://schemas.openxmlformats.org/officeDocument/2006/relationships/customXml" Target="../ink/ink991.xml"/><Relationship Id="rId197" Type="http://schemas.openxmlformats.org/officeDocument/2006/relationships/image" Target="../media/image1066.png"/><Relationship Id="rId341" Type="http://schemas.openxmlformats.org/officeDocument/2006/relationships/image" Target="../media/image1138.png"/><Relationship Id="rId201" Type="http://schemas.openxmlformats.org/officeDocument/2006/relationships/image" Target="../media/image1068.png"/><Relationship Id="rId222" Type="http://schemas.openxmlformats.org/officeDocument/2006/relationships/customXml" Target="../ink/ink1014.xml"/><Relationship Id="rId243" Type="http://schemas.openxmlformats.org/officeDocument/2006/relationships/image" Target="../media/image1089.png"/><Relationship Id="rId264" Type="http://schemas.openxmlformats.org/officeDocument/2006/relationships/customXml" Target="../ink/ink1035.xml"/><Relationship Id="rId285" Type="http://schemas.openxmlformats.org/officeDocument/2006/relationships/image" Target="../media/image1110.png"/><Relationship Id="rId17" Type="http://schemas.openxmlformats.org/officeDocument/2006/relationships/image" Target="../media/image976.png"/><Relationship Id="rId38" Type="http://schemas.openxmlformats.org/officeDocument/2006/relationships/customXml" Target="../ink/ink922.xml"/><Relationship Id="rId59" Type="http://schemas.openxmlformats.org/officeDocument/2006/relationships/image" Target="../media/image997.png"/><Relationship Id="rId103" Type="http://schemas.openxmlformats.org/officeDocument/2006/relationships/image" Target="../media/image1019.png"/><Relationship Id="rId124" Type="http://schemas.openxmlformats.org/officeDocument/2006/relationships/customXml" Target="../ink/ink965.xml"/><Relationship Id="rId310" Type="http://schemas.openxmlformats.org/officeDocument/2006/relationships/customXml" Target="../ink/ink1058.xml"/><Relationship Id="rId70" Type="http://schemas.openxmlformats.org/officeDocument/2006/relationships/customXml" Target="../ink/ink938.xml"/><Relationship Id="rId91" Type="http://schemas.openxmlformats.org/officeDocument/2006/relationships/image" Target="../media/image1013.png"/><Relationship Id="rId145" Type="http://schemas.openxmlformats.org/officeDocument/2006/relationships/image" Target="../media/image1040.png"/><Relationship Id="rId166" Type="http://schemas.openxmlformats.org/officeDocument/2006/relationships/customXml" Target="../ink/ink986.xml"/><Relationship Id="rId187" Type="http://schemas.openxmlformats.org/officeDocument/2006/relationships/image" Target="../media/image1061.png"/><Relationship Id="rId331" Type="http://schemas.openxmlformats.org/officeDocument/2006/relationships/image" Target="../media/image1133.png"/><Relationship Id="rId1" Type="http://schemas.openxmlformats.org/officeDocument/2006/relationships/slideLayout" Target="../slideLayouts/slideLayout5.xml"/><Relationship Id="rId212" Type="http://schemas.openxmlformats.org/officeDocument/2006/relationships/customXml" Target="../ink/ink1009.xml"/><Relationship Id="rId233" Type="http://schemas.openxmlformats.org/officeDocument/2006/relationships/image" Target="../media/image1084.png"/><Relationship Id="rId254" Type="http://schemas.openxmlformats.org/officeDocument/2006/relationships/customXml" Target="../ink/ink1030.xml"/><Relationship Id="rId28" Type="http://schemas.openxmlformats.org/officeDocument/2006/relationships/customXml" Target="../ink/ink917.xml"/><Relationship Id="rId49" Type="http://schemas.openxmlformats.org/officeDocument/2006/relationships/image" Target="../media/image992.png"/><Relationship Id="rId114" Type="http://schemas.openxmlformats.org/officeDocument/2006/relationships/customXml" Target="../ink/ink960.xml"/><Relationship Id="rId275" Type="http://schemas.openxmlformats.org/officeDocument/2006/relationships/image" Target="../media/image1105.png"/><Relationship Id="rId296" Type="http://schemas.openxmlformats.org/officeDocument/2006/relationships/customXml" Target="../ink/ink1051.xml"/><Relationship Id="rId300" Type="http://schemas.openxmlformats.org/officeDocument/2006/relationships/customXml" Target="../ink/ink1053.xml"/><Relationship Id="rId60" Type="http://schemas.openxmlformats.org/officeDocument/2006/relationships/customXml" Target="../ink/ink933.xml"/><Relationship Id="rId81" Type="http://schemas.openxmlformats.org/officeDocument/2006/relationships/image" Target="../media/image1008.png"/><Relationship Id="rId135" Type="http://schemas.openxmlformats.org/officeDocument/2006/relationships/image" Target="../media/image1035.png"/><Relationship Id="rId156" Type="http://schemas.openxmlformats.org/officeDocument/2006/relationships/customXml" Target="../ink/ink981.xml"/><Relationship Id="rId177" Type="http://schemas.openxmlformats.org/officeDocument/2006/relationships/image" Target="../media/image1056.png"/><Relationship Id="rId198" Type="http://schemas.openxmlformats.org/officeDocument/2006/relationships/customXml" Target="../ink/ink1002.xml"/><Relationship Id="rId321" Type="http://schemas.openxmlformats.org/officeDocument/2006/relationships/image" Target="../media/image1128.png"/><Relationship Id="rId342" Type="http://schemas.openxmlformats.org/officeDocument/2006/relationships/customXml" Target="../ink/ink1074.xml"/><Relationship Id="rId202" Type="http://schemas.openxmlformats.org/officeDocument/2006/relationships/customXml" Target="../ink/ink1004.xml"/><Relationship Id="rId223" Type="http://schemas.openxmlformats.org/officeDocument/2006/relationships/image" Target="../media/image1079.png"/><Relationship Id="rId244" Type="http://schemas.openxmlformats.org/officeDocument/2006/relationships/customXml" Target="../ink/ink1025.xml"/><Relationship Id="rId18" Type="http://schemas.openxmlformats.org/officeDocument/2006/relationships/customXml" Target="../ink/ink912.xml"/><Relationship Id="rId39" Type="http://schemas.openxmlformats.org/officeDocument/2006/relationships/image" Target="../media/image987.png"/><Relationship Id="rId265" Type="http://schemas.openxmlformats.org/officeDocument/2006/relationships/image" Target="../media/image1100.png"/><Relationship Id="rId286" Type="http://schemas.openxmlformats.org/officeDocument/2006/relationships/customXml" Target="../ink/ink1046.xml"/><Relationship Id="rId50" Type="http://schemas.openxmlformats.org/officeDocument/2006/relationships/customXml" Target="../ink/ink928.xml"/><Relationship Id="rId104" Type="http://schemas.openxmlformats.org/officeDocument/2006/relationships/customXml" Target="../ink/ink955.xml"/><Relationship Id="rId125" Type="http://schemas.openxmlformats.org/officeDocument/2006/relationships/image" Target="../media/image1030.png"/><Relationship Id="rId146" Type="http://schemas.openxmlformats.org/officeDocument/2006/relationships/customXml" Target="../ink/ink976.xml"/><Relationship Id="rId167" Type="http://schemas.openxmlformats.org/officeDocument/2006/relationships/image" Target="../media/image1051.png"/><Relationship Id="rId188" Type="http://schemas.openxmlformats.org/officeDocument/2006/relationships/customXml" Target="../ink/ink997.xml"/><Relationship Id="rId311" Type="http://schemas.openxmlformats.org/officeDocument/2006/relationships/image" Target="../media/image1123.png"/><Relationship Id="rId332" Type="http://schemas.openxmlformats.org/officeDocument/2006/relationships/customXml" Target="../ink/ink1069.xml"/><Relationship Id="rId71" Type="http://schemas.openxmlformats.org/officeDocument/2006/relationships/image" Target="../media/image1003.png"/><Relationship Id="rId92" Type="http://schemas.openxmlformats.org/officeDocument/2006/relationships/customXml" Target="../ink/ink949.xml"/><Relationship Id="rId213" Type="http://schemas.openxmlformats.org/officeDocument/2006/relationships/image" Target="../media/image1074.png"/><Relationship Id="rId234" Type="http://schemas.openxmlformats.org/officeDocument/2006/relationships/customXml" Target="../ink/ink1020.xml"/><Relationship Id="rId2" Type="http://schemas.openxmlformats.org/officeDocument/2006/relationships/customXml" Target="../ink/ink904.xml"/><Relationship Id="rId29" Type="http://schemas.openxmlformats.org/officeDocument/2006/relationships/image" Target="../media/image982.png"/><Relationship Id="rId255" Type="http://schemas.openxmlformats.org/officeDocument/2006/relationships/image" Target="../media/image1095.png"/><Relationship Id="rId276" Type="http://schemas.openxmlformats.org/officeDocument/2006/relationships/customXml" Target="../ink/ink1041.xml"/><Relationship Id="rId297" Type="http://schemas.openxmlformats.org/officeDocument/2006/relationships/image" Target="../media/image1116.png"/><Relationship Id="rId40" Type="http://schemas.openxmlformats.org/officeDocument/2006/relationships/customXml" Target="../ink/ink923.xml"/><Relationship Id="rId115" Type="http://schemas.openxmlformats.org/officeDocument/2006/relationships/image" Target="../media/image1025.png"/><Relationship Id="rId136" Type="http://schemas.openxmlformats.org/officeDocument/2006/relationships/customXml" Target="../ink/ink971.xml"/><Relationship Id="rId157" Type="http://schemas.openxmlformats.org/officeDocument/2006/relationships/image" Target="../media/image1046.png"/><Relationship Id="rId178" Type="http://schemas.openxmlformats.org/officeDocument/2006/relationships/customXml" Target="../ink/ink992.xml"/><Relationship Id="rId301" Type="http://schemas.openxmlformats.org/officeDocument/2006/relationships/image" Target="../media/image1118.png"/><Relationship Id="rId322" Type="http://schemas.openxmlformats.org/officeDocument/2006/relationships/customXml" Target="../ink/ink1064.xml"/><Relationship Id="rId343" Type="http://schemas.openxmlformats.org/officeDocument/2006/relationships/image" Target="../media/image1139.png"/><Relationship Id="rId61" Type="http://schemas.openxmlformats.org/officeDocument/2006/relationships/image" Target="../media/image998.png"/><Relationship Id="rId82" Type="http://schemas.openxmlformats.org/officeDocument/2006/relationships/customXml" Target="../ink/ink944.xml"/><Relationship Id="rId199" Type="http://schemas.openxmlformats.org/officeDocument/2006/relationships/image" Target="../media/image1067.png"/><Relationship Id="rId203" Type="http://schemas.openxmlformats.org/officeDocument/2006/relationships/image" Target="../media/image1069.png"/><Relationship Id="rId19" Type="http://schemas.openxmlformats.org/officeDocument/2006/relationships/image" Target="../media/image977.png"/><Relationship Id="rId224" Type="http://schemas.openxmlformats.org/officeDocument/2006/relationships/customXml" Target="../ink/ink1015.xml"/><Relationship Id="rId245" Type="http://schemas.openxmlformats.org/officeDocument/2006/relationships/image" Target="../media/image1090.png"/><Relationship Id="rId266" Type="http://schemas.openxmlformats.org/officeDocument/2006/relationships/customXml" Target="../ink/ink1036.xml"/><Relationship Id="rId287" Type="http://schemas.openxmlformats.org/officeDocument/2006/relationships/image" Target="../media/image1111.png"/><Relationship Id="rId30" Type="http://schemas.openxmlformats.org/officeDocument/2006/relationships/customXml" Target="../ink/ink918.xml"/><Relationship Id="rId105" Type="http://schemas.openxmlformats.org/officeDocument/2006/relationships/image" Target="../media/image1020.png"/><Relationship Id="rId126" Type="http://schemas.openxmlformats.org/officeDocument/2006/relationships/customXml" Target="../ink/ink966.xml"/><Relationship Id="rId147" Type="http://schemas.openxmlformats.org/officeDocument/2006/relationships/image" Target="../media/image1041.png"/><Relationship Id="rId168" Type="http://schemas.openxmlformats.org/officeDocument/2006/relationships/customXml" Target="../ink/ink987.xml"/><Relationship Id="rId312" Type="http://schemas.openxmlformats.org/officeDocument/2006/relationships/customXml" Target="../ink/ink1059.xml"/><Relationship Id="rId333" Type="http://schemas.openxmlformats.org/officeDocument/2006/relationships/image" Target="../media/image1134.png"/><Relationship Id="rId51" Type="http://schemas.openxmlformats.org/officeDocument/2006/relationships/image" Target="../media/image993.png"/><Relationship Id="rId72" Type="http://schemas.openxmlformats.org/officeDocument/2006/relationships/customXml" Target="../ink/ink939.xml"/><Relationship Id="rId93" Type="http://schemas.openxmlformats.org/officeDocument/2006/relationships/image" Target="../media/image1014.png"/><Relationship Id="rId189" Type="http://schemas.openxmlformats.org/officeDocument/2006/relationships/image" Target="../media/image1062.png"/><Relationship Id="rId3" Type="http://schemas.openxmlformats.org/officeDocument/2006/relationships/image" Target="../media/image969.png"/><Relationship Id="rId214" Type="http://schemas.openxmlformats.org/officeDocument/2006/relationships/customXml" Target="../ink/ink1010.xml"/><Relationship Id="rId235" Type="http://schemas.openxmlformats.org/officeDocument/2006/relationships/image" Target="../media/image1085.png"/><Relationship Id="rId256" Type="http://schemas.openxmlformats.org/officeDocument/2006/relationships/customXml" Target="../ink/ink1031.xml"/><Relationship Id="rId277" Type="http://schemas.openxmlformats.org/officeDocument/2006/relationships/image" Target="../media/image1106.png"/><Relationship Id="rId298" Type="http://schemas.openxmlformats.org/officeDocument/2006/relationships/customXml" Target="../ink/ink1052.xml"/><Relationship Id="rId116" Type="http://schemas.openxmlformats.org/officeDocument/2006/relationships/customXml" Target="../ink/ink961.xml"/><Relationship Id="rId137" Type="http://schemas.openxmlformats.org/officeDocument/2006/relationships/image" Target="../media/image1036.png"/><Relationship Id="rId158" Type="http://schemas.openxmlformats.org/officeDocument/2006/relationships/customXml" Target="../ink/ink982.xml"/><Relationship Id="rId302" Type="http://schemas.openxmlformats.org/officeDocument/2006/relationships/customXml" Target="../ink/ink1054.xml"/><Relationship Id="rId323" Type="http://schemas.openxmlformats.org/officeDocument/2006/relationships/image" Target="../media/image1129.png"/><Relationship Id="rId344" Type="http://schemas.openxmlformats.org/officeDocument/2006/relationships/customXml" Target="../ink/ink1075.xml"/><Relationship Id="rId20" Type="http://schemas.openxmlformats.org/officeDocument/2006/relationships/customXml" Target="../ink/ink913.xml"/><Relationship Id="rId41" Type="http://schemas.openxmlformats.org/officeDocument/2006/relationships/image" Target="../media/image988.png"/><Relationship Id="rId62" Type="http://schemas.openxmlformats.org/officeDocument/2006/relationships/customXml" Target="../ink/ink934.xml"/><Relationship Id="rId83" Type="http://schemas.openxmlformats.org/officeDocument/2006/relationships/image" Target="../media/image1009.png"/><Relationship Id="rId179" Type="http://schemas.openxmlformats.org/officeDocument/2006/relationships/image" Target="../media/image1057.png"/><Relationship Id="rId190" Type="http://schemas.openxmlformats.org/officeDocument/2006/relationships/customXml" Target="../ink/ink998.xml"/><Relationship Id="rId204" Type="http://schemas.openxmlformats.org/officeDocument/2006/relationships/customXml" Target="../ink/ink1005.xml"/><Relationship Id="rId225" Type="http://schemas.openxmlformats.org/officeDocument/2006/relationships/image" Target="../media/image1080.png"/><Relationship Id="rId246" Type="http://schemas.openxmlformats.org/officeDocument/2006/relationships/customXml" Target="../ink/ink1026.xml"/><Relationship Id="rId267" Type="http://schemas.openxmlformats.org/officeDocument/2006/relationships/image" Target="../media/image1101.png"/><Relationship Id="rId288" Type="http://schemas.openxmlformats.org/officeDocument/2006/relationships/customXml" Target="../ink/ink1047.xml"/><Relationship Id="rId106" Type="http://schemas.openxmlformats.org/officeDocument/2006/relationships/customXml" Target="../ink/ink956.xml"/><Relationship Id="rId127" Type="http://schemas.openxmlformats.org/officeDocument/2006/relationships/image" Target="../media/image1031.png"/><Relationship Id="rId313" Type="http://schemas.openxmlformats.org/officeDocument/2006/relationships/image" Target="../media/image1124.png"/><Relationship Id="rId10" Type="http://schemas.openxmlformats.org/officeDocument/2006/relationships/customXml" Target="../ink/ink908.xml"/><Relationship Id="rId31" Type="http://schemas.openxmlformats.org/officeDocument/2006/relationships/image" Target="../media/image983.png"/><Relationship Id="rId52" Type="http://schemas.openxmlformats.org/officeDocument/2006/relationships/customXml" Target="../ink/ink929.xml"/><Relationship Id="rId73" Type="http://schemas.openxmlformats.org/officeDocument/2006/relationships/image" Target="../media/image1004.png"/><Relationship Id="rId94" Type="http://schemas.openxmlformats.org/officeDocument/2006/relationships/customXml" Target="../ink/ink950.xml"/><Relationship Id="rId148" Type="http://schemas.openxmlformats.org/officeDocument/2006/relationships/customXml" Target="../ink/ink977.xml"/><Relationship Id="rId169" Type="http://schemas.openxmlformats.org/officeDocument/2006/relationships/image" Target="../media/image1052.png"/><Relationship Id="rId334" Type="http://schemas.openxmlformats.org/officeDocument/2006/relationships/customXml" Target="../ink/ink1070.xml"/><Relationship Id="rId4" Type="http://schemas.openxmlformats.org/officeDocument/2006/relationships/customXml" Target="../ink/ink905.xml"/><Relationship Id="rId180" Type="http://schemas.openxmlformats.org/officeDocument/2006/relationships/customXml" Target="../ink/ink993.xml"/><Relationship Id="rId215" Type="http://schemas.openxmlformats.org/officeDocument/2006/relationships/image" Target="../media/image1075.png"/><Relationship Id="rId236" Type="http://schemas.openxmlformats.org/officeDocument/2006/relationships/customXml" Target="../ink/ink1021.xml"/><Relationship Id="rId257" Type="http://schemas.openxmlformats.org/officeDocument/2006/relationships/image" Target="../media/image1096.png"/><Relationship Id="rId278" Type="http://schemas.openxmlformats.org/officeDocument/2006/relationships/customXml" Target="../ink/ink1042.xml"/><Relationship Id="rId303" Type="http://schemas.openxmlformats.org/officeDocument/2006/relationships/image" Target="../media/image1119.png"/><Relationship Id="rId42" Type="http://schemas.openxmlformats.org/officeDocument/2006/relationships/customXml" Target="../ink/ink924.xml"/><Relationship Id="rId84" Type="http://schemas.openxmlformats.org/officeDocument/2006/relationships/customXml" Target="../ink/ink945.xml"/><Relationship Id="rId138" Type="http://schemas.openxmlformats.org/officeDocument/2006/relationships/customXml" Target="../ink/ink972.xml"/><Relationship Id="rId345" Type="http://schemas.openxmlformats.org/officeDocument/2006/relationships/image" Target="../media/image1140.png"/><Relationship Id="rId191" Type="http://schemas.openxmlformats.org/officeDocument/2006/relationships/image" Target="../media/image1063.png"/><Relationship Id="rId205" Type="http://schemas.openxmlformats.org/officeDocument/2006/relationships/image" Target="../media/image1070.png"/><Relationship Id="rId247" Type="http://schemas.openxmlformats.org/officeDocument/2006/relationships/image" Target="../media/image1091.png"/><Relationship Id="rId107" Type="http://schemas.openxmlformats.org/officeDocument/2006/relationships/image" Target="../media/image1021.png"/><Relationship Id="rId289" Type="http://schemas.openxmlformats.org/officeDocument/2006/relationships/image" Target="../media/image1112.png"/><Relationship Id="rId11" Type="http://schemas.openxmlformats.org/officeDocument/2006/relationships/image" Target="../media/image973.png"/><Relationship Id="rId53" Type="http://schemas.openxmlformats.org/officeDocument/2006/relationships/image" Target="../media/image994.png"/><Relationship Id="rId149" Type="http://schemas.openxmlformats.org/officeDocument/2006/relationships/image" Target="../media/image1042.png"/><Relationship Id="rId314" Type="http://schemas.openxmlformats.org/officeDocument/2006/relationships/customXml" Target="../ink/ink1060.xml"/><Relationship Id="rId95" Type="http://schemas.openxmlformats.org/officeDocument/2006/relationships/image" Target="../media/image1015.png"/><Relationship Id="rId160" Type="http://schemas.openxmlformats.org/officeDocument/2006/relationships/customXml" Target="../ink/ink983.xml"/><Relationship Id="rId216" Type="http://schemas.openxmlformats.org/officeDocument/2006/relationships/customXml" Target="../ink/ink1011.xml"/><Relationship Id="rId258" Type="http://schemas.openxmlformats.org/officeDocument/2006/relationships/customXml" Target="../ink/ink1032.xml"/><Relationship Id="rId22" Type="http://schemas.openxmlformats.org/officeDocument/2006/relationships/customXml" Target="../ink/ink914.xml"/><Relationship Id="rId64" Type="http://schemas.openxmlformats.org/officeDocument/2006/relationships/customXml" Target="../ink/ink935.xml"/><Relationship Id="rId118" Type="http://schemas.openxmlformats.org/officeDocument/2006/relationships/customXml" Target="../ink/ink962.xml"/><Relationship Id="rId325" Type="http://schemas.openxmlformats.org/officeDocument/2006/relationships/image" Target="../media/image1130.png"/><Relationship Id="rId171" Type="http://schemas.openxmlformats.org/officeDocument/2006/relationships/image" Target="../media/image1053.png"/><Relationship Id="rId227" Type="http://schemas.openxmlformats.org/officeDocument/2006/relationships/image" Target="../media/image1081.png"/><Relationship Id="rId269" Type="http://schemas.openxmlformats.org/officeDocument/2006/relationships/image" Target="../media/image1102.png"/><Relationship Id="rId33" Type="http://schemas.openxmlformats.org/officeDocument/2006/relationships/image" Target="../media/image984.png"/><Relationship Id="rId129" Type="http://schemas.openxmlformats.org/officeDocument/2006/relationships/image" Target="../media/image1032.png"/><Relationship Id="rId280" Type="http://schemas.openxmlformats.org/officeDocument/2006/relationships/customXml" Target="../ink/ink1043.xml"/><Relationship Id="rId336" Type="http://schemas.openxmlformats.org/officeDocument/2006/relationships/customXml" Target="../ink/ink1071.xml"/><Relationship Id="rId75" Type="http://schemas.openxmlformats.org/officeDocument/2006/relationships/image" Target="../media/image1005.png"/><Relationship Id="rId140" Type="http://schemas.openxmlformats.org/officeDocument/2006/relationships/customXml" Target="../ink/ink973.xml"/><Relationship Id="rId182" Type="http://schemas.openxmlformats.org/officeDocument/2006/relationships/customXml" Target="../ink/ink994.xml"/><Relationship Id="rId6" Type="http://schemas.openxmlformats.org/officeDocument/2006/relationships/customXml" Target="../ink/ink906.xml"/><Relationship Id="rId238" Type="http://schemas.openxmlformats.org/officeDocument/2006/relationships/customXml" Target="../ink/ink1022.xml"/><Relationship Id="rId291" Type="http://schemas.openxmlformats.org/officeDocument/2006/relationships/image" Target="../media/image1113.png"/><Relationship Id="rId305" Type="http://schemas.openxmlformats.org/officeDocument/2006/relationships/image" Target="../media/image1120.png"/><Relationship Id="rId347" Type="http://schemas.openxmlformats.org/officeDocument/2006/relationships/image" Target="../media/image1141.png"/><Relationship Id="rId44" Type="http://schemas.openxmlformats.org/officeDocument/2006/relationships/customXml" Target="../ink/ink925.xml"/><Relationship Id="rId86" Type="http://schemas.openxmlformats.org/officeDocument/2006/relationships/customXml" Target="../ink/ink946.xml"/><Relationship Id="rId151" Type="http://schemas.openxmlformats.org/officeDocument/2006/relationships/image" Target="../media/image1043.png"/><Relationship Id="rId193" Type="http://schemas.openxmlformats.org/officeDocument/2006/relationships/image" Target="../media/image1064.png"/><Relationship Id="rId207" Type="http://schemas.openxmlformats.org/officeDocument/2006/relationships/image" Target="../media/image1071.png"/><Relationship Id="rId249" Type="http://schemas.openxmlformats.org/officeDocument/2006/relationships/image" Target="../media/image1092.png"/><Relationship Id="rId13" Type="http://schemas.openxmlformats.org/officeDocument/2006/relationships/image" Target="../media/image974.png"/><Relationship Id="rId109" Type="http://schemas.openxmlformats.org/officeDocument/2006/relationships/image" Target="../media/image1022.png"/><Relationship Id="rId260" Type="http://schemas.openxmlformats.org/officeDocument/2006/relationships/customXml" Target="../ink/ink1033.xml"/><Relationship Id="rId316" Type="http://schemas.openxmlformats.org/officeDocument/2006/relationships/customXml" Target="../ink/ink1061.xml"/><Relationship Id="rId55" Type="http://schemas.openxmlformats.org/officeDocument/2006/relationships/image" Target="../media/image995.png"/><Relationship Id="rId97" Type="http://schemas.openxmlformats.org/officeDocument/2006/relationships/image" Target="../media/image1016.png"/><Relationship Id="rId120" Type="http://schemas.openxmlformats.org/officeDocument/2006/relationships/customXml" Target="../ink/ink963.xml"/><Relationship Id="rId162" Type="http://schemas.openxmlformats.org/officeDocument/2006/relationships/customXml" Target="../ink/ink984.xml"/><Relationship Id="rId218" Type="http://schemas.openxmlformats.org/officeDocument/2006/relationships/customXml" Target="../ink/ink1012.xml"/><Relationship Id="rId271" Type="http://schemas.openxmlformats.org/officeDocument/2006/relationships/image" Target="../media/image1103.png"/><Relationship Id="rId24" Type="http://schemas.openxmlformats.org/officeDocument/2006/relationships/customXml" Target="../ink/ink915.xml"/><Relationship Id="rId66" Type="http://schemas.openxmlformats.org/officeDocument/2006/relationships/customXml" Target="../ink/ink936.xml"/><Relationship Id="rId131" Type="http://schemas.openxmlformats.org/officeDocument/2006/relationships/image" Target="../media/image1033.png"/><Relationship Id="rId327" Type="http://schemas.openxmlformats.org/officeDocument/2006/relationships/image" Target="../media/image1131.png"/><Relationship Id="rId173" Type="http://schemas.openxmlformats.org/officeDocument/2006/relationships/image" Target="../media/image1054.png"/><Relationship Id="rId229" Type="http://schemas.openxmlformats.org/officeDocument/2006/relationships/image" Target="../media/image1082.png"/><Relationship Id="rId240" Type="http://schemas.openxmlformats.org/officeDocument/2006/relationships/customXml" Target="../ink/ink1023.xml"/></Relationships>
</file>

<file path=ppt/slides/_rels/slide38.xml.rels><?xml version="1.0" encoding="UTF-8" standalone="yes"?>
<Relationships xmlns="http://schemas.openxmlformats.org/package/2006/relationships"><Relationship Id="rId117" Type="http://schemas.openxmlformats.org/officeDocument/2006/relationships/image" Target="../media/image1199.png"/><Relationship Id="rId21" Type="http://schemas.openxmlformats.org/officeDocument/2006/relationships/image" Target="../media/image1151.png"/><Relationship Id="rId42" Type="http://schemas.openxmlformats.org/officeDocument/2006/relationships/customXml" Target="../ink/ink1097.xml"/><Relationship Id="rId63" Type="http://schemas.openxmlformats.org/officeDocument/2006/relationships/image" Target="../media/image1172.png"/><Relationship Id="rId84" Type="http://schemas.openxmlformats.org/officeDocument/2006/relationships/customXml" Target="../ink/ink1118.xml"/><Relationship Id="rId138" Type="http://schemas.openxmlformats.org/officeDocument/2006/relationships/customXml" Target="../ink/ink1145.xml"/><Relationship Id="rId159" Type="http://schemas.openxmlformats.org/officeDocument/2006/relationships/image" Target="../media/image1220.png"/><Relationship Id="rId170" Type="http://schemas.openxmlformats.org/officeDocument/2006/relationships/customXml" Target="../ink/ink1161.xml"/><Relationship Id="rId191" Type="http://schemas.openxmlformats.org/officeDocument/2006/relationships/image" Target="../media/image1236.png"/><Relationship Id="rId205" Type="http://schemas.openxmlformats.org/officeDocument/2006/relationships/image" Target="../media/image1243.png"/><Relationship Id="rId107" Type="http://schemas.openxmlformats.org/officeDocument/2006/relationships/image" Target="../media/image1194.png"/><Relationship Id="rId11" Type="http://schemas.openxmlformats.org/officeDocument/2006/relationships/image" Target="../media/image1146.png"/><Relationship Id="rId32" Type="http://schemas.openxmlformats.org/officeDocument/2006/relationships/customXml" Target="../ink/ink1092.xml"/><Relationship Id="rId53" Type="http://schemas.openxmlformats.org/officeDocument/2006/relationships/image" Target="../media/image1167.png"/><Relationship Id="rId74" Type="http://schemas.openxmlformats.org/officeDocument/2006/relationships/customXml" Target="../ink/ink1113.xml"/><Relationship Id="rId128" Type="http://schemas.openxmlformats.org/officeDocument/2006/relationships/customXml" Target="../ink/ink1140.xml"/><Relationship Id="rId149" Type="http://schemas.openxmlformats.org/officeDocument/2006/relationships/image" Target="../media/image1215.png"/><Relationship Id="rId5" Type="http://schemas.openxmlformats.org/officeDocument/2006/relationships/image" Target="../media/image1143.png"/><Relationship Id="rId95" Type="http://schemas.openxmlformats.org/officeDocument/2006/relationships/image" Target="../media/image1188.png"/><Relationship Id="rId160" Type="http://schemas.openxmlformats.org/officeDocument/2006/relationships/customXml" Target="../ink/ink1156.xml"/><Relationship Id="rId181" Type="http://schemas.openxmlformats.org/officeDocument/2006/relationships/image" Target="../media/image1231.png"/><Relationship Id="rId22" Type="http://schemas.openxmlformats.org/officeDocument/2006/relationships/customXml" Target="../ink/ink1087.xml"/><Relationship Id="rId43" Type="http://schemas.openxmlformats.org/officeDocument/2006/relationships/image" Target="../media/image1162.png"/><Relationship Id="rId64" Type="http://schemas.openxmlformats.org/officeDocument/2006/relationships/customXml" Target="../ink/ink1108.xml"/><Relationship Id="rId118" Type="http://schemas.openxmlformats.org/officeDocument/2006/relationships/customXml" Target="../ink/ink1135.xml"/><Relationship Id="rId139" Type="http://schemas.openxmlformats.org/officeDocument/2006/relationships/image" Target="../media/image1210.png"/><Relationship Id="rId85" Type="http://schemas.openxmlformats.org/officeDocument/2006/relationships/image" Target="../media/image1183.png"/><Relationship Id="rId150" Type="http://schemas.openxmlformats.org/officeDocument/2006/relationships/customXml" Target="../ink/ink1151.xml"/><Relationship Id="rId171" Type="http://schemas.openxmlformats.org/officeDocument/2006/relationships/image" Target="../media/image1226.png"/><Relationship Id="rId192" Type="http://schemas.openxmlformats.org/officeDocument/2006/relationships/customXml" Target="../ink/ink1172.xml"/><Relationship Id="rId206" Type="http://schemas.openxmlformats.org/officeDocument/2006/relationships/customXml" Target="../ink/ink1179.xml"/><Relationship Id="rId12" Type="http://schemas.openxmlformats.org/officeDocument/2006/relationships/customXml" Target="../ink/ink1082.xml"/><Relationship Id="rId33" Type="http://schemas.openxmlformats.org/officeDocument/2006/relationships/image" Target="../media/image1157.png"/><Relationship Id="rId108" Type="http://schemas.openxmlformats.org/officeDocument/2006/relationships/customXml" Target="../ink/ink1130.xml"/><Relationship Id="rId129" Type="http://schemas.openxmlformats.org/officeDocument/2006/relationships/image" Target="../media/image1205.png"/><Relationship Id="rId54" Type="http://schemas.openxmlformats.org/officeDocument/2006/relationships/customXml" Target="../ink/ink1103.xml"/><Relationship Id="rId75" Type="http://schemas.openxmlformats.org/officeDocument/2006/relationships/image" Target="../media/image1178.png"/><Relationship Id="rId96" Type="http://schemas.openxmlformats.org/officeDocument/2006/relationships/customXml" Target="../ink/ink1124.xml"/><Relationship Id="rId140" Type="http://schemas.openxmlformats.org/officeDocument/2006/relationships/customXml" Target="../ink/ink1146.xml"/><Relationship Id="rId161" Type="http://schemas.openxmlformats.org/officeDocument/2006/relationships/image" Target="../media/image1221.png"/><Relationship Id="rId182" Type="http://schemas.openxmlformats.org/officeDocument/2006/relationships/customXml" Target="../ink/ink1167.xml"/><Relationship Id="rId6" Type="http://schemas.openxmlformats.org/officeDocument/2006/relationships/customXml" Target="../ink/ink1079.xml"/><Relationship Id="rId23" Type="http://schemas.openxmlformats.org/officeDocument/2006/relationships/image" Target="../media/image1152.png"/><Relationship Id="rId119" Type="http://schemas.openxmlformats.org/officeDocument/2006/relationships/image" Target="../media/image1200.png"/><Relationship Id="rId44" Type="http://schemas.openxmlformats.org/officeDocument/2006/relationships/customXml" Target="../ink/ink1098.xml"/><Relationship Id="rId65" Type="http://schemas.openxmlformats.org/officeDocument/2006/relationships/image" Target="../media/image1173.png"/><Relationship Id="rId86" Type="http://schemas.openxmlformats.org/officeDocument/2006/relationships/customXml" Target="../ink/ink1119.xml"/><Relationship Id="rId130" Type="http://schemas.openxmlformats.org/officeDocument/2006/relationships/customXml" Target="../ink/ink1141.xml"/><Relationship Id="rId151" Type="http://schemas.openxmlformats.org/officeDocument/2006/relationships/image" Target="../media/image1216.png"/><Relationship Id="rId172" Type="http://schemas.openxmlformats.org/officeDocument/2006/relationships/customXml" Target="../ink/ink1162.xml"/><Relationship Id="rId193" Type="http://schemas.openxmlformats.org/officeDocument/2006/relationships/image" Target="../media/image1237.png"/><Relationship Id="rId207" Type="http://schemas.openxmlformats.org/officeDocument/2006/relationships/image" Target="../media/image1244.png"/><Relationship Id="rId13" Type="http://schemas.openxmlformats.org/officeDocument/2006/relationships/image" Target="../media/image1147.png"/><Relationship Id="rId109" Type="http://schemas.openxmlformats.org/officeDocument/2006/relationships/image" Target="../media/image1195.png"/><Relationship Id="rId34" Type="http://schemas.openxmlformats.org/officeDocument/2006/relationships/customXml" Target="../ink/ink1093.xml"/><Relationship Id="rId55" Type="http://schemas.openxmlformats.org/officeDocument/2006/relationships/image" Target="../media/image1168.png"/><Relationship Id="rId76" Type="http://schemas.openxmlformats.org/officeDocument/2006/relationships/customXml" Target="../ink/ink1114.xml"/><Relationship Id="rId97" Type="http://schemas.openxmlformats.org/officeDocument/2006/relationships/image" Target="../media/image1189.png"/><Relationship Id="rId120" Type="http://schemas.openxmlformats.org/officeDocument/2006/relationships/customXml" Target="../ink/ink1136.xml"/><Relationship Id="rId141" Type="http://schemas.openxmlformats.org/officeDocument/2006/relationships/image" Target="../media/image1211.png"/><Relationship Id="rId7" Type="http://schemas.openxmlformats.org/officeDocument/2006/relationships/image" Target="../media/image1144.png"/><Relationship Id="rId162" Type="http://schemas.openxmlformats.org/officeDocument/2006/relationships/customXml" Target="../ink/ink1157.xml"/><Relationship Id="rId183" Type="http://schemas.openxmlformats.org/officeDocument/2006/relationships/image" Target="../media/image1232.png"/><Relationship Id="rId24" Type="http://schemas.openxmlformats.org/officeDocument/2006/relationships/customXml" Target="../ink/ink1088.xml"/><Relationship Id="rId45" Type="http://schemas.openxmlformats.org/officeDocument/2006/relationships/image" Target="../media/image1163.png"/><Relationship Id="rId66" Type="http://schemas.openxmlformats.org/officeDocument/2006/relationships/customXml" Target="../ink/ink1109.xml"/><Relationship Id="rId87" Type="http://schemas.openxmlformats.org/officeDocument/2006/relationships/image" Target="../media/image1184.png"/><Relationship Id="rId110" Type="http://schemas.openxmlformats.org/officeDocument/2006/relationships/customXml" Target="../ink/ink1131.xml"/><Relationship Id="rId131" Type="http://schemas.openxmlformats.org/officeDocument/2006/relationships/image" Target="../media/image1206.png"/><Relationship Id="rId61" Type="http://schemas.openxmlformats.org/officeDocument/2006/relationships/image" Target="../media/image1171.png"/><Relationship Id="rId82" Type="http://schemas.openxmlformats.org/officeDocument/2006/relationships/customXml" Target="../ink/ink1117.xml"/><Relationship Id="rId152" Type="http://schemas.openxmlformats.org/officeDocument/2006/relationships/customXml" Target="../ink/ink1152.xml"/><Relationship Id="rId173" Type="http://schemas.openxmlformats.org/officeDocument/2006/relationships/image" Target="../media/image1227.png"/><Relationship Id="rId194" Type="http://schemas.openxmlformats.org/officeDocument/2006/relationships/customXml" Target="../ink/ink1173.xml"/><Relationship Id="rId199" Type="http://schemas.openxmlformats.org/officeDocument/2006/relationships/image" Target="../media/image1240.png"/><Relationship Id="rId203" Type="http://schemas.openxmlformats.org/officeDocument/2006/relationships/image" Target="../media/image1242.png"/><Relationship Id="rId208" Type="http://schemas.openxmlformats.org/officeDocument/2006/relationships/customXml" Target="../ink/ink1180.xml"/><Relationship Id="rId19" Type="http://schemas.openxmlformats.org/officeDocument/2006/relationships/image" Target="../media/image1150.png"/><Relationship Id="rId14" Type="http://schemas.openxmlformats.org/officeDocument/2006/relationships/customXml" Target="../ink/ink1083.xml"/><Relationship Id="rId30" Type="http://schemas.openxmlformats.org/officeDocument/2006/relationships/customXml" Target="../ink/ink1091.xml"/><Relationship Id="rId35" Type="http://schemas.openxmlformats.org/officeDocument/2006/relationships/image" Target="../media/image1158.png"/><Relationship Id="rId56" Type="http://schemas.openxmlformats.org/officeDocument/2006/relationships/customXml" Target="../ink/ink1104.xml"/><Relationship Id="rId77" Type="http://schemas.openxmlformats.org/officeDocument/2006/relationships/image" Target="../media/image1179.png"/><Relationship Id="rId100" Type="http://schemas.openxmlformats.org/officeDocument/2006/relationships/customXml" Target="../ink/ink1126.xml"/><Relationship Id="rId105" Type="http://schemas.openxmlformats.org/officeDocument/2006/relationships/image" Target="../media/image1193.png"/><Relationship Id="rId126" Type="http://schemas.openxmlformats.org/officeDocument/2006/relationships/customXml" Target="../ink/ink1139.xml"/><Relationship Id="rId147" Type="http://schemas.openxmlformats.org/officeDocument/2006/relationships/image" Target="../media/image1214.png"/><Relationship Id="rId168" Type="http://schemas.openxmlformats.org/officeDocument/2006/relationships/customXml" Target="../ink/ink1160.xml"/><Relationship Id="rId8" Type="http://schemas.openxmlformats.org/officeDocument/2006/relationships/customXml" Target="../ink/ink1080.xml"/><Relationship Id="rId51" Type="http://schemas.openxmlformats.org/officeDocument/2006/relationships/image" Target="../media/image1166.png"/><Relationship Id="rId72" Type="http://schemas.openxmlformats.org/officeDocument/2006/relationships/customXml" Target="../ink/ink1112.xml"/><Relationship Id="rId93" Type="http://schemas.openxmlformats.org/officeDocument/2006/relationships/image" Target="../media/image1187.png"/><Relationship Id="rId98" Type="http://schemas.openxmlformats.org/officeDocument/2006/relationships/customXml" Target="../ink/ink1125.xml"/><Relationship Id="rId121" Type="http://schemas.openxmlformats.org/officeDocument/2006/relationships/image" Target="../media/image1201.png"/><Relationship Id="rId142" Type="http://schemas.openxmlformats.org/officeDocument/2006/relationships/customXml" Target="../ink/ink1147.xml"/><Relationship Id="rId163" Type="http://schemas.openxmlformats.org/officeDocument/2006/relationships/image" Target="../media/image1222.png"/><Relationship Id="rId184" Type="http://schemas.openxmlformats.org/officeDocument/2006/relationships/customXml" Target="../ink/ink1168.xml"/><Relationship Id="rId189" Type="http://schemas.openxmlformats.org/officeDocument/2006/relationships/image" Target="../media/image1235.png"/><Relationship Id="rId3" Type="http://schemas.openxmlformats.org/officeDocument/2006/relationships/image" Target="../media/image1142.png"/><Relationship Id="rId25" Type="http://schemas.openxmlformats.org/officeDocument/2006/relationships/image" Target="../media/image1153.png"/><Relationship Id="rId46" Type="http://schemas.openxmlformats.org/officeDocument/2006/relationships/customXml" Target="../ink/ink1099.xml"/><Relationship Id="rId67" Type="http://schemas.openxmlformats.org/officeDocument/2006/relationships/image" Target="../media/image1174.png"/><Relationship Id="rId116" Type="http://schemas.openxmlformats.org/officeDocument/2006/relationships/customXml" Target="../ink/ink1134.xml"/><Relationship Id="rId137" Type="http://schemas.openxmlformats.org/officeDocument/2006/relationships/image" Target="../media/image1209.png"/><Relationship Id="rId158" Type="http://schemas.openxmlformats.org/officeDocument/2006/relationships/customXml" Target="../ink/ink1155.xml"/><Relationship Id="rId20" Type="http://schemas.openxmlformats.org/officeDocument/2006/relationships/customXml" Target="../ink/ink1086.xml"/><Relationship Id="rId41" Type="http://schemas.openxmlformats.org/officeDocument/2006/relationships/image" Target="../media/image1161.png"/><Relationship Id="rId62" Type="http://schemas.openxmlformats.org/officeDocument/2006/relationships/customXml" Target="../ink/ink1107.xml"/><Relationship Id="rId83" Type="http://schemas.openxmlformats.org/officeDocument/2006/relationships/image" Target="../media/image1182.png"/><Relationship Id="rId88" Type="http://schemas.openxmlformats.org/officeDocument/2006/relationships/customXml" Target="../ink/ink1120.xml"/><Relationship Id="rId111" Type="http://schemas.openxmlformats.org/officeDocument/2006/relationships/image" Target="../media/image1196.png"/><Relationship Id="rId132" Type="http://schemas.openxmlformats.org/officeDocument/2006/relationships/customXml" Target="../ink/ink1142.xml"/><Relationship Id="rId153" Type="http://schemas.openxmlformats.org/officeDocument/2006/relationships/image" Target="../media/image1217.png"/><Relationship Id="rId174" Type="http://schemas.openxmlformats.org/officeDocument/2006/relationships/customXml" Target="../ink/ink1163.xml"/><Relationship Id="rId179" Type="http://schemas.openxmlformats.org/officeDocument/2006/relationships/image" Target="../media/image1230.png"/><Relationship Id="rId195" Type="http://schemas.openxmlformats.org/officeDocument/2006/relationships/image" Target="../media/image1238.png"/><Relationship Id="rId209" Type="http://schemas.openxmlformats.org/officeDocument/2006/relationships/image" Target="../media/image1245.png"/><Relationship Id="rId190" Type="http://schemas.openxmlformats.org/officeDocument/2006/relationships/customXml" Target="../ink/ink1171.xml"/><Relationship Id="rId204" Type="http://schemas.openxmlformats.org/officeDocument/2006/relationships/customXml" Target="../ink/ink1178.xml"/><Relationship Id="rId15" Type="http://schemas.openxmlformats.org/officeDocument/2006/relationships/image" Target="../media/image1148.png"/><Relationship Id="rId36" Type="http://schemas.openxmlformats.org/officeDocument/2006/relationships/customXml" Target="../ink/ink1094.xml"/><Relationship Id="rId57" Type="http://schemas.openxmlformats.org/officeDocument/2006/relationships/image" Target="../media/image1169.png"/><Relationship Id="rId106" Type="http://schemas.openxmlformats.org/officeDocument/2006/relationships/customXml" Target="../ink/ink1129.xml"/><Relationship Id="rId127" Type="http://schemas.openxmlformats.org/officeDocument/2006/relationships/image" Target="../media/image1204.png"/><Relationship Id="rId10" Type="http://schemas.openxmlformats.org/officeDocument/2006/relationships/customXml" Target="../ink/ink1081.xml"/><Relationship Id="rId31" Type="http://schemas.openxmlformats.org/officeDocument/2006/relationships/image" Target="../media/image1156.png"/><Relationship Id="rId52" Type="http://schemas.openxmlformats.org/officeDocument/2006/relationships/customXml" Target="../ink/ink1102.xml"/><Relationship Id="rId73" Type="http://schemas.openxmlformats.org/officeDocument/2006/relationships/image" Target="../media/image1177.png"/><Relationship Id="rId78" Type="http://schemas.openxmlformats.org/officeDocument/2006/relationships/customXml" Target="../ink/ink1115.xml"/><Relationship Id="rId94" Type="http://schemas.openxmlformats.org/officeDocument/2006/relationships/customXml" Target="../ink/ink1123.xml"/><Relationship Id="rId99" Type="http://schemas.openxmlformats.org/officeDocument/2006/relationships/image" Target="../media/image1190.png"/><Relationship Id="rId101" Type="http://schemas.openxmlformats.org/officeDocument/2006/relationships/image" Target="../media/image1191.png"/><Relationship Id="rId122" Type="http://schemas.openxmlformats.org/officeDocument/2006/relationships/customXml" Target="../ink/ink1137.xml"/><Relationship Id="rId143" Type="http://schemas.openxmlformats.org/officeDocument/2006/relationships/image" Target="../media/image1212.png"/><Relationship Id="rId148" Type="http://schemas.openxmlformats.org/officeDocument/2006/relationships/customXml" Target="../ink/ink1150.xml"/><Relationship Id="rId164" Type="http://schemas.openxmlformats.org/officeDocument/2006/relationships/customXml" Target="../ink/ink1158.xml"/><Relationship Id="rId169" Type="http://schemas.openxmlformats.org/officeDocument/2006/relationships/image" Target="../media/image1225.png"/><Relationship Id="rId185" Type="http://schemas.openxmlformats.org/officeDocument/2006/relationships/image" Target="../media/image1233.png"/><Relationship Id="rId4" Type="http://schemas.openxmlformats.org/officeDocument/2006/relationships/customXml" Target="../ink/ink1078.xml"/><Relationship Id="rId9" Type="http://schemas.openxmlformats.org/officeDocument/2006/relationships/image" Target="../media/image1145.png"/><Relationship Id="rId180" Type="http://schemas.openxmlformats.org/officeDocument/2006/relationships/customXml" Target="../ink/ink1166.xml"/><Relationship Id="rId210" Type="http://schemas.openxmlformats.org/officeDocument/2006/relationships/customXml" Target="../ink/ink1181.xml"/><Relationship Id="rId26" Type="http://schemas.openxmlformats.org/officeDocument/2006/relationships/customXml" Target="../ink/ink1089.xml"/><Relationship Id="rId47" Type="http://schemas.openxmlformats.org/officeDocument/2006/relationships/image" Target="../media/image1164.png"/><Relationship Id="rId68" Type="http://schemas.openxmlformats.org/officeDocument/2006/relationships/customXml" Target="../ink/ink1110.xml"/><Relationship Id="rId89" Type="http://schemas.openxmlformats.org/officeDocument/2006/relationships/image" Target="../media/image1185.png"/><Relationship Id="rId112" Type="http://schemas.openxmlformats.org/officeDocument/2006/relationships/customXml" Target="../ink/ink1132.xml"/><Relationship Id="rId133" Type="http://schemas.openxmlformats.org/officeDocument/2006/relationships/image" Target="../media/image1207.png"/><Relationship Id="rId154" Type="http://schemas.openxmlformats.org/officeDocument/2006/relationships/customXml" Target="../ink/ink1153.xml"/><Relationship Id="rId175" Type="http://schemas.openxmlformats.org/officeDocument/2006/relationships/image" Target="../media/image1228.png"/><Relationship Id="rId196" Type="http://schemas.openxmlformats.org/officeDocument/2006/relationships/customXml" Target="../ink/ink1174.xml"/><Relationship Id="rId200" Type="http://schemas.openxmlformats.org/officeDocument/2006/relationships/customXml" Target="../ink/ink1176.xml"/><Relationship Id="rId16" Type="http://schemas.openxmlformats.org/officeDocument/2006/relationships/customXml" Target="../ink/ink1084.xml"/><Relationship Id="rId37" Type="http://schemas.openxmlformats.org/officeDocument/2006/relationships/image" Target="../media/image1159.png"/><Relationship Id="rId58" Type="http://schemas.openxmlformats.org/officeDocument/2006/relationships/customXml" Target="../ink/ink1105.xml"/><Relationship Id="rId79" Type="http://schemas.openxmlformats.org/officeDocument/2006/relationships/image" Target="../media/image1180.png"/><Relationship Id="rId102" Type="http://schemas.openxmlformats.org/officeDocument/2006/relationships/customXml" Target="../ink/ink1127.xml"/><Relationship Id="rId123" Type="http://schemas.openxmlformats.org/officeDocument/2006/relationships/image" Target="../media/image1202.png"/><Relationship Id="rId144" Type="http://schemas.openxmlformats.org/officeDocument/2006/relationships/customXml" Target="../ink/ink1148.xml"/><Relationship Id="rId90" Type="http://schemas.openxmlformats.org/officeDocument/2006/relationships/customXml" Target="../ink/ink1121.xml"/><Relationship Id="rId165" Type="http://schemas.openxmlformats.org/officeDocument/2006/relationships/image" Target="../media/image1223.png"/><Relationship Id="rId186" Type="http://schemas.openxmlformats.org/officeDocument/2006/relationships/customXml" Target="../ink/ink1169.xml"/><Relationship Id="rId211" Type="http://schemas.openxmlformats.org/officeDocument/2006/relationships/image" Target="../media/image1246.png"/><Relationship Id="rId27" Type="http://schemas.openxmlformats.org/officeDocument/2006/relationships/image" Target="../media/image1154.png"/><Relationship Id="rId48" Type="http://schemas.openxmlformats.org/officeDocument/2006/relationships/customXml" Target="../ink/ink1100.xml"/><Relationship Id="rId69" Type="http://schemas.openxmlformats.org/officeDocument/2006/relationships/image" Target="../media/image1175.png"/><Relationship Id="rId113" Type="http://schemas.openxmlformats.org/officeDocument/2006/relationships/image" Target="../media/image1197.png"/><Relationship Id="rId134" Type="http://schemas.openxmlformats.org/officeDocument/2006/relationships/customXml" Target="../ink/ink1143.xml"/><Relationship Id="rId80" Type="http://schemas.openxmlformats.org/officeDocument/2006/relationships/customXml" Target="../ink/ink1116.xml"/><Relationship Id="rId155" Type="http://schemas.openxmlformats.org/officeDocument/2006/relationships/image" Target="../media/image1218.png"/><Relationship Id="rId176" Type="http://schemas.openxmlformats.org/officeDocument/2006/relationships/customXml" Target="../ink/ink1164.xml"/><Relationship Id="rId197" Type="http://schemas.openxmlformats.org/officeDocument/2006/relationships/image" Target="../media/image1239.png"/><Relationship Id="rId201" Type="http://schemas.openxmlformats.org/officeDocument/2006/relationships/image" Target="../media/image1241.png"/><Relationship Id="rId17" Type="http://schemas.openxmlformats.org/officeDocument/2006/relationships/image" Target="../media/image1149.png"/><Relationship Id="rId38" Type="http://schemas.openxmlformats.org/officeDocument/2006/relationships/customXml" Target="../ink/ink1095.xml"/><Relationship Id="rId59" Type="http://schemas.openxmlformats.org/officeDocument/2006/relationships/image" Target="../media/image1170.png"/><Relationship Id="rId103" Type="http://schemas.openxmlformats.org/officeDocument/2006/relationships/image" Target="../media/image1192.png"/><Relationship Id="rId124" Type="http://schemas.openxmlformats.org/officeDocument/2006/relationships/customXml" Target="../ink/ink1138.xml"/><Relationship Id="rId70" Type="http://schemas.openxmlformats.org/officeDocument/2006/relationships/customXml" Target="../ink/ink1111.xml"/><Relationship Id="rId91" Type="http://schemas.openxmlformats.org/officeDocument/2006/relationships/image" Target="../media/image1186.png"/><Relationship Id="rId145" Type="http://schemas.openxmlformats.org/officeDocument/2006/relationships/image" Target="../media/image1213.png"/><Relationship Id="rId166" Type="http://schemas.openxmlformats.org/officeDocument/2006/relationships/customXml" Target="../ink/ink1159.xml"/><Relationship Id="rId187" Type="http://schemas.openxmlformats.org/officeDocument/2006/relationships/image" Target="../media/image1234.png"/><Relationship Id="rId1" Type="http://schemas.openxmlformats.org/officeDocument/2006/relationships/slideLayout" Target="../slideLayouts/slideLayout5.xml"/><Relationship Id="rId28" Type="http://schemas.openxmlformats.org/officeDocument/2006/relationships/customXml" Target="../ink/ink1090.xml"/><Relationship Id="rId49" Type="http://schemas.openxmlformats.org/officeDocument/2006/relationships/image" Target="../media/image1165.png"/><Relationship Id="rId114" Type="http://schemas.openxmlformats.org/officeDocument/2006/relationships/customXml" Target="../ink/ink1133.xml"/><Relationship Id="rId60" Type="http://schemas.openxmlformats.org/officeDocument/2006/relationships/customXml" Target="../ink/ink1106.xml"/><Relationship Id="rId81" Type="http://schemas.openxmlformats.org/officeDocument/2006/relationships/image" Target="../media/image1181.png"/><Relationship Id="rId135" Type="http://schemas.openxmlformats.org/officeDocument/2006/relationships/image" Target="../media/image1208.png"/><Relationship Id="rId156" Type="http://schemas.openxmlformats.org/officeDocument/2006/relationships/customXml" Target="../ink/ink1154.xml"/><Relationship Id="rId177" Type="http://schemas.openxmlformats.org/officeDocument/2006/relationships/image" Target="../media/image1229.png"/><Relationship Id="rId198" Type="http://schemas.openxmlformats.org/officeDocument/2006/relationships/customXml" Target="../ink/ink1175.xml"/><Relationship Id="rId202" Type="http://schemas.openxmlformats.org/officeDocument/2006/relationships/customXml" Target="../ink/ink1177.xml"/><Relationship Id="rId18" Type="http://schemas.openxmlformats.org/officeDocument/2006/relationships/customXml" Target="../ink/ink1085.xml"/><Relationship Id="rId39" Type="http://schemas.openxmlformats.org/officeDocument/2006/relationships/image" Target="../media/image1160.png"/><Relationship Id="rId50" Type="http://schemas.openxmlformats.org/officeDocument/2006/relationships/customXml" Target="../ink/ink1101.xml"/><Relationship Id="rId104" Type="http://schemas.openxmlformats.org/officeDocument/2006/relationships/customXml" Target="../ink/ink1128.xml"/><Relationship Id="rId125" Type="http://schemas.openxmlformats.org/officeDocument/2006/relationships/image" Target="../media/image1203.png"/><Relationship Id="rId146" Type="http://schemas.openxmlformats.org/officeDocument/2006/relationships/customXml" Target="../ink/ink1149.xml"/><Relationship Id="rId167" Type="http://schemas.openxmlformats.org/officeDocument/2006/relationships/image" Target="../media/image1224.png"/><Relationship Id="rId188" Type="http://schemas.openxmlformats.org/officeDocument/2006/relationships/customXml" Target="../ink/ink1170.xml"/><Relationship Id="rId71" Type="http://schemas.openxmlformats.org/officeDocument/2006/relationships/image" Target="../media/image1176.png"/><Relationship Id="rId92" Type="http://schemas.openxmlformats.org/officeDocument/2006/relationships/customXml" Target="../ink/ink1122.xml"/><Relationship Id="rId2" Type="http://schemas.openxmlformats.org/officeDocument/2006/relationships/customXml" Target="../ink/ink1077.xml"/><Relationship Id="rId29" Type="http://schemas.openxmlformats.org/officeDocument/2006/relationships/image" Target="../media/image1155.png"/><Relationship Id="rId40" Type="http://schemas.openxmlformats.org/officeDocument/2006/relationships/customXml" Target="../ink/ink1096.xml"/><Relationship Id="rId115" Type="http://schemas.openxmlformats.org/officeDocument/2006/relationships/image" Target="../media/image1198.png"/><Relationship Id="rId136" Type="http://schemas.openxmlformats.org/officeDocument/2006/relationships/customXml" Target="../ink/ink1144.xml"/><Relationship Id="rId157" Type="http://schemas.openxmlformats.org/officeDocument/2006/relationships/image" Target="../media/image1219.png"/><Relationship Id="rId178" Type="http://schemas.openxmlformats.org/officeDocument/2006/relationships/customXml" Target="../ink/ink1165.xml"/></Relationships>
</file>

<file path=ppt/slides/_rels/slide39.xml.rels><?xml version="1.0" encoding="UTF-8" standalone="yes"?>
<Relationships xmlns="http://schemas.openxmlformats.org/package/2006/relationships"><Relationship Id="rId117" Type="http://schemas.openxmlformats.org/officeDocument/2006/relationships/image" Target="../media/image1304.png"/><Relationship Id="rId299" Type="http://schemas.openxmlformats.org/officeDocument/2006/relationships/image" Target="../media/image1395.png"/><Relationship Id="rId21" Type="http://schemas.openxmlformats.org/officeDocument/2006/relationships/image" Target="../media/image1256.png"/><Relationship Id="rId63" Type="http://schemas.openxmlformats.org/officeDocument/2006/relationships/image" Target="../media/image1277.png"/><Relationship Id="rId159" Type="http://schemas.openxmlformats.org/officeDocument/2006/relationships/image" Target="../media/image1325.png"/><Relationship Id="rId170" Type="http://schemas.openxmlformats.org/officeDocument/2006/relationships/customXml" Target="../ink/ink1266.xml"/><Relationship Id="rId226" Type="http://schemas.openxmlformats.org/officeDocument/2006/relationships/customXml" Target="../ink/ink1294.xml"/><Relationship Id="rId268" Type="http://schemas.openxmlformats.org/officeDocument/2006/relationships/customXml" Target="../ink/ink1315.xml"/><Relationship Id="rId32" Type="http://schemas.openxmlformats.org/officeDocument/2006/relationships/customXml" Target="../ink/ink1197.xml"/><Relationship Id="rId74" Type="http://schemas.openxmlformats.org/officeDocument/2006/relationships/customXml" Target="../ink/ink1218.xml"/><Relationship Id="rId128" Type="http://schemas.openxmlformats.org/officeDocument/2006/relationships/customXml" Target="../ink/ink1245.xml"/><Relationship Id="rId5" Type="http://schemas.openxmlformats.org/officeDocument/2006/relationships/image" Target="../media/image1248.png"/><Relationship Id="rId181" Type="http://schemas.openxmlformats.org/officeDocument/2006/relationships/image" Target="../media/image1336.png"/><Relationship Id="rId237" Type="http://schemas.openxmlformats.org/officeDocument/2006/relationships/image" Target="../media/image1364.png"/><Relationship Id="rId279" Type="http://schemas.openxmlformats.org/officeDocument/2006/relationships/image" Target="../media/image1385.png"/><Relationship Id="rId43" Type="http://schemas.openxmlformats.org/officeDocument/2006/relationships/image" Target="../media/image1267.png"/><Relationship Id="rId139" Type="http://schemas.openxmlformats.org/officeDocument/2006/relationships/image" Target="../media/image1315.png"/><Relationship Id="rId290" Type="http://schemas.openxmlformats.org/officeDocument/2006/relationships/customXml" Target="../ink/ink1326.xml"/><Relationship Id="rId304" Type="http://schemas.openxmlformats.org/officeDocument/2006/relationships/customXml" Target="../ink/ink1333.xml"/><Relationship Id="rId85" Type="http://schemas.openxmlformats.org/officeDocument/2006/relationships/image" Target="../media/image1288.png"/><Relationship Id="rId150" Type="http://schemas.openxmlformats.org/officeDocument/2006/relationships/customXml" Target="../ink/ink1256.xml"/><Relationship Id="rId192" Type="http://schemas.openxmlformats.org/officeDocument/2006/relationships/customXml" Target="../ink/ink1277.xml"/><Relationship Id="rId206" Type="http://schemas.openxmlformats.org/officeDocument/2006/relationships/customXml" Target="../ink/ink1284.xml"/><Relationship Id="rId248" Type="http://schemas.openxmlformats.org/officeDocument/2006/relationships/customXml" Target="../ink/ink1305.xml"/><Relationship Id="rId12" Type="http://schemas.openxmlformats.org/officeDocument/2006/relationships/customXml" Target="../ink/ink1187.xml"/><Relationship Id="rId108" Type="http://schemas.openxmlformats.org/officeDocument/2006/relationships/customXml" Target="../ink/ink1235.xml"/><Relationship Id="rId315" Type="http://schemas.openxmlformats.org/officeDocument/2006/relationships/image" Target="../media/image1403.png"/><Relationship Id="rId54" Type="http://schemas.openxmlformats.org/officeDocument/2006/relationships/customXml" Target="../ink/ink1208.xml"/><Relationship Id="rId96" Type="http://schemas.openxmlformats.org/officeDocument/2006/relationships/customXml" Target="../ink/ink1229.xml"/><Relationship Id="rId161" Type="http://schemas.openxmlformats.org/officeDocument/2006/relationships/image" Target="../media/image1326.png"/><Relationship Id="rId217" Type="http://schemas.openxmlformats.org/officeDocument/2006/relationships/image" Target="../media/image1354.png"/><Relationship Id="rId259" Type="http://schemas.openxmlformats.org/officeDocument/2006/relationships/image" Target="../media/image1375.png"/><Relationship Id="rId23" Type="http://schemas.openxmlformats.org/officeDocument/2006/relationships/image" Target="../media/image1257.png"/><Relationship Id="rId119" Type="http://schemas.openxmlformats.org/officeDocument/2006/relationships/image" Target="../media/image1305.png"/><Relationship Id="rId270" Type="http://schemas.openxmlformats.org/officeDocument/2006/relationships/customXml" Target="../ink/ink1316.xml"/><Relationship Id="rId65" Type="http://schemas.openxmlformats.org/officeDocument/2006/relationships/image" Target="../media/image1278.png"/><Relationship Id="rId130" Type="http://schemas.openxmlformats.org/officeDocument/2006/relationships/customXml" Target="../ink/ink1246.xml"/><Relationship Id="rId172" Type="http://schemas.openxmlformats.org/officeDocument/2006/relationships/customXml" Target="../ink/ink1267.xml"/><Relationship Id="rId228" Type="http://schemas.openxmlformats.org/officeDocument/2006/relationships/customXml" Target="../ink/ink1295.xml"/><Relationship Id="rId281" Type="http://schemas.openxmlformats.org/officeDocument/2006/relationships/image" Target="../media/image1386.png"/><Relationship Id="rId34" Type="http://schemas.openxmlformats.org/officeDocument/2006/relationships/customXml" Target="../ink/ink1198.xml"/><Relationship Id="rId55" Type="http://schemas.openxmlformats.org/officeDocument/2006/relationships/image" Target="../media/image1273.png"/><Relationship Id="rId76" Type="http://schemas.openxmlformats.org/officeDocument/2006/relationships/customXml" Target="../ink/ink1219.xml"/><Relationship Id="rId97" Type="http://schemas.openxmlformats.org/officeDocument/2006/relationships/image" Target="../media/image1294.png"/><Relationship Id="rId120" Type="http://schemas.openxmlformats.org/officeDocument/2006/relationships/customXml" Target="../ink/ink1241.xml"/><Relationship Id="rId141" Type="http://schemas.openxmlformats.org/officeDocument/2006/relationships/image" Target="../media/image1316.png"/><Relationship Id="rId7" Type="http://schemas.openxmlformats.org/officeDocument/2006/relationships/image" Target="../media/image1249.png"/><Relationship Id="rId162" Type="http://schemas.openxmlformats.org/officeDocument/2006/relationships/customXml" Target="../ink/ink1262.xml"/><Relationship Id="rId183" Type="http://schemas.openxmlformats.org/officeDocument/2006/relationships/image" Target="../media/image1337.png"/><Relationship Id="rId218" Type="http://schemas.openxmlformats.org/officeDocument/2006/relationships/customXml" Target="../ink/ink1290.xml"/><Relationship Id="rId239" Type="http://schemas.openxmlformats.org/officeDocument/2006/relationships/image" Target="../media/image1365.png"/><Relationship Id="rId250" Type="http://schemas.openxmlformats.org/officeDocument/2006/relationships/customXml" Target="../ink/ink1306.xml"/><Relationship Id="rId271" Type="http://schemas.openxmlformats.org/officeDocument/2006/relationships/image" Target="../media/image1381.png"/><Relationship Id="rId292" Type="http://schemas.openxmlformats.org/officeDocument/2006/relationships/customXml" Target="../ink/ink1327.xml"/><Relationship Id="rId306" Type="http://schemas.openxmlformats.org/officeDocument/2006/relationships/customXml" Target="../ink/ink1334.xml"/><Relationship Id="rId24" Type="http://schemas.openxmlformats.org/officeDocument/2006/relationships/customXml" Target="../ink/ink1193.xml"/><Relationship Id="rId45" Type="http://schemas.openxmlformats.org/officeDocument/2006/relationships/image" Target="../media/image1268.png"/><Relationship Id="rId66" Type="http://schemas.openxmlformats.org/officeDocument/2006/relationships/customXml" Target="../ink/ink1214.xml"/><Relationship Id="rId87" Type="http://schemas.openxmlformats.org/officeDocument/2006/relationships/image" Target="../media/image1289.png"/><Relationship Id="rId110" Type="http://schemas.openxmlformats.org/officeDocument/2006/relationships/customXml" Target="../ink/ink1236.xml"/><Relationship Id="rId131" Type="http://schemas.openxmlformats.org/officeDocument/2006/relationships/image" Target="../media/image1311.png"/><Relationship Id="rId152" Type="http://schemas.openxmlformats.org/officeDocument/2006/relationships/customXml" Target="../ink/ink1257.xml"/><Relationship Id="rId173" Type="http://schemas.openxmlformats.org/officeDocument/2006/relationships/image" Target="../media/image1332.png"/><Relationship Id="rId194" Type="http://schemas.openxmlformats.org/officeDocument/2006/relationships/customXml" Target="../ink/ink1278.xml"/><Relationship Id="rId208" Type="http://schemas.openxmlformats.org/officeDocument/2006/relationships/customXml" Target="../ink/ink1285.xml"/><Relationship Id="rId229" Type="http://schemas.openxmlformats.org/officeDocument/2006/relationships/image" Target="../media/image1360.png"/><Relationship Id="rId240" Type="http://schemas.openxmlformats.org/officeDocument/2006/relationships/customXml" Target="../ink/ink1301.xml"/><Relationship Id="rId261" Type="http://schemas.openxmlformats.org/officeDocument/2006/relationships/image" Target="../media/image1376.png"/><Relationship Id="rId14" Type="http://schemas.openxmlformats.org/officeDocument/2006/relationships/customXml" Target="../ink/ink1188.xml"/><Relationship Id="rId35" Type="http://schemas.openxmlformats.org/officeDocument/2006/relationships/image" Target="../media/image1263.png"/><Relationship Id="rId56" Type="http://schemas.openxmlformats.org/officeDocument/2006/relationships/customXml" Target="../ink/ink1209.xml"/><Relationship Id="rId77" Type="http://schemas.openxmlformats.org/officeDocument/2006/relationships/image" Target="../media/image1284.png"/><Relationship Id="rId100" Type="http://schemas.openxmlformats.org/officeDocument/2006/relationships/customXml" Target="../ink/ink1231.xml"/><Relationship Id="rId282" Type="http://schemas.openxmlformats.org/officeDocument/2006/relationships/customXml" Target="../ink/ink1322.xml"/><Relationship Id="rId317" Type="http://schemas.openxmlformats.org/officeDocument/2006/relationships/image" Target="../media/image1404.png"/><Relationship Id="rId8" Type="http://schemas.openxmlformats.org/officeDocument/2006/relationships/customXml" Target="../ink/ink1185.xml"/><Relationship Id="rId98" Type="http://schemas.openxmlformats.org/officeDocument/2006/relationships/customXml" Target="../ink/ink1230.xml"/><Relationship Id="rId121" Type="http://schemas.openxmlformats.org/officeDocument/2006/relationships/image" Target="../media/image1306.png"/><Relationship Id="rId142" Type="http://schemas.openxmlformats.org/officeDocument/2006/relationships/customXml" Target="../ink/ink1252.xml"/><Relationship Id="rId163" Type="http://schemas.openxmlformats.org/officeDocument/2006/relationships/image" Target="../media/image1327.png"/><Relationship Id="rId184" Type="http://schemas.openxmlformats.org/officeDocument/2006/relationships/customXml" Target="../ink/ink1273.xml"/><Relationship Id="rId219" Type="http://schemas.openxmlformats.org/officeDocument/2006/relationships/image" Target="../media/image1355.png"/><Relationship Id="rId230" Type="http://schemas.openxmlformats.org/officeDocument/2006/relationships/customXml" Target="../ink/ink1296.xml"/><Relationship Id="rId251" Type="http://schemas.openxmlformats.org/officeDocument/2006/relationships/image" Target="../media/image1371.png"/><Relationship Id="rId25" Type="http://schemas.openxmlformats.org/officeDocument/2006/relationships/image" Target="../media/image1258.png"/><Relationship Id="rId46" Type="http://schemas.openxmlformats.org/officeDocument/2006/relationships/customXml" Target="../ink/ink1204.xml"/><Relationship Id="rId67" Type="http://schemas.openxmlformats.org/officeDocument/2006/relationships/image" Target="../media/image1279.png"/><Relationship Id="rId272" Type="http://schemas.openxmlformats.org/officeDocument/2006/relationships/customXml" Target="../ink/ink1317.xml"/><Relationship Id="rId293" Type="http://schemas.openxmlformats.org/officeDocument/2006/relationships/image" Target="../media/image1392.png"/><Relationship Id="rId307" Type="http://schemas.openxmlformats.org/officeDocument/2006/relationships/image" Target="../media/image1399.png"/><Relationship Id="rId88" Type="http://schemas.openxmlformats.org/officeDocument/2006/relationships/customXml" Target="../ink/ink1225.xml"/><Relationship Id="rId111" Type="http://schemas.openxmlformats.org/officeDocument/2006/relationships/image" Target="../media/image1301.png"/><Relationship Id="rId132" Type="http://schemas.openxmlformats.org/officeDocument/2006/relationships/customXml" Target="../ink/ink1247.xml"/><Relationship Id="rId153" Type="http://schemas.openxmlformats.org/officeDocument/2006/relationships/image" Target="../media/image1322.png"/><Relationship Id="rId174" Type="http://schemas.openxmlformats.org/officeDocument/2006/relationships/customXml" Target="../ink/ink1268.xml"/><Relationship Id="rId195" Type="http://schemas.openxmlformats.org/officeDocument/2006/relationships/image" Target="../media/image1343.png"/><Relationship Id="rId209" Type="http://schemas.openxmlformats.org/officeDocument/2006/relationships/image" Target="../media/image1350.png"/><Relationship Id="rId220" Type="http://schemas.openxmlformats.org/officeDocument/2006/relationships/customXml" Target="../ink/ink1291.xml"/><Relationship Id="rId241" Type="http://schemas.openxmlformats.org/officeDocument/2006/relationships/image" Target="../media/image1366.png"/><Relationship Id="rId15" Type="http://schemas.openxmlformats.org/officeDocument/2006/relationships/image" Target="../media/image1253.png"/><Relationship Id="rId36" Type="http://schemas.openxmlformats.org/officeDocument/2006/relationships/customXml" Target="../ink/ink1199.xml"/><Relationship Id="rId57" Type="http://schemas.openxmlformats.org/officeDocument/2006/relationships/image" Target="../media/image1274.png"/><Relationship Id="rId262" Type="http://schemas.openxmlformats.org/officeDocument/2006/relationships/customXml" Target="../ink/ink1312.xml"/><Relationship Id="rId283" Type="http://schemas.openxmlformats.org/officeDocument/2006/relationships/image" Target="../media/image1387.png"/><Relationship Id="rId318" Type="http://schemas.openxmlformats.org/officeDocument/2006/relationships/customXml" Target="../ink/ink1340.xml"/><Relationship Id="rId78" Type="http://schemas.openxmlformats.org/officeDocument/2006/relationships/customXml" Target="../ink/ink1220.xml"/><Relationship Id="rId99" Type="http://schemas.openxmlformats.org/officeDocument/2006/relationships/image" Target="../media/image1295.png"/><Relationship Id="rId101" Type="http://schemas.openxmlformats.org/officeDocument/2006/relationships/image" Target="../media/image1296.png"/><Relationship Id="rId122" Type="http://schemas.openxmlformats.org/officeDocument/2006/relationships/customXml" Target="../ink/ink1242.xml"/><Relationship Id="rId143" Type="http://schemas.openxmlformats.org/officeDocument/2006/relationships/image" Target="../media/image1317.png"/><Relationship Id="rId164" Type="http://schemas.openxmlformats.org/officeDocument/2006/relationships/customXml" Target="../ink/ink1263.xml"/><Relationship Id="rId185" Type="http://schemas.openxmlformats.org/officeDocument/2006/relationships/image" Target="../media/image1338.png"/><Relationship Id="rId9" Type="http://schemas.openxmlformats.org/officeDocument/2006/relationships/image" Target="../media/image1250.png"/><Relationship Id="rId210" Type="http://schemas.openxmlformats.org/officeDocument/2006/relationships/customXml" Target="../ink/ink1286.xml"/><Relationship Id="rId26" Type="http://schemas.openxmlformats.org/officeDocument/2006/relationships/customXml" Target="../ink/ink1194.xml"/><Relationship Id="rId231" Type="http://schemas.openxmlformats.org/officeDocument/2006/relationships/image" Target="../media/image1361.png"/><Relationship Id="rId252" Type="http://schemas.openxmlformats.org/officeDocument/2006/relationships/customXml" Target="../ink/ink1307.xml"/><Relationship Id="rId273" Type="http://schemas.openxmlformats.org/officeDocument/2006/relationships/image" Target="../media/image1382.png"/><Relationship Id="rId294" Type="http://schemas.openxmlformats.org/officeDocument/2006/relationships/customXml" Target="../ink/ink1328.xml"/><Relationship Id="rId308" Type="http://schemas.openxmlformats.org/officeDocument/2006/relationships/customXml" Target="../ink/ink1335.xml"/><Relationship Id="rId47" Type="http://schemas.openxmlformats.org/officeDocument/2006/relationships/image" Target="../media/image1269.png"/><Relationship Id="rId68" Type="http://schemas.openxmlformats.org/officeDocument/2006/relationships/customXml" Target="../ink/ink1215.xml"/><Relationship Id="rId89" Type="http://schemas.openxmlformats.org/officeDocument/2006/relationships/image" Target="../media/image1290.png"/><Relationship Id="rId112" Type="http://schemas.openxmlformats.org/officeDocument/2006/relationships/customXml" Target="../ink/ink1237.xml"/><Relationship Id="rId133" Type="http://schemas.openxmlformats.org/officeDocument/2006/relationships/image" Target="../media/image1312.png"/><Relationship Id="rId154" Type="http://schemas.openxmlformats.org/officeDocument/2006/relationships/customXml" Target="../ink/ink1258.xml"/><Relationship Id="rId175" Type="http://schemas.openxmlformats.org/officeDocument/2006/relationships/image" Target="../media/image1333.png"/><Relationship Id="rId196" Type="http://schemas.openxmlformats.org/officeDocument/2006/relationships/customXml" Target="../ink/ink1279.xml"/><Relationship Id="rId200" Type="http://schemas.openxmlformats.org/officeDocument/2006/relationships/customXml" Target="../ink/ink1281.xml"/><Relationship Id="rId16" Type="http://schemas.openxmlformats.org/officeDocument/2006/relationships/customXml" Target="../ink/ink1189.xml"/><Relationship Id="rId221" Type="http://schemas.openxmlformats.org/officeDocument/2006/relationships/image" Target="../media/image1356.png"/><Relationship Id="rId242" Type="http://schemas.openxmlformats.org/officeDocument/2006/relationships/customXml" Target="../ink/ink1302.xml"/><Relationship Id="rId263" Type="http://schemas.openxmlformats.org/officeDocument/2006/relationships/image" Target="../media/image1377.png"/><Relationship Id="rId284" Type="http://schemas.openxmlformats.org/officeDocument/2006/relationships/customXml" Target="../ink/ink1323.xml"/><Relationship Id="rId319" Type="http://schemas.openxmlformats.org/officeDocument/2006/relationships/image" Target="../media/image1405.png"/><Relationship Id="rId37" Type="http://schemas.openxmlformats.org/officeDocument/2006/relationships/image" Target="../media/image1264.png"/><Relationship Id="rId58" Type="http://schemas.openxmlformats.org/officeDocument/2006/relationships/customXml" Target="../ink/ink1210.xml"/><Relationship Id="rId79" Type="http://schemas.openxmlformats.org/officeDocument/2006/relationships/image" Target="../media/image1285.png"/><Relationship Id="rId102" Type="http://schemas.openxmlformats.org/officeDocument/2006/relationships/customXml" Target="../ink/ink1232.xml"/><Relationship Id="rId123" Type="http://schemas.openxmlformats.org/officeDocument/2006/relationships/image" Target="../media/image1307.png"/><Relationship Id="rId144" Type="http://schemas.openxmlformats.org/officeDocument/2006/relationships/customXml" Target="../ink/ink1253.xml"/><Relationship Id="rId90" Type="http://schemas.openxmlformats.org/officeDocument/2006/relationships/customXml" Target="../ink/ink1226.xml"/><Relationship Id="rId165" Type="http://schemas.openxmlformats.org/officeDocument/2006/relationships/image" Target="../media/image1328.png"/><Relationship Id="rId186" Type="http://schemas.openxmlformats.org/officeDocument/2006/relationships/customXml" Target="../ink/ink1274.xml"/><Relationship Id="rId211" Type="http://schemas.openxmlformats.org/officeDocument/2006/relationships/image" Target="../media/image1351.png"/><Relationship Id="rId232" Type="http://schemas.openxmlformats.org/officeDocument/2006/relationships/customXml" Target="../ink/ink1297.xml"/><Relationship Id="rId253" Type="http://schemas.openxmlformats.org/officeDocument/2006/relationships/image" Target="../media/image1372.png"/><Relationship Id="rId274" Type="http://schemas.openxmlformats.org/officeDocument/2006/relationships/customXml" Target="../ink/ink1318.xml"/><Relationship Id="rId295" Type="http://schemas.openxmlformats.org/officeDocument/2006/relationships/image" Target="../media/image1393.png"/><Relationship Id="rId309" Type="http://schemas.openxmlformats.org/officeDocument/2006/relationships/image" Target="../media/image1400.png"/><Relationship Id="rId27" Type="http://schemas.openxmlformats.org/officeDocument/2006/relationships/image" Target="../media/image1259.png"/><Relationship Id="rId48" Type="http://schemas.openxmlformats.org/officeDocument/2006/relationships/customXml" Target="../ink/ink1205.xml"/><Relationship Id="rId69" Type="http://schemas.openxmlformats.org/officeDocument/2006/relationships/image" Target="../media/image1280.png"/><Relationship Id="rId113" Type="http://schemas.openxmlformats.org/officeDocument/2006/relationships/image" Target="../media/image1302.png"/><Relationship Id="rId134" Type="http://schemas.openxmlformats.org/officeDocument/2006/relationships/customXml" Target="../ink/ink1248.xml"/><Relationship Id="rId320" Type="http://schemas.openxmlformats.org/officeDocument/2006/relationships/customXml" Target="../ink/ink1341.xml"/><Relationship Id="rId80" Type="http://schemas.openxmlformats.org/officeDocument/2006/relationships/customXml" Target="../ink/ink1221.xml"/><Relationship Id="rId155" Type="http://schemas.openxmlformats.org/officeDocument/2006/relationships/image" Target="../media/image1323.png"/><Relationship Id="rId176" Type="http://schemas.openxmlformats.org/officeDocument/2006/relationships/customXml" Target="../ink/ink1269.xml"/><Relationship Id="rId197" Type="http://schemas.openxmlformats.org/officeDocument/2006/relationships/image" Target="../media/image1344.png"/><Relationship Id="rId201" Type="http://schemas.openxmlformats.org/officeDocument/2006/relationships/image" Target="../media/image1346.png"/><Relationship Id="rId222" Type="http://schemas.openxmlformats.org/officeDocument/2006/relationships/customXml" Target="../ink/ink1292.xml"/><Relationship Id="rId243" Type="http://schemas.openxmlformats.org/officeDocument/2006/relationships/image" Target="../media/image1367.png"/><Relationship Id="rId264" Type="http://schemas.openxmlformats.org/officeDocument/2006/relationships/customXml" Target="../ink/ink1313.xml"/><Relationship Id="rId285" Type="http://schemas.openxmlformats.org/officeDocument/2006/relationships/image" Target="../media/image1388.png"/><Relationship Id="rId17" Type="http://schemas.openxmlformats.org/officeDocument/2006/relationships/image" Target="../media/image1254.png"/><Relationship Id="rId38" Type="http://schemas.openxmlformats.org/officeDocument/2006/relationships/customXml" Target="../ink/ink1200.xml"/><Relationship Id="rId59" Type="http://schemas.openxmlformats.org/officeDocument/2006/relationships/image" Target="../media/image1275.png"/><Relationship Id="rId103" Type="http://schemas.openxmlformats.org/officeDocument/2006/relationships/image" Target="../media/image1297.png"/><Relationship Id="rId124" Type="http://schemas.openxmlformats.org/officeDocument/2006/relationships/customXml" Target="../ink/ink1243.xml"/><Relationship Id="rId310" Type="http://schemas.openxmlformats.org/officeDocument/2006/relationships/customXml" Target="../ink/ink1336.xml"/><Relationship Id="rId70" Type="http://schemas.openxmlformats.org/officeDocument/2006/relationships/customXml" Target="../ink/ink1216.xml"/><Relationship Id="rId91" Type="http://schemas.openxmlformats.org/officeDocument/2006/relationships/image" Target="../media/image1291.png"/><Relationship Id="rId145" Type="http://schemas.openxmlformats.org/officeDocument/2006/relationships/image" Target="../media/image1318.png"/><Relationship Id="rId166" Type="http://schemas.openxmlformats.org/officeDocument/2006/relationships/customXml" Target="../ink/ink1264.xml"/><Relationship Id="rId187" Type="http://schemas.openxmlformats.org/officeDocument/2006/relationships/image" Target="../media/image1339.png"/><Relationship Id="rId1" Type="http://schemas.openxmlformats.org/officeDocument/2006/relationships/slideLayout" Target="../slideLayouts/slideLayout5.xml"/><Relationship Id="rId212" Type="http://schemas.openxmlformats.org/officeDocument/2006/relationships/customXml" Target="../ink/ink1287.xml"/><Relationship Id="rId233" Type="http://schemas.openxmlformats.org/officeDocument/2006/relationships/image" Target="../media/image1362.png"/><Relationship Id="rId254" Type="http://schemas.openxmlformats.org/officeDocument/2006/relationships/customXml" Target="../ink/ink1308.xml"/><Relationship Id="rId28" Type="http://schemas.openxmlformats.org/officeDocument/2006/relationships/customXml" Target="../ink/ink1195.xml"/><Relationship Id="rId49" Type="http://schemas.openxmlformats.org/officeDocument/2006/relationships/image" Target="../media/image1270.png"/><Relationship Id="rId114" Type="http://schemas.openxmlformats.org/officeDocument/2006/relationships/customXml" Target="../ink/ink1238.xml"/><Relationship Id="rId275" Type="http://schemas.openxmlformats.org/officeDocument/2006/relationships/image" Target="../media/image1383.png"/><Relationship Id="rId296" Type="http://schemas.openxmlformats.org/officeDocument/2006/relationships/customXml" Target="../ink/ink1329.xml"/><Relationship Id="rId300" Type="http://schemas.openxmlformats.org/officeDocument/2006/relationships/customXml" Target="../ink/ink1331.xml"/><Relationship Id="rId60" Type="http://schemas.openxmlformats.org/officeDocument/2006/relationships/customXml" Target="../ink/ink1211.xml"/><Relationship Id="rId81" Type="http://schemas.openxmlformats.org/officeDocument/2006/relationships/image" Target="../media/image1286.png"/><Relationship Id="rId135" Type="http://schemas.openxmlformats.org/officeDocument/2006/relationships/image" Target="../media/image1313.png"/><Relationship Id="rId156" Type="http://schemas.openxmlformats.org/officeDocument/2006/relationships/customXml" Target="../ink/ink1259.xml"/><Relationship Id="rId177" Type="http://schemas.openxmlformats.org/officeDocument/2006/relationships/image" Target="../media/image1334.png"/><Relationship Id="rId198" Type="http://schemas.openxmlformats.org/officeDocument/2006/relationships/customXml" Target="../ink/ink1280.xml"/><Relationship Id="rId321" Type="http://schemas.openxmlformats.org/officeDocument/2006/relationships/image" Target="../media/image1406.png"/><Relationship Id="rId202" Type="http://schemas.openxmlformats.org/officeDocument/2006/relationships/customXml" Target="../ink/ink1282.xml"/><Relationship Id="rId223" Type="http://schemas.openxmlformats.org/officeDocument/2006/relationships/image" Target="../media/image1357.png"/><Relationship Id="rId244" Type="http://schemas.openxmlformats.org/officeDocument/2006/relationships/customXml" Target="../ink/ink1303.xml"/><Relationship Id="rId18" Type="http://schemas.openxmlformats.org/officeDocument/2006/relationships/customXml" Target="../ink/ink1190.xml"/><Relationship Id="rId39" Type="http://schemas.openxmlformats.org/officeDocument/2006/relationships/image" Target="../media/image1265.png"/><Relationship Id="rId265" Type="http://schemas.openxmlformats.org/officeDocument/2006/relationships/image" Target="../media/image1378.png"/><Relationship Id="rId286" Type="http://schemas.openxmlformats.org/officeDocument/2006/relationships/customXml" Target="../ink/ink1324.xml"/><Relationship Id="rId50" Type="http://schemas.openxmlformats.org/officeDocument/2006/relationships/customXml" Target="../ink/ink1206.xml"/><Relationship Id="rId104" Type="http://schemas.openxmlformats.org/officeDocument/2006/relationships/customXml" Target="../ink/ink1233.xml"/><Relationship Id="rId125" Type="http://schemas.openxmlformats.org/officeDocument/2006/relationships/image" Target="../media/image1308.png"/><Relationship Id="rId146" Type="http://schemas.openxmlformats.org/officeDocument/2006/relationships/customXml" Target="../ink/ink1254.xml"/><Relationship Id="rId167" Type="http://schemas.openxmlformats.org/officeDocument/2006/relationships/image" Target="../media/image1329.png"/><Relationship Id="rId188" Type="http://schemas.openxmlformats.org/officeDocument/2006/relationships/customXml" Target="../ink/ink1275.xml"/><Relationship Id="rId311" Type="http://schemas.openxmlformats.org/officeDocument/2006/relationships/image" Target="../media/image1401.png"/><Relationship Id="rId71" Type="http://schemas.openxmlformats.org/officeDocument/2006/relationships/image" Target="../media/image1281.png"/><Relationship Id="rId92" Type="http://schemas.openxmlformats.org/officeDocument/2006/relationships/customXml" Target="../ink/ink1227.xml"/><Relationship Id="rId213" Type="http://schemas.openxmlformats.org/officeDocument/2006/relationships/image" Target="../media/image1352.png"/><Relationship Id="rId234" Type="http://schemas.openxmlformats.org/officeDocument/2006/relationships/customXml" Target="../ink/ink1298.xml"/><Relationship Id="rId2" Type="http://schemas.openxmlformats.org/officeDocument/2006/relationships/customXml" Target="../ink/ink1182.xml"/><Relationship Id="rId29" Type="http://schemas.openxmlformats.org/officeDocument/2006/relationships/image" Target="../media/image1260.png"/><Relationship Id="rId255" Type="http://schemas.openxmlformats.org/officeDocument/2006/relationships/image" Target="../media/image1373.png"/><Relationship Id="rId276" Type="http://schemas.openxmlformats.org/officeDocument/2006/relationships/customXml" Target="../ink/ink1319.xml"/><Relationship Id="rId297" Type="http://schemas.openxmlformats.org/officeDocument/2006/relationships/image" Target="../media/image1394.png"/><Relationship Id="rId40" Type="http://schemas.openxmlformats.org/officeDocument/2006/relationships/customXml" Target="../ink/ink1201.xml"/><Relationship Id="rId115" Type="http://schemas.openxmlformats.org/officeDocument/2006/relationships/image" Target="../media/image1303.png"/><Relationship Id="rId136" Type="http://schemas.openxmlformats.org/officeDocument/2006/relationships/customXml" Target="../ink/ink1249.xml"/><Relationship Id="rId157" Type="http://schemas.openxmlformats.org/officeDocument/2006/relationships/image" Target="../media/image1324.png"/><Relationship Id="rId178" Type="http://schemas.openxmlformats.org/officeDocument/2006/relationships/customXml" Target="../ink/ink1270.xml"/><Relationship Id="rId301" Type="http://schemas.openxmlformats.org/officeDocument/2006/relationships/image" Target="../media/image1396.png"/><Relationship Id="rId322" Type="http://schemas.openxmlformats.org/officeDocument/2006/relationships/customXml" Target="../ink/ink1342.xml"/><Relationship Id="rId61" Type="http://schemas.openxmlformats.org/officeDocument/2006/relationships/image" Target="../media/image1276.png"/><Relationship Id="rId82" Type="http://schemas.openxmlformats.org/officeDocument/2006/relationships/customXml" Target="../ink/ink1222.xml"/><Relationship Id="rId199" Type="http://schemas.openxmlformats.org/officeDocument/2006/relationships/image" Target="../media/image1345.png"/><Relationship Id="rId203" Type="http://schemas.openxmlformats.org/officeDocument/2006/relationships/image" Target="../media/image1347.png"/><Relationship Id="rId19" Type="http://schemas.openxmlformats.org/officeDocument/2006/relationships/image" Target="../media/image1255.png"/><Relationship Id="rId224" Type="http://schemas.openxmlformats.org/officeDocument/2006/relationships/customXml" Target="../ink/ink1293.xml"/><Relationship Id="rId245" Type="http://schemas.openxmlformats.org/officeDocument/2006/relationships/image" Target="../media/image1368.png"/><Relationship Id="rId266" Type="http://schemas.openxmlformats.org/officeDocument/2006/relationships/customXml" Target="../ink/ink1314.xml"/><Relationship Id="rId287" Type="http://schemas.openxmlformats.org/officeDocument/2006/relationships/image" Target="../media/image1389.png"/><Relationship Id="rId30" Type="http://schemas.openxmlformats.org/officeDocument/2006/relationships/customXml" Target="../ink/ink1196.xml"/><Relationship Id="rId105" Type="http://schemas.openxmlformats.org/officeDocument/2006/relationships/image" Target="../media/image1298.png"/><Relationship Id="rId126" Type="http://schemas.openxmlformats.org/officeDocument/2006/relationships/customXml" Target="../ink/ink1244.xml"/><Relationship Id="rId147" Type="http://schemas.openxmlformats.org/officeDocument/2006/relationships/image" Target="../media/image1319.png"/><Relationship Id="rId168" Type="http://schemas.openxmlformats.org/officeDocument/2006/relationships/customXml" Target="../ink/ink1265.xml"/><Relationship Id="rId312" Type="http://schemas.openxmlformats.org/officeDocument/2006/relationships/customXml" Target="../ink/ink1337.xml"/><Relationship Id="rId51" Type="http://schemas.openxmlformats.org/officeDocument/2006/relationships/image" Target="../media/image1271.png"/><Relationship Id="rId72" Type="http://schemas.openxmlformats.org/officeDocument/2006/relationships/customXml" Target="../ink/ink1217.xml"/><Relationship Id="rId93" Type="http://schemas.openxmlformats.org/officeDocument/2006/relationships/image" Target="../media/image1292.png"/><Relationship Id="rId189" Type="http://schemas.openxmlformats.org/officeDocument/2006/relationships/image" Target="../media/image1340.png"/><Relationship Id="rId3" Type="http://schemas.openxmlformats.org/officeDocument/2006/relationships/image" Target="../media/image1247.png"/><Relationship Id="rId214" Type="http://schemas.openxmlformats.org/officeDocument/2006/relationships/customXml" Target="../ink/ink1288.xml"/><Relationship Id="rId235" Type="http://schemas.openxmlformats.org/officeDocument/2006/relationships/image" Target="../media/image1363.png"/><Relationship Id="rId256" Type="http://schemas.openxmlformats.org/officeDocument/2006/relationships/customXml" Target="../ink/ink1309.xml"/><Relationship Id="rId277" Type="http://schemas.openxmlformats.org/officeDocument/2006/relationships/image" Target="../media/image1384.png"/><Relationship Id="rId298" Type="http://schemas.openxmlformats.org/officeDocument/2006/relationships/customXml" Target="../ink/ink1330.xml"/><Relationship Id="rId116" Type="http://schemas.openxmlformats.org/officeDocument/2006/relationships/customXml" Target="../ink/ink1239.xml"/><Relationship Id="rId137" Type="http://schemas.openxmlformats.org/officeDocument/2006/relationships/image" Target="../media/image1314.png"/><Relationship Id="rId158" Type="http://schemas.openxmlformats.org/officeDocument/2006/relationships/customXml" Target="../ink/ink1260.xml"/><Relationship Id="rId302" Type="http://schemas.openxmlformats.org/officeDocument/2006/relationships/customXml" Target="../ink/ink1332.xml"/><Relationship Id="rId323" Type="http://schemas.openxmlformats.org/officeDocument/2006/relationships/image" Target="../media/image1407.png"/><Relationship Id="rId20" Type="http://schemas.openxmlformats.org/officeDocument/2006/relationships/customXml" Target="../ink/ink1191.xml"/><Relationship Id="rId41" Type="http://schemas.openxmlformats.org/officeDocument/2006/relationships/image" Target="../media/image1266.png"/><Relationship Id="rId62" Type="http://schemas.openxmlformats.org/officeDocument/2006/relationships/customXml" Target="../ink/ink1212.xml"/><Relationship Id="rId83" Type="http://schemas.openxmlformats.org/officeDocument/2006/relationships/image" Target="../media/image1287.png"/><Relationship Id="rId179" Type="http://schemas.openxmlformats.org/officeDocument/2006/relationships/image" Target="../media/image1335.png"/><Relationship Id="rId190" Type="http://schemas.openxmlformats.org/officeDocument/2006/relationships/customXml" Target="../ink/ink1276.xml"/><Relationship Id="rId204" Type="http://schemas.openxmlformats.org/officeDocument/2006/relationships/customXml" Target="../ink/ink1283.xml"/><Relationship Id="rId225" Type="http://schemas.openxmlformats.org/officeDocument/2006/relationships/image" Target="../media/image1358.png"/><Relationship Id="rId246" Type="http://schemas.openxmlformats.org/officeDocument/2006/relationships/customXml" Target="../ink/ink1304.xml"/><Relationship Id="rId267" Type="http://schemas.openxmlformats.org/officeDocument/2006/relationships/image" Target="../media/image1379.png"/><Relationship Id="rId288" Type="http://schemas.openxmlformats.org/officeDocument/2006/relationships/customXml" Target="../ink/ink1325.xml"/><Relationship Id="rId106" Type="http://schemas.openxmlformats.org/officeDocument/2006/relationships/customXml" Target="../ink/ink1234.xml"/><Relationship Id="rId127" Type="http://schemas.openxmlformats.org/officeDocument/2006/relationships/image" Target="../media/image1309.png"/><Relationship Id="rId313" Type="http://schemas.openxmlformats.org/officeDocument/2006/relationships/image" Target="../media/image1402.png"/><Relationship Id="rId10" Type="http://schemas.openxmlformats.org/officeDocument/2006/relationships/customXml" Target="../ink/ink1186.xml"/><Relationship Id="rId31" Type="http://schemas.openxmlformats.org/officeDocument/2006/relationships/image" Target="../media/image1261.png"/><Relationship Id="rId52" Type="http://schemas.openxmlformats.org/officeDocument/2006/relationships/customXml" Target="../ink/ink1207.xml"/><Relationship Id="rId73" Type="http://schemas.openxmlformats.org/officeDocument/2006/relationships/image" Target="../media/image1282.png"/><Relationship Id="rId94" Type="http://schemas.openxmlformats.org/officeDocument/2006/relationships/customXml" Target="../ink/ink1228.xml"/><Relationship Id="rId148" Type="http://schemas.openxmlformats.org/officeDocument/2006/relationships/customXml" Target="../ink/ink1255.xml"/><Relationship Id="rId169" Type="http://schemas.openxmlformats.org/officeDocument/2006/relationships/image" Target="../media/image1330.png"/><Relationship Id="rId4" Type="http://schemas.openxmlformats.org/officeDocument/2006/relationships/customXml" Target="../ink/ink1183.xml"/><Relationship Id="rId180" Type="http://schemas.openxmlformats.org/officeDocument/2006/relationships/customXml" Target="../ink/ink1271.xml"/><Relationship Id="rId215" Type="http://schemas.openxmlformats.org/officeDocument/2006/relationships/image" Target="../media/image1353.png"/><Relationship Id="rId236" Type="http://schemas.openxmlformats.org/officeDocument/2006/relationships/customXml" Target="../ink/ink1299.xml"/><Relationship Id="rId257" Type="http://schemas.openxmlformats.org/officeDocument/2006/relationships/image" Target="../media/image1374.png"/><Relationship Id="rId278" Type="http://schemas.openxmlformats.org/officeDocument/2006/relationships/customXml" Target="../ink/ink1320.xml"/><Relationship Id="rId303" Type="http://schemas.openxmlformats.org/officeDocument/2006/relationships/image" Target="../media/image1397.png"/><Relationship Id="rId42" Type="http://schemas.openxmlformats.org/officeDocument/2006/relationships/customXml" Target="../ink/ink1202.xml"/><Relationship Id="rId84" Type="http://schemas.openxmlformats.org/officeDocument/2006/relationships/customXml" Target="../ink/ink1223.xml"/><Relationship Id="rId138" Type="http://schemas.openxmlformats.org/officeDocument/2006/relationships/customXml" Target="../ink/ink1250.xml"/><Relationship Id="rId191" Type="http://schemas.openxmlformats.org/officeDocument/2006/relationships/image" Target="../media/image1341.png"/><Relationship Id="rId205" Type="http://schemas.openxmlformats.org/officeDocument/2006/relationships/image" Target="../media/image1348.png"/><Relationship Id="rId247" Type="http://schemas.openxmlformats.org/officeDocument/2006/relationships/image" Target="../media/image1369.png"/><Relationship Id="rId107" Type="http://schemas.openxmlformats.org/officeDocument/2006/relationships/image" Target="../media/image1299.png"/><Relationship Id="rId289" Type="http://schemas.openxmlformats.org/officeDocument/2006/relationships/image" Target="../media/image1390.png"/><Relationship Id="rId11" Type="http://schemas.openxmlformats.org/officeDocument/2006/relationships/image" Target="../media/image1251.png"/><Relationship Id="rId53" Type="http://schemas.openxmlformats.org/officeDocument/2006/relationships/image" Target="../media/image1272.png"/><Relationship Id="rId149" Type="http://schemas.openxmlformats.org/officeDocument/2006/relationships/image" Target="../media/image1320.png"/><Relationship Id="rId314" Type="http://schemas.openxmlformats.org/officeDocument/2006/relationships/customXml" Target="../ink/ink1338.xml"/><Relationship Id="rId95" Type="http://schemas.openxmlformats.org/officeDocument/2006/relationships/image" Target="../media/image1293.png"/><Relationship Id="rId160" Type="http://schemas.openxmlformats.org/officeDocument/2006/relationships/customXml" Target="../ink/ink1261.xml"/><Relationship Id="rId216" Type="http://schemas.openxmlformats.org/officeDocument/2006/relationships/customXml" Target="../ink/ink1289.xml"/><Relationship Id="rId258" Type="http://schemas.openxmlformats.org/officeDocument/2006/relationships/customXml" Target="../ink/ink1310.xml"/><Relationship Id="rId22" Type="http://schemas.openxmlformats.org/officeDocument/2006/relationships/customXml" Target="../ink/ink1192.xml"/><Relationship Id="rId64" Type="http://schemas.openxmlformats.org/officeDocument/2006/relationships/customXml" Target="../ink/ink1213.xml"/><Relationship Id="rId118" Type="http://schemas.openxmlformats.org/officeDocument/2006/relationships/customXml" Target="../ink/ink1240.xml"/><Relationship Id="rId171" Type="http://schemas.openxmlformats.org/officeDocument/2006/relationships/image" Target="../media/image1331.png"/><Relationship Id="rId227" Type="http://schemas.openxmlformats.org/officeDocument/2006/relationships/image" Target="../media/image1359.png"/><Relationship Id="rId269" Type="http://schemas.openxmlformats.org/officeDocument/2006/relationships/image" Target="../media/image1380.png"/><Relationship Id="rId33" Type="http://schemas.openxmlformats.org/officeDocument/2006/relationships/image" Target="../media/image1262.png"/><Relationship Id="rId129" Type="http://schemas.openxmlformats.org/officeDocument/2006/relationships/image" Target="../media/image1310.png"/><Relationship Id="rId280" Type="http://schemas.openxmlformats.org/officeDocument/2006/relationships/customXml" Target="../ink/ink1321.xml"/><Relationship Id="rId75" Type="http://schemas.openxmlformats.org/officeDocument/2006/relationships/image" Target="../media/image1283.png"/><Relationship Id="rId140" Type="http://schemas.openxmlformats.org/officeDocument/2006/relationships/customXml" Target="../ink/ink1251.xml"/><Relationship Id="rId182" Type="http://schemas.openxmlformats.org/officeDocument/2006/relationships/customXml" Target="../ink/ink1272.xml"/><Relationship Id="rId6" Type="http://schemas.openxmlformats.org/officeDocument/2006/relationships/customXml" Target="../ink/ink1184.xml"/><Relationship Id="rId238" Type="http://schemas.openxmlformats.org/officeDocument/2006/relationships/customXml" Target="../ink/ink1300.xml"/><Relationship Id="rId291" Type="http://schemas.openxmlformats.org/officeDocument/2006/relationships/image" Target="../media/image1391.png"/><Relationship Id="rId305" Type="http://schemas.openxmlformats.org/officeDocument/2006/relationships/image" Target="../media/image1398.png"/><Relationship Id="rId44" Type="http://schemas.openxmlformats.org/officeDocument/2006/relationships/customXml" Target="../ink/ink1203.xml"/><Relationship Id="rId86" Type="http://schemas.openxmlformats.org/officeDocument/2006/relationships/customXml" Target="../ink/ink1224.xml"/><Relationship Id="rId151" Type="http://schemas.openxmlformats.org/officeDocument/2006/relationships/image" Target="../media/image1321.png"/><Relationship Id="rId193" Type="http://schemas.openxmlformats.org/officeDocument/2006/relationships/image" Target="../media/image1342.png"/><Relationship Id="rId207" Type="http://schemas.openxmlformats.org/officeDocument/2006/relationships/image" Target="../media/image1349.png"/><Relationship Id="rId249" Type="http://schemas.openxmlformats.org/officeDocument/2006/relationships/image" Target="../media/image1370.png"/><Relationship Id="rId13" Type="http://schemas.openxmlformats.org/officeDocument/2006/relationships/image" Target="../media/image1252.png"/><Relationship Id="rId109" Type="http://schemas.openxmlformats.org/officeDocument/2006/relationships/image" Target="../media/image1300.png"/><Relationship Id="rId260" Type="http://schemas.openxmlformats.org/officeDocument/2006/relationships/customXml" Target="../ink/ink1311.xml"/><Relationship Id="rId316" Type="http://schemas.openxmlformats.org/officeDocument/2006/relationships/customXml" Target="../ink/ink13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17" Type="http://schemas.openxmlformats.org/officeDocument/2006/relationships/image" Target="../media/image1465.png"/><Relationship Id="rId299" Type="http://schemas.openxmlformats.org/officeDocument/2006/relationships/image" Target="../media/image1556.png"/><Relationship Id="rId21" Type="http://schemas.openxmlformats.org/officeDocument/2006/relationships/image" Target="../media/image1417.png"/><Relationship Id="rId63" Type="http://schemas.openxmlformats.org/officeDocument/2006/relationships/image" Target="../media/image1438.png"/><Relationship Id="rId159" Type="http://schemas.openxmlformats.org/officeDocument/2006/relationships/image" Target="../media/image1486.png"/><Relationship Id="rId324" Type="http://schemas.openxmlformats.org/officeDocument/2006/relationships/customXml" Target="../ink/ink1504.xml"/><Relationship Id="rId366" Type="http://schemas.openxmlformats.org/officeDocument/2006/relationships/customXml" Target="../ink/ink1525.xml"/><Relationship Id="rId170" Type="http://schemas.openxmlformats.org/officeDocument/2006/relationships/customXml" Target="../ink/ink1427.xml"/><Relationship Id="rId226" Type="http://schemas.openxmlformats.org/officeDocument/2006/relationships/customXml" Target="../ink/ink1455.xml"/><Relationship Id="rId433" Type="http://schemas.openxmlformats.org/officeDocument/2006/relationships/image" Target="../media/image1623.png"/><Relationship Id="rId268" Type="http://schemas.openxmlformats.org/officeDocument/2006/relationships/customXml" Target="../ink/ink1476.xml"/><Relationship Id="rId32" Type="http://schemas.openxmlformats.org/officeDocument/2006/relationships/customXml" Target="../ink/ink1358.xml"/><Relationship Id="rId74" Type="http://schemas.openxmlformats.org/officeDocument/2006/relationships/customXml" Target="../ink/ink1379.xml"/><Relationship Id="rId128" Type="http://schemas.openxmlformats.org/officeDocument/2006/relationships/customXml" Target="../ink/ink1406.xml"/><Relationship Id="rId335" Type="http://schemas.openxmlformats.org/officeDocument/2006/relationships/image" Target="../media/image1574.png"/><Relationship Id="rId377" Type="http://schemas.openxmlformats.org/officeDocument/2006/relationships/image" Target="../media/image1595.png"/><Relationship Id="rId5" Type="http://schemas.openxmlformats.org/officeDocument/2006/relationships/image" Target="../media/image1409.png"/><Relationship Id="rId181" Type="http://schemas.openxmlformats.org/officeDocument/2006/relationships/image" Target="../media/image1497.png"/><Relationship Id="rId237" Type="http://schemas.openxmlformats.org/officeDocument/2006/relationships/image" Target="../media/image1525.png"/><Relationship Id="rId402" Type="http://schemas.openxmlformats.org/officeDocument/2006/relationships/customXml" Target="../ink/ink1543.xml"/><Relationship Id="rId279" Type="http://schemas.openxmlformats.org/officeDocument/2006/relationships/image" Target="../media/image1546.png"/><Relationship Id="rId444" Type="http://schemas.openxmlformats.org/officeDocument/2006/relationships/customXml" Target="../ink/ink1564.xml"/><Relationship Id="rId43" Type="http://schemas.openxmlformats.org/officeDocument/2006/relationships/image" Target="../media/image1428.png"/><Relationship Id="rId139" Type="http://schemas.openxmlformats.org/officeDocument/2006/relationships/image" Target="../media/image1476.png"/><Relationship Id="rId290" Type="http://schemas.openxmlformats.org/officeDocument/2006/relationships/customXml" Target="../ink/ink1487.xml"/><Relationship Id="rId304" Type="http://schemas.openxmlformats.org/officeDocument/2006/relationships/customXml" Target="../ink/ink1494.xml"/><Relationship Id="rId346" Type="http://schemas.openxmlformats.org/officeDocument/2006/relationships/customXml" Target="../ink/ink1515.xml"/><Relationship Id="rId388" Type="http://schemas.openxmlformats.org/officeDocument/2006/relationships/customXml" Target="../ink/ink1536.xml"/><Relationship Id="rId85" Type="http://schemas.openxmlformats.org/officeDocument/2006/relationships/image" Target="../media/image1449.png"/><Relationship Id="rId150" Type="http://schemas.openxmlformats.org/officeDocument/2006/relationships/customXml" Target="../ink/ink1417.xml"/><Relationship Id="rId192" Type="http://schemas.openxmlformats.org/officeDocument/2006/relationships/customXml" Target="../ink/ink1438.xml"/><Relationship Id="rId206" Type="http://schemas.openxmlformats.org/officeDocument/2006/relationships/customXml" Target="../ink/ink1445.xml"/><Relationship Id="rId413" Type="http://schemas.openxmlformats.org/officeDocument/2006/relationships/image" Target="../media/image1613.png"/><Relationship Id="rId248" Type="http://schemas.openxmlformats.org/officeDocument/2006/relationships/customXml" Target="../ink/ink1466.xml"/><Relationship Id="rId455" Type="http://schemas.openxmlformats.org/officeDocument/2006/relationships/image" Target="../media/image1634.png"/><Relationship Id="rId12" Type="http://schemas.openxmlformats.org/officeDocument/2006/relationships/customXml" Target="../ink/ink1348.xml"/><Relationship Id="rId108" Type="http://schemas.openxmlformats.org/officeDocument/2006/relationships/customXml" Target="../ink/ink1396.xml"/><Relationship Id="rId315" Type="http://schemas.openxmlformats.org/officeDocument/2006/relationships/image" Target="../media/image1564.png"/><Relationship Id="rId357" Type="http://schemas.openxmlformats.org/officeDocument/2006/relationships/image" Target="../media/image1585.png"/><Relationship Id="rId54" Type="http://schemas.openxmlformats.org/officeDocument/2006/relationships/customXml" Target="../ink/ink1369.xml"/><Relationship Id="rId96" Type="http://schemas.openxmlformats.org/officeDocument/2006/relationships/customXml" Target="../ink/ink1390.xml"/><Relationship Id="rId161" Type="http://schemas.openxmlformats.org/officeDocument/2006/relationships/image" Target="../media/image1487.png"/><Relationship Id="rId217" Type="http://schemas.openxmlformats.org/officeDocument/2006/relationships/image" Target="../media/image1515.png"/><Relationship Id="rId399" Type="http://schemas.openxmlformats.org/officeDocument/2006/relationships/image" Target="../media/image1606.png"/><Relationship Id="rId259" Type="http://schemas.openxmlformats.org/officeDocument/2006/relationships/image" Target="../media/image1536.png"/><Relationship Id="rId424" Type="http://schemas.openxmlformats.org/officeDocument/2006/relationships/customXml" Target="../ink/ink1554.xml"/><Relationship Id="rId23" Type="http://schemas.openxmlformats.org/officeDocument/2006/relationships/image" Target="../media/image1418.png"/><Relationship Id="rId119" Type="http://schemas.openxmlformats.org/officeDocument/2006/relationships/image" Target="../media/image1466.png"/><Relationship Id="rId270" Type="http://schemas.openxmlformats.org/officeDocument/2006/relationships/customXml" Target="../ink/ink1477.xml"/><Relationship Id="rId326" Type="http://schemas.openxmlformats.org/officeDocument/2006/relationships/customXml" Target="../ink/ink1505.xml"/><Relationship Id="rId65" Type="http://schemas.openxmlformats.org/officeDocument/2006/relationships/image" Target="../media/image1439.png"/><Relationship Id="rId130" Type="http://schemas.openxmlformats.org/officeDocument/2006/relationships/customXml" Target="../ink/ink1407.xml"/><Relationship Id="rId368" Type="http://schemas.openxmlformats.org/officeDocument/2006/relationships/customXml" Target="../ink/ink1526.xml"/><Relationship Id="rId172" Type="http://schemas.openxmlformats.org/officeDocument/2006/relationships/customXml" Target="../ink/ink1428.xml"/><Relationship Id="rId228" Type="http://schemas.openxmlformats.org/officeDocument/2006/relationships/customXml" Target="../ink/ink1456.xml"/><Relationship Id="rId435" Type="http://schemas.openxmlformats.org/officeDocument/2006/relationships/image" Target="../media/image1624.png"/><Relationship Id="rId281" Type="http://schemas.openxmlformats.org/officeDocument/2006/relationships/image" Target="../media/image1547.png"/><Relationship Id="rId337" Type="http://schemas.openxmlformats.org/officeDocument/2006/relationships/image" Target="../media/image1575.png"/><Relationship Id="rId34" Type="http://schemas.openxmlformats.org/officeDocument/2006/relationships/customXml" Target="../ink/ink1359.xml"/><Relationship Id="rId76" Type="http://schemas.openxmlformats.org/officeDocument/2006/relationships/customXml" Target="../ink/ink1380.xml"/><Relationship Id="rId141" Type="http://schemas.openxmlformats.org/officeDocument/2006/relationships/image" Target="../media/image1477.png"/><Relationship Id="rId379" Type="http://schemas.openxmlformats.org/officeDocument/2006/relationships/image" Target="../media/image1596.png"/><Relationship Id="rId7" Type="http://schemas.openxmlformats.org/officeDocument/2006/relationships/image" Target="../media/image1410.png"/><Relationship Id="rId183" Type="http://schemas.openxmlformats.org/officeDocument/2006/relationships/image" Target="../media/image1498.png"/><Relationship Id="rId239" Type="http://schemas.openxmlformats.org/officeDocument/2006/relationships/image" Target="../media/image1526.png"/><Relationship Id="rId390" Type="http://schemas.openxmlformats.org/officeDocument/2006/relationships/customXml" Target="../ink/ink1537.xml"/><Relationship Id="rId404" Type="http://schemas.openxmlformats.org/officeDocument/2006/relationships/customXml" Target="../ink/ink1544.xml"/><Relationship Id="rId446" Type="http://schemas.openxmlformats.org/officeDocument/2006/relationships/customXml" Target="../ink/ink1565.xml"/><Relationship Id="rId250" Type="http://schemas.openxmlformats.org/officeDocument/2006/relationships/customXml" Target="../ink/ink1467.xml"/><Relationship Id="rId292" Type="http://schemas.openxmlformats.org/officeDocument/2006/relationships/customXml" Target="../ink/ink1488.xml"/><Relationship Id="rId306" Type="http://schemas.openxmlformats.org/officeDocument/2006/relationships/customXml" Target="../ink/ink1495.xml"/><Relationship Id="rId45" Type="http://schemas.openxmlformats.org/officeDocument/2006/relationships/image" Target="../media/image1429.png"/><Relationship Id="rId87" Type="http://schemas.openxmlformats.org/officeDocument/2006/relationships/image" Target="../media/image1450.png"/><Relationship Id="rId110" Type="http://schemas.openxmlformats.org/officeDocument/2006/relationships/customXml" Target="../ink/ink1397.xml"/><Relationship Id="rId348" Type="http://schemas.openxmlformats.org/officeDocument/2006/relationships/customXml" Target="../ink/ink1516.xml"/><Relationship Id="rId152" Type="http://schemas.openxmlformats.org/officeDocument/2006/relationships/customXml" Target="../ink/ink1418.xml"/><Relationship Id="rId194" Type="http://schemas.openxmlformats.org/officeDocument/2006/relationships/customXml" Target="../ink/ink1439.xml"/><Relationship Id="rId208" Type="http://schemas.openxmlformats.org/officeDocument/2006/relationships/customXml" Target="../ink/ink1446.xml"/><Relationship Id="rId415" Type="http://schemas.openxmlformats.org/officeDocument/2006/relationships/image" Target="../media/image1614.png"/><Relationship Id="rId457" Type="http://schemas.openxmlformats.org/officeDocument/2006/relationships/image" Target="../media/image1635.png"/><Relationship Id="rId261" Type="http://schemas.openxmlformats.org/officeDocument/2006/relationships/image" Target="../media/image1537.png"/><Relationship Id="rId14" Type="http://schemas.openxmlformats.org/officeDocument/2006/relationships/customXml" Target="../ink/ink1349.xml"/><Relationship Id="rId56" Type="http://schemas.openxmlformats.org/officeDocument/2006/relationships/customXml" Target="../ink/ink1370.xml"/><Relationship Id="rId317" Type="http://schemas.openxmlformats.org/officeDocument/2006/relationships/image" Target="../media/image1565.png"/><Relationship Id="rId359" Type="http://schemas.openxmlformats.org/officeDocument/2006/relationships/image" Target="../media/image1586.png"/><Relationship Id="rId98" Type="http://schemas.openxmlformats.org/officeDocument/2006/relationships/customXml" Target="../ink/ink1391.xml"/><Relationship Id="rId121" Type="http://schemas.openxmlformats.org/officeDocument/2006/relationships/image" Target="../media/image1467.png"/><Relationship Id="rId163" Type="http://schemas.openxmlformats.org/officeDocument/2006/relationships/image" Target="../media/image1488.png"/><Relationship Id="rId219" Type="http://schemas.openxmlformats.org/officeDocument/2006/relationships/image" Target="../media/image1516.png"/><Relationship Id="rId370" Type="http://schemas.openxmlformats.org/officeDocument/2006/relationships/customXml" Target="../ink/ink1527.xml"/><Relationship Id="rId426" Type="http://schemas.openxmlformats.org/officeDocument/2006/relationships/customXml" Target="../ink/ink1555.xml"/><Relationship Id="rId230" Type="http://schemas.openxmlformats.org/officeDocument/2006/relationships/customXml" Target="../ink/ink1457.xml"/><Relationship Id="rId25" Type="http://schemas.openxmlformats.org/officeDocument/2006/relationships/image" Target="../media/image1419.png"/><Relationship Id="rId67" Type="http://schemas.openxmlformats.org/officeDocument/2006/relationships/image" Target="../media/image1440.png"/><Relationship Id="rId272" Type="http://schemas.openxmlformats.org/officeDocument/2006/relationships/customXml" Target="../ink/ink1478.xml"/><Relationship Id="rId328" Type="http://schemas.openxmlformats.org/officeDocument/2006/relationships/customXml" Target="../ink/ink1506.xml"/><Relationship Id="rId132" Type="http://schemas.openxmlformats.org/officeDocument/2006/relationships/customXml" Target="../ink/ink1408.xml"/><Relationship Id="rId174" Type="http://schemas.openxmlformats.org/officeDocument/2006/relationships/customXml" Target="../ink/ink1429.xml"/><Relationship Id="rId381" Type="http://schemas.openxmlformats.org/officeDocument/2006/relationships/image" Target="../media/image1597.png"/><Relationship Id="rId241" Type="http://schemas.openxmlformats.org/officeDocument/2006/relationships/image" Target="../media/image1527.png"/><Relationship Id="rId437" Type="http://schemas.openxmlformats.org/officeDocument/2006/relationships/image" Target="../media/image1625.png"/><Relationship Id="rId36" Type="http://schemas.openxmlformats.org/officeDocument/2006/relationships/customXml" Target="../ink/ink1360.xml"/><Relationship Id="rId283" Type="http://schemas.openxmlformats.org/officeDocument/2006/relationships/image" Target="../media/image1548.png"/><Relationship Id="rId339" Type="http://schemas.openxmlformats.org/officeDocument/2006/relationships/image" Target="../media/image1576.png"/><Relationship Id="rId78" Type="http://schemas.openxmlformats.org/officeDocument/2006/relationships/customXml" Target="../ink/ink1381.xml"/><Relationship Id="rId101" Type="http://schemas.openxmlformats.org/officeDocument/2006/relationships/image" Target="../media/image1457.png"/><Relationship Id="rId143" Type="http://schemas.openxmlformats.org/officeDocument/2006/relationships/image" Target="../media/image1478.png"/><Relationship Id="rId185" Type="http://schemas.openxmlformats.org/officeDocument/2006/relationships/image" Target="../media/image1499.png"/><Relationship Id="rId350" Type="http://schemas.openxmlformats.org/officeDocument/2006/relationships/customXml" Target="../ink/ink1517.xml"/><Relationship Id="rId406" Type="http://schemas.openxmlformats.org/officeDocument/2006/relationships/customXml" Target="../ink/ink1545.xml"/><Relationship Id="rId9" Type="http://schemas.openxmlformats.org/officeDocument/2006/relationships/image" Target="../media/image1411.png"/><Relationship Id="rId210" Type="http://schemas.openxmlformats.org/officeDocument/2006/relationships/customXml" Target="../ink/ink1447.xml"/><Relationship Id="rId392" Type="http://schemas.openxmlformats.org/officeDocument/2006/relationships/customXml" Target="../ink/ink1538.xml"/><Relationship Id="rId448" Type="http://schemas.openxmlformats.org/officeDocument/2006/relationships/customXml" Target="../ink/ink1566.xml"/><Relationship Id="rId252" Type="http://schemas.openxmlformats.org/officeDocument/2006/relationships/customXml" Target="../ink/ink1468.xml"/><Relationship Id="rId294" Type="http://schemas.openxmlformats.org/officeDocument/2006/relationships/customXml" Target="../ink/ink1489.xml"/><Relationship Id="rId308" Type="http://schemas.openxmlformats.org/officeDocument/2006/relationships/customXml" Target="../ink/ink1496.xml"/><Relationship Id="rId47" Type="http://schemas.openxmlformats.org/officeDocument/2006/relationships/image" Target="../media/image1430.png"/><Relationship Id="rId89" Type="http://schemas.openxmlformats.org/officeDocument/2006/relationships/image" Target="../media/image1451.png"/><Relationship Id="rId112" Type="http://schemas.openxmlformats.org/officeDocument/2006/relationships/customXml" Target="../ink/ink1398.xml"/><Relationship Id="rId154" Type="http://schemas.openxmlformats.org/officeDocument/2006/relationships/customXml" Target="../ink/ink1419.xml"/><Relationship Id="rId361" Type="http://schemas.openxmlformats.org/officeDocument/2006/relationships/image" Target="../media/image1587.png"/><Relationship Id="rId196" Type="http://schemas.openxmlformats.org/officeDocument/2006/relationships/customXml" Target="../ink/ink1440.xml"/><Relationship Id="rId417" Type="http://schemas.openxmlformats.org/officeDocument/2006/relationships/image" Target="../media/image1615.png"/><Relationship Id="rId459" Type="http://schemas.openxmlformats.org/officeDocument/2006/relationships/image" Target="../media/image1636.png"/><Relationship Id="rId16" Type="http://schemas.openxmlformats.org/officeDocument/2006/relationships/customXml" Target="../ink/ink1350.xml"/><Relationship Id="rId221" Type="http://schemas.openxmlformats.org/officeDocument/2006/relationships/image" Target="../media/image1517.png"/><Relationship Id="rId263" Type="http://schemas.openxmlformats.org/officeDocument/2006/relationships/image" Target="../media/image1538.png"/><Relationship Id="rId319" Type="http://schemas.openxmlformats.org/officeDocument/2006/relationships/image" Target="../media/image1566.png"/><Relationship Id="rId58" Type="http://schemas.openxmlformats.org/officeDocument/2006/relationships/customXml" Target="../ink/ink1371.xml"/><Relationship Id="rId123" Type="http://schemas.openxmlformats.org/officeDocument/2006/relationships/image" Target="../media/image1468.png"/><Relationship Id="rId330" Type="http://schemas.openxmlformats.org/officeDocument/2006/relationships/customXml" Target="../ink/ink1507.xml"/><Relationship Id="rId165" Type="http://schemas.openxmlformats.org/officeDocument/2006/relationships/image" Target="../media/image1489.png"/><Relationship Id="rId372" Type="http://schemas.openxmlformats.org/officeDocument/2006/relationships/customXml" Target="../ink/ink1528.xml"/><Relationship Id="rId428" Type="http://schemas.openxmlformats.org/officeDocument/2006/relationships/customXml" Target="../ink/ink1556.xml"/><Relationship Id="rId232" Type="http://schemas.openxmlformats.org/officeDocument/2006/relationships/customXml" Target="../ink/ink1458.xml"/><Relationship Id="rId274" Type="http://schemas.openxmlformats.org/officeDocument/2006/relationships/customXml" Target="../ink/ink1479.xml"/><Relationship Id="rId27" Type="http://schemas.openxmlformats.org/officeDocument/2006/relationships/image" Target="../media/image1420.png"/><Relationship Id="rId69" Type="http://schemas.openxmlformats.org/officeDocument/2006/relationships/image" Target="../media/image1441.png"/><Relationship Id="rId134" Type="http://schemas.openxmlformats.org/officeDocument/2006/relationships/customXml" Target="../ink/ink1409.xml"/><Relationship Id="rId80" Type="http://schemas.openxmlformats.org/officeDocument/2006/relationships/customXml" Target="../ink/ink1382.xml"/><Relationship Id="rId176" Type="http://schemas.openxmlformats.org/officeDocument/2006/relationships/customXml" Target="../ink/ink1430.xml"/><Relationship Id="rId341" Type="http://schemas.openxmlformats.org/officeDocument/2006/relationships/image" Target="../media/image1577.png"/><Relationship Id="rId383" Type="http://schemas.openxmlformats.org/officeDocument/2006/relationships/image" Target="../media/image1598.png"/><Relationship Id="rId439" Type="http://schemas.openxmlformats.org/officeDocument/2006/relationships/image" Target="../media/image1626.png"/><Relationship Id="rId201" Type="http://schemas.openxmlformats.org/officeDocument/2006/relationships/image" Target="../media/image1507.png"/><Relationship Id="rId243" Type="http://schemas.openxmlformats.org/officeDocument/2006/relationships/image" Target="../media/image1528.png"/><Relationship Id="rId285" Type="http://schemas.openxmlformats.org/officeDocument/2006/relationships/image" Target="../media/image1549.png"/><Relationship Id="rId450" Type="http://schemas.openxmlformats.org/officeDocument/2006/relationships/customXml" Target="../ink/ink1567.xml"/><Relationship Id="rId38" Type="http://schemas.openxmlformats.org/officeDocument/2006/relationships/customXml" Target="../ink/ink1361.xml"/><Relationship Id="rId103" Type="http://schemas.openxmlformats.org/officeDocument/2006/relationships/image" Target="../media/image1458.png"/><Relationship Id="rId310" Type="http://schemas.openxmlformats.org/officeDocument/2006/relationships/customXml" Target="../ink/ink1497.xml"/><Relationship Id="rId91" Type="http://schemas.openxmlformats.org/officeDocument/2006/relationships/image" Target="../media/image1452.png"/><Relationship Id="rId145" Type="http://schemas.openxmlformats.org/officeDocument/2006/relationships/image" Target="../media/image1479.png"/><Relationship Id="rId187" Type="http://schemas.openxmlformats.org/officeDocument/2006/relationships/image" Target="../media/image1500.png"/><Relationship Id="rId352" Type="http://schemas.openxmlformats.org/officeDocument/2006/relationships/customXml" Target="../ink/ink1518.xml"/><Relationship Id="rId394" Type="http://schemas.openxmlformats.org/officeDocument/2006/relationships/customXml" Target="../ink/ink1539.xml"/><Relationship Id="rId408" Type="http://schemas.openxmlformats.org/officeDocument/2006/relationships/customXml" Target="../ink/ink1546.xml"/><Relationship Id="rId212" Type="http://schemas.openxmlformats.org/officeDocument/2006/relationships/customXml" Target="../ink/ink1448.xml"/><Relationship Id="rId254" Type="http://schemas.openxmlformats.org/officeDocument/2006/relationships/customXml" Target="../ink/ink1469.xml"/><Relationship Id="rId49" Type="http://schemas.openxmlformats.org/officeDocument/2006/relationships/image" Target="../media/image1431.png"/><Relationship Id="rId114" Type="http://schemas.openxmlformats.org/officeDocument/2006/relationships/customXml" Target="../ink/ink1399.xml"/><Relationship Id="rId296" Type="http://schemas.openxmlformats.org/officeDocument/2006/relationships/customXml" Target="../ink/ink1490.xml"/><Relationship Id="rId461" Type="http://schemas.openxmlformats.org/officeDocument/2006/relationships/image" Target="../media/image1637.png"/><Relationship Id="rId60" Type="http://schemas.openxmlformats.org/officeDocument/2006/relationships/customXml" Target="../ink/ink1372.xml"/><Relationship Id="rId156" Type="http://schemas.openxmlformats.org/officeDocument/2006/relationships/customXml" Target="../ink/ink1420.xml"/><Relationship Id="rId198" Type="http://schemas.openxmlformats.org/officeDocument/2006/relationships/customXml" Target="../ink/ink1441.xml"/><Relationship Id="rId321" Type="http://schemas.openxmlformats.org/officeDocument/2006/relationships/image" Target="../media/image1567.png"/><Relationship Id="rId363" Type="http://schemas.openxmlformats.org/officeDocument/2006/relationships/image" Target="../media/image1588.png"/><Relationship Id="rId419" Type="http://schemas.openxmlformats.org/officeDocument/2006/relationships/image" Target="../media/image1616.png"/><Relationship Id="rId223" Type="http://schemas.openxmlformats.org/officeDocument/2006/relationships/image" Target="../media/image1518.png"/><Relationship Id="rId430" Type="http://schemas.openxmlformats.org/officeDocument/2006/relationships/customXml" Target="../ink/ink1557.xml"/><Relationship Id="rId18" Type="http://schemas.openxmlformats.org/officeDocument/2006/relationships/customXml" Target="../ink/ink1351.xml"/><Relationship Id="rId265" Type="http://schemas.openxmlformats.org/officeDocument/2006/relationships/image" Target="../media/image1539.png"/><Relationship Id="rId125" Type="http://schemas.openxmlformats.org/officeDocument/2006/relationships/image" Target="../media/image1469.png"/><Relationship Id="rId167" Type="http://schemas.openxmlformats.org/officeDocument/2006/relationships/image" Target="../media/image1490.png"/><Relationship Id="rId332" Type="http://schemas.openxmlformats.org/officeDocument/2006/relationships/customXml" Target="../ink/ink1508.xml"/><Relationship Id="rId374" Type="http://schemas.openxmlformats.org/officeDocument/2006/relationships/customXml" Target="../ink/ink1529.xml"/><Relationship Id="rId71" Type="http://schemas.openxmlformats.org/officeDocument/2006/relationships/image" Target="../media/image1442.png"/><Relationship Id="rId234" Type="http://schemas.openxmlformats.org/officeDocument/2006/relationships/customXml" Target="../ink/ink1459.xml"/><Relationship Id="rId2" Type="http://schemas.openxmlformats.org/officeDocument/2006/relationships/customXml" Target="../ink/ink1343.xml"/><Relationship Id="rId29" Type="http://schemas.openxmlformats.org/officeDocument/2006/relationships/image" Target="../media/image1421.png"/><Relationship Id="rId276" Type="http://schemas.openxmlformats.org/officeDocument/2006/relationships/customXml" Target="../ink/ink1480.xml"/><Relationship Id="rId441" Type="http://schemas.openxmlformats.org/officeDocument/2006/relationships/image" Target="../media/image1627.png"/><Relationship Id="rId40" Type="http://schemas.openxmlformats.org/officeDocument/2006/relationships/customXml" Target="../ink/ink1362.xml"/><Relationship Id="rId136" Type="http://schemas.openxmlformats.org/officeDocument/2006/relationships/customXml" Target="../ink/ink1410.xml"/><Relationship Id="rId178" Type="http://schemas.openxmlformats.org/officeDocument/2006/relationships/customXml" Target="../ink/ink1431.xml"/><Relationship Id="rId301" Type="http://schemas.openxmlformats.org/officeDocument/2006/relationships/image" Target="../media/image1557.png"/><Relationship Id="rId343" Type="http://schemas.openxmlformats.org/officeDocument/2006/relationships/image" Target="../media/image1578.png"/><Relationship Id="rId61" Type="http://schemas.openxmlformats.org/officeDocument/2006/relationships/image" Target="../media/image1437.png"/><Relationship Id="rId82" Type="http://schemas.openxmlformats.org/officeDocument/2006/relationships/customXml" Target="../ink/ink1383.xml"/><Relationship Id="rId199" Type="http://schemas.openxmlformats.org/officeDocument/2006/relationships/image" Target="../media/image1506.png"/><Relationship Id="rId203" Type="http://schemas.openxmlformats.org/officeDocument/2006/relationships/image" Target="../media/image1508.png"/><Relationship Id="rId385" Type="http://schemas.openxmlformats.org/officeDocument/2006/relationships/image" Target="../media/image1599.png"/><Relationship Id="rId19" Type="http://schemas.openxmlformats.org/officeDocument/2006/relationships/image" Target="../media/image1416.png"/><Relationship Id="rId224" Type="http://schemas.openxmlformats.org/officeDocument/2006/relationships/customXml" Target="../ink/ink1454.xml"/><Relationship Id="rId245" Type="http://schemas.openxmlformats.org/officeDocument/2006/relationships/image" Target="../media/image1529.png"/><Relationship Id="rId266" Type="http://schemas.openxmlformats.org/officeDocument/2006/relationships/customXml" Target="../ink/ink1475.xml"/><Relationship Id="rId287" Type="http://schemas.openxmlformats.org/officeDocument/2006/relationships/image" Target="../media/image1550.png"/><Relationship Id="rId410" Type="http://schemas.openxmlformats.org/officeDocument/2006/relationships/customXml" Target="../ink/ink1547.xml"/><Relationship Id="rId431" Type="http://schemas.openxmlformats.org/officeDocument/2006/relationships/image" Target="../media/image1622.png"/><Relationship Id="rId452" Type="http://schemas.openxmlformats.org/officeDocument/2006/relationships/customXml" Target="../ink/ink1568.xml"/><Relationship Id="rId30" Type="http://schemas.openxmlformats.org/officeDocument/2006/relationships/customXml" Target="../ink/ink1357.xml"/><Relationship Id="rId105" Type="http://schemas.openxmlformats.org/officeDocument/2006/relationships/image" Target="../media/image1459.png"/><Relationship Id="rId126" Type="http://schemas.openxmlformats.org/officeDocument/2006/relationships/customXml" Target="../ink/ink1405.xml"/><Relationship Id="rId147" Type="http://schemas.openxmlformats.org/officeDocument/2006/relationships/image" Target="../media/image1480.png"/><Relationship Id="rId168" Type="http://schemas.openxmlformats.org/officeDocument/2006/relationships/customXml" Target="../ink/ink1426.xml"/><Relationship Id="rId312" Type="http://schemas.openxmlformats.org/officeDocument/2006/relationships/customXml" Target="../ink/ink1498.xml"/><Relationship Id="rId333" Type="http://schemas.openxmlformats.org/officeDocument/2006/relationships/image" Target="../media/image1573.png"/><Relationship Id="rId354" Type="http://schemas.openxmlformats.org/officeDocument/2006/relationships/customXml" Target="../ink/ink1519.xml"/><Relationship Id="rId51" Type="http://schemas.openxmlformats.org/officeDocument/2006/relationships/image" Target="../media/image1432.png"/><Relationship Id="rId72" Type="http://schemas.openxmlformats.org/officeDocument/2006/relationships/customXml" Target="../ink/ink1378.xml"/><Relationship Id="rId93" Type="http://schemas.openxmlformats.org/officeDocument/2006/relationships/image" Target="../media/image1453.png"/><Relationship Id="rId189" Type="http://schemas.openxmlformats.org/officeDocument/2006/relationships/image" Target="../media/image1501.png"/><Relationship Id="rId375" Type="http://schemas.openxmlformats.org/officeDocument/2006/relationships/image" Target="../media/image1594.png"/><Relationship Id="rId396" Type="http://schemas.openxmlformats.org/officeDocument/2006/relationships/customXml" Target="../ink/ink1540.xml"/><Relationship Id="rId3" Type="http://schemas.openxmlformats.org/officeDocument/2006/relationships/image" Target="../media/image1408.png"/><Relationship Id="rId214" Type="http://schemas.openxmlformats.org/officeDocument/2006/relationships/customXml" Target="../ink/ink1449.xml"/><Relationship Id="rId235" Type="http://schemas.openxmlformats.org/officeDocument/2006/relationships/image" Target="../media/image1524.png"/><Relationship Id="rId256" Type="http://schemas.openxmlformats.org/officeDocument/2006/relationships/customXml" Target="../ink/ink1470.xml"/><Relationship Id="rId277" Type="http://schemas.openxmlformats.org/officeDocument/2006/relationships/image" Target="../media/image1545.png"/><Relationship Id="rId298" Type="http://schemas.openxmlformats.org/officeDocument/2006/relationships/customXml" Target="../ink/ink1491.xml"/><Relationship Id="rId400" Type="http://schemas.openxmlformats.org/officeDocument/2006/relationships/customXml" Target="../ink/ink1542.xml"/><Relationship Id="rId421" Type="http://schemas.openxmlformats.org/officeDocument/2006/relationships/image" Target="../media/image1617.png"/><Relationship Id="rId442" Type="http://schemas.openxmlformats.org/officeDocument/2006/relationships/customXml" Target="../ink/ink1563.xml"/><Relationship Id="rId463" Type="http://schemas.openxmlformats.org/officeDocument/2006/relationships/image" Target="../media/image1638.png"/><Relationship Id="rId116" Type="http://schemas.openxmlformats.org/officeDocument/2006/relationships/customXml" Target="../ink/ink1400.xml"/><Relationship Id="rId137" Type="http://schemas.openxmlformats.org/officeDocument/2006/relationships/image" Target="../media/image1475.png"/><Relationship Id="rId158" Type="http://schemas.openxmlformats.org/officeDocument/2006/relationships/customXml" Target="../ink/ink1421.xml"/><Relationship Id="rId302" Type="http://schemas.openxmlformats.org/officeDocument/2006/relationships/customXml" Target="../ink/ink1493.xml"/><Relationship Id="rId323" Type="http://schemas.openxmlformats.org/officeDocument/2006/relationships/image" Target="../media/image1568.png"/><Relationship Id="rId344" Type="http://schemas.openxmlformats.org/officeDocument/2006/relationships/customXml" Target="../ink/ink1514.xml"/><Relationship Id="rId20" Type="http://schemas.openxmlformats.org/officeDocument/2006/relationships/customXml" Target="../ink/ink1352.xml"/><Relationship Id="rId41" Type="http://schemas.openxmlformats.org/officeDocument/2006/relationships/image" Target="../media/image1427.png"/><Relationship Id="rId62" Type="http://schemas.openxmlformats.org/officeDocument/2006/relationships/customXml" Target="../ink/ink1373.xml"/><Relationship Id="rId83" Type="http://schemas.openxmlformats.org/officeDocument/2006/relationships/image" Target="../media/image1448.png"/><Relationship Id="rId179" Type="http://schemas.openxmlformats.org/officeDocument/2006/relationships/image" Target="../media/image1496.png"/><Relationship Id="rId365" Type="http://schemas.openxmlformats.org/officeDocument/2006/relationships/image" Target="../media/image1589.png"/><Relationship Id="rId386" Type="http://schemas.openxmlformats.org/officeDocument/2006/relationships/customXml" Target="../ink/ink1535.xml"/><Relationship Id="rId190" Type="http://schemas.openxmlformats.org/officeDocument/2006/relationships/customXml" Target="../ink/ink1437.xml"/><Relationship Id="rId204" Type="http://schemas.openxmlformats.org/officeDocument/2006/relationships/customXml" Target="../ink/ink1444.xml"/><Relationship Id="rId225" Type="http://schemas.openxmlformats.org/officeDocument/2006/relationships/image" Target="../media/image1519.png"/><Relationship Id="rId246" Type="http://schemas.openxmlformats.org/officeDocument/2006/relationships/customXml" Target="../ink/ink1465.xml"/><Relationship Id="rId267" Type="http://schemas.openxmlformats.org/officeDocument/2006/relationships/image" Target="../media/image1540.png"/><Relationship Id="rId288" Type="http://schemas.openxmlformats.org/officeDocument/2006/relationships/customXml" Target="../ink/ink1486.xml"/><Relationship Id="rId411" Type="http://schemas.openxmlformats.org/officeDocument/2006/relationships/image" Target="../media/image1612.png"/><Relationship Id="rId432" Type="http://schemas.openxmlformats.org/officeDocument/2006/relationships/customXml" Target="../ink/ink1558.xml"/><Relationship Id="rId453" Type="http://schemas.openxmlformats.org/officeDocument/2006/relationships/image" Target="../media/image1633.png"/><Relationship Id="rId106" Type="http://schemas.openxmlformats.org/officeDocument/2006/relationships/customXml" Target="../ink/ink1395.xml"/><Relationship Id="rId127" Type="http://schemas.openxmlformats.org/officeDocument/2006/relationships/image" Target="../media/image1470.png"/><Relationship Id="rId313" Type="http://schemas.openxmlformats.org/officeDocument/2006/relationships/image" Target="../media/image1563.png"/><Relationship Id="rId10" Type="http://schemas.openxmlformats.org/officeDocument/2006/relationships/customXml" Target="../ink/ink1347.xml"/><Relationship Id="rId31" Type="http://schemas.openxmlformats.org/officeDocument/2006/relationships/image" Target="../media/image1422.png"/><Relationship Id="rId52" Type="http://schemas.openxmlformats.org/officeDocument/2006/relationships/customXml" Target="../ink/ink1368.xml"/><Relationship Id="rId73" Type="http://schemas.openxmlformats.org/officeDocument/2006/relationships/image" Target="../media/image1443.png"/><Relationship Id="rId94" Type="http://schemas.openxmlformats.org/officeDocument/2006/relationships/customXml" Target="../ink/ink1389.xml"/><Relationship Id="rId148" Type="http://schemas.openxmlformats.org/officeDocument/2006/relationships/customXml" Target="../ink/ink1416.xml"/><Relationship Id="rId169" Type="http://schemas.openxmlformats.org/officeDocument/2006/relationships/image" Target="../media/image1491.png"/><Relationship Id="rId334" Type="http://schemas.openxmlformats.org/officeDocument/2006/relationships/customXml" Target="../ink/ink1509.xml"/><Relationship Id="rId355" Type="http://schemas.openxmlformats.org/officeDocument/2006/relationships/image" Target="../media/image1584.png"/><Relationship Id="rId376" Type="http://schemas.openxmlformats.org/officeDocument/2006/relationships/customXml" Target="../ink/ink1530.xml"/><Relationship Id="rId397" Type="http://schemas.openxmlformats.org/officeDocument/2006/relationships/image" Target="../media/image1605.png"/><Relationship Id="rId4" Type="http://schemas.openxmlformats.org/officeDocument/2006/relationships/customXml" Target="../ink/ink1344.xml"/><Relationship Id="rId180" Type="http://schemas.openxmlformats.org/officeDocument/2006/relationships/customXml" Target="../ink/ink1432.xml"/><Relationship Id="rId215" Type="http://schemas.openxmlformats.org/officeDocument/2006/relationships/image" Target="../media/image1514.png"/><Relationship Id="rId236" Type="http://schemas.openxmlformats.org/officeDocument/2006/relationships/customXml" Target="../ink/ink1460.xml"/><Relationship Id="rId257" Type="http://schemas.openxmlformats.org/officeDocument/2006/relationships/image" Target="../media/image1535.png"/><Relationship Id="rId278" Type="http://schemas.openxmlformats.org/officeDocument/2006/relationships/customXml" Target="../ink/ink1481.xml"/><Relationship Id="rId401" Type="http://schemas.openxmlformats.org/officeDocument/2006/relationships/image" Target="../media/image1607.png"/><Relationship Id="rId422" Type="http://schemas.openxmlformats.org/officeDocument/2006/relationships/customXml" Target="../ink/ink1553.xml"/><Relationship Id="rId443" Type="http://schemas.openxmlformats.org/officeDocument/2006/relationships/image" Target="../media/image1628.png"/><Relationship Id="rId464" Type="http://schemas.openxmlformats.org/officeDocument/2006/relationships/customXml" Target="../ink/ink1574.xml"/><Relationship Id="rId303" Type="http://schemas.openxmlformats.org/officeDocument/2006/relationships/image" Target="../media/image1558.png"/><Relationship Id="rId42" Type="http://schemas.openxmlformats.org/officeDocument/2006/relationships/customXml" Target="../ink/ink1363.xml"/><Relationship Id="rId84" Type="http://schemas.openxmlformats.org/officeDocument/2006/relationships/customXml" Target="../ink/ink1384.xml"/><Relationship Id="rId138" Type="http://schemas.openxmlformats.org/officeDocument/2006/relationships/customXml" Target="../ink/ink1411.xml"/><Relationship Id="rId345" Type="http://schemas.openxmlformats.org/officeDocument/2006/relationships/image" Target="../media/image1579.png"/><Relationship Id="rId387" Type="http://schemas.openxmlformats.org/officeDocument/2006/relationships/image" Target="../media/image1600.png"/><Relationship Id="rId191" Type="http://schemas.openxmlformats.org/officeDocument/2006/relationships/image" Target="../media/image1502.png"/><Relationship Id="rId205" Type="http://schemas.openxmlformats.org/officeDocument/2006/relationships/image" Target="../media/image1509.png"/><Relationship Id="rId247" Type="http://schemas.openxmlformats.org/officeDocument/2006/relationships/image" Target="../media/image1530.png"/><Relationship Id="rId412" Type="http://schemas.openxmlformats.org/officeDocument/2006/relationships/customXml" Target="../ink/ink1548.xml"/><Relationship Id="rId107" Type="http://schemas.openxmlformats.org/officeDocument/2006/relationships/image" Target="../media/image1460.png"/><Relationship Id="rId289" Type="http://schemas.openxmlformats.org/officeDocument/2006/relationships/image" Target="../media/image1551.png"/><Relationship Id="rId454" Type="http://schemas.openxmlformats.org/officeDocument/2006/relationships/customXml" Target="../ink/ink1569.xml"/><Relationship Id="rId11" Type="http://schemas.openxmlformats.org/officeDocument/2006/relationships/image" Target="../media/image1412.png"/><Relationship Id="rId53" Type="http://schemas.openxmlformats.org/officeDocument/2006/relationships/image" Target="../media/image1433.png"/><Relationship Id="rId149" Type="http://schemas.openxmlformats.org/officeDocument/2006/relationships/image" Target="../media/image1481.png"/><Relationship Id="rId314" Type="http://schemas.openxmlformats.org/officeDocument/2006/relationships/customXml" Target="../ink/ink1499.xml"/><Relationship Id="rId356" Type="http://schemas.openxmlformats.org/officeDocument/2006/relationships/customXml" Target="../ink/ink1520.xml"/><Relationship Id="rId398" Type="http://schemas.openxmlformats.org/officeDocument/2006/relationships/customXml" Target="../ink/ink1541.xml"/><Relationship Id="rId95" Type="http://schemas.openxmlformats.org/officeDocument/2006/relationships/image" Target="../media/image1454.png"/><Relationship Id="rId160" Type="http://schemas.openxmlformats.org/officeDocument/2006/relationships/customXml" Target="../ink/ink1422.xml"/><Relationship Id="rId216" Type="http://schemas.openxmlformats.org/officeDocument/2006/relationships/customXml" Target="../ink/ink1450.xml"/><Relationship Id="rId423" Type="http://schemas.openxmlformats.org/officeDocument/2006/relationships/image" Target="../media/image1618.png"/><Relationship Id="rId258" Type="http://schemas.openxmlformats.org/officeDocument/2006/relationships/customXml" Target="../ink/ink1471.xml"/><Relationship Id="rId465" Type="http://schemas.openxmlformats.org/officeDocument/2006/relationships/image" Target="../media/image1639.png"/><Relationship Id="rId22" Type="http://schemas.openxmlformats.org/officeDocument/2006/relationships/customXml" Target="../ink/ink1353.xml"/><Relationship Id="rId64" Type="http://schemas.openxmlformats.org/officeDocument/2006/relationships/customXml" Target="../ink/ink1374.xml"/><Relationship Id="rId118" Type="http://schemas.openxmlformats.org/officeDocument/2006/relationships/customXml" Target="../ink/ink1401.xml"/><Relationship Id="rId325" Type="http://schemas.openxmlformats.org/officeDocument/2006/relationships/image" Target="../media/image1569.png"/><Relationship Id="rId367" Type="http://schemas.openxmlformats.org/officeDocument/2006/relationships/image" Target="../media/image1590.png"/><Relationship Id="rId171" Type="http://schemas.openxmlformats.org/officeDocument/2006/relationships/image" Target="../media/image1492.png"/><Relationship Id="rId227" Type="http://schemas.openxmlformats.org/officeDocument/2006/relationships/image" Target="../media/image1520.png"/><Relationship Id="rId269" Type="http://schemas.openxmlformats.org/officeDocument/2006/relationships/image" Target="../media/image1541.png"/><Relationship Id="rId434" Type="http://schemas.openxmlformats.org/officeDocument/2006/relationships/customXml" Target="../ink/ink1559.xml"/><Relationship Id="rId33" Type="http://schemas.openxmlformats.org/officeDocument/2006/relationships/image" Target="../media/image1423.png"/><Relationship Id="rId129" Type="http://schemas.openxmlformats.org/officeDocument/2006/relationships/image" Target="../media/image1471.png"/><Relationship Id="rId280" Type="http://schemas.openxmlformats.org/officeDocument/2006/relationships/customXml" Target="../ink/ink1482.xml"/><Relationship Id="rId336" Type="http://schemas.openxmlformats.org/officeDocument/2006/relationships/customXml" Target="../ink/ink1510.xml"/><Relationship Id="rId75" Type="http://schemas.openxmlformats.org/officeDocument/2006/relationships/image" Target="../media/image1444.png"/><Relationship Id="rId140" Type="http://schemas.openxmlformats.org/officeDocument/2006/relationships/customXml" Target="../ink/ink1412.xml"/><Relationship Id="rId182" Type="http://schemas.openxmlformats.org/officeDocument/2006/relationships/customXml" Target="../ink/ink1433.xml"/><Relationship Id="rId378" Type="http://schemas.openxmlformats.org/officeDocument/2006/relationships/customXml" Target="../ink/ink1531.xml"/><Relationship Id="rId403" Type="http://schemas.openxmlformats.org/officeDocument/2006/relationships/image" Target="../media/image1608.png"/><Relationship Id="rId6" Type="http://schemas.openxmlformats.org/officeDocument/2006/relationships/customXml" Target="../ink/ink1345.xml"/><Relationship Id="rId238" Type="http://schemas.openxmlformats.org/officeDocument/2006/relationships/customXml" Target="../ink/ink1461.xml"/><Relationship Id="rId445" Type="http://schemas.openxmlformats.org/officeDocument/2006/relationships/image" Target="../media/image1629.png"/><Relationship Id="rId291" Type="http://schemas.openxmlformats.org/officeDocument/2006/relationships/image" Target="../media/image1552.png"/><Relationship Id="rId305" Type="http://schemas.openxmlformats.org/officeDocument/2006/relationships/image" Target="../media/image1559.png"/><Relationship Id="rId347" Type="http://schemas.openxmlformats.org/officeDocument/2006/relationships/image" Target="../media/image1580.png"/><Relationship Id="rId44" Type="http://schemas.openxmlformats.org/officeDocument/2006/relationships/customXml" Target="../ink/ink1364.xml"/><Relationship Id="rId86" Type="http://schemas.openxmlformats.org/officeDocument/2006/relationships/customXml" Target="../ink/ink1385.xml"/><Relationship Id="rId151" Type="http://schemas.openxmlformats.org/officeDocument/2006/relationships/image" Target="../media/image1482.png"/><Relationship Id="rId389" Type="http://schemas.openxmlformats.org/officeDocument/2006/relationships/image" Target="../media/image1601.png"/><Relationship Id="rId193" Type="http://schemas.openxmlformats.org/officeDocument/2006/relationships/image" Target="../media/image1503.png"/><Relationship Id="rId207" Type="http://schemas.openxmlformats.org/officeDocument/2006/relationships/image" Target="../media/image1510.png"/><Relationship Id="rId249" Type="http://schemas.openxmlformats.org/officeDocument/2006/relationships/image" Target="../media/image1531.png"/><Relationship Id="rId414" Type="http://schemas.openxmlformats.org/officeDocument/2006/relationships/customXml" Target="../ink/ink1549.xml"/><Relationship Id="rId456" Type="http://schemas.openxmlformats.org/officeDocument/2006/relationships/customXml" Target="../ink/ink1570.xml"/><Relationship Id="rId13" Type="http://schemas.openxmlformats.org/officeDocument/2006/relationships/image" Target="../media/image1413.png"/><Relationship Id="rId109" Type="http://schemas.openxmlformats.org/officeDocument/2006/relationships/image" Target="../media/image1461.png"/><Relationship Id="rId260" Type="http://schemas.openxmlformats.org/officeDocument/2006/relationships/customXml" Target="../ink/ink1472.xml"/><Relationship Id="rId316" Type="http://schemas.openxmlformats.org/officeDocument/2006/relationships/customXml" Target="../ink/ink1500.xml"/><Relationship Id="rId55" Type="http://schemas.openxmlformats.org/officeDocument/2006/relationships/image" Target="../media/image1434.png"/><Relationship Id="rId97" Type="http://schemas.openxmlformats.org/officeDocument/2006/relationships/image" Target="../media/image1455.png"/><Relationship Id="rId120" Type="http://schemas.openxmlformats.org/officeDocument/2006/relationships/customXml" Target="../ink/ink1402.xml"/><Relationship Id="rId358" Type="http://schemas.openxmlformats.org/officeDocument/2006/relationships/customXml" Target="../ink/ink1521.xml"/><Relationship Id="rId162" Type="http://schemas.openxmlformats.org/officeDocument/2006/relationships/customXml" Target="../ink/ink1423.xml"/><Relationship Id="rId218" Type="http://schemas.openxmlformats.org/officeDocument/2006/relationships/customXml" Target="../ink/ink1451.xml"/><Relationship Id="rId425" Type="http://schemas.openxmlformats.org/officeDocument/2006/relationships/image" Target="../media/image1619.png"/><Relationship Id="rId271" Type="http://schemas.openxmlformats.org/officeDocument/2006/relationships/image" Target="../media/image1542.png"/><Relationship Id="rId24" Type="http://schemas.openxmlformats.org/officeDocument/2006/relationships/customXml" Target="../ink/ink1354.xml"/><Relationship Id="rId66" Type="http://schemas.openxmlformats.org/officeDocument/2006/relationships/customXml" Target="../ink/ink1375.xml"/><Relationship Id="rId131" Type="http://schemas.openxmlformats.org/officeDocument/2006/relationships/image" Target="../media/image1472.png"/><Relationship Id="rId327" Type="http://schemas.openxmlformats.org/officeDocument/2006/relationships/image" Target="../media/image1570.png"/><Relationship Id="rId369" Type="http://schemas.openxmlformats.org/officeDocument/2006/relationships/image" Target="../media/image1591.png"/><Relationship Id="rId173" Type="http://schemas.openxmlformats.org/officeDocument/2006/relationships/image" Target="../media/image1493.png"/><Relationship Id="rId229" Type="http://schemas.openxmlformats.org/officeDocument/2006/relationships/image" Target="../media/image1521.png"/><Relationship Id="rId380" Type="http://schemas.openxmlformats.org/officeDocument/2006/relationships/customXml" Target="../ink/ink1532.xml"/><Relationship Id="rId436" Type="http://schemas.openxmlformats.org/officeDocument/2006/relationships/customXml" Target="../ink/ink1560.xml"/><Relationship Id="rId240" Type="http://schemas.openxmlformats.org/officeDocument/2006/relationships/customXml" Target="../ink/ink1462.xml"/><Relationship Id="rId35" Type="http://schemas.openxmlformats.org/officeDocument/2006/relationships/image" Target="../media/image1424.png"/><Relationship Id="rId77" Type="http://schemas.openxmlformats.org/officeDocument/2006/relationships/image" Target="../media/image1445.png"/><Relationship Id="rId100" Type="http://schemas.openxmlformats.org/officeDocument/2006/relationships/customXml" Target="../ink/ink1392.xml"/><Relationship Id="rId282" Type="http://schemas.openxmlformats.org/officeDocument/2006/relationships/customXml" Target="../ink/ink1483.xml"/><Relationship Id="rId338" Type="http://schemas.openxmlformats.org/officeDocument/2006/relationships/customXml" Target="../ink/ink1511.xml"/><Relationship Id="rId8" Type="http://schemas.openxmlformats.org/officeDocument/2006/relationships/customXml" Target="../ink/ink1346.xml"/><Relationship Id="rId142" Type="http://schemas.openxmlformats.org/officeDocument/2006/relationships/customXml" Target="../ink/ink1413.xml"/><Relationship Id="rId184" Type="http://schemas.openxmlformats.org/officeDocument/2006/relationships/customXml" Target="../ink/ink1434.xml"/><Relationship Id="rId391" Type="http://schemas.openxmlformats.org/officeDocument/2006/relationships/image" Target="../media/image1602.png"/><Relationship Id="rId405" Type="http://schemas.openxmlformats.org/officeDocument/2006/relationships/image" Target="../media/image1609.png"/><Relationship Id="rId447" Type="http://schemas.openxmlformats.org/officeDocument/2006/relationships/image" Target="../media/image1630.png"/><Relationship Id="rId251" Type="http://schemas.openxmlformats.org/officeDocument/2006/relationships/image" Target="../media/image1532.png"/><Relationship Id="rId46" Type="http://schemas.openxmlformats.org/officeDocument/2006/relationships/customXml" Target="../ink/ink1365.xml"/><Relationship Id="rId293" Type="http://schemas.openxmlformats.org/officeDocument/2006/relationships/image" Target="../media/image1553.png"/><Relationship Id="rId307" Type="http://schemas.openxmlformats.org/officeDocument/2006/relationships/image" Target="../media/image1560.png"/><Relationship Id="rId349" Type="http://schemas.openxmlformats.org/officeDocument/2006/relationships/image" Target="../media/image1581.png"/><Relationship Id="rId88" Type="http://schemas.openxmlformats.org/officeDocument/2006/relationships/customXml" Target="../ink/ink1386.xml"/><Relationship Id="rId111" Type="http://schemas.openxmlformats.org/officeDocument/2006/relationships/image" Target="../media/image1462.png"/><Relationship Id="rId153" Type="http://schemas.openxmlformats.org/officeDocument/2006/relationships/image" Target="../media/image1483.png"/><Relationship Id="rId195" Type="http://schemas.openxmlformats.org/officeDocument/2006/relationships/image" Target="../media/image1504.png"/><Relationship Id="rId209" Type="http://schemas.openxmlformats.org/officeDocument/2006/relationships/image" Target="../media/image1511.png"/><Relationship Id="rId360" Type="http://schemas.openxmlformats.org/officeDocument/2006/relationships/customXml" Target="../ink/ink1522.xml"/><Relationship Id="rId416" Type="http://schemas.openxmlformats.org/officeDocument/2006/relationships/customXml" Target="../ink/ink1550.xml"/><Relationship Id="rId220" Type="http://schemas.openxmlformats.org/officeDocument/2006/relationships/customXml" Target="../ink/ink1452.xml"/><Relationship Id="rId458" Type="http://schemas.openxmlformats.org/officeDocument/2006/relationships/customXml" Target="../ink/ink1571.xml"/><Relationship Id="rId15" Type="http://schemas.openxmlformats.org/officeDocument/2006/relationships/image" Target="../media/image1414.png"/><Relationship Id="rId57" Type="http://schemas.openxmlformats.org/officeDocument/2006/relationships/image" Target="../media/image1435.png"/><Relationship Id="rId262" Type="http://schemas.openxmlformats.org/officeDocument/2006/relationships/customXml" Target="../ink/ink1473.xml"/><Relationship Id="rId318" Type="http://schemas.openxmlformats.org/officeDocument/2006/relationships/customXml" Target="../ink/ink1501.xml"/><Relationship Id="rId99" Type="http://schemas.openxmlformats.org/officeDocument/2006/relationships/image" Target="../media/image1456.png"/><Relationship Id="rId122" Type="http://schemas.openxmlformats.org/officeDocument/2006/relationships/customXml" Target="../ink/ink1403.xml"/><Relationship Id="rId164" Type="http://schemas.openxmlformats.org/officeDocument/2006/relationships/customXml" Target="../ink/ink1424.xml"/><Relationship Id="rId371" Type="http://schemas.openxmlformats.org/officeDocument/2006/relationships/image" Target="../media/image1592.png"/><Relationship Id="rId427" Type="http://schemas.openxmlformats.org/officeDocument/2006/relationships/image" Target="../media/image1620.png"/><Relationship Id="rId26" Type="http://schemas.openxmlformats.org/officeDocument/2006/relationships/customXml" Target="../ink/ink1355.xml"/><Relationship Id="rId231" Type="http://schemas.openxmlformats.org/officeDocument/2006/relationships/image" Target="../media/image1522.png"/><Relationship Id="rId273" Type="http://schemas.openxmlformats.org/officeDocument/2006/relationships/image" Target="../media/image1543.png"/><Relationship Id="rId329" Type="http://schemas.openxmlformats.org/officeDocument/2006/relationships/image" Target="../media/image1571.png"/><Relationship Id="rId68" Type="http://schemas.openxmlformats.org/officeDocument/2006/relationships/customXml" Target="../ink/ink1376.xml"/><Relationship Id="rId133" Type="http://schemas.openxmlformats.org/officeDocument/2006/relationships/image" Target="../media/image1473.png"/><Relationship Id="rId175" Type="http://schemas.openxmlformats.org/officeDocument/2006/relationships/image" Target="../media/image1494.png"/><Relationship Id="rId340" Type="http://schemas.openxmlformats.org/officeDocument/2006/relationships/customXml" Target="../ink/ink1512.xml"/><Relationship Id="rId200" Type="http://schemas.openxmlformats.org/officeDocument/2006/relationships/customXml" Target="../ink/ink1442.xml"/><Relationship Id="rId382" Type="http://schemas.openxmlformats.org/officeDocument/2006/relationships/customXml" Target="../ink/ink1533.xml"/><Relationship Id="rId438" Type="http://schemas.openxmlformats.org/officeDocument/2006/relationships/customXml" Target="../ink/ink1561.xml"/><Relationship Id="rId242" Type="http://schemas.openxmlformats.org/officeDocument/2006/relationships/customXml" Target="../ink/ink1463.xml"/><Relationship Id="rId284" Type="http://schemas.openxmlformats.org/officeDocument/2006/relationships/customXml" Target="../ink/ink1484.xml"/><Relationship Id="rId37" Type="http://schemas.openxmlformats.org/officeDocument/2006/relationships/image" Target="../media/image1425.png"/><Relationship Id="rId79" Type="http://schemas.openxmlformats.org/officeDocument/2006/relationships/image" Target="../media/image1446.png"/><Relationship Id="rId102" Type="http://schemas.openxmlformats.org/officeDocument/2006/relationships/customXml" Target="../ink/ink1393.xml"/><Relationship Id="rId144" Type="http://schemas.openxmlformats.org/officeDocument/2006/relationships/customXml" Target="../ink/ink1414.xml"/><Relationship Id="rId90" Type="http://schemas.openxmlformats.org/officeDocument/2006/relationships/customXml" Target="../ink/ink1387.xml"/><Relationship Id="rId186" Type="http://schemas.openxmlformats.org/officeDocument/2006/relationships/customXml" Target="../ink/ink1435.xml"/><Relationship Id="rId351" Type="http://schemas.openxmlformats.org/officeDocument/2006/relationships/image" Target="../media/image1582.png"/><Relationship Id="rId393" Type="http://schemas.openxmlformats.org/officeDocument/2006/relationships/image" Target="../media/image1603.png"/><Relationship Id="rId407" Type="http://schemas.openxmlformats.org/officeDocument/2006/relationships/image" Target="../media/image1610.png"/><Relationship Id="rId449" Type="http://schemas.openxmlformats.org/officeDocument/2006/relationships/image" Target="../media/image1631.png"/><Relationship Id="rId211" Type="http://schemas.openxmlformats.org/officeDocument/2006/relationships/image" Target="../media/image1512.png"/><Relationship Id="rId253" Type="http://schemas.openxmlformats.org/officeDocument/2006/relationships/image" Target="../media/image1533.png"/><Relationship Id="rId295" Type="http://schemas.openxmlformats.org/officeDocument/2006/relationships/image" Target="../media/image1554.png"/><Relationship Id="rId309" Type="http://schemas.openxmlformats.org/officeDocument/2006/relationships/image" Target="../media/image1561.png"/><Relationship Id="rId460" Type="http://schemas.openxmlformats.org/officeDocument/2006/relationships/customXml" Target="../ink/ink1572.xml"/><Relationship Id="rId48" Type="http://schemas.openxmlformats.org/officeDocument/2006/relationships/customXml" Target="../ink/ink1366.xml"/><Relationship Id="rId113" Type="http://schemas.openxmlformats.org/officeDocument/2006/relationships/image" Target="../media/image1463.png"/><Relationship Id="rId320" Type="http://schemas.openxmlformats.org/officeDocument/2006/relationships/customXml" Target="../ink/ink1502.xml"/><Relationship Id="rId155" Type="http://schemas.openxmlformats.org/officeDocument/2006/relationships/image" Target="../media/image1484.png"/><Relationship Id="rId197" Type="http://schemas.openxmlformats.org/officeDocument/2006/relationships/image" Target="../media/image1505.png"/><Relationship Id="rId362" Type="http://schemas.openxmlformats.org/officeDocument/2006/relationships/customXml" Target="../ink/ink1523.xml"/><Relationship Id="rId418" Type="http://schemas.openxmlformats.org/officeDocument/2006/relationships/customXml" Target="../ink/ink1551.xml"/><Relationship Id="rId222" Type="http://schemas.openxmlformats.org/officeDocument/2006/relationships/customXml" Target="../ink/ink1453.xml"/><Relationship Id="rId264" Type="http://schemas.openxmlformats.org/officeDocument/2006/relationships/customXml" Target="../ink/ink1474.xml"/><Relationship Id="rId17" Type="http://schemas.openxmlformats.org/officeDocument/2006/relationships/image" Target="../media/image1415.png"/><Relationship Id="rId59" Type="http://schemas.openxmlformats.org/officeDocument/2006/relationships/image" Target="../media/image1436.png"/><Relationship Id="rId124" Type="http://schemas.openxmlformats.org/officeDocument/2006/relationships/customXml" Target="../ink/ink1404.xml"/><Relationship Id="rId70" Type="http://schemas.openxmlformats.org/officeDocument/2006/relationships/customXml" Target="../ink/ink1377.xml"/><Relationship Id="rId166" Type="http://schemas.openxmlformats.org/officeDocument/2006/relationships/customXml" Target="../ink/ink1425.xml"/><Relationship Id="rId331" Type="http://schemas.openxmlformats.org/officeDocument/2006/relationships/image" Target="../media/image1572.png"/><Relationship Id="rId373" Type="http://schemas.openxmlformats.org/officeDocument/2006/relationships/image" Target="../media/image1593.png"/><Relationship Id="rId429" Type="http://schemas.openxmlformats.org/officeDocument/2006/relationships/image" Target="../media/image1621.png"/><Relationship Id="rId1" Type="http://schemas.openxmlformats.org/officeDocument/2006/relationships/slideLayout" Target="../slideLayouts/slideLayout5.xml"/><Relationship Id="rId233" Type="http://schemas.openxmlformats.org/officeDocument/2006/relationships/image" Target="../media/image1523.png"/><Relationship Id="rId440" Type="http://schemas.openxmlformats.org/officeDocument/2006/relationships/customXml" Target="../ink/ink1562.xml"/><Relationship Id="rId28" Type="http://schemas.openxmlformats.org/officeDocument/2006/relationships/customXml" Target="../ink/ink1356.xml"/><Relationship Id="rId275" Type="http://schemas.openxmlformats.org/officeDocument/2006/relationships/image" Target="../media/image1544.png"/><Relationship Id="rId300" Type="http://schemas.openxmlformats.org/officeDocument/2006/relationships/customXml" Target="../ink/ink1492.xml"/><Relationship Id="rId81" Type="http://schemas.openxmlformats.org/officeDocument/2006/relationships/image" Target="../media/image1447.png"/><Relationship Id="rId135" Type="http://schemas.openxmlformats.org/officeDocument/2006/relationships/image" Target="../media/image1474.png"/><Relationship Id="rId177" Type="http://schemas.openxmlformats.org/officeDocument/2006/relationships/image" Target="../media/image1495.png"/><Relationship Id="rId342" Type="http://schemas.openxmlformats.org/officeDocument/2006/relationships/customXml" Target="../ink/ink1513.xml"/><Relationship Id="rId384" Type="http://schemas.openxmlformats.org/officeDocument/2006/relationships/customXml" Target="../ink/ink1534.xml"/><Relationship Id="rId202" Type="http://schemas.openxmlformats.org/officeDocument/2006/relationships/customXml" Target="../ink/ink1443.xml"/><Relationship Id="rId244" Type="http://schemas.openxmlformats.org/officeDocument/2006/relationships/customXml" Target="../ink/ink1464.xml"/><Relationship Id="rId39" Type="http://schemas.openxmlformats.org/officeDocument/2006/relationships/image" Target="../media/image1426.png"/><Relationship Id="rId286" Type="http://schemas.openxmlformats.org/officeDocument/2006/relationships/customXml" Target="../ink/ink1485.xml"/><Relationship Id="rId451" Type="http://schemas.openxmlformats.org/officeDocument/2006/relationships/image" Target="../media/image1632.png"/><Relationship Id="rId50" Type="http://schemas.openxmlformats.org/officeDocument/2006/relationships/customXml" Target="../ink/ink1367.xml"/><Relationship Id="rId104" Type="http://schemas.openxmlformats.org/officeDocument/2006/relationships/customXml" Target="../ink/ink1394.xml"/><Relationship Id="rId146" Type="http://schemas.openxmlformats.org/officeDocument/2006/relationships/customXml" Target="../ink/ink1415.xml"/><Relationship Id="rId188" Type="http://schemas.openxmlformats.org/officeDocument/2006/relationships/customXml" Target="../ink/ink1436.xml"/><Relationship Id="rId311" Type="http://schemas.openxmlformats.org/officeDocument/2006/relationships/image" Target="../media/image1562.png"/><Relationship Id="rId353" Type="http://schemas.openxmlformats.org/officeDocument/2006/relationships/image" Target="../media/image1583.png"/><Relationship Id="rId395" Type="http://schemas.openxmlformats.org/officeDocument/2006/relationships/image" Target="../media/image1604.png"/><Relationship Id="rId409" Type="http://schemas.openxmlformats.org/officeDocument/2006/relationships/image" Target="../media/image1611.png"/><Relationship Id="rId92" Type="http://schemas.openxmlformats.org/officeDocument/2006/relationships/customXml" Target="../ink/ink1388.xml"/><Relationship Id="rId213" Type="http://schemas.openxmlformats.org/officeDocument/2006/relationships/image" Target="../media/image1513.png"/><Relationship Id="rId420" Type="http://schemas.openxmlformats.org/officeDocument/2006/relationships/customXml" Target="../ink/ink1552.xml"/><Relationship Id="rId255" Type="http://schemas.openxmlformats.org/officeDocument/2006/relationships/image" Target="../media/image1534.png"/><Relationship Id="rId297" Type="http://schemas.openxmlformats.org/officeDocument/2006/relationships/image" Target="../media/image1555.png"/><Relationship Id="rId462" Type="http://schemas.openxmlformats.org/officeDocument/2006/relationships/customXml" Target="../ink/ink1573.xml"/><Relationship Id="rId115" Type="http://schemas.openxmlformats.org/officeDocument/2006/relationships/image" Target="../media/image1464.png"/><Relationship Id="rId157" Type="http://schemas.openxmlformats.org/officeDocument/2006/relationships/image" Target="../media/image1485.png"/><Relationship Id="rId322" Type="http://schemas.openxmlformats.org/officeDocument/2006/relationships/customXml" Target="../ink/ink1503.xml"/><Relationship Id="rId364" Type="http://schemas.openxmlformats.org/officeDocument/2006/relationships/customXml" Target="../ink/ink1524.xml"/></Relationships>
</file>

<file path=ppt/slides/_rels/slide41.xml.rels><?xml version="1.0" encoding="UTF-8" standalone="yes"?>
<Relationships xmlns="http://schemas.openxmlformats.org/package/2006/relationships"><Relationship Id="rId3" Type="http://schemas.openxmlformats.org/officeDocument/2006/relationships/image" Target="../media/image6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3" Type="http://schemas.openxmlformats.org/officeDocument/2006/relationships/image" Target="../media/image799.png"/><Relationship Id="rId18" Type="http://schemas.openxmlformats.org/officeDocument/2006/relationships/customXml" Target="../ink/ink1582.xml"/><Relationship Id="rId26" Type="http://schemas.openxmlformats.org/officeDocument/2006/relationships/customXml" Target="../ink/ink1586.xml"/><Relationship Id="rId39" Type="http://schemas.openxmlformats.org/officeDocument/2006/relationships/image" Target="../media/image812.png"/><Relationship Id="rId21" Type="http://schemas.openxmlformats.org/officeDocument/2006/relationships/image" Target="../media/image803.png"/><Relationship Id="rId34" Type="http://schemas.openxmlformats.org/officeDocument/2006/relationships/customXml" Target="../ink/ink1590.xml"/><Relationship Id="rId42" Type="http://schemas.openxmlformats.org/officeDocument/2006/relationships/customXml" Target="../ink/ink1594.xml"/><Relationship Id="rId7" Type="http://schemas.openxmlformats.org/officeDocument/2006/relationships/image" Target="../media/image796.png"/><Relationship Id="rId2" Type="http://schemas.openxmlformats.org/officeDocument/2006/relationships/notesSlide" Target="../notesSlides/notesSlide34.xml"/><Relationship Id="rId16" Type="http://schemas.openxmlformats.org/officeDocument/2006/relationships/customXml" Target="../ink/ink1581.xml"/><Relationship Id="rId20" Type="http://schemas.openxmlformats.org/officeDocument/2006/relationships/customXml" Target="../ink/ink1583.xml"/><Relationship Id="rId29" Type="http://schemas.openxmlformats.org/officeDocument/2006/relationships/image" Target="../media/image807.png"/><Relationship Id="rId41" Type="http://schemas.openxmlformats.org/officeDocument/2006/relationships/image" Target="../media/image813.png"/><Relationship Id="rId1" Type="http://schemas.openxmlformats.org/officeDocument/2006/relationships/slideLayout" Target="../slideLayouts/slideLayout2.xml"/><Relationship Id="rId6" Type="http://schemas.openxmlformats.org/officeDocument/2006/relationships/customXml" Target="../ink/ink1576.xml"/><Relationship Id="rId11" Type="http://schemas.openxmlformats.org/officeDocument/2006/relationships/image" Target="../media/image798.png"/><Relationship Id="rId24" Type="http://schemas.openxmlformats.org/officeDocument/2006/relationships/customXml" Target="../ink/ink1585.xml"/><Relationship Id="rId32" Type="http://schemas.openxmlformats.org/officeDocument/2006/relationships/customXml" Target="../ink/ink1589.xml"/><Relationship Id="rId37" Type="http://schemas.openxmlformats.org/officeDocument/2006/relationships/image" Target="../media/image811.png"/><Relationship Id="rId40" Type="http://schemas.openxmlformats.org/officeDocument/2006/relationships/customXml" Target="../ink/ink1593.xml"/><Relationship Id="rId5" Type="http://schemas.openxmlformats.org/officeDocument/2006/relationships/image" Target="../media/image795.png"/><Relationship Id="rId15" Type="http://schemas.openxmlformats.org/officeDocument/2006/relationships/image" Target="../media/image800.png"/><Relationship Id="rId23" Type="http://schemas.openxmlformats.org/officeDocument/2006/relationships/image" Target="../media/image804.png"/><Relationship Id="rId28" Type="http://schemas.openxmlformats.org/officeDocument/2006/relationships/customXml" Target="../ink/ink1587.xml"/><Relationship Id="rId36" Type="http://schemas.openxmlformats.org/officeDocument/2006/relationships/customXml" Target="../ink/ink1591.xml"/><Relationship Id="rId10" Type="http://schemas.openxmlformats.org/officeDocument/2006/relationships/customXml" Target="../ink/ink1578.xml"/><Relationship Id="rId19" Type="http://schemas.openxmlformats.org/officeDocument/2006/relationships/image" Target="../media/image802.png"/><Relationship Id="rId31" Type="http://schemas.openxmlformats.org/officeDocument/2006/relationships/image" Target="../media/image808.png"/><Relationship Id="rId4" Type="http://schemas.openxmlformats.org/officeDocument/2006/relationships/customXml" Target="../ink/ink1575.xml"/><Relationship Id="rId9" Type="http://schemas.openxmlformats.org/officeDocument/2006/relationships/image" Target="../media/image797.png"/><Relationship Id="rId14" Type="http://schemas.openxmlformats.org/officeDocument/2006/relationships/customXml" Target="../ink/ink1580.xml"/><Relationship Id="rId22" Type="http://schemas.openxmlformats.org/officeDocument/2006/relationships/customXml" Target="../ink/ink1584.xml"/><Relationship Id="rId27" Type="http://schemas.openxmlformats.org/officeDocument/2006/relationships/image" Target="../media/image806.png"/><Relationship Id="rId30" Type="http://schemas.openxmlformats.org/officeDocument/2006/relationships/customXml" Target="../ink/ink1588.xml"/><Relationship Id="rId35" Type="http://schemas.openxmlformats.org/officeDocument/2006/relationships/image" Target="../media/image810.png"/><Relationship Id="rId43" Type="http://schemas.openxmlformats.org/officeDocument/2006/relationships/image" Target="../media/image814.png"/><Relationship Id="rId8" Type="http://schemas.openxmlformats.org/officeDocument/2006/relationships/customXml" Target="../ink/ink1577.xml"/><Relationship Id="rId3" Type="http://schemas.openxmlformats.org/officeDocument/2006/relationships/image" Target="../media/image635.png"/><Relationship Id="rId12" Type="http://schemas.openxmlformats.org/officeDocument/2006/relationships/customXml" Target="../ink/ink1579.xml"/><Relationship Id="rId17" Type="http://schemas.openxmlformats.org/officeDocument/2006/relationships/image" Target="../media/image801.png"/><Relationship Id="rId25" Type="http://schemas.openxmlformats.org/officeDocument/2006/relationships/image" Target="../media/image805.png"/><Relationship Id="rId33" Type="http://schemas.openxmlformats.org/officeDocument/2006/relationships/image" Target="../media/image809.png"/><Relationship Id="rId38" Type="http://schemas.openxmlformats.org/officeDocument/2006/relationships/customXml" Target="../ink/ink1592.xml"/></Relationships>
</file>

<file path=ppt/slides/_rels/slide44.xml.rels><?xml version="1.0" encoding="UTF-8" standalone="yes"?>
<Relationships xmlns="http://schemas.openxmlformats.org/package/2006/relationships"><Relationship Id="rId117" Type="http://schemas.openxmlformats.org/officeDocument/2006/relationships/image" Target="../media/image1692.png"/><Relationship Id="rId299" Type="http://schemas.openxmlformats.org/officeDocument/2006/relationships/image" Target="../media/image1783.png"/><Relationship Id="rId21" Type="http://schemas.openxmlformats.org/officeDocument/2006/relationships/image" Target="../media/image1644.png"/><Relationship Id="rId63" Type="http://schemas.openxmlformats.org/officeDocument/2006/relationships/image" Target="../media/image1665.png"/><Relationship Id="rId159" Type="http://schemas.openxmlformats.org/officeDocument/2006/relationships/image" Target="../media/image1713.png"/><Relationship Id="rId170" Type="http://schemas.openxmlformats.org/officeDocument/2006/relationships/customXml" Target="../ink/ink1678.xml"/><Relationship Id="rId226" Type="http://schemas.openxmlformats.org/officeDocument/2006/relationships/customXml" Target="../ink/ink1706.xml"/><Relationship Id="rId268" Type="http://schemas.openxmlformats.org/officeDocument/2006/relationships/customXml" Target="../ink/ink1727.xml"/><Relationship Id="rId32" Type="http://schemas.openxmlformats.org/officeDocument/2006/relationships/customXml" Target="../ink/ink1609.xml"/><Relationship Id="rId74" Type="http://schemas.openxmlformats.org/officeDocument/2006/relationships/customXml" Target="../ink/ink1630.xml"/><Relationship Id="rId128" Type="http://schemas.openxmlformats.org/officeDocument/2006/relationships/customXml" Target="../ink/ink1657.xml"/><Relationship Id="rId5" Type="http://schemas.openxmlformats.org/officeDocument/2006/relationships/image" Target="../media/image815.png"/><Relationship Id="rId181" Type="http://schemas.openxmlformats.org/officeDocument/2006/relationships/image" Target="../media/image1724.png"/><Relationship Id="rId237" Type="http://schemas.openxmlformats.org/officeDocument/2006/relationships/image" Target="../media/image1752.png"/><Relationship Id="rId279" Type="http://schemas.openxmlformats.org/officeDocument/2006/relationships/image" Target="../media/image1773.png"/><Relationship Id="rId43" Type="http://schemas.openxmlformats.org/officeDocument/2006/relationships/image" Target="../media/image1655.png"/><Relationship Id="rId139" Type="http://schemas.openxmlformats.org/officeDocument/2006/relationships/image" Target="../media/image1703.png"/><Relationship Id="rId290" Type="http://schemas.openxmlformats.org/officeDocument/2006/relationships/customXml" Target="../ink/ink1738.xml"/><Relationship Id="rId85" Type="http://schemas.openxmlformats.org/officeDocument/2006/relationships/image" Target="../media/image1676.png"/><Relationship Id="rId150" Type="http://schemas.openxmlformats.org/officeDocument/2006/relationships/customXml" Target="../ink/ink1668.xml"/><Relationship Id="rId192" Type="http://schemas.openxmlformats.org/officeDocument/2006/relationships/customXml" Target="../ink/ink1689.xml"/><Relationship Id="rId206" Type="http://schemas.openxmlformats.org/officeDocument/2006/relationships/customXml" Target="../ink/ink1696.xml"/><Relationship Id="rId248" Type="http://schemas.openxmlformats.org/officeDocument/2006/relationships/customXml" Target="../ink/ink1717.xml"/><Relationship Id="rId12" Type="http://schemas.openxmlformats.org/officeDocument/2006/relationships/customXml" Target="../ink/ink1599.xml"/><Relationship Id="rId108" Type="http://schemas.openxmlformats.org/officeDocument/2006/relationships/customXml" Target="../ink/ink1647.xml"/><Relationship Id="rId54" Type="http://schemas.openxmlformats.org/officeDocument/2006/relationships/customXml" Target="../ink/ink1620.xml"/><Relationship Id="rId96" Type="http://schemas.openxmlformats.org/officeDocument/2006/relationships/customXml" Target="../ink/ink1641.xml"/><Relationship Id="rId161" Type="http://schemas.openxmlformats.org/officeDocument/2006/relationships/image" Target="../media/image1714.png"/><Relationship Id="rId217" Type="http://schemas.openxmlformats.org/officeDocument/2006/relationships/image" Target="../media/image1742.png"/><Relationship Id="rId6" Type="http://schemas.openxmlformats.org/officeDocument/2006/relationships/customXml" Target="../ink/ink1596.xml"/><Relationship Id="rId238" Type="http://schemas.openxmlformats.org/officeDocument/2006/relationships/customXml" Target="../ink/ink1712.xml"/><Relationship Id="rId259" Type="http://schemas.openxmlformats.org/officeDocument/2006/relationships/image" Target="../media/image1763.png"/><Relationship Id="rId23" Type="http://schemas.openxmlformats.org/officeDocument/2006/relationships/image" Target="../media/image1645.png"/><Relationship Id="rId119" Type="http://schemas.openxmlformats.org/officeDocument/2006/relationships/image" Target="../media/image1693.png"/><Relationship Id="rId270" Type="http://schemas.openxmlformats.org/officeDocument/2006/relationships/customXml" Target="../ink/ink1728.xml"/><Relationship Id="rId291" Type="http://schemas.openxmlformats.org/officeDocument/2006/relationships/image" Target="../media/image1779.png"/><Relationship Id="rId44" Type="http://schemas.openxmlformats.org/officeDocument/2006/relationships/customXml" Target="../ink/ink1615.xml"/><Relationship Id="rId65" Type="http://schemas.openxmlformats.org/officeDocument/2006/relationships/image" Target="../media/image1666.png"/><Relationship Id="rId86" Type="http://schemas.openxmlformats.org/officeDocument/2006/relationships/customXml" Target="../ink/ink1636.xml"/><Relationship Id="rId130" Type="http://schemas.openxmlformats.org/officeDocument/2006/relationships/customXml" Target="../ink/ink1658.xml"/><Relationship Id="rId151" Type="http://schemas.openxmlformats.org/officeDocument/2006/relationships/image" Target="../media/image1709.png"/><Relationship Id="rId172" Type="http://schemas.openxmlformats.org/officeDocument/2006/relationships/customXml" Target="../ink/ink1679.xml"/><Relationship Id="rId193" Type="http://schemas.openxmlformats.org/officeDocument/2006/relationships/image" Target="../media/image1730.png"/><Relationship Id="rId207" Type="http://schemas.openxmlformats.org/officeDocument/2006/relationships/image" Target="../media/image1737.png"/><Relationship Id="rId228" Type="http://schemas.openxmlformats.org/officeDocument/2006/relationships/customXml" Target="../ink/ink1707.xml"/><Relationship Id="rId249" Type="http://schemas.openxmlformats.org/officeDocument/2006/relationships/image" Target="../media/image1758.png"/><Relationship Id="rId13" Type="http://schemas.openxmlformats.org/officeDocument/2006/relationships/image" Target="../media/image1640.png"/><Relationship Id="rId109" Type="http://schemas.openxmlformats.org/officeDocument/2006/relationships/image" Target="../media/image1688.png"/><Relationship Id="rId260" Type="http://schemas.openxmlformats.org/officeDocument/2006/relationships/customXml" Target="../ink/ink1723.xml"/><Relationship Id="rId281" Type="http://schemas.openxmlformats.org/officeDocument/2006/relationships/image" Target="../media/image1774.png"/><Relationship Id="rId34" Type="http://schemas.openxmlformats.org/officeDocument/2006/relationships/customXml" Target="../ink/ink1610.xml"/><Relationship Id="rId55" Type="http://schemas.openxmlformats.org/officeDocument/2006/relationships/image" Target="../media/image1661.png"/><Relationship Id="rId76" Type="http://schemas.openxmlformats.org/officeDocument/2006/relationships/customXml" Target="../ink/ink1631.xml"/><Relationship Id="rId97" Type="http://schemas.openxmlformats.org/officeDocument/2006/relationships/image" Target="../media/image1682.png"/><Relationship Id="rId120" Type="http://schemas.openxmlformats.org/officeDocument/2006/relationships/customXml" Target="../ink/ink1653.xml"/><Relationship Id="rId141" Type="http://schemas.openxmlformats.org/officeDocument/2006/relationships/image" Target="../media/image1704.png"/><Relationship Id="rId7" Type="http://schemas.openxmlformats.org/officeDocument/2006/relationships/image" Target="../media/image816.png"/><Relationship Id="rId162" Type="http://schemas.openxmlformats.org/officeDocument/2006/relationships/customXml" Target="../ink/ink1674.xml"/><Relationship Id="rId183" Type="http://schemas.openxmlformats.org/officeDocument/2006/relationships/image" Target="../media/image1725.png"/><Relationship Id="rId218" Type="http://schemas.openxmlformats.org/officeDocument/2006/relationships/customXml" Target="../ink/ink1702.xml"/><Relationship Id="rId239" Type="http://schemas.openxmlformats.org/officeDocument/2006/relationships/image" Target="../media/image1753.png"/><Relationship Id="rId250" Type="http://schemas.openxmlformats.org/officeDocument/2006/relationships/customXml" Target="../ink/ink1718.xml"/><Relationship Id="rId271" Type="http://schemas.openxmlformats.org/officeDocument/2006/relationships/image" Target="../media/image1769.png"/><Relationship Id="rId292" Type="http://schemas.openxmlformats.org/officeDocument/2006/relationships/customXml" Target="../ink/ink1739.xml"/><Relationship Id="rId24" Type="http://schemas.openxmlformats.org/officeDocument/2006/relationships/customXml" Target="../ink/ink1605.xml"/><Relationship Id="rId45" Type="http://schemas.openxmlformats.org/officeDocument/2006/relationships/image" Target="../media/image1656.png"/><Relationship Id="rId66" Type="http://schemas.openxmlformats.org/officeDocument/2006/relationships/customXml" Target="../ink/ink1626.xml"/><Relationship Id="rId87" Type="http://schemas.openxmlformats.org/officeDocument/2006/relationships/image" Target="../media/image1677.png"/><Relationship Id="rId110" Type="http://schemas.openxmlformats.org/officeDocument/2006/relationships/customXml" Target="../ink/ink1648.xml"/><Relationship Id="rId131" Type="http://schemas.openxmlformats.org/officeDocument/2006/relationships/image" Target="../media/image1699.png"/><Relationship Id="rId152" Type="http://schemas.openxmlformats.org/officeDocument/2006/relationships/customXml" Target="../ink/ink1669.xml"/><Relationship Id="rId173" Type="http://schemas.openxmlformats.org/officeDocument/2006/relationships/image" Target="../media/image1720.png"/><Relationship Id="rId194" Type="http://schemas.openxmlformats.org/officeDocument/2006/relationships/customXml" Target="../ink/ink1690.xml"/><Relationship Id="rId208" Type="http://schemas.openxmlformats.org/officeDocument/2006/relationships/customXml" Target="../ink/ink1697.xml"/><Relationship Id="rId229" Type="http://schemas.openxmlformats.org/officeDocument/2006/relationships/image" Target="../media/image1748.png"/><Relationship Id="rId240" Type="http://schemas.openxmlformats.org/officeDocument/2006/relationships/customXml" Target="../ink/ink1713.xml"/><Relationship Id="rId261" Type="http://schemas.openxmlformats.org/officeDocument/2006/relationships/image" Target="../media/image1764.png"/><Relationship Id="rId14" Type="http://schemas.openxmlformats.org/officeDocument/2006/relationships/customXml" Target="../ink/ink1600.xml"/><Relationship Id="rId35" Type="http://schemas.openxmlformats.org/officeDocument/2006/relationships/image" Target="../media/image1651.png"/><Relationship Id="rId56" Type="http://schemas.openxmlformats.org/officeDocument/2006/relationships/customXml" Target="../ink/ink1621.xml"/><Relationship Id="rId77" Type="http://schemas.openxmlformats.org/officeDocument/2006/relationships/image" Target="../media/image1672.png"/><Relationship Id="rId100" Type="http://schemas.openxmlformats.org/officeDocument/2006/relationships/customXml" Target="../ink/ink1643.xml"/><Relationship Id="rId282" Type="http://schemas.openxmlformats.org/officeDocument/2006/relationships/customXml" Target="../ink/ink1734.xml"/><Relationship Id="rId8" Type="http://schemas.openxmlformats.org/officeDocument/2006/relationships/customXml" Target="../ink/ink1597.xml"/><Relationship Id="rId98" Type="http://schemas.openxmlformats.org/officeDocument/2006/relationships/customXml" Target="../ink/ink1642.xml"/><Relationship Id="rId121" Type="http://schemas.openxmlformats.org/officeDocument/2006/relationships/image" Target="../media/image1694.png"/><Relationship Id="rId142" Type="http://schemas.openxmlformats.org/officeDocument/2006/relationships/customXml" Target="../ink/ink1664.xml"/><Relationship Id="rId163" Type="http://schemas.openxmlformats.org/officeDocument/2006/relationships/image" Target="../media/image1715.png"/><Relationship Id="rId184" Type="http://schemas.openxmlformats.org/officeDocument/2006/relationships/customXml" Target="../ink/ink1685.xml"/><Relationship Id="rId219" Type="http://schemas.openxmlformats.org/officeDocument/2006/relationships/image" Target="../media/image1743.png"/><Relationship Id="rId230" Type="http://schemas.openxmlformats.org/officeDocument/2006/relationships/customXml" Target="../ink/ink1708.xml"/><Relationship Id="rId251" Type="http://schemas.openxmlformats.org/officeDocument/2006/relationships/image" Target="../media/image1759.png"/><Relationship Id="rId25" Type="http://schemas.openxmlformats.org/officeDocument/2006/relationships/image" Target="../media/image1646.png"/><Relationship Id="rId46" Type="http://schemas.openxmlformats.org/officeDocument/2006/relationships/customXml" Target="../ink/ink1616.xml"/><Relationship Id="rId67" Type="http://schemas.openxmlformats.org/officeDocument/2006/relationships/image" Target="../media/image1667.png"/><Relationship Id="rId272" Type="http://schemas.openxmlformats.org/officeDocument/2006/relationships/customXml" Target="../ink/ink1729.xml"/><Relationship Id="rId293" Type="http://schemas.openxmlformats.org/officeDocument/2006/relationships/image" Target="../media/image1780.png"/><Relationship Id="rId88" Type="http://schemas.openxmlformats.org/officeDocument/2006/relationships/customXml" Target="../ink/ink1637.xml"/><Relationship Id="rId111" Type="http://schemas.openxmlformats.org/officeDocument/2006/relationships/image" Target="../media/image1689.png"/><Relationship Id="rId132" Type="http://schemas.openxmlformats.org/officeDocument/2006/relationships/customXml" Target="../ink/ink1659.xml"/><Relationship Id="rId153" Type="http://schemas.openxmlformats.org/officeDocument/2006/relationships/image" Target="../media/image1710.png"/><Relationship Id="rId174" Type="http://schemas.openxmlformats.org/officeDocument/2006/relationships/customXml" Target="../ink/ink1680.xml"/><Relationship Id="rId195" Type="http://schemas.openxmlformats.org/officeDocument/2006/relationships/image" Target="../media/image1731.png"/><Relationship Id="rId209" Type="http://schemas.openxmlformats.org/officeDocument/2006/relationships/image" Target="../media/image1738.png"/><Relationship Id="rId220" Type="http://schemas.openxmlformats.org/officeDocument/2006/relationships/customXml" Target="../ink/ink1703.xml"/><Relationship Id="rId241" Type="http://schemas.openxmlformats.org/officeDocument/2006/relationships/image" Target="../media/image1754.png"/><Relationship Id="rId15" Type="http://schemas.openxmlformats.org/officeDocument/2006/relationships/image" Target="../media/image1641.png"/><Relationship Id="rId36" Type="http://schemas.openxmlformats.org/officeDocument/2006/relationships/customXml" Target="../ink/ink1611.xml"/><Relationship Id="rId57" Type="http://schemas.openxmlformats.org/officeDocument/2006/relationships/image" Target="../media/image1662.png"/><Relationship Id="rId262" Type="http://schemas.openxmlformats.org/officeDocument/2006/relationships/customXml" Target="../ink/ink1724.xml"/><Relationship Id="rId283" Type="http://schemas.openxmlformats.org/officeDocument/2006/relationships/image" Target="../media/image1775.png"/><Relationship Id="rId78" Type="http://schemas.openxmlformats.org/officeDocument/2006/relationships/customXml" Target="../ink/ink1632.xml"/><Relationship Id="rId99" Type="http://schemas.openxmlformats.org/officeDocument/2006/relationships/image" Target="../media/image1683.png"/><Relationship Id="rId101" Type="http://schemas.openxmlformats.org/officeDocument/2006/relationships/image" Target="../media/image1684.png"/><Relationship Id="rId122" Type="http://schemas.openxmlformats.org/officeDocument/2006/relationships/customXml" Target="../ink/ink1654.xml"/><Relationship Id="rId143" Type="http://schemas.openxmlformats.org/officeDocument/2006/relationships/image" Target="../media/image1705.png"/><Relationship Id="rId164" Type="http://schemas.openxmlformats.org/officeDocument/2006/relationships/customXml" Target="../ink/ink1675.xml"/><Relationship Id="rId185" Type="http://schemas.openxmlformats.org/officeDocument/2006/relationships/image" Target="../media/image1726.png"/><Relationship Id="rId9" Type="http://schemas.openxmlformats.org/officeDocument/2006/relationships/image" Target="../media/image817.png"/><Relationship Id="rId210" Type="http://schemas.openxmlformats.org/officeDocument/2006/relationships/customXml" Target="../ink/ink1698.xml"/><Relationship Id="rId26" Type="http://schemas.openxmlformats.org/officeDocument/2006/relationships/customXml" Target="../ink/ink1606.xml"/><Relationship Id="rId231" Type="http://schemas.openxmlformats.org/officeDocument/2006/relationships/image" Target="../media/image1749.png"/><Relationship Id="rId252" Type="http://schemas.openxmlformats.org/officeDocument/2006/relationships/customXml" Target="../ink/ink1719.xml"/><Relationship Id="rId273" Type="http://schemas.openxmlformats.org/officeDocument/2006/relationships/image" Target="../media/image1770.png"/><Relationship Id="rId294" Type="http://schemas.openxmlformats.org/officeDocument/2006/relationships/customXml" Target="../ink/ink1740.xml"/><Relationship Id="rId47" Type="http://schemas.openxmlformats.org/officeDocument/2006/relationships/image" Target="../media/image1657.png"/><Relationship Id="rId68" Type="http://schemas.openxmlformats.org/officeDocument/2006/relationships/customXml" Target="../ink/ink1627.xml"/><Relationship Id="rId89" Type="http://schemas.openxmlformats.org/officeDocument/2006/relationships/image" Target="../media/image1678.png"/><Relationship Id="rId112" Type="http://schemas.openxmlformats.org/officeDocument/2006/relationships/customXml" Target="../ink/ink1649.xml"/><Relationship Id="rId133" Type="http://schemas.openxmlformats.org/officeDocument/2006/relationships/image" Target="../media/image1700.png"/><Relationship Id="rId154" Type="http://schemas.openxmlformats.org/officeDocument/2006/relationships/customXml" Target="../ink/ink1670.xml"/><Relationship Id="rId175" Type="http://schemas.openxmlformats.org/officeDocument/2006/relationships/image" Target="../media/image1721.png"/><Relationship Id="rId196" Type="http://schemas.openxmlformats.org/officeDocument/2006/relationships/customXml" Target="../ink/ink1691.xml"/><Relationship Id="rId200" Type="http://schemas.openxmlformats.org/officeDocument/2006/relationships/customXml" Target="../ink/ink1693.xml"/><Relationship Id="rId16" Type="http://schemas.openxmlformats.org/officeDocument/2006/relationships/customXml" Target="../ink/ink1601.xml"/><Relationship Id="rId221" Type="http://schemas.openxmlformats.org/officeDocument/2006/relationships/image" Target="../media/image1744.png"/><Relationship Id="rId242" Type="http://schemas.openxmlformats.org/officeDocument/2006/relationships/customXml" Target="../ink/ink1714.xml"/><Relationship Id="rId263" Type="http://schemas.openxmlformats.org/officeDocument/2006/relationships/image" Target="../media/image1765.png"/><Relationship Id="rId284" Type="http://schemas.openxmlformats.org/officeDocument/2006/relationships/customXml" Target="../ink/ink1735.xml"/><Relationship Id="rId37" Type="http://schemas.openxmlformats.org/officeDocument/2006/relationships/image" Target="../media/image1652.png"/><Relationship Id="rId58" Type="http://schemas.openxmlformats.org/officeDocument/2006/relationships/customXml" Target="../ink/ink1622.xml"/><Relationship Id="rId79" Type="http://schemas.openxmlformats.org/officeDocument/2006/relationships/image" Target="../media/image1673.png"/><Relationship Id="rId102" Type="http://schemas.openxmlformats.org/officeDocument/2006/relationships/customXml" Target="../ink/ink1644.xml"/><Relationship Id="rId123" Type="http://schemas.openxmlformats.org/officeDocument/2006/relationships/image" Target="../media/image1695.png"/><Relationship Id="rId144" Type="http://schemas.openxmlformats.org/officeDocument/2006/relationships/customXml" Target="../ink/ink1665.xml"/><Relationship Id="rId90" Type="http://schemas.openxmlformats.org/officeDocument/2006/relationships/customXml" Target="../ink/ink1638.xml"/><Relationship Id="rId165" Type="http://schemas.openxmlformats.org/officeDocument/2006/relationships/image" Target="../media/image1716.png"/><Relationship Id="rId186" Type="http://schemas.openxmlformats.org/officeDocument/2006/relationships/customXml" Target="../ink/ink1686.xml"/><Relationship Id="rId211" Type="http://schemas.openxmlformats.org/officeDocument/2006/relationships/image" Target="../media/image1739.png"/><Relationship Id="rId232" Type="http://schemas.openxmlformats.org/officeDocument/2006/relationships/customXml" Target="../ink/ink1709.xml"/><Relationship Id="rId253" Type="http://schemas.openxmlformats.org/officeDocument/2006/relationships/image" Target="../media/image1760.png"/><Relationship Id="rId274" Type="http://schemas.openxmlformats.org/officeDocument/2006/relationships/customXml" Target="../ink/ink1730.xml"/><Relationship Id="rId295" Type="http://schemas.openxmlformats.org/officeDocument/2006/relationships/image" Target="../media/image1781.png"/><Relationship Id="rId27" Type="http://schemas.openxmlformats.org/officeDocument/2006/relationships/image" Target="../media/image1647.png"/><Relationship Id="rId48" Type="http://schemas.openxmlformats.org/officeDocument/2006/relationships/customXml" Target="../ink/ink1617.xml"/><Relationship Id="rId69" Type="http://schemas.openxmlformats.org/officeDocument/2006/relationships/image" Target="../media/image1668.png"/><Relationship Id="rId113" Type="http://schemas.openxmlformats.org/officeDocument/2006/relationships/image" Target="../media/image1690.png"/><Relationship Id="rId134" Type="http://schemas.openxmlformats.org/officeDocument/2006/relationships/customXml" Target="../ink/ink1660.xml"/><Relationship Id="rId80" Type="http://schemas.openxmlformats.org/officeDocument/2006/relationships/customXml" Target="../ink/ink1633.xml"/><Relationship Id="rId155" Type="http://schemas.openxmlformats.org/officeDocument/2006/relationships/image" Target="../media/image1711.png"/><Relationship Id="rId176" Type="http://schemas.openxmlformats.org/officeDocument/2006/relationships/customXml" Target="../ink/ink1681.xml"/><Relationship Id="rId197" Type="http://schemas.openxmlformats.org/officeDocument/2006/relationships/image" Target="../media/image1732.png"/><Relationship Id="rId201" Type="http://schemas.openxmlformats.org/officeDocument/2006/relationships/image" Target="../media/image1734.png"/><Relationship Id="rId222" Type="http://schemas.openxmlformats.org/officeDocument/2006/relationships/customXml" Target="../ink/ink1704.xml"/><Relationship Id="rId243" Type="http://schemas.openxmlformats.org/officeDocument/2006/relationships/image" Target="../media/image1755.png"/><Relationship Id="rId264" Type="http://schemas.openxmlformats.org/officeDocument/2006/relationships/customXml" Target="../ink/ink1725.xml"/><Relationship Id="rId285" Type="http://schemas.openxmlformats.org/officeDocument/2006/relationships/image" Target="../media/image1776.png"/><Relationship Id="rId17" Type="http://schemas.openxmlformats.org/officeDocument/2006/relationships/image" Target="../media/image1642.png"/><Relationship Id="rId38" Type="http://schemas.openxmlformats.org/officeDocument/2006/relationships/customXml" Target="../ink/ink1612.xml"/><Relationship Id="rId59" Type="http://schemas.openxmlformats.org/officeDocument/2006/relationships/image" Target="../media/image1663.png"/><Relationship Id="rId103" Type="http://schemas.openxmlformats.org/officeDocument/2006/relationships/image" Target="../media/image1685.png"/><Relationship Id="rId124" Type="http://schemas.openxmlformats.org/officeDocument/2006/relationships/customXml" Target="../ink/ink1655.xml"/><Relationship Id="rId70" Type="http://schemas.openxmlformats.org/officeDocument/2006/relationships/customXml" Target="../ink/ink1628.xml"/><Relationship Id="rId91" Type="http://schemas.openxmlformats.org/officeDocument/2006/relationships/image" Target="../media/image1679.png"/><Relationship Id="rId145" Type="http://schemas.openxmlformats.org/officeDocument/2006/relationships/image" Target="../media/image1706.png"/><Relationship Id="rId166" Type="http://schemas.openxmlformats.org/officeDocument/2006/relationships/customXml" Target="../ink/ink1676.xml"/><Relationship Id="rId187" Type="http://schemas.openxmlformats.org/officeDocument/2006/relationships/image" Target="../media/image1727.png"/><Relationship Id="rId1" Type="http://schemas.openxmlformats.org/officeDocument/2006/relationships/slideLayout" Target="../slideLayouts/slideLayout2.xml"/><Relationship Id="rId212" Type="http://schemas.openxmlformats.org/officeDocument/2006/relationships/customXml" Target="../ink/ink1699.xml"/><Relationship Id="rId233" Type="http://schemas.openxmlformats.org/officeDocument/2006/relationships/image" Target="../media/image1750.png"/><Relationship Id="rId254" Type="http://schemas.openxmlformats.org/officeDocument/2006/relationships/customXml" Target="../ink/ink1720.xml"/><Relationship Id="rId28" Type="http://schemas.openxmlformats.org/officeDocument/2006/relationships/customXml" Target="../ink/ink1607.xml"/><Relationship Id="rId49" Type="http://schemas.openxmlformats.org/officeDocument/2006/relationships/image" Target="../media/image1658.png"/><Relationship Id="rId114" Type="http://schemas.openxmlformats.org/officeDocument/2006/relationships/customXml" Target="../ink/ink1650.xml"/><Relationship Id="rId275" Type="http://schemas.openxmlformats.org/officeDocument/2006/relationships/image" Target="../media/image1771.png"/><Relationship Id="rId296" Type="http://schemas.openxmlformats.org/officeDocument/2006/relationships/customXml" Target="../ink/ink1741.xml"/><Relationship Id="rId300" Type="http://schemas.openxmlformats.org/officeDocument/2006/relationships/customXml" Target="../ink/ink1743.xml"/><Relationship Id="rId60" Type="http://schemas.openxmlformats.org/officeDocument/2006/relationships/customXml" Target="../ink/ink1623.xml"/><Relationship Id="rId81" Type="http://schemas.openxmlformats.org/officeDocument/2006/relationships/image" Target="../media/image1674.png"/><Relationship Id="rId135" Type="http://schemas.openxmlformats.org/officeDocument/2006/relationships/image" Target="../media/image1701.png"/><Relationship Id="rId156" Type="http://schemas.openxmlformats.org/officeDocument/2006/relationships/customXml" Target="../ink/ink1671.xml"/><Relationship Id="rId177" Type="http://schemas.openxmlformats.org/officeDocument/2006/relationships/image" Target="../media/image1722.png"/><Relationship Id="rId198" Type="http://schemas.openxmlformats.org/officeDocument/2006/relationships/customXml" Target="../ink/ink1692.xml"/><Relationship Id="rId202" Type="http://schemas.openxmlformats.org/officeDocument/2006/relationships/customXml" Target="../ink/ink1694.xml"/><Relationship Id="rId223" Type="http://schemas.openxmlformats.org/officeDocument/2006/relationships/image" Target="../media/image1745.png"/><Relationship Id="rId244" Type="http://schemas.openxmlformats.org/officeDocument/2006/relationships/customXml" Target="../ink/ink1715.xml"/><Relationship Id="rId18" Type="http://schemas.openxmlformats.org/officeDocument/2006/relationships/customXml" Target="../ink/ink1602.xml"/><Relationship Id="rId39" Type="http://schemas.openxmlformats.org/officeDocument/2006/relationships/image" Target="../media/image1653.png"/><Relationship Id="rId265" Type="http://schemas.openxmlformats.org/officeDocument/2006/relationships/image" Target="../media/image1766.png"/><Relationship Id="rId286" Type="http://schemas.openxmlformats.org/officeDocument/2006/relationships/customXml" Target="../ink/ink1736.xml"/><Relationship Id="rId50" Type="http://schemas.openxmlformats.org/officeDocument/2006/relationships/customXml" Target="../ink/ink1618.xml"/><Relationship Id="rId104" Type="http://schemas.openxmlformats.org/officeDocument/2006/relationships/customXml" Target="../ink/ink1645.xml"/><Relationship Id="rId125" Type="http://schemas.openxmlformats.org/officeDocument/2006/relationships/image" Target="../media/image1696.png"/><Relationship Id="rId146" Type="http://schemas.openxmlformats.org/officeDocument/2006/relationships/customXml" Target="../ink/ink1666.xml"/><Relationship Id="rId167" Type="http://schemas.openxmlformats.org/officeDocument/2006/relationships/image" Target="../media/image1717.png"/><Relationship Id="rId188" Type="http://schemas.openxmlformats.org/officeDocument/2006/relationships/customXml" Target="../ink/ink1687.xml"/><Relationship Id="rId71" Type="http://schemas.openxmlformats.org/officeDocument/2006/relationships/image" Target="../media/image1669.png"/><Relationship Id="rId92" Type="http://schemas.openxmlformats.org/officeDocument/2006/relationships/customXml" Target="../ink/ink1639.xml"/><Relationship Id="rId213" Type="http://schemas.openxmlformats.org/officeDocument/2006/relationships/image" Target="../media/image1740.png"/><Relationship Id="rId234" Type="http://schemas.openxmlformats.org/officeDocument/2006/relationships/customXml" Target="../ink/ink1710.xml"/><Relationship Id="rId2" Type="http://schemas.openxmlformats.org/officeDocument/2006/relationships/notesSlide" Target="../notesSlides/notesSlide35.xml"/><Relationship Id="rId29" Type="http://schemas.openxmlformats.org/officeDocument/2006/relationships/image" Target="../media/image1648.png"/><Relationship Id="rId255" Type="http://schemas.openxmlformats.org/officeDocument/2006/relationships/image" Target="../media/image1761.png"/><Relationship Id="rId276" Type="http://schemas.openxmlformats.org/officeDocument/2006/relationships/customXml" Target="../ink/ink1731.xml"/><Relationship Id="rId297" Type="http://schemas.openxmlformats.org/officeDocument/2006/relationships/image" Target="../media/image1782.png"/><Relationship Id="rId40" Type="http://schemas.openxmlformats.org/officeDocument/2006/relationships/customXml" Target="../ink/ink1613.xml"/><Relationship Id="rId115" Type="http://schemas.openxmlformats.org/officeDocument/2006/relationships/image" Target="../media/image1691.png"/><Relationship Id="rId136" Type="http://schemas.openxmlformats.org/officeDocument/2006/relationships/customXml" Target="../ink/ink1661.xml"/><Relationship Id="rId157" Type="http://schemas.openxmlformats.org/officeDocument/2006/relationships/image" Target="../media/image1712.png"/><Relationship Id="rId178" Type="http://schemas.openxmlformats.org/officeDocument/2006/relationships/customXml" Target="../ink/ink1682.xml"/><Relationship Id="rId301" Type="http://schemas.openxmlformats.org/officeDocument/2006/relationships/image" Target="../media/image1784.png"/><Relationship Id="rId61" Type="http://schemas.openxmlformats.org/officeDocument/2006/relationships/image" Target="../media/image1664.png"/><Relationship Id="rId82" Type="http://schemas.openxmlformats.org/officeDocument/2006/relationships/customXml" Target="../ink/ink1634.xml"/><Relationship Id="rId199" Type="http://schemas.openxmlformats.org/officeDocument/2006/relationships/image" Target="../media/image1733.png"/><Relationship Id="rId203" Type="http://schemas.openxmlformats.org/officeDocument/2006/relationships/image" Target="../media/image1735.png"/><Relationship Id="rId19" Type="http://schemas.openxmlformats.org/officeDocument/2006/relationships/image" Target="../media/image1643.png"/><Relationship Id="rId224" Type="http://schemas.openxmlformats.org/officeDocument/2006/relationships/customXml" Target="../ink/ink1705.xml"/><Relationship Id="rId245" Type="http://schemas.openxmlformats.org/officeDocument/2006/relationships/image" Target="../media/image1756.png"/><Relationship Id="rId266" Type="http://schemas.openxmlformats.org/officeDocument/2006/relationships/customXml" Target="../ink/ink1726.xml"/><Relationship Id="rId287" Type="http://schemas.openxmlformats.org/officeDocument/2006/relationships/image" Target="../media/image1777.png"/><Relationship Id="rId30" Type="http://schemas.openxmlformats.org/officeDocument/2006/relationships/customXml" Target="../ink/ink1608.xml"/><Relationship Id="rId105" Type="http://schemas.openxmlformats.org/officeDocument/2006/relationships/image" Target="../media/image1686.png"/><Relationship Id="rId126" Type="http://schemas.openxmlformats.org/officeDocument/2006/relationships/customXml" Target="../ink/ink1656.xml"/><Relationship Id="rId147" Type="http://schemas.openxmlformats.org/officeDocument/2006/relationships/image" Target="../media/image1707.png"/><Relationship Id="rId168" Type="http://schemas.openxmlformats.org/officeDocument/2006/relationships/customXml" Target="../ink/ink1677.xml"/><Relationship Id="rId51" Type="http://schemas.openxmlformats.org/officeDocument/2006/relationships/image" Target="../media/image1659.png"/><Relationship Id="rId72" Type="http://schemas.openxmlformats.org/officeDocument/2006/relationships/customXml" Target="../ink/ink1629.xml"/><Relationship Id="rId93" Type="http://schemas.openxmlformats.org/officeDocument/2006/relationships/image" Target="../media/image1680.png"/><Relationship Id="rId189" Type="http://schemas.openxmlformats.org/officeDocument/2006/relationships/image" Target="../media/image1728.png"/><Relationship Id="rId3" Type="http://schemas.openxmlformats.org/officeDocument/2006/relationships/image" Target="../media/image635.png"/><Relationship Id="rId214" Type="http://schemas.openxmlformats.org/officeDocument/2006/relationships/customXml" Target="../ink/ink1700.xml"/><Relationship Id="rId235" Type="http://schemas.openxmlformats.org/officeDocument/2006/relationships/image" Target="../media/image1751.png"/><Relationship Id="rId256" Type="http://schemas.openxmlformats.org/officeDocument/2006/relationships/customXml" Target="../ink/ink1721.xml"/><Relationship Id="rId277" Type="http://schemas.openxmlformats.org/officeDocument/2006/relationships/image" Target="../media/image1772.png"/><Relationship Id="rId298" Type="http://schemas.openxmlformats.org/officeDocument/2006/relationships/customXml" Target="../ink/ink1742.xml"/><Relationship Id="rId116" Type="http://schemas.openxmlformats.org/officeDocument/2006/relationships/customXml" Target="../ink/ink1651.xml"/><Relationship Id="rId137" Type="http://schemas.openxmlformats.org/officeDocument/2006/relationships/image" Target="../media/image1702.png"/><Relationship Id="rId158" Type="http://schemas.openxmlformats.org/officeDocument/2006/relationships/customXml" Target="../ink/ink1672.xml"/><Relationship Id="rId302" Type="http://schemas.openxmlformats.org/officeDocument/2006/relationships/customXml" Target="../ink/ink1744.xml"/><Relationship Id="rId20" Type="http://schemas.openxmlformats.org/officeDocument/2006/relationships/customXml" Target="../ink/ink1603.xml"/><Relationship Id="rId41" Type="http://schemas.openxmlformats.org/officeDocument/2006/relationships/image" Target="../media/image1654.png"/><Relationship Id="rId62" Type="http://schemas.openxmlformats.org/officeDocument/2006/relationships/customXml" Target="../ink/ink1624.xml"/><Relationship Id="rId83" Type="http://schemas.openxmlformats.org/officeDocument/2006/relationships/image" Target="../media/image1675.png"/><Relationship Id="rId179" Type="http://schemas.openxmlformats.org/officeDocument/2006/relationships/image" Target="../media/image1723.png"/><Relationship Id="rId190" Type="http://schemas.openxmlformats.org/officeDocument/2006/relationships/customXml" Target="../ink/ink1688.xml"/><Relationship Id="rId204" Type="http://schemas.openxmlformats.org/officeDocument/2006/relationships/customXml" Target="../ink/ink1695.xml"/><Relationship Id="rId225" Type="http://schemas.openxmlformats.org/officeDocument/2006/relationships/image" Target="../media/image1746.png"/><Relationship Id="rId246" Type="http://schemas.openxmlformats.org/officeDocument/2006/relationships/customXml" Target="../ink/ink1716.xml"/><Relationship Id="rId267" Type="http://schemas.openxmlformats.org/officeDocument/2006/relationships/image" Target="../media/image1767.png"/><Relationship Id="rId288" Type="http://schemas.openxmlformats.org/officeDocument/2006/relationships/customXml" Target="../ink/ink1737.xml"/><Relationship Id="rId106" Type="http://schemas.openxmlformats.org/officeDocument/2006/relationships/customXml" Target="../ink/ink1646.xml"/><Relationship Id="rId127" Type="http://schemas.openxmlformats.org/officeDocument/2006/relationships/image" Target="../media/image1697.png"/><Relationship Id="rId10" Type="http://schemas.openxmlformats.org/officeDocument/2006/relationships/customXml" Target="../ink/ink1598.xml"/><Relationship Id="rId31" Type="http://schemas.openxmlformats.org/officeDocument/2006/relationships/image" Target="../media/image1649.png"/><Relationship Id="rId52" Type="http://schemas.openxmlformats.org/officeDocument/2006/relationships/customXml" Target="../ink/ink1619.xml"/><Relationship Id="rId73" Type="http://schemas.openxmlformats.org/officeDocument/2006/relationships/image" Target="../media/image1670.png"/><Relationship Id="rId94" Type="http://schemas.openxmlformats.org/officeDocument/2006/relationships/customXml" Target="../ink/ink1640.xml"/><Relationship Id="rId148" Type="http://schemas.openxmlformats.org/officeDocument/2006/relationships/customXml" Target="../ink/ink1667.xml"/><Relationship Id="rId169" Type="http://schemas.openxmlformats.org/officeDocument/2006/relationships/image" Target="../media/image1718.png"/><Relationship Id="rId4" Type="http://schemas.openxmlformats.org/officeDocument/2006/relationships/customXml" Target="../ink/ink1595.xml"/><Relationship Id="rId180" Type="http://schemas.openxmlformats.org/officeDocument/2006/relationships/customXml" Target="../ink/ink1683.xml"/><Relationship Id="rId215" Type="http://schemas.openxmlformats.org/officeDocument/2006/relationships/image" Target="../media/image1741.png"/><Relationship Id="rId236" Type="http://schemas.openxmlformats.org/officeDocument/2006/relationships/customXml" Target="../ink/ink1711.xml"/><Relationship Id="rId257" Type="http://schemas.openxmlformats.org/officeDocument/2006/relationships/image" Target="../media/image1762.png"/><Relationship Id="rId278" Type="http://schemas.openxmlformats.org/officeDocument/2006/relationships/customXml" Target="../ink/ink1732.xml"/><Relationship Id="rId303" Type="http://schemas.openxmlformats.org/officeDocument/2006/relationships/image" Target="../media/image1785.png"/><Relationship Id="rId42" Type="http://schemas.openxmlformats.org/officeDocument/2006/relationships/customXml" Target="../ink/ink1614.xml"/><Relationship Id="rId84" Type="http://schemas.openxmlformats.org/officeDocument/2006/relationships/customXml" Target="../ink/ink1635.xml"/><Relationship Id="rId138" Type="http://schemas.openxmlformats.org/officeDocument/2006/relationships/customXml" Target="../ink/ink1662.xml"/><Relationship Id="rId191" Type="http://schemas.openxmlformats.org/officeDocument/2006/relationships/image" Target="../media/image1729.png"/><Relationship Id="rId205" Type="http://schemas.openxmlformats.org/officeDocument/2006/relationships/image" Target="../media/image1736.png"/><Relationship Id="rId247" Type="http://schemas.openxmlformats.org/officeDocument/2006/relationships/image" Target="../media/image1757.png"/><Relationship Id="rId107" Type="http://schemas.openxmlformats.org/officeDocument/2006/relationships/image" Target="../media/image1687.png"/><Relationship Id="rId289" Type="http://schemas.openxmlformats.org/officeDocument/2006/relationships/image" Target="../media/image1778.png"/><Relationship Id="rId11" Type="http://schemas.openxmlformats.org/officeDocument/2006/relationships/image" Target="../media/image818.png"/><Relationship Id="rId53" Type="http://schemas.openxmlformats.org/officeDocument/2006/relationships/image" Target="../media/image1660.png"/><Relationship Id="rId149" Type="http://schemas.openxmlformats.org/officeDocument/2006/relationships/image" Target="../media/image1708.png"/><Relationship Id="rId95" Type="http://schemas.openxmlformats.org/officeDocument/2006/relationships/image" Target="../media/image1681.png"/><Relationship Id="rId160" Type="http://schemas.openxmlformats.org/officeDocument/2006/relationships/customXml" Target="../ink/ink1673.xml"/><Relationship Id="rId216" Type="http://schemas.openxmlformats.org/officeDocument/2006/relationships/customXml" Target="../ink/ink1701.xml"/><Relationship Id="rId258" Type="http://schemas.openxmlformats.org/officeDocument/2006/relationships/customXml" Target="../ink/ink1722.xml"/><Relationship Id="rId22" Type="http://schemas.openxmlformats.org/officeDocument/2006/relationships/customXml" Target="../ink/ink1604.xml"/><Relationship Id="rId64" Type="http://schemas.openxmlformats.org/officeDocument/2006/relationships/customXml" Target="../ink/ink1625.xml"/><Relationship Id="rId118" Type="http://schemas.openxmlformats.org/officeDocument/2006/relationships/customXml" Target="../ink/ink1652.xml"/><Relationship Id="rId171" Type="http://schemas.openxmlformats.org/officeDocument/2006/relationships/image" Target="../media/image1719.png"/><Relationship Id="rId227" Type="http://schemas.openxmlformats.org/officeDocument/2006/relationships/image" Target="../media/image1747.png"/><Relationship Id="rId269" Type="http://schemas.openxmlformats.org/officeDocument/2006/relationships/image" Target="../media/image1768.png"/><Relationship Id="rId33" Type="http://schemas.openxmlformats.org/officeDocument/2006/relationships/image" Target="../media/image1650.png"/><Relationship Id="rId129" Type="http://schemas.openxmlformats.org/officeDocument/2006/relationships/image" Target="../media/image1698.png"/><Relationship Id="rId280" Type="http://schemas.openxmlformats.org/officeDocument/2006/relationships/customXml" Target="../ink/ink1733.xml"/><Relationship Id="rId75" Type="http://schemas.openxmlformats.org/officeDocument/2006/relationships/image" Target="../media/image1671.png"/><Relationship Id="rId140" Type="http://schemas.openxmlformats.org/officeDocument/2006/relationships/customXml" Target="../ink/ink1663.xml"/><Relationship Id="rId182" Type="http://schemas.openxmlformats.org/officeDocument/2006/relationships/customXml" Target="../ink/ink168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6" Type="http://schemas.openxmlformats.org/officeDocument/2006/relationships/image" Target="../media/image1797.png"/><Relationship Id="rId21" Type="http://schemas.openxmlformats.org/officeDocument/2006/relationships/customXml" Target="../ink/ink1754.xml"/><Relationship Id="rId42" Type="http://schemas.openxmlformats.org/officeDocument/2006/relationships/image" Target="../media/image1805.png"/><Relationship Id="rId47" Type="http://schemas.openxmlformats.org/officeDocument/2006/relationships/customXml" Target="../ink/ink1767.xml"/><Relationship Id="rId63" Type="http://schemas.openxmlformats.org/officeDocument/2006/relationships/customXml" Target="../ink/ink1775.xml"/><Relationship Id="rId68" Type="http://schemas.openxmlformats.org/officeDocument/2006/relationships/image" Target="../media/image1818.png"/><Relationship Id="rId16" Type="http://schemas.openxmlformats.org/officeDocument/2006/relationships/image" Target="../media/image1792.png"/><Relationship Id="rId11" Type="http://schemas.openxmlformats.org/officeDocument/2006/relationships/customXml" Target="../ink/ink1749.xml"/><Relationship Id="rId24" Type="http://schemas.openxmlformats.org/officeDocument/2006/relationships/image" Target="../media/image1796.png"/><Relationship Id="rId32" Type="http://schemas.openxmlformats.org/officeDocument/2006/relationships/image" Target="../media/image1800.png"/><Relationship Id="rId37" Type="http://schemas.openxmlformats.org/officeDocument/2006/relationships/customXml" Target="../ink/ink1762.xml"/><Relationship Id="rId40" Type="http://schemas.openxmlformats.org/officeDocument/2006/relationships/image" Target="../media/image1804.png"/><Relationship Id="rId45" Type="http://schemas.openxmlformats.org/officeDocument/2006/relationships/customXml" Target="../ink/ink1766.xml"/><Relationship Id="rId53" Type="http://schemas.openxmlformats.org/officeDocument/2006/relationships/customXml" Target="../ink/ink1770.xml"/><Relationship Id="rId58" Type="http://schemas.openxmlformats.org/officeDocument/2006/relationships/image" Target="../media/image1813.png"/><Relationship Id="rId66" Type="http://schemas.openxmlformats.org/officeDocument/2006/relationships/image" Target="../media/image1817.png"/><Relationship Id="rId74" Type="http://schemas.openxmlformats.org/officeDocument/2006/relationships/image" Target="../media/image1821.png"/><Relationship Id="rId79" Type="http://schemas.openxmlformats.org/officeDocument/2006/relationships/customXml" Target="../ink/ink1783.xml"/><Relationship Id="rId5" Type="http://schemas.openxmlformats.org/officeDocument/2006/relationships/customXml" Target="../ink/ink1746.xml"/><Relationship Id="rId61" Type="http://schemas.openxmlformats.org/officeDocument/2006/relationships/customXml" Target="../ink/ink1774.xml"/><Relationship Id="rId19" Type="http://schemas.openxmlformats.org/officeDocument/2006/relationships/customXml" Target="../ink/ink1753.xml"/><Relationship Id="rId14" Type="http://schemas.openxmlformats.org/officeDocument/2006/relationships/image" Target="../media/image1791.png"/><Relationship Id="rId22" Type="http://schemas.openxmlformats.org/officeDocument/2006/relationships/image" Target="../media/image1795.png"/><Relationship Id="rId27" Type="http://schemas.openxmlformats.org/officeDocument/2006/relationships/customXml" Target="../ink/ink1757.xml"/><Relationship Id="rId30" Type="http://schemas.openxmlformats.org/officeDocument/2006/relationships/image" Target="../media/image1799.png"/><Relationship Id="rId35" Type="http://schemas.openxmlformats.org/officeDocument/2006/relationships/customXml" Target="../ink/ink1761.xml"/><Relationship Id="rId43" Type="http://schemas.openxmlformats.org/officeDocument/2006/relationships/customXml" Target="../ink/ink1765.xml"/><Relationship Id="rId48" Type="http://schemas.openxmlformats.org/officeDocument/2006/relationships/image" Target="../media/image1808.png"/><Relationship Id="rId56" Type="http://schemas.openxmlformats.org/officeDocument/2006/relationships/image" Target="../media/image1812.png"/><Relationship Id="rId64" Type="http://schemas.openxmlformats.org/officeDocument/2006/relationships/image" Target="../media/image1816.png"/><Relationship Id="rId69" Type="http://schemas.openxmlformats.org/officeDocument/2006/relationships/customXml" Target="../ink/ink1778.xml"/><Relationship Id="rId77" Type="http://schemas.openxmlformats.org/officeDocument/2006/relationships/customXml" Target="../ink/ink1782.xml"/><Relationship Id="rId8" Type="http://schemas.openxmlformats.org/officeDocument/2006/relationships/image" Target="../media/image1788.png"/><Relationship Id="rId51" Type="http://schemas.openxmlformats.org/officeDocument/2006/relationships/customXml" Target="../ink/ink1769.xml"/><Relationship Id="rId72" Type="http://schemas.openxmlformats.org/officeDocument/2006/relationships/image" Target="../media/image1820.png"/><Relationship Id="rId80" Type="http://schemas.openxmlformats.org/officeDocument/2006/relationships/image" Target="../media/image1824.png"/><Relationship Id="rId3" Type="http://schemas.openxmlformats.org/officeDocument/2006/relationships/customXml" Target="../ink/ink1745.xml"/><Relationship Id="rId12" Type="http://schemas.openxmlformats.org/officeDocument/2006/relationships/image" Target="../media/image1790.png"/><Relationship Id="rId17" Type="http://schemas.openxmlformats.org/officeDocument/2006/relationships/customXml" Target="../ink/ink1752.xml"/><Relationship Id="rId25" Type="http://schemas.openxmlformats.org/officeDocument/2006/relationships/customXml" Target="../ink/ink1756.xml"/><Relationship Id="rId33" Type="http://schemas.openxmlformats.org/officeDocument/2006/relationships/customXml" Target="../ink/ink1760.xml"/><Relationship Id="rId38" Type="http://schemas.openxmlformats.org/officeDocument/2006/relationships/image" Target="../media/image1803.png"/><Relationship Id="rId46" Type="http://schemas.openxmlformats.org/officeDocument/2006/relationships/image" Target="../media/image1807.png"/><Relationship Id="rId59" Type="http://schemas.openxmlformats.org/officeDocument/2006/relationships/customXml" Target="../ink/ink1773.xml"/><Relationship Id="rId67" Type="http://schemas.openxmlformats.org/officeDocument/2006/relationships/customXml" Target="../ink/ink1777.xml"/><Relationship Id="rId20" Type="http://schemas.openxmlformats.org/officeDocument/2006/relationships/image" Target="../media/image1794.png"/><Relationship Id="rId41" Type="http://schemas.openxmlformats.org/officeDocument/2006/relationships/customXml" Target="../ink/ink1764.xml"/><Relationship Id="rId54" Type="http://schemas.openxmlformats.org/officeDocument/2006/relationships/image" Target="../media/image1811.png"/><Relationship Id="rId62" Type="http://schemas.openxmlformats.org/officeDocument/2006/relationships/image" Target="../media/image1815.png"/><Relationship Id="rId70" Type="http://schemas.openxmlformats.org/officeDocument/2006/relationships/image" Target="../media/image1819.png"/><Relationship Id="rId75" Type="http://schemas.openxmlformats.org/officeDocument/2006/relationships/customXml" Target="../ink/ink1781.xml"/><Relationship Id="rId1" Type="http://schemas.openxmlformats.org/officeDocument/2006/relationships/slideLayout" Target="../slideLayouts/slideLayout2.xml"/><Relationship Id="rId6" Type="http://schemas.openxmlformats.org/officeDocument/2006/relationships/image" Target="../media/image1787.png"/><Relationship Id="rId15" Type="http://schemas.openxmlformats.org/officeDocument/2006/relationships/customXml" Target="../ink/ink1751.xml"/><Relationship Id="rId23" Type="http://schemas.openxmlformats.org/officeDocument/2006/relationships/customXml" Target="../ink/ink1755.xml"/><Relationship Id="rId28" Type="http://schemas.openxmlformats.org/officeDocument/2006/relationships/image" Target="../media/image1798.png"/><Relationship Id="rId36" Type="http://schemas.openxmlformats.org/officeDocument/2006/relationships/image" Target="../media/image1802.png"/><Relationship Id="rId49" Type="http://schemas.openxmlformats.org/officeDocument/2006/relationships/customXml" Target="../ink/ink1768.xml"/><Relationship Id="rId57" Type="http://schemas.openxmlformats.org/officeDocument/2006/relationships/customXml" Target="../ink/ink1772.xml"/><Relationship Id="rId10" Type="http://schemas.openxmlformats.org/officeDocument/2006/relationships/image" Target="../media/image1789.png"/><Relationship Id="rId31" Type="http://schemas.openxmlformats.org/officeDocument/2006/relationships/customXml" Target="../ink/ink1759.xml"/><Relationship Id="rId44" Type="http://schemas.openxmlformats.org/officeDocument/2006/relationships/image" Target="../media/image1806.png"/><Relationship Id="rId52" Type="http://schemas.openxmlformats.org/officeDocument/2006/relationships/image" Target="../media/image1810.png"/><Relationship Id="rId60" Type="http://schemas.openxmlformats.org/officeDocument/2006/relationships/image" Target="../media/image1814.png"/><Relationship Id="rId65" Type="http://schemas.openxmlformats.org/officeDocument/2006/relationships/customXml" Target="../ink/ink1776.xml"/><Relationship Id="rId73" Type="http://schemas.openxmlformats.org/officeDocument/2006/relationships/customXml" Target="../ink/ink1780.xml"/><Relationship Id="rId78" Type="http://schemas.openxmlformats.org/officeDocument/2006/relationships/image" Target="../media/image1823.png"/><Relationship Id="rId4" Type="http://schemas.openxmlformats.org/officeDocument/2006/relationships/image" Target="../media/image1786.png"/><Relationship Id="rId9" Type="http://schemas.openxmlformats.org/officeDocument/2006/relationships/customXml" Target="../ink/ink1748.xml"/><Relationship Id="rId13" Type="http://schemas.openxmlformats.org/officeDocument/2006/relationships/customXml" Target="../ink/ink1750.xml"/><Relationship Id="rId18" Type="http://schemas.openxmlformats.org/officeDocument/2006/relationships/image" Target="../media/image1793.png"/><Relationship Id="rId39" Type="http://schemas.openxmlformats.org/officeDocument/2006/relationships/customXml" Target="../ink/ink1763.xml"/><Relationship Id="rId34" Type="http://schemas.openxmlformats.org/officeDocument/2006/relationships/image" Target="../media/image1801.png"/><Relationship Id="rId50" Type="http://schemas.openxmlformats.org/officeDocument/2006/relationships/image" Target="../media/image1809.png"/><Relationship Id="rId55" Type="http://schemas.openxmlformats.org/officeDocument/2006/relationships/customXml" Target="../ink/ink1771.xml"/><Relationship Id="rId76" Type="http://schemas.openxmlformats.org/officeDocument/2006/relationships/image" Target="../media/image1822.png"/><Relationship Id="rId7" Type="http://schemas.openxmlformats.org/officeDocument/2006/relationships/customXml" Target="../ink/ink1747.xml"/><Relationship Id="rId71" Type="http://schemas.openxmlformats.org/officeDocument/2006/relationships/customXml" Target="../ink/ink1779.xml"/><Relationship Id="rId2" Type="http://schemas.openxmlformats.org/officeDocument/2006/relationships/notesSlide" Target="../notesSlides/notesSlide37.xml"/><Relationship Id="rId29" Type="http://schemas.openxmlformats.org/officeDocument/2006/relationships/customXml" Target="../ink/ink1758.xml"/></Relationships>
</file>

<file path=ppt/slides/_rels/slide47.xml.rels><?xml version="1.0" encoding="UTF-8" standalone="yes"?>
<Relationships xmlns="http://schemas.openxmlformats.org/package/2006/relationships"><Relationship Id="rId3" Type="http://schemas.openxmlformats.org/officeDocument/2006/relationships/image" Target="../media/image182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826.png"/></Relationships>
</file>

<file path=ppt/slides/_rels/slide48.xml.rels><?xml version="1.0" encoding="UTF-8" standalone="yes"?>
<Relationships xmlns="http://schemas.openxmlformats.org/package/2006/relationships"><Relationship Id="rId8" Type="http://schemas.openxmlformats.org/officeDocument/2006/relationships/image" Target="../media/image1830.png"/><Relationship Id="rId3" Type="http://schemas.openxmlformats.org/officeDocument/2006/relationships/image" Target="../media/image1827.png"/><Relationship Id="rId7" Type="http://schemas.openxmlformats.org/officeDocument/2006/relationships/customXml" Target="../ink/ink1785.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829.png"/><Relationship Id="rId5" Type="http://schemas.openxmlformats.org/officeDocument/2006/relationships/customXml" Target="../ink/ink1784.xml"/><Relationship Id="rId4" Type="http://schemas.openxmlformats.org/officeDocument/2006/relationships/image" Target="../media/image1828.png"/></Relationships>
</file>

<file path=ppt/slides/_rels/slide49.xml.rels><?xml version="1.0" encoding="UTF-8" standalone="yes"?>
<Relationships xmlns="http://schemas.openxmlformats.org/package/2006/relationships"><Relationship Id="rId26" Type="http://schemas.openxmlformats.org/officeDocument/2006/relationships/customXml" Target="../ink/ink1797.xml"/><Relationship Id="rId21" Type="http://schemas.openxmlformats.org/officeDocument/2006/relationships/image" Target="../media/image1840.png"/><Relationship Id="rId42" Type="http://schemas.openxmlformats.org/officeDocument/2006/relationships/customXml" Target="../ink/ink1805.xml"/><Relationship Id="rId47" Type="http://schemas.openxmlformats.org/officeDocument/2006/relationships/image" Target="../media/image1853.png"/><Relationship Id="rId63" Type="http://schemas.openxmlformats.org/officeDocument/2006/relationships/image" Target="../media/image1861.png"/><Relationship Id="rId68" Type="http://schemas.openxmlformats.org/officeDocument/2006/relationships/customXml" Target="../ink/ink1818.xml"/><Relationship Id="rId84" Type="http://schemas.openxmlformats.org/officeDocument/2006/relationships/customXml" Target="../ink/ink1826.xml"/><Relationship Id="rId89" Type="http://schemas.openxmlformats.org/officeDocument/2006/relationships/image" Target="../media/image1874.png"/><Relationship Id="rId16" Type="http://schemas.openxmlformats.org/officeDocument/2006/relationships/customXml" Target="../ink/ink1792.xml"/><Relationship Id="rId11" Type="http://schemas.openxmlformats.org/officeDocument/2006/relationships/image" Target="../media/image1835.png"/><Relationship Id="rId32" Type="http://schemas.openxmlformats.org/officeDocument/2006/relationships/customXml" Target="../ink/ink1800.xml"/><Relationship Id="rId37" Type="http://schemas.openxmlformats.org/officeDocument/2006/relationships/image" Target="../media/image1848.png"/><Relationship Id="rId53" Type="http://schemas.openxmlformats.org/officeDocument/2006/relationships/image" Target="../media/image1856.png"/><Relationship Id="rId58" Type="http://schemas.openxmlformats.org/officeDocument/2006/relationships/customXml" Target="../ink/ink1813.xml"/><Relationship Id="rId74" Type="http://schemas.openxmlformats.org/officeDocument/2006/relationships/customXml" Target="../ink/ink1821.xml"/><Relationship Id="rId79" Type="http://schemas.openxmlformats.org/officeDocument/2006/relationships/image" Target="../media/image1869.png"/><Relationship Id="rId5" Type="http://schemas.openxmlformats.org/officeDocument/2006/relationships/image" Target="../media/image1832.png"/><Relationship Id="rId90" Type="http://schemas.openxmlformats.org/officeDocument/2006/relationships/customXml" Target="../ink/ink1829.xml"/><Relationship Id="rId95" Type="http://schemas.openxmlformats.org/officeDocument/2006/relationships/image" Target="../media/image1877.png"/><Relationship Id="rId22" Type="http://schemas.openxmlformats.org/officeDocument/2006/relationships/customXml" Target="../ink/ink1795.xml"/><Relationship Id="rId27" Type="http://schemas.openxmlformats.org/officeDocument/2006/relationships/image" Target="../media/image1843.png"/><Relationship Id="rId43" Type="http://schemas.openxmlformats.org/officeDocument/2006/relationships/image" Target="../media/image1851.png"/><Relationship Id="rId48" Type="http://schemas.openxmlformats.org/officeDocument/2006/relationships/customXml" Target="../ink/ink1808.xml"/><Relationship Id="rId64" Type="http://schemas.openxmlformats.org/officeDocument/2006/relationships/customXml" Target="../ink/ink1816.xml"/><Relationship Id="rId69" Type="http://schemas.openxmlformats.org/officeDocument/2006/relationships/image" Target="../media/image1864.png"/><Relationship Id="rId8" Type="http://schemas.openxmlformats.org/officeDocument/2006/relationships/customXml" Target="../ink/ink1788.xml"/><Relationship Id="rId51" Type="http://schemas.openxmlformats.org/officeDocument/2006/relationships/image" Target="../media/image1855.png"/><Relationship Id="rId72" Type="http://schemas.openxmlformats.org/officeDocument/2006/relationships/customXml" Target="../ink/ink1820.xml"/><Relationship Id="rId80" Type="http://schemas.openxmlformats.org/officeDocument/2006/relationships/customXml" Target="../ink/ink1824.xml"/><Relationship Id="rId85" Type="http://schemas.openxmlformats.org/officeDocument/2006/relationships/image" Target="../media/image1872.png"/><Relationship Id="rId93" Type="http://schemas.openxmlformats.org/officeDocument/2006/relationships/image" Target="../media/image1876.png"/><Relationship Id="rId3" Type="http://schemas.openxmlformats.org/officeDocument/2006/relationships/image" Target="../media/image1831.png"/><Relationship Id="rId12" Type="http://schemas.openxmlformats.org/officeDocument/2006/relationships/customXml" Target="../ink/ink1790.xml"/><Relationship Id="rId17" Type="http://schemas.openxmlformats.org/officeDocument/2006/relationships/image" Target="../media/image1838.png"/><Relationship Id="rId25" Type="http://schemas.openxmlformats.org/officeDocument/2006/relationships/image" Target="../media/image1842.png"/><Relationship Id="rId33" Type="http://schemas.openxmlformats.org/officeDocument/2006/relationships/image" Target="../media/image1846.png"/><Relationship Id="rId38" Type="http://schemas.openxmlformats.org/officeDocument/2006/relationships/customXml" Target="../ink/ink1803.xml"/><Relationship Id="rId46" Type="http://schemas.openxmlformats.org/officeDocument/2006/relationships/customXml" Target="../ink/ink1807.xml"/><Relationship Id="rId59" Type="http://schemas.openxmlformats.org/officeDocument/2006/relationships/image" Target="../media/image1859.png"/><Relationship Id="rId67" Type="http://schemas.openxmlformats.org/officeDocument/2006/relationships/image" Target="../media/image1863.png"/><Relationship Id="rId20" Type="http://schemas.openxmlformats.org/officeDocument/2006/relationships/customXml" Target="../ink/ink1794.xml"/><Relationship Id="rId41" Type="http://schemas.openxmlformats.org/officeDocument/2006/relationships/image" Target="../media/image1850.png"/><Relationship Id="rId54" Type="http://schemas.openxmlformats.org/officeDocument/2006/relationships/customXml" Target="../ink/ink1811.xml"/><Relationship Id="rId62" Type="http://schemas.openxmlformats.org/officeDocument/2006/relationships/customXml" Target="../ink/ink1815.xml"/><Relationship Id="rId70" Type="http://schemas.openxmlformats.org/officeDocument/2006/relationships/customXml" Target="../ink/ink1819.xml"/><Relationship Id="rId75" Type="http://schemas.openxmlformats.org/officeDocument/2006/relationships/image" Target="../media/image1867.png"/><Relationship Id="rId83" Type="http://schemas.openxmlformats.org/officeDocument/2006/relationships/image" Target="../media/image1871.png"/><Relationship Id="rId88" Type="http://schemas.openxmlformats.org/officeDocument/2006/relationships/customXml" Target="../ink/ink1828.xml"/><Relationship Id="rId91" Type="http://schemas.openxmlformats.org/officeDocument/2006/relationships/image" Target="../media/image1875.png"/><Relationship Id="rId1" Type="http://schemas.openxmlformats.org/officeDocument/2006/relationships/slideLayout" Target="../slideLayouts/slideLayout2.xml"/><Relationship Id="rId6" Type="http://schemas.openxmlformats.org/officeDocument/2006/relationships/customXml" Target="../ink/ink1787.xml"/><Relationship Id="rId15" Type="http://schemas.openxmlformats.org/officeDocument/2006/relationships/image" Target="../media/image1837.png"/><Relationship Id="rId23" Type="http://schemas.openxmlformats.org/officeDocument/2006/relationships/image" Target="../media/image1841.png"/><Relationship Id="rId28" Type="http://schemas.openxmlformats.org/officeDocument/2006/relationships/customXml" Target="../ink/ink1798.xml"/><Relationship Id="rId36" Type="http://schemas.openxmlformats.org/officeDocument/2006/relationships/customXml" Target="../ink/ink1802.xml"/><Relationship Id="rId49" Type="http://schemas.openxmlformats.org/officeDocument/2006/relationships/image" Target="../media/image1854.png"/><Relationship Id="rId57" Type="http://schemas.openxmlformats.org/officeDocument/2006/relationships/image" Target="../media/image1858.png"/><Relationship Id="rId10" Type="http://schemas.openxmlformats.org/officeDocument/2006/relationships/customXml" Target="../ink/ink1789.xml"/><Relationship Id="rId31" Type="http://schemas.openxmlformats.org/officeDocument/2006/relationships/image" Target="../media/image1845.png"/><Relationship Id="rId44" Type="http://schemas.openxmlformats.org/officeDocument/2006/relationships/customXml" Target="../ink/ink1806.xml"/><Relationship Id="rId52" Type="http://schemas.openxmlformats.org/officeDocument/2006/relationships/customXml" Target="../ink/ink1810.xml"/><Relationship Id="rId60" Type="http://schemas.openxmlformats.org/officeDocument/2006/relationships/customXml" Target="../ink/ink1814.xml"/><Relationship Id="rId65" Type="http://schemas.openxmlformats.org/officeDocument/2006/relationships/image" Target="../media/image1862.png"/><Relationship Id="rId73" Type="http://schemas.openxmlformats.org/officeDocument/2006/relationships/image" Target="../media/image1866.png"/><Relationship Id="rId78" Type="http://schemas.openxmlformats.org/officeDocument/2006/relationships/customXml" Target="../ink/ink1823.xml"/><Relationship Id="rId81" Type="http://schemas.openxmlformats.org/officeDocument/2006/relationships/image" Target="../media/image1870.png"/><Relationship Id="rId86" Type="http://schemas.openxmlformats.org/officeDocument/2006/relationships/customXml" Target="../ink/ink1827.xml"/><Relationship Id="rId94" Type="http://schemas.openxmlformats.org/officeDocument/2006/relationships/customXml" Target="../ink/ink1831.xml"/><Relationship Id="rId4" Type="http://schemas.openxmlformats.org/officeDocument/2006/relationships/customXml" Target="../ink/ink1786.xml"/><Relationship Id="rId9" Type="http://schemas.openxmlformats.org/officeDocument/2006/relationships/image" Target="../media/image1834.png"/><Relationship Id="rId13" Type="http://schemas.openxmlformats.org/officeDocument/2006/relationships/image" Target="../media/image1836.png"/><Relationship Id="rId18" Type="http://schemas.openxmlformats.org/officeDocument/2006/relationships/customXml" Target="../ink/ink1793.xml"/><Relationship Id="rId39" Type="http://schemas.openxmlformats.org/officeDocument/2006/relationships/image" Target="../media/image1849.png"/><Relationship Id="rId34" Type="http://schemas.openxmlformats.org/officeDocument/2006/relationships/customXml" Target="../ink/ink1801.xml"/><Relationship Id="rId50" Type="http://schemas.openxmlformats.org/officeDocument/2006/relationships/customXml" Target="../ink/ink1809.xml"/><Relationship Id="rId55" Type="http://schemas.openxmlformats.org/officeDocument/2006/relationships/image" Target="../media/image1857.png"/><Relationship Id="rId76" Type="http://schemas.openxmlformats.org/officeDocument/2006/relationships/customXml" Target="../ink/ink1822.xml"/><Relationship Id="rId7" Type="http://schemas.openxmlformats.org/officeDocument/2006/relationships/image" Target="../media/image1833.png"/><Relationship Id="rId71" Type="http://schemas.openxmlformats.org/officeDocument/2006/relationships/image" Target="../media/image1865.png"/><Relationship Id="rId92" Type="http://schemas.openxmlformats.org/officeDocument/2006/relationships/customXml" Target="../ink/ink1830.xml"/><Relationship Id="rId2" Type="http://schemas.openxmlformats.org/officeDocument/2006/relationships/notesSlide" Target="../notesSlides/notesSlide40.xml"/><Relationship Id="rId29" Type="http://schemas.openxmlformats.org/officeDocument/2006/relationships/image" Target="../media/image1844.png"/><Relationship Id="rId24" Type="http://schemas.openxmlformats.org/officeDocument/2006/relationships/customXml" Target="../ink/ink1796.xml"/><Relationship Id="rId40" Type="http://schemas.openxmlformats.org/officeDocument/2006/relationships/customXml" Target="../ink/ink1804.xml"/><Relationship Id="rId45" Type="http://schemas.openxmlformats.org/officeDocument/2006/relationships/image" Target="../media/image1852.png"/><Relationship Id="rId66" Type="http://schemas.openxmlformats.org/officeDocument/2006/relationships/customXml" Target="../ink/ink1817.xml"/><Relationship Id="rId87" Type="http://schemas.openxmlformats.org/officeDocument/2006/relationships/image" Target="../media/image1873.png"/><Relationship Id="rId61" Type="http://schemas.openxmlformats.org/officeDocument/2006/relationships/image" Target="../media/image1860.png"/><Relationship Id="rId82" Type="http://schemas.openxmlformats.org/officeDocument/2006/relationships/customXml" Target="../ink/ink1825.xml"/><Relationship Id="rId19" Type="http://schemas.openxmlformats.org/officeDocument/2006/relationships/image" Target="../media/image1839.png"/><Relationship Id="rId14" Type="http://schemas.openxmlformats.org/officeDocument/2006/relationships/customXml" Target="../ink/ink1791.xml"/><Relationship Id="rId30" Type="http://schemas.openxmlformats.org/officeDocument/2006/relationships/customXml" Target="../ink/ink1799.xml"/><Relationship Id="rId35" Type="http://schemas.openxmlformats.org/officeDocument/2006/relationships/image" Target="../media/image1847.png"/><Relationship Id="rId56" Type="http://schemas.openxmlformats.org/officeDocument/2006/relationships/customXml" Target="../ink/ink1812.xml"/><Relationship Id="rId77" Type="http://schemas.openxmlformats.org/officeDocument/2006/relationships/image" Target="../media/image186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7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17" Type="http://schemas.openxmlformats.org/officeDocument/2006/relationships/customXml" Target="../ink/ink1889.xml"/><Relationship Id="rId21" Type="http://schemas.openxmlformats.org/officeDocument/2006/relationships/customXml" Target="../ink/ink1841.xml"/><Relationship Id="rId42" Type="http://schemas.openxmlformats.org/officeDocument/2006/relationships/image" Target="../media/image1898.png"/><Relationship Id="rId63" Type="http://schemas.openxmlformats.org/officeDocument/2006/relationships/customXml" Target="../ink/ink1862.xml"/><Relationship Id="rId84" Type="http://schemas.openxmlformats.org/officeDocument/2006/relationships/image" Target="../media/image1919.png"/><Relationship Id="rId138" Type="http://schemas.openxmlformats.org/officeDocument/2006/relationships/image" Target="../media/image1946.png"/><Relationship Id="rId107" Type="http://schemas.openxmlformats.org/officeDocument/2006/relationships/customXml" Target="../ink/ink1884.xml"/><Relationship Id="rId11" Type="http://schemas.openxmlformats.org/officeDocument/2006/relationships/customXml" Target="../ink/ink1836.xml"/><Relationship Id="rId32" Type="http://schemas.openxmlformats.org/officeDocument/2006/relationships/image" Target="../media/image1893.png"/><Relationship Id="rId53" Type="http://schemas.openxmlformats.org/officeDocument/2006/relationships/customXml" Target="../ink/ink1857.xml"/><Relationship Id="rId74" Type="http://schemas.openxmlformats.org/officeDocument/2006/relationships/image" Target="../media/image1914.png"/><Relationship Id="rId128" Type="http://schemas.openxmlformats.org/officeDocument/2006/relationships/image" Target="../media/image1941.png"/><Relationship Id="rId149" Type="http://schemas.openxmlformats.org/officeDocument/2006/relationships/customXml" Target="../ink/ink1905.xml"/><Relationship Id="rId5" Type="http://schemas.openxmlformats.org/officeDocument/2006/relationships/customXml" Target="../ink/ink1833.xml"/><Relationship Id="rId95" Type="http://schemas.openxmlformats.org/officeDocument/2006/relationships/customXml" Target="../ink/ink1878.xml"/><Relationship Id="rId22" Type="http://schemas.openxmlformats.org/officeDocument/2006/relationships/image" Target="../media/image1888.png"/><Relationship Id="rId43" Type="http://schemas.openxmlformats.org/officeDocument/2006/relationships/customXml" Target="../ink/ink1852.xml"/><Relationship Id="rId64" Type="http://schemas.openxmlformats.org/officeDocument/2006/relationships/image" Target="../media/image1909.png"/><Relationship Id="rId118" Type="http://schemas.openxmlformats.org/officeDocument/2006/relationships/image" Target="../media/image1936.png"/><Relationship Id="rId139" Type="http://schemas.openxmlformats.org/officeDocument/2006/relationships/customXml" Target="../ink/ink1900.xml"/><Relationship Id="rId80" Type="http://schemas.openxmlformats.org/officeDocument/2006/relationships/image" Target="../media/image1917.png"/><Relationship Id="rId85" Type="http://schemas.openxmlformats.org/officeDocument/2006/relationships/customXml" Target="../ink/ink1873.xml"/><Relationship Id="rId150" Type="http://schemas.openxmlformats.org/officeDocument/2006/relationships/image" Target="../media/image1952.png"/><Relationship Id="rId155" Type="http://schemas.openxmlformats.org/officeDocument/2006/relationships/customXml" Target="../ink/ink1908.xml"/><Relationship Id="rId12" Type="http://schemas.openxmlformats.org/officeDocument/2006/relationships/image" Target="../media/image1883.png"/><Relationship Id="rId17" Type="http://schemas.openxmlformats.org/officeDocument/2006/relationships/customXml" Target="../ink/ink1839.xml"/><Relationship Id="rId33" Type="http://schemas.openxmlformats.org/officeDocument/2006/relationships/customXml" Target="../ink/ink1847.xml"/><Relationship Id="rId38" Type="http://schemas.openxmlformats.org/officeDocument/2006/relationships/image" Target="../media/image1896.png"/><Relationship Id="rId59" Type="http://schemas.openxmlformats.org/officeDocument/2006/relationships/customXml" Target="../ink/ink1860.xml"/><Relationship Id="rId103" Type="http://schemas.openxmlformats.org/officeDocument/2006/relationships/customXml" Target="../ink/ink1882.xml"/><Relationship Id="rId108" Type="http://schemas.openxmlformats.org/officeDocument/2006/relationships/image" Target="../media/image1931.png"/><Relationship Id="rId124" Type="http://schemas.openxmlformats.org/officeDocument/2006/relationships/image" Target="../media/image1939.png"/><Relationship Id="rId129" Type="http://schemas.openxmlformats.org/officeDocument/2006/relationships/customXml" Target="../ink/ink1895.xml"/><Relationship Id="rId54" Type="http://schemas.openxmlformats.org/officeDocument/2006/relationships/image" Target="../media/image1904.png"/><Relationship Id="rId70" Type="http://schemas.openxmlformats.org/officeDocument/2006/relationships/image" Target="../media/image1912.png"/><Relationship Id="rId75" Type="http://schemas.openxmlformats.org/officeDocument/2006/relationships/customXml" Target="../ink/ink1868.xml"/><Relationship Id="rId91" Type="http://schemas.openxmlformats.org/officeDocument/2006/relationships/customXml" Target="../ink/ink1876.xml"/><Relationship Id="rId96" Type="http://schemas.openxmlformats.org/officeDocument/2006/relationships/image" Target="../media/image1925.png"/><Relationship Id="rId140" Type="http://schemas.openxmlformats.org/officeDocument/2006/relationships/image" Target="../media/image1947.png"/><Relationship Id="rId145" Type="http://schemas.openxmlformats.org/officeDocument/2006/relationships/customXml" Target="../ink/ink1903.xml"/><Relationship Id="rId1" Type="http://schemas.openxmlformats.org/officeDocument/2006/relationships/slideLayout" Target="../slideLayouts/slideLayout2.xml"/><Relationship Id="rId6" Type="http://schemas.openxmlformats.org/officeDocument/2006/relationships/image" Target="../media/image1880.png"/><Relationship Id="rId23" Type="http://schemas.openxmlformats.org/officeDocument/2006/relationships/customXml" Target="../ink/ink1842.xml"/><Relationship Id="rId28" Type="http://schemas.openxmlformats.org/officeDocument/2006/relationships/image" Target="../media/image1891.png"/><Relationship Id="rId49" Type="http://schemas.openxmlformats.org/officeDocument/2006/relationships/customXml" Target="../ink/ink1855.xml"/><Relationship Id="rId114" Type="http://schemas.openxmlformats.org/officeDocument/2006/relationships/image" Target="../media/image1934.png"/><Relationship Id="rId119" Type="http://schemas.openxmlformats.org/officeDocument/2006/relationships/customXml" Target="../ink/ink1890.xml"/><Relationship Id="rId44" Type="http://schemas.openxmlformats.org/officeDocument/2006/relationships/image" Target="../media/image1899.png"/><Relationship Id="rId60" Type="http://schemas.openxmlformats.org/officeDocument/2006/relationships/image" Target="../media/image1907.png"/><Relationship Id="rId65" Type="http://schemas.openxmlformats.org/officeDocument/2006/relationships/customXml" Target="../ink/ink1863.xml"/><Relationship Id="rId81" Type="http://schemas.openxmlformats.org/officeDocument/2006/relationships/customXml" Target="../ink/ink1871.xml"/><Relationship Id="rId86" Type="http://schemas.openxmlformats.org/officeDocument/2006/relationships/image" Target="../media/image1920.png"/><Relationship Id="rId130" Type="http://schemas.openxmlformats.org/officeDocument/2006/relationships/image" Target="../media/image1942.png"/><Relationship Id="rId135" Type="http://schemas.openxmlformats.org/officeDocument/2006/relationships/customXml" Target="../ink/ink1898.xml"/><Relationship Id="rId151" Type="http://schemas.openxmlformats.org/officeDocument/2006/relationships/customXml" Target="../ink/ink1906.xml"/><Relationship Id="rId156" Type="http://schemas.openxmlformats.org/officeDocument/2006/relationships/image" Target="../media/image1955.png"/><Relationship Id="rId13" Type="http://schemas.openxmlformats.org/officeDocument/2006/relationships/customXml" Target="../ink/ink1837.xml"/><Relationship Id="rId18" Type="http://schemas.openxmlformats.org/officeDocument/2006/relationships/image" Target="../media/image1886.png"/><Relationship Id="rId39" Type="http://schemas.openxmlformats.org/officeDocument/2006/relationships/customXml" Target="../ink/ink1850.xml"/><Relationship Id="rId109" Type="http://schemas.openxmlformats.org/officeDocument/2006/relationships/customXml" Target="../ink/ink1885.xml"/><Relationship Id="rId34" Type="http://schemas.openxmlformats.org/officeDocument/2006/relationships/image" Target="../media/image1894.png"/><Relationship Id="rId50" Type="http://schemas.openxmlformats.org/officeDocument/2006/relationships/image" Target="../media/image1902.png"/><Relationship Id="rId55" Type="http://schemas.openxmlformats.org/officeDocument/2006/relationships/customXml" Target="../ink/ink1858.xml"/><Relationship Id="rId76" Type="http://schemas.openxmlformats.org/officeDocument/2006/relationships/image" Target="../media/image1915.png"/><Relationship Id="rId97" Type="http://schemas.openxmlformats.org/officeDocument/2006/relationships/customXml" Target="../ink/ink1879.xml"/><Relationship Id="rId104" Type="http://schemas.openxmlformats.org/officeDocument/2006/relationships/image" Target="../media/image1929.png"/><Relationship Id="rId120" Type="http://schemas.openxmlformats.org/officeDocument/2006/relationships/image" Target="../media/image1937.png"/><Relationship Id="rId125" Type="http://schemas.openxmlformats.org/officeDocument/2006/relationships/customXml" Target="../ink/ink1893.xml"/><Relationship Id="rId141" Type="http://schemas.openxmlformats.org/officeDocument/2006/relationships/customXml" Target="../ink/ink1901.xml"/><Relationship Id="rId146" Type="http://schemas.openxmlformats.org/officeDocument/2006/relationships/image" Target="../media/image1950.png"/><Relationship Id="rId7" Type="http://schemas.openxmlformats.org/officeDocument/2006/relationships/customXml" Target="../ink/ink1834.xml"/><Relationship Id="rId71" Type="http://schemas.openxmlformats.org/officeDocument/2006/relationships/customXml" Target="../ink/ink1866.xml"/><Relationship Id="rId92" Type="http://schemas.openxmlformats.org/officeDocument/2006/relationships/image" Target="../media/image1923.png"/><Relationship Id="rId2" Type="http://schemas.openxmlformats.org/officeDocument/2006/relationships/notesSlide" Target="../notesSlides/notesSlide42.xml"/><Relationship Id="rId29" Type="http://schemas.openxmlformats.org/officeDocument/2006/relationships/customXml" Target="../ink/ink1845.xml"/><Relationship Id="rId24" Type="http://schemas.openxmlformats.org/officeDocument/2006/relationships/image" Target="../media/image1889.png"/><Relationship Id="rId40" Type="http://schemas.openxmlformats.org/officeDocument/2006/relationships/image" Target="../media/image1897.png"/><Relationship Id="rId45" Type="http://schemas.openxmlformats.org/officeDocument/2006/relationships/customXml" Target="../ink/ink1853.xml"/><Relationship Id="rId66" Type="http://schemas.openxmlformats.org/officeDocument/2006/relationships/image" Target="../media/image1910.png"/><Relationship Id="rId87" Type="http://schemas.openxmlformats.org/officeDocument/2006/relationships/customXml" Target="../ink/ink1874.xml"/><Relationship Id="rId110" Type="http://schemas.openxmlformats.org/officeDocument/2006/relationships/image" Target="../media/image1932.png"/><Relationship Id="rId115" Type="http://schemas.openxmlformats.org/officeDocument/2006/relationships/customXml" Target="../ink/ink1888.xml"/><Relationship Id="rId131" Type="http://schemas.openxmlformats.org/officeDocument/2006/relationships/customXml" Target="../ink/ink1896.xml"/><Relationship Id="rId136" Type="http://schemas.openxmlformats.org/officeDocument/2006/relationships/image" Target="../media/image1945.png"/><Relationship Id="rId157" Type="http://schemas.openxmlformats.org/officeDocument/2006/relationships/customXml" Target="../ink/ink1909.xml"/><Relationship Id="rId61" Type="http://schemas.openxmlformats.org/officeDocument/2006/relationships/customXml" Target="../ink/ink1861.xml"/><Relationship Id="rId82" Type="http://schemas.openxmlformats.org/officeDocument/2006/relationships/image" Target="../media/image1918.png"/><Relationship Id="rId152" Type="http://schemas.openxmlformats.org/officeDocument/2006/relationships/image" Target="../media/image1953.png"/><Relationship Id="rId19" Type="http://schemas.openxmlformats.org/officeDocument/2006/relationships/customXml" Target="../ink/ink1840.xml"/><Relationship Id="rId14" Type="http://schemas.openxmlformats.org/officeDocument/2006/relationships/image" Target="../media/image1884.png"/><Relationship Id="rId30" Type="http://schemas.openxmlformats.org/officeDocument/2006/relationships/image" Target="../media/image1892.png"/><Relationship Id="rId35" Type="http://schemas.openxmlformats.org/officeDocument/2006/relationships/customXml" Target="../ink/ink1848.xml"/><Relationship Id="rId56" Type="http://schemas.openxmlformats.org/officeDocument/2006/relationships/image" Target="../media/image1905.png"/><Relationship Id="rId77" Type="http://schemas.openxmlformats.org/officeDocument/2006/relationships/customXml" Target="../ink/ink1869.xml"/><Relationship Id="rId100" Type="http://schemas.openxmlformats.org/officeDocument/2006/relationships/image" Target="../media/image1927.png"/><Relationship Id="rId105" Type="http://schemas.openxmlformats.org/officeDocument/2006/relationships/customXml" Target="../ink/ink1883.xml"/><Relationship Id="rId126" Type="http://schemas.openxmlformats.org/officeDocument/2006/relationships/image" Target="../media/image1940.png"/><Relationship Id="rId147" Type="http://schemas.openxmlformats.org/officeDocument/2006/relationships/customXml" Target="../ink/ink1904.xml"/><Relationship Id="rId8" Type="http://schemas.openxmlformats.org/officeDocument/2006/relationships/image" Target="../media/image1881.png"/><Relationship Id="rId51" Type="http://schemas.openxmlformats.org/officeDocument/2006/relationships/customXml" Target="../ink/ink1856.xml"/><Relationship Id="rId72" Type="http://schemas.openxmlformats.org/officeDocument/2006/relationships/image" Target="../media/image1913.png"/><Relationship Id="rId93" Type="http://schemas.openxmlformats.org/officeDocument/2006/relationships/customXml" Target="../ink/ink1877.xml"/><Relationship Id="rId98" Type="http://schemas.openxmlformats.org/officeDocument/2006/relationships/image" Target="../media/image1926.png"/><Relationship Id="rId121" Type="http://schemas.openxmlformats.org/officeDocument/2006/relationships/customXml" Target="../ink/ink1891.xml"/><Relationship Id="rId142" Type="http://schemas.openxmlformats.org/officeDocument/2006/relationships/image" Target="../media/image1948.png"/><Relationship Id="rId3" Type="http://schemas.openxmlformats.org/officeDocument/2006/relationships/customXml" Target="../ink/ink1832.xml"/><Relationship Id="rId25" Type="http://schemas.openxmlformats.org/officeDocument/2006/relationships/customXml" Target="../ink/ink1843.xml"/><Relationship Id="rId46" Type="http://schemas.openxmlformats.org/officeDocument/2006/relationships/image" Target="../media/image1900.png"/><Relationship Id="rId67" Type="http://schemas.openxmlformats.org/officeDocument/2006/relationships/customXml" Target="../ink/ink1864.xml"/><Relationship Id="rId116" Type="http://schemas.openxmlformats.org/officeDocument/2006/relationships/image" Target="../media/image1935.png"/><Relationship Id="rId137" Type="http://schemas.openxmlformats.org/officeDocument/2006/relationships/customXml" Target="../ink/ink1899.xml"/><Relationship Id="rId158" Type="http://schemas.openxmlformats.org/officeDocument/2006/relationships/image" Target="../media/image1956.png"/><Relationship Id="rId20" Type="http://schemas.openxmlformats.org/officeDocument/2006/relationships/image" Target="../media/image1887.png"/><Relationship Id="rId41" Type="http://schemas.openxmlformats.org/officeDocument/2006/relationships/customXml" Target="../ink/ink1851.xml"/><Relationship Id="rId62" Type="http://schemas.openxmlformats.org/officeDocument/2006/relationships/image" Target="../media/image1908.png"/><Relationship Id="rId83" Type="http://schemas.openxmlformats.org/officeDocument/2006/relationships/customXml" Target="../ink/ink1872.xml"/><Relationship Id="rId88" Type="http://schemas.openxmlformats.org/officeDocument/2006/relationships/image" Target="../media/image1921.png"/><Relationship Id="rId111" Type="http://schemas.openxmlformats.org/officeDocument/2006/relationships/customXml" Target="../ink/ink1886.xml"/><Relationship Id="rId132" Type="http://schemas.openxmlformats.org/officeDocument/2006/relationships/image" Target="../media/image1943.png"/><Relationship Id="rId153" Type="http://schemas.openxmlformats.org/officeDocument/2006/relationships/customXml" Target="../ink/ink1907.xml"/><Relationship Id="rId15" Type="http://schemas.openxmlformats.org/officeDocument/2006/relationships/customXml" Target="../ink/ink1838.xml"/><Relationship Id="rId36" Type="http://schemas.openxmlformats.org/officeDocument/2006/relationships/image" Target="../media/image1895.png"/><Relationship Id="rId57" Type="http://schemas.openxmlformats.org/officeDocument/2006/relationships/customXml" Target="../ink/ink1859.xml"/><Relationship Id="rId106" Type="http://schemas.openxmlformats.org/officeDocument/2006/relationships/image" Target="../media/image1930.png"/><Relationship Id="rId127" Type="http://schemas.openxmlformats.org/officeDocument/2006/relationships/customXml" Target="../ink/ink1894.xml"/><Relationship Id="rId10" Type="http://schemas.openxmlformats.org/officeDocument/2006/relationships/image" Target="../media/image1882.png"/><Relationship Id="rId31" Type="http://schemas.openxmlformats.org/officeDocument/2006/relationships/customXml" Target="../ink/ink1846.xml"/><Relationship Id="rId52" Type="http://schemas.openxmlformats.org/officeDocument/2006/relationships/image" Target="../media/image1903.png"/><Relationship Id="rId73" Type="http://schemas.openxmlformats.org/officeDocument/2006/relationships/customXml" Target="../ink/ink1867.xml"/><Relationship Id="rId78" Type="http://schemas.openxmlformats.org/officeDocument/2006/relationships/image" Target="../media/image1916.png"/><Relationship Id="rId94" Type="http://schemas.openxmlformats.org/officeDocument/2006/relationships/image" Target="../media/image1924.png"/><Relationship Id="rId99" Type="http://schemas.openxmlformats.org/officeDocument/2006/relationships/customXml" Target="../ink/ink1880.xml"/><Relationship Id="rId101" Type="http://schemas.openxmlformats.org/officeDocument/2006/relationships/customXml" Target="../ink/ink1881.xml"/><Relationship Id="rId122" Type="http://schemas.openxmlformats.org/officeDocument/2006/relationships/image" Target="../media/image1938.png"/><Relationship Id="rId143" Type="http://schemas.openxmlformats.org/officeDocument/2006/relationships/customXml" Target="../ink/ink1902.xml"/><Relationship Id="rId148" Type="http://schemas.openxmlformats.org/officeDocument/2006/relationships/image" Target="../media/image1951.png"/><Relationship Id="rId4" Type="http://schemas.openxmlformats.org/officeDocument/2006/relationships/image" Target="../media/image1879.png"/><Relationship Id="rId9" Type="http://schemas.openxmlformats.org/officeDocument/2006/relationships/customXml" Target="../ink/ink1835.xml"/><Relationship Id="rId26" Type="http://schemas.openxmlformats.org/officeDocument/2006/relationships/image" Target="../media/image1890.png"/><Relationship Id="rId47" Type="http://schemas.openxmlformats.org/officeDocument/2006/relationships/customXml" Target="../ink/ink1854.xml"/><Relationship Id="rId68" Type="http://schemas.openxmlformats.org/officeDocument/2006/relationships/image" Target="../media/image1911.png"/><Relationship Id="rId89" Type="http://schemas.openxmlformats.org/officeDocument/2006/relationships/customXml" Target="../ink/ink1875.xml"/><Relationship Id="rId112" Type="http://schemas.openxmlformats.org/officeDocument/2006/relationships/image" Target="../media/image1933.png"/><Relationship Id="rId133" Type="http://schemas.openxmlformats.org/officeDocument/2006/relationships/customXml" Target="../ink/ink1897.xml"/><Relationship Id="rId154" Type="http://schemas.openxmlformats.org/officeDocument/2006/relationships/image" Target="../media/image1954.png"/><Relationship Id="rId16" Type="http://schemas.openxmlformats.org/officeDocument/2006/relationships/image" Target="../media/image1885.png"/><Relationship Id="rId37" Type="http://schemas.openxmlformats.org/officeDocument/2006/relationships/customXml" Target="../ink/ink1849.xml"/><Relationship Id="rId58" Type="http://schemas.openxmlformats.org/officeDocument/2006/relationships/image" Target="../media/image1906.png"/><Relationship Id="rId79" Type="http://schemas.openxmlformats.org/officeDocument/2006/relationships/customXml" Target="../ink/ink1870.xml"/><Relationship Id="rId102" Type="http://schemas.openxmlformats.org/officeDocument/2006/relationships/image" Target="../media/image1928.png"/><Relationship Id="rId123" Type="http://schemas.openxmlformats.org/officeDocument/2006/relationships/customXml" Target="../ink/ink1892.xml"/><Relationship Id="rId144" Type="http://schemas.openxmlformats.org/officeDocument/2006/relationships/image" Target="../media/image1949.png"/><Relationship Id="rId90" Type="http://schemas.openxmlformats.org/officeDocument/2006/relationships/image" Target="../media/image1922.png"/><Relationship Id="rId27" Type="http://schemas.openxmlformats.org/officeDocument/2006/relationships/customXml" Target="../ink/ink1844.xml"/><Relationship Id="rId48" Type="http://schemas.openxmlformats.org/officeDocument/2006/relationships/image" Target="../media/image1901.png"/><Relationship Id="rId69" Type="http://schemas.openxmlformats.org/officeDocument/2006/relationships/customXml" Target="../ink/ink1865.xml"/><Relationship Id="rId113" Type="http://schemas.openxmlformats.org/officeDocument/2006/relationships/customXml" Target="../ink/ink1887.xml"/><Relationship Id="rId134" Type="http://schemas.openxmlformats.org/officeDocument/2006/relationships/image" Target="../media/image1944.png"/></Relationships>
</file>

<file path=ppt/slides/_rels/slide52.xml.rels><?xml version="1.0" encoding="UTF-8" standalone="yes"?>
<Relationships xmlns="http://schemas.openxmlformats.org/package/2006/relationships"><Relationship Id="rId3" Type="http://schemas.openxmlformats.org/officeDocument/2006/relationships/image" Target="../media/image19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17" Type="http://schemas.openxmlformats.org/officeDocument/2006/relationships/image" Target="../media/image2015.png"/><Relationship Id="rId299" Type="http://schemas.openxmlformats.org/officeDocument/2006/relationships/image" Target="../media/image2106.png"/><Relationship Id="rId21" Type="http://schemas.openxmlformats.org/officeDocument/2006/relationships/image" Target="../media/image1967.png"/><Relationship Id="rId63" Type="http://schemas.openxmlformats.org/officeDocument/2006/relationships/image" Target="../media/image1988.png"/><Relationship Id="rId159" Type="http://schemas.openxmlformats.org/officeDocument/2006/relationships/image" Target="../media/image2036.png"/><Relationship Id="rId170" Type="http://schemas.openxmlformats.org/officeDocument/2006/relationships/customXml" Target="../ink/ink1994.xml"/><Relationship Id="rId226" Type="http://schemas.openxmlformats.org/officeDocument/2006/relationships/customXml" Target="../ink/ink2022.xml"/><Relationship Id="rId268" Type="http://schemas.openxmlformats.org/officeDocument/2006/relationships/customXml" Target="../ink/ink2043.xml"/><Relationship Id="rId32" Type="http://schemas.openxmlformats.org/officeDocument/2006/relationships/customXml" Target="../ink/ink1925.xml"/><Relationship Id="rId74" Type="http://schemas.openxmlformats.org/officeDocument/2006/relationships/customXml" Target="../ink/ink1946.xml"/><Relationship Id="rId128" Type="http://schemas.openxmlformats.org/officeDocument/2006/relationships/customXml" Target="../ink/ink1973.xml"/><Relationship Id="rId5" Type="http://schemas.openxmlformats.org/officeDocument/2006/relationships/image" Target="../media/image1959.png"/><Relationship Id="rId181" Type="http://schemas.openxmlformats.org/officeDocument/2006/relationships/image" Target="../media/image2047.png"/><Relationship Id="rId237" Type="http://schemas.openxmlformats.org/officeDocument/2006/relationships/image" Target="../media/image2075.png"/><Relationship Id="rId279" Type="http://schemas.openxmlformats.org/officeDocument/2006/relationships/image" Target="../media/image2096.png"/><Relationship Id="rId43" Type="http://schemas.openxmlformats.org/officeDocument/2006/relationships/image" Target="../media/image1978.png"/><Relationship Id="rId139" Type="http://schemas.openxmlformats.org/officeDocument/2006/relationships/image" Target="../media/image2026.png"/><Relationship Id="rId290" Type="http://schemas.openxmlformats.org/officeDocument/2006/relationships/customXml" Target="../ink/ink2054.xml"/><Relationship Id="rId304" Type="http://schemas.openxmlformats.org/officeDocument/2006/relationships/customXml" Target="../ink/ink2061.xml"/><Relationship Id="rId85" Type="http://schemas.openxmlformats.org/officeDocument/2006/relationships/image" Target="../media/image1999.png"/><Relationship Id="rId150" Type="http://schemas.openxmlformats.org/officeDocument/2006/relationships/customXml" Target="../ink/ink1984.xml"/><Relationship Id="rId192" Type="http://schemas.openxmlformats.org/officeDocument/2006/relationships/customXml" Target="../ink/ink2005.xml"/><Relationship Id="rId206" Type="http://schemas.openxmlformats.org/officeDocument/2006/relationships/customXml" Target="../ink/ink2012.xml"/><Relationship Id="rId248" Type="http://schemas.openxmlformats.org/officeDocument/2006/relationships/customXml" Target="../ink/ink2033.xml"/><Relationship Id="rId12" Type="http://schemas.openxmlformats.org/officeDocument/2006/relationships/customXml" Target="../ink/ink1915.xml"/><Relationship Id="rId108" Type="http://schemas.openxmlformats.org/officeDocument/2006/relationships/customXml" Target="../ink/ink1963.xml"/><Relationship Id="rId54" Type="http://schemas.openxmlformats.org/officeDocument/2006/relationships/customXml" Target="../ink/ink1936.xml"/><Relationship Id="rId96" Type="http://schemas.openxmlformats.org/officeDocument/2006/relationships/customXml" Target="../ink/ink1957.xml"/><Relationship Id="rId161" Type="http://schemas.openxmlformats.org/officeDocument/2006/relationships/image" Target="../media/image2037.png"/><Relationship Id="rId217" Type="http://schemas.openxmlformats.org/officeDocument/2006/relationships/image" Target="../media/image2065.png"/><Relationship Id="rId259" Type="http://schemas.openxmlformats.org/officeDocument/2006/relationships/image" Target="../media/image2086.png"/><Relationship Id="rId23" Type="http://schemas.openxmlformats.org/officeDocument/2006/relationships/image" Target="../media/image1968.png"/><Relationship Id="rId119" Type="http://schemas.openxmlformats.org/officeDocument/2006/relationships/image" Target="../media/image2016.png"/><Relationship Id="rId270" Type="http://schemas.openxmlformats.org/officeDocument/2006/relationships/customXml" Target="../ink/ink2044.xml"/><Relationship Id="rId65" Type="http://schemas.openxmlformats.org/officeDocument/2006/relationships/image" Target="../media/image1989.png"/><Relationship Id="rId130" Type="http://schemas.openxmlformats.org/officeDocument/2006/relationships/customXml" Target="../ink/ink1974.xml"/><Relationship Id="rId172" Type="http://schemas.openxmlformats.org/officeDocument/2006/relationships/customXml" Target="../ink/ink1995.xml"/><Relationship Id="rId193" Type="http://schemas.openxmlformats.org/officeDocument/2006/relationships/image" Target="../media/image2053.png"/><Relationship Id="rId207" Type="http://schemas.openxmlformats.org/officeDocument/2006/relationships/image" Target="../media/image2060.png"/><Relationship Id="rId228" Type="http://schemas.openxmlformats.org/officeDocument/2006/relationships/customXml" Target="../ink/ink2023.xml"/><Relationship Id="rId249" Type="http://schemas.openxmlformats.org/officeDocument/2006/relationships/image" Target="../media/image2081.png"/><Relationship Id="rId13" Type="http://schemas.openxmlformats.org/officeDocument/2006/relationships/image" Target="../media/image1963.png"/><Relationship Id="rId109" Type="http://schemas.openxmlformats.org/officeDocument/2006/relationships/image" Target="../media/image2011.png"/><Relationship Id="rId260" Type="http://schemas.openxmlformats.org/officeDocument/2006/relationships/customXml" Target="../ink/ink2039.xml"/><Relationship Id="rId281" Type="http://schemas.openxmlformats.org/officeDocument/2006/relationships/image" Target="../media/image2097.png"/><Relationship Id="rId34" Type="http://schemas.openxmlformats.org/officeDocument/2006/relationships/customXml" Target="../ink/ink1926.xml"/><Relationship Id="rId55" Type="http://schemas.openxmlformats.org/officeDocument/2006/relationships/image" Target="../media/image1984.png"/><Relationship Id="rId76" Type="http://schemas.openxmlformats.org/officeDocument/2006/relationships/customXml" Target="../ink/ink1947.xml"/><Relationship Id="rId97" Type="http://schemas.openxmlformats.org/officeDocument/2006/relationships/image" Target="../media/image2005.png"/><Relationship Id="rId120" Type="http://schemas.openxmlformats.org/officeDocument/2006/relationships/customXml" Target="../ink/ink1969.xml"/><Relationship Id="rId141" Type="http://schemas.openxmlformats.org/officeDocument/2006/relationships/image" Target="../media/image2027.png"/><Relationship Id="rId7" Type="http://schemas.openxmlformats.org/officeDocument/2006/relationships/image" Target="../media/image1960.png"/><Relationship Id="rId162" Type="http://schemas.openxmlformats.org/officeDocument/2006/relationships/customXml" Target="../ink/ink1990.xml"/><Relationship Id="rId183" Type="http://schemas.openxmlformats.org/officeDocument/2006/relationships/image" Target="../media/image2048.png"/><Relationship Id="rId218" Type="http://schemas.openxmlformats.org/officeDocument/2006/relationships/customXml" Target="../ink/ink2018.xml"/><Relationship Id="rId239" Type="http://schemas.openxmlformats.org/officeDocument/2006/relationships/image" Target="../media/image2076.png"/><Relationship Id="rId250" Type="http://schemas.openxmlformats.org/officeDocument/2006/relationships/customXml" Target="../ink/ink2034.xml"/><Relationship Id="rId271" Type="http://schemas.openxmlformats.org/officeDocument/2006/relationships/image" Target="../media/image2092.png"/><Relationship Id="rId292" Type="http://schemas.openxmlformats.org/officeDocument/2006/relationships/customXml" Target="../ink/ink2055.xml"/><Relationship Id="rId306" Type="http://schemas.openxmlformats.org/officeDocument/2006/relationships/customXml" Target="../ink/ink2062.xml"/><Relationship Id="rId24" Type="http://schemas.openxmlformats.org/officeDocument/2006/relationships/customXml" Target="../ink/ink1921.xml"/><Relationship Id="rId45" Type="http://schemas.openxmlformats.org/officeDocument/2006/relationships/image" Target="../media/image1979.png"/><Relationship Id="rId66" Type="http://schemas.openxmlformats.org/officeDocument/2006/relationships/customXml" Target="../ink/ink1942.xml"/><Relationship Id="rId87" Type="http://schemas.openxmlformats.org/officeDocument/2006/relationships/image" Target="../media/image2000.png"/><Relationship Id="rId110" Type="http://schemas.openxmlformats.org/officeDocument/2006/relationships/customXml" Target="../ink/ink1964.xml"/><Relationship Id="rId131" Type="http://schemas.openxmlformats.org/officeDocument/2006/relationships/image" Target="../media/image2022.png"/><Relationship Id="rId152" Type="http://schemas.openxmlformats.org/officeDocument/2006/relationships/customXml" Target="../ink/ink1985.xml"/><Relationship Id="rId173" Type="http://schemas.openxmlformats.org/officeDocument/2006/relationships/image" Target="../media/image2043.png"/><Relationship Id="rId194" Type="http://schemas.openxmlformats.org/officeDocument/2006/relationships/customXml" Target="../ink/ink2006.xml"/><Relationship Id="rId208" Type="http://schemas.openxmlformats.org/officeDocument/2006/relationships/customXml" Target="../ink/ink2013.xml"/><Relationship Id="rId229" Type="http://schemas.openxmlformats.org/officeDocument/2006/relationships/image" Target="../media/image2071.png"/><Relationship Id="rId240" Type="http://schemas.openxmlformats.org/officeDocument/2006/relationships/customXml" Target="../ink/ink2029.xml"/><Relationship Id="rId261" Type="http://schemas.openxmlformats.org/officeDocument/2006/relationships/image" Target="../media/image2087.png"/><Relationship Id="rId14" Type="http://schemas.openxmlformats.org/officeDocument/2006/relationships/customXml" Target="../ink/ink1916.xml"/><Relationship Id="rId35" Type="http://schemas.openxmlformats.org/officeDocument/2006/relationships/image" Target="../media/image1974.png"/><Relationship Id="rId56" Type="http://schemas.openxmlformats.org/officeDocument/2006/relationships/customXml" Target="../ink/ink1937.xml"/><Relationship Id="rId77" Type="http://schemas.openxmlformats.org/officeDocument/2006/relationships/image" Target="../media/image1995.png"/><Relationship Id="rId100" Type="http://schemas.openxmlformats.org/officeDocument/2006/relationships/customXml" Target="../ink/ink1959.xml"/><Relationship Id="rId282" Type="http://schemas.openxmlformats.org/officeDocument/2006/relationships/customXml" Target="../ink/ink2050.xml"/><Relationship Id="rId8" Type="http://schemas.openxmlformats.org/officeDocument/2006/relationships/customXml" Target="../ink/ink1913.xml"/><Relationship Id="rId98" Type="http://schemas.openxmlformats.org/officeDocument/2006/relationships/customXml" Target="../ink/ink1958.xml"/><Relationship Id="rId121" Type="http://schemas.openxmlformats.org/officeDocument/2006/relationships/image" Target="../media/image2017.png"/><Relationship Id="rId142" Type="http://schemas.openxmlformats.org/officeDocument/2006/relationships/customXml" Target="../ink/ink1980.xml"/><Relationship Id="rId163" Type="http://schemas.openxmlformats.org/officeDocument/2006/relationships/image" Target="../media/image2038.png"/><Relationship Id="rId184" Type="http://schemas.openxmlformats.org/officeDocument/2006/relationships/customXml" Target="../ink/ink2001.xml"/><Relationship Id="rId219" Type="http://schemas.openxmlformats.org/officeDocument/2006/relationships/image" Target="../media/image2066.png"/><Relationship Id="rId230" Type="http://schemas.openxmlformats.org/officeDocument/2006/relationships/customXml" Target="../ink/ink2024.xml"/><Relationship Id="rId251" Type="http://schemas.openxmlformats.org/officeDocument/2006/relationships/image" Target="../media/image2082.png"/><Relationship Id="rId25" Type="http://schemas.openxmlformats.org/officeDocument/2006/relationships/image" Target="../media/image1969.png"/><Relationship Id="rId46" Type="http://schemas.openxmlformats.org/officeDocument/2006/relationships/customXml" Target="../ink/ink1932.xml"/><Relationship Id="rId67" Type="http://schemas.openxmlformats.org/officeDocument/2006/relationships/image" Target="../media/image1990.png"/><Relationship Id="rId272" Type="http://schemas.openxmlformats.org/officeDocument/2006/relationships/customXml" Target="../ink/ink2045.xml"/><Relationship Id="rId293" Type="http://schemas.openxmlformats.org/officeDocument/2006/relationships/image" Target="../media/image2103.png"/><Relationship Id="rId307" Type="http://schemas.openxmlformats.org/officeDocument/2006/relationships/image" Target="../media/image2110.png"/><Relationship Id="rId88" Type="http://schemas.openxmlformats.org/officeDocument/2006/relationships/customXml" Target="../ink/ink1953.xml"/><Relationship Id="rId111" Type="http://schemas.openxmlformats.org/officeDocument/2006/relationships/image" Target="../media/image2012.png"/><Relationship Id="rId132" Type="http://schemas.openxmlformats.org/officeDocument/2006/relationships/customXml" Target="../ink/ink1975.xml"/><Relationship Id="rId153" Type="http://schemas.openxmlformats.org/officeDocument/2006/relationships/image" Target="../media/image2033.png"/><Relationship Id="rId174" Type="http://schemas.openxmlformats.org/officeDocument/2006/relationships/customXml" Target="../ink/ink1996.xml"/><Relationship Id="rId195" Type="http://schemas.openxmlformats.org/officeDocument/2006/relationships/image" Target="../media/image2054.png"/><Relationship Id="rId209" Type="http://schemas.openxmlformats.org/officeDocument/2006/relationships/image" Target="../media/image2061.png"/><Relationship Id="rId220" Type="http://schemas.openxmlformats.org/officeDocument/2006/relationships/customXml" Target="../ink/ink2019.xml"/><Relationship Id="rId241" Type="http://schemas.openxmlformats.org/officeDocument/2006/relationships/image" Target="../media/image2077.png"/><Relationship Id="rId15" Type="http://schemas.openxmlformats.org/officeDocument/2006/relationships/image" Target="../media/image1964.png"/><Relationship Id="rId36" Type="http://schemas.openxmlformats.org/officeDocument/2006/relationships/customXml" Target="../ink/ink1927.xml"/><Relationship Id="rId57" Type="http://schemas.openxmlformats.org/officeDocument/2006/relationships/image" Target="../media/image1985.png"/><Relationship Id="rId262" Type="http://schemas.openxmlformats.org/officeDocument/2006/relationships/customXml" Target="../ink/ink2040.xml"/><Relationship Id="rId283" Type="http://schemas.openxmlformats.org/officeDocument/2006/relationships/image" Target="../media/image2098.png"/><Relationship Id="rId78" Type="http://schemas.openxmlformats.org/officeDocument/2006/relationships/customXml" Target="../ink/ink1948.xml"/><Relationship Id="rId99" Type="http://schemas.openxmlformats.org/officeDocument/2006/relationships/image" Target="../media/image2006.png"/><Relationship Id="rId101" Type="http://schemas.openxmlformats.org/officeDocument/2006/relationships/image" Target="../media/image2007.png"/><Relationship Id="rId122" Type="http://schemas.openxmlformats.org/officeDocument/2006/relationships/customXml" Target="../ink/ink1970.xml"/><Relationship Id="rId143" Type="http://schemas.openxmlformats.org/officeDocument/2006/relationships/image" Target="../media/image2028.png"/><Relationship Id="rId164" Type="http://schemas.openxmlformats.org/officeDocument/2006/relationships/customXml" Target="../ink/ink1991.xml"/><Relationship Id="rId185" Type="http://schemas.openxmlformats.org/officeDocument/2006/relationships/image" Target="../media/image2049.png"/><Relationship Id="rId9" Type="http://schemas.openxmlformats.org/officeDocument/2006/relationships/image" Target="../media/image1961.png"/><Relationship Id="rId210" Type="http://schemas.openxmlformats.org/officeDocument/2006/relationships/customXml" Target="../ink/ink2014.xml"/><Relationship Id="rId26" Type="http://schemas.openxmlformats.org/officeDocument/2006/relationships/customXml" Target="../ink/ink1922.xml"/><Relationship Id="rId231" Type="http://schemas.openxmlformats.org/officeDocument/2006/relationships/image" Target="../media/image2072.png"/><Relationship Id="rId252" Type="http://schemas.openxmlformats.org/officeDocument/2006/relationships/customXml" Target="../ink/ink2035.xml"/><Relationship Id="rId273" Type="http://schemas.openxmlformats.org/officeDocument/2006/relationships/image" Target="../media/image2093.png"/><Relationship Id="rId294" Type="http://schemas.openxmlformats.org/officeDocument/2006/relationships/customXml" Target="../ink/ink2056.xml"/><Relationship Id="rId308" Type="http://schemas.openxmlformats.org/officeDocument/2006/relationships/customXml" Target="../ink/ink2063.xml"/><Relationship Id="rId47" Type="http://schemas.openxmlformats.org/officeDocument/2006/relationships/image" Target="../media/image1980.png"/><Relationship Id="rId68" Type="http://schemas.openxmlformats.org/officeDocument/2006/relationships/customXml" Target="../ink/ink1943.xml"/><Relationship Id="rId89" Type="http://schemas.openxmlformats.org/officeDocument/2006/relationships/image" Target="../media/image2001.png"/><Relationship Id="rId112" Type="http://schemas.openxmlformats.org/officeDocument/2006/relationships/customXml" Target="../ink/ink1965.xml"/><Relationship Id="rId133" Type="http://schemas.openxmlformats.org/officeDocument/2006/relationships/image" Target="../media/image2023.png"/><Relationship Id="rId154" Type="http://schemas.openxmlformats.org/officeDocument/2006/relationships/customXml" Target="../ink/ink1986.xml"/><Relationship Id="rId175" Type="http://schemas.openxmlformats.org/officeDocument/2006/relationships/image" Target="../media/image2044.png"/><Relationship Id="rId196" Type="http://schemas.openxmlformats.org/officeDocument/2006/relationships/customXml" Target="../ink/ink2007.xml"/><Relationship Id="rId200" Type="http://schemas.openxmlformats.org/officeDocument/2006/relationships/customXml" Target="../ink/ink2009.xml"/><Relationship Id="rId16" Type="http://schemas.openxmlformats.org/officeDocument/2006/relationships/customXml" Target="../ink/ink1917.xml"/><Relationship Id="rId221" Type="http://schemas.openxmlformats.org/officeDocument/2006/relationships/image" Target="../media/image2067.png"/><Relationship Id="rId242" Type="http://schemas.openxmlformats.org/officeDocument/2006/relationships/customXml" Target="../ink/ink2030.xml"/><Relationship Id="rId263" Type="http://schemas.openxmlformats.org/officeDocument/2006/relationships/image" Target="../media/image2088.png"/><Relationship Id="rId284" Type="http://schemas.openxmlformats.org/officeDocument/2006/relationships/customXml" Target="../ink/ink2051.xml"/><Relationship Id="rId37" Type="http://schemas.openxmlformats.org/officeDocument/2006/relationships/image" Target="../media/image1975.png"/><Relationship Id="rId58" Type="http://schemas.openxmlformats.org/officeDocument/2006/relationships/customXml" Target="../ink/ink1938.xml"/><Relationship Id="rId79" Type="http://schemas.openxmlformats.org/officeDocument/2006/relationships/image" Target="../media/image1996.png"/><Relationship Id="rId102" Type="http://schemas.openxmlformats.org/officeDocument/2006/relationships/customXml" Target="../ink/ink1960.xml"/><Relationship Id="rId123" Type="http://schemas.openxmlformats.org/officeDocument/2006/relationships/image" Target="../media/image2018.png"/><Relationship Id="rId144" Type="http://schemas.openxmlformats.org/officeDocument/2006/relationships/customXml" Target="../ink/ink1981.xml"/><Relationship Id="rId90" Type="http://schemas.openxmlformats.org/officeDocument/2006/relationships/customXml" Target="../ink/ink1954.xml"/><Relationship Id="rId165" Type="http://schemas.openxmlformats.org/officeDocument/2006/relationships/image" Target="../media/image2039.png"/><Relationship Id="rId186" Type="http://schemas.openxmlformats.org/officeDocument/2006/relationships/customXml" Target="../ink/ink2002.xml"/><Relationship Id="rId211" Type="http://schemas.openxmlformats.org/officeDocument/2006/relationships/image" Target="../media/image2062.png"/><Relationship Id="rId232" Type="http://schemas.openxmlformats.org/officeDocument/2006/relationships/customXml" Target="../ink/ink2025.xml"/><Relationship Id="rId253" Type="http://schemas.openxmlformats.org/officeDocument/2006/relationships/image" Target="../media/image2083.png"/><Relationship Id="rId274" Type="http://schemas.openxmlformats.org/officeDocument/2006/relationships/customXml" Target="../ink/ink2046.xml"/><Relationship Id="rId295" Type="http://schemas.openxmlformats.org/officeDocument/2006/relationships/image" Target="../media/image2104.png"/><Relationship Id="rId309" Type="http://schemas.openxmlformats.org/officeDocument/2006/relationships/image" Target="../media/image2111.png"/><Relationship Id="rId27" Type="http://schemas.openxmlformats.org/officeDocument/2006/relationships/image" Target="../media/image1970.png"/><Relationship Id="rId48" Type="http://schemas.openxmlformats.org/officeDocument/2006/relationships/customXml" Target="../ink/ink1933.xml"/><Relationship Id="rId69" Type="http://schemas.openxmlformats.org/officeDocument/2006/relationships/image" Target="../media/image1991.png"/><Relationship Id="rId113" Type="http://schemas.openxmlformats.org/officeDocument/2006/relationships/image" Target="../media/image2013.png"/><Relationship Id="rId134" Type="http://schemas.openxmlformats.org/officeDocument/2006/relationships/customXml" Target="../ink/ink1976.xml"/><Relationship Id="rId80" Type="http://schemas.openxmlformats.org/officeDocument/2006/relationships/customXml" Target="../ink/ink1949.xml"/><Relationship Id="rId155" Type="http://schemas.openxmlformats.org/officeDocument/2006/relationships/image" Target="../media/image2034.png"/><Relationship Id="rId176" Type="http://schemas.openxmlformats.org/officeDocument/2006/relationships/customXml" Target="../ink/ink1997.xml"/><Relationship Id="rId197" Type="http://schemas.openxmlformats.org/officeDocument/2006/relationships/image" Target="../media/image2055.png"/><Relationship Id="rId201" Type="http://schemas.openxmlformats.org/officeDocument/2006/relationships/image" Target="../media/image2057.png"/><Relationship Id="rId222" Type="http://schemas.openxmlformats.org/officeDocument/2006/relationships/customXml" Target="../ink/ink2020.xml"/><Relationship Id="rId243" Type="http://schemas.openxmlformats.org/officeDocument/2006/relationships/image" Target="../media/image2078.png"/><Relationship Id="rId264" Type="http://schemas.openxmlformats.org/officeDocument/2006/relationships/customXml" Target="../ink/ink2041.xml"/><Relationship Id="rId285" Type="http://schemas.openxmlformats.org/officeDocument/2006/relationships/image" Target="../media/image2099.png"/><Relationship Id="rId17" Type="http://schemas.openxmlformats.org/officeDocument/2006/relationships/image" Target="../media/image1965.png"/><Relationship Id="rId38" Type="http://schemas.openxmlformats.org/officeDocument/2006/relationships/customXml" Target="../ink/ink1928.xml"/><Relationship Id="rId59" Type="http://schemas.openxmlformats.org/officeDocument/2006/relationships/image" Target="../media/image1986.png"/><Relationship Id="rId103" Type="http://schemas.openxmlformats.org/officeDocument/2006/relationships/image" Target="../media/image2008.png"/><Relationship Id="rId124" Type="http://schemas.openxmlformats.org/officeDocument/2006/relationships/customXml" Target="../ink/ink1971.xml"/><Relationship Id="rId310" Type="http://schemas.openxmlformats.org/officeDocument/2006/relationships/customXml" Target="../ink/ink2064.xml"/><Relationship Id="rId70" Type="http://schemas.openxmlformats.org/officeDocument/2006/relationships/customXml" Target="../ink/ink1944.xml"/><Relationship Id="rId91" Type="http://schemas.openxmlformats.org/officeDocument/2006/relationships/image" Target="../media/image2002.png"/><Relationship Id="rId145" Type="http://schemas.openxmlformats.org/officeDocument/2006/relationships/image" Target="../media/image2029.png"/><Relationship Id="rId166" Type="http://schemas.openxmlformats.org/officeDocument/2006/relationships/customXml" Target="../ink/ink1992.xml"/><Relationship Id="rId187" Type="http://schemas.openxmlformats.org/officeDocument/2006/relationships/image" Target="../media/image2050.png"/><Relationship Id="rId1" Type="http://schemas.openxmlformats.org/officeDocument/2006/relationships/slideLayout" Target="../slideLayouts/slideLayout5.xml"/><Relationship Id="rId212" Type="http://schemas.openxmlformats.org/officeDocument/2006/relationships/customXml" Target="../ink/ink2015.xml"/><Relationship Id="rId233" Type="http://schemas.openxmlformats.org/officeDocument/2006/relationships/image" Target="../media/image2073.png"/><Relationship Id="rId254" Type="http://schemas.openxmlformats.org/officeDocument/2006/relationships/customXml" Target="../ink/ink2036.xml"/><Relationship Id="rId28" Type="http://schemas.openxmlformats.org/officeDocument/2006/relationships/customXml" Target="../ink/ink1923.xml"/><Relationship Id="rId49" Type="http://schemas.openxmlformats.org/officeDocument/2006/relationships/image" Target="../media/image1981.png"/><Relationship Id="rId114" Type="http://schemas.openxmlformats.org/officeDocument/2006/relationships/customXml" Target="../ink/ink1966.xml"/><Relationship Id="rId275" Type="http://schemas.openxmlformats.org/officeDocument/2006/relationships/image" Target="../media/image2094.png"/><Relationship Id="rId296" Type="http://schemas.openxmlformats.org/officeDocument/2006/relationships/customXml" Target="../ink/ink2057.xml"/><Relationship Id="rId300" Type="http://schemas.openxmlformats.org/officeDocument/2006/relationships/customXml" Target="../ink/ink2059.xml"/><Relationship Id="rId60" Type="http://schemas.openxmlformats.org/officeDocument/2006/relationships/customXml" Target="../ink/ink1939.xml"/><Relationship Id="rId81" Type="http://schemas.openxmlformats.org/officeDocument/2006/relationships/image" Target="../media/image1997.png"/><Relationship Id="rId135" Type="http://schemas.openxmlformats.org/officeDocument/2006/relationships/image" Target="../media/image2024.png"/><Relationship Id="rId156" Type="http://schemas.openxmlformats.org/officeDocument/2006/relationships/customXml" Target="../ink/ink1987.xml"/><Relationship Id="rId177" Type="http://schemas.openxmlformats.org/officeDocument/2006/relationships/image" Target="../media/image2045.png"/><Relationship Id="rId198" Type="http://schemas.openxmlformats.org/officeDocument/2006/relationships/customXml" Target="../ink/ink2008.xml"/><Relationship Id="rId202" Type="http://schemas.openxmlformats.org/officeDocument/2006/relationships/customXml" Target="../ink/ink2010.xml"/><Relationship Id="rId223" Type="http://schemas.openxmlformats.org/officeDocument/2006/relationships/image" Target="../media/image2068.png"/><Relationship Id="rId244" Type="http://schemas.openxmlformats.org/officeDocument/2006/relationships/customXml" Target="../ink/ink2031.xml"/><Relationship Id="rId18" Type="http://schemas.openxmlformats.org/officeDocument/2006/relationships/customXml" Target="../ink/ink1918.xml"/><Relationship Id="rId39" Type="http://schemas.openxmlformats.org/officeDocument/2006/relationships/image" Target="../media/image1976.png"/><Relationship Id="rId265" Type="http://schemas.openxmlformats.org/officeDocument/2006/relationships/image" Target="../media/image2089.png"/><Relationship Id="rId286" Type="http://schemas.openxmlformats.org/officeDocument/2006/relationships/customXml" Target="../ink/ink2052.xml"/><Relationship Id="rId50" Type="http://schemas.openxmlformats.org/officeDocument/2006/relationships/customXml" Target="../ink/ink1934.xml"/><Relationship Id="rId104" Type="http://schemas.openxmlformats.org/officeDocument/2006/relationships/customXml" Target="../ink/ink1961.xml"/><Relationship Id="rId125" Type="http://schemas.openxmlformats.org/officeDocument/2006/relationships/image" Target="../media/image2019.png"/><Relationship Id="rId146" Type="http://schemas.openxmlformats.org/officeDocument/2006/relationships/customXml" Target="../ink/ink1982.xml"/><Relationship Id="rId167" Type="http://schemas.openxmlformats.org/officeDocument/2006/relationships/image" Target="../media/image2040.png"/><Relationship Id="rId188" Type="http://schemas.openxmlformats.org/officeDocument/2006/relationships/customXml" Target="../ink/ink2003.xml"/><Relationship Id="rId311" Type="http://schemas.openxmlformats.org/officeDocument/2006/relationships/image" Target="../media/image2112.png"/><Relationship Id="rId71" Type="http://schemas.openxmlformats.org/officeDocument/2006/relationships/image" Target="../media/image1992.png"/><Relationship Id="rId92" Type="http://schemas.openxmlformats.org/officeDocument/2006/relationships/customXml" Target="../ink/ink1955.xml"/><Relationship Id="rId213" Type="http://schemas.openxmlformats.org/officeDocument/2006/relationships/image" Target="../media/image2063.png"/><Relationship Id="rId234" Type="http://schemas.openxmlformats.org/officeDocument/2006/relationships/customXml" Target="../ink/ink2026.xml"/><Relationship Id="rId2" Type="http://schemas.openxmlformats.org/officeDocument/2006/relationships/customXml" Target="../ink/ink1910.xml"/><Relationship Id="rId29" Type="http://schemas.openxmlformats.org/officeDocument/2006/relationships/image" Target="../media/image1971.png"/><Relationship Id="rId255" Type="http://schemas.openxmlformats.org/officeDocument/2006/relationships/image" Target="../media/image2084.png"/><Relationship Id="rId276" Type="http://schemas.openxmlformats.org/officeDocument/2006/relationships/customXml" Target="../ink/ink2047.xml"/><Relationship Id="rId297" Type="http://schemas.openxmlformats.org/officeDocument/2006/relationships/image" Target="../media/image2105.png"/><Relationship Id="rId40" Type="http://schemas.openxmlformats.org/officeDocument/2006/relationships/customXml" Target="../ink/ink1929.xml"/><Relationship Id="rId115" Type="http://schemas.openxmlformats.org/officeDocument/2006/relationships/image" Target="../media/image2014.png"/><Relationship Id="rId136" Type="http://schemas.openxmlformats.org/officeDocument/2006/relationships/customXml" Target="../ink/ink1977.xml"/><Relationship Id="rId157" Type="http://schemas.openxmlformats.org/officeDocument/2006/relationships/image" Target="../media/image2035.png"/><Relationship Id="rId178" Type="http://schemas.openxmlformats.org/officeDocument/2006/relationships/customXml" Target="../ink/ink1998.xml"/><Relationship Id="rId301" Type="http://schemas.openxmlformats.org/officeDocument/2006/relationships/image" Target="../media/image2107.png"/><Relationship Id="rId61" Type="http://schemas.openxmlformats.org/officeDocument/2006/relationships/image" Target="../media/image1987.png"/><Relationship Id="rId82" Type="http://schemas.openxmlformats.org/officeDocument/2006/relationships/customXml" Target="../ink/ink1950.xml"/><Relationship Id="rId199" Type="http://schemas.openxmlformats.org/officeDocument/2006/relationships/image" Target="../media/image2056.png"/><Relationship Id="rId203" Type="http://schemas.openxmlformats.org/officeDocument/2006/relationships/image" Target="../media/image2058.png"/><Relationship Id="rId19" Type="http://schemas.openxmlformats.org/officeDocument/2006/relationships/image" Target="../media/image1966.png"/><Relationship Id="rId224" Type="http://schemas.openxmlformats.org/officeDocument/2006/relationships/customXml" Target="../ink/ink2021.xml"/><Relationship Id="rId245" Type="http://schemas.openxmlformats.org/officeDocument/2006/relationships/image" Target="../media/image2079.png"/><Relationship Id="rId266" Type="http://schemas.openxmlformats.org/officeDocument/2006/relationships/customXml" Target="../ink/ink2042.xml"/><Relationship Id="rId287" Type="http://schemas.openxmlformats.org/officeDocument/2006/relationships/image" Target="../media/image2100.png"/><Relationship Id="rId30" Type="http://schemas.openxmlformats.org/officeDocument/2006/relationships/customXml" Target="../ink/ink1924.xml"/><Relationship Id="rId105" Type="http://schemas.openxmlformats.org/officeDocument/2006/relationships/image" Target="../media/image2009.png"/><Relationship Id="rId126" Type="http://schemas.openxmlformats.org/officeDocument/2006/relationships/customXml" Target="../ink/ink1972.xml"/><Relationship Id="rId147" Type="http://schemas.openxmlformats.org/officeDocument/2006/relationships/image" Target="../media/image2030.png"/><Relationship Id="rId168" Type="http://schemas.openxmlformats.org/officeDocument/2006/relationships/customXml" Target="../ink/ink1993.xml"/><Relationship Id="rId312" Type="http://schemas.openxmlformats.org/officeDocument/2006/relationships/customXml" Target="../ink/ink2065.xml"/><Relationship Id="rId51" Type="http://schemas.openxmlformats.org/officeDocument/2006/relationships/image" Target="../media/image1982.png"/><Relationship Id="rId72" Type="http://schemas.openxmlformats.org/officeDocument/2006/relationships/customXml" Target="../ink/ink1945.xml"/><Relationship Id="rId93" Type="http://schemas.openxmlformats.org/officeDocument/2006/relationships/image" Target="../media/image2003.png"/><Relationship Id="rId189" Type="http://schemas.openxmlformats.org/officeDocument/2006/relationships/image" Target="../media/image2051.png"/><Relationship Id="rId3" Type="http://schemas.openxmlformats.org/officeDocument/2006/relationships/image" Target="../media/image1958.png"/><Relationship Id="rId214" Type="http://schemas.openxmlformats.org/officeDocument/2006/relationships/customXml" Target="../ink/ink2016.xml"/><Relationship Id="rId235" Type="http://schemas.openxmlformats.org/officeDocument/2006/relationships/image" Target="../media/image2074.png"/><Relationship Id="rId256" Type="http://schemas.openxmlformats.org/officeDocument/2006/relationships/customXml" Target="../ink/ink2037.xml"/><Relationship Id="rId277" Type="http://schemas.openxmlformats.org/officeDocument/2006/relationships/image" Target="../media/image2095.png"/><Relationship Id="rId298" Type="http://schemas.openxmlformats.org/officeDocument/2006/relationships/customXml" Target="../ink/ink2058.xml"/><Relationship Id="rId116" Type="http://schemas.openxmlformats.org/officeDocument/2006/relationships/customXml" Target="../ink/ink1967.xml"/><Relationship Id="rId137" Type="http://schemas.openxmlformats.org/officeDocument/2006/relationships/image" Target="../media/image2025.png"/><Relationship Id="rId158" Type="http://schemas.openxmlformats.org/officeDocument/2006/relationships/customXml" Target="../ink/ink1988.xml"/><Relationship Id="rId302" Type="http://schemas.openxmlformats.org/officeDocument/2006/relationships/customXml" Target="../ink/ink2060.xml"/><Relationship Id="rId20" Type="http://schemas.openxmlformats.org/officeDocument/2006/relationships/customXml" Target="../ink/ink1919.xml"/><Relationship Id="rId41" Type="http://schemas.openxmlformats.org/officeDocument/2006/relationships/image" Target="../media/image1977.png"/><Relationship Id="rId62" Type="http://schemas.openxmlformats.org/officeDocument/2006/relationships/customXml" Target="../ink/ink1940.xml"/><Relationship Id="rId83" Type="http://schemas.openxmlformats.org/officeDocument/2006/relationships/image" Target="../media/image1998.png"/><Relationship Id="rId179" Type="http://schemas.openxmlformats.org/officeDocument/2006/relationships/image" Target="../media/image2046.png"/><Relationship Id="rId190" Type="http://schemas.openxmlformats.org/officeDocument/2006/relationships/customXml" Target="../ink/ink2004.xml"/><Relationship Id="rId204" Type="http://schemas.openxmlformats.org/officeDocument/2006/relationships/customXml" Target="../ink/ink2011.xml"/><Relationship Id="rId225" Type="http://schemas.openxmlformats.org/officeDocument/2006/relationships/image" Target="../media/image2069.png"/><Relationship Id="rId246" Type="http://schemas.openxmlformats.org/officeDocument/2006/relationships/customXml" Target="../ink/ink2032.xml"/><Relationship Id="rId267" Type="http://schemas.openxmlformats.org/officeDocument/2006/relationships/image" Target="../media/image2090.png"/><Relationship Id="rId288" Type="http://schemas.openxmlformats.org/officeDocument/2006/relationships/customXml" Target="../ink/ink2053.xml"/><Relationship Id="rId106" Type="http://schemas.openxmlformats.org/officeDocument/2006/relationships/customXml" Target="../ink/ink1962.xml"/><Relationship Id="rId127" Type="http://schemas.openxmlformats.org/officeDocument/2006/relationships/image" Target="../media/image2020.png"/><Relationship Id="rId313" Type="http://schemas.openxmlformats.org/officeDocument/2006/relationships/image" Target="../media/image2113.png"/><Relationship Id="rId10" Type="http://schemas.openxmlformats.org/officeDocument/2006/relationships/customXml" Target="../ink/ink1914.xml"/><Relationship Id="rId31" Type="http://schemas.openxmlformats.org/officeDocument/2006/relationships/image" Target="../media/image1972.png"/><Relationship Id="rId52" Type="http://schemas.openxmlformats.org/officeDocument/2006/relationships/customXml" Target="../ink/ink1935.xml"/><Relationship Id="rId73" Type="http://schemas.openxmlformats.org/officeDocument/2006/relationships/image" Target="../media/image1993.png"/><Relationship Id="rId94" Type="http://schemas.openxmlformats.org/officeDocument/2006/relationships/customXml" Target="../ink/ink1956.xml"/><Relationship Id="rId148" Type="http://schemas.openxmlformats.org/officeDocument/2006/relationships/customXml" Target="../ink/ink1983.xml"/><Relationship Id="rId169" Type="http://schemas.openxmlformats.org/officeDocument/2006/relationships/image" Target="../media/image2041.png"/><Relationship Id="rId4" Type="http://schemas.openxmlformats.org/officeDocument/2006/relationships/customXml" Target="../ink/ink1911.xml"/><Relationship Id="rId180" Type="http://schemas.openxmlformats.org/officeDocument/2006/relationships/customXml" Target="../ink/ink1999.xml"/><Relationship Id="rId215" Type="http://schemas.openxmlformats.org/officeDocument/2006/relationships/image" Target="../media/image2064.png"/><Relationship Id="rId236" Type="http://schemas.openxmlformats.org/officeDocument/2006/relationships/customXml" Target="../ink/ink2027.xml"/><Relationship Id="rId257" Type="http://schemas.openxmlformats.org/officeDocument/2006/relationships/image" Target="../media/image2085.png"/><Relationship Id="rId278" Type="http://schemas.openxmlformats.org/officeDocument/2006/relationships/customXml" Target="../ink/ink2048.xml"/><Relationship Id="rId303" Type="http://schemas.openxmlformats.org/officeDocument/2006/relationships/image" Target="../media/image2108.png"/><Relationship Id="rId42" Type="http://schemas.openxmlformats.org/officeDocument/2006/relationships/customXml" Target="../ink/ink1930.xml"/><Relationship Id="rId84" Type="http://schemas.openxmlformats.org/officeDocument/2006/relationships/customXml" Target="../ink/ink1951.xml"/><Relationship Id="rId138" Type="http://schemas.openxmlformats.org/officeDocument/2006/relationships/customXml" Target="../ink/ink1978.xml"/><Relationship Id="rId191" Type="http://schemas.openxmlformats.org/officeDocument/2006/relationships/image" Target="../media/image2052.png"/><Relationship Id="rId205" Type="http://schemas.openxmlformats.org/officeDocument/2006/relationships/image" Target="../media/image2059.png"/><Relationship Id="rId247" Type="http://schemas.openxmlformats.org/officeDocument/2006/relationships/image" Target="../media/image2080.png"/><Relationship Id="rId107" Type="http://schemas.openxmlformats.org/officeDocument/2006/relationships/image" Target="../media/image2010.png"/><Relationship Id="rId289" Type="http://schemas.openxmlformats.org/officeDocument/2006/relationships/image" Target="../media/image2101.png"/><Relationship Id="rId11" Type="http://schemas.openxmlformats.org/officeDocument/2006/relationships/image" Target="../media/image1962.png"/><Relationship Id="rId53" Type="http://schemas.openxmlformats.org/officeDocument/2006/relationships/image" Target="../media/image1983.png"/><Relationship Id="rId149" Type="http://schemas.openxmlformats.org/officeDocument/2006/relationships/image" Target="../media/image2031.png"/><Relationship Id="rId95" Type="http://schemas.openxmlformats.org/officeDocument/2006/relationships/image" Target="../media/image2004.png"/><Relationship Id="rId160" Type="http://schemas.openxmlformats.org/officeDocument/2006/relationships/customXml" Target="../ink/ink1989.xml"/><Relationship Id="rId216" Type="http://schemas.openxmlformats.org/officeDocument/2006/relationships/customXml" Target="../ink/ink2017.xml"/><Relationship Id="rId258" Type="http://schemas.openxmlformats.org/officeDocument/2006/relationships/customXml" Target="../ink/ink2038.xml"/><Relationship Id="rId22" Type="http://schemas.openxmlformats.org/officeDocument/2006/relationships/customXml" Target="../ink/ink1920.xml"/><Relationship Id="rId64" Type="http://schemas.openxmlformats.org/officeDocument/2006/relationships/customXml" Target="../ink/ink1941.xml"/><Relationship Id="rId118" Type="http://schemas.openxmlformats.org/officeDocument/2006/relationships/customXml" Target="../ink/ink1968.xml"/><Relationship Id="rId171" Type="http://schemas.openxmlformats.org/officeDocument/2006/relationships/image" Target="../media/image2042.png"/><Relationship Id="rId227" Type="http://schemas.openxmlformats.org/officeDocument/2006/relationships/image" Target="../media/image2070.png"/><Relationship Id="rId269" Type="http://schemas.openxmlformats.org/officeDocument/2006/relationships/image" Target="../media/image2091.png"/><Relationship Id="rId33" Type="http://schemas.openxmlformats.org/officeDocument/2006/relationships/image" Target="../media/image1973.png"/><Relationship Id="rId129" Type="http://schemas.openxmlformats.org/officeDocument/2006/relationships/image" Target="../media/image2021.png"/><Relationship Id="rId280" Type="http://schemas.openxmlformats.org/officeDocument/2006/relationships/customXml" Target="../ink/ink2049.xml"/><Relationship Id="rId75" Type="http://schemas.openxmlformats.org/officeDocument/2006/relationships/image" Target="../media/image1994.png"/><Relationship Id="rId140" Type="http://schemas.openxmlformats.org/officeDocument/2006/relationships/customXml" Target="../ink/ink1979.xml"/><Relationship Id="rId182" Type="http://schemas.openxmlformats.org/officeDocument/2006/relationships/customXml" Target="../ink/ink2000.xml"/><Relationship Id="rId6" Type="http://schemas.openxmlformats.org/officeDocument/2006/relationships/customXml" Target="../ink/ink1912.xml"/><Relationship Id="rId238" Type="http://schemas.openxmlformats.org/officeDocument/2006/relationships/customXml" Target="../ink/ink2028.xml"/><Relationship Id="rId291" Type="http://schemas.openxmlformats.org/officeDocument/2006/relationships/image" Target="../media/image2102.png"/><Relationship Id="rId305" Type="http://schemas.openxmlformats.org/officeDocument/2006/relationships/image" Target="../media/image2109.png"/><Relationship Id="rId44" Type="http://schemas.openxmlformats.org/officeDocument/2006/relationships/customXml" Target="../ink/ink1931.xml"/><Relationship Id="rId86" Type="http://schemas.openxmlformats.org/officeDocument/2006/relationships/customXml" Target="../ink/ink1952.xml"/><Relationship Id="rId151" Type="http://schemas.openxmlformats.org/officeDocument/2006/relationships/image" Target="../media/image2032.png"/></Relationships>
</file>

<file path=ppt/slides/_rels/slide54.xml.rels><?xml version="1.0" encoding="UTF-8" standalone="yes"?>
<Relationships xmlns="http://schemas.openxmlformats.org/package/2006/relationships"><Relationship Id="rId117" Type="http://schemas.openxmlformats.org/officeDocument/2006/relationships/image" Target="../media/image2171.png"/><Relationship Id="rId299" Type="http://schemas.openxmlformats.org/officeDocument/2006/relationships/image" Target="../media/image2262.png"/><Relationship Id="rId21" Type="http://schemas.openxmlformats.org/officeDocument/2006/relationships/image" Target="../media/image2123.png"/><Relationship Id="rId63" Type="http://schemas.openxmlformats.org/officeDocument/2006/relationships/image" Target="../media/image2144.png"/><Relationship Id="rId159" Type="http://schemas.openxmlformats.org/officeDocument/2006/relationships/image" Target="../media/image2192.png"/><Relationship Id="rId324" Type="http://schemas.openxmlformats.org/officeDocument/2006/relationships/customXml" Target="../ink/ink2227.xml"/><Relationship Id="rId366" Type="http://schemas.openxmlformats.org/officeDocument/2006/relationships/customXml" Target="../ink/ink2248.xml"/><Relationship Id="rId170" Type="http://schemas.openxmlformats.org/officeDocument/2006/relationships/customXml" Target="../ink/ink2150.xml"/><Relationship Id="rId226" Type="http://schemas.openxmlformats.org/officeDocument/2006/relationships/customXml" Target="../ink/ink2178.xml"/><Relationship Id="rId433" Type="http://schemas.openxmlformats.org/officeDocument/2006/relationships/image" Target="../media/image2329.png"/><Relationship Id="rId268" Type="http://schemas.openxmlformats.org/officeDocument/2006/relationships/customXml" Target="../ink/ink2199.xml"/><Relationship Id="rId475" Type="http://schemas.openxmlformats.org/officeDocument/2006/relationships/image" Target="../media/image2350.png"/><Relationship Id="rId32" Type="http://schemas.openxmlformats.org/officeDocument/2006/relationships/customXml" Target="../ink/ink2081.xml"/><Relationship Id="rId74" Type="http://schemas.openxmlformats.org/officeDocument/2006/relationships/customXml" Target="../ink/ink2102.xml"/><Relationship Id="rId128" Type="http://schemas.openxmlformats.org/officeDocument/2006/relationships/customXml" Target="../ink/ink2129.xml"/><Relationship Id="rId335" Type="http://schemas.openxmlformats.org/officeDocument/2006/relationships/image" Target="../media/image2280.png"/><Relationship Id="rId377" Type="http://schemas.openxmlformats.org/officeDocument/2006/relationships/image" Target="../media/image2301.png"/><Relationship Id="rId5" Type="http://schemas.openxmlformats.org/officeDocument/2006/relationships/image" Target="../media/image2115.png"/><Relationship Id="rId181" Type="http://schemas.openxmlformats.org/officeDocument/2006/relationships/image" Target="../media/image2203.png"/><Relationship Id="rId237" Type="http://schemas.openxmlformats.org/officeDocument/2006/relationships/image" Target="../media/image2231.png"/><Relationship Id="rId402" Type="http://schemas.openxmlformats.org/officeDocument/2006/relationships/customXml" Target="../ink/ink2266.xml"/><Relationship Id="rId279" Type="http://schemas.openxmlformats.org/officeDocument/2006/relationships/image" Target="../media/image2252.png"/><Relationship Id="rId444" Type="http://schemas.openxmlformats.org/officeDocument/2006/relationships/customXml" Target="../ink/ink2287.xml"/><Relationship Id="rId43" Type="http://schemas.openxmlformats.org/officeDocument/2006/relationships/image" Target="../media/image2134.png"/><Relationship Id="rId139" Type="http://schemas.openxmlformats.org/officeDocument/2006/relationships/image" Target="../media/image2182.png"/><Relationship Id="rId290" Type="http://schemas.openxmlformats.org/officeDocument/2006/relationships/customXml" Target="../ink/ink2210.xml"/><Relationship Id="rId304" Type="http://schemas.openxmlformats.org/officeDocument/2006/relationships/customXml" Target="../ink/ink2217.xml"/><Relationship Id="rId346" Type="http://schemas.openxmlformats.org/officeDocument/2006/relationships/customXml" Target="../ink/ink2238.xml"/><Relationship Id="rId388" Type="http://schemas.openxmlformats.org/officeDocument/2006/relationships/customXml" Target="../ink/ink2259.xml"/><Relationship Id="rId85" Type="http://schemas.openxmlformats.org/officeDocument/2006/relationships/image" Target="../media/image2155.png"/><Relationship Id="rId150" Type="http://schemas.openxmlformats.org/officeDocument/2006/relationships/customXml" Target="../ink/ink2140.xml"/><Relationship Id="rId192" Type="http://schemas.openxmlformats.org/officeDocument/2006/relationships/customXml" Target="../ink/ink2161.xml"/><Relationship Id="rId206" Type="http://schemas.openxmlformats.org/officeDocument/2006/relationships/customXml" Target="../ink/ink2168.xml"/><Relationship Id="rId413" Type="http://schemas.openxmlformats.org/officeDocument/2006/relationships/image" Target="../media/image2319.png"/><Relationship Id="rId248" Type="http://schemas.openxmlformats.org/officeDocument/2006/relationships/customXml" Target="../ink/ink2189.xml"/><Relationship Id="rId455" Type="http://schemas.openxmlformats.org/officeDocument/2006/relationships/image" Target="../media/image2340.png"/><Relationship Id="rId12" Type="http://schemas.openxmlformats.org/officeDocument/2006/relationships/customXml" Target="../ink/ink2071.xml"/><Relationship Id="rId108" Type="http://schemas.openxmlformats.org/officeDocument/2006/relationships/customXml" Target="../ink/ink2119.xml"/><Relationship Id="rId315" Type="http://schemas.openxmlformats.org/officeDocument/2006/relationships/image" Target="../media/image2270.png"/><Relationship Id="rId357" Type="http://schemas.openxmlformats.org/officeDocument/2006/relationships/image" Target="../media/image2291.png"/><Relationship Id="rId54" Type="http://schemas.openxmlformats.org/officeDocument/2006/relationships/customXml" Target="../ink/ink2092.xml"/><Relationship Id="rId96" Type="http://schemas.openxmlformats.org/officeDocument/2006/relationships/customXml" Target="../ink/ink2113.xml"/><Relationship Id="rId161" Type="http://schemas.openxmlformats.org/officeDocument/2006/relationships/image" Target="../media/image2193.png"/><Relationship Id="rId217" Type="http://schemas.openxmlformats.org/officeDocument/2006/relationships/image" Target="../media/image2221.png"/><Relationship Id="rId399" Type="http://schemas.openxmlformats.org/officeDocument/2006/relationships/image" Target="../media/image2312.png"/><Relationship Id="rId259" Type="http://schemas.openxmlformats.org/officeDocument/2006/relationships/image" Target="../media/image2242.png"/><Relationship Id="rId424" Type="http://schemas.openxmlformats.org/officeDocument/2006/relationships/customXml" Target="../ink/ink2277.xml"/><Relationship Id="rId466" Type="http://schemas.openxmlformats.org/officeDocument/2006/relationships/customXml" Target="../ink/ink2298.xml"/><Relationship Id="rId23" Type="http://schemas.openxmlformats.org/officeDocument/2006/relationships/image" Target="../media/image2124.png"/><Relationship Id="rId119" Type="http://schemas.openxmlformats.org/officeDocument/2006/relationships/image" Target="../media/image2172.png"/><Relationship Id="rId270" Type="http://schemas.openxmlformats.org/officeDocument/2006/relationships/customXml" Target="../ink/ink2200.xml"/><Relationship Id="rId326" Type="http://schemas.openxmlformats.org/officeDocument/2006/relationships/customXml" Target="../ink/ink2228.xml"/><Relationship Id="rId65" Type="http://schemas.openxmlformats.org/officeDocument/2006/relationships/image" Target="../media/image2145.png"/><Relationship Id="rId130" Type="http://schemas.openxmlformats.org/officeDocument/2006/relationships/customXml" Target="../ink/ink2130.xml"/><Relationship Id="rId368" Type="http://schemas.openxmlformats.org/officeDocument/2006/relationships/customXml" Target="../ink/ink2249.xml"/><Relationship Id="rId172" Type="http://schemas.openxmlformats.org/officeDocument/2006/relationships/customXml" Target="../ink/ink2151.xml"/><Relationship Id="rId228" Type="http://schemas.openxmlformats.org/officeDocument/2006/relationships/customXml" Target="../ink/ink2179.xml"/><Relationship Id="rId435" Type="http://schemas.openxmlformats.org/officeDocument/2006/relationships/image" Target="../media/image2330.png"/><Relationship Id="rId477" Type="http://schemas.openxmlformats.org/officeDocument/2006/relationships/image" Target="../media/image2351.png"/><Relationship Id="rId281" Type="http://schemas.openxmlformats.org/officeDocument/2006/relationships/image" Target="../media/image2253.png"/><Relationship Id="rId337" Type="http://schemas.openxmlformats.org/officeDocument/2006/relationships/image" Target="../media/image2281.png"/><Relationship Id="rId34" Type="http://schemas.openxmlformats.org/officeDocument/2006/relationships/customXml" Target="../ink/ink2082.xml"/><Relationship Id="rId76" Type="http://schemas.openxmlformats.org/officeDocument/2006/relationships/customXml" Target="../ink/ink2103.xml"/><Relationship Id="rId141" Type="http://schemas.openxmlformats.org/officeDocument/2006/relationships/image" Target="../media/image2183.png"/><Relationship Id="rId379" Type="http://schemas.openxmlformats.org/officeDocument/2006/relationships/image" Target="../media/image2302.png"/><Relationship Id="rId7" Type="http://schemas.openxmlformats.org/officeDocument/2006/relationships/image" Target="../media/image2116.png"/><Relationship Id="rId183" Type="http://schemas.openxmlformats.org/officeDocument/2006/relationships/image" Target="../media/image2204.png"/><Relationship Id="rId239" Type="http://schemas.openxmlformats.org/officeDocument/2006/relationships/image" Target="../media/image2232.png"/><Relationship Id="rId390" Type="http://schemas.openxmlformats.org/officeDocument/2006/relationships/customXml" Target="../ink/ink2260.xml"/><Relationship Id="rId404" Type="http://schemas.openxmlformats.org/officeDocument/2006/relationships/customXml" Target="../ink/ink2267.xml"/><Relationship Id="rId446" Type="http://schemas.openxmlformats.org/officeDocument/2006/relationships/customXml" Target="../ink/ink2288.xml"/><Relationship Id="rId250" Type="http://schemas.openxmlformats.org/officeDocument/2006/relationships/customXml" Target="../ink/ink2190.xml"/><Relationship Id="rId292" Type="http://schemas.openxmlformats.org/officeDocument/2006/relationships/customXml" Target="../ink/ink2211.xml"/><Relationship Id="rId306" Type="http://schemas.openxmlformats.org/officeDocument/2006/relationships/customXml" Target="../ink/ink2218.xml"/><Relationship Id="rId45" Type="http://schemas.openxmlformats.org/officeDocument/2006/relationships/image" Target="../media/image2135.png"/><Relationship Id="rId87" Type="http://schemas.openxmlformats.org/officeDocument/2006/relationships/image" Target="../media/image2156.png"/><Relationship Id="rId110" Type="http://schemas.openxmlformats.org/officeDocument/2006/relationships/customXml" Target="../ink/ink2120.xml"/><Relationship Id="rId348" Type="http://schemas.openxmlformats.org/officeDocument/2006/relationships/customXml" Target="../ink/ink2239.xml"/><Relationship Id="rId152" Type="http://schemas.openxmlformats.org/officeDocument/2006/relationships/customXml" Target="../ink/ink2141.xml"/><Relationship Id="rId194" Type="http://schemas.openxmlformats.org/officeDocument/2006/relationships/customXml" Target="../ink/ink2162.xml"/><Relationship Id="rId208" Type="http://schemas.openxmlformats.org/officeDocument/2006/relationships/customXml" Target="../ink/ink2169.xml"/><Relationship Id="rId415" Type="http://schemas.openxmlformats.org/officeDocument/2006/relationships/image" Target="../media/image2320.png"/><Relationship Id="rId457" Type="http://schemas.openxmlformats.org/officeDocument/2006/relationships/image" Target="../media/image2341.png"/><Relationship Id="rId261" Type="http://schemas.openxmlformats.org/officeDocument/2006/relationships/image" Target="../media/image2243.png"/><Relationship Id="rId14" Type="http://schemas.openxmlformats.org/officeDocument/2006/relationships/customXml" Target="../ink/ink2072.xml"/><Relationship Id="rId56" Type="http://schemas.openxmlformats.org/officeDocument/2006/relationships/customXml" Target="../ink/ink2093.xml"/><Relationship Id="rId317" Type="http://schemas.openxmlformats.org/officeDocument/2006/relationships/image" Target="../media/image2271.png"/><Relationship Id="rId359" Type="http://schemas.openxmlformats.org/officeDocument/2006/relationships/image" Target="../media/image2292.png"/><Relationship Id="rId98" Type="http://schemas.openxmlformats.org/officeDocument/2006/relationships/customXml" Target="../ink/ink2114.xml"/><Relationship Id="rId121" Type="http://schemas.openxmlformats.org/officeDocument/2006/relationships/image" Target="../media/image2173.png"/><Relationship Id="rId163" Type="http://schemas.openxmlformats.org/officeDocument/2006/relationships/image" Target="../media/image2194.png"/><Relationship Id="rId219" Type="http://schemas.openxmlformats.org/officeDocument/2006/relationships/image" Target="../media/image2222.png"/><Relationship Id="rId370" Type="http://schemas.openxmlformats.org/officeDocument/2006/relationships/customXml" Target="../ink/ink2250.xml"/><Relationship Id="rId426" Type="http://schemas.openxmlformats.org/officeDocument/2006/relationships/customXml" Target="../ink/ink2278.xml"/><Relationship Id="rId230" Type="http://schemas.openxmlformats.org/officeDocument/2006/relationships/customXml" Target="../ink/ink2180.xml"/><Relationship Id="rId468" Type="http://schemas.openxmlformats.org/officeDocument/2006/relationships/customXml" Target="../ink/ink2299.xml"/><Relationship Id="rId25" Type="http://schemas.openxmlformats.org/officeDocument/2006/relationships/image" Target="../media/image2125.png"/><Relationship Id="rId67" Type="http://schemas.openxmlformats.org/officeDocument/2006/relationships/image" Target="../media/image2146.png"/><Relationship Id="rId272" Type="http://schemas.openxmlformats.org/officeDocument/2006/relationships/customXml" Target="../ink/ink2201.xml"/><Relationship Id="rId328" Type="http://schemas.openxmlformats.org/officeDocument/2006/relationships/customXml" Target="../ink/ink2229.xml"/><Relationship Id="rId132" Type="http://schemas.openxmlformats.org/officeDocument/2006/relationships/customXml" Target="../ink/ink2131.xml"/><Relationship Id="rId174" Type="http://schemas.openxmlformats.org/officeDocument/2006/relationships/customXml" Target="../ink/ink2152.xml"/><Relationship Id="rId381" Type="http://schemas.openxmlformats.org/officeDocument/2006/relationships/image" Target="../media/image2303.png"/><Relationship Id="rId241" Type="http://schemas.openxmlformats.org/officeDocument/2006/relationships/image" Target="../media/image2233.png"/><Relationship Id="rId437" Type="http://schemas.openxmlformats.org/officeDocument/2006/relationships/image" Target="../media/image2331.png"/><Relationship Id="rId479" Type="http://schemas.openxmlformats.org/officeDocument/2006/relationships/image" Target="../media/image2352.png"/><Relationship Id="rId36" Type="http://schemas.openxmlformats.org/officeDocument/2006/relationships/customXml" Target="../ink/ink2083.xml"/><Relationship Id="rId283" Type="http://schemas.openxmlformats.org/officeDocument/2006/relationships/image" Target="../media/image2254.png"/><Relationship Id="rId339" Type="http://schemas.openxmlformats.org/officeDocument/2006/relationships/image" Target="../media/image2282.png"/><Relationship Id="rId78" Type="http://schemas.openxmlformats.org/officeDocument/2006/relationships/customXml" Target="../ink/ink2104.xml"/><Relationship Id="rId101" Type="http://schemas.openxmlformats.org/officeDocument/2006/relationships/image" Target="../media/image2163.png"/><Relationship Id="rId143" Type="http://schemas.openxmlformats.org/officeDocument/2006/relationships/image" Target="../media/image2184.png"/><Relationship Id="rId185" Type="http://schemas.openxmlformats.org/officeDocument/2006/relationships/image" Target="../media/image2205.png"/><Relationship Id="rId350" Type="http://schemas.openxmlformats.org/officeDocument/2006/relationships/customXml" Target="../ink/ink2240.xml"/><Relationship Id="rId406" Type="http://schemas.openxmlformats.org/officeDocument/2006/relationships/customXml" Target="../ink/ink2268.xml"/><Relationship Id="rId9" Type="http://schemas.openxmlformats.org/officeDocument/2006/relationships/image" Target="../media/image2117.png"/><Relationship Id="rId210" Type="http://schemas.openxmlformats.org/officeDocument/2006/relationships/customXml" Target="../ink/ink2170.xml"/><Relationship Id="rId392" Type="http://schemas.openxmlformats.org/officeDocument/2006/relationships/customXml" Target="../ink/ink2261.xml"/><Relationship Id="rId448" Type="http://schemas.openxmlformats.org/officeDocument/2006/relationships/customXml" Target="../ink/ink2289.xml"/><Relationship Id="rId252" Type="http://schemas.openxmlformats.org/officeDocument/2006/relationships/customXml" Target="../ink/ink2191.xml"/><Relationship Id="rId294" Type="http://schemas.openxmlformats.org/officeDocument/2006/relationships/customXml" Target="../ink/ink2212.xml"/><Relationship Id="rId308" Type="http://schemas.openxmlformats.org/officeDocument/2006/relationships/customXml" Target="../ink/ink2219.xml"/><Relationship Id="rId47" Type="http://schemas.openxmlformats.org/officeDocument/2006/relationships/image" Target="../media/image2136.png"/><Relationship Id="rId89" Type="http://schemas.openxmlformats.org/officeDocument/2006/relationships/image" Target="../media/image2157.png"/><Relationship Id="rId112" Type="http://schemas.openxmlformats.org/officeDocument/2006/relationships/customXml" Target="../ink/ink2121.xml"/><Relationship Id="rId154" Type="http://schemas.openxmlformats.org/officeDocument/2006/relationships/customXml" Target="../ink/ink2142.xml"/><Relationship Id="rId361" Type="http://schemas.openxmlformats.org/officeDocument/2006/relationships/image" Target="../media/image2293.png"/><Relationship Id="rId196" Type="http://schemas.openxmlformats.org/officeDocument/2006/relationships/customXml" Target="../ink/ink2163.xml"/><Relationship Id="rId417" Type="http://schemas.openxmlformats.org/officeDocument/2006/relationships/image" Target="../media/image2321.png"/><Relationship Id="rId459" Type="http://schemas.openxmlformats.org/officeDocument/2006/relationships/image" Target="../media/image2342.png"/><Relationship Id="rId16" Type="http://schemas.openxmlformats.org/officeDocument/2006/relationships/customXml" Target="../ink/ink2073.xml"/><Relationship Id="rId221" Type="http://schemas.openxmlformats.org/officeDocument/2006/relationships/image" Target="../media/image2223.png"/><Relationship Id="rId263" Type="http://schemas.openxmlformats.org/officeDocument/2006/relationships/image" Target="../media/image2244.png"/><Relationship Id="rId319" Type="http://schemas.openxmlformats.org/officeDocument/2006/relationships/image" Target="../media/image2272.png"/><Relationship Id="rId470" Type="http://schemas.openxmlformats.org/officeDocument/2006/relationships/customXml" Target="../ink/ink2300.xml"/><Relationship Id="rId58" Type="http://schemas.openxmlformats.org/officeDocument/2006/relationships/customXml" Target="../ink/ink2094.xml"/><Relationship Id="rId123" Type="http://schemas.openxmlformats.org/officeDocument/2006/relationships/image" Target="../media/image2174.png"/><Relationship Id="rId330" Type="http://schemas.openxmlformats.org/officeDocument/2006/relationships/customXml" Target="../ink/ink2230.xml"/><Relationship Id="rId165" Type="http://schemas.openxmlformats.org/officeDocument/2006/relationships/image" Target="../media/image2195.png"/><Relationship Id="rId372" Type="http://schemas.openxmlformats.org/officeDocument/2006/relationships/customXml" Target="../ink/ink2251.xml"/><Relationship Id="rId428" Type="http://schemas.openxmlformats.org/officeDocument/2006/relationships/customXml" Target="../ink/ink2279.xml"/><Relationship Id="rId232" Type="http://schemas.openxmlformats.org/officeDocument/2006/relationships/customXml" Target="../ink/ink2181.xml"/><Relationship Id="rId274" Type="http://schemas.openxmlformats.org/officeDocument/2006/relationships/customXml" Target="../ink/ink2202.xml"/><Relationship Id="rId481" Type="http://schemas.openxmlformats.org/officeDocument/2006/relationships/image" Target="../media/image2353.png"/><Relationship Id="rId27" Type="http://schemas.openxmlformats.org/officeDocument/2006/relationships/image" Target="../media/image2126.png"/><Relationship Id="rId69" Type="http://schemas.openxmlformats.org/officeDocument/2006/relationships/image" Target="../media/image2147.png"/><Relationship Id="rId134" Type="http://schemas.openxmlformats.org/officeDocument/2006/relationships/customXml" Target="../ink/ink2132.xml"/><Relationship Id="rId80" Type="http://schemas.openxmlformats.org/officeDocument/2006/relationships/customXml" Target="../ink/ink2105.xml"/><Relationship Id="rId176" Type="http://schemas.openxmlformats.org/officeDocument/2006/relationships/customXml" Target="../ink/ink2153.xml"/><Relationship Id="rId341" Type="http://schemas.openxmlformats.org/officeDocument/2006/relationships/image" Target="../media/image2283.png"/><Relationship Id="rId383" Type="http://schemas.openxmlformats.org/officeDocument/2006/relationships/image" Target="../media/image2304.png"/><Relationship Id="rId439" Type="http://schemas.openxmlformats.org/officeDocument/2006/relationships/image" Target="../media/image2332.png"/><Relationship Id="rId201" Type="http://schemas.openxmlformats.org/officeDocument/2006/relationships/image" Target="../media/image2213.png"/><Relationship Id="rId243" Type="http://schemas.openxmlformats.org/officeDocument/2006/relationships/image" Target="../media/image2234.png"/><Relationship Id="rId285" Type="http://schemas.openxmlformats.org/officeDocument/2006/relationships/image" Target="../media/image2255.png"/><Relationship Id="rId450" Type="http://schemas.openxmlformats.org/officeDocument/2006/relationships/customXml" Target="../ink/ink2290.xml"/><Relationship Id="rId38" Type="http://schemas.openxmlformats.org/officeDocument/2006/relationships/customXml" Target="../ink/ink2084.xml"/><Relationship Id="rId103" Type="http://schemas.openxmlformats.org/officeDocument/2006/relationships/image" Target="../media/image2164.png"/><Relationship Id="rId310" Type="http://schemas.openxmlformats.org/officeDocument/2006/relationships/customXml" Target="../ink/ink2220.xml"/><Relationship Id="rId91" Type="http://schemas.openxmlformats.org/officeDocument/2006/relationships/image" Target="../media/image2158.png"/><Relationship Id="rId145" Type="http://schemas.openxmlformats.org/officeDocument/2006/relationships/image" Target="../media/image2185.png"/><Relationship Id="rId187" Type="http://schemas.openxmlformats.org/officeDocument/2006/relationships/image" Target="../media/image2206.png"/><Relationship Id="rId352" Type="http://schemas.openxmlformats.org/officeDocument/2006/relationships/customXml" Target="../ink/ink2241.xml"/><Relationship Id="rId394" Type="http://schemas.openxmlformats.org/officeDocument/2006/relationships/customXml" Target="../ink/ink2262.xml"/><Relationship Id="rId408" Type="http://schemas.openxmlformats.org/officeDocument/2006/relationships/customXml" Target="../ink/ink2269.xml"/><Relationship Id="rId212" Type="http://schemas.openxmlformats.org/officeDocument/2006/relationships/customXml" Target="../ink/ink2171.xml"/><Relationship Id="rId254" Type="http://schemas.openxmlformats.org/officeDocument/2006/relationships/customXml" Target="../ink/ink2192.xml"/><Relationship Id="rId49" Type="http://schemas.openxmlformats.org/officeDocument/2006/relationships/image" Target="../media/image2137.png"/><Relationship Id="rId114" Type="http://schemas.openxmlformats.org/officeDocument/2006/relationships/customXml" Target="../ink/ink2122.xml"/><Relationship Id="rId296" Type="http://schemas.openxmlformats.org/officeDocument/2006/relationships/customXml" Target="../ink/ink2213.xml"/><Relationship Id="rId461" Type="http://schemas.openxmlformats.org/officeDocument/2006/relationships/image" Target="../media/image2343.png"/><Relationship Id="rId60" Type="http://schemas.openxmlformats.org/officeDocument/2006/relationships/customXml" Target="../ink/ink2095.xml"/><Relationship Id="rId156" Type="http://schemas.openxmlformats.org/officeDocument/2006/relationships/customXml" Target="../ink/ink2143.xml"/><Relationship Id="rId198" Type="http://schemas.openxmlformats.org/officeDocument/2006/relationships/customXml" Target="../ink/ink2164.xml"/><Relationship Id="rId321" Type="http://schemas.openxmlformats.org/officeDocument/2006/relationships/image" Target="../media/image2273.png"/><Relationship Id="rId363" Type="http://schemas.openxmlformats.org/officeDocument/2006/relationships/image" Target="../media/image2294.png"/><Relationship Id="rId419" Type="http://schemas.openxmlformats.org/officeDocument/2006/relationships/image" Target="../media/image2322.png"/><Relationship Id="rId223" Type="http://schemas.openxmlformats.org/officeDocument/2006/relationships/image" Target="../media/image2224.png"/><Relationship Id="rId430" Type="http://schemas.openxmlformats.org/officeDocument/2006/relationships/customXml" Target="../ink/ink2280.xml"/><Relationship Id="rId18" Type="http://schemas.openxmlformats.org/officeDocument/2006/relationships/customXml" Target="../ink/ink2074.xml"/><Relationship Id="rId265" Type="http://schemas.openxmlformats.org/officeDocument/2006/relationships/image" Target="../media/image2245.png"/><Relationship Id="rId472" Type="http://schemas.openxmlformats.org/officeDocument/2006/relationships/customXml" Target="../ink/ink2301.xml"/><Relationship Id="rId125" Type="http://schemas.openxmlformats.org/officeDocument/2006/relationships/image" Target="../media/image2175.png"/><Relationship Id="rId167" Type="http://schemas.openxmlformats.org/officeDocument/2006/relationships/image" Target="../media/image2196.png"/><Relationship Id="rId332" Type="http://schemas.openxmlformats.org/officeDocument/2006/relationships/customXml" Target="../ink/ink2231.xml"/><Relationship Id="rId374" Type="http://schemas.openxmlformats.org/officeDocument/2006/relationships/customXml" Target="../ink/ink2252.xml"/><Relationship Id="rId71" Type="http://schemas.openxmlformats.org/officeDocument/2006/relationships/image" Target="../media/image2148.png"/><Relationship Id="rId234" Type="http://schemas.openxmlformats.org/officeDocument/2006/relationships/customXml" Target="../ink/ink2182.xml"/><Relationship Id="rId2" Type="http://schemas.openxmlformats.org/officeDocument/2006/relationships/customXml" Target="../ink/ink2066.xml"/><Relationship Id="rId29" Type="http://schemas.openxmlformats.org/officeDocument/2006/relationships/image" Target="../media/image2127.png"/><Relationship Id="rId276" Type="http://schemas.openxmlformats.org/officeDocument/2006/relationships/customXml" Target="../ink/ink2203.xml"/><Relationship Id="rId441" Type="http://schemas.openxmlformats.org/officeDocument/2006/relationships/image" Target="../media/image2333.png"/><Relationship Id="rId40" Type="http://schemas.openxmlformats.org/officeDocument/2006/relationships/customXml" Target="../ink/ink2085.xml"/><Relationship Id="rId136" Type="http://schemas.openxmlformats.org/officeDocument/2006/relationships/customXml" Target="../ink/ink2133.xml"/><Relationship Id="rId178" Type="http://schemas.openxmlformats.org/officeDocument/2006/relationships/customXml" Target="../ink/ink2154.xml"/><Relationship Id="rId301" Type="http://schemas.openxmlformats.org/officeDocument/2006/relationships/image" Target="../media/image2263.png"/><Relationship Id="rId343" Type="http://schemas.openxmlformats.org/officeDocument/2006/relationships/image" Target="../media/image2284.png"/><Relationship Id="rId82" Type="http://schemas.openxmlformats.org/officeDocument/2006/relationships/customXml" Target="../ink/ink2106.xml"/><Relationship Id="rId203" Type="http://schemas.openxmlformats.org/officeDocument/2006/relationships/image" Target="../media/image2214.png"/><Relationship Id="rId385" Type="http://schemas.openxmlformats.org/officeDocument/2006/relationships/image" Target="../media/image2305.png"/><Relationship Id="rId245" Type="http://schemas.openxmlformats.org/officeDocument/2006/relationships/image" Target="../media/image2235.png"/><Relationship Id="rId287" Type="http://schemas.openxmlformats.org/officeDocument/2006/relationships/image" Target="../media/image2256.png"/><Relationship Id="rId410" Type="http://schemas.openxmlformats.org/officeDocument/2006/relationships/customXml" Target="../ink/ink2270.xml"/><Relationship Id="rId452" Type="http://schemas.openxmlformats.org/officeDocument/2006/relationships/customXml" Target="../ink/ink2291.xml"/><Relationship Id="rId105" Type="http://schemas.openxmlformats.org/officeDocument/2006/relationships/image" Target="../media/image2165.png"/><Relationship Id="rId147" Type="http://schemas.openxmlformats.org/officeDocument/2006/relationships/image" Target="../media/image2186.png"/><Relationship Id="rId312" Type="http://schemas.openxmlformats.org/officeDocument/2006/relationships/customXml" Target="../ink/ink2221.xml"/><Relationship Id="rId354" Type="http://schemas.openxmlformats.org/officeDocument/2006/relationships/customXml" Target="../ink/ink2242.xml"/><Relationship Id="rId51" Type="http://schemas.openxmlformats.org/officeDocument/2006/relationships/image" Target="../media/image2138.png"/><Relationship Id="rId93" Type="http://schemas.openxmlformats.org/officeDocument/2006/relationships/image" Target="../media/image2159.png"/><Relationship Id="rId189" Type="http://schemas.openxmlformats.org/officeDocument/2006/relationships/image" Target="../media/image2207.png"/><Relationship Id="rId396" Type="http://schemas.openxmlformats.org/officeDocument/2006/relationships/customXml" Target="../ink/ink2263.xml"/><Relationship Id="rId3" Type="http://schemas.openxmlformats.org/officeDocument/2006/relationships/image" Target="../media/image2114.png"/><Relationship Id="rId214" Type="http://schemas.openxmlformats.org/officeDocument/2006/relationships/customXml" Target="../ink/ink2172.xml"/><Relationship Id="rId235" Type="http://schemas.openxmlformats.org/officeDocument/2006/relationships/image" Target="../media/image2230.png"/><Relationship Id="rId256" Type="http://schemas.openxmlformats.org/officeDocument/2006/relationships/customXml" Target="../ink/ink2193.xml"/><Relationship Id="rId277" Type="http://schemas.openxmlformats.org/officeDocument/2006/relationships/image" Target="../media/image2251.png"/><Relationship Id="rId298" Type="http://schemas.openxmlformats.org/officeDocument/2006/relationships/customXml" Target="../ink/ink2214.xml"/><Relationship Id="rId400" Type="http://schemas.openxmlformats.org/officeDocument/2006/relationships/customXml" Target="../ink/ink2265.xml"/><Relationship Id="rId421" Type="http://schemas.openxmlformats.org/officeDocument/2006/relationships/image" Target="../media/image2323.png"/><Relationship Id="rId442" Type="http://schemas.openxmlformats.org/officeDocument/2006/relationships/customXml" Target="../ink/ink2286.xml"/><Relationship Id="rId463" Type="http://schemas.openxmlformats.org/officeDocument/2006/relationships/image" Target="../media/image2344.png"/><Relationship Id="rId116" Type="http://schemas.openxmlformats.org/officeDocument/2006/relationships/customXml" Target="../ink/ink2123.xml"/><Relationship Id="rId137" Type="http://schemas.openxmlformats.org/officeDocument/2006/relationships/image" Target="../media/image2181.png"/><Relationship Id="rId158" Type="http://schemas.openxmlformats.org/officeDocument/2006/relationships/customXml" Target="../ink/ink2144.xml"/><Relationship Id="rId302" Type="http://schemas.openxmlformats.org/officeDocument/2006/relationships/customXml" Target="../ink/ink2216.xml"/><Relationship Id="rId323" Type="http://schemas.openxmlformats.org/officeDocument/2006/relationships/image" Target="../media/image2274.png"/><Relationship Id="rId344" Type="http://schemas.openxmlformats.org/officeDocument/2006/relationships/customXml" Target="../ink/ink2237.xml"/><Relationship Id="rId20" Type="http://schemas.openxmlformats.org/officeDocument/2006/relationships/customXml" Target="../ink/ink2075.xml"/><Relationship Id="rId41" Type="http://schemas.openxmlformats.org/officeDocument/2006/relationships/image" Target="../media/image2133.png"/><Relationship Id="rId62" Type="http://schemas.openxmlformats.org/officeDocument/2006/relationships/customXml" Target="../ink/ink2096.xml"/><Relationship Id="rId83" Type="http://schemas.openxmlformats.org/officeDocument/2006/relationships/image" Target="../media/image2154.png"/><Relationship Id="rId179" Type="http://schemas.openxmlformats.org/officeDocument/2006/relationships/image" Target="../media/image2202.png"/><Relationship Id="rId365" Type="http://schemas.openxmlformats.org/officeDocument/2006/relationships/image" Target="../media/image2295.png"/><Relationship Id="rId386" Type="http://schemas.openxmlformats.org/officeDocument/2006/relationships/customXml" Target="../ink/ink2258.xml"/><Relationship Id="rId190" Type="http://schemas.openxmlformats.org/officeDocument/2006/relationships/customXml" Target="../ink/ink2160.xml"/><Relationship Id="rId204" Type="http://schemas.openxmlformats.org/officeDocument/2006/relationships/customXml" Target="../ink/ink2167.xml"/><Relationship Id="rId225" Type="http://schemas.openxmlformats.org/officeDocument/2006/relationships/image" Target="../media/image2225.png"/><Relationship Id="rId246" Type="http://schemas.openxmlformats.org/officeDocument/2006/relationships/customXml" Target="../ink/ink2188.xml"/><Relationship Id="rId267" Type="http://schemas.openxmlformats.org/officeDocument/2006/relationships/image" Target="../media/image2246.png"/><Relationship Id="rId288" Type="http://schemas.openxmlformats.org/officeDocument/2006/relationships/customXml" Target="../ink/ink2209.xml"/><Relationship Id="rId411" Type="http://schemas.openxmlformats.org/officeDocument/2006/relationships/image" Target="../media/image2318.png"/><Relationship Id="rId432" Type="http://schemas.openxmlformats.org/officeDocument/2006/relationships/customXml" Target="../ink/ink2281.xml"/><Relationship Id="rId453" Type="http://schemas.openxmlformats.org/officeDocument/2006/relationships/image" Target="../media/image2339.png"/><Relationship Id="rId474" Type="http://schemas.openxmlformats.org/officeDocument/2006/relationships/customXml" Target="../ink/ink2302.xml"/><Relationship Id="rId106" Type="http://schemas.openxmlformats.org/officeDocument/2006/relationships/customXml" Target="../ink/ink2118.xml"/><Relationship Id="rId127" Type="http://schemas.openxmlformats.org/officeDocument/2006/relationships/image" Target="../media/image2176.png"/><Relationship Id="rId313" Type="http://schemas.openxmlformats.org/officeDocument/2006/relationships/image" Target="../media/image2269.png"/><Relationship Id="rId10" Type="http://schemas.openxmlformats.org/officeDocument/2006/relationships/customXml" Target="../ink/ink2070.xml"/><Relationship Id="rId31" Type="http://schemas.openxmlformats.org/officeDocument/2006/relationships/image" Target="../media/image2128.png"/><Relationship Id="rId52" Type="http://schemas.openxmlformats.org/officeDocument/2006/relationships/customXml" Target="../ink/ink2091.xml"/><Relationship Id="rId73" Type="http://schemas.openxmlformats.org/officeDocument/2006/relationships/image" Target="../media/image2149.png"/><Relationship Id="rId94" Type="http://schemas.openxmlformats.org/officeDocument/2006/relationships/customXml" Target="../ink/ink2112.xml"/><Relationship Id="rId148" Type="http://schemas.openxmlformats.org/officeDocument/2006/relationships/customXml" Target="../ink/ink2139.xml"/><Relationship Id="rId169" Type="http://schemas.openxmlformats.org/officeDocument/2006/relationships/image" Target="../media/image2197.png"/><Relationship Id="rId334" Type="http://schemas.openxmlformats.org/officeDocument/2006/relationships/customXml" Target="../ink/ink2232.xml"/><Relationship Id="rId355" Type="http://schemas.openxmlformats.org/officeDocument/2006/relationships/image" Target="../media/image2290.png"/><Relationship Id="rId376" Type="http://schemas.openxmlformats.org/officeDocument/2006/relationships/customXml" Target="../ink/ink2253.xml"/><Relationship Id="rId397" Type="http://schemas.openxmlformats.org/officeDocument/2006/relationships/image" Target="../media/image2311.png"/><Relationship Id="rId4" Type="http://schemas.openxmlformats.org/officeDocument/2006/relationships/customXml" Target="../ink/ink2067.xml"/><Relationship Id="rId180" Type="http://schemas.openxmlformats.org/officeDocument/2006/relationships/customXml" Target="../ink/ink2155.xml"/><Relationship Id="rId215" Type="http://schemas.openxmlformats.org/officeDocument/2006/relationships/image" Target="../media/image2220.png"/><Relationship Id="rId236" Type="http://schemas.openxmlformats.org/officeDocument/2006/relationships/customXml" Target="../ink/ink2183.xml"/><Relationship Id="rId257" Type="http://schemas.openxmlformats.org/officeDocument/2006/relationships/image" Target="../media/image2241.png"/><Relationship Id="rId278" Type="http://schemas.openxmlformats.org/officeDocument/2006/relationships/customXml" Target="../ink/ink2204.xml"/><Relationship Id="rId401" Type="http://schemas.openxmlformats.org/officeDocument/2006/relationships/image" Target="../media/image2313.png"/><Relationship Id="rId422" Type="http://schemas.openxmlformats.org/officeDocument/2006/relationships/customXml" Target="../ink/ink2276.xml"/><Relationship Id="rId443" Type="http://schemas.openxmlformats.org/officeDocument/2006/relationships/image" Target="../media/image2334.png"/><Relationship Id="rId464" Type="http://schemas.openxmlformats.org/officeDocument/2006/relationships/customXml" Target="../ink/ink2297.xml"/><Relationship Id="rId303" Type="http://schemas.openxmlformats.org/officeDocument/2006/relationships/image" Target="../media/image2264.png"/><Relationship Id="rId42" Type="http://schemas.openxmlformats.org/officeDocument/2006/relationships/customXml" Target="../ink/ink2086.xml"/><Relationship Id="rId84" Type="http://schemas.openxmlformats.org/officeDocument/2006/relationships/customXml" Target="../ink/ink2107.xml"/><Relationship Id="rId138" Type="http://schemas.openxmlformats.org/officeDocument/2006/relationships/customXml" Target="../ink/ink2134.xml"/><Relationship Id="rId345" Type="http://schemas.openxmlformats.org/officeDocument/2006/relationships/image" Target="../media/image2285.png"/><Relationship Id="rId387" Type="http://schemas.openxmlformats.org/officeDocument/2006/relationships/image" Target="../media/image2306.png"/><Relationship Id="rId191" Type="http://schemas.openxmlformats.org/officeDocument/2006/relationships/image" Target="../media/image2208.png"/><Relationship Id="rId205" Type="http://schemas.openxmlformats.org/officeDocument/2006/relationships/image" Target="../media/image2215.png"/><Relationship Id="rId247" Type="http://schemas.openxmlformats.org/officeDocument/2006/relationships/image" Target="../media/image2236.png"/><Relationship Id="rId412" Type="http://schemas.openxmlformats.org/officeDocument/2006/relationships/customXml" Target="../ink/ink2271.xml"/><Relationship Id="rId107" Type="http://schemas.openxmlformats.org/officeDocument/2006/relationships/image" Target="../media/image2166.png"/><Relationship Id="rId289" Type="http://schemas.openxmlformats.org/officeDocument/2006/relationships/image" Target="../media/image2257.png"/><Relationship Id="rId454" Type="http://schemas.openxmlformats.org/officeDocument/2006/relationships/customXml" Target="../ink/ink2292.xml"/><Relationship Id="rId11" Type="http://schemas.openxmlformats.org/officeDocument/2006/relationships/image" Target="../media/image2118.png"/><Relationship Id="rId53" Type="http://schemas.openxmlformats.org/officeDocument/2006/relationships/image" Target="../media/image2139.png"/><Relationship Id="rId149" Type="http://schemas.openxmlformats.org/officeDocument/2006/relationships/image" Target="../media/image2187.png"/><Relationship Id="rId314" Type="http://schemas.openxmlformats.org/officeDocument/2006/relationships/customXml" Target="../ink/ink2222.xml"/><Relationship Id="rId356" Type="http://schemas.openxmlformats.org/officeDocument/2006/relationships/customXml" Target="../ink/ink2243.xml"/><Relationship Id="rId398" Type="http://schemas.openxmlformats.org/officeDocument/2006/relationships/customXml" Target="../ink/ink2264.xml"/><Relationship Id="rId95" Type="http://schemas.openxmlformats.org/officeDocument/2006/relationships/image" Target="../media/image2160.png"/><Relationship Id="rId160" Type="http://schemas.openxmlformats.org/officeDocument/2006/relationships/customXml" Target="../ink/ink2145.xml"/><Relationship Id="rId216" Type="http://schemas.openxmlformats.org/officeDocument/2006/relationships/customXml" Target="../ink/ink2173.xml"/><Relationship Id="rId423" Type="http://schemas.openxmlformats.org/officeDocument/2006/relationships/image" Target="../media/image2324.png"/><Relationship Id="rId258" Type="http://schemas.openxmlformats.org/officeDocument/2006/relationships/customXml" Target="../ink/ink2194.xml"/><Relationship Id="rId465" Type="http://schemas.openxmlformats.org/officeDocument/2006/relationships/image" Target="../media/image2345.png"/><Relationship Id="rId22" Type="http://schemas.openxmlformats.org/officeDocument/2006/relationships/customXml" Target="../ink/ink2076.xml"/><Relationship Id="rId64" Type="http://schemas.openxmlformats.org/officeDocument/2006/relationships/customXml" Target="../ink/ink2097.xml"/><Relationship Id="rId118" Type="http://schemas.openxmlformats.org/officeDocument/2006/relationships/customXml" Target="../ink/ink2124.xml"/><Relationship Id="rId325" Type="http://schemas.openxmlformats.org/officeDocument/2006/relationships/image" Target="../media/image2275.png"/><Relationship Id="rId367" Type="http://schemas.openxmlformats.org/officeDocument/2006/relationships/image" Target="../media/image2296.png"/><Relationship Id="rId171" Type="http://schemas.openxmlformats.org/officeDocument/2006/relationships/image" Target="../media/image2198.png"/><Relationship Id="rId227" Type="http://schemas.openxmlformats.org/officeDocument/2006/relationships/image" Target="../media/image2226.png"/><Relationship Id="rId269" Type="http://schemas.openxmlformats.org/officeDocument/2006/relationships/image" Target="../media/image2247.png"/><Relationship Id="rId434" Type="http://schemas.openxmlformats.org/officeDocument/2006/relationships/customXml" Target="../ink/ink2282.xml"/><Relationship Id="rId476" Type="http://schemas.openxmlformats.org/officeDocument/2006/relationships/customXml" Target="../ink/ink2303.xml"/><Relationship Id="rId33" Type="http://schemas.openxmlformats.org/officeDocument/2006/relationships/image" Target="../media/image2129.png"/><Relationship Id="rId129" Type="http://schemas.openxmlformats.org/officeDocument/2006/relationships/image" Target="../media/image2177.png"/><Relationship Id="rId280" Type="http://schemas.openxmlformats.org/officeDocument/2006/relationships/customXml" Target="../ink/ink2205.xml"/><Relationship Id="rId336" Type="http://schemas.openxmlformats.org/officeDocument/2006/relationships/customXml" Target="../ink/ink2233.xml"/><Relationship Id="rId75" Type="http://schemas.openxmlformats.org/officeDocument/2006/relationships/image" Target="../media/image2150.png"/><Relationship Id="rId140" Type="http://schemas.openxmlformats.org/officeDocument/2006/relationships/customXml" Target="../ink/ink2135.xml"/><Relationship Id="rId182" Type="http://schemas.openxmlformats.org/officeDocument/2006/relationships/customXml" Target="../ink/ink2156.xml"/><Relationship Id="rId378" Type="http://schemas.openxmlformats.org/officeDocument/2006/relationships/customXml" Target="../ink/ink2254.xml"/><Relationship Id="rId403" Type="http://schemas.openxmlformats.org/officeDocument/2006/relationships/image" Target="../media/image2314.png"/><Relationship Id="rId6" Type="http://schemas.openxmlformats.org/officeDocument/2006/relationships/customXml" Target="../ink/ink2068.xml"/><Relationship Id="rId238" Type="http://schemas.openxmlformats.org/officeDocument/2006/relationships/customXml" Target="../ink/ink2184.xml"/><Relationship Id="rId445" Type="http://schemas.openxmlformats.org/officeDocument/2006/relationships/image" Target="../media/image2335.png"/><Relationship Id="rId291" Type="http://schemas.openxmlformats.org/officeDocument/2006/relationships/image" Target="../media/image2258.png"/><Relationship Id="rId305" Type="http://schemas.openxmlformats.org/officeDocument/2006/relationships/image" Target="../media/image2265.png"/><Relationship Id="rId347" Type="http://schemas.openxmlformats.org/officeDocument/2006/relationships/image" Target="../media/image2286.png"/><Relationship Id="rId44" Type="http://schemas.openxmlformats.org/officeDocument/2006/relationships/customXml" Target="../ink/ink2087.xml"/><Relationship Id="rId86" Type="http://schemas.openxmlformats.org/officeDocument/2006/relationships/customXml" Target="../ink/ink2108.xml"/><Relationship Id="rId151" Type="http://schemas.openxmlformats.org/officeDocument/2006/relationships/image" Target="../media/image2188.png"/><Relationship Id="rId389" Type="http://schemas.openxmlformats.org/officeDocument/2006/relationships/image" Target="../media/image2307.png"/><Relationship Id="rId193" Type="http://schemas.openxmlformats.org/officeDocument/2006/relationships/image" Target="../media/image2209.png"/><Relationship Id="rId207" Type="http://schemas.openxmlformats.org/officeDocument/2006/relationships/image" Target="../media/image2216.png"/><Relationship Id="rId249" Type="http://schemas.openxmlformats.org/officeDocument/2006/relationships/image" Target="../media/image2237.png"/><Relationship Id="rId414" Type="http://schemas.openxmlformats.org/officeDocument/2006/relationships/customXml" Target="../ink/ink2272.xml"/><Relationship Id="rId456" Type="http://schemas.openxmlformats.org/officeDocument/2006/relationships/customXml" Target="../ink/ink2293.xml"/><Relationship Id="rId13" Type="http://schemas.openxmlformats.org/officeDocument/2006/relationships/image" Target="../media/image2119.png"/><Relationship Id="rId109" Type="http://schemas.openxmlformats.org/officeDocument/2006/relationships/image" Target="../media/image2167.png"/><Relationship Id="rId260" Type="http://schemas.openxmlformats.org/officeDocument/2006/relationships/customXml" Target="../ink/ink2195.xml"/><Relationship Id="rId316" Type="http://schemas.openxmlformats.org/officeDocument/2006/relationships/customXml" Target="../ink/ink2223.xml"/><Relationship Id="rId55" Type="http://schemas.openxmlformats.org/officeDocument/2006/relationships/image" Target="../media/image2140.png"/><Relationship Id="rId97" Type="http://schemas.openxmlformats.org/officeDocument/2006/relationships/image" Target="../media/image2161.png"/><Relationship Id="rId120" Type="http://schemas.openxmlformats.org/officeDocument/2006/relationships/customXml" Target="../ink/ink2125.xml"/><Relationship Id="rId358" Type="http://schemas.openxmlformats.org/officeDocument/2006/relationships/customXml" Target="../ink/ink2244.xml"/><Relationship Id="rId162" Type="http://schemas.openxmlformats.org/officeDocument/2006/relationships/customXml" Target="../ink/ink2146.xml"/><Relationship Id="rId218" Type="http://schemas.openxmlformats.org/officeDocument/2006/relationships/customXml" Target="../ink/ink2174.xml"/><Relationship Id="rId425" Type="http://schemas.openxmlformats.org/officeDocument/2006/relationships/image" Target="../media/image2325.png"/><Relationship Id="rId467" Type="http://schemas.openxmlformats.org/officeDocument/2006/relationships/image" Target="../media/image2346.png"/><Relationship Id="rId271" Type="http://schemas.openxmlformats.org/officeDocument/2006/relationships/image" Target="../media/image2248.png"/><Relationship Id="rId24" Type="http://schemas.openxmlformats.org/officeDocument/2006/relationships/customXml" Target="../ink/ink2077.xml"/><Relationship Id="rId66" Type="http://schemas.openxmlformats.org/officeDocument/2006/relationships/customXml" Target="../ink/ink2098.xml"/><Relationship Id="rId131" Type="http://schemas.openxmlformats.org/officeDocument/2006/relationships/image" Target="../media/image2178.png"/><Relationship Id="rId327" Type="http://schemas.openxmlformats.org/officeDocument/2006/relationships/image" Target="../media/image2276.png"/><Relationship Id="rId369" Type="http://schemas.openxmlformats.org/officeDocument/2006/relationships/image" Target="../media/image2297.png"/><Relationship Id="rId173" Type="http://schemas.openxmlformats.org/officeDocument/2006/relationships/image" Target="../media/image2199.png"/><Relationship Id="rId229" Type="http://schemas.openxmlformats.org/officeDocument/2006/relationships/image" Target="../media/image2227.png"/><Relationship Id="rId380" Type="http://schemas.openxmlformats.org/officeDocument/2006/relationships/customXml" Target="../ink/ink2255.xml"/><Relationship Id="rId436" Type="http://schemas.openxmlformats.org/officeDocument/2006/relationships/customXml" Target="../ink/ink2283.xml"/><Relationship Id="rId240" Type="http://schemas.openxmlformats.org/officeDocument/2006/relationships/customXml" Target="../ink/ink2185.xml"/><Relationship Id="rId478" Type="http://schemas.openxmlformats.org/officeDocument/2006/relationships/customXml" Target="../ink/ink2304.xml"/><Relationship Id="rId35" Type="http://schemas.openxmlformats.org/officeDocument/2006/relationships/image" Target="../media/image2130.png"/><Relationship Id="rId77" Type="http://schemas.openxmlformats.org/officeDocument/2006/relationships/image" Target="../media/image2151.png"/><Relationship Id="rId100" Type="http://schemas.openxmlformats.org/officeDocument/2006/relationships/customXml" Target="../ink/ink2115.xml"/><Relationship Id="rId282" Type="http://schemas.openxmlformats.org/officeDocument/2006/relationships/customXml" Target="../ink/ink2206.xml"/><Relationship Id="rId338" Type="http://schemas.openxmlformats.org/officeDocument/2006/relationships/customXml" Target="../ink/ink2234.xml"/><Relationship Id="rId8" Type="http://schemas.openxmlformats.org/officeDocument/2006/relationships/customXml" Target="../ink/ink2069.xml"/><Relationship Id="rId142" Type="http://schemas.openxmlformats.org/officeDocument/2006/relationships/customXml" Target="../ink/ink2136.xml"/><Relationship Id="rId184" Type="http://schemas.openxmlformats.org/officeDocument/2006/relationships/customXml" Target="../ink/ink2157.xml"/><Relationship Id="rId391" Type="http://schemas.openxmlformats.org/officeDocument/2006/relationships/image" Target="../media/image2308.png"/><Relationship Id="rId405" Type="http://schemas.openxmlformats.org/officeDocument/2006/relationships/image" Target="../media/image2315.png"/><Relationship Id="rId447" Type="http://schemas.openxmlformats.org/officeDocument/2006/relationships/image" Target="../media/image2336.png"/><Relationship Id="rId251" Type="http://schemas.openxmlformats.org/officeDocument/2006/relationships/image" Target="../media/image2238.png"/><Relationship Id="rId46" Type="http://schemas.openxmlformats.org/officeDocument/2006/relationships/customXml" Target="../ink/ink2088.xml"/><Relationship Id="rId293" Type="http://schemas.openxmlformats.org/officeDocument/2006/relationships/image" Target="../media/image2259.png"/><Relationship Id="rId307" Type="http://schemas.openxmlformats.org/officeDocument/2006/relationships/image" Target="../media/image2266.png"/><Relationship Id="rId349" Type="http://schemas.openxmlformats.org/officeDocument/2006/relationships/image" Target="../media/image2287.png"/><Relationship Id="rId88" Type="http://schemas.openxmlformats.org/officeDocument/2006/relationships/customXml" Target="../ink/ink2109.xml"/><Relationship Id="rId111" Type="http://schemas.openxmlformats.org/officeDocument/2006/relationships/image" Target="../media/image2168.png"/><Relationship Id="rId153" Type="http://schemas.openxmlformats.org/officeDocument/2006/relationships/image" Target="../media/image2189.png"/><Relationship Id="rId195" Type="http://schemas.openxmlformats.org/officeDocument/2006/relationships/image" Target="../media/image2210.png"/><Relationship Id="rId209" Type="http://schemas.openxmlformats.org/officeDocument/2006/relationships/image" Target="../media/image2217.png"/><Relationship Id="rId360" Type="http://schemas.openxmlformats.org/officeDocument/2006/relationships/customXml" Target="../ink/ink2245.xml"/><Relationship Id="rId416" Type="http://schemas.openxmlformats.org/officeDocument/2006/relationships/customXml" Target="../ink/ink2273.xml"/><Relationship Id="rId220" Type="http://schemas.openxmlformats.org/officeDocument/2006/relationships/customXml" Target="../ink/ink2175.xml"/><Relationship Id="rId458" Type="http://schemas.openxmlformats.org/officeDocument/2006/relationships/customXml" Target="../ink/ink2294.xml"/><Relationship Id="rId15" Type="http://schemas.openxmlformats.org/officeDocument/2006/relationships/image" Target="../media/image2120.png"/><Relationship Id="rId57" Type="http://schemas.openxmlformats.org/officeDocument/2006/relationships/image" Target="../media/image2141.png"/><Relationship Id="rId262" Type="http://schemas.openxmlformats.org/officeDocument/2006/relationships/customXml" Target="../ink/ink2196.xml"/><Relationship Id="rId318" Type="http://schemas.openxmlformats.org/officeDocument/2006/relationships/customXml" Target="../ink/ink2224.xml"/><Relationship Id="rId99" Type="http://schemas.openxmlformats.org/officeDocument/2006/relationships/image" Target="../media/image2162.png"/><Relationship Id="rId122" Type="http://schemas.openxmlformats.org/officeDocument/2006/relationships/customXml" Target="../ink/ink2126.xml"/><Relationship Id="rId164" Type="http://schemas.openxmlformats.org/officeDocument/2006/relationships/customXml" Target="../ink/ink2147.xml"/><Relationship Id="rId371" Type="http://schemas.openxmlformats.org/officeDocument/2006/relationships/image" Target="../media/image2298.png"/><Relationship Id="rId427" Type="http://schemas.openxmlformats.org/officeDocument/2006/relationships/image" Target="../media/image2326.png"/><Relationship Id="rId469" Type="http://schemas.openxmlformats.org/officeDocument/2006/relationships/image" Target="../media/image2347.png"/><Relationship Id="rId26" Type="http://schemas.openxmlformats.org/officeDocument/2006/relationships/customXml" Target="../ink/ink2078.xml"/><Relationship Id="rId231" Type="http://schemas.openxmlformats.org/officeDocument/2006/relationships/image" Target="../media/image2228.png"/><Relationship Id="rId273" Type="http://schemas.openxmlformats.org/officeDocument/2006/relationships/image" Target="../media/image2249.png"/><Relationship Id="rId329" Type="http://schemas.openxmlformats.org/officeDocument/2006/relationships/image" Target="../media/image2277.png"/><Relationship Id="rId480" Type="http://schemas.openxmlformats.org/officeDocument/2006/relationships/customXml" Target="../ink/ink2305.xml"/><Relationship Id="rId68" Type="http://schemas.openxmlformats.org/officeDocument/2006/relationships/customXml" Target="../ink/ink2099.xml"/><Relationship Id="rId133" Type="http://schemas.openxmlformats.org/officeDocument/2006/relationships/image" Target="../media/image2179.png"/><Relationship Id="rId175" Type="http://schemas.openxmlformats.org/officeDocument/2006/relationships/image" Target="../media/image2200.png"/><Relationship Id="rId340" Type="http://schemas.openxmlformats.org/officeDocument/2006/relationships/customXml" Target="../ink/ink2235.xml"/><Relationship Id="rId200" Type="http://schemas.openxmlformats.org/officeDocument/2006/relationships/customXml" Target="../ink/ink2165.xml"/><Relationship Id="rId382" Type="http://schemas.openxmlformats.org/officeDocument/2006/relationships/customXml" Target="../ink/ink2256.xml"/><Relationship Id="rId438" Type="http://schemas.openxmlformats.org/officeDocument/2006/relationships/customXml" Target="../ink/ink2284.xml"/><Relationship Id="rId242" Type="http://schemas.openxmlformats.org/officeDocument/2006/relationships/customXml" Target="../ink/ink2186.xml"/><Relationship Id="rId284" Type="http://schemas.openxmlformats.org/officeDocument/2006/relationships/customXml" Target="../ink/ink2207.xml"/><Relationship Id="rId37" Type="http://schemas.openxmlformats.org/officeDocument/2006/relationships/image" Target="../media/image2131.png"/><Relationship Id="rId79" Type="http://schemas.openxmlformats.org/officeDocument/2006/relationships/image" Target="../media/image2152.png"/><Relationship Id="rId102" Type="http://schemas.openxmlformats.org/officeDocument/2006/relationships/customXml" Target="../ink/ink2116.xml"/><Relationship Id="rId144" Type="http://schemas.openxmlformats.org/officeDocument/2006/relationships/customXml" Target="../ink/ink2137.xml"/><Relationship Id="rId90" Type="http://schemas.openxmlformats.org/officeDocument/2006/relationships/customXml" Target="../ink/ink2110.xml"/><Relationship Id="rId186" Type="http://schemas.openxmlformats.org/officeDocument/2006/relationships/customXml" Target="../ink/ink2158.xml"/><Relationship Id="rId351" Type="http://schemas.openxmlformats.org/officeDocument/2006/relationships/image" Target="../media/image2288.png"/><Relationship Id="rId393" Type="http://schemas.openxmlformats.org/officeDocument/2006/relationships/image" Target="../media/image2309.png"/><Relationship Id="rId407" Type="http://schemas.openxmlformats.org/officeDocument/2006/relationships/image" Target="../media/image2316.png"/><Relationship Id="rId449" Type="http://schemas.openxmlformats.org/officeDocument/2006/relationships/image" Target="../media/image2337.png"/><Relationship Id="rId211" Type="http://schemas.openxmlformats.org/officeDocument/2006/relationships/image" Target="../media/image2218.png"/><Relationship Id="rId253" Type="http://schemas.openxmlformats.org/officeDocument/2006/relationships/image" Target="../media/image2239.png"/><Relationship Id="rId295" Type="http://schemas.openxmlformats.org/officeDocument/2006/relationships/image" Target="../media/image2260.png"/><Relationship Id="rId309" Type="http://schemas.openxmlformats.org/officeDocument/2006/relationships/image" Target="../media/image2267.png"/><Relationship Id="rId460" Type="http://schemas.openxmlformats.org/officeDocument/2006/relationships/customXml" Target="../ink/ink2295.xml"/><Relationship Id="rId48" Type="http://schemas.openxmlformats.org/officeDocument/2006/relationships/customXml" Target="../ink/ink2089.xml"/><Relationship Id="rId113" Type="http://schemas.openxmlformats.org/officeDocument/2006/relationships/image" Target="../media/image2169.png"/><Relationship Id="rId320" Type="http://schemas.openxmlformats.org/officeDocument/2006/relationships/customXml" Target="../ink/ink2225.xml"/><Relationship Id="rId155" Type="http://schemas.openxmlformats.org/officeDocument/2006/relationships/image" Target="../media/image2190.png"/><Relationship Id="rId197" Type="http://schemas.openxmlformats.org/officeDocument/2006/relationships/image" Target="../media/image2211.png"/><Relationship Id="rId362" Type="http://schemas.openxmlformats.org/officeDocument/2006/relationships/customXml" Target="../ink/ink2246.xml"/><Relationship Id="rId418" Type="http://schemas.openxmlformats.org/officeDocument/2006/relationships/customXml" Target="../ink/ink2274.xml"/><Relationship Id="rId222" Type="http://schemas.openxmlformats.org/officeDocument/2006/relationships/customXml" Target="../ink/ink2176.xml"/><Relationship Id="rId264" Type="http://schemas.openxmlformats.org/officeDocument/2006/relationships/customXml" Target="../ink/ink2197.xml"/><Relationship Id="rId471" Type="http://schemas.openxmlformats.org/officeDocument/2006/relationships/image" Target="../media/image2348.png"/><Relationship Id="rId17" Type="http://schemas.openxmlformats.org/officeDocument/2006/relationships/image" Target="../media/image2121.png"/><Relationship Id="rId59" Type="http://schemas.openxmlformats.org/officeDocument/2006/relationships/image" Target="../media/image2142.png"/><Relationship Id="rId124" Type="http://schemas.openxmlformats.org/officeDocument/2006/relationships/customXml" Target="../ink/ink2127.xml"/><Relationship Id="rId70" Type="http://schemas.openxmlformats.org/officeDocument/2006/relationships/customXml" Target="../ink/ink2100.xml"/><Relationship Id="rId166" Type="http://schemas.openxmlformats.org/officeDocument/2006/relationships/customXml" Target="../ink/ink2148.xml"/><Relationship Id="rId331" Type="http://schemas.openxmlformats.org/officeDocument/2006/relationships/image" Target="../media/image2278.png"/><Relationship Id="rId373" Type="http://schemas.openxmlformats.org/officeDocument/2006/relationships/image" Target="../media/image2299.png"/><Relationship Id="rId429" Type="http://schemas.openxmlformats.org/officeDocument/2006/relationships/image" Target="../media/image2327.png"/><Relationship Id="rId1" Type="http://schemas.openxmlformats.org/officeDocument/2006/relationships/slideLayout" Target="../slideLayouts/slideLayout5.xml"/><Relationship Id="rId233" Type="http://schemas.openxmlformats.org/officeDocument/2006/relationships/image" Target="../media/image2229.png"/><Relationship Id="rId440" Type="http://schemas.openxmlformats.org/officeDocument/2006/relationships/customXml" Target="../ink/ink2285.xml"/><Relationship Id="rId28" Type="http://schemas.openxmlformats.org/officeDocument/2006/relationships/customXml" Target="../ink/ink2079.xml"/><Relationship Id="rId275" Type="http://schemas.openxmlformats.org/officeDocument/2006/relationships/image" Target="../media/image2250.png"/><Relationship Id="rId300" Type="http://schemas.openxmlformats.org/officeDocument/2006/relationships/customXml" Target="../ink/ink2215.xml"/><Relationship Id="rId81" Type="http://schemas.openxmlformats.org/officeDocument/2006/relationships/image" Target="../media/image2153.png"/><Relationship Id="rId135" Type="http://schemas.openxmlformats.org/officeDocument/2006/relationships/image" Target="../media/image2180.png"/><Relationship Id="rId177" Type="http://schemas.openxmlformats.org/officeDocument/2006/relationships/image" Target="../media/image2201.png"/><Relationship Id="rId342" Type="http://schemas.openxmlformats.org/officeDocument/2006/relationships/customXml" Target="../ink/ink2236.xml"/><Relationship Id="rId384" Type="http://schemas.openxmlformats.org/officeDocument/2006/relationships/customXml" Target="../ink/ink2257.xml"/><Relationship Id="rId202" Type="http://schemas.openxmlformats.org/officeDocument/2006/relationships/customXml" Target="../ink/ink2166.xml"/><Relationship Id="rId244" Type="http://schemas.openxmlformats.org/officeDocument/2006/relationships/customXml" Target="../ink/ink2187.xml"/><Relationship Id="rId39" Type="http://schemas.openxmlformats.org/officeDocument/2006/relationships/image" Target="../media/image2132.png"/><Relationship Id="rId286" Type="http://schemas.openxmlformats.org/officeDocument/2006/relationships/customXml" Target="../ink/ink2208.xml"/><Relationship Id="rId451" Type="http://schemas.openxmlformats.org/officeDocument/2006/relationships/image" Target="../media/image2338.png"/><Relationship Id="rId50" Type="http://schemas.openxmlformats.org/officeDocument/2006/relationships/customXml" Target="../ink/ink2090.xml"/><Relationship Id="rId104" Type="http://schemas.openxmlformats.org/officeDocument/2006/relationships/customXml" Target="../ink/ink2117.xml"/><Relationship Id="rId146" Type="http://schemas.openxmlformats.org/officeDocument/2006/relationships/customXml" Target="../ink/ink2138.xml"/><Relationship Id="rId188" Type="http://schemas.openxmlformats.org/officeDocument/2006/relationships/customXml" Target="../ink/ink2159.xml"/><Relationship Id="rId311" Type="http://schemas.openxmlformats.org/officeDocument/2006/relationships/image" Target="../media/image2268.png"/><Relationship Id="rId353" Type="http://schemas.openxmlformats.org/officeDocument/2006/relationships/image" Target="../media/image2289.png"/><Relationship Id="rId395" Type="http://schemas.openxmlformats.org/officeDocument/2006/relationships/image" Target="../media/image2310.png"/><Relationship Id="rId409" Type="http://schemas.openxmlformats.org/officeDocument/2006/relationships/image" Target="../media/image2317.png"/><Relationship Id="rId92" Type="http://schemas.openxmlformats.org/officeDocument/2006/relationships/customXml" Target="../ink/ink2111.xml"/><Relationship Id="rId213" Type="http://schemas.openxmlformats.org/officeDocument/2006/relationships/image" Target="../media/image2219.png"/><Relationship Id="rId420" Type="http://schemas.openxmlformats.org/officeDocument/2006/relationships/customXml" Target="../ink/ink2275.xml"/><Relationship Id="rId255" Type="http://schemas.openxmlformats.org/officeDocument/2006/relationships/image" Target="../media/image2240.png"/><Relationship Id="rId297" Type="http://schemas.openxmlformats.org/officeDocument/2006/relationships/image" Target="../media/image2261.png"/><Relationship Id="rId462" Type="http://schemas.openxmlformats.org/officeDocument/2006/relationships/customXml" Target="../ink/ink2296.xml"/><Relationship Id="rId115" Type="http://schemas.openxmlformats.org/officeDocument/2006/relationships/image" Target="../media/image2170.png"/><Relationship Id="rId157" Type="http://schemas.openxmlformats.org/officeDocument/2006/relationships/image" Target="../media/image2191.png"/><Relationship Id="rId322" Type="http://schemas.openxmlformats.org/officeDocument/2006/relationships/customXml" Target="../ink/ink2226.xml"/><Relationship Id="rId364" Type="http://schemas.openxmlformats.org/officeDocument/2006/relationships/customXml" Target="../ink/ink2247.xml"/><Relationship Id="rId61" Type="http://schemas.openxmlformats.org/officeDocument/2006/relationships/image" Target="../media/image2143.png"/><Relationship Id="rId199" Type="http://schemas.openxmlformats.org/officeDocument/2006/relationships/image" Target="../media/image2212.png"/><Relationship Id="rId19" Type="http://schemas.openxmlformats.org/officeDocument/2006/relationships/image" Target="../media/image2122.png"/><Relationship Id="rId224" Type="http://schemas.openxmlformats.org/officeDocument/2006/relationships/customXml" Target="../ink/ink2177.xml"/><Relationship Id="rId266" Type="http://schemas.openxmlformats.org/officeDocument/2006/relationships/customXml" Target="../ink/ink2198.xml"/><Relationship Id="rId431" Type="http://schemas.openxmlformats.org/officeDocument/2006/relationships/image" Target="../media/image2328.png"/><Relationship Id="rId473" Type="http://schemas.openxmlformats.org/officeDocument/2006/relationships/image" Target="../media/image2349.png"/><Relationship Id="rId30" Type="http://schemas.openxmlformats.org/officeDocument/2006/relationships/customXml" Target="../ink/ink2080.xml"/><Relationship Id="rId126" Type="http://schemas.openxmlformats.org/officeDocument/2006/relationships/customXml" Target="../ink/ink2128.xml"/><Relationship Id="rId168" Type="http://schemas.openxmlformats.org/officeDocument/2006/relationships/customXml" Target="../ink/ink2149.xml"/><Relationship Id="rId333" Type="http://schemas.openxmlformats.org/officeDocument/2006/relationships/image" Target="../media/image2279.png"/><Relationship Id="rId72" Type="http://schemas.openxmlformats.org/officeDocument/2006/relationships/customXml" Target="../ink/ink2101.xml"/><Relationship Id="rId375" Type="http://schemas.openxmlformats.org/officeDocument/2006/relationships/image" Target="../media/image2300.png"/></Relationships>
</file>

<file path=ppt/slides/_rels/slide55.xml.rels><?xml version="1.0" encoding="UTF-8" standalone="yes"?>
<Relationships xmlns="http://schemas.openxmlformats.org/package/2006/relationships"><Relationship Id="rId3" Type="http://schemas.openxmlformats.org/officeDocument/2006/relationships/image" Target="../media/image235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5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357.png"/><Relationship Id="rId4" Type="http://schemas.openxmlformats.org/officeDocument/2006/relationships/image" Target="../media/image2356.png"/></Relationships>
</file>

<file path=ppt/slides/_rels/slide57.xml.rels><?xml version="1.0" encoding="UTF-8" standalone="yes"?>
<Relationships xmlns="http://schemas.openxmlformats.org/package/2006/relationships"><Relationship Id="rId117" Type="http://schemas.openxmlformats.org/officeDocument/2006/relationships/image" Target="../media/image2415.png"/><Relationship Id="rId299" Type="http://schemas.openxmlformats.org/officeDocument/2006/relationships/image" Target="../media/image2506.png"/><Relationship Id="rId21" Type="http://schemas.openxmlformats.org/officeDocument/2006/relationships/image" Target="../media/image2367.png"/><Relationship Id="rId63" Type="http://schemas.openxmlformats.org/officeDocument/2006/relationships/image" Target="../media/image2388.png"/><Relationship Id="rId159" Type="http://schemas.openxmlformats.org/officeDocument/2006/relationships/image" Target="../media/image2436.png"/><Relationship Id="rId170" Type="http://schemas.openxmlformats.org/officeDocument/2006/relationships/customXml" Target="../ink/ink2389.xml"/><Relationship Id="rId226" Type="http://schemas.openxmlformats.org/officeDocument/2006/relationships/customXml" Target="../ink/ink2417.xml"/><Relationship Id="rId268" Type="http://schemas.openxmlformats.org/officeDocument/2006/relationships/customXml" Target="../ink/ink2438.xml"/><Relationship Id="rId32" Type="http://schemas.openxmlformats.org/officeDocument/2006/relationships/customXml" Target="../ink/ink2320.xml"/><Relationship Id="rId74" Type="http://schemas.openxmlformats.org/officeDocument/2006/relationships/customXml" Target="../ink/ink2341.xml"/><Relationship Id="rId128" Type="http://schemas.openxmlformats.org/officeDocument/2006/relationships/customXml" Target="../ink/ink2368.xml"/><Relationship Id="rId5" Type="http://schemas.openxmlformats.org/officeDocument/2006/relationships/image" Target="../media/image2359.png"/><Relationship Id="rId181" Type="http://schemas.openxmlformats.org/officeDocument/2006/relationships/image" Target="../media/image2447.png"/><Relationship Id="rId237" Type="http://schemas.openxmlformats.org/officeDocument/2006/relationships/image" Target="../media/image2475.png"/><Relationship Id="rId279" Type="http://schemas.openxmlformats.org/officeDocument/2006/relationships/image" Target="../media/image2496.png"/><Relationship Id="rId43" Type="http://schemas.openxmlformats.org/officeDocument/2006/relationships/image" Target="../media/image2378.png"/><Relationship Id="rId139" Type="http://schemas.openxmlformats.org/officeDocument/2006/relationships/image" Target="../media/image2426.png"/><Relationship Id="rId290" Type="http://schemas.openxmlformats.org/officeDocument/2006/relationships/customXml" Target="../ink/ink2449.xml"/><Relationship Id="rId304" Type="http://schemas.openxmlformats.org/officeDocument/2006/relationships/customXml" Target="../ink/ink2456.xml"/><Relationship Id="rId85" Type="http://schemas.openxmlformats.org/officeDocument/2006/relationships/image" Target="../media/image2399.png"/><Relationship Id="rId150" Type="http://schemas.openxmlformats.org/officeDocument/2006/relationships/customXml" Target="../ink/ink2379.xml"/><Relationship Id="rId192" Type="http://schemas.openxmlformats.org/officeDocument/2006/relationships/customXml" Target="../ink/ink2400.xml"/><Relationship Id="rId206" Type="http://schemas.openxmlformats.org/officeDocument/2006/relationships/customXml" Target="../ink/ink2407.xml"/><Relationship Id="rId248" Type="http://schemas.openxmlformats.org/officeDocument/2006/relationships/customXml" Target="../ink/ink2428.xml"/><Relationship Id="rId12" Type="http://schemas.openxmlformats.org/officeDocument/2006/relationships/customXml" Target="../ink/ink2310.xml"/><Relationship Id="rId108" Type="http://schemas.openxmlformats.org/officeDocument/2006/relationships/customXml" Target="../ink/ink2358.xml"/><Relationship Id="rId315" Type="http://schemas.openxmlformats.org/officeDocument/2006/relationships/image" Target="../media/image2514.png"/><Relationship Id="rId54" Type="http://schemas.openxmlformats.org/officeDocument/2006/relationships/customXml" Target="../ink/ink2331.xml"/><Relationship Id="rId96" Type="http://schemas.openxmlformats.org/officeDocument/2006/relationships/customXml" Target="../ink/ink2352.xml"/><Relationship Id="rId161" Type="http://schemas.openxmlformats.org/officeDocument/2006/relationships/image" Target="../media/image2437.png"/><Relationship Id="rId217" Type="http://schemas.openxmlformats.org/officeDocument/2006/relationships/image" Target="../media/image2465.png"/><Relationship Id="rId259" Type="http://schemas.openxmlformats.org/officeDocument/2006/relationships/image" Target="../media/image2486.png"/><Relationship Id="rId23" Type="http://schemas.openxmlformats.org/officeDocument/2006/relationships/image" Target="../media/image2368.png"/><Relationship Id="rId119" Type="http://schemas.openxmlformats.org/officeDocument/2006/relationships/image" Target="../media/image2416.png"/><Relationship Id="rId270" Type="http://schemas.openxmlformats.org/officeDocument/2006/relationships/customXml" Target="../ink/ink2439.xml"/><Relationship Id="rId65" Type="http://schemas.openxmlformats.org/officeDocument/2006/relationships/image" Target="../media/image2389.png"/><Relationship Id="rId130" Type="http://schemas.openxmlformats.org/officeDocument/2006/relationships/customXml" Target="../ink/ink2369.xml"/><Relationship Id="rId172" Type="http://schemas.openxmlformats.org/officeDocument/2006/relationships/customXml" Target="../ink/ink2390.xml"/><Relationship Id="rId228" Type="http://schemas.openxmlformats.org/officeDocument/2006/relationships/customXml" Target="../ink/ink2418.xml"/><Relationship Id="rId281" Type="http://schemas.openxmlformats.org/officeDocument/2006/relationships/image" Target="../media/image2497.png"/><Relationship Id="rId34" Type="http://schemas.openxmlformats.org/officeDocument/2006/relationships/customXml" Target="../ink/ink2321.xml"/><Relationship Id="rId55" Type="http://schemas.openxmlformats.org/officeDocument/2006/relationships/image" Target="../media/image2384.png"/><Relationship Id="rId76" Type="http://schemas.openxmlformats.org/officeDocument/2006/relationships/customXml" Target="../ink/ink2342.xml"/><Relationship Id="rId97" Type="http://schemas.openxmlformats.org/officeDocument/2006/relationships/image" Target="../media/image2405.png"/><Relationship Id="rId120" Type="http://schemas.openxmlformats.org/officeDocument/2006/relationships/customXml" Target="../ink/ink2364.xml"/><Relationship Id="rId141" Type="http://schemas.openxmlformats.org/officeDocument/2006/relationships/image" Target="../media/image2427.png"/><Relationship Id="rId7" Type="http://schemas.openxmlformats.org/officeDocument/2006/relationships/image" Target="../media/image2360.png"/><Relationship Id="rId162" Type="http://schemas.openxmlformats.org/officeDocument/2006/relationships/customXml" Target="../ink/ink2385.xml"/><Relationship Id="rId183" Type="http://schemas.openxmlformats.org/officeDocument/2006/relationships/image" Target="../media/image2448.png"/><Relationship Id="rId218" Type="http://schemas.openxmlformats.org/officeDocument/2006/relationships/customXml" Target="../ink/ink2413.xml"/><Relationship Id="rId239" Type="http://schemas.openxmlformats.org/officeDocument/2006/relationships/image" Target="../media/image2476.png"/><Relationship Id="rId250" Type="http://schemas.openxmlformats.org/officeDocument/2006/relationships/customXml" Target="../ink/ink2429.xml"/><Relationship Id="rId271" Type="http://schemas.openxmlformats.org/officeDocument/2006/relationships/image" Target="../media/image2492.png"/><Relationship Id="rId292" Type="http://schemas.openxmlformats.org/officeDocument/2006/relationships/customXml" Target="../ink/ink2450.xml"/><Relationship Id="rId306" Type="http://schemas.openxmlformats.org/officeDocument/2006/relationships/customXml" Target="../ink/ink2457.xml"/><Relationship Id="rId24" Type="http://schemas.openxmlformats.org/officeDocument/2006/relationships/customXml" Target="../ink/ink2316.xml"/><Relationship Id="rId45" Type="http://schemas.openxmlformats.org/officeDocument/2006/relationships/image" Target="../media/image2379.png"/><Relationship Id="rId66" Type="http://schemas.openxmlformats.org/officeDocument/2006/relationships/customXml" Target="../ink/ink2337.xml"/><Relationship Id="rId87" Type="http://schemas.openxmlformats.org/officeDocument/2006/relationships/image" Target="../media/image2400.png"/><Relationship Id="rId110" Type="http://schemas.openxmlformats.org/officeDocument/2006/relationships/customXml" Target="../ink/ink2359.xml"/><Relationship Id="rId131" Type="http://schemas.openxmlformats.org/officeDocument/2006/relationships/image" Target="../media/image2422.png"/><Relationship Id="rId152" Type="http://schemas.openxmlformats.org/officeDocument/2006/relationships/customXml" Target="../ink/ink2380.xml"/><Relationship Id="rId173" Type="http://schemas.openxmlformats.org/officeDocument/2006/relationships/image" Target="../media/image2443.png"/><Relationship Id="rId194" Type="http://schemas.openxmlformats.org/officeDocument/2006/relationships/customXml" Target="../ink/ink2401.xml"/><Relationship Id="rId208" Type="http://schemas.openxmlformats.org/officeDocument/2006/relationships/customXml" Target="../ink/ink2408.xml"/><Relationship Id="rId229" Type="http://schemas.openxmlformats.org/officeDocument/2006/relationships/image" Target="../media/image2471.png"/><Relationship Id="rId240" Type="http://schemas.openxmlformats.org/officeDocument/2006/relationships/customXml" Target="../ink/ink2424.xml"/><Relationship Id="rId261" Type="http://schemas.openxmlformats.org/officeDocument/2006/relationships/image" Target="../media/image2487.png"/><Relationship Id="rId14" Type="http://schemas.openxmlformats.org/officeDocument/2006/relationships/customXml" Target="../ink/ink2311.xml"/><Relationship Id="rId35" Type="http://schemas.openxmlformats.org/officeDocument/2006/relationships/image" Target="../media/image2374.png"/><Relationship Id="rId56" Type="http://schemas.openxmlformats.org/officeDocument/2006/relationships/customXml" Target="../ink/ink2332.xml"/><Relationship Id="rId77" Type="http://schemas.openxmlformats.org/officeDocument/2006/relationships/image" Target="../media/image2395.png"/><Relationship Id="rId100" Type="http://schemas.openxmlformats.org/officeDocument/2006/relationships/customXml" Target="../ink/ink2354.xml"/><Relationship Id="rId282" Type="http://schemas.openxmlformats.org/officeDocument/2006/relationships/customXml" Target="../ink/ink2445.xml"/><Relationship Id="rId317" Type="http://schemas.openxmlformats.org/officeDocument/2006/relationships/image" Target="../media/image2515.png"/><Relationship Id="rId8" Type="http://schemas.openxmlformats.org/officeDocument/2006/relationships/customXml" Target="../ink/ink2308.xml"/><Relationship Id="rId98" Type="http://schemas.openxmlformats.org/officeDocument/2006/relationships/customXml" Target="../ink/ink2353.xml"/><Relationship Id="rId121" Type="http://schemas.openxmlformats.org/officeDocument/2006/relationships/image" Target="../media/image2417.png"/><Relationship Id="rId142" Type="http://schemas.openxmlformats.org/officeDocument/2006/relationships/customXml" Target="../ink/ink2375.xml"/><Relationship Id="rId163" Type="http://schemas.openxmlformats.org/officeDocument/2006/relationships/image" Target="../media/image2438.png"/><Relationship Id="rId184" Type="http://schemas.openxmlformats.org/officeDocument/2006/relationships/customXml" Target="../ink/ink2396.xml"/><Relationship Id="rId219" Type="http://schemas.openxmlformats.org/officeDocument/2006/relationships/image" Target="../media/image2466.png"/><Relationship Id="rId230" Type="http://schemas.openxmlformats.org/officeDocument/2006/relationships/customXml" Target="../ink/ink2419.xml"/><Relationship Id="rId251" Type="http://schemas.openxmlformats.org/officeDocument/2006/relationships/image" Target="../media/image2482.png"/><Relationship Id="rId25" Type="http://schemas.openxmlformats.org/officeDocument/2006/relationships/image" Target="../media/image2369.png"/><Relationship Id="rId46" Type="http://schemas.openxmlformats.org/officeDocument/2006/relationships/customXml" Target="../ink/ink2327.xml"/><Relationship Id="rId67" Type="http://schemas.openxmlformats.org/officeDocument/2006/relationships/image" Target="../media/image2390.png"/><Relationship Id="rId272" Type="http://schemas.openxmlformats.org/officeDocument/2006/relationships/customXml" Target="../ink/ink2440.xml"/><Relationship Id="rId293" Type="http://schemas.openxmlformats.org/officeDocument/2006/relationships/image" Target="../media/image2503.png"/><Relationship Id="rId307" Type="http://schemas.openxmlformats.org/officeDocument/2006/relationships/image" Target="../media/image2510.png"/><Relationship Id="rId88" Type="http://schemas.openxmlformats.org/officeDocument/2006/relationships/customXml" Target="../ink/ink2348.xml"/><Relationship Id="rId111" Type="http://schemas.openxmlformats.org/officeDocument/2006/relationships/image" Target="../media/image2412.png"/><Relationship Id="rId132" Type="http://schemas.openxmlformats.org/officeDocument/2006/relationships/customXml" Target="../ink/ink2370.xml"/><Relationship Id="rId153" Type="http://schemas.openxmlformats.org/officeDocument/2006/relationships/image" Target="../media/image2433.png"/><Relationship Id="rId174" Type="http://schemas.openxmlformats.org/officeDocument/2006/relationships/customXml" Target="../ink/ink2391.xml"/><Relationship Id="rId195" Type="http://schemas.openxmlformats.org/officeDocument/2006/relationships/image" Target="../media/image2454.png"/><Relationship Id="rId209" Type="http://schemas.openxmlformats.org/officeDocument/2006/relationships/image" Target="../media/image2461.png"/><Relationship Id="rId220" Type="http://schemas.openxmlformats.org/officeDocument/2006/relationships/customXml" Target="../ink/ink2414.xml"/><Relationship Id="rId241" Type="http://schemas.openxmlformats.org/officeDocument/2006/relationships/image" Target="../media/image2477.png"/><Relationship Id="rId15" Type="http://schemas.openxmlformats.org/officeDocument/2006/relationships/image" Target="../media/image2364.png"/><Relationship Id="rId36" Type="http://schemas.openxmlformats.org/officeDocument/2006/relationships/customXml" Target="../ink/ink2322.xml"/><Relationship Id="rId57" Type="http://schemas.openxmlformats.org/officeDocument/2006/relationships/image" Target="../media/image2385.png"/><Relationship Id="rId262" Type="http://schemas.openxmlformats.org/officeDocument/2006/relationships/customXml" Target="../ink/ink2435.xml"/><Relationship Id="rId283" Type="http://schemas.openxmlformats.org/officeDocument/2006/relationships/image" Target="../media/image2498.png"/><Relationship Id="rId318" Type="http://schemas.openxmlformats.org/officeDocument/2006/relationships/customXml" Target="../ink/ink2463.xml"/><Relationship Id="rId78" Type="http://schemas.openxmlformats.org/officeDocument/2006/relationships/customXml" Target="../ink/ink2343.xml"/><Relationship Id="rId99" Type="http://schemas.openxmlformats.org/officeDocument/2006/relationships/image" Target="../media/image2406.png"/><Relationship Id="rId101" Type="http://schemas.openxmlformats.org/officeDocument/2006/relationships/image" Target="../media/image2407.png"/><Relationship Id="rId122" Type="http://schemas.openxmlformats.org/officeDocument/2006/relationships/customXml" Target="../ink/ink2365.xml"/><Relationship Id="rId143" Type="http://schemas.openxmlformats.org/officeDocument/2006/relationships/image" Target="../media/image2428.png"/><Relationship Id="rId164" Type="http://schemas.openxmlformats.org/officeDocument/2006/relationships/customXml" Target="../ink/ink2386.xml"/><Relationship Id="rId185" Type="http://schemas.openxmlformats.org/officeDocument/2006/relationships/image" Target="../media/image2449.png"/><Relationship Id="rId9" Type="http://schemas.openxmlformats.org/officeDocument/2006/relationships/image" Target="../media/image2361.png"/><Relationship Id="rId210" Type="http://schemas.openxmlformats.org/officeDocument/2006/relationships/customXml" Target="../ink/ink2409.xml"/><Relationship Id="rId26" Type="http://schemas.openxmlformats.org/officeDocument/2006/relationships/customXml" Target="../ink/ink2317.xml"/><Relationship Id="rId231" Type="http://schemas.openxmlformats.org/officeDocument/2006/relationships/image" Target="../media/image2472.png"/><Relationship Id="rId252" Type="http://schemas.openxmlformats.org/officeDocument/2006/relationships/customXml" Target="../ink/ink2430.xml"/><Relationship Id="rId273" Type="http://schemas.openxmlformats.org/officeDocument/2006/relationships/image" Target="../media/image2493.png"/><Relationship Id="rId294" Type="http://schemas.openxmlformats.org/officeDocument/2006/relationships/customXml" Target="../ink/ink2451.xml"/><Relationship Id="rId308" Type="http://schemas.openxmlformats.org/officeDocument/2006/relationships/customXml" Target="../ink/ink2458.xml"/><Relationship Id="rId47" Type="http://schemas.openxmlformats.org/officeDocument/2006/relationships/image" Target="../media/image2380.png"/><Relationship Id="rId68" Type="http://schemas.openxmlformats.org/officeDocument/2006/relationships/customXml" Target="../ink/ink2338.xml"/><Relationship Id="rId89" Type="http://schemas.openxmlformats.org/officeDocument/2006/relationships/image" Target="../media/image2401.png"/><Relationship Id="rId112" Type="http://schemas.openxmlformats.org/officeDocument/2006/relationships/customXml" Target="../ink/ink2360.xml"/><Relationship Id="rId133" Type="http://schemas.openxmlformats.org/officeDocument/2006/relationships/image" Target="../media/image2423.png"/><Relationship Id="rId154" Type="http://schemas.openxmlformats.org/officeDocument/2006/relationships/customXml" Target="../ink/ink2381.xml"/><Relationship Id="rId175" Type="http://schemas.openxmlformats.org/officeDocument/2006/relationships/image" Target="../media/image2444.png"/><Relationship Id="rId196" Type="http://schemas.openxmlformats.org/officeDocument/2006/relationships/customXml" Target="../ink/ink2402.xml"/><Relationship Id="rId200" Type="http://schemas.openxmlformats.org/officeDocument/2006/relationships/customXml" Target="../ink/ink2404.xml"/><Relationship Id="rId16" Type="http://schemas.openxmlformats.org/officeDocument/2006/relationships/customXml" Target="../ink/ink2312.xml"/><Relationship Id="rId221" Type="http://schemas.openxmlformats.org/officeDocument/2006/relationships/image" Target="../media/image2467.png"/><Relationship Id="rId242" Type="http://schemas.openxmlformats.org/officeDocument/2006/relationships/customXml" Target="../ink/ink2425.xml"/><Relationship Id="rId263" Type="http://schemas.openxmlformats.org/officeDocument/2006/relationships/image" Target="../media/image2488.png"/><Relationship Id="rId284" Type="http://schemas.openxmlformats.org/officeDocument/2006/relationships/customXml" Target="../ink/ink2446.xml"/><Relationship Id="rId319" Type="http://schemas.openxmlformats.org/officeDocument/2006/relationships/image" Target="../media/image2516.png"/><Relationship Id="rId37" Type="http://schemas.openxmlformats.org/officeDocument/2006/relationships/image" Target="../media/image2375.png"/><Relationship Id="rId58" Type="http://schemas.openxmlformats.org/officeDocument/2006/relationships/customXml" Target="../ink/ink2333.xml"/><Relationship Id="rId79" Type="http://schemas.openxmlformats.org/officeDocument/2006/relationships/image" Target="../media/image2396.png"/><Relationship Id="rId102" Type="http://schemas.openxmlformats.org/officeDocument/2006/relationships/customXml" Target="../ink/ink2355.xml"/><Relationship Id="rId123" Type="http://schemas.openxmlformats.org/officeDocument/2006/relationships/image" Target="../media/image2418.png"/><Relationship Id="rId144" Type="http://schemas.openxmlformats.org/officeDocument/2006/relationships/customXml" Target="../ink/ink2376.xml"/><Relationship Id="rId90" Type="http://schemas.openxmlformats.org/officeDocument/2006/relationships/customXml" Target="../ink/ink2349.xml"/><Relationship Id="rId165" Type="http://schemas.openxmlformats.org/officeDocument/2006/relationships/image" Target="../media/image2439.png"/><Relationship Id="rId186" Type="http://schemas.openxmlformats.org/officeDocument/2006/relationships/customXml" Target="../ink/ink2397.xml"/><Relationship Id="rId211" Type="http://schemas.openxmlformats.org/officeDocument/2006/relationships/image" Target="../media/image2462.png"/><Relationship Id="rId232" Type="http://schemas.openxmlformats.org/officeDocument/2006/relationships/customXml" Target="../ink/ink2420.xml"/><Relationship Id="rId253" Type="http://schemas.openxmlformats.org/officeDocument/2006/relationships/image" Target="../media/image2483.png"/><Relationship Id="rId274" Type="http://schemas.openxmlformats.org/officeDocument/2006/relationships/customXml" Target="../ink/ink2441.xml"/><Relationship Id="rId295" Type="http://schemas.openxmlformats.org/officeDocument/2006/relationships/image" Target="../media/image2504.png"/><Relationship Id="rId309" Type="http://schemas.openxmlformats.org/officeDocument/2006/relationships/image" Target="../media/image2511.png"/><Relationship Id="rId27" Type="http://schemas.openxmlformats.org/officeDocument/2006/relationships/image" Target="../media/image2370.png"/><Relationship Id="rId48" Type="http://schemas.openxmlformats.org/officeDocument/2006/relationships/customXml" Target="../ink/ink2328.xml"/><Relationship Id="rId69" Type="http://schemas.openxmlformats.org/officeDocument/2006/relationships/image" Target="../media/image2391.png"/><Relationship Id="rId113" Type="http://schemas.openxmlformats.org/officeDocument/2006/relationships/image" Target="../media/image2413.png"/><Relationship Id="rId134" Type="http://schemas.openxmlformats.org/officeDocument/2006/relationships/customXml" Target="../ink/ink2371.xml"/><Relationship Id="rId320" Type="http://schemas.openxmlformats.org/officeDocument/2006/relationships/customXml" Target="../ink/ink2464.xml"/><Relationship Id="rId80" Type="http://schemas.openxmlformats.org/officeDocument/2006/relationships/customXml" Target="../ink/ink2344.xml"/><Relationship Id="rId155" Type="http://schemas.openxmlformats.org/officeDocument/2006/relationships/image" Target="../media/image2434.png"/><Relationship Id="rId176" Type="http://schemas.openxmlformats.org/officeDocument/2006/relationships/customXml" Target="../ink/ink2392.xml"/><Relationship Id="rId197" Type="http://schemas.openxmlformats.org/officeDocument/2006/relationships/image" Target="../media/image2455.png"/><Relationship Id="rId201" Type="http://schemas.openxmlformats.org/officeDocument/2006/relationships/image" Target="../media/image2457.png"/><Relationship Id="rId222" Type="http://schemas.openxmlformats.org/officeDocument/2006/relationships/customXml" Target="../ink/ink2415.xml"/><Relationship Id="rId243" Type="http://schemas.openxmlformats.org/officeDocument/2006/relationships/image" Target="../media/image2478.png"/><Relationship Id="rId264" Type="http://schemas.openxmlformats.org/officeDocument/2006/relationships/customXml" Target="../ink/ink2436.xml"/><Relationship Id="rId285" Type="http://schemas.openxmlformats.org/officeDocument/2006/relationships/image" Target="../media/image2499.png"/><Relationship Id="rId17" Type="http://schemas.openxmlformats.org/officeDocument/2006/relationships/image" Target="../media/image2365.png"/><Relationship Id="rId38" Type="http://schemas.openxmlformats.org/officeDocument/2006/relationships/customXml" Target="../ink/ink2323.xml"/><Relationship Id="rId59" Type="http://schemas.openxmlformats.org/officeDocument/2006/relationships/image" Target="../media/image2386.png"/><Relationship Id="rId103" Type="http://schemas.openxmlformats.org/officeDocument/2006/relationships/image" Target="../media/image2408.png"/><Relationship Id="rId124" Type="http://schemas.openxmlformats.org/officeDocument/2006/relationships/customXml" Target="../ink/ink2366.xml"/><Relationship Id="rId310" Type="http://schemas.openxmlformats.org/officeDocument/2006/relationships/customXml" Target="../ink/ink2459.xml"/><Relationship Id="rId70" Type="http://schemas.openxmlformats.org/officeDocument/2006/relationships/customXml" Target="../ink/ink2339.xml"/><Relationship Id="rId91" Type="http://schemas.openxmlformats.org/officeDocument/2006/relationships/image" Target="../media/image2402.png"/><Relationship Id="rId145" Type="http://schemas.openxmlformats.org/officeDocument/2006/relationships/image" Target="../media/image2429.png"/><Relationship Id="rId166" Type="http://schemas.openxmlformats.org/officeDocument/2006/relationships/customXml" Target="../ink/ink2387.xml"/><Relationship Id="rId187" Type="http://schemas.openxmlformats.org/officeDocument/2006/relationships/image" Target="../media/image2450.png"/><Relationship Id="rId1" Type="http://schemas.openxmlformats.org/officeDocument/2006/relationships/slideLayout" Target="../slideLayouts/slideLayout2.xml"/><Relationship Id="rId212" Type="http://schemas.openxmlformats.org/officeDocument/2006/relationships/customXml" Target="../ink/ink2410.xml"/><Relationship Id="rId233" Type="http://schemas.openxmlformats.org/officeDocument/2006/relationships/image" Target="../media/image2473.png"/><Relationship Id="rId254" Type="http://schemas.openxmlformats.org/officeDocument/2006/relationships/customXml" Target="../ink/ink2431.xml"/><Relationship Id="rId28" Type="http://schemas.openxmlformats.org/officeDocument/2006/relationships/customXml" Target="../ink/ink2318.xml"/><Relationship Id="rId49" Type="http://schemas.openxmlformats.org/officeDocument/2006/relationships/image" Target="../media/image2381.png"/><Relationship Id="rId114" Type="http://schemas.openxmlformats.org/officeDocument/2006/relationships/customXml" Target="../ink/ink2361.xml"/><Relationship Id="rId275" Type="http://schemas.openxmlformats.org/officeDocument/2006/relationships/image" Target="../media/image2494.png"/><Relationship Id="rId296" Type="http://schemas.openxmlformats.org/officeDocument/2006/relationships/customXml" Target="../ink/ink2452.xml"/><Relationship Id="rId300" Type="http://schemas.openxmlformats.org/officeDocument/2006/relationships/customXml" Target="../ink/ink2454.xml"/><Relationship Id="rId60" Type="http://schemas.openxmlformats.org/officeDocument/2006/relationships/customXml" Target="../ink/ink2334.xml"/><Relationship Id="rId81" Type="http://schemas.openxmlformats.org/officeDocument/2006/relationships/image" Target="../media/image2397.png"/><Relationship Id="rId135" Type="http://schemas.openxmlformats.org/officeDocument/2006/relationships/image" Target="../media/image2424.png"/><Relationship Id="rId156" Type="http://schemas.openxmlformats.org/officeDocument/2006/relationships/customXml" Target="../ink/ink2382.xml"/><Relationship Id="rId177" Type="http://schemas.openxmlformats.org/officeDocument/2006/relationships/image" Target="../media/image2445.png"/><Relationship Id="rId198" Type="http://schemas.openxmlformats.org/officeDocument/2006/relationships/customXml" Target="../ink/ink2403.xml"/><Relationship Id="rId321" Type="http://schemas.openxmlformats.org/officeDocument/2006/relationships/image" Target="../media/image2517.png"/><Relationship Id="rId202" Type="http://schemas.openxmlformats.org/officeDocument/2006/relationships/customXml" Target="../ink/ink2405.xml"/><Relationship Id="rId223" Type="http://schemas.openxmlformats.org/officeDocument/2006/relationships/image" Target="../media/image2468.png"/><Relationship Id="rId244" Type="http://schemas.openxmlformats.org/officeDocument/2006/relationships/customXml" Target="../ink/ink2426.xml"/><Relationship Id="rId18" Type="http://schemas.openxmlformats.org/officeDocument/2006/relationships/customXml" Target="../ink/ink2313.xml"/><Relationship Id="rId39" Type="http://schemas.openxmlformats.org/officeDocument/2006/relationships/image" Target="../media/image2376.png"/><Relationship Id="rId265" Type="http://schemas.openxmlformats.org/officeDocument/2006/relationships/image" Target="../media/image2489.png"/><Relationship Id="rId286" Type="http://schemas.openxmlformats.org/officeDocument/2006/relationships/customXml" Target="../ink/ink2447.xml"/><Relationship Id="rId50" Type="http://schemas.openxmlformats.org/officeDocument/2006/relationships/customXml" Target="../ink/ink2329.xml"/><Relationship Id="rId104" Type="http://schemas.openxmlformats.org/officeDocument/2006/relationships/customXml" Target="../ink/ink2356.xml"/><Relationship Id="rId125" Type="http://schemas.openxmlformats.org/officeDocument/2006/relationships/image" Target="../media/image2419.png"/><Relationship Id="rId146" Type="http://schemas.openxmlformats.org/officeDocument/2006/relationships/customXml" Target="../ink/ink2377.xml"/><Relationship Id="rId167" Type="http://schemas.openxmlformats.org/officeDocument/2006/relationships/image" Target="../media/image2440.png"/><Relationship Id="rId188" Type="http://schemas.openxmlformats.org/officeDocument/2006/relationships/customXml" Target="../ink/ink2398.xml"/><Relationship Id="rId311" Type="http://schemas.openxmlformats.org/officeDocument/2006/relationships/image" Target="../media/image2512.png"/><Relationship Id="rId71" Type="http://schemas.openxmlformats.org/officeDocument/2006/relationships/image" Target="../media/image2392.png"/><Relationship Id="rId92" Type="http://schemas.openxmlformats.org/officeDocument/2006/relationships/customXml" Target="../ink/ink2350.xml"/><Relationship Id="rId213" Type="http://schemas.openxmlformats.org/officeDocument/2006/relationships/image" Target="../media/image2463.png"/><Relationship Id="rId234" Type="http://schemas.openxmlformats.org/officeDocument/2006/relationships/customXml" Target="../ink/ink2421.xml"/><Relationship Id="rId2" Type="http://schemas.openxmlformats.org/officeDocument/2006/relationships/notesSlide" Target="../notesSlides/notesSlide46.xml"/><Relationship Id="rId29" Type="http://schemas.openxmlformats.org/officeDocument/2006/relationships/image" Target="../media/image2371.png"/><Relationship Id="rId255" Type="http://schemas.openxmlformats.org/officeDocument/2006/relationships/image" Target="../media/image2484.png"/><Relationship Id="rId276" Type="http://schemas.openxmlformats.org/officeDocument/2006/relationships/customXml" Target="../ink/ink2442.xml"/><Relationship Id="rId297" Type="http://schemas.openxmlformats.org/officeDocument/2006/relationships/image" Target="../media/image2505.png"/><Relationship Id="rId40" Type="http://schemas.openxmlformats.org/officeDocument/2006/relationships/customXml" Target="../ink/ink2324.xml"/><Relationship Id="rId115" Type="http://schemas.openxmlformats.org/officeDocument/2006/relationships/image" Target="../media/image2414.png"/><Relationship Id="rId136" Type="http://schemas.openxmlformats.org/officeDocument/2006/relationships/customXml" Target="../ink/ink2372.xml"/><Relationship Id="rId157" Type="http://schemas.openxmlformats.org/officeDocument/2006/relationships/image" Target="../media/image2435.png"/><Relationship Id="rId178" Type="http://schemas.openxmlformats.org/officeDocument/2006/relationships/customXml" Target="../ink/ink2393.xml"/><Relationship Id="rId301" Type="http://schemas.openxmlformats.org/officeDocument/2006/relationships/image" Target="../media/image2507.png"/><Relationship Id="rId322" Type="http://schemas.openxmlformats.org/officeDocument/2006/relationships/customXml" Target="../ink/ink2465.xml"/><Relationship Id="rId61" Type="http://schemas.openxmlformats.org/officeDocument/2006/relationships/image" Target="../media/image2387.png"/><Relationship Id="rId82" Type="http://schemas.openxmlformats.org/officeDocument/2006/relationships/customXml" Target="../ink/ink2345.xml"/><Relationship Id="rId199" Type="http://schemas.openxmlformats.org/officeDocument/2006/relationships/image" Target="../media/image2456.png"/><Relationship Id="rId203" Type="http://schemas.openxmlformats.org/officeDocument/2006/relationships/image" Target="../media/image2458.png"/><Relationship Id="rId19" Type="http://schemas.openxmlformats.org/officeDocument/2006/relationships/image" Target="../media/image2366.png"/><Relationship Id="rId224" Type="http://schemas.openxmlformats.org/officeDocument/2006/relationships/customXml" Target="../ink/ink2416.xml"/><Relationship Id="rId245" Type="http://schemas.openxmlformats.org/officeDocument/2006/relationships/image" Target="../media/image2479.png"/><Relationship Id="rId266" Type="http://schemas.openxmlformats.org/officeDocument/2006/relationships/customXml" Target="../ink/ink2437.xml"/><Relationship Id="rId287" Type="http://schemas.openxmlformats.org/officeDocument/2006/relationships/image" Target="../media/image2500.png"/><Relationship Id="rId30" Type="http://schemas.openxmlformats.org/officeDocument/2006/relationships/customXml" Target="../ink/ink2319.xml"/><Relationship Id="rId105" Type="http://schemas.openxmlformats.org/officeDocument/2006/relationships/image" Target="../media/image2409.png"/><Relationship Id="rId126" Type="http://schemas.openxmlformats.org/officeDocument/2006/relationships/customXml" Target="../ink/ink2367.xml"/><Relationship Id="rId147" Type="http://schemas.openxmlformats.org/officeDocument/2006/relationships/image" Target="../media/image2430.png"/><Relationship Id="rId168" Type="http://schemas.openxmlformats.org/officeDocument/2006/relationships/customXml" Target="../ink/ink2388.xml"/><Relationship Id="rId312" Type="http://schemas.openxmlformats.org/officeDocument/2006/relationships/customXml" Target="../ink/ink2460.xml"/><Relationship Id="rId51" Type="http://schemas.openxmlformats.org/officeDocument/2006/relationships/image" Target="../media/image2382.png"/><Relationship Id="rId72" Type="http://schemas.openxmlformats.org/officeDocument/2006/relationships/customXml" Target="../ink/ink2340.xml"/><Relationship Id="rId93" Type="http://schemas.openxmlformats.org/officeDocument/2006/relationships/image" Target="../media/image2403.png"/><Relationship Id="rId189" Type="http://schemas.openxmlformats.org/officeDocument/2006/relationships/image" Target="../media/image2451.png"/><Relationship Id="rId3" Type="http://schemas.openxmlformats.org/officeDocument/2006/relationships/image" Target="../media/image2358.png"/><Relationship Id="rId214" Type="http://schemas.openxmlformats.org/officeDocument/2006/relationships/customXml" Target="../ink/ink2411.xml"/><Relationship Id="rId235" Type="http://schemas.openxmlformats.org/officeDocument/2006/relationships/image" Target="../media/image2474.png"/><Relationship Id="rId256" Type="http://schemas.openxmlformats.org/officeDocument/2006/relationships/customXml" Target="../ink/ink2432.xml"/><Relationship Id="rId277" Type="http://schemas.openxmlformats.org/officeDocument/2006/relationships/image" Target="../media/image2495.png"/><Relationship Id="rId298" Type="http://schemas.openxmlformats.org/officeDocument/2006/relationships/customXml" Target="../ink/ink2453.xml"/><Relationship Id="rId116" Type="http://schemas.openxmlformats.org/officeDocument/2006/relationships/customXml" Target="../ink/ink2362.xml"/><Relationship Id="rId137" Type="http://schemas.openxmlformats.org/officeDocument/2006/relationships/image" Target="../media/image2425.png"/><Relationship Id="rId158" Type="http://schemas.openxmlformats.org/officeDocument/2006/relationships/customXml" Target="../ink/ink2383.xml"/><Relationship Id="rId302" Type="http://schemas.openxmlformats.org/officeDocument/2006/relationships/customXml" Target="../ink/ink2455.xml"/><Relationship Id="rId323" Type="http://schemas.openxmlformats.org/officeDocument/2006/relationships/image" Target="../media/image2518.png"/><Relationship Id="rId20" Type="http://schemas.openxmlformats.org/officeDocument/2006/relationships/customXml" Target="../ink/ink2314.xml"/><Relationship Id="rId41" Type="http://schemas.openxmlformats.org/officeDocument/2006/relationships/image" Target="../media/image2377.png"/><Relationship Id="rId62" Type="http://schemas.openxmlformats.org/officeDocument/2006/relationships/customXml" Target="../ink/ink2335.xml"/><Relationship Id="rId83" Type="http://schemas.openxmlformats.org/officeDocument/2006/relationships/image" Target="../media/image2398.png"/><Relationship Id="rId179" Type="http://schemas.openxmlformats.org/officeDocument/2006/relationships/image" Target="../media/image2446.png"/><Relationship Id="rId190" Type="http://schemas.openxmlformats.org/officeDocument/2006/relationships/customXml" Target="../ink/ink2399.xml"/><Relationship Id="rId204" Type="http://schemas.openxmlformats.org/officeDocument/2006/relationships/customXml" Target="../ink/ink2406.xml"/><Relationship Id="rId225" Type="http://schemas.openxmlformats.org/officeDocument/2006/relationships/image" Target="../media/image2469.png"/><Relationship Id="rId246" Type="http://schemas.openxmlformats.org/officeDocument/2006/relationships/customXml" Target="../ink/ink2427.xml"/><Relationship Id="rId267" Type="http://schemas.openxmlformats.org/officeDocument/2006/relationships/image" Target="../media/image2490.png"/><Relationship Id="rId288" Type="http://schemas.openxmlformats.org/officeDocument/2006/relationships/customXml" Target="../ink/ink2448.xml"/><Relationship Id="rId106" Type="http://schemas.openxmlformats.org/officeDocument/2006/relationships/customXml" Target="../ink/ink2357.xml"/><Relationship Id="rId127" Type="http://schemas.openxmlformats.org/officeDocument/2006/relationships/image" Target="../media/image2420.png"/><Relationship Id="rId313" Type="http://schemas.openxmlformats.org/officeDocument/2006/relationships/image" Target="../media/image2513.png"/><Relationship Id="rId10" Type="http://schemas.openxmlformats.org/officeDocument/2006/relationships/customXml" Target="../ink/ink2309.xml"/><Relationship Id="rId31" Type="http://schemas.openxmlformats.org/officeDocument/2006/relationships/image" Target="../media/image2372.png"/><Relationship Id="rId52" Type="http://schemas.openxmlformats.org/officeDocument/2006/relationships/customXml" Target="../ink/ink2330.xml"/><Relationship Id="rId73" Type="http://schemas.openxmlformats.org/officeDocument/2006/relationships/image" Target="../media/image2393.png"/><Relationship Id="rId94" Type="http://schemas.openxmlformats.org/officeDocument/2006/relationships/customXml" Target="../ink/ink2351.xml"/><Relationship Id="rId148" Type="http://schemas.openxmlformats.org/officeDocument/2006/relationships/customXml" Target="../ink/ink2378.xml"/><Relationship Id="rId169" Type="http://schemas.openxmlformats.org/officeDocument/2006/relationships/image" Target="../media/image2441.png"/><Relationship Id="rId4" Type="http://schemas.openxmlformats.org/officeDocument/2006/relationships/customXml" Target="../ink/ink2306.xml"/><Relationship Id="rId180" Type="http://schemas.openxmlformats.org/officeDocument/2006/relationships/customXml" Target="../ink/ink2394.xml"/><Relationship Id="rId215" Type="http://schemas.openxmlformats.org/officeDocument/2006/relationships/image" Target="../media/image2464.png"/><Relationship Id="rId236" Type="http://schemas.openxmlformats.org/officeDocument/2006/relationships/customXml" Target="../ink/ink2422.xml"/><Relationship Id="rId257" Type="http://schemas.openxmlformats.org/officeDocument/2006/relationships/image" Target="../media/image2485.png"/><Relationship Id="rId278" Type="http://schemas.openxmlformats.org/officeDocument/2006/relationships/customXml" Target="../ink/ink2443.xml"/><Relationship Id="rId303" Type="http://schemas.openxmlformats.org/officeDocument/2006/relationships/image" Target="../media/image2508.png"/><Relationship Id="rId42" Type="http://schemas.openxmlformats.org/officeDocument/2006/relationships/customXml" Target="../ink/ink2325.xml"/><Relationship Id="rId84" Type="http://schemas.openxmlformats.org/officeDocument/2006/relationships/customXml" Target="../ink/ink2346.xml"/><Relationship Id="rId138" Type="http://schemas.openxmlformats.org/officeDocument/2006/relationships/customXml" Target="../ink/ink2373.xml"/><Relationship Id="rId191" Type="http://schemas.openxmlformats.org/officeDocument/2006/relationships/image" Target="../media/image2452.png"/><Relationship Id="rId205" Type="http://schemas.openxmlformats.org/officeDocument/2006/relationships/image" Target="../media/image2459.png"/><Relationship Id="rId247" Type="http://schemas.openxmlformats.org/officeDocument/2006/relationships/image" Target="../media/image2480.png"/><Relationship Id="rId107" Type="http://schemas.openxmlformats.org/officeDocument/2006/relationships/image" Target="../media/image2410.png"/><Relationship Id="rId289" Type="http://schemas.openxmlformats.org/officeDocument/2006/relationships/image" Target="../media/image2501.png"/><Relationship Id="rId11" Type="http://schemas.openxmlformats.org/officeDocument/2006/relationships/image" Target="../media/image2362.png"/><Relationship Id="rId53" Type="http://schemas.openxmlformats.org/officeDocument/2006/relationships/image" Target="../media/image2383.png"/><Relationship Id="rId149" Type="http://schemas.openxmlformats.org/officeDocument/2006/relationships/image" Target="../media/image2431.png"/><Relationship Id="rId314" Type="http://schemas.openxmlformats.org/officeDocument/2006/relationships/customXml" Target="../ink/ink2461.xml"/><Relationship Id="rId95" Type="http://schemas.openxmlformats.org/officeDocument/2006/relationships/image" Target="../media/image2404.png"/><Relationship Id="rId160" Type="http://schemas.openxmlformats.org/officeDocument/2006/relationships/customXml" Target="../ink/ink2384.xml"/><Relationship Id="rId216" Type="http://schemas.openxmlformats.org/officeDocument/2006/relationships/customXml" Target="../ink/ink2412.xml"/><Relationship Id="rId258" Type="http://schemas.openxmlformats.org/officeDocument/2006/relationships/customXml" Target="../ink/ink2433.xml"/><Relationship Id="rId22" Type="http://schemas.openxmlformats.org/officeDocument/2006/relationships/customXml" Target="../ink/ink2315.xml"/><Relationship Id="rId64" Type="http://schemas.openxmlformats.org/officeDocument/2006/relationships/customXml" Target="../ink/ink2336.xml"/><Relationship Id="rId118" Type="http://schemas.openxmlformats.org/officeDocument/2006/relationships/customXml" Target="../ink/ink2363.xml"/><Relationship Id="rId171" Type="http://schemas.openxmlformats.org/officeDocument/2006/relationships/image" Target="../media/image2442.png"/><Relationship Id="rId227" Type="http://schemas.openxmlformats.org/officeDocument/2006/relationships/image" Target="../media/image2470.png"/><Relationship Id="rId269" Type="http://schemas.openxmlformats.org/officeDocument/2006/relationships/image" Target="../media/image2491.png"/><Relationship Id="rId33" Type="http://schemas.openxmlformats.org/officeDocument/2006/relationships/image" Target="../media/image2373.png"/><Relationship Id="rId129" Type="http://schemas.openxmlformats.org/officeDocument/2006/relationships/image" Target="../media/image2421.png"/><Relationship Id="rId280" Type="http://schemas.openxmlformats.org/officeDocument/2006/relationships/customXml" Target="../ink/ink2444.xml"/><Relationship Id="rId75" Type="http://schemas.openxmlformats.org/officeDocument/2006/relationships/image" Target="../media/image2394.png"/><Relationship Id="rId140" Type="http://schemas.openxmlformats.org/officeDocument/2006/relationships/customXml" Target="../ink/ink2374.xml"/><Relationship Id="rId182" Type="http://schemas.openxmlformats.org/officeDocument/2006/relationships/customXml" Target="../ink/ink2395.xml"/><Relationship Id="rId6" Type="http://schemas.openxmlformats.org/officeDocument/2006/relationships/customXml" Target="../ink/ink2307.xml"/><Relationship Id="rId238" Type="http://schemas.openxmlformats.org/officeDocument/2006/relationships/customXml" Target="../ink/ink2423.xml"/><Relationship Id="rId291" Type="http://schemas.openxmlformats.org/officeDocument/2006/relationships/image" Target="../media/image2502.png"/><Relationship Id="rId305" Type="http://schemas.openxmlformats.org/officeDocument/2006/relationships/image" Target="../media/image2509.png"/><Relationship Id="rId44" Type="http://schemas.openxmlformats.org/officeDocument/2006/relationships/customXml" Target="../ink/ink2326.xml"/><Relationship Id="rId86" Type="http://schemas.openxmlformats.org/officeDocument/2006/relationships/customXml" Target="../ink/ink2347.xml"/><Relationship Id="rId151" Type="http://schemas.openxmlformats.org/officeDocument/2006/relationships/image" Target="../media/image2432.png"/><Relationship Id="rId193" Type="http://schemas.openxmlformats.org/officeDocument/2006/relationships/image" Target="../media/image2453.png"/><Relationship Id="rId207" Type="http://schemas.openxmlformats.org/officeDocument/2006/relationships/image" Target="../media/image2460.png"/><Relationship Id="rId249" Type="http://schemas.openxmlformats.org/officeDocument/2006/relationships/image" Target="../media/image2481.png"/><Relationship Id="rId13" Type="http://schemas.openxmlformats.org/officeDocument/2006/relationships/image" Target="../media/image2363.png"/><Relationship Id="rId109" Type="http://schemas.openxmlformats.org/officeDocument/2006/relationships/image" Target="../media/image2411.png"/><Relationship Id="rId260" Type="http://schemas.openxmlformats.org/officeDocument/2006/relationships/customXml" Target="../ink/ink2434.xml"/><Relationship Id="rId316" Type="http://schemas.openxmlformats.org/officeDocument/2006/relationships/customXml" Target="../ink/ink2462.xml"/></Relationships>
</file>

<file path=ppt/slides/_rels/slide58.xml.rels><?xml version="1.0" encoding="UTF-8" standalone="yes"?>
<Relationships xmlns="http://schemas.openxmlformats.org/package/2006/relationships"><Relationship Id="rId3" Type="http://schemas.openxmlformats.org/officeDocument/2006/relationships/image" Target="../media/image251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520.png"/></Relationships>
</file>

<file path=ppt/slides/_rels/slide59.xml.rels><?xml version="1.0" encoding="UTF-8" standalone="yes"?>
<Relationships xmlns="http://schemas.openxmlformats.org/package/2006/relationships"><Relationship Id="rId3" Type="http://schemas.openxmlformats.org/officeDocument/2006/relationships/image" Target="../media/image25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19"/>
          <p:cNvPicPr preferRelativeResize="0">
            <a:picLocks noGrp="1"/>
          </p:cNvPicPr>
          <p:nvPr>
            <p:ph type="ctrTitle"/>
          </p:nvPr>
        </p:nvPicPr>
        <p:blipFill rotWithShape="1">
          <a:blip r:embed="rId3">
            <a:alphaModFix/>
          </a:blip>
          <a:srcRect/>
          <a:stretch/>
        </p:blipFill>
        <p:spPr>
          <a:xfrm>
            <a:off x="42862" y="2127250"/>
            <a:ext cx="4608512" cy="1835150"/>
          </a:xfrm>
          <a:prstGeom prst="rect">
            <a:avLst/>
          </a:prstGeom>
          <a:noFill/>
          <a:ln>
            <a:noFill/>
          </a:ln>
        </p:spPr>
      </p:pic>
      <p:sp>
        <p:nvSpPr>
          <p:cNvPr id="308" name="Google Shape;308;p19"/>
          <p:cNvSpPr txBox="1">
            <a:spLocks noGrp="1"/>
          </p:cNvSpPr>
          <p:nvPr>
            <p:ph type="subTitle" idx="1"/>
          </p:nvPr>
        </p:nvSpPr>
        <p:spPr>
          <a:xfrm>
            <a:off x="228600" y="3733800"/>
            <a:ext cx="4419600" cy="106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CC2C9"/>
              </a:buClr>
              <a:buFont typeface="Arial"/>
              <a:buNone/>
            </a:pPr>
            <a:r>
              <a:rPr lang="en-US" dirty="0"/>
              <a:t>Unit 5</a:t>
            </a:r>
          </a:p>
          <a:p>
            <a:pPr marL="0" marR="0" lvl="0" indent="0" algn="l" rtl="0">
              <a:lnSpc>
                <a:spcPct val="100000"/>
              </a:lnSpc>
              <a:spcBef>
                <a:spcPts val="0"/>
              </a:spcBef>
              <a:spcAft>
                <a:spcPts val="0"/>
              </a:spcAft>
              <a:buClr>
                <a:srgbClr val="ACC2C9"/>
              </a:buClr>
              <a:buFont typeface="Arial"/>
              <a:buNone/>
            </a:pPr>
            <a:r>
              <a:rPr lang="en-US" dirty="0"/>
              <a:t>Chapter 6 </a:t>
            </a:r>
            <a:r>
              <a:rPr lang="en-US" dirty="0" err="1"/>
              <a:t>Zumdahl</a:t>
            </a:r>
            <a:endParaRPr dirty="0"/>
          </a:p>
          <a:p>
            <a:pPr marL="0" marR="0" lvl="0" indent="0" algn="l" rtl="0">
              <a:lnSpc>
                <a:spcPct val="100000"/>
              </a:lnSpc>
              <a:spcBef>
                <a:spcPts val="440"/>
              </a:spcBef>
              <a:spcAft>
                <a:spcPts val="0"/>
              </a:spcAft>
              <a:buClr>
                <a:srgbClr val="ACC2C9"/>
              </a:buClr>
              <a:buFont typeface="Arial"/>
              <a:buNone/>
            </a:pPr>
            <a:r>
              <a:rPr lang="en-US" sz="2200" b="0" i="0" u="none" strike="noStrike" cap="none" dirty="0">
                <a:solidFill>
                  <a:srgbClr val="FFFFFF"/>
                </a:solidFill>
                <a:latin typeface="Arial"/>
                <a:ea typeface="Arial"/>
                <a:cs typeface="Arial"/>
                <a:sym typeface="Arial"/>
              </a:rPr>
              <a:t>Thermochemistry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28"/>
          <p:cNvPicPr preferRelativeResize="0">
            <a:picLocks noGrp="1"/>
          </p:cNvPicPr>
          <p:nvPr>
            <p:ph type="title"/>
          </p:nvPr>
        </p:nvPicPr>
        <p:blipFill rotWithShape="1">
          <a:blip r:embed="rId3">
            <a:alphaModFix/>
          </a:blip>
          <a:srcRect/>
          <a:stretch/>
        </p:blipFill>
        <p:spPr>
          <a:xfrm>
            <a:off x="304800" y="182562"/>
            <a:ext cx="8382000" cy="854075"/>
          </a:xfrm>
          <a:prstGeom prst="rect">
            <a:avLst/>
          </a:prstGeom>
          <a:noFill/>
          <a:ln>
            <a:noFill/>
          </a:ln>
        </p:spPr>
      </p:pic>
      <p:pic>
        <p:nvPicPr>
          <p:cNvPr id="368" name="Google Shape;368;p28"/>
          <p:cNvPicPr preferRelativeResize="0">
            <a:picLocks noGrp="1"/>
          </p:cNvPicPr>
          <p:nvPr>
            <p:ph type="body" idx="1"/>
          </p:nvPr>
        </p:nvPicPr>
        <p:blipFill rotWithShape="1">
          <a:blip r:embed="rId4">
            <a:alphaModFix/>
          </a:blip>
          <a:srcRect/>
          <a:stretch/>
        </p:blipFill>
        <p:spPr>
          <a:xfrm>
            <a:off x="2362200" y="1447800"/>
            <a:ext cx="4572000" cy="41560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32"/>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392" name="Google Shape;392;p32"/>
          <p:cNvSpPr txBox="1">
            <a:spLocks noGrp="1"/>
          </p:cNvSpPr>
          <p:nvPr>
            <p:ph type="body" idx="1"/>
          </p:nvPr>
        </p:nvSpPr>
        <p:spPr>
          <a:xfrm>
            <a:off x="457200" y="1143000"/>
            <a:ext cx="8229600" cy="51816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ACC2C9"/>
              </a:buClr>
              <a:buSzPts val="2000"/>
              <a:buFont typeface="Arial"/>
              <a:buChar char="•"/>
            </a:pPr>
            <a:r>
              <a:rPr lang="en-US" sz="2000" b="0" i="0" u="none" strike="noStrike" cap="none" dirty="0">
                <a:solidFill>
                  <a:schemeClr val="lt2"/>
                </a:solidFill>
                <a:latin typeface="Arial"/>
                <a:ea typeface="Arial"/>
                <a:cs typeface="Arial"/>
                <a:sym typeface="Arial"/>
              </a:rPr>
              <a:t>Find Internal Energy (</a:t>
            </a:r>
            <a:r>
              <a:rPr lang="en-US" sz="2000" b="0" i="0" u="none" strike="noStrike" cap="none" dirty="0">
                <a:solidFill>
                  <a:schemeClr val="lt2"/>
                </a:solidFill>
                <a:latin typeface="Noto Symbol"/>
                <a:ea typeface="Noto Symbol"/>
                <a:cs typeface="Noto Symbol"/>
                <a:sym typeface="Noto Symbol"/>
              </a:rPr>
              <a:t>Δ</a:t>
            </a:r>
            <a:r>
              <a:rPr lang="en-US" sz="2000" b="0" i="0" u="none" strike="noStrike" cap="none" dirty="0">
                <a:solidFill>
                  <a:schemeClr val="lt2"/>
                </a:solidFill>
                <a:latin typeface="Arial"/>
                <a:ea typeface="Arial"/>
                <a:cs typeface="Arial"/>
                <a:sym typeface="Arial"/>
              </a:rPr>
              <a:t>E) when a gas absorbs 22 J of heat and has 15 J of work done on it.</a:t>
            </a:r>
            <a:endParaRPr dirty="0"/>
          </a:p>
          <a:p>
            <a:pPr marL="273050" marR="0" lvl="0" indent="-146050" algn="l" rtl="0">
              <a:lnSpc>
                <a:spcPct val="100000"/>
              </a:lnSpc>
              <a:spcBef>
                <a:spcPts val="400"/>
              </a:spcBef>
              <a:spcAft>
                <a:spcPts val="0"/>
              </a:spcAft>
              <a:buClr>
                <a:srgbClr val="ACC2C9"/>
              </a:buClr>
              <a:buSzPts val="2000"/>
              <a:buFont typeface="Arial"/>
              <a:buNone/>
            </a:pPr>
            <a:endParaRPr sz="2000" b="0" i="0" u="none" strike="noStrike" cap="none" dirty="0">
              <a:solidFill>
                <a:schemeClr val="lt2"/>
              </a:solidFill>
              <a:latin typeface="Arial"/>
              <a:ea typeface="Arial"/>
              <a:cs typeface="Arial"/>
              <a:sym typeface="Arial"/>
            </a:endParaRPr>
          </a:p>
          <a:p>
            <a:pPr marL="273050" marR="0" lvl="0" indent="-146050" algn="l" rtl="0">
              <a:lnSpc>
                <a:spcPct val="100000"/>
              </a:lnSpc>
              <a:spcBef>
                <a:spcPts val="400"/>
              </a:spcBef>
              <a:spcAft>
                <a:spcPts val="0"/>
              </a:spcAft>
              <a:buClr>
                <a:srgbClr val="ACC2C9"/>
              </a:buClr>
              <a:buSzPts val="2000"/>
              <a:buFont typeface="Arial"/>
              <a:buNone/>
            </a:pPr>
            <a:endParaRPr sz="2000" b="0" i="0" u="none" strike="noStrike" cap="none" dirty="0">
              <a:solidFill>
                <a:schemeClr val="lt2"/>
              </a:solidFill>
              <a:latin typeface="Arial"/>
              <a:ea typeface="Arial"/>
              <a:cs typeface="Arial"/>
              <a:sym typeface="Arial"/>
            </a:endParaRPr>
          </a:p>
          <a:p>
            <a:pPr marL="273050" marR="0" lvl="0" indent="-146050" algn="l" rtl="0">
              <a:lnSpc>
                <a:spcPct val="100000"/>
              </a:lnSpc>
              <a:spcBef>
                <a:spcPts val="400"/>
              </a:spcBef>
              <a:spcAft>
                <a:spcPts val="0"/>
              </a:spcAft>
              <a:buClr>
                <a:srgbClr val="ACC2C9"/>
              </a:buClr>
              <a:buSzPts val="2000"/>
              <a:buFont typeface="Arial"/>
              <a:buNone/>
            </a:pPr>
            <a:endParaRPr sz="2000" b="0" i="0" u="none" strike="noStrike" cap="none" dirty="0">
              <a:solidFill>
                <a:schemeClr val="lt2"/>
              </a:solidFill>
              <a:latin typeface="Arial"/>
              <a:ea typeface="Arial"/>
              <a:cs typeface="Arial"/>
              <a:sym typeface="Arial"/>
            </a:endParaRPr>
          </a:p>
          <a:p>
            <a:pPr marL="0" marR="0" lvl="0" indent="0" algn="l" rtl="0">
              <a:spcBef>
                <a:spcPts val="480"/>
              </a:spcBef>
              <a:spcAft>
                <a:spcPts val="0"/>
              </a:spcAft>
              <a:buNone/>
            </a:pPr>
            <a:endParaRPr sz="2000" b="0" i="0" u="none" strike="noStrike" cap="none" dirty="0">
              <a:solidFill>
                <a:schemeClr val="lt2"/>
              </a:solidFill>
              <a:latin typeface="Arial"/>
              <a:ea typeface="Arial"/>
              <a:cs typeface="Arial"/>
              <a:sym typeface="Arial"/>
            </a:endParaRPr>
          </a:p>
        </p:txBody>
      </p:sp>
      <p:grpSp>
        <p:nvGrpSpPr>
          <p:cNvPr id="16" name="Group 15">
            <a:extLst>
              <a:ext uri="{FF2B5EF4-FFF2-40B4-BE49-F238E27FC236}">
                <a16:creationId xmlns:a16="http://schemas.microsoft.com/office/drawing/2014/main" id="{A30EEA2C-0C32-4967-9B4D-F73F0B5B0ED4}"/>
              </a:ext>
            </a:extLst>
          </p:cNvPr>
          <p:cNvGrpSpPr/>
          <p:nvPr/>
        </p:nvGrpSpPr>
        <p:grpSpPr>
          <a:xfrm>
            <a:off x="1235891" y="1987865"/>
            <a:ext cx="788760" cy="422640"/>
            <a:chOff x="1235891" y="1987865"/>
            <a:chExt cx="788760" cy="42264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FBFCA630-3B00-4569-A331-C497E4DF05CC}"/>
                    </a:ext>
                  </a:extLst>
                </p14:cNvPr>
                <p14:cNvContentPartPr/>
                <p14:nvPr/>
              </p14:nvContentPartPr>
              <p14:xfrm>
                <a:off x="1235891" y="1990385"/>
                <a:ext cx="237960" cy="420120"/>
              </p14:xfrm>
            </p:contentPart>
          </mc:Choice>
          <mc:Fallback xmlns="">
            <p:pic>
              <p:nvPicPr>
                <p:cNvPr id="9" name="Ink 8">
                  <a:extLst>
                    <a:ext uri="{FF2B5EF4-FFF2-40B4-BE49-F238E27FC236}">
                      <a16:creationId xmlns:a16="http://schemas.microsoft.com/office/drawing/2014/main" id="{FBFCA630-3B00-4569-A331-C497E4DF05CC}"/>
                    </a:ext>
                  </a:extLst>
                </p:cNvPr>
                <p:cNvPicPr/>
                <p:nvPr/>
              </p:nvPicPr>
              <p:blipFill>
                <a:blip r:embed="rId5"/>
                <a:stretch>
                  <a:fillRect/>
                </a:stretch>
              </p:blipFill>
              <p:spPr>
                <a:xfrm>
                  <a:off x="1218251" y="1972385"/>
                  <a:ext cx="27360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A1E7A296-22BF-4508-915C-CF65F7CDA590}"/>
                    </a:ext>
                  </a:extLst>
                </p14:cNvPr>
                <p14:cNvContentPartPr/>
                <p14:nvPr/>
              </p14:nvContentPartPr>
              <p14:xfrm>
                <a:off x="1598411" y="2005865"/>
                <a:ext cx="45720" cy="394920"/>
              </p14:xfrm>
            </p:contentPart>
          </mc:Choice>
          <mc:Fallback xmlns="">
            <p:pic>
              <p:nvPicPr>
                <p:cNvPr id="10" name="Ink 9">
                  <a:extLst>
                    <a:ext uri="{FF2B5EF4-FFF2-40B4-BE49-F238E27FC236}">
                      <a16:creationId xmlns:a16="http://schemas.microsoft.com/office/drawing/2014/main" id="{A1E7A296-22BF-4508-915C-CF65F7CDA590}"/>
                    </a:ext>
                  </a:extLst>
                </p:cNvPr>
                <p:cNvPicPr/>
                <p:nvPr/>
              </p:nvPicPr>
              <p:blipFill>
                <a:blip r:embed="rId7"/>
                <a:stretch>
                  <a:fillRect/>
                </a:stretch>
              </p:blipFill>
              <p:spPr>
                <a:xfrm>
                  <a:off x="1580771" y="1988225"/>
                  <a:ext cx="8136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BD02B39F-B650-40E6-BACB-3C7966BFC7C8}"/>
                    </a:ext>
                  </a:extLst>
                </p14:cNvPr>
                <p14:cNvContentPartPr/>
                <p14:nvPr/>
              </p14:nvContentPartPr>
              <p14:xfrm>
                <a:off x="1580411" y="1987865"/>
                <a:ext cx="219240" cy="70560"/>
              </p14:xfrm>
            </p:contentPart>
          </mc:Choice>
          <mc:Fallback xmlns="">
            <p:pic>
              <p:nvPicPr>
                <p:cNvPr id="11" name="Ink 10">
                  <a:extLst>
                    <a:ext uri="{FF2B5EF4-FFF2-40B4-BE49-F238E27FC236}">
                      <a16:creationId xmlns:a16="http://schemas.microsoft.com/office/drawing/2014/main" id="{BD02B39F-B650-40E6-BACB-3C7966BFC7C8}"/>
                    </a:ext>
                  </a:extLst>
                </p:cNvPr>
                <p:cNvPicPr/>
                <p:nvPr/>
              </p:nvPicPr>
              <p:blipFill>
                <a:blip r:embed="rId9"/>
                <a:stretch>
                  <a:fillRect/>
                </a:stretch>
              </p:blipFill>
              <p:spPr>
                <a:xfrm>
                  <a:off x="1562771" y="1970225"/>
                  <a:ext cx="254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C51C542E-4281-4806-82BE-B0B181DE9911}"/>
                    </a:ext>
                  </a:extLst>
                </p14:cNvPr>
                <p14:cNvContentPartPr/>
                <p14:nvPr/>
              </p14:nvContentPartPr>
              <p14:xfrm>
                <a:off x="1618931" y="2143385"/>
                <a:ext cx="154440" cy="36360"/>
              </p14:xfrm>
            </p:contentPart>
          </mc:Choice>
          <mc:Fallback xmlns="">
            <p:pic>
              <p:nvPicPr>
                <p:cNvPr id="12" name="Ink 11">
                  <a:extLst>
                    <a:ext uri="{FF2B5EF4-FFF2-40B4-BE49-F238E27FC236}">
                      <a16:creationId xmlns:a16="http://schemas.microsoft.com/office/drawing/2014/main" id="{C51C542E-4281-4806-82BE-B0B181DE9911}"/>
                    </a:ext>
                  </a:extLst>
                </p:cNvPr>
                <p:cNvPicPr/>
                <p:nvPr/>
              </p:nvPicPr>
              <p:blipFill>
                <a:blip r:embed="rId11"/>
                <a:stretch>
                  <a:fillRect/>
                </a:stretch>
              </p:blipFill>
              <p:spPr>
                <a:xfrm>
                  <a:off x="1601291" y="2125745"/>
                  <a:ext cx="1900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59D75D2-460F-4D45-B887-491591FDC4FC}"/>
                    </a:ext>
                  </a:extLst>
                </p14:cNvPr>
                <p14:cNvContentPartPr/>
                <p14:nvPr/>
              </p14:nvContentPartPr>
              <p14:xfrm>
                <a:off x="1620731" y="2356865"/>
                <a:ext cx="200880" cy="27360"/>
              </p14:xfrm>
            </p:contentPart>
          </mc:Choice>
          <mc:Fallback xmlns="">
            <p:pic>
              <p:nvPicPr>
                <p:cNvPr id="13" name="Ink 12">
                  <a:extLst>
                    <a:ext uri="{FF2B5EF4-FFF2-40B4-BE49-F238E27FC236}">
                      <a16:creationId xmlns:a16="http://schemas.microsoft.com/office/drawing/2014/main" id="{359D75D2-460F-4D45-B887-491591FDC4FC}"/>
                    </a:ext>
                  </a:extLst>
                </p:cNvPr>
                <p:cNvPicPr/>
                <p:nvPr/>
              </p:nvPicPr>
              <p:blipFill>
                <a:blip r:embed="rId13"/>
                <a:stretch>
                  <a:fillRect/>
                </a:stretch>
              </p:blipFill>
              <p:spPr>
                <a:xfrm>
                  <a:off x="1602731" y="2338865"/>
                  <a:ext cx="236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1B68102D-5CE4-46D8-924C-B0E395875C26}"/>
                    </a:ext>
                  </a:extLst>
                </p14:cNvPr>
                <p14:cNvContentPartPr/>
                <p14:nvPr/>
              </p14:nvContentPartPr>
              <p14:xfrm>
                <a:off x="1910891" y="2155625"/>
                <a:ext cx="110880" cy="37080"/>
              </p14:xfrm>
            </p:contentPart>
          </mc:Choice>
          <mc:Fallback xmlns="">
            <p:pic>
              <p:nvPicPr>
                <p:cNvPr id="14" name="Ink 13">
                  <a:extLst>
                    <a:ext uri="{FF2B5EF4-FFF2-40B4-BE49-F238E27FC236}">
                      <a16:creationId xmlns:a16="http://schemas.microsoft.com/office/drawing/2014/main" id="{1B68102D-5CE4-46D8-924C-B0E395875C26}"/>
                    </a:ext>
                  </a:extLst>
                </p:cNvPr>
                <p:cNvPicPr/>
                <p:nvPr/>
              </p:nvPicPr>
              <p:blipFill>
                <a:blip r:embed="rId15"/>
                <a:stretch>
                  <a:fillRect/>
                </a:stretch>
              </p:blipFill>
              <p:spPr>
                <a:xfrm>
                  <a:off x="1892891" y="2137625"/>
                  <a:ext cx="1465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0DDDB52E-6DB0-4EC5-A539-E75FF6D43B7D}"/>
                    </a:ext>
                  </a:extLst>
                </p14:cNvPr>
                <p14:cNvContentPartPr/>
                <p14:nvPr/>
              </p14:nvContentPartPr>
              <p14:xfrm>
                <a:off x="1899371" y="2249945"/>
                <a:ext cx="125280" cy="16920"/>
              </p14:xfrm>
            </p:contentPart>
          </mc:Choice>
          <mc:Fallback xmlns="">
            <p:pic>
              <p:nvPicPr>
                <p:cNvPr id="15" name="Ink 14">
                  <a:extLst>
                    <a:ext uri="{FF2B5EF4-FFF2-40B4-BE49-F238E27FC236}">
                      <a16:creationId xmlns:a16="http://schemas.microsoft.com/office/drawing/2014/main" id="{0DDDB52E-6DB0-4EC5-A539-E75FF6D43B7D}"/>
                    </a:ext>
                  </a:extLst>
                </p:cNvPr>
                <p:cNvPicPr/>
                <p:nvPr/>
              </p:nvPicPr>
              <p:blipFill>
                <a:blip r:embed="rId17"/>
                <a:stretch>
                  <a:fillRect/>
                </a:stretch>
              </p:blipFill>
              <p:spPr>
                <a:xfrm>
                  <a:off x="1881371" y="2232305"/>
                  <a:ext cx="160920" cy="52560"/>
                </a:xfrm>
                <a:prstGeom prst="rect">
                  <a:avLst/>
                </a:prstGeom>
              </p:spPr>
            </p:pic>
          </mc:Fallback>
        </mc:AlternateContent>
      </p:grpSp>
      <p:grpSp>
        <p:nvGrpSpPr>
          <p:cNvPr id="22" name="Group 21">
            <a:extLst>
              <a:ext uri="{FF2B5EF4-FFF2-40B4-BE49-F238E27FC236}">
                <a16:creationId xmlns:a16="http://schemas.microsoft.com/office/drawing/2014/main" id="{C2900E28-43A7-438E-8875-F1F3729CB955}"/>
              </a:ext>
            </a:extLst>
          </p:cNvPr>
          <p:cNvGrpSpPr/>
          <p:nvPr/>
        </p:nvGrpSpPr>
        <p:grpSpPr>
          <a:xfrm>
            <a:off x="2251091" y="2037185"/>
            <a:ext cx="941760" cy="417600"/>
            <a:chOff x="2251091" y="2037185"/>
            <a:chExt cx="941760" cy="417600"/>
          </a:xfrm>
        </p:grpSpPr>
        <mc:AlternateContent xmlns:mc="http://schemas.openxmlformats.org/markup-compatibility/2006" xmlns:p14="http://schemas.microsoft.com/office/powerpoint/2010/main">
          <mc:Choice Requires="p14">
            <p:contentPart p14:bwMode="auto" r:id="rId18">
              <p14:nvContentPartPr>
                <p14:cNvPr id="17" name="Ink 16">
                  <a:extLst>
                    <a:ext uri="{FF2B5EF4-FFF2-40B4-BE49-F238E27FC236}">
                      <a16:creationId xmlns:a16="http://schemas.microsoft.com/office/drawing/2014/main" id="{BAC88EEB-A282-4532-AA76-E9066D3ADB74}"/>
                    </a:ext>
                  </a:extLst>
                </p14:cNvPr>
                <p14:cNvContentPartPr/>
                <p14:nvPr/>
              </p14:nvContentPartPr>
              <p14:xfrm>
                <a:off x="2251091" y="2050865"/>
                <a:ext cx="238680" cy="403920"/>
              </p14:xfrm>
            </p:contentPart>
          </mc:Choice>
          <mc:Fallback xmlns="">
            <p:pic>
              <p:nvPicPr>
                <p:cNvPr id="17" name="Ink 16">
                  <a:extLst>
                    <a:ext uri="{FF2B5EF4-FFF2-40B4-BE49-F238E27FC236}">
                      <a16:creationId xmlns:a16="http://schemas.microsoft.com/office/drawing/2014/main" id="{BAC88EEB-A282-4532-AA76-E9066D3ADB74}"/>
                    </a:ext>
                  </a:extLst>
                </p:cNvPr>
                <p:cNvPicPr/>
                <p:nvPr/>
              </p:nvPicPr>
              <p:blipFill>
                <a:blip r:embed="rId19"/>
                <a:stretch>
                  <a:fillRect/>
                </a:stretch>
              </p:blipFill>
              <p:spPr>
                <a:xfrm>
                  <a:off x="2233091" y="2033225"/>
                  <a:ext cx="27432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id="{4B8E5E29-288A-435E-ADEC-92CC16D27A45}"/>
                    </a:ext>
                  </a:extLst>
                </p14:cNvPr>
                <p14:cNvContentPartPr/>
                <p14:nvPr/>
              </p14:nvContentPartPr>
              <p14:xfrm>
                <a:off x="2669771" y="2086145"/>
                <a:ext cx="9000" cy="167760"/>
              </p14:xfrm>
            </p:contentPart>
          </mc:Choice>
          <mc:Fallback xmlns="">
            <p:pic>
              <p:nvPicPr>
                <p:cNvPr id="18" name="Ink 17">
                  <a:extLst>
                    <a:ext uri="{FF2B5EF4-FFF2-40B4-BE49-F238E27FC236}">
                      <a16:creationId xmlns:a16="http://schemas.microsoft.com/office/drawing/2014/main" id="{4B8E5E29-288A-435E-ADEC-92CC16D27A45}"/>
                    </a:ext>
                  </a:extLst>
                </p:cNvPr>
                <p:cNvPicPr/>
                <p:nvPr/>
              </p:nvPicPr>
              <p:blipFill>
                <a:blip r:embed="rId21"/>
                <a:stretch>
                  <a:fillRect/>
                </a:stretch>
              </p:blipFill>
              <p:spPr>
                <a:xfrm>
                  <a:off x="2652131" y="2068505"/>
                  <a:ext cx="446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 18">
                  <a:extLst>
                    <a:ext uri="{FF2B5EF4-FFF2-40B4-BE49-F238E27FC236}">
                      <a16:creationId xmlns:a16="http://schemas.microsoft.com/office/drawing/2014/main" id="{5121605B-9024-4C04-8A72-38AB930ED0D0}"/>
                    </a:ext>
                  </a:extLst>
                </p14:cNvPr>
                <p14:cNvContentPartPr/>
                <p14:nvPr/>
              </p14:nvContentPartPr>
              <p14:xfrm>
                <a:off x="2582291" y="2140505"/>
                <a:ext cx="183960" cy="97200"/>
              </p14:xfrm>
            </p:contentPart>
          </mc:Choice>
          <mc:Fallback xmlns="">
            <p:pic>
              <p:nvPicPr>
                <p:cNvPr id="19" name="Ink 18">
                  <a:extLst>
                    <a:ext uri="{FF2B5EF4-FFF2-40B4-BE49-F238E27FC236}">
                      <a16:creationId xmlns:a16="http://schemas.microsoft.com/office/drawing/2014/main" id="{5121605B-9024-4C04-8A72-38AB930ED0D0}"/>
                    </a:ext>
                  </a:extLst>
                </p:cNvPr>
                <p:cNvPicPr/>
                <p:nvPr/>
              </p:nvPicPr>
              <p:blipFill>
                <a:blip r:embed="rId23"/>
                <a:stretch>
                  <a:fillRect/>
                </a:stretch>
              </p:blipFill>
              <p:spPr>
                <a:xfrm>
                  <a:off x="2564291" y="2122865"/>
                  <a:ext cx="219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96FFCD34-EEA3-4438-B09E-6ECBA11FAE6D}"/>
                    </a:ext>
                  </a:extLst>
                </p14:cNvPr>
                <p14:cNvContentPartPr/>
                <p14:nvPr/>
              </p14:nvContentPartPr>
              <p14:xfrm>
                <a:off x="2933651" y="2037185"/>
                <a:ext cx="259200" cy="253800"/>
              </p14:xfrm>
            </p:contentPart>
          </mc:Choice>
          <mc:Fallback xmlns="">
            <p:pic>
              <p:nvPicPr>
                <p:cNvPr id="21" name="Ink 20">
                  <a:extLst>
                    <a:ext uri="{FF2B5EF4-FFF2-40B4-BE49-F238E27FC236}">
                      <a16:creationId xmlns:a16="http://schemas.microsoft.com/office/drawing/2014/main" id="{96FFCD34-EEA3-4438-B09E-6ECBA11FAE6D}"/>
                    </a:ext>
                  </a:extLst>
                </p:cNvPr>
                <p:cNvPicPr/>
                <p:nvPr/>
              </p:nvPicPr>
              <p:blipFill>
                <a:blip r:embed="rId25"/>
                <a:stretch>
                  <a:fillRect/>
                </a:stretch>
              </p:blipFill>
              <p:spPr>
                <a:xfrm>
                  <a:off x="2916011" y="2019185"/>
                  <a:ext cx="294840" cy="289440"/>
                </a:xfrm>
                <a:prstGeom prst="rect">
                  <a:avLst/>
                </a:prstGeom>
              </p:spPr>
            </p:pic>
          </mc:Fallback>
        </mc:AlternateContent>
      </p:grpSp>
      <p:grpSp>
        <p:nvGrpSpPr>
          <p:cNvPr id="25" name="Group 24">
            <a:extLst>
              <a:ext uri="{FF2B5EF4-FFF2-40B4-BE49-F238E27FC236}">
                <a16:creationId xmlns:a16="http://schemas.microsoft.com/office/drawing/2014/main" id="{A6E250A4-79BC-428B-A384-E63FEFD82942}"/>
              </a:ext>
            </a:extLst>
          </p:cNvPr>
          <p:cNvGrpSpPr/>
          <p:nvPr/>
        </p:nvGrpSpPr>
        <p:grpSpPr>
          <a:xfrm>
            <a:off x="3450251" y="1542185"/>
            <a:ext cx="183960" cy="198000"/>
            <a:chOff x="3450251" y="1542185"/>
            <a:chExt cx="183960" cy="198000"/>
          </a:xfrm>
        </p:grpSpPr>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341005FB-EE16-4330-B179-2A75750E3EF0}"/>
                    </a:ext>
                  </a:extLst>
                </p14:cNvPr>
                <p14:cNvContentPartPr/>
                <p14:nvPr/>
              </p14:nvContentPartPr>
              <p14:xfrm>
                <a:off x="3513251" y="1542185"/>
                <a:ext cx="25560" cy="198000"/>
              </p14:xfrm>
            </p:contentPart>
          </mc:Choice>
          <mc:Fallback xmlns="">
            <p:pic>
              <p:nvPicPr>
                <p:cNvPr id="23" name="Ink 22">
                  <a:extLst>
                    <a:ext uri="{FF2B5EF4-FFF2-40B4-BE49-F238E27FC236}">
                      <a16:creationId xmlns:a16="http://schemas.microsoft.com/office/drawing/2014/main" id="{341005FB-EE16-4330-B179-2A75750E3EF0}"/>
                    </a:ext>
                  </a:extLst>
                </p:cNvPr>
                <p:cNvPicPr/>
                <p:nvPr/>
              </p:nvPicPr>
              <p:blipFill>
                <a:blip r:embed="rId27"/>
                <a:stretch>
                  <a:fillRect/>
                </a:stretch>
              </p:blipFill>
              <p:spPr>
                <a:xfrm>
                  <a:off x="3495251" y="1524185"/>
                  <a:ext cx="61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a:extLst>
                    <a:ext uri="{FF2B5EF4-FFF2-40B4-BE49-F238E27FC236}">
                      <a16:creationId xmlns:a16="http://schemas.microsoft.com/office/drawing/2014/main" id="{B1CF1B52-1E82-474A-8536-E7A6488B31B2}"/>
                    </a:ext>
                  </a:extLst>
                </p14:cNvPr>
                <p14:cNvContentPartPr/>
                <p14:nvPr/>
              </p14:nvContentPartPr>
              <p14:xfrm>
                <a:off x="3450251" y="1652705"/>
                <a:ext cx="183960" cy="19800"/>
              </p14:xfrm>
            </p:contentPart>
          </mc:Choice>
          <mc:Fallback xmlns="">
            <p:pic>
              <p:nvPicPr>
                <p:cNvPr id="24" name="Ink 23">
                  <a:extLst>
                    <a:ext uri="{FF2B5EF4-FFF2-40B4-BE49-F238E27FC236}">
                      <a16:creationId xmlns:a16="http://schemas.microsoft.com/office/drawing/2014/main" id="{B1CF1B52-1E82-474A-8536-E7A6488B31B2}"/>
                    </a:ext>
                  </a:extLst>
                </p:cNvPr>
                <p:cNvPicPr/>
                <p:nvPr/>
              </p:nvPicPr>
              <p:blipFill>
                <a:blip r:embed="rId29"/>
                <a:stretch>
                  <a:fillRect/>
                </a:stretch>
              </p:blipFill>
              <p:spPr>
                <a:xfrm>
                  <a:off x="3432251" y="1635065"/>
                  <a:ext cx="21960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B2A0B54E-A68A-4216-873D-F5FCC4C94CC6}"/>
                  </a:ext>
                </a:extLst>
              </p14:cNvPr>
              <p14:cNvContentPartPr/>
              <p14:nvPr/>
            </p14:nvContentPartPr>
            <p14:xfrm>
              <a:off x="6535091" y="1625705"/>
              <a:ext cx="173520" cy="33480"/>
            </p14:xfrm>
          </p:contentPart>
        </mc:Choice>
        <mc:Fallback xmlns="">
          <p:pic>
            <p:nvPicPr>
              <p:cNvPr id="26" name="Ink 25">
                <a:extLst>
                  <a:ext uri="{FF2B5EF4-FFF2-40B4-BE49-F238E27FC236}">
                    <a16:creationId xmlns:a16="http://schemas.microsoft.com/office/drawing/2014/main" id="{B2A0B54E-A68A-4216-873D-F5FCC4C94CC6}"/>
                  </a:ext>
                </a:extLst>
              </p:cNvPr>
              <p:cNvPicPr/>
              <p:nvPr/>
            </p:nvPicPr>
            <p:blipFill>
              <a:blip r:embed="rId31"/>
              <a:stretch>
                <a:fillRect/>
              </a:stretch>
            </p:blipFill>
            <p:spPr>
              <a:xfrm>
                <a:off x="6517451" y="1608065"/>
                <a:ext cx="209160" cy="6912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34"/>
          <p:cNvPicPr preferRelativeResize="0">
            <a:picLocks noGrp="1"/>
          </p:cNvPicPr>
          <p:nvPr>
            <p:ph type="title"/>
          </p:nvPr>
        </p:nvPicPr>
        <p:blipFill rotWithShape="1">
          <a:blip r:embed="rId3">
            <a:alphaModFix/>
          </a:blip>
          <a:srcRect/>
          <a:stretch/>
        </p:blipFill>
        <p:spPr>
          <a:xfrm>
            <a:off x="304800" y="255578"/>
            <a:ext cx="8382000" cy="628200"/>
          </a:xfrm>
          <a:prstGeom prst="rect">
            <a:avLst/>
          </a:prstGeom>
          <a:noFill/>
          <a:ln>
            <a:noFill/>
          </a:ln>
        </p:spPr>
      </p:pic>
      <p:sp>
        <p:nvSpPr>
          <p:cNvPr id="407" name="Google Shape;407;p34"/>
          <p:cNvSpPr txBox="1">
            <a:spLocks noGrp="1"/>
          </p:cNvSpPr>
          <p:nvPr>
            <p:ph type="body" idx="1"/>
          </p:nvPr>
        </p:nvSpPr>
        <p:spPr>
          <a:xfrm>
            <a:off x="381000" y="985525"/>
            <a:ext cx="8229600" cy="5354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Font typeface="Arial"/>
              <a:buNone/>
            </a:pPr>
            <a:r>
              <a:rPr lang="en-US" sz="2400" b="1" i="0" u="none" strike="noStrike" cap="none" dirty="0">
                <a:solidFill>
                  <a:schemeClr val="lt2"/>
                </a:solidFill>
                <a:latin typeface="Arial"/>
                <a:ea typeface="Arial"/>
                <a:cs typeface="Arial"/>
                <a:sym typeface="Arial"/>
              </a:rPr>
              <a:t>Enthalpy (H) =&gt; state property</a:t>
            </a:r>
            <a:endParaRPr dirty="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dirty="0">
                <a:solidFill>
                  <a:schemeClr val="lt1"/>
                </a:solidFill>
                <a:latin typeface="Arial"/>
                <a:ea typeface="Arial"/>
                <a:cs typeface="Arial"/>
                <a:sym typeface="Arial"/>
              </a:rPr>
              <a:t>Heat measured at constant pressure</a:t>
            </a:r>
            <a:endParaRPr dirty="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dirty="0">
                <a:solidFill>
                  <a:schemeClr val="lt1"/>
                </a:solidFill>
                <a:latin typeface="Arial"/>
                <a:ea typeface="Arial"/>
                <a:cs typeface="Arial"/>
                <a:sym typeface="Arial"/>
              </a:rPr>
              <a:t>Accounts for PV </a:t>
            </a:r>
            <a:r>
              <a:rPr lang="en-US" sz="1800" b="0" i="0" u="none" strike="noStrike" cap="none" dirty="0" err="1">
                <a:solidFill>
                  <a:schemeClr val="lt1"/>
                </a:solidFill>
                <a:latin typeface="Arial"/>
                <a:ea typeface="Arial"/>
                <a:cs typeface="Arial"/>
                <a:sym typeface="Arial"/>
              </a:rPr>
              <a:t>work..We</a:t>
            </a:r>
            <a:r>
              <a:rPr lang="en-US" sz="1800" b="0" i="0" u="none" strike="noStrike" cap="none" dirty="0">
                <a:solidFill>
                  <a:schemeClr val="lt1"/>
                </a:solidFill>
                <a:latin typeface="Arial"/>
                <a:ea typeface="Arial"/>
                <a:cs typeface="Arial"/>
                <a:sym typeface="Arial"/>
              </a:rPr>
              <a:t> won’t use the work component of E.</a:t>
            </a:r>
            <a:endParaRPr sz="1800" b="0" i="0" u="none" strike="noStrike" cap="none" dirty="0">
              <a:solidFill>
                <a:schemeClr val="lt1"/>
              </a:solidFill>
              <a:latin typeface="Arial"/>
              <a:ea typeface="Arial"/>
              <a:cs typeface="Arial"/>
              <a:sym typeface="Arial"/>
            </a:endParaRPr>
          </a:p>
          <a:p>
            <a:pPr marL="547687" marR="0" lvl="1" indent="-192087" algn="l" rtl="0">
              <a:lnSpc>
                <a:spcPct val="90000"/>
              </a:lnSpc>
              <a:spcBef>
                <a:spcPts val="360"/>
              </a:spcBef>
              <a:spcAft>
                <a:spcPts val="0"/>
              </a:spcAft>
              <a:buClr>
                <a:srgbClr val="ACC2C9"/>
              </a:buClr>
              <a:buSzPts val="1800"/>
              <a:buFont typeface="Arial"/>
              <a:buChar char="•"/>
            </a:pPr>
            <a:r>
              <a:rPr lang="en-US" sz="1800" dirty="0"/>
              <a:t>Depends only on initial and final state of system</a:t>
            </a:r>
            <a:endParaRPr sz="1800" dirty="0"/>
          </a:p>
          <a:p>
            <a:pPr marL="547687" marR="0" lvl="1" indent="-192087" algn="l" rtl="0">
              <a:lnSpc>
                <a:spcPct val="90000"/>
              </a:lnSpc>
              <a:spcBef>
                <a:spcPts val="400"/>
              </a:spcBef>
              <a:spcAft>
                <a:spcPts val="0"/>
              </a:spcAft>
              <a:buClr>
                <a:srgbClr val="ACC2C9"/>
              </a:buClr>
              <a:buSzPts val="2000"/>
              <a:buFont typeface="Arial"/>
              <a:buChar char="•"/>
            </a:pPr>
            <a:endParaRPr lang="en-US" sz="2000" b="1" i="0" u="none" strike="noStrike" cap="none" dirty="0">
              <a:solidFill>
                <a:schemeClr val="lt1"/>
              </a:solidFill>
              <a:latin typeface="Noto Symbol"/>
              <a:ea typeface="Noto Symbol"/>
              <a:cs typeface="Noto Symbol"/>
              <a:sym typeface="Noto Symbol"/>
            </a:endParaRPr>
          </a:p>
          <a:p>
            <a:pPr marL="547687" marR="0" lvl="1" indent="-192087" algn="l" rtl="0">
              <a:lnSpc>
                <a:spcPct val="90000"/>
              </a:lnSpc>
              <a:spcBef>
                <a:spcPts val="400"/>
              </a:spcBef>
              <a:spcAft>
                <a:spcPts val="0"/>
              </a:spcAft>
              <a:buClr>
                <a:srgbClr val="ACC2C9"/>
              </a:buClr>
              <a:buSzPts val="2000"/>
              <a:buFont typeface="Arial"/>
              <a:buChar char="•"/>
            </a:pPr>
            <a:r>
              <a:rPr lang="en-US" sz="2000" b="1" i="0" u="none" strike="noStrike" cap="none" dirty="0">
                <a:solidFill>
                  <a:schemeClr val="lt1"/>
                </a:solidFill>
                <a:latin typeface="Noto Symbol"/>
                <a:ea typeface="Noto Symbol"/>
                <a:cs typeface="Noto Symbol"/>
                <a:sym typeface="Noto Symbol"/>
              </a:rPr>
              <a:t>Δ</a:t>
            </a:r>
            <a:r>
              <a:rPr lang="en-US" sz="2000" b="1" i="0" u="none" strike="noStrike" cap="none" dirty="0">
                <a:solidFill>
                  <a:schemeClr val="lt1"/>
                </a:solidFill>
                <a:latin typeface="Arial"/>
                <a:ea typeface="Arial"/>
                <a:cs typeface="Arial"/>
                <a:sym typeface="Arial"/>
              </a:rPr>
              <a:t>H = + endothermic process (heat absorbed by reaction from surroundings)		</a:t>
            </a:r>
            <a:endParaRPr dirty="0"/>
          </a:p>
          <a:p>
            <a:pPr marL="547687" marR="0" lvl="1" indent="-192087" algn="l" rtl="0">
              <a:lnSpc>
                <a:spcPct val="90000"/>
              </a:lnSpc>
              <a:spcBef>
                <a:spcPts val="400"/>
              </a:spcBef>
              <a:spcAft>
                <a:spcPts val="0"/>
              </a:spcAft>
              <a:buClr>
                <a:srgbClr val="ACC2C9"/>
              </a:buClr>
              <a:buSzPts val="2000"/>
              <a:buFont typeface="Arial"/>
              <a:buChar char="•"/>
            </a:pPr>
            <a:r>
              <a:rPr lang="en-US" sz="2000" b="1" i="0" u="none" strike="noStrike" cap="none" dirty="0">
                <a:solidFill>
                  <a:schemeClr val="lt1"/>
                </a:solidFill>
                <a:latin typeface="Noto Symbol"/>
                <a:ea typeface="Noto Symbol"/>
                <a:cs typeface="Noto Symbol"/>
                <a:sym typeface="Noto Symbol"/>
              </a:rPr>
              <a:t>Δ</a:t>
            </a:r>
            <a:r>
              <a:rPr lang="en-US" sz="2000" b="1" i="0" u="none" strike="noStrike" cap="none" dirty="0">
                <a:solidFill>
                  <a:schemeClr val="lt1"/>
                </a:solidFill>
                <a:latin typeface="Arial"/>
                <a:ea typeface="Arial"/>
                <a:cs typeface="Arial"/>
                <a:sym typeface="Arial"/>
              </a:rPr>
              <a:t>H = - exothermic process (heat released into surroundings from system)</a:t>
            </a:r>
            <a:endParaRPr sz="2000" b="1" i="0" u="none" strike="noStrike" cap="none" dirty="0">
              <a:solidFill>
                <a:schemeClr val="lt1"/>
              </a:solidFill>
              <a:latin typeface="Arial"/>
              <a:ea typeface="Arial"/>
              <a:cs typeface="Arial"/>
              <a:sym typeface="Arial"/>
            </a:endParaRPr>
          </a:p>
          <a:p>
            <a:pPr marL="0" lvl="0" indent="0" algn="l" rtl="0">
              <a:lnSpc>
                <a:spcPct val="90000"/>
              </a:lnSpc>
              <a:spcBef>
                <a:spcPts val="480"/>
              </a:spcBef>
              <a:spcAft>
                <a:spcPts val="0"/>
              </a:spcAft>
              <a:buNone/>
            </a:pPr>
            <a:endParaRPr b="1" dirty="0">
              <a:latin typeface="Noto Symbol"/>
              <a:ea typeface="Noto Symbol"/>
              <a:cs typeface="Noto Symbol"/>
              <a:sym typeface="Noto Symbol"/>
            </a:endParaRPr>
          </a:p>
          <a:p>
            <a:pPr marL="0" marR="0" lvl="0" indent="0" algn="l" rtl="0">
              <a:lnSpc>
                <a:spcPct val="90000"/>
              </a:lnSpc>
              <a:spcBef>
                <a:spcPts val="400"/>
              </a:spcBef>
              <a:spcAft>
                <a:spcPts val="0"/>
              </a:spcAft>
              <a:buNone/>
            </a:pPr>
            <a:endParaRPr b="1" dirty="0"/>
          </a:p>
        </p:txBody>
      </p:sp>
      <p:grpSp>
        <p:nvGrpSpPr>
          <p:cNvPr id="35" name="Group 34">
            <a:extLst>
              <a:ext uri="{FF2B5EF4-FFF2-40B4-BE49-F238E27FC236}">
                <a16:creationId xmlns:a16="http://schemas.microsoft.com/office/drawing/2014/main" id="{DC6FA463-8DDC-4311-BAFF-61C199E40085}"/>
              </a:ext>
            </a:extLst>
          </p:cNvPr>
          <p:cNvGrpSpPr/>
          <p:nvPr/>
        </p:nvGrpSpPr>
        <p:grpSpPr>
          <a:xfrm>
            <a:off x="799211" y="4056716"/>
            <a:ext cx="6243480" cy="1036440"/>
            <a:chOff x="799211" y="4056716"/>
            <a:chExt cx="6243480" cy="1036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2C568CB-F6A3-4E97-B414-B8A3862CB910}"/>
                    </a:ext>
                  </a:extLst>
                </p14:cNvPr>
                <p14:cNvContentPartPr/>
                <p14:nvPr/>
              </p14:nvContentPartPr>
              <p14:xfrm>
                <a:off x="873731" y="4234916"/>
                <a:ext cx="30240" cy="585720"/>
              </p14:xfrm>
            </p:contentPart>
          </mc:Choice>
          <mc:Fallback xmlns="">
            <p:pic>
              <p:nvPicPr>
                <p:cNvPr id="2" name="Ink 1">
                  <a:extLst>
                    <a:ext uri="{FF2B5EF4-FFF2-40B4-BE49-F238E27FC236}">
                      <a16:creationId xmlns:a16="http://schemas.microsoft.com/office/drawing/2014/main" id="{32C568CB-F6A3-4E97-B414-B8A3862CB910}"/>
                    </a:ext>
                  </a:extLst>
                </p:cNvPr>
                <p:cNvPicPr/>
                <p:nvPr/>
              </p:nvPicPr>
              <p:blipFill>
                <a:blip r:embed="rId5"/>
                <a:stretch>
                  <a:fillRect/>
                </a:stretch>
              </p:blipFill>
              <p:spPr>
                <a:xfrm>
                  <a:off x="855731" y="4216916"/>
                  <a:ext cx="65880" cy="62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2E5D5C89-10EA-4487-A2B1-69510A40162D}"/>
                    </a:ext>
                  </a:extLst>
                </p14:cNvPr>
                <p14:cNvContentPartPr/>
                <p14:nvPr/>
              </p14:nvContentPartPr>
              <p14:xfrm>
                <a:off x="1050131" y="4153556"/>
                <a:ext cx="22320" cy="572400"/>
              </p14:xfrm>
            </p:contentPart>
          </mc:Choice>
          <mc:Fallback xmlns="">
            <p:pic>
              <p:nvPicPr>
                <p:cNvPr id="3" name="Ink 2">
                  <a:extLst>
                    <a:ext uri="{FF2B5EF4-FFF2-40B4-BE49-F238E27FC236}">
                      <a16:creationId xmlns:a16="http://schemas.microsoft.com/office/drawing/2014/main" id="{2E5D5C89-10EA-4487-A2B1-69510A40162D}"/>
                    </a:ext>
                  </a:extLst>
                </p:cNvPr>
                <p:cNvPicPr/>
                <p:nvPr/>
              </p:nvPicPr>
              <p:blipFill>
                <a:blip r:embed="rId7"/>
                <a:stretch>
                  <a:fillRect/>
                </a:stretch>
              </p:blipFill>
              <p:spPr>
                <a:xfrm>
                  <a:off x="1032491" y="4135916"/>
                  <a:ext cx="5796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40108416-C456-43EF-912A-202F6B760008}"/>
                    </a:ext>
                  </a:extLst>
                </p14:cNvPr>
                <p14:cNvContentPartPr/>
                <p14:nvPr/>
              </p14:nvContentPartPr>
              <p14:xfrm>
                <a:off x="799211" y="4424636"/>
                <a:ext cx="410760" cy="139680"/>
              </p14:xfrm>
            </p:contentPart>
          </mc:Choice>
          <mc:Fallback xmlns="">
            <p:pic>
              <p:nvPicPr>
                <p:cNvPr id="4" name="Ink 3">
                  <a:extLst>
                    <a:ext uri="{FF2B5EF4-FFF2-40B4-BE49-F238E27FC236}">
                      <a16:creationId xmlns:a16="http://schemas.microsoft.com/office/drawing/2014/main" id="{40108416-C456-43EF-912A-202F6B760008}"/>
                    </a:ext>
                  </a:extLst>
                </p:cNvPr>
                <p:cNvPicPr/>
                <p:nvPr/>
              </p:nvPicPr>
              <p:blipFill>
                <a:blip r:embed="rId9"/>
                <a:stretch>
                  <a:fillRect/>
                </a:stretch>
              </p:blipFill>
              <p:spPr>
                <a:xfrm>
                  <a:off x="781211" y="4406996"/>
                  <a:ext cx="446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AB56394-EA4A-4839-8E04-AFE9158BC65C}"/>
                    </a:ext>
                  </a:extLst>
                </p14:cNvPr>
                <p14:cNvContentPartPr/>
                <p14:nvPr/>
              </p14:nvContentPartPr>
              <p14:xfrm>
                <a:off x="1249571" y="4395476"/>
                <a:ext cx="123480" cy="268920"/>
              </p14:xfrm>
            </p:contentPart>
          </mc:Choice>
          <mc:Fallback xmlns="">
            <p:pic>
              <p:nvPicPr>
                <p:cNvPr id="6" name="Ink 5">
                  <a:extLst>
                    <a:ext uri="{FF2B5EF4-FFF2-40B4-BE49-F238E27FC236}">
                      <a16:creationId xmlns:a16="http://schemas.microsoft.com/office/drawing/2014/main" id="{4AB56394-EA4A-4839-8E04-AFE9158BC65C}"/>
                    </a:ext>
                  </a:extLst>
                </p:cNvPr>
                <p:cNvPicPr/>
                <p:nvPr/>
              </p:nvPicPr>
              <p:blipFill>
                <a:blip r:embed="rId11"/>
                <a:stretch>
                  <a:fillRect/>
                </a:stretch>
              </p:blipFill>
              <p:spPr>
                <a:xfrm>
                  <a:off x="1231571" y="4377836"/>
                  <a:ext cx="1591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AF3A6F86-3CC1-4653-A7FC-01ACA601A356}"/>
                    </a:ext>
                  </a:extLst>
                </p14:cNvPr>
                <p14:cNvContentPartPr/>
                <p14:nvPr/>
              </p14:nvContentPartPr>
              <p14:xfrm>
                <a:off x="1436051" y="4377836"/>
                <a:ext cx="299160" cy="261720"/>
              </p14:xfrm>
            </p:contentPart>
          </mc:Choice>
          <mc:Fallback xmlns="">
            <p:pic>
              <p:nvPicPr>
                <p:cNvPr id="7" name="Ink 6">
                  <a:extLst>
                    <a:ext uri="{FF2B5EF4-FFF2-40B4-BE49-F238E27FC236}">
                      <a16:creationId xmlns:a16="http://schemas.microsoft.com/office/drawing/2014/main" id="{AF3A6F86-3CC1-4653-A7FC-01ACA601A356}"/>
                    </a:ext>
                  </a:extLst>
                </p:cNvPr>
                <p:cNvPicPr/>
                <p:nvPr/>
              </p:nvPicPr>
              <p:blipFill>
                <a:blip r:embed="rId13"/>
                <a:stretch>
                  <a:fillRect/>
                </a:stretch>
              </p:blipFill>
              <p:spPr>
                <a:xfrm>
                  <a:off x="1418411" y="4359836"/>
                  <a:ext cx="3348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48EACF08-FAA2-4D7B-8D28-8D2F4CAF7375}"/>
                    </a:ext>
                  </a:extLst>
                </p14:cNvPr>
                <p14:cNvContentPartPr/>
                <p14:nvPr/>
              </p14:nvContentPartPr>
              <p14:xfrm>
                <a:off x="1896491" y="4224116"/>
                <a:ext cx="313920" cy="382680"/>
              </p14:xfrm>
            </p:contentPart>
          </mc:Choice>
          <mc:Fallback xmlns="">
            <p:pic>
              <p:nvPicPr>
                <p:cNvPr id="8" name="Ink 7">
                  <a:extLst>
                    <a:ext uri="{FF2B5EF4-FFF2-40B4-BE49-F238E27FC236}">
                      <a16:creationId xmlns:a16="http://schemas.microsoft.com/office/drawing/2014/main" id="{48EACF08-FAA2-4D7B-8D28-8D2F4CAF7375}"/>
                    </a:ext>
                  </a:extLst>
                </p:cNvPr>
                <p:cNvPicPr/>
                <p:nvPr/>
              </p:nvPicPr>
              <p:blipFill>
                <a:blip r:embed="rId15"/>
                <a:stretch>
                  <a:fillRect/>
                </a:stretch>
              </p:blipFill>
              <p:spPr>
                <a:xfrm>
                  <a:off x="1878491" y="4206116"/>
                  <a:ext cx="3495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FDF99949-AF9A-4569-885C-CECF362889CB}"/>
                    </a:ext>
                  </a:extLst>
                </p14:cNvPr>
                <p14:cNvContentPartPr/>
                <p14:nvPr/>
              </p14:nvContentPartPr>
              <p14:xfrm>
                <a:off x="2314451" y="4315556"/>
                <a:ext cx="199440" cy="223200"/>
              </p14:xfrm>
            </p:contentPart>
          </mc:Choice>
          <mc:Fallback xmlns="">
            <p:pic>
              <p:nvPicPr>
                <p:cNvPr id="9" name="Ink 8">
                  <a:extLst>
                    <a:ext uri="{FF2B5EF4-FFF2-40B4-BE49-F238E27FC236}">
                      <a16:creationId xmlns:a16="http://schemas.microsoft.com/office/drawing/2014/main" id="{FDF99949-AF9A-4569-885C-CECF362889CB}"/>
                    </a:ext>
                  </a:extLst>
                </p:cNvPr>
                <p:cNvPicPr/>
                <p:nvPr/>
              </p:nvPicPr>
              <p:blipFill>
                <a:blip r:embed="rId17"/>
                <a:stretch>
                  <a:fillRect/>
                </a:stretch>
              </p:blipFill>
              <p:spPr>
                <a:xfrm>
                  <a:off x="2296451" y="4297916"/>
                  <a:ext cx="23508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BE41BF39-F9AE-4E20-87ED-A3088A00576C}"/>
                    </a:ext>
                  </a:extLst>
                </p14:cNvPr>
                <p14:cNvContentPartPr/>
                <p14:nvPr/>
              </p14:nvContentPartPr>
              <p14:xfrm>
                <a:off x="2561411" y="4321316"/>
                <a:ext cx="172080" cy="206640"/>
              </p14:xfrm>
            </p:contentPart>
          </mc:Choice>
          <mc:Fallback xmlns="">
            <p:pic>
              <p:nvPicPr>
                <p:cNvPr id="10" name="Ink 9">
                  <a:extLst>
                    <a:ext uri="{FF2B5EF4-FFF2-40B4-BE49-F238E27FC236}">
                      <a16:creationId xmlns:a16="http://schemas.microsoft.com/office/drawing/2014/main" id="{BE41BF39-F9AE-4E20-87ED-A3088A00576C}"/>
                    </a:ext>
                  </a:extLst>
                </p:cNvPr>
                <p:cNvPicPr/>
                <p:nvPr/>
              </p:nvPicPr>
              <p:blipFill>
                <a:blip r:embed="rId19"/>
                <a:stretch>
                  <a:fillRect/>
                </a:stretch>
              </p:blipFill>
              <p:spPr>
                <a:xfrm>
                  <a:off x="2543411" y="4303316"/>
                  <a:ext cx="20772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EE4C529B-07EC-40E1-A5A4-57F5357D1121}"/>
                    </a:ext>
                  </a:extLst>
                </p14:cNvPr>
                <p14:cNvContentPartPr/>
                <p14:nvPr/>
              </p14:nvContentPartPr>
              <p14:xfrm>
                <a:off x="2862371" y="4056716"/>
                <a:ext cx="173520" cy="504720"/>
              </p14:xfrm>
            </p:contentPart>
          </mc:Choice>
          <mc:Fallback xmlns="">
            <p:pic>
              <p:nvPicPr>
                <p:cNvPr id="11" name="Ink 10">
                  <a:extLst>
                    <a:ext uri="{FF2B5EF4-FFF2-40B4-BE49-F238E27FC236}">
                      <a16:creationId xmlns:a16="http://schemas.microsoft.com/office/drawing/2014/main" id="{EE4C529B-07EC-40E1-A5A4-57F5357D1121}"/>
                    </a:ext>
                  </a:extLst>
                </p:cNvPr>
                <p:cNvPicPr/>
                <p:nvPr/>
              </p:nvPicPr>
              <p:blipFill>
                <a:blip r:embed="rId21"/>
                <a:stretch>
                  <a:fillRect/>
                </a:stretch>
              </p:blipFill>
              <p:spPr>
                <a:xfrm>
                  <a:off x="2844731" y="4038716"/>
                  <a:ext cx="20916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6D597DA3-56D5-4107-AF66-798769C2B52F}"/>
                    </a:ext>
                  </a:extLst>
                </p14:cNvPr>
                <p14:cNvContentPartPr/>
                <p14:nvPr/>
              </p14:nvContentPartPr>
              <p14:xfrm>
                <a:off x="3264491" y="4163996"/>
                <a:ext cx="36000" cy="544320"/>
              </p14:xfrm>
            </p:contentPart>
          </mc:Choice>
          <mc:Fallback xmlns="">
            <p:pic>
              <p:nvPicPr>
                <p:cNvPr id="12" name="Ink 11">
                  <a:extLst>
                    <a:ext uri="{FF2B5EF4-FFF2-40B4-BE49-F238E27FC236}">
                      <a16:creationId xmlns:a16="http://schemas.microsoft.com/office/drawing/2014/main" id="{6D597DA3-56D5-4107-AF66-798769C2B52F}"/>
                    </a:ext>
                  </a:extLst>
                </p:cNvPr>
                <p:cNvPicPr/>
                <p:nvPr/>
              </p:nvPicPr>
              <p:blipFill>
                <a:blip r:embed="rId23"/>
                <a:stretch>
                  <a:fillRect/>
                </a:stretch>
              </p:blipFill>
              <p:spPr>
                <a:xfrm>
                  <a:off x="3246491" y="4145996"/>
                  <a:ext cx="71640" cy="579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864DBED1-8F9D-4418-B202-3D67E0466ACD}"/>
                    </a:ext>
                  </a:extLst>
                </p14:cNvPr>
                <p14:cNvContentPartPr/>
                <p14:nvPr/>
              </p14:nvContentPartPr>
              <p14:xfrm>
                <a:off x="3447371" y="4196036"/>
                <a:ext cx="37080" cy="451080"/>
              </p14:xfrm>
            </p:contentPart>
          </mc:Choice>
          <mc:Fallback xmlns="">
            <p:pic>
              <p:nvPicPr>
                <p:cNvPr id="13" name="Ink 12">
                  <a:extLst>
                    <a:ext uri="{FF2B5EF4-FFF2-40B4-BE49-F238E27FC236}">
                      <a16:creationId xmlns:a16="http://schemas.microsoft.com/office/drawing/2014/main" id="{864DBED1-8F9D-4418-B202-3D67E0466ACD}"/>
                    </a:ext>
                  </a:extLst>
                </p:cNvPr>
                <p:cNvPicPr/>
                <p:nvPr/>
              </p:nvPicPr>
              <p:blipFill>
                <a:blip r:embed="rId25"/>
                <a:stretch>
                  <a:fillRect/>
                </a:stretch>
              </p:blipFill>
              <p:spPr>
                <a:xfrm>
                  <a:off x="3429371" y="4178036"/>
                  <a:ext cx="7272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954FE74A-343D-49B7-B70C-D285B979DC6E}"/>
                    </a:ext>
                  </a:extLst>
                </p14:cNvPr>
                <p14:cNvContentPartPr/>
                <p14:nvPr/>
              </p14:nvContentPartPr>
              <p14:xfrm>
                <a:off x="3297251" y="4409876"/>
                <a:ext cx="186120" cy="102960"/>
              </p14:xfrm>
            </p:contentPart>
          </mc:Choice>
          <mc:Fallback xmlns="">
            <p:pic>
              <p:nvPicPr>
                <p:cNvPr id="14" name="Ink 13">
                  <a:extLst>
                    <a:ext uri="{FF2B5EF4-FFF2-40B4-BE49-F238E27FC236}">
                      <a16:creationId xmlns:a16="http://schemas.microsoft.com/office/drawing/2014/main" id="{954FE74A-343D-49B7-B70C-D285B979DC6E}"/>
                    </a:ext>
                  </a:extLst>
                </p:cNvPr>
                <p:cNvPicPr/>
                <p:nvPr/>
              </p:nvPicPr>
              <p:blipFill>
                <a:blip r:embed="rId27"/>
                <a:stretch>
                  <a:fillRect/>
                </a:stretch>
              </p:blipFill>
              <p:spPr>
                <a:xfrm>
                  <a:off x="3279251" y="4391876"/>
                  <a:ext cx="221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0E282EBB-5D52-43F6-BEE9-1F966B938529}"/>
                    </a:ext>
                  </a:extLst>
                </p14:cNvPr>
                <p14:cNvContentPartPr/>
                <p14:nvPr/>
              </p14:nvContentPartPr>
              <p14:xfrm>
                <a:off x="3530531" y="4274156"/>
                <a:ext cx="171360" cy="344880"/>
              </p14:xfrm>
            </p:contentPart>
          </mc:Choice>
          <mc:Fallback xmlns="">
            <p:pic>
              <p:nvPicPr>
                <p:cNvPr id="15" name="Ink 14">
                  <a:extLst>
                    <a:ext uri="{FF2B5EF4-FFF2-40B4-BE49-F238E27FC236}">
                      <a16:creationId xmlns:a16="http://schemas.microsoft.com/office/drawing/2014/main" id="{0E282EBB-5D52-43F6-BEE9-1F966B938529}"/>
                    </a:ext>
                  </a:extLst>
                </p:cNvPr>
                <p:cNvPicPr/>
                <p:nvPr/>
              </p:nvPicPr>
              <p:blipFill>
                <a:blip r:embed="rId29"/>
                <a:stretch>
                  <a:fillRect/>
                </a:stretch>
              </p:blipFill>
              <p:spPr>
                <a:xfrm>
                  <a:off x="3512531" y="4256516"/>
                  <a:ext cx="20700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955118AD-07E5-49E0-8708-4099E27EDA45}"/>
                    </a:ext>
                  </a:extLst>
                </p14:cNvPr>
                <p14:cNvContentPartPr/>
                <p14:nvPr/>
              </p14:nvContentPartPr>
              <p14:xfrm>
                <a:off x="3740771" y="4367036"/>
                <a:ext cx="200520" cy="250200"/>
              </p14:xfrm>
            </p:contentPart>
          </mc:Choice>
          <mc:Fallback xmlns="">
            <p:pic>
              <p:nvPicPr>
                <p:cNvPr id="16" name="Ink 15">
                  <a:extLst>
                    <a:ext uri="{FF2B5EF4-FFF2-40B4-BE49-F238E27FC236}">
                      <a16:creationId xmlns:a16="http://schemas.microsoft.com/office/drawing/2014/main" id="{955118AD-07E5-49E0-8708-4099E27EDA45}"/>
                    </a:ext>
                  </a:extLst>
                </p:cNvPr>
                <p:cNvPicPr/>
                <p:nvPr/>
              </p:nvPicPr>
              <p:blipFill>
                <a:blip r:embed="rId31"/>
                <a:stretch>
                  <a:fillRect/>
                </a:stretch>
              </p:blipFill>
              <p:spPr>
                <a:xfrm>
                  <a:off x="3723131" y="4349036"/>
                  <a:ext cx="2361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B0692A23-0734-4C71-A194-B0BA96FD53C4}"/>
                    </a:ext>
                  </a:extLst>
                </p14:cNvPr>
                <p14:cNvContentPartPr/>
                <p14:nvPr/>
              </p14:nvContentPartPr>
              <p14:xfrm>
                <a:off x="4032011" y="4151396"/>
                <a:ext cx="122040" cy="386640"/>
              </p14:xfrm>
            </p:contentPart>
          </mc:Choice>
          <mc:Fallback xmlns="">
            <p:pic>
              <p:nvPicPr>
                <p:cNvPr id="17" name="Ink 16">
                  <a:extLst>
                    <a:ext uri="{FF2B5EF4-FFF2-40B4-BE49-F238E27FC236}">
                      <a16:creationId xmlns:a16="http://schemas.microsoft.com/office/drawing/2014/main" id="{B0692A23-0734-4C71-A194-B0BA96FD53C4}"/>
                    </a:ext>
                  </a:extLst>
                </p:cNvPr>
                <p:cNvPicPr/>
                <p:nvPr/>
              </p:nvPicPr>
              <p:blipFill>
                <a:blip r:embed="rId33"/>
                <a:stretch>
                  <a:fillRect/>
                </a:stretch>
              </p:blipFill>
              <p:spPr>
                <a:xfrm>
                  <a:off x="4014371" y="4133756"/>
                  <a:ext cx="15768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Ink 17">
                  <a:extLst>
                    <a:ext uri="{FF2B5EF4-FFF2-40B4-BE49-F238E27FC236}">
                      <a16:creationId xmlns:a16="http://schemas.microsoft.com/office/drawing/2014/main" id="{DB11EDDE-0F3B-4422-BC49-9E0CC001726E}"/>
                    </a:ext>
                  </a:extLst>
                </p14:cNvPr>
                <p14:cNvContentPartPr/>
                <p14:nvPr/>
              </p14:nvContentPartPr>
              <p14:xfrm>
                <a:off x="3970811" y="4328516"/>
                <a:ext cx="101880" cy="51480"/>
              </p14:xfrm>
            </p:contentPart>
          </mc:Choice>
          <mc:Fallback xmlns="">
            <p:pic>
              <p:nvPicPr>
                <p:cNvPr id="18" name="Ink 17">
                  <a:extLst>
                    <a:ext uri="{FF2B5EF4-FFF2-40B4-BE49-F238E27FC236}">
                      <a16:creationId xmlns:a16="http://schemas.microsoft.com/office/drawing/2014/main" id="{DB11EDDE-0F3B-4422-BC49-9E0CC001726E}"/>
                    </a:ext>
                  </a:extLst>
                </p:cNvPr>
                <p:cNvPicPr/>
                <p:nvPr/>
              </p:nvPicPr>
              <p:blipFill>
                <a:blip r:embed="rId35"/>
                <a:stretch>
                  <a:fillRect/>
                </a:stretch>
              </p:blipFill>
              <p:spPr>
                <a:xfrm>
                  <a:off x="3952811" y="4310516"/>
                  <a:ext cx="1375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Ink 18">
                  <a:extLst>
                    <a:ext uri="{FF2B5EF4-FFF2-40B4-BE49-F238E27FC236}">
                      <a16:creationId xmlns:a16="http://schemas.microsoft.com/office/drawing/2014/main" id="{5D3C7C81-41FD-4524-897A-F526EA6EB183}"/>
                    </a:ext>
                  </a:extLst>
                </p14:cNvPr>
                <p14:cNvContentPartPr/>
                <p14:nvPr/>
              </p14:nvContentPartPr>
              <p14:xfrm>
                <a:off x="4342331" y="4288916"/>
                <a:ext cx="154440" cy="218880"/>
              </p14:xfrm>
            </p:contentPart>
          </mc:Choice>
          <mc:Fallback xmlns="">
            <p:pic>
              <p:nvPicPr>
                <p:cNvPr id="19" name="Ink 18">
                  <a:extLst>
                    <a:ext uri="{FF2B5EF4-FFF2-40B4-BE49-F238E27FC236}">
                      <a16:creationId xmlns:a16="http://schemas.microsoft.com/office/drawing/2014/main" id="{5D3C7C81-41FD-4524-897A-F526EA6EB183}"/>
                    </a:ext>
                  </a:extLst>
                </p:cNvPr>
                <p:cNvPicPr/>
                <p:nvPr/>
              </p:nvPicPr>
              <p:blipFill>
                <a:blip r:embed="rId37"/>
                <a:stretch>
                  <a:fillRect/>
                </a:stretch>
              </p:blipFill>
              <p:spPr>
                <a:xfrm>
                  <a:off x="4324691" y="4271276"/>
                  <a:ext cx="190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Ink 19">
                  <a:extLst>
                    <a:ext uri="{FF2B5EF4-FFF2-40B4-BE49-F238E27FC236}">
                      <a16:creationId xmlns:a16="http://schemas.microsoft.com/office/drawing/2014/main" id="{F69259CA-A858-46F4-8C1D-5DDA5C111581}"/>
                    </a:ext>
                  </a:extLst>
                </p14:cNvPr>
                <p14:cNvContentPartPr/>
                <p14:nvPr/>
              </p14:nvContentPartPr>
              <p14:xfrm>
                <a:off x="4719611" y="4245356"/>
                <a:ext cx="100080" cy="302040"/>
              </p14:xfrm>
            </p:contentPart>
          </mc:Choice>
          <mc:Fallback xmlns="">
            <p:pic>
              <p:nvPicPr>
                <p:cNvPr id="20" name="Ink 19">
                  <a:extLst>
                    <a:ext uri="{FF2B5EF4-FFF2-40B4-BE49-F238E27FC236}">
                      <a16:creationId xmlns:a16="http://schemas.microsoft.com/office/drawing/2014/main" id="{F69259CA-A858-46F4-8C1D-5DDA5C111581}"/>
                    </a:ext>
                  </a:extLst>
                </p:cNvPr>
                <p:cNvPicPr/>
                <p:nvPr/>
              </p:nvPicPr>
              <p:blipFill>
                <a:blip r:embed="rId39"/>
                <a:stretch>
                  <a:fillRect/>
                </a:stretch>
              </p:blipFill>
              <p:spPr>
                <a:xfrm>
                  <a:off x="4701611" y="4227356"/>
                  <a:ext cx="1357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Ink 20">
                  <a:extLst>
                    <a:ext uri="{FF2B5EF4-FFF2-40B4-BE49-F238E27FC236}">
                      <a16:creationId xmlns:a16="http://schemas.microsoft.com/office/drawing/2014/main" id="{EB7D925A-5C30-4FBB-A914-03B873FEFE2C}"/>
                    </a:ext>
                  </a:extLst>
                </p14:cNvPr>
                <p14:cNvContentPartPr/>
                <p14:nvPr/>
              </p14:nvContentPartPr>
              <p14:xfrm>
                <a:off x="4908251" y="4341116"/>
                <a:ext cx="137520" cy="156240"/>
              </p14:xfrm>
            </p:contentPart>
          </mc:Choice>
          <mc:Fallback xmlns="">
            <p:pic>
              <p:nvPicPr>
                <p:cNvPr id="21" name="Ink 20">
                  <a:extLst>
                    <a:ext uri="{FF2B5EF4-FFF2-40B4-BE49-F238E27FC236}">
                      <a16:creationId xmlns:a16="http://schemas.microsoft.com/office/drawing/2014/main" id="{EB7D925A-5C30-4FBB-A914-03B873FEFE2C}"/>
                    </a:ext>
                  </a:extLst>
                </p:cNvPr>
                <p:cNvPicPr/>
                <p:nvPr/>
              </p:nvPicPr>
              <p:blipFill>
                <a:blip r:embed="rId41"/>
                <a:stretch>
                  <a:fillRect/>
                </a:stretch>
              </p:blipFill>
              <p:spPr>
                <a:xfrm>
                  <a:off x="4890251" y="4323116"/>
                  <a:ext cx="173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Ink 21">
                  <a:extLst>
                    <a:ext uri="{FF2B5EF4-FFF2-40B4-BE49-F238E27FC236}">
                      <a16:creationId xmlns:a16="http://schemas.microsoft.com/office/drawing/2014/main" id="{DDB69A0A-AE61-4F0D-B3E8-1026E5956CF3}"/>
                    </a:ext>
                  </a:extLst>
                </p14:cNvPr>
                <p14:cNvContentPartPr/>
                <p14:nvPr/>
              </p14:nvContentPartPr>
              <p14:xfrm>
                <a:off x="4794131" y="4244636"/>
                <a:ext cx="269280" cy="359280"/>
              </p14:xfrm>
            </p:contentPart>
          </mc:Choice>
          <mc:Fallback xmlns="">
            <p:pic>
              <p:nvPicPr>
                <p:cNvPr id="22" name="Ink 21">
                  <a:extLst>
                    <a:ext uri="{FF2B5EF4-FFF2-40B4-BE49-F238E27FC236}">
                      <a16:creationId xmlns:a16="http://schemas.microsoft.com/office/drawing/2014/main" id="{DDB69A0A-AE61-4F0D-B3E8-1026E5956CF3}"/>
                    </a:ext>
                  </a:extLst>
                </p:cNvPr>
                <p:cNvPicPr/>
                <p:nvPr/>
              </p:nvPicPr>
              <p:blipFill>
                <a:blip r:embed="rId43"/>
                <a:stretch>
                  <a:fillRect/>
                </a:stretch>
              </p:blipFill>
              <p:spPr>
                <a:xfrm>
                  <a:off x="4776131" y="4226996"/>
                  <a:ext cx="30492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Ink 22">
                  <a:extLst>
                    <a:ext uri="{FF2B5EF4-FFF2-40B4-BE49-F238E27FC236}">
                      <a16:creationId xmlns:a16="http://schemas.microsoft.com/office/drawing/2014/main" id="{1B381581-CB45-43C2-AE78-293DAFE72EFB}"/>
                    </a:ext>
                  </a:extLst>
                </p14:cNvPr>
                <p14:cNvContentPartPr/>
                <p14:nvPr/>
              </p14:nvContentPartPr>
              <p14:xfrm>
                <a:off x="5184011" y="4265876"/>
                <a:ext cx="183600" cy="271440"/>
              </p14:xfrm>
            </p:contentPart>
          </mc:Choice>
          <mc:Fallback xmlns="">
            <p:pic>
              <p:nvPicPr>
                <p:cNvPr id="23" name="Ink 22">
                  <a:extLst>
                    <a:ext uri="{FF2B5EF4-FFF2-40B4-BE49-F238E27FC236}">
                      <a16:creationId xmlns:a16="http://schemas.microsoft.com/office/drawing/2014/main" id="{1B381581-CB45-43C2-AE78-293DAFE72EFB}"/>
                    </a:ext>
                  </a:extLst>
                </p:cNvPr>
                <p:cNvPicPr/>
                <p:nvPr/>
              </p:nvPicPr>
              <p:blipFill>
                <a:blip r:embed="rId45"/>
                <a:stretch>
                  <a:fillRect/>
                </a:stretch>
              </p:blipFill>
              <p:spPr>
                <a:xfrm>
                  <a:off x="5166011" y="4248236"/>
                  <a:ext cx="2192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B06C26B9-E2FA-4A9D-AEDE-645F32FF8942}"/>
                    </a:ext>
                  </a:extLst>
                </p14:cNvPr>
                <p14:cNvContentPartPr/>
                <p14:nvPr/>
              </p14:nvContentPartPr>
              <p14:xfrm>
                <a:off x="5598371" y="4187036"/>
                <a:ext cx="144000" cy="265680"/>
              </p14:xfrm>
            </p:contentPart>
          </mc:Choice>
          <mc:Fallback xmlns="">
            <p:pic>
              <p:nvPicPr>
                <p:cNvPr id="26" name="Ink 25">
                  <a:extLst>
                    <a:ext uri="{FF2B5EF4-FFF2-40B4-BE49-F238E27FC236}">
                      <a16:creationId xmlns:a16="http://schemas.microsoft.com/office/drawing/2014/main" id="{B06C26B9-E2FA-4A9D-AEDE-645F32FF8942}"/>
                    </a:ext>
                  </a:extLst>
                </p:cNvPr>
                <p:cNvPicPr/>
                <p:nvPr/>
              </p:nvPicPr>
              <p:blipFill>
                <a:blip r:embed="rId47"/>
                <a:stretch>
                  <a:fillRect/>
                </a:stretch>
              </p:blipFill>
              <p:spPr>
                <a:xfrm>
                  <a:off x="5580371" y="4169036"/>
                  <a:ext cx="179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6A840CBB-DA95-421A-A174-A9E629963593}"/>
                    </a:ext>
                  </a:extLst>
                </p14:cNvPr>
                <p14:cNvContentPartPr/>
                <p14:nvPr/>
              </p14:nvContentPartPr>
              <p14:xfrm>
                <a:off x="5760731" y="4158596"/>
                <a:ext cx="181440" cy="349200"/>
              </p14:xfrm>
            </p:contentPart>
          </mc:Choice>
          <mc:Fallback xmlns="">
            <p:pic>
              <p:nvPicPr>
                <p:cNvPr id="27" name="Ink 26">
                  <a:extLst>
                    <a:ext uri="{FF2B5EF4-FFF2-40B4-BE49-F238E27FC236}">
                      <a16:creationId xmlns:a16="http://schemas.microsoft.com/office/drawing/2014/main" id="{6A840CBB-DA95-421A-A174-A9E629963593}"/>
                    </a:ext>
                  </a:extLst>
                </p:cNvPr>
                <p:cNvPicPr/>
                <p:nvPr/>
              </p:nvPicPr>
              <p:blipFill>
                <a:blip r:embed="rId49"/>
                <a:stretch>
                  <a:fillRect/>
                </a:stretch>
              </p:blipFill>
              <p:spPr>
                <a:xfrm>
                  <a:off x="5742731" y="4140956"/>
                  <a:ext cx="2170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6ED1FEA1-E0F5-4A98-B065-99A4CD9ABF41}"/>
                    </a:ext>
                  </a:extLst>
                </p14:cNvPr>
                <p14:cNvContentPartPr/>
                <p14:nvPr/>
              </p14:nvContentPartPr>
              <p14:xfrm>
                <a:off x="6066371" y="4110716"/>
                <a:ext cx="24480" cy="338040"/>
              </p14:xfrm>
            </p:contentPart>
          </mc:Choice>
          <mc:Fallback xmlns="">
            <p:pic>
              <p:nvPicPr>
                <p:cNvPr id="28" name="Ink 27">
                  <a:extLst>
                    <a:ext uri="{FF2B5EF4-FFF2-40B4-BE49-F238E27FC236}">
                      <a16:creationId xmlns:a16="http://schemas.microsoft.com/office/drawing/2014/main" id="{6ED1FEA1-E0F5-4A98-B065-99A4CD9ABF41}"/>
                    </a:ext>
                  </a:extLst>
                </p:cNvPr>
                <p:cNvPicPr/>
                <p:nvPr/>
              </p:nvPicPr>
              <p:blipFill>
                <a:blip r:embed="rId51"/>
                <a:stretch>
                  <a:fillRect/>
                </a:stretch>
              </p:blipFill>
              <p:spPr>
                <a:xfrm>
                  <a:off x="6048371" y="4092716"/>
                  <a:ext cx="6012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20E74A15-A96A-49C2-9D5B-4A5C3877D3B5}"/>
                    </a:ext>
                  </a:extLst>
                </p14:cNvPr>
                <p14:cNvContentPartPr/>
                <p14:nvPr/>
              </p14:nvContentPartPr>
              <p14:xfrm>
                <a:off x="6213251" y="4173716"/>
                <a:ext cx="94320" cy="362520"/>
              </p14:xfrm>
            </p:contentPart>
          </mc:Choice>
          <mc:Fallback xmlns="">
            <p:pic>
              <p:nvPicPr>
                <p:cNvPr id="29" name="Ink 28">
                  <a:extLst>
                    <a:ext uri="{FF2B5EF4-FFF2-40B4-BE49-F238E27FC236}">
                      <a16:creationId xmlns:a16="http://schemas.microsoft.com/office/drawing/2014/main" id="{20E74A15-A96A-49C2-9D5B-4A5C3877D3B5}"/>
                    </a:ext>
                  </a:extLst>
                </p:cNvPr>
                <p:cNvPicPr/>
                <p:nvPr/>
              </p:nvPicPr>
              <p:blipFill>
                <a:blip r:embed="rId53"/>
                <a:stretch>
                  <a:fillRect/>
                </a:stretch>
              </p:blipFill>
              <p:spPr>
                <a:xfrm>
                  <a:off x="6195251" y="4155716"/>
                  <a:ext cx="1299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8DC89294-E059-4FD1-81F5-69664ED45ABE}"/>
                    </a:ext>
                  </a:extLst>
                </p14:cNvPr>
                <p14:cNvContentPartPr/>
                <p14:nvPr/>
              </p14:nvContentPartPr>
              <p14:xfrm>
                <a:off x="6422051" y="4267676"/>
                <a:ext cx="152280" cy="195840"/>
              </p14:xfrm>
            </p:contentPart>
          </mc:Choice>
          <mc:Fallback xmlns="">
            <p:pic>
              <p:nvPicPr>
                <p:cNvPr id="30" name="Ink 29">
                  <a:extLst>
                    <a:ext uri="{FF2B5EF4-FFF2-40B4-BE49-F238E27FC236}">
                      <a16:creationId xmlns:a16="http://schemas.microsoft.com/office/drawing/2014/main" id="{8DC89294-E059-4FD1-81F5-69664ED45ABE}"/>
                    </a:ext>
                  </a:extLst>
                </p:cNvPr>
                <p:cNvPicPr/>
                <p:nvPr/>
              </p:nvPicPr>
              <p:blipFill>
                <a:blip r:embed="rId55"/>
                <a:stretch>
                  <a:fillRect/>
                </a:stretch>
              </p:blipFill>
              <p:spPr>
                <a:xfrm>
                  <a:off x="6404411" y="4250036"/>
                  <a:ext cx="187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Ink 30">
                  <a:extLst>
                    <a:ext uri="{FF2B5EF4-FFF2-40B4-BE49-F238E27FC236}">
                      <a16:creationId xmlns:a16="http://schemas.microsoft.com/office/drawing/2014/main" id="{8D1B500F-F7C2-404C-82AE-863E2832D1F1}"/>
                    </a:ext>
                  </a:extLst>
                </p14:cNvPr>
                <p14:cNvContentPartPr/>
                <p14:nvPr/>
              </p14:nvContentPartPr>
              <p14:xfrm>
                <a:off x="6668651" y="4262996"/>
                <a:ext cx="251640" cy="251640"/>
              </p14:xfrm>
            </p:contentPart>
          </mc:Choice>
          <mc:Fallback xmlns="">
            <p:pic>
              <p:nvPicPr>
                <p:cNvPr id="31" name="Ink 30">
                  <a:extLst>
                    <a:ext uri="{FF2B5EF4-FFF2-40B4-BE49-F238E27FC236}">
                      <a16:creationId xmlns:a16="http://schemas.microsoft.com/office/drawing/2014/main" id="{8D1B500F-F7C2-404C-82AE-863E2832D1F1}"/>
                    </a:ext>
                  </a:extLst>
                </p:cNvPr>
                <p:cNvPicPr/>
                <p:nvPr/>
              </p:nvPicPr>
              <p:blipFill>
                <a:blip r:embed="rId57"/>
                <a:stretch>
                  <a:fillRect/>
                </a:stretch>
              </p:blipFill>
              <p:spPr>
                <a:xfrm>
                  <a:off x="6650651" y="4245356"/>
                  <a:ext cx="2872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Ink 31">
                  <a:extLst>
                    <a:ext uri="{FF2B5EF4-FFF2-40B4-BE49-F238E27FC236}">
                      <a16:creationId xmlns:a16="http://schemas.microsoft.com/office/drawing/2014/main" id="{7144C561-658F-457A-9B6A-BD18F6B119D0}"/>
                    </a:ext>
                  </a:extLst>
                </p14:cNvPr>
                <p14:cNvContentPartPr/>
                <p14:nvPr/>
              </p14:nvContentPartPr>
              <p14:xfrm>
                <a:off x="6868091" y="4283876"/>
                <a:ext cx="174600" cy="315720"/>
              </p14:xfrm>
            </p:contentPart>
          </mc:Choice>
          <mc:Fallback xmlns="">
            <p:pic>
              <p:nvPicPr>
                <p:cNvPr id="32" name="Ink 31">
                  <a:extLst>
                    <a:ext uri="{FF2B5EF4-FFF2-40B4-BE49-F238E27FC236}">
                      <a16:creationId xmlns:a16="http://schemas.microsoft.com/office/drawing/2014/main" id="{7144C561-658F-457A-9B6A-BD18F6B119D0}"/>
                    </a:ext>
                  </a:extLst>
                </p:cNvPr>
                <p:cNvPicPr/>
                <p:nvPr/>
              </p:nvPicPr>
              <p:blipFill>
                <a:blip r:embed="rId59"/>
                <a:stretch>
                  <a:fillRect/>
                </a:stretch>
              </p:blipFill>
              <p:spPr>
                <a:xfrm>
                  <a:off x="6850451" y="4265876"/>
                  <a:ext cx="21024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6DFCE0A4-7116-4F65-B05A-EA2D3E1E4091}"/>
                    </a:ext>
                  </a:extLst>
                </p14:cNvPr>
                <p14:cNvContentPartPr/>
                <p14:nvPr/>
              </p14:nvContentPartPr>
              <p14:xfrm>
                <a:off x="1043291" y="4849796"/>
                <a:ext cx="5826960" cy="243360"/>
              </p14:xfrm>
            </p:contentPart>
          </mc:Choice>
          <mc:Fallback xmlns="">
            <p:pic>
              <p:nvPicPr>
                <p:cNvPr id="34" name="Ink 33">
                  <a:extLst>
                    <a:ext uri="{FF2B5EF4-FFF2-40B4-BE49-F238E27FC236}">
                      <a16:creationId xmlns:a16="http://schemas.microsoft.com/office/drawing/2014/main" id="{6DFCE0A4-7116-4F65-B05A-EA2D3E1E4091}"/>
                    </a:ext>
                  </a:extLst>
                </p:cNvPr>
                <p:cNvPicPr/>
                <p:nvPr/>
              </p:nvPicPr>
              <p:blipFill>
                <a:blip r:embed="rId61"/>
                <a:stretch>
                  <a:fillRect/>
                </a:stretch>
              </p:blipFill>
              <p:spPr>
                <a:xfrm>
                  <a:off x="1025651" y="4832156"/>
                  <a:ext cx="5862600" cy="279000"/>
                </a:xfrm>
                <a:prstGeom prst="rect">
                  <a:avLst/>
                </a:prstGeom>
              </p:spPr>
            </p:pic>
          </mc:Fallback>
        </mc:AlternateContent>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35"/>
          <p:cNvPicPr preferRelativeResize="0">
            <a:picLocks noGrp="1"/>
          </p:cNvPicPr>
          <p:nvPr>
            <p:ph type="title"/>
          </p:nvPr>
        </p:nvPicPr>
        <p:blipFill rotWithShape="1">
          <a:blip r:embed="rId3">
            <a:alphaModFix/>
          </a:blip>
          <a:srcRect/>
          <a:stretch/>
        </p:blipFill>
        <p:spPr>
          <a:xfrm>
            <a:off x="304800" y="103187"/>
            <a:ext cx="8382000" cy="860425"/>
          </a:xfrm>
          <a:prstGeom prst="rect">
            <a:avLst/>
          </a:prstGeom>
          <a:noFill/>
          <a:ln>
            <a:noFill/>
          </a:ln>
        </p:spPr>
      </p:pic>
      <p:sp>
        <p:nvSpPr>
          <p:cNvPr id="413" name="Google Shape;413;p35"/>
          <p:cNvSpPr txBox="1">
            <a:spLocks noGrp="1"/>
          </p:cNvSpPr>
          <p:nvPr>
            <p:ph type="body" idx="1"/>
          </p:nvPr>
        </p:nvSpPr>
        <p:spPr>
          <a:xfrm>
            <a:off x="457200" y="914400"/>
            <a:ext cx="8229600" cy="4572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560"/>
              </a:spcBef>
              <a:spcAft>
                <a:spcPts val="0"/>
              </a:spcAft>
              <a:buClr>
                <a:schemeClr val="lt2"/>
              </a:buClr>
              <a:buFont typeface="Arial"/>
              <a:buNone/>
            </a:pPr>
            <a:r>
              <a:rPr lang="fr-FR" sz="2800" b="0" i="0" u="none" strike="noStrike" cap="none" dirty="0">
                <a:solidFill>
                  <a:schemeClr val="lt2"/>
                </a:solidFill>
                <a:latin typeface="Arial"/>
                <a:ea typeface="Arial"/>
                <a:cs typeface="Arial"/>
                <a:sym typeface="Arial"/>
              </a:rPr>
              <a:t>SI Unit: Joule (J)	(1 kg.m2/s2)</a:t>
            </a:r>
            <a:endParaRPr lang="fr-FR" sz="2800" dirty="0"/>
          </a:p>
          <a:p>
            <a:pPr marL="0" marR="0" lvl="0" indent="0" algn="l" rtl="0">
              <a:lnSpc>
                <a:spcPct val="80000"/>
              </a:lnSpc>
              <a:spcBef>
                <a:spcPts val="560"/>
              </a:spcBef>
              <a:spcAft>
                <a:spcPts val="0"/>
              </a:spcAft>
              <a:buClr>
                <a:schemeClr val="lt1"/>
              </a:buClr>
              <a:buFont typeface="Arial"/>
              <a:buNone/>
            </a:pPr>
            <a:endParaRPr lang="fr-FR" sz="2800" b="0" i="0" u="none" strike="noStrike" cap="none" dirty="0">
              <a:solidFill>
                <a:schemeClr val="lt2"/>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fr-FR" sz="2800" b="0" i="0" u="none" strike="noStrike" cap="none" dirty="0">
                <a:solidFill>
                  <a:schemeClr val="lt2"/>
                </a:solidFill>
                <a:latin typeface="Arial"/>
                <a:ea typeface="Arial"/>
                <a:cs typeface="Arial"/>
                <a:sym typeface="Arial"/>
              </a:rPr>
              <a:t>1cal = 4.184J</a:t>
            </a:r>
            <a:endParaRPr lang="fr-FR" sz="2800" dirty="0"/>
          </a:p>
          <a:p>
            <a:pPr marL="0" marR="0" lvl="0" indent="0" algn="l" rtl="0">
              <a:lnSpc>
                <a:spcPct val="80000"/>
              </a:lnSpc>
              <a:spcBef>
                <a:spcPts val="560"/>
              </a:spcBef>
              <a:spcAft>
                <a:spcPts val="0"/>
              </a:spcAft>
              <a:buClr>
                <a:schemeClr val="lt1"/>
              </a:buClr>
              <a:buFont typeface="Arial"/>
              <a:buNone/>
            </a:pPr>
            <a:endParaRPr lang="fr-FR" sz="2800" b="0" i="0" u="none" strike="noStrike" cap="none" dirty="0">
              <a:solidFill>
                <a:schemeClr val="lt2"/>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fr-FR" sz="2800" b="0" i="0" u="none" strike="noStrike" cap="none" dirty="0">
                <a:solidFill>
                  <a:schemeClr val="lt2"/>
                </a:solidFill>
                <a:latin typeface="Arial"/>
                <a:ea typeface="Arial"/>
                <a:cs typeface="Arial"/>
                <a:sym typeface="Arial"/>
              </a:rPr>
              <a:t>1 kJ = 1000 J</a:t>
            </a:r>
            <a:endParaRPr lang="fr-FR" sz="2800" dirty="0"/>
          </a:p>
          <a:p>
            <a:pPr marL="0" marR="0" lvl="0" indent="0" algn="l" rtl="0">
              <a:lnSpc>
                <a:spcPct val="80000"/>
              </a:lnSpc>
              <a:spcBef>
                <a:spcPts val="0"/>
              </a:spcBef>
              <a:spcAft>
                <a:spcPts val="0"/>
              </a:spcAft>
              <a:buClr>
                <a:schemeClr val="lt1"/>
              </a:buClr>
              <a:buFont typeface="Arial"/>
              <a:buNone/>
            </a:pPr>
            <a:endParaRPr sz="2800" b="0" i="0" u="none" strike="noStrike" cap="none" dirty="0">
              <a:solidFill>
                <a:schemeClr val="lt2"/>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en-US" sz="2800" b="0" i="0" u="none" strike="noStrike" cap="none" dirty="0">
                <a:solidFill>
                  <a:schemeClr val="lt2"/>
                </a:solidFill>
                <a:latin typeface="Arial"/>
                <a:ea typeface="Arial"/>
                <a:cs typeface="Arial"/>
                <a:sym typeface="Arial"/>
              </a:rPr>
              <a:t>calorie (</a:t>
            </a:r>
            <a:r>
              <a:rPr lang="en-US" sz="2800" b="0" i="0" u="none" strike="noStrike" cap="none" dirty="0" err="1">
                <a:solidFill>
                  <a:schemeClr val="lt2"/>
                </a:solidFill>
                <a:latin typeface="Arial"/>
                <a:ea typeface="Arial"/>
                <a:cs typeface="Arial"/>
                <a:sym typeface="Arial"/>
              </a:rPr>
              <a:t>cal</a:t>
            </a:r>
            <a:r>
              <a:rPr lang="en-US" sz="2800" b="0" i="0" u="none" strike="noStrike" cap="none" dirty="0">
                <a:solidFill>
                  <a:schemeClr val="lt2"/>
                </a:solidFill>
                <a:latin typeface="Arial"/>
                <a:ea typeface="Arial"/>
                <a:cs typeface="Arial"/>
                <a:sym typeface="Arial"/>
              </a:rPr>
              <a:t>): quantity of heat that raises the temperature of 1 gram of water by 1</a:t>
            </a:r>
            <a:r>
              <a:rPr lang="en-US" sz="2800" b="0" i="0" u="none" strike="noStrike" cap="none" baseline="30000" dirty="0">
                <a:solidFill>
                  <a:schemeClr val="lt2"/>
                </a:solidFill>
                <a:latin typeface="Arial"/>
                <a:ea typeface="Arial"/>
                <a:cs typeface="Arial"/>
                <a:sym typeface="Arial"/>
              </a:rPr>
              <a:t>o</a:t>
            </a:r>
            <a:r>
              <a:rPr lang="en-US" sz="2800" b="0" i="0" u="none" strike="noStrike" cap="none" dirty="0">
                <a:solidFill>
                  <a:schemeClr val="lt2"/>
                </a:solidFill>
                <a:latin typeface="Arial"/>
                <a:ea typeface="Arial"/>
                <a:cs typeface="Arial"/>
                <a:sym typeface="Arial"/>
              </a:rPr>
              <a:t>C</a:t>
            </a:r>
            <a:endParaRPr dirty="0"/>
          </a:p>
          <a:p>
            <a:pPr marL="0" marR="0" lvl="0" indent="177800" algn="l" rtl="0">
              <a:lnSpc>
                <a:spcPct val="80000"/>
              </a:lnSpc>
              <a:spcBef>
                <a:spcPts val="560"/>
              </a:spcBef>
              <a:spcAft>
                <a:spcPts val="0"/>
              </a:spcAft>
              <a:buClr>
                <a:srgbClr val="ACC2C9"/>
              </a:buClr>
              <a:buSzPts val="2800"/>
              <a:buFont typeface="Arial"/>
              <a:buNone/>
            </a:pPr>
            <a:endParaRPr sz="2800" b="0" i="0" u="none" strike="noStrike" cap="none" dirty="0">
              <a:solidFill>
                <a:schemeClr val="lt2"/>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en-US" sz="2800" b="0" i="0" u="none" strike="noStrike" cap="none" dirty="0">
                <a:solidFill>
                  <a:schemeClr val="lt2"/>
                </a:solidFill>
                <a:latin typeface="Arial"/>
                <a:ea typeface="Arial"/>
                <a:cs typeface="Arial"/>
                <a:sym typeface="Arial"/>
              </a:rPr>
              <a:t>Calorie (food calorie)(amount of energy your food contains) = 1Kcal = 1000cal</a:t>
            </a:r>
            <a:endParaRPr dirty="0"/>
          </a:p>
          <a:p>
            <a:pPr marL="0" marR="0" lvl="0" indent="177800" algn="l" rtl="0">
              <a:lnSpc>
                <a:spcPct val="80000"/>
              </a:lnSpc>
              <a:spcBef>
                <a:spcPts val="560"/>
              </a:spcBef>
              <a:spcAft>
                <a:spcPts val="0"/>
              </a:spcAft>
              <a:buClr>
                <a:srgbClr val="ACC2C9"/>
              </a:buClr>
              <a:buSzPts val="2800"/>
              <a:buFont typeface="Arial"/>
              <a:buNone/>
            </a:pPr>
            <a:endParaRPr sz="2800" b="0" i="0" u="none" strike="noStrike" cap="none" dirty="0">
              <a:solidFill>
                <a:schemeClr val="lt2"/>
              </a:solidFill>
              <a:latin typeface="Arial"/>
              <a:ea typeface="Arial"/>
              <a:cs typeface="Arial"/>
              <a:sym typeface="Arial"/>
            </a:endParaRPr>
          </a:p>
          <a:p>
            <a:pPr marL="0" marR="0" lvl="0" indent="0" algn="l" rtl="0">
              <a:spcBef>
                <a:spcPts val="480"/>
              </a:spcBef>
              <a:spcAft>
                <a:spcPts val="0"/>
              </a:spcAft>
              <a:buNone/>
            </a:pPr>
            <a:endParaRPr sz="2800" b="0" i="0" u="none" strike="noStrike" cap="none" dirty="0">
              <a:solidFill>
                <a:schemeClr val="lt2"/>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3" name="Google Shape;413;p35"/>
          <p:cNvSpPr txBox="1">
            <a:spLocks noGrp="1"/>
          </p:cNvSpPr>
          <p:nvPr>
            <p:ph type="body" idx="1"/>
          </p:nvPr>
        </p:nvSpPr>
        <p:spPr>
          <a:xfrm>
            <a:off x="457200" y="914400"/>
            <a:ext cx="8229600" cy="4572000"/>
          </a:xfrm>
          <a:prstGeom prst="rect">
            <a:avLst/>
          </a:prstGeom>
          <a:noFill/>
          <a:ln>
            <a:noFill/>
          </a:ln>
        </p:spPr>
        <p:txBody>
          <a:bodyPr spcFirstLastPara="1" wrap="square" lIns="91425" tIns="45700" rIns="91425" bIns="45700" anchor="t" anchorCtr="0">
            <a:noAutofit/>
          </a:bodyPr>
          <a:lstStyle/>
          <a:p>
            <a:pPr marL="0" marR="0" lvl="0" indent="177800" algn="l" rtl="0">
              <a:lnSpc>
                <a:spcPct val="80000"/>
              </a:lnSpc>
              <a:spcBef>
                <a:spcPts val="560"/>
              </a:spcBef>
              <a:spcAft>
                <a:spcPts val="0"/>
              </a:spcAft>
              <a:buClr>
                <a:srgbClr val="ACC2C9"/>
              </a:buClr>
              <a:buSzPts val="2800"/>
              <a:buFont typeface="Arial"/>
              <a:buNone/>
            </a:pPr>
            <a:endParaRPr sz="2800" b="0" i="0" u="none" strike="noStrike" cap="none" dirty="0">
              <a:solidFill>
                <a:schemeClr val="lt2"/>
              </a:solidFill>
              <a:latin typeface="Arial"/>
              <a:ea typeface="Arial"/>
              <a:cs typeface="Arial"/>
              <a:sym typeface="Arial"/>
            </a:endParaRPr>
          </a:p>
          <a:p>
            <a:pPr marL="0" marR="0" lvl="0" indent="0" algn="l" rtl="0">
              <a:spcBef>
                <a:spcPts val="480"/>
              </a:spcBef>
              <a:spcAft>
                <a:spcPts val="0"/>
              </a:spcAft>
              <a:buNone/>
            </a:pPr>
            <a:endParaRPr sz="2800" b="0" i="0" u="none" strike="noStrike" cap="none" dirty="0">
              <a:solidFill>
                <a:schemeClr val="lt2"/>
              </a:solidFill>
              <a:latin typeface="Arial"/>
              <a:ea typeface="Arial"/>
              <a:cs typeface="Arial"/>
              <a:sym typeface="Arial"/>
            </a:endParaRPr>
          </a:p>
        </p:txBody>
      </p:sp>
      <p:sp>
        <p:nvSpPr>
          <p:cNvPr id="3" name="Title 2">
            <a:extLst>
              <a:ext uri="{FF2B5EF4-FFF2-40B4-BE49-F238E27FC236}">
                <a16:creationId xmlns:a16="http://schemas.microsoft.com/office/drawing/2014/main" id="{764D2AD5-97D2-49DD-B186-E80C86BDE1F9}"/>
              </a:ext>
            </a:extLst>
          </p:cNvPr>
          <p:cNvSpPr>
            <a:spLocks noGrp="1"/>
          </p:cNvSpPr>
          <p:nvPr>
            <p:ph type="title"/>
          </p:nvPr>
        </p:nvSpPr>
        <p:spPr/>
        <p:txBody>
          <a:bodyPr/>
          <a:lstStyle/>
          <a:p>
            <a:r>
              <a:rPr lang="en-US" dirty="0"/>
              <a:t>How we write enthalpy in reactions</a:t>
            </a:r>
          </a:p>
        </p:txBody>
      </p:sp>
      <p:grpSp>
        <p:nvGrpSpPr>
          <p:cNvPr id="13" name="Group 12">
            <a:extLst>
              <a:ext uri="{FF2B5EF4-FFF2-40B4-BE49-F238E27FC236}">
                <a16:creationId xmlns:a16="http://schemas.microsoft.com/office/drawing/2014/main" id="{2BC1634E-6AA6-4CBF-9D29-BF3E2B261E43}"/>
              </a:ext>
            </a:extLst>
          </p:cNvPr>
          <p:cNvGrpSpPr/>
          <p:nvPr/>
        </p:nvGrpSpPr>
        <p:grpSpPr>
          <a:xfrm>
            <a:off x="822251" y="1678196"/>
            <a:ext cx="1062000" cy="648720"/>
            <a:chOff x="822251" y="1678196"/>
            <a:chExt cx="1062000" cy="6487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AAD28C0-FA3A-416D-BB41-04272F04AC27}"/>
                    </a:ext>
                  </a:extLst>
                </p14:cNvPr>
                <p14:cNvContentPartPr/>
                <p14:nvPr/>
              </p14:nvContentPartPr>
              <p14:xfrm>
                <a:off x="822251" y="1732916"/>
                <a:ext cx="220680" cy="344160"/>
              </p14:xfrm>
            </p:contentPart>
          </mc:Choice>
          <mc:Fallback xmlns="">
            <p:pic>
              <p:nvPicPr>
                <p:cNvPr id="4" name="Ink 3">
                  <a:extLst>
                    <a:ext uri="{FF2B5EF4-FFF2-40B4-BE49-F238E27FC236}">
                      <a16:creationId xmlns:a16="http://schemas.microsoft.com/office/drawing/2014/main" id="{7AAD28C0-FA3A-416D-BB41-04272F04AC27}"/>
                    </a:ext>
                  </a:extLst>
                </p:cNvPr>
                <p:cNvPicPr/>
                <p:nvPr/>
              </p:nvPicPr>
              <p:blipFill>
                <a:blip r:embed="rId4"/>
                <a:stretch>
                  <a:fillRect/>
                </a:stretch>
              </p:blipFill>
              <p:spPr>
                <a:xfrm>
                  <a:off x="804611" y="1714916"/>
                  <a:ext cx="25632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1F3A542C-EE02-48D8-810C-46E3BD9A496B}"/>
                    </a:ext>
                  </a:extLst>
                </p14:cNvPr>
                <p14:cNvContentPartPr/>
                <p14:nvPr/>
              </p14:nvContentPartPr>
              <p14:xfrm>
                <a:off x="1144451" y="1809956"/>
                <a:ext cx="30240" cy="279000"/>
              </p14:xfrm>
            </p:contentPart>
          </mc:Choice>
          <mc:Fallback xmlns="">
            <p:pic>
              <p:nvPicPr>
                <p:cNvPr id="5" name="Ink 4">
                  <a:extLst>
                    <a:ext uri="{FF2B5EF4-FFF2-40B4-BE49-F238E27FC236}">
                      <a16:creationId xmlns:a16="http://schemas.microsoft.com/office/drawing/2014/main" id="{1F3A542C-EE02-48D8-810C-46E3BD9A496B}"/>
                    </a:ext>
                  </a:extLst>
                </p:cNvPr>
                <p:cNvPicPr/>
                <p:nvPr/>
              </p:nvPicPr>
              <p:blipFill>
                <a:blip r:embed="rId6"/>
                <a:stretch>
                  <a:fillRect/>
                </a:stretch>
              </p:blipFill>
              <p:spPr>
                <a:xfrm>
                  <a:off x="1126451" y="1791956"/>
                  <a:ext cx="658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82C24C6-5307-4028-85D5-FF632A12036A}"/>
                    </a:ext>
                  </a:extLst>
                </p14:cNvPr>
                <p14:cNvContentPartPr/>
                <p14:nvPr/>
              </p14:nvContentPartPr>
              <p14:xfrm>
                <a:off x="1254611" y="1678196"/>
                <a:ext cx="32760" cy="395280"/>
              </p14:xfrm>
            </p:contentPart>
          </mc:Choice>
          <mc:Fallback xmlns="">
            <p:pic>
              <p:nvPicPr>
                <p:cNvPr id="6" name="Ink 5">
                  <a:extLst>
                    <a:ext uri="{FF2B5EF4-FFF2-40B4-BE49-F238E27FC236}">
                      <a16:creationId xmlns:a16="http://schemas.microsoft.com/office/drawing/2014/main" id="{782C24C6-5307-4028-85D5-FF632A12036A}"/>
                    </a:ext>
                  </a:extLst>
                </p:cNvPr>
                <p:cNvPicPr/>
                <p:nvPr/>
              </p:nvPicPr>
              <p:blipFill>
                <a:blip r:embed="rId8"/>
                <a:stretch>
                  <a:fillRect/>
                </a:stretch>
              </p:blipFill>
              <p:spPr>
                <a:xfrm>
                  <a:off x="1236971" y="1660556"/>
                  <a:ext cx="6840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EDBC5CC5-37B5-4F94-8B90-FC6C6017741F}"/>
                    </a:ext>
                  </a:extLst>
                </p14:cNvPr>
                <p14:cNvContentPartPr/>
                <p14:nvPr/>
              </p14:nvContentPartPr>
              <p14:xfrm>
                <a:off x="1168211" y="1917956"/>
                <a:ext cx="101160" cy="30600"/>
              </p14:xfrm>
            </p:contentPart>
          </mc:Choice>
          <mc:Fallback xmlns="">
            <p:pic>
              <p:nvPicPr>
                <p:cNvPr id="7" name="Ink 6">
                  <a:extLst>
                    <a:ext uri="{FF2B5EF4-FFF2-40B4-BE49-F238E27FC236}">
                      <a16:creationId xmlns:a16="http://schemas.microsoft.com/office/drawing/2014/main" id="{EDBC5CC5-37B5-4F94-8B90-FC6C6017741F}"/>
                    </a:ext>
                  </a:extLst>
                </p:cNvPr>
                <p:cNvPicPr/>
                <p:nvPr/>
              </p:nvPicPr>
              <p:blipFill>
                <a:blip r:embed="rId10"/>
                <a:stretch>
                  <a:fillRect/>
                </a:stretch>
              </p:blipFill>
              <p:spPr>
                <a:xfrm>
                  <a:off x="1150571" y="1899956"/>
                  <a:ext cx="136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DEC7212-7104-4939-94D2-CFCC7C571EC1}"/>
                    </a:ext>
                  </a:extLst>
                </p14:cNvPr>
                <p14:cNvContentPartPr/>
                <p14:nvPr/>
              </p14:nvContentPartPr>
              <p14:xfrm>
                <a:off x="1372331" y="1998596"/>
                <a:ext cx="102960" cy="140760"/>
              </p14:xfrm>
            </p:contentPart>
          </mc:Choice>
          <mc:Fallback xmlns="">
            <p:pic>
              <p:nvPicPr>
                <p:cNvPr id="9" name="Ink 8">
                  <a:extLst>
                    <a:ext uri="{FF2B5EF4-FFF2-40B4-BE49-F238E27FC236}">
                      <a16:creationId xmlns:a16="http://schemas.microsoft.com/office/drawing/2014/main" id="{CDEC7212-7104-4939-94D2-CFCC7C571EC1}"/>
                    </a:ext>
                  </a:extLst>
                </p:cNvPr>
                <p:cNvPicPr/>
                <p:nvPr/>
              </p:nvPicPr>
              <p:blipFill>
                <a:blip r:embed="rId12"/>
                <a:stretch>
                  <a:fillRect/>
                </a:stretch>
              </p:blipFill>
              <p:spPr>
                <a:xfrm>
                  <a:off x="1354691" y="1980956"/>
                  <a:ext cx="138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EE99A17-DD14-4CB5-A0FE-5C7B066ECAA2}"/>
                    </a:ext>
                  </a:extLst>
                </p14:cNvPr>
                <p14:cNvContentPartPr/>
                <p14:nvPr/>
              </p14:nvContentPartPr>
              <p14:xfrm>
                <a:off x="1564931" y="2037116"/>
                <a:ext cx="108720" cy="217800"/>
              </p14:xfrm>
            </p:contentPart>
          </mc:Choice>
          <mc:Fallback xmlns="">
            <p:pic>
              <p:nvPicPr>
                <p:cNvPr id="10" name="Ink 9">
                  <a:extLst>
                    <a:ext uri="{FF2B5EF4-FFF2-40B4-BE49-F238E27FC236}">
                      <a16:creationId xmlns:a16="http://schemas.microsoft.com/office/drawing/2014/main" id="{0EE99A17-DD14-4CB5-A0FE-5C7B066ECAA2}"/>
                    </a:ext>
                  </a:extLst>
                </p:cNvPr>
                <p:cNvPicPr/>
                <p:nvPr/>
              </p:nvPicPr>
              <p:blipFill>
                <a:blip r:embed="rId14"/>
                <a:stretch>
                  <a:fillRect/>
                </a:stretch>
              </p:blipFill>
              <p:spPr>
                <a:xfrm>
                  <a:off x="1547291" y="2019116"/>
                  <a:ext cx="1443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1A87C4C-70EE-4B41-A0AE-22E530C0AAF9}"/>
                    </a:ext>
                  </a:extLst>
                </p14:cNvPr>
                <p14:cNvContentPartPr/>
                <p14:nvPr/>
              </p14:nvContentPartPr>
              <p14:xfrm>
                <a:off x="1716851" y="2118476"/>
                <a:ext cx="96120" cy="203040"/>
              </p14:xfrm>
            </p:contentPart>
          </mc:Choice>
          <mc:Fallback xmlns="">
            <p:pic>
              <p:nvPicPr>
                <p:cNvPr id="11" name="Ink 10">
                  <a:extLst>
                    <a:ext uri="{FF2B5EF4-FFF2-40B4-BE49-F238E27FC236}">
                      <a16:creationId xmlns:a16="http://schemas.microsoft.com/office/drawing/2014/main" id="{B1A87C4C-70EE-4B41-A0AE-22E530C0AAF9}"/>
                    </a:ext>
                  </a:extLst>
                </p:cNvPr>
                <p:cNvPicPr/>
                <p:nvPr/>
              </p:nvPicPr>
              <p:blipFill>
                <a:blip r:embed="rId16"/>
                <a:stretch>
                  <a:fillRect/>
                </a:stretch>
              </p:blipFill>
              <p:spPr>
                <a:xfrm>
                  <a:off x="1699211" y="2100836"/>
                  <a:ext cx="131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402736C-5A3E-477D-9F83-EC55062EFC41}"/>
                    </a:ext>
                  </a:extLst>
                </p14:cNvPr>
                <p14:cNvContentPartPr/>
                <p14:nvPr/>
              </p14:nvContentPartPr>
              <p14:xfrm>
                <a:off x="1840331" y="2082476"/>
                <a:ext cx="43920" cy="244440"/>
              </p14:xfrm>
            </p:contentPart>
          </mc:Choice>
          <mc:Fallback xmlns="">
            <p:pic>
              <p:nvPicPr>
                <p:cNvPr id="12" name="Ink 11">
                  <a:extLst>
                    <a:ext uri="{FF2B5EF4-FFF2-40B4-BE49-F238E27FC236}">
                      <a16:creationId xmlns:a16="http://schemas.microsoft.com/office/drawing/2014/main" id="{8402736C-5A3E-477D-9F83-EC55062EFC41}"/>
                    </a:ext>
                  </a:extLst>
                </p:cNvPr>
                <p:cNvPicPr/>
                <p:nvPr/>
              </p:nvPicPr>
              <p:blipFill>
                <a:blip r:embed="rId18"/>
                <a:stretch>
                  <a:fillRect/>
                </a:stretch>
              </p:blipFill>
              <p:spPr>
                <a:xfrm>
                  <a:off x="1822331" y="2064476"/>
                  <a:ext cx="79560" cy="280080"/>
                </a:xfrm>
                <a:prstGeom prst="rect">
                  <a:avLst/>
                </a:prstGeom>
              </p:spPr>
            </p:pic>
          </mc:Fallback>
        </mc:AlternateContent>
      </p:grpSp>
      <p:grpSp>
        <p:nvGrpSpPr>
          <p:cNvPr id="16" name="Group 15">
            <a:extLst>
              <a:ext uri="{FF2B5EF4-FFF2-40B4-BE49-F238E27FC236}">
                <a16:creationId xmlns:a16="http://schemas.microsoft.com/office/drawing/2014/main" id="{DC0926DE-BD50-42D7-A6CB-83F0BCD302F2}"/>
              </a:ext>
            </a:extLst>
          </p:cNvPr>
          <p:cNvGrpSpPr/>
          <p:nvPr/>
        </p:nvGrpSpPr>
        <p:grpSpPr>
          <a:xfrm>
            <a:off x="1971731" y="1918316"/>
            <a:ext cx="181440" cy="198000"/>
            <a:chOff x="1971731" y="1918316"/>
            <a:chExt cx="181440" cy="19800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33875BBF-C7F5-4606-8713-73E096BEA35F}"/>
                    </a:ext>
                  </a:extLst>
                </p14:cNvPr>
                <p14:cNvContentPartPr/>
                <p14:nvPr/>
              </p14:nvContentPartPr>
              <p14:xfrm>
                <a:off x="2075051" y="1918316"/>
                <a:ext cx="33840" cy="198000"/>
              </p14:xfrm>
            </p:contentPart>
          </mc:Choice>
          <mc:Fallback xmlns="">
            <p:pic>
              <p:nvPicPr>
                <p:cNvPr id="14" name="Ink 13">
                  <a:extLst>
                    <a:ext uri="{FF2B5EF4-FFF2-40B4-BE49-F238E27FC236}">
                      <a16:creationId xmlns:a16="http://schemas.microsoft.com/office/drawing/2014/main" id="{33875BBF-C7F5-4606-8713-73E096BEA35F}"/>
                    </a:ext>
                  </a:extLst>
                </p:cNvPr>
                <p:cNvPicPr/>
                <p:nvPr/>
              </p:nvPicPr>
              <p:blipFill>
                <a:blip r:embed="rId20"/>
                <a:stretch>
                  <a:fillRect/>
                </a:stretch>
              </p:blipFill>
              <p:spPr>
                <a:xfrm>
                  <a:off x="2057051" y="1900316"/>
                  <a:ext cx="694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C9DF543-0232-45DD-96BB-7D19F6CF9500}"/>
                    </a:ext>
                  </a:extLst>
                </p14:cNvPr>
                <p14:cNvContentPartPr/>
                <p14:nvPr/>
              </p14:nvContentPartPr>
              <p14:xfrm>
                <a:off x="1971731" y="2048996"/>
                <a:ext cx="181440" cy="14040"/>
              </p14:xfrm>
            </p:contentPart>
          </mc:Choice>
          <mc:Fallback xmlns="">
            <p:pic>
              <p:nvPicPr>
                <p:cNvPr id="15" name="Ink 14">
                  <a:extLst>
                    <a:ext uri="{FF2B5EF4-FFF2-40B4-BE49-F238E27FC236}">
                      <a16:creationId xmlns:a16="http://schemas.microsoft.com/office/drawing/2014/main" id="{6C9DF543-0232-45DD-96BB-7D19F6CF9500}"/>
                    </a:ext>
                  </a:extLst>
                </p:cNvPr>
                <p:cNvPicPr/>
                <p:nvPr/>
              </p:nvPicPr>
              <p:blipFill>
                <a:blip r:embed="rId22"/>
                <a:stretch>
                  <a:fillRect/>
                </a:stretch>
              </p:blipFill>
              <p:spPr>
                <a:xfrm>
                  <a:off x="1953731" y="2031356"/>
                  <a:ext cx="217080" cy="49680"/>
                </a:xfrm>
                <a:prstGeom prst="rect">
                  <a:avLst/>
                </a:prstGeom>
              </p:spPr>
            </p:pic>
          </mc:Fallback>
        </mc:AlternateContent>
      </p:grpSp>
      <p:grpSp>
        <p:nvGrpSpPr>
          <p:cNvPr id="22" name="Group 21">
            <a:extLst>
              <a:ext uri="{FF2B5EF4-FFF2-40B4-BE49-F238E27FC236}">
                <a16:creationId xmlns:a16="http://schemas.microsoft.com/office/drawing/2014/main" id="{FE71CEFE-9C70-403D-97DA-E3CB226DDDFD}"/>
              </a:ext>
            </a:extLst>
          </p:cNvPr>
          <p:cNvGrpSpPr/>
          <p:nvPr/>
        </p:nvGrpSpPr>
        <p:grpSpPr>
          <a:xfrm>
            <a:off x="2355131" y="1769996"/>
            <a:ext cx="809640" cy="565560"/>
            <a:chOff x="2355131" y="1769996"/>
            <a:chExt cx="809640" cy="565560"/>
          </a:xfrm>
        </p:grpSpPr>
        <mc:AlternateContent xmlns:mc="http://schemas.openxmlformats.org/markup-compatibility/2006" xmlns:p14="http://schemas.microsoft.com/office/powerpoint/2010/main">
          <mc:Choice Requires="p14">
            <p:contentPart p14:bwMode="auto" r:id="rId23">
              <p14:nvContentPartPr>
                <p14:cNvPr id="17" name="Ink 16">
                  <a:extLst>
                    <a:ext uri="{FF2B5EF4-FFF2-40B4-BE49-F238E27FC236}">
                      <a16:creationId xmlns:a16="http://schemas.microsoft.com/office/drawing/2014/main" id="{173CDB27-F456-4DF2-8635-BA914A3BECCC}"/>
                    </a:ext>
                  </a:extLst>
                </p14:cNvPr>
                <p14:cNvContentPartPr/>
                <p14:nvPr/>
              </p14:nvContentPartPr>
              <p14:xfrm>
                <a:off x="2355131" y="1769996"/>
                <a:ext cx="225360" cy="352080"/>
              </p14:xfrm>
            </p:contentPart>
          </mc:Choice>
          <mc:Fallback xmlns="">
            <p:pic>
              <p:nvPicPr>
                <p:cNvPr id="17" name="Ink 16">
                  <a:extLst>
                    <a:ext uri="{FF2B5EF4-FFF2-40B4-BE49-F238E27FC236}">
                      <a16:creationId xmlns:a16="http://schemas.microsoft.com/office/drawing/2014/main" id="{173CDB27-F456-4DF2-8635-BA914A3BECCC}"/>
                    </a:ext>
                  </a:extLst>
                </p:cNvPr>
                <p:cNvPicPr/>
                <p:nvPr/>
              </p:nvPicPr>
              <p:blipFill>
                <a:blip r:embed="rId24"/>
                <a:stretch>
                  <a:fillRect/>
                </a:stretch>
              </p:blipFill>
              <p:spPr>
                <a:xfrm>
                  <a:off x="2337131" y="1751996"/>
                  <a:ext cx="26100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Ink 17">
                  <a:extLst>
                    <a:ext uri="{FF2B5EF4-FFF2-40B4-BE49-F238E27FC236}">
                      <a16:creationId xmlns:a16="http://schemas.microsoft.com/office/drawing/2014/main" id="{52578F5C-CD43-4C41-AF76-B2F19DDE0AC3}"/>
                    </a:ext>
                  </a:extLst>
                </p14:cNvPr>
                <p14:cNvContentPartPr/>
                <p14:nvPr/>
              </p14:nvContentPartPr>
              <p14:xfrm>
                <a:off x="2598131" y="2057276"/>
                <a:ext cx="168480" cy="119520"/>
              </p14:xfrm>
            </p:contentPart>
          </mc:Choice>
          <mc:Fallback xmlns="">
            <p:pic>
              <p:nvPicPr>
                <p:cNvPr id="18" name="Ink 17">
                  <a:extLst>
                    <a:ext uri="{FF2B5EF4-FFF2-40B4-BE49-F238E27FC236}">
                      <a16:creationId xmlns:a16="http://schemas.microsoft.com/office/drawing/2014/main" id="{52578F5C-CD43-4C41-AF76-B2F19DDE0AC3}"/>
                    </a:ext>
                  </a:extLst>
                </p:cNvPr>
                <p:cNvPicPr/>
                <p:nvPr/>
              </p:nvPicPr>
              <p:blipFill>
                <a:blip r:embed="rId26"/>
                <a:stretch>
                  <a:fillRect/>
                </a:stretch>
              </p:blipFill>
              <p:spPr>
                <a:xfrm>
                  <a:off x="2580491" y="2039276"/>
                  <a:ext cx="204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Ink 18">
                  <a:extLst>
                    <a:ext uri="{FF2B5EF4-FFF2-40B4-BE49-F238E27FC236}">
                      <a16:creationId xmlns:a16="http://schemas.microsoft.com/office/drawing/2014/main" id="{5A4E3230-5B85-4723-8F81-EE0F1748A13E}"/>
                    </a:ext>
                  </a:extLst>
                </p14:cNvPr>
                <p14:cNvContentPartPr/>
                <p14:nvPr/>
              </p14:nvContentPartPr>
              <p14:xfrm>
                <a:off x="2852651" y="2079596"/>
                <a:ext cx="69840" cy="196920"/>
              </p14:xfrm>
            </p:contentPart>
          </mc:Choice>
          <mc:Fallback xmlns="">
            <p:pic>
              <p:nvPicPr>
                <p:cNvPr id="19" name="Ink 18">
                  <a:extLst>
                    <a:ext uri="{FF2B5EF4-FFF2-40B4-BE49-F238E27FC236}">
                      <a16:creationId xmlns:a16="http://schemas.microsoft.com/office/drawing/2014/main" id="{5A4E3230-5B85-4723-8F81-EE0F1748A13E}"/>
                    </a:ext>
                  </a:extLst>
                </p:cNvPr>
                <p:cNvPicPr/>
                <p:nvPr/>
              </p:nvPicPr>
              <p:blipFill>
                <a:blip r:embed="rId28"/>
                <a:stretch>
                  <a:fillRect/>
                </a:stretch>
              </p:blipFill>
              <p:spPr>
                <a:xfrm>
                  <a:off x="2835011" y="2061596"/>
                  <a:ext cx="1054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1D5CBB81-2DB7-440A-A246-6C529DC75658}"/>
                    </a:ext>
                  </a:extLst>
                </p14:cNvPr>
                <p14:cNvContentPartPr/>
                <p14:nvPr/>
              </p14:nvContentPartPr>
              <p14:xfrm>
                <a:off x="2962811" y="2122076"/>
                <a:ext cx="102240" cy="213480"/>
              </p14:xfrm>
            </p:contentPart>
          </mc:Choice>
          <mc:Fallback xmlns="">
            <p:pic>
              <p:nvPicPr>
                <p:cNvPr id="20" name="Ink 19">
                  <a:extLst>
                    <a:ext uri="{FF2B5EF4-FFF2-40B4-BE49-F238E27FC236}">
                      <a16:creationId xmlns:a16="http://schemas.microsoft.com/office/drawing/2014/main" id="{1D5CBB81-2DB7-440A-A246-6C529DC75658}"/>
                    </a:ext>
                  </a:extLst>
                </p:cNvPr>
                <p:cNvPicPr/>
                <p:nvPr/>
              </p:nvPicPr>
              <p:blipFill>
                <a:blip r:embed="rId30"/>
                <a:stretch>
                  <a:fillRect/>
                </a:stretch>
              </p:blipFill>
              <p:spPr>
                <a:xfrm>
                  <a:off x="2944811" y="2104436"/>
                  <a:ext cx="1378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AC180FAB-50AC-46B1-BEEC-F6D216EE2B87}"/>
                    </a:ext>
                  </a:extLst>
                </p14:cNvPr>
                <p14:cNvContentPartPr/>
                <p14:nvPr/>
              </p14:nvContentPartPr>
              <p14:xfrm>
                <a:off x="3069371" y="2085356"/>
                <a:ext cx="95400" cy="229680"/>
              </p14:xfrm>
            </p:contentPart>
          </mc:Choice>
          <mc:Fallback xmlns="">
            <p:pic>
              <p:nvPicPr>
                <p:cNvPr id="21" name="Ink 20">
                  <a:extLst>
                    <a:ext uri="{FF2B5EF4-FFF2-40B4-BE49-F238E27FC236}">
                      <a16:creationId xmlns:a16="http://schemas.microsoft.com/office/drawing/2014/main" id="{AC180FAB-50AC-46B1-BEEC-F6D216EE2B87}"/>
                    </a:ext>
                  </a:extLst>
                </p:cNvPr>
                <p:cNvPicPr/>
                <p:nvPr/>
              </p:nvPicPr>
              <p:blipFill>
                <a:blip r:embed="rId32"/>
                <a:stretch>
                  <a:fillRect/>
                </a:stretch>
              </p:blipFill>
              <p:spPr>
                <a:xfrm>
                  <a:off x="3051731" y="2067356"/>
                  <a:ext cx="131040" cy="265320"/>
                </a:xfrm>
                <a:prstGeom prst="rect">
                  <a:avLst/>
                </a:prstGeom>
              </p:spPr>
            </p:pic>
          </mc:Fallback>
        </mc:AlternateContent>
      </p:grpSp>
      <p:grpSp>
        <p:nvGrpSpPr>
          <p:cNvPr id="25" name="Group 24">
            <a:extLst>
              <a:ext uri="{FF2B5EF4-FFF2-40B4-BE49-F238E27FC236}">
                <a16:creationId xmlns:a16="http://schemas.microsoft.com/office/drawing/2014/main" id="{098AB8B5-2610-4E8F-8715-EA4328DD7AB6}"/>
              </a:ext>
            </a:extLst>
          </p:cNvPr>
          <p:cNvGrpSpPr/>
          <p:nvPr/>
        </p:nvGrpSpPr>
        <p:grpSpPr>
          <a:xfrm>
            <a:off x="3400211" y="1846316"/>
            <a:ext cx="574200" cy="221400"/>
            <a:chOff x="3400211" y="1846316"/>
            <a:chExt cx="574200" cy="221400"/>
          </a:xfrm>
        </p:grpSpPr>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5ECC313C-FF84-4F1F-8401-82DF6FFE9F7D}"/>
                    </a:ext>
                  </a:extLst>
                </p14:cNvPr>
                <p14:cNvContentPartPr/>
                <p14:nvPr/>
              </p14:nvContentPartPr>
              <p14:xfrm>
                <a:off x="3400211" y="1928036"/>
                <a:ext cx="499320" cy="48600"/>
              </p14:xfrm>
            </p:contentPart>
          </mc:Choice>
          <mc:Fallback xmlns="">
            <p:pic>
              <p:nvPicPr>
                <p:cNvPr id="23" name="Ink 22">
                  <a:extLst>
                    <a:ext uri="{FF2B5EF4-FFF2-40B4-BE49-F238E27FC236}">
                      <a16:creationId xmlns:a16="http://schemas.microsoft.com/office/drawing/2014/main" id="{5ECC313C-FF84-4F1F-8401-82DF6FFE9F7D}"/>
                    </a:ext>
                  </a:extLst>
                </p:cNvPr>
                <p:cNvPicPr/>
                <p:nvPr/>
              </p:nvPicPr>
              <p:blipFill>
                <a:blip r:embed="rId34"/>
                <a:stretch>
                  <a:fillRect/>
                </a:stretch>
              </p:blipFill>
              <p:spPr>
                <a:xfrm>
                  <a:off x="3382571" y="1910396"/>
                  <a:ext cx="5349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90656876-2441-4168-BC22-6B32DD424852}"/>
                    </a:ext>
                  </a:extLst>
                </p14:cNvPr>
                <p14:cNvContentPartPr/>
                <p14:nvPr/>
              </p14:nvContentPartPr>
              <p14:xfrm>
                <a:off x="3753011" y="1846316"/>
                <a:ext cx="221400" cy="221400"/>
              </p14:xfrm>
            </p:contentPart>
          </mc:Choice>
          <mc:Fallback xmlns="">
            <p:pic>
              <p:nvPicPr>
                <p:cNvPr id="24" name="Ink 23">
                  <a:extLst>
                    <a:ext uri="{FF2B5EF4-FFF2-40B4-BE49-F238E27FC236}">
                      <a16:creationId xmlns:a16="http://schemas.microsoft.com/office/drawing/2014/main" id="{90656876-2441-4168-BC22-6B32DD424852}"/>
                    </a:ext>
                  </a:extLst>
                </p:cNvPr>
                <p:cNvPicPr/>
                <p:nvPr/>
              </p:nvPicPr>
              <p:blipFill>
                <a:blip r:embed="rId36"/>
                <a:stretch>
                  <a:fillRect/>
                </a:stretch>
              </p:blipFill>
              <p:spPr>
                <a:xfrm>
                  <a:off x="3735371" y="1828316"/>
                  <a:ext cx="257040" cy="257040"/>
                </a:xfrm>
                <a:prstGeom prst="rect">
                  <a:avLst/>
                </a:prstGeom>
              </p:spPr>
            </p:pic>
          </mc:Fallback>
        </mc:AlternateContent>
      </p:grpSp>
      <p:grpSp>
        <p:nvGrpSpPr>
          <p:cNvPr id="38" name="Group 37">
            <a:extLst>
              <a:ext uri="{FF2B5EF4-FFF2-40B4-BE49-F238E27FC236}">
                <a16:creationId xmlns:a16="http://schemas.microsoft.com/office/drawing/2014/main" id="{3F8C6959-75B0-4A2F-98C9-EA10BE54E4D0}"/>
              </a:ext>
            </a:extLst>
          </p:cNvPr>
          <p:cNvGrpSpPr/>
          <p:nvPr/>
        </p:nvGrpSpPr>
        <p:grpSpPr>
          <a:xfrm>
            <a:off x="4255931" y="1808876"/>
            <a:ext cx="1645920" cy="437400"/>
            <a:chOff x="4255931" y="1808876"/>
            <a:chExt cx="1645920" cy="437400"/>
          </a:xfrm>
        </p:grpSpPr>
        <mc:AlternateContent xmlns:mc="http://schemas.openxmlformats.org/markup-compatibility/2006" xmlns:p14="http://schemas.microsoft.com/office/powerpoint/2010/main">
          <mc:Choice Requires="p14">
            <p:contentPart p14:bwMode="auto" r:id="rId37">
              <p14:nvContentPartPr>
                <p14:cNvPr id="26" name="Ink 25">
                  <a:extLst>
                    <a:ext uri="{FF2B5EF4-FFF2-40B4-BE49-F238E27FC236}">
                      <a16:creationId xmlns:a16="http://schemas.microsoft.com/office/drawing/2014/main" id="{5E2030FF-7FC8-478B-90F8-8476421EECA8}"/>
                    </a:ext>
                  </a:extLst>
                </p14:cNvPr>
                <p14:cNvContentPartPr/>
                <p14:nvPr/>
              </p14:nvContentPartPr>
              <p14:xfrm>
                <a:off x="4255931" y="1874756"/>
                <a:ext cx="209520" cy="262800"/>
              </p14:xfrm>
            </p:contentPart>
          </mc:Choice>
          <mc:Fallback xmlns="">
            <p:pic>
              <p:nvPicPr>
                <p:cNvPr id="26" name="Ink 25">
                  <a:extLst>
                    <a:ext uri="{FF2B5EF4-FFF2-40B4-BE49-F238E27FC236}">
                      <a16:creationId xmlns:a16="http://schemas.microsoft.com/office/drawing/2014/main" id="{5E2030FF-7FC8-478B-90F8-8476421EECA8}"/>
                    </a:ext>
                  </a:extLst>
                </p:cNvPr>
                <p:cNvPicPr/>
                <p:nvPr/>
              </p:nvPicPr>
              <p:blipFill>
                <a:blip r:embed="rId38"/>
                <a:stretch>
                  <a:fillRect/>
                </a:stretch>
              </p:blipFill>
              <p:spPr>
                <a:xfrm>
                  <a:off x="4238291" y="1856756"/>
                  <a:ext cx="245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Ink 26">
                  <a:extLst>
                    <a:ext uri="{FF2B5EF4-FFF2-40B4-BE49-F238E27FC236}">
                      <a16:creationId xmlns:a16="http://schemas.microsoft.com/office/drawing/2014/main" id="{2DA69AFE-8E66-4DB9-8DC9-E069E8876544}"/>
                    </a:ext>
                  </a:extLst>
                </p14:cNvPr>
                <p14:cNvContentPartPr/>
                <p14:nvPr/>
              </p14:nvContentPartPr>
              <p14:xfrm>
                <a:off x="4618091" y="1851356"/>
                <a:ext cx="27360" cy="268560"/>
              </p14:xfrm>
            </p:contentPart>
          </mc:Choice>
          <mc:Fallback xmlns="">
            <p:pic>
              <p:nvPicPr>
                <p:cNvPr id="27" name="Ink 26">
                  <a:extLst>
                    <a:ext uri="{FF2B5EF4-FFF2-40B4-BE49-F238E27FC236}">
                      <a16:creationId xmlns:a16="http://schemas.microsoft.com/office/drawing/2014/main" id="{2DA69AFE-8E66-4DB9-8DC9-E069E8876544}"/>
                    </a:ext>
                  </a:extLst>
                </p:cNvPr>
                <p:cNvPicPr/>
                <p:nvPr/>
              </p:nvPicPr>
              <p:blipFill>
                <a:blip r:embed="rId40"/>
                <a:stretch>
                  <a:fillRect/>
                </a:stretch>
              </p:blipFill>
              <p:spPr>
                <a:xfrm>
                  <a:off x="4600091" y="1833716"/>
                  <a:ext cx="630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Ink 27">
                  <a:extLst>
                    <a:ext uri="{FF2B5EF4-FFF2-40B4-BE49-F238E27FC236}">
                      <a16:creationId xmlns:a16="http://schemas.microsoft.com/office/drawing/2014/main" id="{5B83B13C-24C1-45E4-9E54-4CA6BD270249}"/>
                    </a:ext>
                  </a:extLst>
                </p14:cNvPr>
                <p14:cNvContentPartPr/>
                <p14:nvPr/>
              </p14:nvContentPartPr>
              <p14:xfrm>
                <a:off x="4704491" y="1808876"/>
                <a:ext cx="73800" cy="305280"/>
              </p14:xfrm>
            </p:contentPart>
          </mc:Choice>
          <mc:Fallback xmlns="">
            <p:pic>
              <p:nvPicPr>
                <p:cNvPr id="28" name="Ink 27">
                  <a:extLst>
                    <a:ext uri="{FF2B5EF4-FFF2-40B4-BE49-F238E27FC236}">
                      <a16:creationId xmlns:a16="http://schemas.microsoft.com/office/drawing/2014/main" id="{5B83B13C-24C1-45E4-9E54-4CA6BD270249}"/>
                    </a:ext>
                  </a:extLst>
                </p:cNvPr>
                <p:cNvPicPr/>
                <p:nvPr/>
              </p:nvPicPr>
              <p:blipFill>
                <a:blip r:embed="rId42"/>
                <a:stretch>
                  <a:fillRect/>
                </a:stretch>
              </p:blipFill>
              <p:spPr>
                <a:xfrm>
                  <a:off x="4686851" y="1791236"/>
                  <a:ext cx="1094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Ink 28">
                  <a:extLst>
                    <a:ext uri="{FF2B5EF4-FFF2-40B4-BE49-F238E27FC236}">
                      <a16:creationId xmlns:a16="http://schemas.microsoft.com/office/drawing/2014/main" id="{0524E94D-8451-46C4-91EB-9AF937312F48}"/>
                    </a:ext>
                  </a:extLst>
                </p14:cNvPr>
                <p14:cNvContentPartPr/>
                <p14:nvPr/>
              </p14:nvContentPartPr>
              <p14:xfrm>
                <a:off x="4645091" y="1960436"/>
                <a:ext cx="160200" cy="8280"/>
              </p14:xfrm>
            </p:contentPart>
          </mc:Choice>
          <mc:Fallback xmlns="">
            <p:pic>
              <p:nvPicPr>
                <p:cNvPr id="29" name="Ink 28">
                  <a:extLst>
                    <a:ext uri="{FF2B5EF4-FFF2-40B4-BE49-F238E27FC236}">
                      <a16:creationId xmlns:a16="http://schemas.microsoft.com/office/drawing/2014/main" id="{0524E94D-8451-46C4-91EB-9AF937312F48}"/>
                    </a:ext>
                  </a:extLst>
                </p:cNvPr>
                <p:cNvPicPr/>
                <p:nvPr/>
              </p:nvPicPr>
              <p:blipFill>
                <a:blip r:embed="rId44"/>
                <a:stretch>
                  <a:fillRect/>
                </a:stretch>
              </p:blipFill>
              <p:spPr>
                <a:xfrm>
                  <a:off x="4627091" y="1942436"/>
                  <a:ext cx="195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Ink 29">
                  <a:extLst>
                    <a:ext uri="{FF2B5EF4-FFF2-40B4-BE49-F238E27FC236}">
                      <a16:creationId xmlns:a16="http://schemas.microsoft.com/office/drawing/2014/main" id="{FBEA6B5F-265A-4CD6-B423-07B95C83794B}"/>
                    </a:ext>
                  </a:extLst>
                </p14:cNvPr>
                <p14:cNvContentPartPr/>
                <p14:nvPr/>
              </p14:nvContentPartPr>
              <p14:xfrm>
                <a:off x="4831931" y="1982036"/>
                <a:ext cx="157320" cy="134280"/>
              </p14:xfrm>
            </p:contentPart>
          </mc:Choice>
          <mc:Fallback xmlns="">
            <p:pic>
              <p:nvPicPr>
                <p:cNvPr id="30" name="Ink 29">
                  <a:extLst>
                    <a:ext uri="{FF2B5EF4-FFF2-40B4-BE49-F238E27FC236}">
                      <a16:creationId xmlns:a16="http://schemas.microsoft.com/office/drawing/2014/main" id="{FBEA6B5F-265A-4CD6-B423-07B95C83794B}"/>
                    </a:ext>
                  </a:extLst>
                </p:cNvPr>
                <p:cNvPicPr/>
                <p:nvPr/>
              </p:nvPicPr>
              <p:blipFill>
                <a:blip r:embed="rId46"/>
                <a:stretch>
                  <a:fillRect/>
                </a:stretch>
              </p:blipFill>
              <p:spPr>
                <a:xfrm>
                  <a:off x="4813931" y="1964396"/>
                  <a:ext cx="192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Ink 30">
                  <a:extLst>
                    <a:ext uri="{FF2B5EF4-FFF2-40B4-BE49-F238E27FC236}">
                      <a16:creationId xmlns:a16="http://schemas.microsoft.com/office/drawing/2014/main" id="{785B1907-0761-4C3D-AC0A-3723635D1DF1}"/>
                    </a:ext>
                  </a:extLst>
                </p14:cNvPr>
                <p14:cNvContentPartPr/>
                <p14:nvPr/>
              </p14:nvContentPartPr>
              <p14:xfrm>
                <a:off x="5047931" y="1866116"/>
                <a:ext cx="150120" cy="227520"/>
              </p14:xfrm>
            </p:contentPart>
          </mc:Choice>
          <mc:Fallback xmlns="">
            <p:pic>
              <p:nvPicPr>
                <p:cNvPr id="31" name="Ink 30">
                  <a:extLst>
                    <a:ext uri="{FF2B5EF4-FFF2-40B4-BE49-F238E27FC236}">
                      <a16:creationId xmlns:a16="http://schemas.microsoft.com/office/drawing/2014/main" id="{785B1907-0761-4C3D-AC0A-3723635D1DF1}"/>
                    </a:ext>
                  </a:extLst>
                </p:cNvPr>
                <p:cNvPicPr/>
                <p:nvPr/>
              </p:nvPicPr>
              <p:blipFill>
                <a:blip r:embed="rId48"/>
                <a:stretch>
                  <a:fillRect/>
                </a:stretch>
              </p:blipFill>
              <p:spPr>
                <a:xfrm>
                  <a:off x="5030291" y="1848476"/>
                  <a:ext cx="18576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Ink 31">
                  <a:extLst>
                    <a:ext uri="{FF2B5EF4-FFF2-40B4-BE49-F238E27FC236}">
                      <a16:creationId xmlns:a16="http://schemas.microsoft.com/office/drawing/2014/main" id="{F7F0D861-C8DF-49FB-9255-492D9C44AD04}"/>
                    </a:ext>
                  </a:extLst>
                </p14:cNvPr>
                <p14:cNvContentPartPr/>
                <p14:nvPr/>
              </p14:nvContentPartPr>
              <p14:xfrm>
                <a:off x="5272571" y="2015156"/>
                <a:ext cx="73800" cy="168840"/>
              </p14:xfrm>
            </p:contentPart>
          </mc:Choice>
          <mc:Fallback xmlns="">
            <p:pic>
              <p:nvPicPr>
                <p:cNvPr id="32" name="Ink 31">
                  <a:extLst>
                    <a:ext uri="{FF2B5EF4-FFF2-40B4-BE49-F238E27FC236}">
                      <a16:creationId xmlns:a16="http://schemas.microsoft.com/office/drawing/2014/main" id="{F7F0D861-C8DF-49FB-9255-492D9C44AD04}"/>
                    </a:ext>
                  </a:extLst>
                </p:cNvPr>
                <p:cNvPicPr/>
                <p:nvPr/>
              </p:nvPicPr>
              <p:blipFill>
                <a:blip r:embed="rId50"/>
                <a:stretch>
                  <a:fillRect/>
                </a:stretch>
              </p:blipFill>
              <p:spPr>
                <a:xfrm>
                  <a:off x="5254931" y="1997516"/>
                  <a:ext cx="109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Ink 32">
                  <a:extLst>
                    <a:ext uri="{FF2B5EF4-FFF2-40B4-BE49-F238E27FC236}">
                      <a16:creationId xmlns:a16="http://schemas.microsoft.com/office/drawing/2014/main" id="{6D5B62CC-04A3-4036-BEFA-6A900DDB1EB7}"/>
                    </a:ext>
                  </a:extLst>
                </p14:cNvPr>
                <p14:cNvContentPartPr/>
                <p14:nvPr/>
              </p14:nvContentPartPr>
              <p14:xfrm>
                <a:off x="5423771" y="2095436"/>
                <a:ext cx="74880" cy="150840"/>
              </p14:xfrm>
            </p:contentPart>
          </mc:Choice>
          <mc:Fallback xmlns="">
            <p:pic>
              <p:nvPicPr>
                <p:cNvPr id="33" name="Ink 32">
                  <a:extLst>
                    <a:ext uri="{FF2B5EF4-FFF2-40B4-BE49-F238E27FC236}">
                      <a16:creationId xmlns:a16="http://schemas.microsoft.com/office/drawing/2014/main" id="{6D5B62CC-04A3-4036-BEFA-6A900DDB1EB7}"/>
                    </a:ext>
                  </a:extLst>
                </p:cNvPr>
                <p:cNvPicPr/>
                <p:nvPr/>
              </p:nvPicPr>
              <p:blipFill>
                <a:blip r:embed="rId52"/>
                <a:stretch>
                  <a:fillRect/>
                </a:stretch>
              </p:blipFill>
              <p:spPr>
                <a:xfrm>
                  <a:off x="5405771" y="2077436"/>
                  <a:ext cx="110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Ink 33">
                  <a:extLst>
                    <a:ext uri="{FF2B5EF4-FFF2-40B4-BE49-F238E27FC236}">
                      <a16:creationId xmlns:a16="http://schemas.microsoft.com/office/drawing/2014/main" id="{4CA8375A-2DA0-421A-AC25-AAAFD9D61EB4}"/>
                    </a:ext>
                  </a:extLst>
                </p14:cNvPr>
                <p14:cNvContentPartPr/>
                <p14:nvPr/>
              </p14:nvContentPartPr>
              <p14:xfrm>
                <a:off x="5535371" y="2020916"/>
                <a:ext cx="84240" cy="219960"/>
              </p14:xfrm>
            </p:contentPart>
          </mc:Choice>
          <mc:Fallback xmlns="">
            <p:pic>
              <p:nvPicPr>
                <p:cNvPr id="34" name="Ink 33">
                  <a:extLst>
                    <a:ext uri="{FF2B5EF4-FFF2-40B4-BE49-F238E27FC236}">
                      <a16:creationId xmlns:a16="http://schemas.microsoft.com/office/drawing/2014/main" id="{4CA8375A-2DA0-421A-AC25-AAAFD9D61EB4}"/>
                    </a:ext>
                  </a:extLst>
                </p:cNvPr>
                <p:cNvPicPr/>
                <p:nvPr/>
              </p:nvPicPr>
              <p:blipFill>
                <a:blip r:embed="rId54"/>
                <a:stretch>
                  <a:fillRect/>
                </a:stretch>
              </p:blipFill>
              <p:spPr>
                <a:xfrm>
                  <a:off x="5517371" y="2003276"/>
                  <a:ext cx="1198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Ink 35">
                  <a:extLst>
                    <a:ext uri="{FF2B5EF4-FFF2-40B4-BE49-F238E27FC236}">
                      <a16:creationId xmlns:a16="http://schemas.microsoft.com/office/drawing/2014/main" id="{139AC682-5A24-470D-A923-A9385FEFCA3C}"/>
                    </a:ext>
                  </a:extLst>
                </p14:cNvPr>
                <p14:cNvContentPartPr/>
                <p14:nvPr/>
              </p14:nvContentPartPr>
              <p14:xfrm>
                <a:off x="5832371" y="1902836"/>
                <a:ext cx="20520" cy="159840"/>
              </p14:xfrm>
            </p:contentPart>
          </mc:Choice>
          <mc:Fallback xmlns="">
            <p:pic>
              <p:nvPicPr>
                <p:cNvPr id="36" name="Ink 35">
                  <a:extLst>
                    <a:ext uri="{FF2B5EF4-FFF2-40B4-BE49-F238E27FC236}">
                      <a16:creationId xmlns:a16="http://schemas.microsoft.com/office/drawing/2014/main" id="{139AC682-5A24-470D-A923-A9385FEFCA3C}"/>
                    </a:ext>
                  </a:extLst>
                </p:cNvPr>
                <p:cNvPicPr/>
                <p:nvPr/>
              </p:nvPicPr>
              <p:blipFill>
                <a:blip r:embed="rId56"/>
                <a:stretch>
                  <a:fillRect/>
                </a:stretch>
              </p:blipFill>
              <p:spPr>
                <a:xfrm>
                  <a:off x="5814371" y="1885196"/>
                  <a:ext cx="56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Ink 36">
                  <a:extLst>
                    <a:ext uri="{FF2B5EF4-FFF2-40B4-BE49-F238E27FC236}">
                      <a16:creationId xmlns:a16="http://schemas.microsoft.com/office/drawing/2014/main" id="{C08BEFB0-865E-433F-A728-32BD62D09E92}"/>
                    </a:ext>
                  </a:extLst>
                </p14:cNvPr>
                <p14:cNvContentPartPr/>
                <p14:nvPr/>
              </p14:nvContentPartPr>
              <p14:xfrm>
                <a:off x="5770811" y="1975196"/>
                <a:ext cx="131040" cy="33120"/>
              </p14:xfrm>
            </p:contentPart>
          </mc:Choice>
          <mc:Fallback xmlns="">
            <p:pic>
              <p:nvPicPr>
                <p:cNvPr id="37" name="Ink 36">
                  <a:extLst>
                    <a:ext uri="{FF2B5EF4-FFF2-40B4-BE49-F238E27FC236}">
                      <a16:creationId xmlns:a16="http://schemas.microsoft.com/office/drawing/2014/main" id="{C08BEFB0-865E-433F-A728-32BD62D09E92}"/>
                    </a:ext>
                  </a:extLst>
                </p:cNvPr>
                <p:cNvPicPr/>
                <p:nvPr/>
              </p:nvPicPr>
              <p:blipFill>
                <a:blip r:embed="rId58"/>
                <a:stretch>
                  <a:fillRect/>
                </a:stretch>
              </p:blipFill>
              <p:spPr>
                <a:xfrm>
                  <a:off x="5753171" y="1957196"/>
                  <a:ext cx="166680" cy="68760"/>
                </a:xfrm>
                <a:prstGeom prst="rect">
                  <a:avLst/>
                </a:prstGeom>
              </p:spPr>
            </p:pic>
          </mc:Fallback>
        </mc:AlternateContent>
      </p:grpSp>
      <p:grpSp>
        <p:nvGrpSpPr>
          <p:cNvPr id="50" name="Group 49">
            <a:extLst>
              <a:ext uri="{FF2B5EF4-FFF2-40B4-BE49-F238E27FC236}">
                <a16:creationId xmlns:a16="http://schemas.microsoft.com/office/drawing/2014/main" id="{E74A7374-81D6-48A1-B957-0BC43C50009D}"/>
              </a:ext>
            </a:extLst>
          </p:cNvPr>
          <p:cNvGrpSpPr/>
          <p:nvPr/>
        </p:nvGrpSpPr>
        <p:grpSpPr>
          <a:xfrm>
            <a:off x="6116411" y="1816796"/>
            <a:ext cx="1503720" cy="298080"/>
            <a:chOff x="6116411" y="1816796"/>
            <a:chExt cx="1503720" cy="298080"/>
          </a:xfrm>
        </p:grpSpPr>
        <mc:AlternateContent xmlns:mc="http://schemas.openxmlformats.org/markup-compatibility/2006" xmlns:p14="http://schemas.microsoft.com/office/powerpoint/2010/main">
          <mc:Choice Requires="p14">
            <p:contentPart p14:bwMode="auto" r:id="rId59">
              <p14:nvContentPartPr>
                <p14:cNvPr id="39" name="Ink 38">
                  <a:extLst>
                    <a:ext uri="{FF2B5EF4-FFF2-40B4-BE49-F238E27FC236}">
                      <a16:creationId xmlns:a16="http://schemas.microsoft.com/office/drawing/2014/main" id="{F128EFE6-1DF3-47A5-A652-A9B013DCA931}"/>
                    </a:ext>
                  </a:extLst>
                </p14:cNvPr>
                <p14:cNvContentPartPr/>
                <p14:nvPr/>
              </p14:nvContentPartPr>
              <p14:xfrm>
                <a:off x="6116411" y="1859996"/>
                <a:ext cx="184680" cy="146520"/>
              </p14:xfrm>
            </p:contentPart>
          </mc:Choice>
          <mc:Fallback xmlns="">
            <p:pic>
              <p:nvPicPr>
                <p:cNvPr id="39" name="Ink 38">
                  <a:extLst>
                    <a:ext uri="{FF2B5EF4-FFF2-40B4-BE49-F238E27FC236}">
                      <a16:creationId xmlns:a16="http://schemas.microsoft.com/office/drawing/2014/main" id="{F128EFE6-1DF3-47A5-A652-A9B013DCA931}"/>
                    </a:ext>
                  </a:extLst>
                </p:cNvPr>
                <p:cNvPicPr/>
                <p:nvPr/>
              </p:nvPicPr>
              <p:blipFill>
                <a:blip r:embed="rId60"/>
                <a:stretch>
                  <a:fillRect/>
                </a:stretch>
              </p:blipFill>
              <p:spPr>
                <a:xfrm>
                  <a:off x="6098771" y="1841996"/>
                  <a:ext cx="220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Ink 39">
                  <a:extLst>
                    <a:ext uri="{FF2B5EF4-FFF2-40B4-BE49-F238E27FC236}">
                      <a16:creationId xmlns:a16="http://schemas.microsoft.com/office/drawing/2014/main" id="{038E2A7A-C422-4A8B-ABE1-13203447CC3D}"/>
                    </a:ext>
                  </a:extLst>
                </p14:cNvPr>
                <p14:cNvContentPartPr/>
                <p14:nvPr/>
              </p14:nvContentPartPr>
              <p14:xfrm>
                <a:off x="6198131" y="1826876"/>
                <a:ext cx="61200" cy="285840"/>
              </p14:xfrm>
            </p:contentPart>
          </mc:Choice>
          <mc:Fallback xmlns="">
            <p:pic>
              <p:nvPicPr>
                <p:cNvPr id="40" name="Ink 39">
                  <a:extLst>
                    <a:ext uri="{FF2B5EF4-FFF2-40B4-BE49-F238E27FC236}">
                      <a16:creationId xmlns:a16="http://schemas.microsoft.com/office/drawing/2014/main" id="{038E2A7A-C422-4A8B-ABE1-13203447CC3D}"/>
                    </a:ext>
                  </a:extLst>
                </p:cNvPr>
                <p:cNvPicPr/>
                <p:nvPr/>
              </p:nvPicPr>
              <p:blipFill>
                <a:blip r:embed="rId62"/>
                <a:stretch>
                  <a:fillRect/>
                </a:stretch>
              </p:blipFill>
              <p:spPr>
                <a:xfrm>
                  <a:off x="6180131" y="1808876"/>
                  <a:ext cx="968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Ink 40">
                  <a:extLst>
                    <a:ext uri="{FF2B5EF4-FFF2-40B4-BE49-F238E27FC236}">
                      <a16:creationId xmlns:a16="http://schemas.microsoft.com/office/drawing/2014/main" id="{6BAB4DC9-567F-4548-A28C-BBC0C32AFABD}"/>
                    </a:ext>
                  </a:extLst>
                </p14:cNvPr>
                <p14:cNvContentPartPr/>
                <p14:nvPr/>
              </p14:nvContentPartPr>
              <p14:xfrm>
                <a:off x="6349331" y="1826876"/>
                <a:ext cx="156960" cy="282600"/>
              </p14:xfrm>
            </p:contentPart>
          </mc:Choice>
          <mc:Fallback xmlns="">
            <p:pic>
              <p:nvPicPr>
                <p:cNvPr id="41" name="Ink 40">
                  <a:extLst>
                    <a:ext uri="{FF2B5EF4-FFF2-40B4-BE49-F238E27FC236}">
                      <a16:creationId xmlns:a16="http://schemas.microsoft.com/office/drawing/2014/main" id="{6BAB4DC9-567F-4548-A28C-BBC0C32AFABD}"/>
                    </a:ext>
                  </a:extLst>
                </p:cNvPr>
                <p:cNvPicPr/>
                <p:nvPr/>
              </p:nvPicPr>
              <p:blipFill>
                <a:blip r:embed="rId64"/>
                <a:stretch>
                  <a:fillRect/>
                </a:stretch>
              </p:blipFill>
              <p:spPr>
                <a:xfrm>
                  <a:off x="6331691" y="1808876"/>
                  <a:ext cx="19260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Ink 41">
                  <a:extLst>
                    <a:ext uri="{FF2B5EF4-FFF2-40B4-BE49-F238E27FC236}">
                      <a16:creationId xmlns:a16="http://schemas.microsoft.com/office/drawing/2014/main" id="{6DABE784-A3B0-4296-96BE-AE3CF3FF3076}"/>
                    </a:ext>
                  </a:extLst>
                </p14:cNvPr>
                <p14:cNvContentPartPr/>
                <p14:nvPr/>
              </p14:nvContentPartPr>
              <p14:xfrm>
                <a:off x="6527171" y="1861076"/>
                <a:ext cx="195480" cy="214200"/>
              </p14:xfrm>
            </p:contentPart>
          </mc:Choice>
          <mc:Fallback xmlns="">
            <p:pic>
              <p:nvPicPr>
                <p:cNvPr id="42" name="Ink 41">
                  <a:extLst>
                    <a:ext uri="{FF2B5EF4-FFF2-40B4-BE49-F238E27FC236}">
                      <a16:creationId xmlns:a16="http://schemas.microsoft.com/office/drawing/2014/main" id="{6DABE784-A3B0-4296-96BE-AE3CF3FF3076}"/>
                    </a:ext>
                  </a:extLst>
                </p:cNvPr>
                <p:cNvPicPr/>
                <p:nvPr/>
              </p:nvPicPr>
              <p:blipFill>
                <a:blip r:embed="rId66"/>
                <a:stretch>
                  <a:fillRect/>
                </a:stretch>
              </p:blipFill>
              <p:spPr>
                <a:xfrm>
                  <a:off x="6509171" y="1843076"/>
                  <a:ext cx="231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8DA3EA2E-529A-4459-85EA-EDA818091ED2}"/>
                    </a:ext>
                  </a:extLst>
                </p14:cNvPr>
                <p14:cNvContentPartPr/>
                <p14:nvPr/>
              </p14:nvContentPartPr>
              <p14:xfrm>
                <a:off x="6825971" y="2048996"/>
                <a:ext cx="6120" cy="5040"/>
              </p14:xfrm>
            </p:contentPart>
          </mc:Choice>
          <mc:Fallback xmlns="">
            <p:pic>
              <p:nvPicPr>
                <p:cNvPr id="43" name="Ink 42">
                  <a:extLst>
                    <a:ext uri="{FF2B5EF4-FFF2-40B4-BE49-F238E27FC236}">
                      <a16:creationId xmlns:a16="http://schemas.microsoft.com/office/drawing/2014/main" id="{8DA3EA2E-529A-4459-85EA-EDA818091ED2}"/>
                    </a:ext>
                  </a:extLst>
                </p:cNvPr>
                <p:cNvPicPr/>
                <p:nvPr/>
              </p:nvPicPr>
              <p:blipFill>
                <a:blip r:embed="rId68"/>
                <a:stretch>
                  <a:fillRect/>
                </a:stretch>
              </p:blipFill>
              <p:spPr>
                <a:xfrm>
                  <a:off x="6807971" y="2031356"/>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A935CE66-8494-4181-97ED-835FC9E93676}"/>
                    </a:ext>
                  </a:extLst>
                </p14:cNvPr>
                <p14:cNvContentPartPr/>
                <p14:nvPr/>
              </p14:nvContentPartPr>
              <p14:xfrm>
                <a:off x="6938291" y="1854596"/>
                <a:ext cx="133560" cy="215280"/>
              </p14:xfrm>
            </p:contentPart>
          </mc:Choice>
          <mc:Fallback xmlns="">
            <p:pic>
              <p:nvPicPr>
                <p:cNvPr id="44" name="Ink 43">
                  <a:extLst>
                    <a:ext uri="{FF2B5EF4-FFF2-40B4-BE49-F238E27FC236}">
                      <a16:creationId xmlns:a16="http://schemas.microsoft.com/office/drawing/2014/main" id="{A935CE66-8494-4181-97ED-835FC9E93676}"/>
                    </a:ext>
                  </a:extLst>
                </p:cNvPr>
                <p:cNvPicPr/>
                <p:nvPr/>
              </p:nvPicPr>
              <p:blipFill>
                <a:blip r:embed="rId70"/>
                <a:stretch>
                  <a:fillRect/>
                </a:stretch>
              </p:blipFill>
              <p:spPr>
                <a:xfrm>
                  <a:off x="6920291" y="1836956"/>
                  <a:ext cx="1692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E5851F8E-3031-4230-9FA4-B90715D92B17}"/>
                    </a:ext>
                  </a:extLst>
                </p14:cNvPr>
                <p14:cNvContentPartPr/>
                <p14:nvPr/>
              </p14:nvContentPartPr>
              <p14:xfrm>
                <a:off x="7228811" y="1881236"/>
                <a:ext cx="20520" cy="216360"/>
              </p14:xfrm>
            </p:contentPart>
          </mc:Choice>
          <mc:Fallback xmlns="">
            <p:pic>
              <p:nvPicPr>
                <p:cNvPr id="45" name="Ink 44">
                  <a:extLst>
                    <a:ext uri="{FF2B5EF4-FFF2-40B4-BE49-F238E27FC236}">
                      <a16:creationId xmlns:a16="http://schemas.microsoft.com/office/drawing/2014/main" id="{E5851F8E-3031-4230-9FA4-B90715D92B17}"/>
                    </a:ext>
                  </a:extLst>
                </p:cNvPr>
                <p:cNvPicPr/>
                <p:nvPr/>
              </p:nvPicPr>
              <p:blipFill>
                <a:blip r:embed="rId72"/>
                <a:stretch>
                  <a:fillRect/>
                </a:stretch>
              </p:blipFill>
              <p:spPr>
                <a:xfrm>
                  <a:off x="7211171" y="1863236"/>
                  <a:ext cx="56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Ink 45">
                  <a:extLst>
                    <a:ext uri="{FF2B5EF4-FFF2-40B4-BE49-F238E27FC236}">
                      <a16:creationId xmlns:a16="http://schemas.microsoft.com/office/drawing/2014/main" id="{3BA22BC7-CC10-466D-BEEC-9CF6860BDCF0}"/>
                    </a:ext>
                  </a:extLst>
                </p14:cNvPr>
                <p14:cNvContentPartPr/>
                <p14:nvPr/>
              </p14:nvContentPartPr>
              <p14:xfrm>
                <a:off x="7259051" y="1960436"/>
                <a:ext cx="125280" cy="109440"/>
              </p14:xfrm>
            </p:contentPart>
          </mc:Choice>
          <mc:Fallback xmlns="">
            <p:pic>
              <p:nvPicPr>
                <p:cNvPr id="46" name="Ink 45">
                  <a:extLst>
                    <a:ext uri="{FF2B5EF4-FFF2-40B4-BE49-F238E27FC236}">
                      <a16:creationId xmlns:a16="http://schemas.microsoft.com/office/drawing/2014/main" id="{3BA22BC7-CC10-466D-BEEC-9CF6860BDCF0}"/>
                    </a:ext>
                  </a:extLst>
                </p:cNvPr>
                <p:cNvPicPr/>
                <p:nvPr/>
              </p:nvPicPr>
              <p:blipFill>
                <a:blip r:embed="rId74"/>
                <a:stretch>
                  <a:fillRect/>
                </a:stretch>
              </p:blipFill>
              <p:spPr>
                <a:xfrm>
                  <a:off x="7241411" y="1942796"/>
                  <a:ext cx="160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Ink 46">
                  <a:extLst>
                    <a:ext uri="{FF2B5EF4-FFF2-40B4-BE49-F238E27FC236}">
                      <a16:creationId xmlns:a16="http://schemas.microsoft.com/office/drawing/2014/main" id="{FFFEB1F2-04D4-453A-93EC-DBB0474ED276}"/>
                    </a:ext>
                  </a:extLst>
                </p14:cNvPr>
                <p14:cNvContentPartPr/>
                <p14:nvPr/>
              </p14:nvContentPartPr>
              <p14:xfrm>
                <a:off x="7443371" y="1816796"/>
                <a:ext cx="113040" cy="298080"/>
              </p14:xfrm>
            </p:contentPart>
          </mc:Choice>
          <mc:Fallback xmlns="">
            <p:pic>
              <p:nvPicPr>
                <p:cNvPr id="47" name="Ink 46">
                  <a:extLst>
                    <a:ext uri="{FF2B5EF4-FFF2-40B4-BE49-F238E27FC236}">
                      <a16:creationId xmlns:a16="http://schemas.microsoft.com/office/drawing/2014/main" id="{FFFEB1F2-04D4-453A-93EC-DBB0474ED276}"/>
                    </a:ext>
                  </a:extLst>
                </p:cNvPr>
                <p:cNvPicPr/>
                <p:nvPr/>
              </p:nvPicPr>
              <p:blipFill>
                <a:blip r:embed="rId76"/>
                <a:stretch>
                  <a:fillRect/>
                </a:stretch>
              </p:blipFill>
              <p:spPr>
                <a:xfrm>
                  <a:off x="7425371" y="1799156"/>
                  <a:ext cx="1486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Ink 47">
                  <a:extLst>
                    <a:ext uri="{FF2B5EF4-FFF2-40B4-BE49-F238E27FC236}">
                      <a16:creationId xmlns:a16="http://schemas.microsoft.com/office/drawing/2014/main" id="{CD7C0254-F6FD-4B63-B7C0-98E94DFBDC48}"/>
                    </a:ext>
                  </a:extLst>
                </p14:cNvPr>
                <p14:cNvContentPartPr/>
                <p14:nvPr/>
              </p14:nvContentPartPr>
              <p14:xfrm>
                <a:off x="7459931" y="1846316"/>
                <a:ext cx="160200" cy="5400"/>
              </p14:xfrm>
            </p:contentPart>
          </mc:Choice>
          <mc:Fallback xmlns="">
            <p:pic>
              <p:nvPicPr>
                <p:cNvPr id="48" name="Ink 47">
                  <a:extLst>
                    <a:ext uri="{FF2B5EF4-FFF2-40B4-BE49-F238E27FC236}">
                      <a16:creationId xmlns:a16="http://schemas.microsoft.com/office/drawing/2014/main" id="{CD7C0254-F6FD-4B63-B7C0-98E94DFBDC48}"/>
                    </a:ext>
                  </a:extLst>
                </p:cNvPr>
                <p:cNvPicPr/>
                <p:nvPr/>
              </p:nvPicPr>
              <p:blipFill>
                <a:blip r:embed="rId78"/>
                <a:stretch>
                  <a:fillRect/>
                </a:stretch>
              </p:blipFill>
              <p:spPr>
                <a:xfrm>
                  <a:off x="7441931" y="1828316"/>
                  <a:ext cx="195840" cy="41040"/>
                </a:xfrm>
                <a:prstGeom prst="rect">
                  <a:avLst/>
                </a:prstGeom>
              </p:spPr>
            </p:pic>
          </mc:Fallback>
        </mc:AlternateContent>
      </p:grpSp>
      <p:grpSp>
        <p:nvGrpSpPr>
          <p:cNvPr id="397" name="Group 396">
            <a:extLst>
              <a:ext uri="{FF2B5EF4-FFF2-40B4-BE49-F238E27FC236}">
                <a16:creationId xmlns:a16="http://schemas.microsoft.com/office/drawing/2014/main" id="{B80ACDB9-4D86-4A71-999E-49D141578744}"/>
              </a:ext>
            </a:extLst>
          </p:cNvPr>
          <p:cNvGrpSpPr/>
          <p:nvPr/>
        </p:nvGrpSpPr>
        <p:grpSpPr>
          <a:xfrm>
            <a:off x="2185571" y="2512316"/>
            <a:ext cx="4483080" cy="400680"/>
            <a:chOff x="2185571" y="2512316"/>
            <a:chExt cx="4483080" cy="400680"/>
          </a:xfrm>
        </p:grpSpPr>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D8F03195-E1F6-467B-B803-EE75F046BAF4}"/>
                    </a:ext>
                  </a:extLst>
                </p14:cNvPr>
                <p14:cNvContentPartPr/>
                <p14:nvPr/>
              </p14:nvContentPartPr>
              <p14:xfrm>
                <a:off x="2243531" y="2690516"/>
                <a:ext cx="39600" cy="222480"/>
              </p14:xfrm>
            </p:contentPart>
          </mc:Choice>
          <mc:Fallback xmlns="">
            <p:pic>
              <p:nvPicPr>
                <p:cNvPr id="51" name="Ink 50">
                  <a:extLst>
                    <a:ext uri="{FF2B5EF4-FFF2-40B4-BE49-F238E27FC236}">
                      <a16:creationId xmlns:a16="http://schemas.microsoft.com/office/drawing/2014/main" id="{D8F03195-E1F6-467B-B803-EE75F046BAF4}"/>
                    </a:ext>
                  </a:extLst>
                </p:cNvPr>
                <p:cNvPicPr/>
                <p:nvPr/>
              </p:nvPicPr>
              <p:blipFill>
                <a:blip r:embed="rId80"/>
                <a:stretch>
                  <a:fillRect/>
                </a:stretch>
              </p:blipFill>
              <p:spPr>
                <a:xfrm>
                  <a:off x="2225891" y="2672876"/>
                  <a:ext cx="752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CEC57611-8359-424B-816D-A09729472374}"/>
                    </a:ext>
                  </a:extLst>
                </p14:cNvPr>
                <p14:cNvContentPartPr/>
                <p14:nvPr/>
              </p14:nvContentPartPr>
              <p14:xfrm>
                <a:off x="2185571" y="2650196"/>
                <a:ext cx="226080" cy="173880"/>
              </p14:xfrm>
            </p:contentPart>
          </mc:Choice>
          <mc:Fallback xmlns="">
            <p:pic>
              <p:nvPicPr>
                <p:cNvPr id="52" name="Ink 51">
                  <a:extLst>
                    <a:ext uri="{FF2B5EF4-FFF2-40B4-BE49-F238E27FC236}">
                      <a16:creationId xmlns:a16="http://schemas.microsoft.com/office/drawing/2014/main" id="{CEC57611-8359-424B-816D-A09729472374}"/>
                    </a:ext>
                  </a:extLst>
                </p:cNvPr>
                <p:cNvPicPr/>
                <p:nvPr/>
              </p:nvPicPr>
              <p:blipFill>
                <a:blip r:embed="rId82"/>
                <a:stretch>
                  <a:fillRect/>
                </a:stretch>
              </p:blipFill>
              <p:spPr>
                <a:xfrm>
                  <a:off x="2167571" y="2632196"/>
                  <a:ext cx="2617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9B1CFBA1-4BEF-4918-B056-261174B6AF35}"/>
                    </a:ext>
                  </a:extLst>
                </p14:cNvPr>
                <p14:cNvContentPartPr/>
                <p14:nvPr/>
              </p14:nvContentPartPr>
              <p14:xfrm>
                <a:off x="2467091" y="2745596"/>
                <a:ext cx="171720" cy="92160"/>
              </p14:xfrm>
            </p:contentPart>
          </mc:Choice>
          <mc:Fallback xmlns="">
            <p:pic>
              <p:nvPicPr>
                <p:cNvPr id="53" name="Ink 52">
                  <a:extLst>
                    <a:ext uri="{FF2B5EF4-FFF2-40B4-BE49-F238E27FC236}">
                      <a16:creationId xmlns:a16="http://schemas.microsoft.com/office/drawing/2014/main" id="{9B1CFBA1-4BEF-4918-B056-261174B6AF35}"/>
                    </a:ext>
                  </a:extLst>
                </p:cNvPr>
                <p:cNvPicPr/>
                <p:nvPr/>
              </p:nvPicPr>
              <p:blipFill>
                <a:blip r:embed="rId84"/>
                <a:stretch>
                  <a:fillRect/>
                </a:stretch>
              </p:blipFill>
              <p:spPr>
                <a:xfrm>
                  <a:off x="2449091" y="2727956"/>
                  <a:ext cx="207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A5D7821A-B60E-4125-9F83-C80526980367}"/>
                    </a:ext>
                  </a:extLst>
                </p14:cNvPr>
                <p14:cNvContentPartPr/>
                <p14:nvPr/>
              </p14:nvContentPartPr>
              <p14:xfrm>
                <a:off x="2657531" y="2757116"/>
                <a:ext cx="129960" cy="83520"/>
              </p14:xfrm>
            </p:contentPart>
          </mc:Choice>
          <mc:Fallback xmlns="">
            <p:pic>
              <p:nvPicPr>
                <p:cNvPr id="54" name="Ink 53">
                  <a:extLst>
                    <a:ext uri="{FF2B5EF4-FFF2-40B4-BE49-F238E27FC236}">
                      <a16:creationId xmlns:a16="http://schemas.microsoft.com/office/drawing/2014/main" id="{A5D7821A-B60E-4125-9F83-C80526980367}"/>
                    </a:ext>
                  </a:extLst>
                </p:cNvPr>
                <p:cNvPicPr/>
                <p:nvPr/>
              </p:nvPicPr>
              <p:blipFill>
                <a:blip r:embed="rId86"/>
                <a:stretch>
                  <a:fillRect/>
                </a:stretch>
              </p:blipFill>
              <p:spPr>
                <a:xfrm>
                  <a:off x="2639891" y="2739476"/>
                  <a:ext cx="165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53D24522-6B82-433D-80C7-C0BA943D13CB}"/>
                    </a:ext>
                  </a:extLst>
                </p14:cNvPr>
                <p14:cNvContentPartPr/>
                <p14:nvPr/>
              </p14:nvContentPartPr>
              <p14:xfrm>
                <a:off x="2877491" y="2646956"/>
                <a:ext cx="48600" cy="159120"/>
              </p14:xfrm>
            </p:contentPart>
          </mc:Choice>
          <mc:Fallback xmlns="">
            <p:pic>
              <p:nvPicPr>
                <p:cNvPr id="55" name="Ink 54">
                  <a:extLst>
                    <a:ext uri="{FF2B5EF4-FFF2-40B4-BE49-F238E27FC236}">
                      <a16:creationId xmlns:a16="http://schemas.microsoft.com/office/drawing/2014/main" id="{53D24522-6B82-433D-80C7-C0BA943D13CB}"/>
                    </a:ext>
                  </a:extLst>
                </p:cNvPr>
                <p:cNvPicPr/>
                <p:nvPr/>
              </p:nvPicPr>
              <p:blipFill>
                <a:blip r:embed="rId88"/>
                <a:stretch>
                  <a:fillRect/>
                </a:stretch>
              </p:blipFill>
              <p:spPr>
                <a:xfrm>
                  <a:off x="2859491" y="2629316"/>
                  <a:ext cx="84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90B52266-C23E-46A5-B12A-5D8FD6F2F4E8}"/>
                    </a:ext>
                  </a:extLst>
                </p14:cNvPr>
                <p14:cNvContentPartPr/>
                <p14:nvPr/>
              </p14:nvContentPartPr>
              <p14:xfrm>
                <a:off x="2813771" y="2743796"/>
                <a:ext cx="113760" cy="33480"/>
              </p14:xfrm>
            </p:contentPart>
          </mc:Choice>
          <mc:Fallback xmlns="">
            <p:pic>
              <p:nvPicPr>
                <p:cNvPr id="56" name="Ink 55">
                  <a:extLst>
                    <a:ext uri="{FF2B5EF4-FFF2-40B4-BE49-F238E27FC236}">
                      <a16:creationId xmlns:a16="http://schemas.microsoft.com/office/drawing/2014/main" id="{90B52266-C23E-46A5-B12A-5D8FD6F2F4E8}"/>
                    </a:ext>
                  </a:extLst>
                </p:cNvPr>
                <p:cNvPicPr/>
                <p:nvPr/>
              </p:nvPicPr>
              <p:blipFill>
                <a:blip r:embed="rId90"/>
                <a:stretch>
                  <a:fillRect/>
                </a:stretch>
              </p:blipFill>
              <p:spPr>
                <a:xfrm>
                  <a:off x="2795771" y="2726156"/>
                  <a:ext cx="1494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82D2EA8D-B942-49AE-BF5B-3F3085F19324}"/>
                    </a:ext>
                  </a:extLst>
                </p14:cNvPr>
                <p14:cNvContentPartPr/>
                <p14:nvPr/>
              </p14:nvContentPartPr>
              <p14:xfrm>
                <a:off x="2988731" y="2723996"/>
                <a:ext cx="109800" cy="87840"/>
              </p14:xfrm>
            </p:contentPart>
          </mc:Choice>
          <mc:Fallback xmlns="">
            <p:pic>
              <p:nvPicPr>
                <p:cNvPr id="57" name="Ink 56">
                  <a:extLst>
                    <a:ext uri="{FF2B5EF4-FFF2-40B4-BE49-F238E27FC236}">
                      <a16:creationId xmlns:a16="http://schemas.microsoft.com/office/drawing/2014/main" id="{82D2EA8D-B942-49AE-BF5B-3F3085F19324}"/>
                    </a:ext>
                  </a:extLst>
                </p:cNvPr>
                <p:cNvPicPr/>
                <p:nvPr/>
              </p:nvPicPr>
              <p:blipFill>
                <a:blip r:embed="rId92"/>
                <a:stretch>
                  <a:fillRect/>
                </a:stretch>
              </p:blipFill>
              <p:spPr>
                <a:xfrm>
                  <a:off x="2970731" y="2705996"/>
                  <a:ext cx="145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BE54DDFB-9E89-47B5-87E4-63BD669CB770}"/>
                    </a:ext>
                  </a:extLst>
                </p14:cNvPr>
                <p14:cNvContentPartPr/>
                <p14:nvPr/>
              </p14:nvContentPartPr>
              <p14:xfrm>
                <a:off x="3211571" y="2708876"/>
                <a:ext cx="136800" cy="100080"/>
              </p14:xfrm>
            </p:contentPart>
          </mc:Choice>
          <mc:Fallback xmlns="">
            <p:pic>
              <p:nvPicPr>
                <p:cNvPr id="58" name="Ink 57">
                  <a:extLst>
                    <a:ext uri="{FF2B5EF4-FFF2-40B4-BE49-F238E27FC236}">
                      <a16:creationId xmlns:a16="http://schemas.microsoft.com/office/drawing/2014/main" id="{BE54DDFB-9E89-47B5-87E4-63BD669CB770}"/>
                    </a:ext>
                  </a:extLst>
                </p:cNvPr>
                <p:cNvPicPr/>
                <p:nvPr/>
              </p:nvPicPr>
              <p:blipFill>
                <a:blip r:embed="rId94"/>
                <a:stretch>
                  <a:fillRect/>
                </a:stretch>
              </p:blipFill>
              <p:spPr>
                <a:xfrm>
                  <a:off x="3193931" y="2691236"/>
                  <a:ext cx="1724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4F1C0732-998A-45A2-8717-D9AB1C5DD0DB}"/>
                    </a:ext>
                  </a:extLst>
                </p14:cNvPr>
                <p14:cNvContentPartPr/>
                <p14:nvPr/>
              </p14:nvContentPartPr>
              <p14:xfrm>
                <a:off x="3419291" y="2598716"/>
                <a:ext cx="166680" cy="198720"/>
              </p14:xfrm>
            </p:contentPart>
          </mc:Choice>
          <mc:Fallback xmlns="">
            <p:pic>
              <p:nvPicPr>
                <p:cNvPr id="59" name="Ink 58">
                  <a:extLst>
                    <a:ext uri="{FF2B5EF4-FFF2-40B4-BE49-F238E27FC236}">
                      <a16:creationId xmlns:a16="http://schemas.microsoft.com/office/drawing/2014/main" id="{4F1C0732-998A-45A2-8717-D9AB1C5DD0DB}"/>
                    </a:ext>
                  </a:extLst>
                </p:cNvPr>
                <p:cNvPicPr/>
                <p:nvPr/>
              </p:nvPicPr>
              <p:blipFill>
                <a:blip r:embed="rId96"/>
                <a:stretch>
                  <a:fillRect/>
                </a:stretch>
              </p:blipFill>
              <p:spPr>
                <a:xfrm>
                  <a:off x="3401291" y="2581076"/>
                  <a:ext cx="202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A416C5D6-2A30-4105-AC8C-A5FAC4849765}"/>
                    </a:ext>
                  </a:extLst>
                </p14:cNvPr>
                <p14:cNvContentPartPr/>
                <p14:nvPr/>
              </p14:nvContentPartPr>
              <p14:xfrm>
                <a:off x="3756971" y="2625356"/>
                <a:ext cx="19440" cy="145440"/>
              </p14:xfrm>
            </p:contentPart>
          </mc:Choice>
          <mc:Fallback xmlns="">
            <p:pic>
              <p:nvPicPr>
                <p:cNvPr id="60" name="Ink 59">
                  <a:extLst>
                    <a:ext uri="{FF2B5EF4-FFF2-40B4-BE49-F238E27FC236}">
                      <a16:creationId xmlns:a16="http://schemas.microsoft.com/office/drawing/2014/main" id="{A416C5D6-2A30-4105-AC8C-A5FAC4849765}"/>
                    </a:ext>
                  </a:extLst>
                </p:cNvPr>
                <p:cNvPicPr/>
                <p:nvPr/>
              </p:nvPicPr>
              <p:blipFill>
                <a:blip r:embed="rId98"/>
                <a:stretch>
                  <a:fillRect/>
                </a:stretch>
              </p:blipFill>
              <p:spPr>
                <a:xfrm>
                  <a:off x="3738971" y="2607356"/>
                  <a:ext cx="55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Ink 60">
                  <a:extLst>
                    <a:ext uri="{FF2B5EF4-FFF2-40B4-BE49-F238E27FC236}">
                      <a16:creationId xmlns:a16="http://schemas.microsoft.com/office/drawing/2014/main" id="{177FD9BF-CF63-4259-A727-2CB0034A34C2}"/>
                    </a:ext>
                  </a:extLst>
                </p14:cNvPr>
                <p14:cNvContentPartPr/>
                <p14:nvPr/>
              </p14:nvContentPartPr>
              <p14:xfrm>
                <a:off x="3894491" y="2555876"/>
                <a:ext cx="44640" cy="241200"/>
              </p14:xfrm>
            </p:contentPart>
          </mc:Choice>
          <mc:Fallback xmlns="">
            <p:pic>
              <p:nvPicPr>
                <p:cNvPr id="61" name="Ink 60">
                  <a:extLst>
                    <a:ext uri="{FF2B5EF4-FFF2-40B4-BE49-F238E27FC236}">
                      <a16:creationId xmlns:a16="http://schemas.microsoft.com/office/drawing/2014/main" id="{177FD9BF-CF63-4259-A727-2CB0034A34C2}"/>
                    </a:ext>
                  </a:extLst>
                </p:cNvPr>
                <p:cNvPicPr/>
                <p:nvPr/>
              </p:nvPicPr>
              <p:blipFill>
                <a:blip r:embed="rId100"/>
                <a:stretch>
                  <a:fillRect/>
                </a:stretch>
              </p:blipFill>
              <p:spPr>
                <a:xfrm>
                  <a:off x="3876491" y="2538236"/>
                  <a:ext cx="802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9C8A7124-2C65-4B35-8AC0-0F1A3B4DD372}"/>
                    </a:ext>
                  </a:extLst>
                </p14:cNvPr>
                <p14:cNvContentPartPr/>
                <p14:nvPr/>
              </p14:nvContentPartPr>
              <p14:xfrm>
                <a:off x="3731051" y="2716436"/>
                <a:ext cx="198000" cy="4320"/>
              </p14:xfrm>
            </p:contentPart>
          </mc:Choice>
          <mc:Fallback xmlns="">
            <p:pic>
              <p:nvPicPr>
                <p:cNvPr id="62" name="Ink 61">
                  <a:extLst>
                    <a:ext uri="{FF2B5EF4-FFF2-40B4-BE49-F238E27FC236}">
                      <a16:creationId xmlns:a16="http://schemas.microsoft.com/office/drawing/2014/main" id="{9C8A7124-2C65-4B35-8AC0-0F1A3B4DD372}"/>
                    </a:ext>
                  </a:extLst>
                </p:cNvPr>
                <p:cNvPicPr/>
                <p:nvPr/>
              </p:nvPicPr>
              <p:blipFill>
                <a:blip r:embed="rId102"/>
                <a:stretch>
                  <a:fillRect/>
                </a:stretch>
              </p:blipFill>
              <p:spPr>
                <a:xfrm>
                  <a:off x="3713411" y="2698796"/>
                  <a:ext cx="233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478BF121-66BE-419D-A84D-84ECF854AE84}"/>
                    </a:ext>
                  </a:extLst>
                </p14:cNvPr>
                <p14:cNvContentPartPr/>
                <p14:nvPr/>
              </p14:nvContentPartPr>
              <p14:xfrm>
                <a:off x="3988091" y="2649476"/>
                <a:ext cx="115560" cy="125640"/>
              </p14:xfrm>
            </p:contentPart>
          </mc:Choice>
          <mc:Fallback xmlns="">
            <p:pic>
              <p:nvPicPr>
                <p:cNvPr id="63" name="Ink 62">
                  <a:extLst>
                    <a:ext uri="{FF2B5EF4-FFF2-40B4-BE49-F238E27FC236}">
                      <a16:creationId xmlns:a16="http://schemas.microsoft.com/office/drawing/2014/main" id="{478BF121-66BE-419D-A84D-84ECF854AE84}"/>
                    </a:ext>
                  </a:extLst>
                </p:cNvPr>
                <p:cNvPicPr/>
                <p:nvPr/>
              </p:nvPicPr>
              <p:blipFill>
                <a:blip r:embed="rId104"/>
                <a:stretch>
                  <a:fillRect/>
                </a:stretch>
              </p:blipFill>
              <p:spPr>
                <a:xfrm>
                  <a:off x="3970091" y="2631476"/>
                  <a:ext cx="151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4" name="Ink 383">
                  <a:extLst>
                    <a:ext uri="{FF2B5EF4-FFF2-40B4-BE49-F238E27FC236}">
                      <a16:creationId xmlns:a16="http://schemas.microsoft.com/office/drawing/2014/main" id="{C6D393A7-6E0E-4BF8-9C81-57F120344C51}"/>
                    </a:ext>
                  </a:extLst>
                </p14:cNvPr>
                <p14:cNvContentPartPr/>
                <p14:nvPr/>
              </p14:nvContentPartPr>
              <p14:xfrm>
                <a:off x="4165211" y="2649836"/>
                <a:ext cx="190440" cy="113760"/>
              </p14:xfrm>
            </p:contentPart>
          </mc:Choice>
          <mc:Fallback xmlns="">
            <p:pic>
              <p:nvPicPr>
                <p:cNvPr id="384" name="Ink 383">
                  <a:extLst>
                    <a:ext uri="{FF2B5EF4-FFF2-40B4-BE49-F238E27FC236}">
                      <a16:creationId xmlns:a16="http://schemas.microsoft.com/office/drawing/2014/main" id="{C6D393A7-6E0E-4BF8-9C81-57F120344C51}"/>
                    </a:ext>
                  </a:extLst>
                </p:cNvPr>
                <p:cNvPicPr/>
                <p:nvPr/>
              </p:nvPicPr>
              <p:blipFill>
                <a:blip r:embed="rId106"/>
                <a:stretch>
                  <a:fillRect/>
                </a:stretch>
              </p:blipFill>
              <p:spPr>
                <a:xfrm>
                  <a:off x="4147211" y="2632196"/>
                  <a:ext cx="2260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5" name="Ink 384">
                  <a:extLst>
                    <a:ext uri="{FF2B5EF4-FFF2-40B4-BE49-F238E27FC236}">
                      <a16:creationId xmlns:a16="http://schemas.microsoft.com/office/drawing/2014/main" id="{959443AC-6A42-451E-84C2-1473B0B1C4C5}"/>
                    </a:ext>
                  </a:extLst>
                </p14:cNvPr>
                <p14:cNvContentPartPr/>
                <p14:nvPr/>
              </p14:nvContentPartPr>
              <p14:xfrm>
                <a:off x="4380491" y="2585036"/>
                <a:ext cx="129240" cy="196560"/>
              </p14:xfrm>
            </p:contentPart>
          </mc:Choice>
          <mc:Fallback xmlns="">
            <p:pic>
              <p:nvPicPr>
                <p:cNvPr id="385" name="Ink 384">
                  <a:extLst>
                    <a:ext uri="{FF2B5EF4-FFF2-40B4-BE49-F238E27FC236}">
                      <a16:creationId xmlns:a16="http://schemas.microsoft.com/office/drawing/2014/main" id="{959443AC-6A42-451E-84C2-1473B0B1C4C5}"/>
                    </a:ext>
                  </a:extLst>
                </p:cNvPr>
                <p:cNvPicPr/>
                <p:nvPr/>
              </p:nvPicPr>
              <p:blipFill>
                <a:blip r:embed="rId108"/>
                <a:stretch>
                  <a:fillRect/>
                </a:stretch>
              </p:blipFill>
              <p:spPr>
                <a:xfrm>
                  <a:off x="4362851" y="2567396"/>
                  <a:ext cx="164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6" name="Ink 385">
                  <a:extLst>
                    <a:ext uri="{FF2B5EF4-FFF2-40B4-BE49-F238E27FC236}">
                      <a16:creationId xmlns:a16="http://schemas.microsoft.com/office/drawing/2014/main" id="{748A1570-C3AC-4A67-9038-D05C92CF7840}"/>
                    </a:ext>
                  </a:extLst>
                </p14:cNvPr>
                <p14:cNvContentPartPr/>
                <p14:nvPr/>
              </p14:nvContentPartPr>
              <p14:xfrm>
                <a:off x="4695851" y="2643716"/>
                <a:ext cx="32040" cy="131760"/>
              </p14:xfrm>
            </p:contentPart>
          </mc:Choice>
          <mc:Fallback xmlns="">
            <p:pic>
              <p:nvPicPr>
                <p:cNvPr id="386" name="Ink 385">
                  <a:extLst>
                    <a:ext uri="{FF2B5EF4-FFF2-40B4-BE49-F238E27FC236}">
                      <a16:creationId xmlns:a16="http://schemas.microsoft.com/office/drawing/2014/main" id="{748A1570-C3AC-4A67-9038-D05C92CF7840}"/>
                    </a:ext>
                  </a:extLst>
                </p:cNvPr>
                <p:cNvPicPr/>
                <p:nvPr/>
              </p:nvPicPr>
              <p:blipFill>
                <a:blip r:embed="rId110"/>
                <a:stretch>
                  <a:fillRect/>
                </a:stretch>
              </p:blipFill>
              <p:spPr>
                <a:xfrm>
                  <a:off x="4678211" y="2625716"/>
                  <a:ext cx="6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7" name="Ink 386">
                  <a:extLst>
                    <a:ext uri="{FF2B5EF4-FFF2-40B4-BE49-F238E27FC236}">
                      <a16:creationId xmlns:a16="http://schemas.microsoft.com/office/drawing/2014/main" id="{8D044350-8090-48DB-BE0B-AADD7BC7EDD2}"/>
                    </a:ext>
                  </a:extLst>
                </p14:cNvPr>
                <p14:cNvContentPartPr/>
                <p14:nvPr/>
              </p14:nvContentPartPr>
              <p14:xfrm>
                <a:off x="4656251" y="2595476"/>
                <a:ext cx="2160" cy="2160"/>
              </p14:xfrm>
            </p:contentPart>
          </mc:Choice>
          <mc:Fallback xmlns="">
            <p:pic>
              <p:nvPicPr>
                <p:cNvPr id="387" name="Ink 386">
                  <a:extLst>
                    <a:ext uri="{FF2B5EF4-FFF2-40B4-BE49-F238E27FC236}">
                      <a16:creationId xmlns:a16="http://schemas.microsoft.com/office/drawing/2014/main" id="{8D044350-8090-48DB-BE0B-AADD7BC7EDD2}"/>
                    </a:ext>
                  </a:extLst>
                </p:cNvPr>
                <p:cNvPicPr/>
                <p:nvPr/>
              </p:nvPicPr>
              <p:blipFill>
                <a:blip r:embed="rId112"/>
                <a:stretch>
                  <a:fillRect/>
                </a:stretch>
              </p:blipFill>
              <p:spPr>
                <a:xfrm>
                  <a:off x="4638611" y="2577836"/>
                  <a:ext cx="37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8" name="Ink 387">
                  <a:extLst>
                    <a:ext uri="{FF2B5EF4-FFF2-40B4-BE49-F238E27FC236}">
                      <a16:creationId xmlns:a16="http://schemas.microsoft.com/office/drawing/2014/main" id="{96B7490C-6D22-48AE-8193-FDE9D2525C89}"/>
                    </a:ext>
                  </a:extLst>
                </p14:cNvPr>
                <p14:cNvContentPartPr/>
                <p14:nvPr/>
              </p14:nvContentPartPr>
              <p14:xfrm>
                <a:off x="4774691" y="2642996"/>
                <a:ext cx="99720" cy="150120"/>
              </p14:xfrm>
            </p:contentPart>
          </mc:Choice>
          <mc:Fallback xmlns="">
            <p:pic>
              <p:nvPicPr>
                <p:cNvPr id="388" name="Ink 387">
                  <a:extLst>
                    <a:ext uri="{FF2B5EF4-FFF2-40B4-BE49-F238E27FC236}">
                      <a16:creationId xmlns:a16="http://schemas.microsoft.com/office/drawing/2014/main" id="{96B7490C-6D22-48AE-8193-FDE9D2525C89}"/>
                    </a:ext>
                  </a:extLst>
                </p:cNvPr>
                <p:cNvPicPr/>
                <p:nvPr/>
              </p:nvPicPr>
              <p:blipFill>
                <a:blip r:embed="rId114"/>
                <a:stretch>
                  <a:fillRect/>
                </a:stretch>
              </p:blipFill>
              <p:spPr>
                <a:xfrm>
                  <a:off x="4756691" y="2625356"/>
                  <a:ext cx="1353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89" name="Ink 388">
                  <a:extLst>
                    <a:ext uri="{FF2B5EF4-FFF2-40B4-BE49-F238E27FC236}">
                      <a16:creationId xmlns:a16="http://schemas.microsoft.com/office/drawing/2014/main" id="{B4F9118A-C992-46C4-B8BB-DD49B98F3AF6}"/>
                    </a:ext>
                  </a:extLst>
                </p14:cNvPr>
                <p14:cNvContentPartPr/>
                <p14:nvPr/>
              </p14:nvContentPartPr>
              <p14:xfrm>
                <a:off x="5023451" y="2682956"/>
                <a:ext cx="191880" cy="93600"/>
              </p14:xfrm>
            </p:contentPart>
          </mc:Choice>
          <mc:Fallback xmlns="">
            <p:pic>
              <p:nvPicPr>
                <p:cNvPr id="389" name="Ink 388">
                  <a:extLst>
                    <a:ext uri="{FF2B5EF4-FFF2-40B4-BE49-F238E27FC236}">
                      <a16:creationId xmlns:a16="http://schemas.microsoft.com/office/drawing/2014/main" id="{B4F9118A-C992-46C4-B8BB-DD49B98F3AF6}"/>
                    </a:ext>
                  </a:extLst>
                </p:cNvPr>
                <p:cNvPicPr/>
                <p:nvPr/>
              </p:nvPicPr>
              <p:blipFill>
                <a:blip r:embed="rId116"/>
                <a:stretch>
                  <a:fillRect/>
                </a:stretch>
              </p:blipFill>
              <p:spPr>
                <a:xfrm>
                  <a:off x="5005451" y="2664956"/>
                  <a:ext cx="227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91" name="Ink 390">
                  <a:extLst>
                    <a:ext uri="{FF2B5EF4-FFF2-40B4-BE49-F238E27FC236}">
                      <a16:creationId xmlns:a16="http://schemas.microsoft.com/office/drawing/2014/main" id="{F2E83977-6491-4118-AC55-BF0E1378EEC0}"/>
                    </a:ext>
                  </a:extLst>
                </p14:cNvPr>
                <p14:cNvContentPartPr/>
                <p14:nvPr/>
              </p14:nvContentPartPr>
              <p14:xfrm>
                <a:off x="5366171" y="2680076"/>
                <a:ext cx="132120" cy="213120"/>
              </p14:xfrm>
            </p:contentPart>
          </mc:Choice>
          <mc:Fallback xmlns="">
            <p:pic>
              <p:nvPicPr>
                <p:cNvPr id="391" name="Ink 390">
                  <a:extLst>
                    <a:ext uri="{FF2B5EF4-FFF2-40B4-BE49-F238E27FC236}">
                      <a16:creationId xmlns:a16="http://schemas.microsoft.com/office/drawing/2014/main" id="{F2E83977-6491-4118-AC55-BF0E1378EEC0}"/>
                    </a:ext>
                  </a:extLst>
                </p:cNvPr>
                <p:cNvPicPr/>
                <p:nvPr/>
              </p:nvPicPr>
              <p:blipFill>
                <a:blip r:embed="rId118"/>
                <a:stretch>
                  <a:fillRect/>
                </a:stretch>
              </p:blipFill>
              <p:spPr>
                <a:xfrm>
                  <a:off x="5348531" y="2662436"/>
                  <a:ext cx="167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92" name="Ink 391">
                  <a:extLst>
                    <a:ext uri="{FF2B5EF4-FFF2-40B4-BE49-F238E27FC236}">
                      <a16:creationId xmlns:a16="http://schemas.microsoft.com/office/drawing/2014/main" id="{D800FE9E-277A-465A-8D30-5F4CBF517900}"/>
                    </a:ext>
                  </a:extLst>
                </p14:cNvPr>
                <p14:cNvContentPartPr/>
                <p14:nvPr/>
              </p14:nvContentPartPr>
              <p14:xfrm>
                <a:off x="5605931" y="2652716"/>
                <a:ext cx="162360" cy="110520"/>
              </p14:xfrm>
            </p:contentPart>
          </mc:Choice>
          <mc:Fallback xmlns="">
            <p:pic>
              <p:nvPicPr>
                <p:cNvPr id="392" name="Ink 391">
                  <a:extLst>
                    <a:ext uri="{FF2B5EF4-FFF2-40B4-BE49-F238E27FC236}">
                      <a16:creationId xmlns:a16="http://schemas.microsoft.com/office/drawing/2014/main" id="{D800FE9E-277A-465A-8D30-5F4CBF517900}"/>
                    </a:ext>
                  </a:extLst>
                </p:cNvPr>
                <p:cNvPicPr/>
                <p:nvPr/>
              </p:nvPicPr>
              <p:blipFill>
                <a:blip r:embed="rId120"/>
                <a:stretch>
                  <a:fillRect/>
                </a:stretch>
              </p:blipFill>
              <p:spPr>
                <a:xfrm>
                  <a:off x="5588291" y="2635076"/>
                  <a:ext cx="1980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3" name="Ink 392">
                  <a:extLst>
                    <a:ext uri="{FF2B5EF4-FFF2-40B4-BE49-F238E27FC236}">
                      <a16:creationId xmlns:a16="http://schemas.microsoft.com/office/drawing/2014/main" id="{40C3BAEF-D017-4A57-BC74-3DC5D874D9E5}"/>
                    </a:ext>
                  </a:extLst>
                </p14:cNvPr>
                <p14:cNvContentPartPr/>
                <p14:nvPr/>
              </p14:nvContentPartPr>
              <p14:xfrm>
                <a:off x="5898971" y="2573876"/>
                <a:ext cx="152280" cy="176760"/>
              </p14:xfrm>
            </p:contentPart>
          </mc:Choice>
          <mc:Fallback xmlns="">
            <p:pic>
              <p:nvPicPr>
                <p:cNvPr id="393" name="Ink 392">
                  <a:extLst>
                    <a:ext uri="{FF2B5EF4-FFF2-40B4-BE49-F238E27FC236}">
                      <a16:creationId xmlns:a16="http://schemas.microsoft.com/office/drawing/2014/main" id="{40C3BAEF-D017-4A57-BC74-3DC5D874D9E5}"/>
                    </a:ext>
                  </a:extLst>
                </p:cNvPr>
                <p:cNvPicPr/>
                <p:nvPr/>
              </p:nvPicPr>
              <p:blipFill>
                <a:blip r:embed="rId122"/>
                <a:stretch>
                  <a:fillRect/>
                </a:stretch>
              </p:blipFill>
              <p:spPr>
                <a:xfrm>
                  <a:off x="5880971" y="2556236"/>
                  <a:ext cx="1879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94" name="Ink 393">
                  <a:extLst>
                    <a:ext uri="{FF2B5EF4-FFF2-40B4-BE49-F238E27FC236}">
                      <a16:creationId xmlns:a16="http://schemas.microsoft.com/office/drawing/2014/main" id="{6F0048B5-0434-4553-A539-6000AD8DB848}"/>
                    </a:ext>
                  </a:extLst>
                </p14:cNvPr>
                <p14:cNvContentPartPr/>
                <p14:nvPr/>
              </p14:nvContentPartPr>
              <p14:xfrm>
                <a:off x="6066371" y="2636156"/>
                <a:ext cx="179280" cy="123840"/>
              </p14:xfrm>
            </p:contentPart>
          </mc:Choice>
          <mc:Fallback xmlns="">
            <p:pic>
              <p:nvPicPr>
                <p:cNvPr id="394" name="Ink 393">
                  <a:extLst>
                    <a:ext uri="{FF2B5EF4-FFF2-40B4-BE49-F238E27FC236}">
                      <a16:creationId xmlns:a16="http://schemas.microsoft.com/office/drawing/2014/main" id="{6F0048B5-0434-4553-A539-6000AD8DB848}"/>
                    </a:ext>
                  </a:extLst>
                </p:cNvPr>
                <p:cNvPicPr/>
                <p:nvPr/>
              </p:nvPicPr>
              <p:blipFill>
                <a:blip r:embed="rId124"/>
                <a:stretch>
                  <a:fillRect/>
                </a:stretch>
              </p:blipFill>
              <p:spPr>
                <a:xfrm>
                  <a:off x="6048371" y="2618156"/>
                  <a:ext cx="214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5" name="Ink 394">
                  <a:extLst>
                    <a:ext uri="{FF2B5EF4-FFF2-40B4-BE49-F238E27FC236}">
                      <a16:creationId xmlns:a16="http://schemas.microsoft.com/office/drawing/2014/main" id="{7D0CFC0F-2162-45AC-AC8D-D1E9CAE79B80}"/>
                    </a:ext>
                  </a:extLst>
                </p14:cNvPr>
                <p14:cNvContentPartPr/>
                <p14:nvPr/>
              </p14:nvContentPartPr>
              <p14:xfrm>
                <a:off x="6361571" y="2630396"/>
                <a:ext cx="63000" cy="110880"/>
              </p14:xfrm>
            </p:contentPart>
          </mc:Choice>
          <mc:Fallback xmlns="">
            <p:pic>
              <p:nvPicPr>
                <p:cNvPr id="395" name="Ink 394">
                  <a:extLst>
                    <a:ext uri="{FF2B5EF4-FFF2-40B4-BE49-F238E27FC236}">
                      <a16:creationId xmlns:a16="http://schemas.microsoft.com/office/drawing/2014/main" id="{7D0CFC0F-2162-45AC-AC8D-D1E9CAE79B80}"/>
                    </a:ext>
                  </a:extLst>
                </p:cNvPr>
                <p:cNvPicPr/>
                <p:nvPr/>
              </p:nvPicPr>
              <p:blipFill>
                <a:blip r:embed="rId126"/>
                <a:stretch>
                  <a:fillRect/>
                </a:stretch>
              </p:blipFill>
              <p:spPr>
                <a:xfrm>
                  <a:off x="6343571" y="2612756"/>
                  <a:ext cx="98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6" name="Ink 395">
                  <a:extLst>
                    <a:ext uri="{FF2B5EF4-FFF2-40B4-BE49-F238E27FC236}">
                      <a16:creationId xmlns:a16="http://schemas.microsoft.com/office/drawing/2014/main" id="{631C9C95-469A-48B4-9C73-A7AF5CF86410}"/>
                    </a:ext>
                  </a:extLst>
                </p14:cNvPr>
                <p14:cNvContentPartPr/>
                <p14:nvPr/>
              </p14:nvContentPartPr>
              <p14:xfrm>
                <a:off x="6457331" y="2512316"/>
                <a:ext cx="211320" cy="225000"/>
              </p14:xfrm>
            </p:contentPart>
          </mc:Choice>
          <mc:Fallback xmlns="">
            <p:pic>
              <p:nvPicPr>
                <p:cNvPr id="396" name="Ink 395">
                  <a:extLst>
                    <a:ext uri="{FF2B5EF4-FFF2-40B4-BE49-F238E27FC236}">
                      <a16:creationId xmlns:a16="http://schemas.microsoft.com/office/drawing/2014/main" id="{631C9C95-469A-48B4-9C73-A7AF5CF86410}"/>
                    </a:ext>
                  </a:extLst>
                </p:cNvPr>
                <p:cNvPicPr/>
                <p:nvPr/>
              </p:nvPicPr>
              <p:blipFill>
                <a:blip r:embed="rId128"/>
                <a:stretch>
                  <a:fillRect/>
                </a:stretch>
              </p:blipFill>
              <p:spPr>
                <a:xfrm>
                  <a:off x="6439331" y="2494676"/>
                  <a:ext cx="24696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398" name="Ink 397">
                <a:extLst>
                  <a:ext uri="{FF2B5EF4-FFF2-40B4-BE49-F238E27FC236}">
                    <a16:creationId xmlns:a16="http://schemas.microsoft.com/office/drawing/2014/main" id="{D969B1B1-4CB5-4D98-8347-2D2A9D17850E}"/>
                  </a:ext>
                </a:extLst>
              </p14:cNvPr>
              <p14:cNvContentPartPr/>
              <p14:nvPr/>
            </p14:nvContentPartPr>
            <p14:xfrm>
              <a:off x="6997331" y="2384516"/>
              <a:ext cx="244080" cy="347400"/>
            </p14:xfrm>
          </p:contentPart>
        </mc:Choice>
        <mc:Fallback xmlns="">
          <p:pic>
            <p:nvPicPr>
              <p:cNvPr id="398" name="Ink 397">
                <a:extLst>
                  <a:ext uri="{FF2B5EF4-FFF2-40B4-BE49-F238E27FC236}">
                    <a16:creationId xmlns:a16="http://schemas.microsoft.com/office/drawing/2014/main" id="{D969B1B1-4CB5-4D98-8347-2D2A9D17850E}"/>
                  </a:ext>
                </a:extLst>
              </p:cNvPr>
              <p:cNvPicPr/>
              <p:nvPr/>
            </p:nvPicPr>
            <p:blipFill>
              <a:blip r:embed="rId130"/>
              <a:stretch>
                <a:fillRect/>
              </a:stretch>
            </p:blipFill>
            <p:spPr>
              <a:xfrm>
                <a:off x="6979331" y="2366876"/>
                <a:ext cx="279720" cy="383040"/>
              </a:xfrm>
              <a:prstGeom prst="rect">
                <a:avLst/>
              </a:prstGeom>
            </p:spPr>
          </p:pic>
        </mc:Fallback>
      </mc:AlternateContent>
      <p:grpSp>
        <p:nvGrpSpPr>
          <p:cNvPr id="401" name="Group 400">
            <a:extLst>
              <a:ext uri="{FF2B5EF4-FFF2-40B4-BE49-F238E27FC236}">
                <a16:creationId xmlns:a16="http://schemas.microsoft.com/office/drawing/2014/main" id="{46663871-7452-4C63-8F9A-91614FFB9F84}"/>
              </a:ext>
            </a:extLst>
          </p:cNvPr>
          <p:cNvGrpSpPr/>
          <p:nvPr/>
        </p:nvGrpSpPr>
        <p:grpSpPr>
          <a:xfrm>
            <a:off x="300971" y="2070236"/>
            <a:ext cx="284760" cy="343800"/>
            <a:chOff x="300971" y="2070236"/>
            <a:chExt cx="284760" cy="343800"/>
          </a:xfrm>
        </p:grpSpPr>
        <mc:AlternateContent xmlns:mc="http://schemas.openxmlformats.org/markup-compatibility/2006" xmlns:p14="http://schemas.microsoft.com/office/powerpoint/2010/main">
          <mc:Choice Requires="p14">
            <p:contentPart p14:bwMode="auto" r:id="rId131">
              <p14:nvContentPartPr>
                <p14:cNvPr id="399" name="Ink 398">
                  <a:extLst>
                    <a:ext uri="{FF2B5EF4-FFF2-40B4-BE49-F238E27FC236}">
                      <a16:creationId xmlns:a16="http://schemas.microsoft.com/office/drawing/2014/main" id="{DF8BDBF7-C176-49DC-8359-096AEFC047C9}"/>
                    </a:ext>
                  </a:extLst>
                </p14:cNvPr>
                <p14:cNvContentPartPr/>
                <p14:nvPr/>
              </p14:nvContentPartPr>
              <p14:xfrm>
                <a:off x="316451" y="2155916"/>
                <a:ext cx="194400" cy="220680"/>
              </p14:xfrm>
            </p:contentPart>
          </mc:Choice>
          <mc:Fallback xmlns="">
            <p:pic>
              <p:nvPicPr>
                <p:cNvPr id="399" name="Ink 398">
                  <a:extLst>
                    <a:ext uri="{FF2B5EF4-FFF2-40B4-BE49-F238E27FC236}">
                      <a16:creationId xmlns:a16="http://schemas.microsoft.com/office/drawing/2014/main" id="{DF8BDBF7-C176-49DC-8359-096AEFC047C9}"/>
                    </a:ext>
                  </a:extLst>
                </p:cNvPr>
                <p:cNvPicPr/>
                <p:nvPr/>
              </p:nvPicPr>
              <p:blipFill>
                <a:blip r:embed="rId132"/>
                <a:stretch>
                  <a:fillRect/>
                </a:stretch>
              </p:blipFill>
              <p:spPr>
                <a:xfrm>
                  <a:off x="298811" y="2137916"/>
                  <a:ext cx="2300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00" name="Ink 399">
                  <a:extLst>
                    <a:ext uri="{FF2B5EF4-FFF2-40B4-BE49-F238E27FC236}">
                      <a16:creationId xmlns:a16="http://schemas.microsoft.com/office/drawing/2014/main" id="{A8FEDE2E-D36C-45E8-A2A6-05E899BEFF2D}"/>
                    </a:ext>
                  </a:extLst>
                </p14:cNvPr>
                <p14:cNvContentPartPr/>
                <p14:nvPr/>
              </p14:nvContentPartPr>
              <p14:xfrm>
                <a:off x="300971" y="2070236"/>
                <a:ext cx="284760" cy="343800"/>
              </p14:xfrm>
            </p:contentPart>
          </mc:Choice>
          <mc:Fallback xmlns="">
            <p:pic>
              <p:nvPicPr>
                <p:cNvPr id="400" name="Ink 399">
                  <a:extLst>
                    <a:ext uri="{FF2B5EF4-FFF2-40B4-BE49-F238E27FC236}">
                      <a16:creationId xmlns:a16="http://schemas.microsoft.com/office/drawing/2014/main" id="{A8FEDE2E-D36C-45E8-A2A6-05E899BEFF2D}"/>
                    </a:ext>
                  </a:extLst>
                </p:cNvPr>
                <p:cNvPicPr/>
                <p:nvPr/>
              </p:nvPicPr>
              <p:blipFill>
                <a:blip r:embed="rId134"/>
                <a:stretch>
                  <a:fillRect/>
                </a:stretch>
              </p:blipFill>
              <p:spPr>
                <a:xfrm>
                  <a:off x="282971" y="2052596"/>
                  <a:ext cx="320400" cy="379440"/>
                </a:xfrm>
                <a:prstGeom prst="rect">
                  <a:avLst/>
                </a:prstGeom>
              </p:spPr>
            </p:pic>
          </mc:Fallback>
        </mc:AlternateContent>
      </p:grpSp>
      <p:grpSp>
        <p:nvGrpSpPr>
          <p:cNvPr id="405" name="Group 404">
            <a:extLst>
              <a:ext uri="{FF2B5EF4-FFF2-40B4-BE49-F238E27FC236}">
                <a16:creationId xmlns:a16="http://schemas.microsoft.com/office/drawing/2014/main" id="{0D62F41C-219A-4222-AD39-2513ADF6AF4B}"/>
              </a:ext>
            </a:extLst>
          </p:cNvPr>
          <p:cNvGrpSpPr/>
          <p:nvPr/>
        </p:nvGrpSpPr>
        <p:grpSpPr>
          <a:xfrm>
            <a:off x="361091" y="3530036"/>
            <a:ext cx="405360" cy="366120"/>
            <a:chOff x="361091" y="3530036"/>
            <a:chExt cx="405360" cy="366120"/>
          </a:xfrm>
        </p:grpSpPr>
        <mc:AlternateContent xmlns:mc="http://schemas.openxmlformats.org/markup-compatibility/2006" xmlns:p14="http://schemas.microsoft.com/office/powerpoint/2010/main">
          <mc:Choice Requires="p14">
            <p:contentPart p14:bwMode="auto" r:id="rId135">
              <p14:nvContentPartPr>
                <p14:cNvPr id="402" name="Ink 401">
                  <a:extLst>
                    <a:ext uri="{FF2B5EF4-FFF2-40B4-BE49-F238E27FC236}">
                      <a16:creationId xmlns:a16="http://schemas.microsoft.com/office/drawing/2014/main" id="{045EBB3B-6786-47DC-8D18-BB366FBD621A}"/>
                    </a:ext>
                  </a:extLst>
                </p14:cNvPr>
                <p14:cNvContentPartPr/>
                <p14:nvPr/>
              </p14:nvContentPartPr>
              <p14:xfrm>
                <a:off x="361091" y="3747836"/>
                <a:ext cx="74160" cy="128880"/>
              </p14:xfrm>
            </p:contentPart>
          </mc:Choice>
          <mc:Fallback xmlns="">
            <p:pic>
              <p:nvPicPr>
                <p:cNvPr id="402" name="Ink 401">
                  <a:extLst>
                    <a:ext uri="{FF2B5EF4-FFF2-40B4-BE49-F238E27FC236}">
                      <a16:creationId xmlns:a16="http://schemas.microsoft.com/office/drawing/2014/main" id="{045EBB3B-6786-47DC-8D18-BB366FBD621A}"/>
                    </a:ext>
                  </a:extLst>
                </p:cNvPr>
                <p:cNvPicPr/>
                <p:nvPr/>
              </p:nvPicPr>
              <p:blipFill>
                <a:blip r:embed="rId136"/>
                <a:stretch>
                  <a:fillRect/>
                </a:stretch>
              </p:blipFill>
              <p:spPr>
                <a:xfrm>
                  <a:off x="343451" y="3729836"/>
                  <a:ext cx="109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3" name="Ink 402">
                  <a:extLst>
                    <a:ext uri="{FF2B5EF4-FFF2-40B4-BE49-F238E27FC236}">
                      <a16:creationId xmlns:a16="http://schemas.microsoft.com/office/drawing/2014/main" id="{FF6FD2D8-3184-4EBD-B991-573882EC069D}"/>
                    </a:ext>
                  </a:extLst>
                </p14:cNvPr>
                <p14:cNvContentPartPr/>
                <p14:nvPr/>
              </p14:nvContentPartPr>
              <p14:xfrm>
                <a:off x="370451" y="3681956"/>
                <a:ext cx="211320" cy="213120"/>
              </p14:xfrm>
            </p:contentPart>
          </mc:Choice>
          <mc:Fallback xmlns="">
            <p:pic>
              <p:nvPicPr>
                <p:cNvPr id="403" name="Ink 402">
                  <a:extLst>
                    <a:ext uri="{FF2B5EF4-FFF2-40B4-BE49-F238E27FC236}">
                      <a16:creationId xmlns:a16="http://schemas.microsoft.com/office/drawing/2014/main" id="{FF6FD2D8-3184-4EBD-B991-573882EC069D}"/>
                    </a:ext>
                  </a:extLst>
                </p:cNvPr>
                <p:cNvPicPr/>
                <p:nvPr/>
              </p:nvPicPr>
              <p:blipFill>
                <a:blip r:embed="rId138"/>
                <a:stretch>
                  <a:fillRect/>
                </a:stretch>
              </p:blipFill>
              <p:spPr>
                <a:xfrm>
                  <a:off x="352451" y="3663956"/>
                  <a:ext cx="246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04" name="Ink 403">
                  <a:extLst>
                    <a:ext uri="{FF2B5EF4-FFF2-40B4-BE49-F238E27FC236}">
                      <a16:creationId xmlns:a16="http://schemas.microsoft.com/office/drawing/2014/main" id="{D13C2C9F-AB0C-4DA7-BC1E-F948B86D2CBF}"/>
                    </a:ext>
                  </a:extLst>
                </p14:cNvPr>
                <p14:cNvContentPartPr/>
                <p14:nvPr/>
              </p14:nvContentPartPr>
              <p14:xfrm>
                <a:off x="662771" y="3530036"/>
                <a:ext cx="103680" cy="366120"/>
              </p14:xfrm>
            </p:contentPart>
          </mc:Choice>
          <mc:Fallback xmlns="">
            <p:pic>
              <p:nvPicPr>
                <p:cNvPr id="404" name="Ink 403">
                  <a:extLst>
                    <a:ext uri="{FF2B5EF4-FFF2-40B4-BE49-F238E27FC236}">
                      <a16:creationId xmlns:a16="http://schemas.microsoft.com/office/drawing/2014/main" id="{D13C2C9F-AB0C-4DA7-BC1E-F948B86D2CBF}"/>
                    </a:ext>
                  </a:extLst>
                </p:cNvPr>
                <p:cNvPicPr/>
                <p:nvPr/>
              </p:nvPicPr>
              <p:blipFill>
                <a:blip r:embed="rId140"/>
                <a:stretch>
                  <a:fillRect/>
                </a:stretch>
              </p:blipFill>
              <p:spPr>
                <a:xfrm>
                  <a:off x="644771" y="3512036"/>
                  <a:ext cx="139320" cy="401760"/>
                </a:xfrm>
                <a:prstGeom prst="rect">
                  <a:avLst/>
                </a:prstGeom>
              </p:spPr>
            </p:pic>
          </mc:Fallback>
        </mc:AlternateContent>
      </p:grpSp>
      <p:grpSp>
        <p:nvGrpSpPr>
          <p:cNvPr id="419" name="Group 418">
            <a:extLst>
              <a:ext uri="{FF2B5EF4-FFF2-40B4-BE49-F238E27FC236}">
                <a16:creationId xmlns:a16="http://schemas.microsoft.com/office/drawing/2014/main" id="{CD80C7E3-538D-4E5D-8A00-1871A36FD529}"/>
              </a:ext>
            </a:extLst>
          </p:cNvPr>
          <p:cNvGrpSpPr/>
          <p:nvPr/>
        </p:nvGrpSpPr>
        <p:grpSpPr>
          <a:xfrm>
            <a:off x="980651" y="3565676"/>
            <a:ext cx="1437840" cy="611640"/>
            <a:chOff x="980651" y="3565676"/>
            <a:chExt cx="1437840" cy="611640"/>
          </a:xfrm>
        </p:grpSpPr>
        <mc:AlternateContent xmlns:mc="http://schemas.openxmlformats.org/markup-compatibility/2006" xmlns:p14="http://schemas.microsoft.com/office/powerpoint/2010/main">
          <mc:Choice Requires="p14">
            <p:contentPart p14:bwMode="auto" r:id="rId141">
              <p14:nvContentPartPr>
                <p14:cNvPr id="406" name="Ink 405">
                  <a:extLst>
                    <a:ext uri="{FF2B5EF4-FFF2-40B4-BE49-F238E27FC236}">
                      <a16:creationId xmlns:a16="http://schemas.microsoft.com/office/drawing/2014/main" id="{D7288B7C-5599-419D-BD5C-728A177C71B8}"/>
                    </a:ext>
                  </a:extLst>
                </p14:cNvPr>
                <p14:cNvContentPartPr/>
                <p14:nvPr/>
              </p14:nvContentPartPr>
              <p14:xfrm>
                <a:off x="980651" y="3590156"/>
                <a:ext cx="184320" cy="339480"/>
              </p14:xfrm>
            </p:contentPart>
          </mc:Choice>
          <mc:Fallback xmlns="">
            <p:pic>
              <p:nvPicPr>
                <p:cNvPr id="406" name="Ink 405">
                  <a:extLst>
                    <a:ext uri="{FF2B5EF4-FFF2-40B4-BE49-F238E27FC236}">
                      <a16:creationId xmlns:a16="http://schemas.microsoft.com/office/drawing/2014/main" id="{D7288B7C-5599-419D-BD5C-728A177C71B8}"/>
                    </a:ext>
                  </a:extLst>
                </p:cNvPr>
                <p:cNvPicPr/>
                <p:nvPr/>
              </p:nvPicPr>
              <p:blipFill>
                <a:blip r:embed="rId142"/>
                <a:stretch>
                  <a:fillRect/>
                </a:stretch>
              </p:blipFill>
              <p:spPr>
                <a:xfrm>
                  <a:off x="962651" y="3572156"/>
                  <a:ext cx="2199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07" name="Ink 406">
                  <a:extLst>
                    <a:ext uri="{FF2B5EF4-FFF2-40B4-BE49-F238E27FC236}">
                      <a16:creationId xmlns:a16="http://schemas.microsoft.com/office/drawing/2014/main" id="{3B292609-FBB6-43DF-A9D8-968713C52795}"/>
                    </a:ext>
                  </a:extLst>
                </p14:cNvPr>
                <p14:cNvContentPartPr/>
                <p14:nvPr/>
              </p14:nvContentPartPr>
              <p14:xfrm>
                <a:off x="1262531" y="3690596"/>
                <a:ext cx="7200" cy="220680"/>
              </p14:xfrm>
            </p:contentPart>
          </mc:Choice>
          <mc:Fallback xmlns="">
            <p:pic>
              <p:nvPicPr>
                <p:cNvPr id="407" name="Ink 406">
                  <a:extLst>
                    <a:ext uri="{FF2B5EF4-FFF2-40B4-BE49-F238E27FC236}">
                      <a16:creationId xmlns:a16="http://schemas.microsoft.com/office/drawing/2014/main" id="{3B292609-FBB6-43DF-A9D8-968713C52795}"/>
                    </a:ext>
                  </a:extLst>
                </p:cNvPr>
                <p:cNvPicPr/>
                <p:nvPr/>
              </p:nvPicPr>
              <p:blipFill>
                <a:blip r:embed="rId144"/>
                <a:stretch>
                  <a:fillRect/>
                </a:stretch>
              </p:blipFill>
              <p:spPr>
                <a:xfrm>
                  <a:off x="1244531" y="3672596"/>
                  <a:ext cx="428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08" name="Ink 407">
                  <a:extLst>
                    <a:ext uri="{FF2B5EF4-FFF2-40B4-BE49-F238E27FC236}">
                      <a16:creationId xmlns:a16="http://schemas.microsoft.com/office/drawing/2014/main" id="{90139649-329C-4436-8AB5-977D27BF701D}"/>
                    </a:ext>
                  </a:extLst>
                </p14:cNvPr>
                <p14:cNvContentPartPr/>
                <p14:nvPr/>
              </p14:nvContentPartPr>
              <p14:xfrm>
                <a:off x="1393211" y="3565676"/>
                <a:ext cx="26640" cy="359280"/>
              </p14:xfrm>
            </p:contentPart>
          </mc:Choice>
          <mc:Fallback xmlns="">
            <p:pic>
              <p:nvPicPr>
                <p:cNvPr id="408" name="Ink 407">
                  <a:extLst>
                    <a:ext uri="{FF2B5EF4-FFF2-40B4-BE49-F238E27FC236}">
                      <a16:creationId xmlns:a16="http://schemas.microsoft.com/office/drawing/2014/main" id="{90139649-329C-4436-8AB5-977D27BF701D}"/>
                    </a:ext>
                  </a:extLst>
                </p:cNvPr>
                <p:cNvPicPr/>
                <p:nvPr/>
              </p:nvPicPr>
              <p:blipFill>
                <a:blip r:embed="rId146"/>
                <a:stretch>
                  <a:fillRect/>
                </a:stretch>
              </p:blipFill>
              <p:spPr>
                <a:xfrm>
                  <a:off x="1375211" y="3547676"/>
                  <a:ext cx="6228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09" name="Ink 408">
                  <a:extLst>
                    <a:ext uri="{FF2B5EF4-FFF2-40B4-BE49-F238E27FC236}">
                      <a16:creationId xmlns:a16="http://schemas.microsoft.com/office/drawing/2014/main" id="{161A9A5A-6167-45A0-989F-F54D1A518F99}"/>
                    </a:ext>
                  </a:extLst>
                </p14:cNvPr>
                <p14:cNvContentPartPr/>
                <p14:nvPr/>
              </p14:nvContentPartPr>
              <p14:xfrm>
                <a:off x="1257851" y="3769076"/>
                <a:ext cx="196560" cy="34920"/>
              </p14:xfrm>
            </p:contentPart>
          </mc:Choice>
          <mc:Fallback xmlns="">
            <p:pic>
              <p:nvPicPr>
                <p:cNvPr id="409" name="Ink 408">
                  <a:extLst>
                    <a:ext uri="{FF2B5EF4-FFF2-40B4-BE49-F238E27FC236}">
                      <a16:creationId xmlns:a16="http://schemas.microsoft.com/office/drawing/2014/main" id="{161A9A5A-6167-45A0-989F-F54D1A518F99}"/>
                    </a:ext>
                  </a:extLst>
                </p:cNvPr>
                <p:cNvPicPr/>
                <p:nvPr/>
              </p:nvPicPr>
              <p:blipFill>
                <a:blip r:embed="rId148"/>
                <a:stretch>
                  <a:fillRect/>
                </a:stretch>
              </p:blipFill>
              <p:spPr>
                <a:xfrm>
                  <a:off x="1239851" y="3751076"/>
                  <a:ext cx="232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10" name="Ink 409">
                  <a:extLst>
                    <a:ext uri="{FF2B5EF4-FFF2-40B4-BE49-F238E27FC236}">
                      <a16:creationId xmlns:a16="http://schemas.microsoft.com/office/drawing/2014/main" id="{FB61CABD-EB00-4260-AC48-3B02856AF2F7}"/>
                    </a:ext>
                  </a:extLst>
                </p14:cNvPr>
                <p14:cNvContentPartPr/>
                <p14:nvPr/>
              </p14:nvContentPartPr>
              <p14:xfrm>
                <a:off x="1487171" y="3786356"/>
                <a:ext cx="204480" cy="172080"/>
              </p14:xfrm>
            </p:contentPart>
          </mc:Choice>
          <mc:Fallback xmlns="">
            <p:pic>
              <p:nvPicPr>
                <p:cNvPr id="410" name="Ink 409">
                  <a:extLst>
                    <a:ext uri="{FF2B5EF4-FFF2-40B4-BE49-F238E27FC236}">
                      <a16:creationId xmlns:a16="http://schemas.microsoft.com/office/drawing/2014/main" id="{FB61CABD-EB00-4260-AC48-3B02856AF2F7}"/>
                    </a:ext>
                  </a:extLst>
                </p:cNvPr>
                <p:cNvPicPr/>
                <p:nvPr/>
              </p:nvPicPr>
              <p:blipFill>
                <a:blip r:embed="rId150"/>
                <a:stretch>
                  <a:fillRect/>
                </a:stretch>
              </p:blipFill>
              <p:spPr>
                <a:xfrm>
                  <a:off x="1469171" y="3768356"/>
                  <a:ext cx="240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14" name="Ink 413">
                  <a:extLst>
                    <a:ext uri="{FF2B5EF4-FFF2-40B4-BE49-F238E27FC236}">
                      <a16:creationId xmlns:a16="http://schemas.microsoft.com/office/drawing/2014/main" id="{1E2F4675-71AC-44BC-B020-281F7C305835}"/>
                    </a:ext>
                  </a:extLst>
                </p14:cNvPr>
                <p14:cNvContentPartPr/>
                <p14:nvPr/>
              </p14:nvContentPartPr>
              <p14:xfrm>
                <a:off x="1801451" y="3893636"/>
                <a:ext cx="93600" cy="250560"/>
              </p14:xfrm>
            </p:contentPart>
          </mc:Choice>
          <mc:Fallback xmlns="">
            <p:pic>
              <p:nvPicPr>
                <p:cNvPr id="414" name="Ink 413">
                  <a:extLst>
                    <a:ext uri="{FF2B5EF4-FFF2-40B4-BE49-F238E27FC236}">
                      <a16:creationId xmlns:a16="http://schemas.microsoft.com/office/drawing/2014/main" id="{1E2F4675-71AC-44BC-B020-281F7C305835}"/>
                    </a:ext>
                  </a:extLst>
                </p:cNvPr>
                <p:cNvPicPr/>
                <p:nvPr/>
              </p:nvPicPr>
              <p:blipFill>
                <a:blip r:embed="rId152"/>
                <a:stretch>
                  <a:fillRect/>
                </a:stretch>
              </p:blipFill>
              <p:spPr>
                <a:xfrm>
                  <a:off x="1783451" y="3875636"/>
                  <a:ext cx="1292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15" name="Ink 414">
                  <a:extLst>
                    <a:ext uri="{FF2B5EF4-FFF2-40B4-BE49-F238E27FC236}">
                      <a16:creationId xmlns:a16="http://schemas.microsoft.com/office/drawing/2014/main" id="{038DEA28-AF4B-4B54-9CC7-3F6F856D8484}"/>
                    </a:ext>
                  </a:extLst>
                </p14:cNvPr>
                <p14:cNvContentPartPr/>
                <p14:nvPr/>
              </p14:nvContentPartPr>
              <p14:xfrm>
                <a:off x="1946171" y="3971396"/>
                <a:ext cx="76320" cy="201960"/>
              </p14:xfrm>
            </p:contentPart>
          </mc:Choice>
          <mc:Fallback xmlns="">
            <p:pic>
              <p:nvPicPr>
                <p:cNvPr id="415" name="Ink 414">
                  <a:extLst>
                    <a:ext uri="{FF2B5EF4-FFF2-40B4-BE49-F238E27FC236}">
                      <a16:creationId xmlns:a16="http://schemas.microsoft.com/office/drawing/2014/main" id="{038DEA28-AF4B-4B54-9CC7-3F6F856D8484}"/>
                    </a:ext>
                  </a:extLst>
                </p:cNvPr>
                <p:cNvPicPr/>
                <p:nvPr/>
              </p:nvPicPr>
              <p:blipFill>
                <a:blip r:embed="rId154"/>
                <a:stretch>
                  <a:fillRect/>
                </a:stretch>
              </p:blipFill>
              <p:spPr>
                <a:xfrm>
                  <a:off x="1928531" y="3953396"/>
                  <a:ext cx="111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6" name="Ink 415">
                  <a:extLst>
                    <a:ext uri="{FF2B5EF4-FFF2-40B4-BE49-F238E27FC236}">
                      <a16:creationId xmlns:a16="http://schemas.microsoft.com/office/drawing/2014/main" id="{703121CC-FD58-4913-8428-23F54AC940B3}"/>
                    </a:ext>
                  </a:extLst>
                </p14:cNvPr>
                <p14:cNvContentPartPr/>
                <p14:nvPr/>
              </p14:nvContentPartPr>
              <p14:xfrm>
                <a:off x="2037971" y="3890396"/>
                <a:ext cx="124920" cy="286920"/>
              </p14:xfrm>
            </p:contentPart>
          </mc:Choice>
          <mc:Fallback xmlns="">
            <p:pic>
              <p:nvPicPr>
                <p:cNvPr id="416" name="Ink 415">
                  <a:extLst>
                    <a:ext uri="{FF2B5EF4-FFF2-40B4-BE49-F238E27FC236}">
                      <a16:creationId xmlns:a16="http://schemas.microsoft.com/office/drawing/2014/main" id="{703121CC-FD58-4913-8428-23F54AC940B3}"/>
                    </a:ext>
                  </a:extLst>
                </p:cNvPr>
                <p:cNvPicPr/>
                <p:nvPr/>
              </p:nvPicPr>
              <p:blipFill>
                <a:blip r:embed="rId156"/>
                <a:stretch>
                  <a:fillRect/>
                </a:stretch>
              </p:blipFill>
              <p:spPr>
                <a:xfrm>
                  <a:off x="2020331" y="3872756"/>
                  <a:ext cx="1605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17" name="Ink 416">
                  <a:extLst>
                    <a:ext uri="{FF2B5EF4-FFF2-40B4-BE49-F238E27FC236}">
                      <a16:creationId xmlns:a16="http://schemas.microsoft.com/office/drawing/2014/main" id="{D496EAF3-2B99-4095-A7AC-4EEA443FFAED}"/>
                    </a:ext>
                  </a:extLst>
                </p14:cNvPr>
                <p14:cNvContentPartPr/>
                <p14:nvPr/>
              </p14:nvContentPartPr>
              <p14:xfrm>
                <a:off x="2361971" y="3759716"/>
                <a:ext cx="31320" cy="189000"/>
              </p14:xfrm>
            </p:contentPart>
          </mc:Choice>
          <mc:Fallback xmlns="">
            <p:pic>
              <p:nvPicPr>
                <p:cNvPr id="417" name="Ink 416">
                  <a:extLst>
                    <a:ext uri="{FF2B5EF4-FFF2-40B4-BE49-F238E27FC236}">
                      <a16:creationId xmlns:a16="http://schemas.microsoft.com/office/drawing/2014/main" id="{D496EAF3-2B99-4095-A7AC-4EEA443FFAED}"/>
                    </a:ext>
                  </a:extLst>
                </p:cNvPr>
                <p:cNvPicPr/>
                <p:nvPr/>
              </p:nvPicPr>
              <p:blipFill>
                <a:blip r:embed="rId158"/>
                <a:stretch>
                  <a:fillRect/>
                </a:stretch>
              </p:blipFill>
              <p:spPr>
                <a:xfrm>
                  <a:off x="2344331" y="3742076"/>
                  <a:ext cx="669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18" name="Ink 417">
                  <a:extLst>
                    <a:ext uri="{FF2B5EF4-FFF2-40B4-BE49-F238E27FC236}">
                      <a16:creationId xmlns:a16="http://schemas.microsoft.com/office/drawing/2014/main" id="{FF64D41F-3ED2-4807-B843-B2EC54B74CC8}"/>
                    </a:ext>
                  </a:extLst>
                </p14:cNvPr>
                <p14:cNvContentPartPr/>
                <p14:nvPr/>
              </p14:nvContentPartPr>
              <p14:xfrm>
                <a:off x="2297171" y="3838556"/>
                <a:ext cx="121320" cy="17640"/>
              </p14:xfrm>
            </p:contentPart>
          </mc:Choice>
          <mc:Fallback xmlns="">
            <p:pic>
              <p:nvPicPr>
                <p:cNvPr id="418" name="Ink 417">
                  <a:extLst>
                    <a:ext uri="{FF2B5EF4-FFF2-40B4-BE49-F238E27FC236}">
                      <a16:creationId xmlns:a16="http://schemas.microsoft.com/office/drawing/2014/main" id="{FF64D41F-3ED2-4807-B843-B2EC54B74CC8}"/>
                    </a:ext>
                  </a:extLst>
                </p:cNvPr>
                <p:cNvPicPr/>
                <p:nvPr/>
              </p:nvPicPr>
              <p:blipFill>
                <a:blip r:embed="rId160"/>
                <a:stretch>
                  <a:fillRect/>
                </a:stretch>
              </p:blipFill>
              <p:spPr>
                <a:xfrm>
                  <a:off x="2279531" y="3820556"/>
                  <a:ext cx="156960" cy="53280"/>
                </a:xfrm>
                <a:prstGeom prst="rect">
                  <a:avLst/>
                </a:prstGeom>
              </p:spPr>
            </p:pic>
          </mc:Fallback>
        </mc:AlternateContent>
      </p:grpSp>
      <p:grpSp>
        <p:nvGrpSpPr>
          <p:cNvPr id="425" name="Group 424">
            <a:extLst>
              <a:ext uri="{FF2B5EF4-FFF2-40B4-BE49-F238E27FC236}">
                <a16:creationId xmlns:a16="http://schemas.microsoft.com/office/drawing/2014/main" id="{49F12704-A706-4864-83C4-A71D036FFA79}"/>
              </a:ext>
            </a:extLst>
          </p:cNvPr>
          <p:cNvGrpSpPr/>
          <p:nvPr/>
        </p:nvGrpSpPr>
        <p:grpSpPr>
          <a:xfrm>
            <a:off x="2677331" y="3629756"/>
            <a:ext cx="820080" cy="522720"/>
            <a:chOff x="2677331" y="3629756"/>
            <a:chExt cx="820080" cy="522720"/>
          </a:xfrm>
        </p:grpSpPr>
        <mc:AlternateContent xmlns:mc="http://schemas.openxmlformats.org/markup-compatibility/2006" xmlns:p14="http://schemas.microsoft.com/office/powerpoint/2010/main">
          <mc:Choice Requires="p14">
            <p:contentPart p14:bwMode="auto" r:id="rId161">
              <p14:nvContentPartPr>
                <p14:cNvPr id="420" name="Ink 419">
                  <a:extLst>
                    <a:ext uri="{FF2B5EF4-FFF2-40B4-BE49-F238E27FC236}">
                      <a16:creationId xmlns:a16="http://schemas.microsoft.com/office/drawing/2014/main" id="{BDB133F7-5176-4D32-BC34-53E4B22C1D0E}"/>
                    </a:ext>
                  </a:extLst>
                </p14:cNvPr>
                <p14:cNvContentPartPr/>
                <p14:nvPr/>
              </p14:nvContentPartPr>
              <p14:xfrm>
                <a:off x="2677331" y="3629756"/>
                <a:ext cx="236160" cy="250920"/>
              </p14:xfrm>
            </p:contentPart>
          </mc:Choice>
          <mc:Fallback xmlns="">
            <p:pic>
              <p:nvPicPr>
                <p:cNvPr id="420" name="Ink 419">
                  <a:extLst>
                    <a:ext uri="{FF2B5EF4-FFF2-40B4-BE49-F238E27FC236}">
                      <a16:creationId xmlns:a16="http://schemas.microsoft.com/office/drawing/2014/main" id="{BDB133F7-5176-4D32-BC34-53E4B22C1D0E}"/>
                    </a:ext>
                  </a:extLst>
                </p:cNvPr>
                <p:cNvPicPr/>
                <p:nvPr/>
              </p:nvPicPr>
              <p:blipFill>
                <a:blip r:embed="rId162"/>
                <a:stretch>
                  <a:fillRect/>
                </a:stretch>
              </p:blipFill>
              <p:spPr>
                <a:xfrm>
                  <a:off x="2659691" y="3611756"/>
                  <a:ext cx="2718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21" name="Ink 420">
                  <a:extLst>
                    <a:ext uri="{FF2B5EF4-FFF2-40B4-BE49-F238E27FC236}">
                      <a16:creationId xmlns:a16="http://schemas.microsoft.com/office/drawing/2014/main" id="{17C1FBD1-6950-46C9-8B07-0BCD1147119C}"/>
                    </a:ext>
                  </a:extLst>
                </p14:cNvPr>
                <p14:cNvContentPartPr/>
                <p14:nvPr/>
              </p14:nvContentPartPr>
              <p14:xfrm>
                <a:off x="2961731" y="3791396"/>
                <a:ext cx="125640" cy="158400"/>
              </p14:xfrm>
            </p:contentPart>
          </mc:Choice>
          <mc:Fallback xmlns="">
            <p:pic>
              <p:nvPicPr>
                <p:cNvPr id="421" name="Ink 420">
                  <a:extLst>
                    <a:ext uri="{FF2B5EF4-FFF2-40B4-BE49-F238E27FC236}">
                      <a16:creationId xmlns:a16="http://schemas.microsoft.com/office/drawing/2014/main" id="{17C1FBD1-6950-46C9-8B07-0BCD1147119C}"/>
                    </a:ext>
                  </a:extLst>
                </p:cNvPr>
                <p:cNvPicPr/>
                <p:nvPr/>
              </p:nvPicPr>
              <p:blipFill>
                <a:blip r:embed="rId164"/>
                <a:stretch>
                  <a:fillRect/>
                </a:stretch>
              </p:blipFill>
              <p:spPr>
                <a:xfrm>
                  <a:off x="2943731" y="3773396"/>
                  <a:ext cx="161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22" name="Ink 421">
                  <a:extLst>
                    <a:ext uri="{FF2B5EF4-FFF2-40B4-BE49-F238E27FC236}">
                      <a16:creationId xmlns:a16="http://schemas.microsoft.com/office/drawing/2014/main" id="{9115F1A0-E13F-432D-A84E-A8B2DC15C965}"/>
                    </a:ext>
                  </a:extLst>
                </p14:cNvPr>
                <p14:cNvContentPartPr/>
                <p14:nvPr/>
              </p14:nvContentPartPr>
              <p14:xfrm>
                <a:off x="3179531" y="3783476"/>
                <a:ext cx="69840" cy="244080"/>
              </p14:xfrm>
            </p:contentPart>
          </mc:Choice>
          <mc:Fallback xmlns="">
            <p:pic>
              <p:nvPicPr>
                <p:cNvPr id="422" name="Ink 421">
                  <a:extLst>
                    <a:ext uri="{FF2B5EF4-FFF2-40B4-BE49-F238E27FC236}">
                      <a16:creationId xmlns:a16="http://schemas.microsoft.com/office/drawing/2014/main" id="{9115F1A0-E13F-432D-A84E-A8B2DC15C965}"/>
                    </a:ext>
                  </a:extLst>
                </p:cNvPr>
                <p:cNvPicPr/>
                <p:nvPr/>
              </p:nvPicPr>
              <p:blipFill>
                <a:blip r:embed="rId166"/>
                <a:stretch>
                  <a:fillRect/>
                </a:stretch>
              </p:blipFill>
              <p:spPr>
                <a:xfrm>
                  <a:off x="3161891" y="3765476"/>
                  <a:ext cx="105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23" name="Ink 422">
                  <a:extLst>
                    <a:ext uri="{FF2B5EF4-FFF2-40B4-BE49-F238E27FC236}">
                      <a16:creationId xmlns:a16="http://schemas.microsoft.com/office/drawing/2014/main" id="{B65239E5-2829-4F4C-B20C-032A84E556B8}"/>
                    </a:ext>
                  </a:extLst>
                </p14:cNvPr>
                <p14:cNvContentPartPr/>
                <p14:nvPr/>
              </p14:nvContentPartPr>
              <p14:xfrm>
                <a:off x="3287171" y="3918476"/>
                <a:ext cx="86040" cy="234000"/>
              </p14:xfrm>
            </p:contentPart>
          </mc:Choice>
          <mc:Fallback xmlns="">
            <p:pic>
              <p:nvPicPr>
                <p:cNvPr id="423" name="Ink 422">
                  <a:extLst>
                    <a:ext uri="{FF2B5EF4-FFF2-40B4-BE49-F238E27FC236}">
                      <a16:creationId xmlns:a16="http://schemas.microsoft.com/office/drawing/2014/main" id="{B65239E5-2829-4F4C-B20C-032A84E556B8}"/>
                    </a:ext>
                  </a:extLst>
                </p:cNvPr>
                <p:cNvPicPr/>
                <p:nvPr/>
              </p:nvPicPr>
              <p:blipFill>
                <a:blip r:embed="rId168"/>
                <a:stretch>
                  <a:fillRect/>
                </a:stretch>
              </p:blipFill>
              <p:spPr>
                <a:xfrm>
                  <a:off x="3269171" y="3900836"/>
                  <a:ext cx="1216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24" name="Ink 423">
                  <a:extLst>
                    <a:ext uri="{FF2B5EF4-FFF2-40B4-BE49-F238E27FC236}">
                      <a16:creationId xmlns:a16="http://schemas.microsoft.com/office/drawing/2014/main" id="{7E5B57A5-FA29-4D4A-850F-1F3EF37D057A}"/>
                    </a:ext>
                  </a:extLst>
                </p14:cNvPr>
                <p14:cNvContentPartPr/>
                <p14:nvPr/>
              </p14:nvContentPartPr>
              <p14:xfrm>
                <a:off x="3391571" y="3830996"/>
                <a:ext cx="105840" cy="231840"/>
              </p14:xfrm>
            </p:contentPart>
          </mc:Choice>
          <mc:Fallback xmlns="">
            <p:pic>
              <p:nvPicPr>
                <p:cNvPr id="424" name="Ink 423">
                  <a:extLst>
                    <a:ext uri="{FF2B5EF4-FFF2-40B4-BE49-F238E27FC236}">
                      <a16:creationId xmlns:a16="http://schemas.microsoft.com/office/drawing/2014/main" id="{7E5B57A5-FA29-4D4A-850F-1F3EF37D057A}"/>
                    </a:ext>
                  </a:extLst>
                </p:cNvPr>
                <p:cNvPicPr/>
                <p:nvPr/>
              </p:nvPicPr>
              <p:blipFill>
                <a:blip r:embed="rId170"/>
                <a:stretch>
                  <a:fillRect/>
                </a:stretch>
              </p:blipFill>
              <p:spPr>
                <a:xfrm>
                  <a:off x="3373931" y="3812996"/>
                  <a:ext cx="141480" cy="267480"/>
                </a:xfrm>
                <a:prstGeom prst="rect">
                  <a:avLst/>
                </a:prstGeom>
              </p:spPr>
            </p:pic>
          </mc:Fallback>
        </mc:AlternateContent>
      </p:grpSp>
      <p:grpSp>
        <p:nvGrpSpPr>
          <p:cNvPr id="428" name="Group 427">
            <a:extLst>
              <a:ext uri="{FF2B5EF4-FFF2-40B4-BE49-F238E27FC236}">
                <a16:creationId xmlns:a16="http://schemas.microsoft.com/office/drawing/2014/main" id="{D559F97F-5EA4-4AC0-A937-F8F90F404295}"/>
              </a:ext>
            </a:extLst>
          </p:cNvPr>
          <p:cNvGrpSpPr/>
          <p:nvPr/>
        </p:nvGrpSpPr>
        <p:grpSpPr>
          <a:xfrm>
            <a:off x="3802331" y="3644516"/>
            <a:ext cx="484560" cy="185400"/>
            <a:chOff x="3802331" y="3644516"/>
            <a:chExt cx="484560" cy="185400"/>
          </a:xfrm>
        </p:grpSpPr>
        <mc:AlternateContent xmlns:mc="http://schemas.openxmlformats.org/markup-compatibility/2006" xmlns:p14="http://schemas.microsoft.com/office/powerpoint/2010/main">
          <mc:Choice Requires="p14">
            <p:contentPart p14:bwMode="auto" r:id="rId171">
              <p14:nvContentPartPr>
                <p14:cNvPr id="426" name="Ink 425">
                  <a:extLst>
                    <a:ext uri="{FF2B5EF4-FFF2-40B4-BE49-F238E27FC236}">
                      <a16:creationId xmlns:a16="http://schemas.microsoft.com/office/drawing/2014/main" id="{19F6EF03-4318-42C9-A7B3-4269285989DA}"/>
                    </a:ext>
                  </a:extLst>
                </p14:cNvPr>
                <p14:cNvContentPartPr/>
                <p14:nvPr/>
              </p14:nvContentPartPr>
              <p14:xfrm>
                <a:off x="3802331" y="3744236"/>
                <a:ext cx="378000" cy="15120"/>
              </p14:xfrm>
            </p:contentPart>
          </mc:Choice>
          <mc:Fallback xmlns="">
            <p:pic>
              <p:nvPicPr>
                <p:cNvPr id="426" name="Ink 425">
                  <a:extLst>
                    <a:ext uri="{FF2B5EF4-FFF2-40B4-BE49-F238E27FC236}">
                      <a16:creationId xmlns:a16="http://schemas.microsoft.com/office/drawing/2014/main" id="{19F6EF03-4318-42C9-A7B3-4269285989DA}"/>
                    </a:ext>
                  </a:extLst>
                </p:cNvPr>
                <p:cNvPicPr/>
                <p:nvPr/>
              </p:nvPicPr>
              <p:blipFill>
                <a:blip r:embed="rId172"/>
                <a:stretch>
                  <a:fillRect/>
                </a:stretch>
              </p:blipFill>
              <p:spPr>
                <a:xfrm>
                  <a:off x="3784331" y="3726596"/>
                  <a:ext cx="4136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27" name="Ink 426">
                  <a:extLst>
                    <a:ext uri="{FF2B5EF4-FFF2-40B4-BE49-F238E27FC236}">
                      <a16:creationId xmlns:a16="http://schemas.microsoft.com/office/drawing/2014/main" id="{A9DC0E53-D7AD-41E7-8507-B53AE8119C78}"/>
                    </a:ext>
                  </a:extLst>
                </p14:cNvPr>
                <p14:cNvContentPartPr/>
                <p14:nvPr/>
              </p14:nvContentPartPr>
              <p14:xfrm>
                <a:off x="4142171" y="3644516"/>
                <a:ext cx="144720" cy="185400"/>
              </p14:xfrm>
            </p:contentPart>
          </mc:Choice>
          <mc:Fallback xmlns="">
            <p:pic>
              <p:nvPicPr>
                <p:cNvPr id="427" name="Ink 426">
                  <a:extLst>
                    <a:ext uri="{FF2B5EF4-FFF2-40B4-BE49-F238E27FC236}">
                      <a16:creationId xmlns:a16="http://schemas.microsoft.com/office/drawing/2014/main" id="{A9DC0E53-D7AD-41E7-8507-B53AE8119C78}"/>
                    </a:ext>
                  </a:extLst>
                </p:cNvPr>
                <p:cNvPicPr/>
                <p:nvPr/>
              </p:nvPicPr>
              <p:blipFill>
                <a:blip r:embed="rId174"/>
                <a:stretch>
                  <a:fillRect/>
                </a:stretch>
              </p:blipFill>
              <p:spPr>
                <a:xfrm>
                  <a:off x="4124531" y="3626876"/>
                  <a:ext cx="180360" cy="221040"/>
                </a:xfrm>
                <a:prstGeom prst="rect">
                  <a:avLst/>
                </a:prstGeom>
              </p:spPr>
            </p:pic>
          </mc:Fallback>
        </mc:AlternateContent>
      </p:grpSp>
      <p:grpSp>
        <p:nvGrpSpPr>
          <p:cNvPr id="437" name="Group 436">
            <a:extLst>
              <a:ext uri="{FF2B5EF4-FFF2-40B4-BE49-F238E27FC236}">
                <a16:creationId xmlns:a16="http://schemas.microsoft.com/office/drawing/2014/main" id="{04A94EEB-6D48-43F6-A985-E1E72475D8BC}"/>
              </a:ext>
            </a:extLst>
          </p:cNvPr>
          <p:cNvGrpSpPr/>
          <p:nvPr/>
        </p:nvGrpSpPr>
        <p:grpSpPr>
          <a:xfrm>
            <a:off x="4629611" y="3526076"/>
            <a:ext cx="1431720" cy="498240"/>
            <a:chOff x="4629611" y="3526076"/>
            <a:chExt cx="1431720" cy="498240"/>
          </a:xfrm>
        </p:grpSpPr>
        <mc:AlternateContent xmlns:mc="http://schemas.openxmlformats.org/markup-compatibility/2006" xmlns:p14="http://schemas.microsoft.com/office/powerpoint/2010/main">
          <mc:Choice Requires="p14">
            <p:contentPart p14:bwMode="auto" r:id="rId175">
              <p14:nvContentPartPr>
                <p14:cNvPr id="429" name="Ink 428">
                  <a:extLst>
                    <a:ext uri="{FF2B5EF4-FFF2-40B4-BE49-F238E27FC236}">
                      <a16:creationId xmlns:a16="http://schemas.microsoft.com/office/drawing/2014/main" id="{C5C144CA-D4C5-4910-9304-4328C02A7869}"/>
                    </a:ext>
                  </a:extLst>
                </p14:cNvPr>
                <p14:cNvContentPartPr/>
                <p14:nvPr/>
              </p14:nvContentPartPr>
              <p14:xfrm>
                <a:off x="4629611" y="3575036"/>
                <a:ext cx="213480" cy="283680"/>
              </p14:xfrm>
            </p:contentPart>
          </mc:Choice>
          <mc:Fallback xmlns="">
            <p:pic>
              <p:nvPicPr>
                <p:cNvPr id="429" name="Ink 428">
                  <a:extLst>
                    <a:ext uri="{FF2B5EF4-FFF2-40B4-BE49-F238E27FC236}">
                      <a16:creationId xmlns:a16="http://schemas.microsoft.com/office/drawing/2014/main" id="{C5C144CA-D4C5-4910-9304-4328C02A7869}"/>
                    </a:ext>
                  </a:extLst>
                </p:cNvPr>
                <p:cNvPicPr/>
                <p:nvPr/>
              </p:nvPicPr>
              <p:blipFill>
                <a:blip r:embed="rId176"/>
                <a:stretch>
                  <a:fillRect/>
                </a:stretch>
              </p:blipFill>
              <p:spPr>
                <a:xfrm>
                  <a:off x="4611971" y="3557036"/>
                  <a:ext cx="2491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30" name="Ink 429">
                  <a:extLst>
                    <a:ext uri="{FF2B5EF4-FFF2-40B4-BE49-F238E27FC236}">
                      <a16:creationId xmlns:a16="http://schemas.microsoft.com/office/drawing/2014/main" id="{32B9B0CD-8B91-47FF-B4B5-35D45F8F6FDE}"/>
                    </a:ext>
                  </a:extLst>
                </p14:cNvPr>
                <p14:cNvContentPartPr/>
                <p14:nvPr/>
              </p14:nvContentPartPr>
              <p14:xfrm>
                <a:off x="4950371" y="3552356"/>
                <a:ext cx="62280" cy="252720"/>
              </p14:xfrm>
            </p:contentPart>
          </mc:Choice>
          <mc:Fallback xmlns="">
            <p:pic>
              <p:nvPicPr>
                <p:cNvPr id="430" name="Ink 429">
                  <a:extLst>
                    <a:ext uri="{FF2B5EF4-FFF2-40B4-BE49-F238E27FC236}">
                      <a16:creationId xmlns:a16="http://schemas.microsoft.com/office/drawing/2014/main" id="{32B9B0CD-8B91-47FF-B4B5-35D45F8F6FDE}"/>
                    </a:ext>
                  </a:extLst>
                </p:cNvPr>
                <p:cNvPicPr/>
                <p:nvPr/>
              </p:nvPicPr>
              <p:blipFill>
                <a:blip r:embed="rId178"/>
                <a:stretch>
                  <a:fillRect/>
                </a:stretch>
              </p:blipFill>
              <p:spPr>
                <a:xfrm>
                  <a:off x="4932731" y="3534356"/>
                  <a:ext cx="979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31" name="Ink 430">
                  <a:extLst>
                    <a:ext uri="{FF2B5EF4-FFF2-40B4-BE49-F238E27FC236}">
                      <a16:creationId xmlns:a16="http://schemas.microsoft.com/office/drawing/2014/main" id="{DA18F019-9199-45EA-BB46-8C3AE5AF6BC3}"/>
                    </a:ext>
                  </a:extLst>
                </p14:cNvPr>
                <p14:cNvContentPartPr/>
                <p14:nvPr/>
              </p14:nvContentPartPr>
              <p14:xfrm>
                <a:off x="4951091" y="3526076"/>
                <a:ext cx="220680" cy="350640"/>
              </p14:xfrm>
            </p:contentPart>
          </mc:Choice>
          <mc:Fallback xmlns="">
            <p:pic>
              <p:nvPicPr>
                <p:cNvPr id="431" name="Ink 430">
                  <a:extLst>
                    <a:ext uri="{FF2B5EF4-FFF2-40B4-BE49-F238E27FC236}">
                      <a16:creationId xmlns:a16="http://schemas.microsoft.com/office/drawing/2014/main" id="{DA18F019-9199-45EA-BB46-8C3AE5AF6BC3}"/>
                    </a:ext>
                  </a:extLst>
                </p:cNvPr>
                <p:cNvPicPr/>
                <p:nvPr/>
              </p:nvPicPr>
              <p:blipFill>
                <a:blip r:embed="rId180"/>
                <a:stretch>
                  <a:fillRect/>
                </a:stretch>
              </p:blipFill>
              <p:spPr>
                <a:xfrm>
                  <a:off x="4933451" y="3508076"/>
                  <a:ext cx="25632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32" name="Ink 431">
                  <a:extLst>
                    <a:ext uri="{FF2B5EF4-FFF2-40B4-BE49-F238E27FC236}">
                      <a16:creationId xmlns:a16="http://schemas.microsoft.com/office/drawing/2014/main" id="{2B0603B8-0D4B-438B-BE40-F631D9EE1894}"/>
                    </a:ext>
                  </a:extLst>
                </p14:cNvPr>
                <p14:cNvContentPartPr/>
                <p14:nvPr/>
              </p14:nvContentPartPr>
              <p14:xfrm>
                <a:off x="5201651" y="3745676"/>
                <a:ext cx="170640" cy="148680"/>
              </p14:xfrm>
            </p:contentPart>
          </mc:Choice>
          <mc:Fallback xmlns="">
            <p:pic>
              <p:nvPicPr>
                <p:cNvPr id="432" name="Ink 431">
                  <a:extLst>
                    <a:ext uri="{FF2B5EF4-FFF2-40B4-BE49-F238E27FC236}">
                      <a16:creationId xmlns:a16="http://schemas.microsoft.com/office/drawing/2014/main" id="{2B0603B8-0D4B-438B-BE40-F631D9EE1894}"/>
                    </a:ext>
                  </a:extLst>
                </p:cNvPr>
                <p:cNvPicPr/>
                <p:nvPr/>
              </p:nvPicPr>
              <p:blipFill>
                <a:blip r:embed="rId182"/>
                <a:stretch>
                  <a:fillRect/>
                </a:stretch>
              </p:blipFill>
              <p:spPr>
                <a:xfrm>
                  <a:off x="5183651" y="3727676"/>
                  <a:ext cx="2062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33" name="Ink 432">
                  <a:extLst>
                    <a:ext uri="{FF2B5EF4-FFF2-40B4-BE49-F238E27FC236}">
                      <a16:creationId xmlns:a16="http://schemas.microsoft.com/office/drawing/2014/main" id="{BF5DCFD5-3D48-4367-8D2F-A5B5C644255B}"/>
                    </a:ext>
                  </a:extLst>
                </p14:cNvPr>
                <p14:cNvContentPartPr/>
                <p14:nvPr/>
              </p14:nvContentPartPr>
              <p14:xfrm>
                <a:off x="5468051" y="3614636"/>
                <a:ext cx="154080" cy="259200"/>
              </p14:xfrm>
            </p:contentPart>
          </mc:Choice>
          <mc:Fallback xmlns="">
            <p:pic>
              <p:nvPicPr>
                <p:cNvPr id="433" name="Ink 432">
                  <a:extLst>
                    <a:ext uri="{FF2B5EF4-FFF2-40B4-BE49-F238E27FC236}">
                      <a16:creationId xmlns:a16="http://schemas.microsoft.com/office/drawing/2014/main" id="{BF5DCFD5-3D48-4367-8D2F-A5B5C644255B}"/>
                    </a:ext>
                  </a:extLst>
                </p:cNvPr>
                <p:cNvPicPr/>
                <p:nvPr/>
              </p:nvPicPr>
              <p:blipFill>
                <a:blip r:embed="rId184"/>
                <a:stretch>
                  <a:fillRect/>
                </a:stretch>
              </p:blipFill>
              <p:spPr>
                <a:xfrm>
                  <a:off x="5450411" y="3596996"/>
                  <a:ext cx="1897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34" name="Ink 433">
                  <a:extLst>
                    <a:ext uri="{FF2B5EF4-FFF2-40B4-BE49-F238E27FC236}">
                      <a16:creationId xmlns:a16="http://schemas.microsoft.com/office/drawing/2014/main" id="{81827F19-BDC1-443E-9A63-8D8F895798A5}"/>
                    </a:ext>
                  </a:extLst>
                </p14:cNvPr>
                <p14:cNvContentPartPr/>
                <p14:nvPr/>
              </p14:nvContentPartPr>
              <p14:xfrm>
                <a:off x="5732651" y="3725516"/>
                <a:ext cx="92160" cy="275040"/>
              </p14:xfrm>
            </p:contentPart>
          </mc:Choice>
          <mc:Fallback xmlns="">
            <p:pic>
              <p:nvPicPr>
                <p:cNvPr id="434" name="Ink 433">
                  <a:extLst>
                    <a:ext uri="{FF2B5EF4-FFF2-40B4-BE49-F238E27FC236}">
                      <a16:creationId xmlns:a16="http://schemas.microsoft.com/office/drawing/2014/main" id="{81827F19-BDC1-443E-9A63-8D8F895798A5}"/>
                    </a:ext>
                  </a:extLst>
                </p:cNvPr>
                <p:cNvPicPr/>
                <p:nvPr/>
              </p:nvPicPr>
              <p:blipFill>
                <a:blip r:embed="rId186"/>
                <a:stretch>
                  <a:fillRect/>
                </a:stretch>
              </p:blipFill>
              <p:spPr>
                <a:xfrm>
                  <a:off x="5714651" y="3707516"/>
                  <a:ext cx="1278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35" name="Ink 434">
                  <a:extLst>
                    <a:ext uri="{FF2B5EF4-FFF2-40B4-BE49-F238E27FC236}">
                      <a16:creationId xmlns:a16="http://schemas.microsoft.com/office/drawing/2014/main" id="{67FA9009-DAD4-4DCA-ABB0-B1FAB13A05F6}"/>
                    </a:ext>
                  </a:extLst>
                </p14:cNvPr>
                <p14:cNvContentPartPr/>
                <p14:nvPr/>
              </p14:nvContentPartPr>
              <p14:xfrm>
                <a:off x="5862611" y="3826676"/>
                <a:ext cx="92880" cy="193680"/>
              </p14:xfrm>
            </p:contentPart>
          </mc:Choice>
          <mc:Fallback xmlns="">
            <p:pic>
              <p:nvPicPr>
                <p:cNvPr id="435" name="Ink 434">
                  <a:extLst>
                    <a:ext uri="{FF2B5EF4-FFF2-40B4-BE49-F238E27FC236}">
                      <a16:creationId xmlns:a16="http://schemas.microsoft.com/office/drawing/2014/main" id="{67FA9009-DAD4-4DCA-ABB0-B1FAB13A05F6}"/>
                    </a:ext>
                  </a:extLst>
                </p:cNvPr>
                <p:cNvPicPr/>
                <p:nvPr/>
              </p:nvPicPr>
              <p:blipFill>
                <a:blip r:embed="rId188"/>
                <a:stretch>
                  <a:fillRect/>
                </a:stretch>
              </p:blipFill>
              <p:spPr>
                <a:xfrm>
                  <a:off x="5844971" y="3809036"/>
                  <a:ext cx="128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36" name="Ink 435">
                  <a:extLst>
                    <a:ext uri="{FF2B5EF4-FFF2-40B4-BE49-F238E27FC236}">
                      <a16:creationId xmlns:a16="http://schemas.microsoft.com/office/drawing/2014/main" id="{A8A5AF9E-21FC-4FFE-BE6A-1C711A4076D9}"/>
                    </a:ext>
                  </a:extLst>
                </p14:cNvPr>
                <p14:cNvContentPartPr/>
                <p14:nvPr/>
              </p14:nvContentPartPr>
              <p14:xfrm>
                <a:off x="5973851" y="3782036"/>
                <a:ext cx="87480" cy="242280"/>
              </p14:xfrm>
            </p:contentPart>
          </mc:Choice>
          <mc:Fallback xmlns="">
            <p:pic>
              <p:nvPicPr>
                <p:cNvPr id="436" name="Ink 435">
                  <a:extLst>
                    <a:ext uri="{FF2B5EF4-FFF2-40B4-BE49-F238E27FC236}">
                      <a16:creationId xmlns:a16="http://schemas.microsoft.com/office/drawing/2014/main" id="{A8A5AF9E-21FC-4FFE-BE6A-1C711A4076D9}"/>
                    </a:ext>
                  </a:extLst>
                </p:cNvPr>
                <p:cNvPicPr/>
                <p:nvPr/>
              </p:nvPicPr>
              <p:blipFill>
                <a:blip r:embed="rId190"/>
                <a:stretch>
                  <a:fillRect/>
                </a:stretch>
              </p:blipFill>
              <p:spPr>
                <a:xfrm>
                  <a:off x="5956211" y="3764396"/>
                  <a:ext cx="123120" cy="277920"/>
                </a:xfrm>
                <a:prstGeom prst="rect">
                  <a:avLst/>
                </a:prstGeom>
              </p:spPr>
            </p:pic>
          </mc:Fallback>
        </mc:AlternateContent>
      </p:grpSp>
      <p:grpSp>
        <p:nvGrpSpPr>
          <p:cNvPr id="448" name="Group 447">
            <a:extLst>
              <a:ext uri="{FF2B5EF4-FFF2-40B4-BE49-F238E27FC236}">
                <a16:creationId xmlns:a16="http://schemas.microsoft.com/office/drawing/2014/main" id="{6DF2BC2A-07FC-4F65-85E2-07D06A72FD43}"/>
              </a:ext>
            </a:extLst>
          </p:cNvPr>
          <p:cNvGrpSpPr/>
          <p:nvPr/>
        </p:nvGrpSpPr>
        <p:grpSpPr>
          <a:xfrm>
            <a:off x="2208611" y="4442276"/>
            <a:ext cx="2496240" cy="243360"/>
            <a:chOff x="2208611" y="4442276"/>
            <a:chExt cx="2496240" cy="243360"/>
          </a:xfrm>
        </p:grpSpPr>
        <mc:AlternateContent xmlns:mc="http://schemas.openxmlformats.org/markup-compatibility/2006" xmlns:p14="http://schemas.microsoft.com/office/powerpoint/2010/main">
          <mc:Choice Requires="p14">
            <p:contentPart p14:bwMode="auto" r:id="rId191">
              <p14:nvContentPartPr>
                <p14:cNvPr id="438" name="Ink 437">
                  <a:extLst>
                    <a:ext uri="{FF2B5EF4-FFF2-40B4-BE49-F238E27FC236}">
                      <a16:creationId xmlns:a16="http://schemas.microsoft.com/office/drawing/2014/main" id="{F55B0FE5-E686-4FD1-AB6D-FF6D26A79BA8}"/>
                    </a:ext>
                  </a:extLst>
                </p14:cNvPr>
                <p14:cNvContentPartPr/>
                <p14:nvPr/>
              </p14:nvContentPartPr>
              <p14:xfrm>
                <a:off x="2208611" y="4495196"/>
                <a:ext cx="206640" cy="186120"/>
              </p14:xfrm>
            </p:contentPart>
          </mc:Choice>
          <mc:Fallback xmlns="">
            <p:pic>
              <p:nvPicPr>
                <p:cNvPr id="438" name="Ink 437">
                  <a:extLst>
                    <a:ext uri="{FF2B5EF4-FFF2-40B4-BE49-F238E27FC236}">
                      <a16:creationId xmlns:a16="http://schemas.microsoft.com/office/drawing/2014/main" id="{F55B0FE5-E686-4FD1-AB6D-FF6D26A79BA8}"/>
                    </a:ext>
                  </a:extLst>
                </p:cNvPr>
                <p:cNvPicPr/>
                <p:nvPr/>
              </p:nvPicPr>
              <p:blipFill>
                <a:blip r:embed="rId192"/>
                <a:stretch>
                  <a:fillRect/>
                </a:stretch>
              </p:blipFill>
              <p:spPr>
                <a:xfrm>
                  <a:off x="2190611" y="4477196"/>
                  <a:ext cx="2422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39" name="Ink 438">
                  <a:extLst>
                    <a:ext uri="{FF2B5EF4-FFF2-40B4-BE49-F238E27FC236}">
                      <a16:creationId xmlns:a16="http://schemas.microsoft.com/office/drawing/2014/main" id="{CD541C74-2B7B-4CC6-B9C8-3BCCB366BB16}"/>
                    </a:ext>
                  </a:extLst>
                </p14:cNvPr>
                <p14:cNvContentPartPr/>
                <p14:nvPr/>
              </p14:nvContentPartPr>
              <p14:xfrm>
                <a:off x="2500571" y="4559996"/>
                <a:ext cx="127080" cy="101520"/>
              </p14:xfrm>
            </p:contentPart>
          </mc:Choice>
          <mc:Fallback xmlns="">
            <p:pic>
              <p:nvPicPr>
                <p:cNvPr id="439" name="Ink 438">
                  <a:extLst>
                    <a:ext uri="{FF2B5EF4-FFF2-40B4-BE49-F238E27FC236}">
                      <a16:creationId xmlns:a16="http://schemas.microsoft.com/office/drawing/2014/main" id="{CD541C74-2B7B-4CC6-B9C8-3BCCB366BB16}"/>
                    </a:ext>
                  </a:extLst>
                </p:cNvPr>
                <p:cNvPicPr/>
                <p:nvPr/>
              </p:nvPicPr>
              <p:blipFill>
                <a:blip r:embed="rId194"/>
                <a:stretch>
                  <a:fillRect/>
                </a:stretch>
              </p:blipFill>
              <p:spPr>
                <a:xfrm>
                  <a:off x="2482931" y="4542356"/>
                  <a:ext cx="162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40" name="Ink 439">
                  <a:extLst>
                    <a:ext uri="{FF2B5EF4-FFF2-40B4-BE49-F238E27FC236}">
                      <a16:creationId xmlns:a16="http://schemas.microsoft.com/office/drawing/2014/main" id="{A2E1CF8E-80CC-49ED-AFB0-4217CEE5B27F}"/>
                    </a:ext>
                  </a:extLst>
                </p14:cNvPr>
                <p14:cNvContentPartPr/>
                <p14:nvPr/>
              </p14:nvContentPartPr>
              <p14:xfrm>
                <a:off x="2718011" y="4579436"/>
                <a:ext cx="213120" cy="84960"/>
              </p14:xfrm>
            </p:contentPart>
          </mc:Choice>
          <mc:Fallback xmlns="">
            <p:pic>
              <p:nvPicPr>
                <p:cNvPr id="440" name="Ink 439">
                  <a:extLst>
                    <a:ext uri="{FF2B5EF4-FFF2-40B4-BE49-F238E27FC236}">
                      <a16:creationId xmlns:a16="http://schemas.microsoft.com/office/drawing/2014/main" id="{A2E1CF8E-80CC-49ED-AFB0-4217CEE5B27F}"/>
                    </a:ext>
                  </a:extLst>
                </p:cNvPr>
                <p:cNvPicPr/>
                <p:nvPr/>
              </p:nvPicPr>
              <p:blipFill>
                <a:blip r:embed="rId196"/>
                <a:stretch>
                  <a:fillRect/>
                </a:stretch>
              </p:blipFill>
              <p:spPr>
                <a:xfrm>
                  <a:off x="2700371" y="4561796"/>
                  <a:ext cx="248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41" name="Ink 440">
                  <a:extLst>
                    <a:ext uri="{FF2B5EF4-FFF2-40B4-BE49-F238E27FC236}">
                      <a16:creationId xmlns:a16="http://schemas.microsoft.com/office/drawing/2014/main" id="{182AF556-4B87-4201-AF2F-B144B6A7F72A}"/>
                    </a:ext>
                  </a:extLst>
                </p14:cNvPr>
                <p14:cNvContentPartPr/>
                <p14:nvPr/>
              </p14:nvContentPartPr>
              <p14:xfrm>
                <a:off x="2955251" y="4563236"/>
                <a:ext cx="309240" cy="97200"/>
              </p14:xfrm>
            </p:contentPart>
          </mc:Choice>
          <mc:Fallback xmlns="">
            <p:pic>
              <p:nvPicPr>
                <p:cNvPr id="441" name="Ink 440">
                  <a:extLst>
                    <a:ext uri="{FF2B5EF4-FFF2-40B4-BE49-F238E27FC236}">
                      <a16:creationId xmlns:a16="http://schemas.microsoft.com/office/drawing/2014/main" id="{182AF556-4B87-4201-AF2F-B144B6A7F72A}"/>
                    </a:ext>
                  </a:extLst>
                </p:cNvPr>
                <p:cNvPicPr/>
                <p:nvPr/>
              </p:nvPicPr>
              <p:blipFill>
                <a:blip r:embed="rId198"/>
                <a:stretch>
                  <a:fillRect/>
                </a:stretch>
              </p:blipFill>
              <p:spPr>
                <a:xfrm>
                  <a:off x="2937611" y="4545236"/>
                  <a:ext cx="344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42" name="Ink 441">
                  <a:extLst>
                    <a:ext uri="{FF2B5EF4-FFF2-40B4-BE49-F238E27FC236}">
                      <a16:creationId xmlns:a16="http://schemas.microsoft.com/office/drawing/2014/main" id="{9417D614-84B2-49A6-A587-AD5FD799E4E0}"/>
                    </a:ext>
                  </a:extLst>
                </p14:cNvPr>
                <p14:cNvContentPartPr/>
                <p14:nvPr/>
              </p14:nvContentPartPr>
              <p14:xfrm>
                <a:off x="3255131" y="4552076"/>
                <a:ext cx="141120" cy="87480"/>
              </p14:xfrm>
            </p:contentPart>
          </mc:Choice>
          <mc:Fallback xmlns="">
            <p:pic>
              <p:nvPicPr>
                <p:cNvPr id="442" name="Ink 441">
                  <a:extLst>
                    <a:ext uri="{FF2B5EF4-FFF2-40B4-BE49-F238E27FC236}">
                      <a16:creationId xmlns:a16="http://schemas.microsoft.com/office/drawing/2014/main" id="{9417D614-84B2-49A6-A587-AD5FD799E4E0}"/>
                    </a:ext>
                  </a:extLst>
                </p:cNvPr>
                <p:cNvPicPr/>
                <p:nvPr/>
              </p:nvPicPr>
              <p:blipFill>
                <a:blip r:embed="rId200"/>
                <a:stretch>
                  <a:fillRect/>
                </a:stretch>
              </p:blipFill>
              <p:spPr>
                <a:xfrm>
                  <a:off x="3237491" y="4534436"/>
                  <a:ext cx="17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43" name="Ink 442">
                  <a:extLst>
                    <a:ext uri="{FF2B5EF4-FFF2-40B4-BE49-F238E27FC236}">
                      <a16:creationId xmlns:a16="http://schemas.microsoft.com/office/drawing/2014/main" id="{C539A80B-C218-4517-9D5B-46962E535572}"/>
                    </a:ext>
                  </a:extLst>
                </p14:cNvPr>
                <p14:cNvContentPartPr/>
                <p14:nvPr/>
              </p14:nvContentPartPr>
              <p14:xfrm>
                <a:off x="3416771" y="4531196"/>
                <a:ext cx="265680" cy="103680"/>
              </p14:xfrm>
            </p:contentPart>
          </mc:Choice>
          <mc:Fallback xmlns="">
            <p:pic>
              <p:nvPicPr>
                <p:cNvPr id="443" name="Ink 442">
                  <a:extLst>
                    <a:ext uri="{FF2B5EF4-FFF2-40B4-BE49-F238E27FC236}">
                      <a16:creationId xmlns:a16="http://schemas.microsoft.com/office/drawing/2014/main" id="{C539A80B-C218-4517-9D5B-46962E535572}"/>
                    </a:ext>
                  </a:extLst>
                </p:cNvPr>
                <p:cNvPicPr/>
                <p:nvPr/>
              </p:nvPicPr>
              <p:blipFill>
                <a:blip r:embed="rId202"/>
                <a:stretch>
                  <a:fillRect/>
                </a:stretch>
              </p:blipFill>
              <p:spPr>
                <a:xfrm>
                  <a:off x="3399131" y="4513556"/>
                  <a:ext cx="301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44" name="Ink 443">
                  <a:extLst>
                    <a:ext uri="{FF2B5EF4-FFF2-40B4-BE49-F238E27FC236}">
                      <a16:creationId xmlns:a16="http://schemas.microsoft.com/office/drawing/2014/main" id="{BB0B5AAC-EECD-4F6C-AB2F-9DF1583AC548}"/>
                    </a:ext>
                  </a:extLst>
                </p14:cNvPr>
                <p14:cNvContentPartPr/>
                <p14:nvPr/>
              </p14:nvContentPartPr>
              <p14:xfrm>
                <a:off x="3866411" y="4442276"/>
                <a:ext cx="136800" cy="243360"/>
              </p14:xfrm>
            </p:contentPart>
          </mc:Choice>
          <mc:Fallback xmlns="">
            <p:pic>
              <p:nvPicPr>
                <p:cNvPr id="444" name="Ink 443">
                  <a:extLst>
                    <a:ext uri="{FF2B5EF4-FFF2-40B4-BE49-F238E27FC236}">
                      <a16:creationId xmlns:a16="http://schemas.microsoft.com/office/drawing/2014/main" id="{BB0B5AAC-EECD-4F6C-AB2F-9DF1583AC548}"/>
                    </a:ext>
                  </a:extLst>
                </p:cNvPr>
                <p:cNvPicPr/>
                <p:nvPr/>
              </p:nvPicPr>
              <p:blipFill>
                <a:blip r:embed="rId204"/>
                <a:stretch>
                  <a:fillRect/>
                </a:stretch>
              </p:blipFill>
              <p:spPr>
                <a:xfrm>
                  <a:off x="3848411" y="4424636"/>
                  <a:ext cx="17244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45" name="Ink 444">
                  <a:extLst>
                    <a:ext uri="{FF2B5EF4-FFF2-40B4-BE49-F238E27FC236}">
                      <a16:creationId xmlns:a16="http://schemas.microsoft.com/office/drawing/2014/main" id="{691FE881-F7EF-4186-8FD8-AE9C7ACA52BC}"/>
                    </a:ext>
                  </a:extLst>
                </p14:cNvPr>
                <p14:cNvContentPartPr/>
                <p14:nvPr/>
              </p14:nvContentPartPr>
              <p14:xfrm>
                <a:off x="3786851" y="4547396"/>
                <a:ext cx="308160" cy="112320"/>
              </p14:xfrm>
            </p:contentPart>
          </mc:Choice>
          <mc:Fallback xmlns="">
            <p:pic>
              <p:nvPicPr>
                <p:cNvPr id="445" name="Ink 444">
                  <a:extLst>
                    <a:ext uri="{FF2B5EF4-FFF2-40B4-BE49-F238E27FC236}">
                      <a16:creationId xmlns:a16="http://schemas.microsoft.com/office/drawing/2014/main" id="{691FE881-F7EF-4186-8FD8-AE9C7ACA52BC}"/>
                    </a:ext>
                  </a:extLst>
                </p:cNvPr>
                <p:cNvPicPr/>
                <p:nvPr/>
              </p:nvPicPr>
              <p:blipFill>
                <a:blip r:embed="rId206"/>
                <a:stretch>
                  <a:fillRect/>
                </a:stretch>
              </p:blipFill>
              <p:spPr>
                <a:xfrm>
                  <a:off x="3768851" y="4529756"/>
                  <a:ext cx="343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46" name="Ink 445">
                  <a:extLst>
                    <a:ext uri="{FF2B5EF4-FFF2-40B4-BE49-F238E27FC236}">
                      <a16:creationId xmlns:a16="http://schemas.microsoft.com/office/drawing/2014/main" id="{72C877D1-DFE4-4F02-B36E-F34B43E86C9E}"/>
                    </a:ext>
                  </a:extLst>
                </p14:cNvPr>
                <p14:cNvContentPartPr/>
                <p14:nvPr/>
              </p14:nvContentPartPr>
              <p14:xfrm>
                <a:off x="4189331" y="4512116"/>
                <a:ext cx="48600" cy="139680"/>
              </p14:xfrm>
            </p:contentPart>
          </mc:Choice>
          <mc:Fallback xmlns="">
            <p:pic>
              <p:nvPicPr>
                <p:cNvPr id="446" name="Ink 445">
                  <a:extLst>
                    <a:ext uri="{FF2B5EF4-FFF2-40B4-BE49-F238E27FC236}">
                      <a16:creationId xmlns:a16="http://schemas.microsoft.com/office/drawing/2014/main" id="{72C877D1-DFE4-4F02-B36E-F34B43E86C9E}"/>
                    </a:ext>
                  </a:extLst>
                </p:cNvPr>
                <p:cNvPicPr/>
                <p:nvPr/>
              </p:nvPicPr>
              <p:blipFill>
                <a:blip r:embed="rId208"/>
                <a:stretch>
                  <a:fillRect/>
                </a:stretch>
              </p:blipFill>
              <p:spPr>
                <a:xfrm>
                  <a:off x="4171331" y="4494116"/>
                  <a:ext cx="842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47" name="Ink 446">
                  <a:extLst>
                    <a:ext uri="{FF2B5EF4-FFF2-40B4-BE49-F238E27FC236}">
                      <a16:creationId xmlns:a16="http://schemas.microsoft.com/office/drawing/2014/main" id="{66753B30-765D-4279-9739-BEB527879296}"/>
                    </a:ext>
                  </a:extLst>
                </p14:cNvPr>
                <p14:cNvContentPartPr/>
                <p14:nvPr/>
              </p14:nvContentPartPr>
              <p14:xfrm>
                <a:off x="4347371" y="4529396"/>
                <a:ext cx="357480" cy="104760"/>
              </p14:xfrm>
            </p:contentPart>
          </mc:Choice>
          <mc:Fallback xmlns="">
            <p:pic>
              <p:nvPicPr>
                <p:cNvPr id="447" name="Ink 446">
                  <a:extLst>
                    <a:ext uri="{FF2B5EF4-FFF2-40B4-BE49-F238E27FC236}">
                      <a16:creationId xmlns:a16="http://schemas.microsoft.com/office/drawing/2014/main" id="{66753B30-765D-4279-9739-BEB527879296}"/>
                    </a:ext>
                  </a:extLst>
                </p:cNvPr>
                <p:cNvPicPr/>
                <p:nvPr/>
              </p:nvPicPr>
              <p:blipFill>
                <a:blip r:embed="rId210"/>
                <a:stretch>
                  <a:fillRect/>
                </a:stretch>
              </p:blipFill>
              <p:spPr>
                <a:xfrm>
                  <a:off x="4329731" y="4511396"/>
                  <a:ext cx="393120" cy="140400"/>
                </a:xfrm>
                <a:prstGeom prst="rect">
                  <a:avLst/>
                </a:prstGeom>
              </p:spPr>
            </p:pic>
          </mc:Fallback>
        </mc:AlternateContent>
      </p:grpSp>
      <p:grpSp>
        <p:nvGrpSpPr>
          <p:cNvPr id="457" name="Group 456">
            <a:extLst>
              <a:ext uri="{FF2B5EF4-FFF2-40B4-BE49-F238E27FC236}">
                <a16:creationId xmlns:a16="http://schemas.microsoft.com/office/drawing/2014/main" id="{D9C12855-EA69-491D-815E-845CCD3A9068}"/>
              </a:ext>
            </a:extLst>
          </p:cNvPr>
          <p:cNvGrpSpPr/>
          <p:nvPr/>
        </p:nvGrpSpPr>
        <p:grpSpPr>
          <a:xfrm>
            <a:off x="5677211" y="4168676"/>
            <a:ext cx="794520" cy="361080"/>
            <a:chOff x="5677211" y="4168676"/>
            <a:chExt cx="794520" cy="361080"/>
          </a:xfrm>
        </p:grpSpPr>
        <mc:AlternateContent xmlns:mc="http://schemas.openxmlformats.org/markup-compatibility/2006" xmlns:p14="http://schemas.microsoft.com/office/powerpoint/2010/main">
          <mc:Choice Requires="p14">
            <p:contentPart p14:bwMode="auto" r:id="rId211">
              <p14:nvContentPartPr>
                <p14:cNvPr id="449" name="Ink 448">
                  <a:extLst>
                    <a:ext uri="{FF2B5EF4-FFF2-40B4-BE49-F238E27FC236}">
                      <a16:creationId xmlns:a16="http://schemas.microsoft.com/office/drawing/2014/main" id="{AAA2BAFC-986D-43EA-9D19-C3E28800549F}"/>
                    </a:ext>
                  </a:extLst>
                </p14:cNvPr>
                <p14:cNvContentPartPr/>
                <p14:nvPr/>
              </p14:nvContentPartPr>
              <p14:xfrm>
                <a:off x="5677211" y="4253636"/>
                <a:ext cx="240840" cy="233640"/>
              </p14:xfrm>
            </p:contentPart>
          </mc:Choice>
          <mc:Fallback xmlns="">
            <p:pic>
              <p:nvPicPr>
                <p:cNvPr id="449" name="Ink 448">
                  <a:extLst>
                    <a:ext uri="{FF2B5EF4-FFF2-40B4-BE49-F238E27FC236}">
                      <a16:creationId xmlns:a16="http://schemas.microsoft.com/office/drawing/2014/main" id="{AAA2BAFC-986D-43EA-9D19-C3E28800549F}"/>
                    </a:ext>
                  </a:extLst>
                </p:cNvPr>
                <p:cNvPicPr/>
                <p:nvPr/>
              </p:nvPicPr>
              <p:blipFill>
                <a:blip r:embed="rId212"/>
                <a:stretch>
                  <a:fillRect/>
                </a:stretch>
              </p:blipFill>
              <p:spPr>
                <a:xfrm>
                  <a:off x="5659211" y="4235996"/>
                  <a:ext cx="2764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50" name="Ink 449">
                  <a:extLst>
                    <a:ext uri="{FF2B5EF4-FFF2-40B4-BE49-F238E27FC236}">
                      <a16:creationId xmlns:a16="http://schemas.microsoft.com/office/drawing/2014/main" id="{6EA18D73-7110-4579-B29F-A00408B358C6}"/>
                    </a:ext>
                  </a:extLst>
                </p14:cNvPr>
                <p14:cNvContentPartPr/>
                <p14:nvPr/>
              </p14:nvContentPartPr>
              <p14:xfrm>
                <a:off x="5960171" y="4277396"/>
                <a:ext cx="41040" cy="235440"/>
              </p14:xfrm>
            </p:contentPart>
          </mc:Choice>
          <mc:Fallback xmlns="">
            <p:pic>
              <p:nvPicPr>
                <p:cNvPr id="450" name="Ink 449">
                  <a:extLst>
                    <a:ext uri="{FF2B5EF4-FFF2-40B4-BE49-F238E27FC236}">
                      <a16:creationId xmlns:a16="http://schemas.microsoft.com/office/drawing/2014/main" id="{6EA18D73-7110-4579-B29F-A00408B358C6}"/>
                    </a:ext>
                  </a:extLst>
                </p:cNvPr>
                <p:cNvPicPr/>
                <p:nvPr/>
              </p:nvPicPr>
              <p:blipFill>
                <a:blip r:embed="rId214"/>
                <a:stretch>
                  <a:fillRect/>
                </a:stretch>
              </p:blipFill>
              <p:spPr>
                <a:xfrm>
                  <a:off x="5942171" y="4259756"/>
                  <a:ext cx="76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51" name="Ink 450">
                  <a:extLst>
                    <a:ext uri="{FF2B5EF4-FFF2-40B4-BE49-F238E27FC236}">
                      <a16:creationId xmlns:a16="http://schemas.microsoft.com/office/drawing/2014/main" id="{FA4766E2-6209-4130-A357-378A888053A2}"/>
                    </a:ext>
                  </a:extLst>
                </p14:cNvPr>
                <p14:cNvContentPartPr/>
                <p14:nvPr/>
              </p14:nvContentPartPr>
              <p14:xfrm>
                <a:off x="6089771" y="4168676"/>
                <a:ext cx="89640" cy="361080"/>
              </p14:xfrm>
            </p:contentPart>
          </mc:Choice>
          <mc:Fallback xmlns="">
            <p:pic>
              <p:nvPicPr>
                <p:cNvPr id="451" name="Ink 450">
                  <a:extLst>
                    <a:ext uri="{FF2B5EF4-FFF2-40B4-BE49-F238E27FC236}">
                      <a16:creationId xmlns:a16="http://schemas.microsoft.com/office/drawing/2014/main" id="{FA4766E2-6209-4130-A357-378A888053A2}"/>
                    </a:ext>
                  </a:extLst>
                </p:cNvPr>
                <p:cNvPicPr/>
                <p:nvPr/>
              </p:nvPicPr>
              <p:blipFill>
                <a:blip r:embed="rId216"/>
                <a:stretch>
                  <a:fillRect/>
                </a:stretch>
              </p:blipFill>
              <p:spPr>
                <a:xfrm>
                  <a:off x="6071771" y="4150676"/>
                  <a:ext cx="12528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52" name="Ink 451">
                  <a:extLst>
                    <a:ext uri="{FF2B5EF4-FFF2-40B4-BE49-F238E27FC236}">
                      <a16:creationId xmlns:a16="http://schemas.microsoft.com/office/drawing/2014/main" id="{66D633BF-15E2-4F70-BCC4-CE626A3DD912}"/>
                    </a:ext>
                  </a:extLst>
                </p14:cNvPr>
                <p14:cNvContentPartPr/>
                <p14:nvPr/>
              </p14:nvContentPartPr>
              <p14:xfrm>
                <a:off x="5965211" y="4400876"/>
                <a:ext cx="200520" cy="6840"/>
              </p14:xfrm>
            </p:contentPart>
          </mc:Choice>
          <mc:Fallback xmlns="">
            <p:pic>
              <p:nvPicPr>
                <p:cNvPr id="452" name="Ink 451">
                  <a:extLst>
                    <a:ext uri="{FF2B5EF4-FFF2-40B4-BE49-F238E27FC236}">
                      <a16:creationId xmlns:a16="http://schemas.microsoft.com/office/drawing/2014/main" id="{66D633BF-15E2-4F70-BCC4-CE626A3DD912}"/>
                    </a:ext>
                  </a:extLst>
                </p:cNvPr>
                <p:cNvPicPr/>
                <p:nvPr/>
              </p:nvPicPr>
              <p:blipFill>
                <a:blip r:embed="rId218"/>
                <a:stretch>
                  <a:fillRect/>
                </a:stretch>
              </p:blipFill>
              <p:spPr>
                <a:xfrm>
                  <a:off x="5947571" y="4382876"/>
                  <a:ext cx="236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54" name="Ink 453">
                  <a:extLst>
                    <a:ext uri="{FF2B5EF4-FFF2-40B4-BE49-F238E27FC236}">
                      <a16:creationId xmlns:a16="http://schemas.microsoft.com/office/drawing/2014/main" id="{23696DEB-98C5-41DB-A222-D25D01E70D0C}"/>
                    </a:ext>
                  </a:extLst>
                </p14:cNvPr>
                <p14:cNvContentPartPr/>
                <p14:nvPr/>
              </p14:nvContentPartPr>
              <p14:xfrm>
                <a:off x="6340331" y="4283876"/>
                <a:ext cx="124200" cy="32040"/>
              </p14:xfrm>
            </p:contentPart>
          </mc:Choice>
          <mc:Fallback xmlns="">
            <p:pic>
              <p:nvPicPr>
                <p:cNvPr id="454" name="Ink 453">
                  <a:extLst>
                    <a:ext uri="{FF2B5EF4-FFF2-40B4-BE49-F238E27FC236}">
                      <a16:creationId xmlns:a16="http://schemas.microsoft.com/office/drawing/2014/main" id="{23696DEB-98C5-41DB-A222-D25D01E70D0C}"/>
                    </a:ext>
                  </a:extLst>
                </p:cNvPr>
                <p:cNvPicPr/>
                <p:nvPr/>
              </p:nvPicPr>
              <p:blipFill>
                <a:blip r:embed="rId220"/>
                <a:stretch>
                  <a:fillRect/>
                </a:stretch>
              </p:blipFill>
              <p:spPr>
                <a:xfrm>
                  <a:off x="6322331" y="4265876"/>
                  <a:ext cx="159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55" name="Ink 454">
                  <a:extLst>
                    <a:ext uri="{FF2B5EF4-FFF2-40B4-BE49-F238E27FC236}">
                      <a16:creationId xmlns:a16="http://schemas.microsoft.com/office/drawing/2014/main" id="{98F7914E-3327-4E04-B5B1-30A7523056C8}"/>
                    </a:ext>
                  </a:extLst>
                </p14:cNvPr>
                <p14:cNvContentPartPr/>
                <p14:nvPr/>
              </p14:nvContentPartPr>
              <p14:xfrm>
                <a:off x="6325211" y="4373156"/>
                <a:ext cx="146520" cy="22680"/>
              </p14:xfrm>
            </p:contentPart>
          </mc:Choice>
          <mc:Fallback xmlns="">
            <p:pic>
              <p:nvPicPr>
                <p:cNvPr id="455" name="Ink 454">
                  <a:extLst>
                    <a:ext uri="{FF2B5EF4-FFF2-40B4-BE49-F238E27FC236}">
                      <a16:creationId xmlns:a16="http://schemas.microsoft.com/office/drawing/2014/main" id="{98F7914E-3327-4E04-B5B1-30A7523056C8}"/>
                    </a:ext>
                  </a:extLst>
                </p:cNvPr>
                <p:cNvPicPr/>
                <p:nvPr/>
              </p:nvPicPr>
              <p:blipFill>
                <a:blip r:embed="rId222"/>
                <a:stretch>
                  <a:fillRect/>
                </a:stretch>
              </p:blipFill>
              <p:spPr>
                <a:xfrm>
                  <a:off x="6307571" y="4355516"/>
                  <a:ext cx="182160" cy="58320"/>
                </a:xfrm>
                <a:prstGeom prst="rect">
                  <a:avLst/>
                </a:prstGeom>
              </p:spPr>
            </p:pic>
          </mc:Fallback>
        </mc:AlternateContent>
      </p:grpSp>
      <p:grpSp>
        <p:nvGrpSpPr>
          <p:cNvPr id="469" name="Group 468">
            <a:extLst>
              <a:ext uri="{FF2B5EF4-FFF2-40B4-BE49-F238E27FC236}">
                <a16:creationId xmlns:a16="http://schemas.microsoft.com/office/drawing/2014/main" id="{1705858E-E1C0-4A90-A7EB-737C5D418315}"/>
              </a:ext>
            </a:extLst>
          </p:cNvPr>
          <p:cNvGrpSpPr/>
          <p:nvPr/>
        </p:nvGrpSpPr>
        <p:grpSpPr>
          <a:xfrm>
            <a:off x="6710051" y="4151756"/>
            <a:ext cx="1198800" cy="272880"/>
            <a:chOff x="6710051" y="4151756"/>
            <a:chExt cx="1198800" cy="272880"/>
          </a:xfrm>
        </p:grpSpPr>
        <mc:AlternateContent xmlns:mc="http://schemas.openxmlformats.org/markup-compatibility/2006" xmlns:p14="http://schemas.microsoft.com/office/powerpoint/2010/main">
          <mc:Choice Requires="p14">
            <p:contentPart p14:bwMode="auto" r:id="rId223">
              <p14:nvContentPartPr>
                <p14:cNvPr id="456" name="Ink 455">
                  <a:extLst>
                    <a:ext uri="{FF2B5EF4-FFF2-40B4-BE49-F238E27FC236}">
                      <a16:creationId xmlns:a16="http://schemas.microsoft.com/office/drawing/2014/main" id="{21F8C8AA-B775-4498-93CA-838A2E7D4483}"/>
                    </a:ext>
                  </a:extLst>
                </p14:cNvPr>
                <p14:cNvContentPartPr/>
                <p14:nvPr/>
              </p14:nvContentPartPr>
              <p14:xfrm>
                <a:off x="6710051" y="4292876"/>
                <a:ext cx="115200" cy="18720"/>
              </p14:xfrm>
            </p:contentPart>
          </mc:Choice>
          <mc:Fallback xmlns="">
            <p:pic>
              <p:nvPicPr>
                <p:cNvPr id="456" name="Ink 455">
                  <a:extLst>
                    <a:ext uri="{FF2B5EF4-FFF2-40B4-BE49-F238E27FC236}">
                      <a16:creationId xmlns:a16="http://schemas.microsoft.com/office/drawing/2014/main" id="{21F8C8AA-B775-4498-93CA-838A2E7D4483}"/>
                    </a:ext>
                  </a:extLst>
                </p:cNvPr>
                <p:cNvPicPr/>
                <p:nvPr/>
              </p:nvPicPr>
              <p:blipFill>
                <a:blip r:embed="rId224"/>
                <a:stretch>
                  <a:fillRect/>
                </a:stretch>
              </p:blipFill>
              <p:spPr>
                <a:xfrm>
                  <a:off x="6692051" y="4275236"/>
                  <a:ext cx="1508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58" name="Ink 457">
                  <a:extLst>
                    <a:ext uri="{FF2B5EF4-FFF2-40B4-BE49-F238E27FC236}">
                      <a16:creationId xmlns:a16="http://schemas.microsoft.com/office/drawing/2014/main" id="{1A131E0F-2E8A-479E-892C-0E98ED57B7AA}"/>
                    </a:ext>
                  </a:extLst>
                </p14:cNvPr>
                <p14:cNvContentPartPr/>
                <p14:nvPr/>
              </p14:nvContentPartPr>
              <p14:xfrm>
                <a:off x="6963491" y="4196756"/>
                <a:ext cx="147600" cy="142920"/>
              </p14:xfrm>
            </p:contentPart>
          </mc:Choice>
          <mc:Fallback xmlns="">
            <p:pic>
              <p:nvPicPr>
                <p:cNvPr id="458" name="Ink 457">
                  <a:extLst>
                    <a:ext uri="{FF2B5EF4-FFF2-40B4-BE49-F238E27FC236}">
                      <a16:creationId xmlns:a16="http://schemas.microsoft.com/office/drawing/2014/main" id="{1A131E0F-2E8A-479E-892C-0E98ED57B7AA}"/>
                    </a:ext>
                  </a:extLst>
                </p:cNvPr>
                <p:cNvPicPr/>
                <p:nvPr/>
              </p:nvPicPr>
              <p:blipFill>
                <a:blip r:embed="rId226"/>
                <a:stretch>
                  <a:fillRect/>
                </a:stretch>
              </p:blipFill>
              <p:spPr>
                <a:xfrm>
                  <a:off x="6945491" y="4178756"/>
                  <a:ext cx="183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59" name="Ink 458">
                  <a:extLst>
                    <a:ext uri="{FF2B5EF4-FFF2-40B4-BE49-F238E27FC236}">
                      <a16:creationId xmlns:a16="http://schemas.microsoft.com/office/drawing/2014/main" id="{839A726C-2030-4627-992D-8F18E14B8462}"/>
                    </a:ext>
                  </a:extLst>
                </p14:cNvPr>
                <p14:cNvContentPartPr/>
                <p14:nvPr/>
              </p14:nvContentPartPr>
              <p14:xfrm>
                <a:off x="7081571" y="4160756"/>
                <a:ext cx="14040" cy="241560"/>
              </p14:xfrm>
            </p:contentPart>
          </mc:Choice>
          <mc:Fallback xmlns="">
            <p:pic>
              <p:nvPicPr>
                <p:cNvPr id="459" name="Ink 458">
                  <a:extLst>
                    <a:ext uri="{FF2B5EF4-FFF2-40B4-BE49-F238E27FC236}">
                      <a16:creationId xmlns:a16="http://schemas.microsoft.com/office/drawing/2014/main" id="{839A726C-2030-4627-992D-8F18E14B8462}"/>
                    </a:ext>
                  </a:extLst>
                </p:cNvPr>
                <p:cNvPicPr/>
                <p:nvPr/>
              </p:nvPicPr>
              <p:blipFill>
                <a:blip r:embed="rId228"/>
                <a:stretch>
                  <a:fillRect/>
                </a:stretch>
              </p:blipFill>
              <p:spPr>
                <a:xfrm>
                  <a:off x="7063571" y="4142756"/>
                  <a:ext cx="496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60" name="Ink 459">
                  <a:extLst>
                    <a:ext uri="{FF2B5EF4-FFF2-40B4-BE49-F238E27FC236}">
                      <a16:creationId xmlns:a16="http://schemas.microsoft.com/office/drawing/2014/main" id="{F0915C4E-EF81-47A1-9F85-B86FF6BA9351}"/>
                    </a:ext>
                  </a:extLst>
                </p14:cNvPr>
                <p14:cNvContentPartPr/>
                <p14:nvPr/>
              </p14:nvContentPartPr>
              <p14:xfrm>
                <a:off x="7216571" y="4161116"/>
                <a:ext cx="124920" cy="241560"/>
              </p14:xfrm>
            </p:contentPart>
          </mc:Choice>
          <mc:Fallback xmlns="">
            <p:pic>
              <p:nvPicPr>
                <p:cNvPr id="460" name="Ink 459">
                  <a:extLst>
                    <a:ext uri="{FF2B5EF4-FFF2-40B4-BE49-F238E27FC236}">
                      <a16:creationId xmlns:a16="http://schemas.microsoft.com/office/drawing/2014/main" id="{F0915C4E-EF81-47A1-9F85-B86FF6BA9351}"/>
                    </a:ext>
                  </a:extLst>
                </p:cNvPr>
                <p:cNvPicPr/>
                <p:nvPr/>
              </p:nvPicPr>
              <p:blipFill>
                <a:blip r:embed="rId230"/>
                <a:stretch>
                  <a:fillRect/>
                </a:stretch>
              </p:blipFill>
              <p:spPr>
                <a:xfrm>
                  <a:off x="7198571" y="4143476"/>
                  <a:ext cx="160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61" name="Ink 460">
                  <a:extLst>
                    <a:ext uri="{FF2B5EF4-FFF2-40B4-BE49-F238E27FC236}">
                      <a16:creationId xmlns:a16="http://schemas.microsoft.com/office/drawing/2014/main" id="{53C52848-0D65-4BB1-A1EA-6572D8A64937}"/>
                    </a:ext>
                  </a:extLst>
                </p14:cNvPr>
                <p14:cNvContentPartPr/>
                <p14:nvPr/>
              </p14:nvContentPartPr>
              <p14:xfrm>
                <a:off x="7385411" y="4151756"/>
                <a:ext cx="169920" cy="241560"/>
              </p14:xfrm>
            </p:contentPart>
          </mc:Choice>
          <mc:Fallback xmlns="">
            <p:pic>
              <p:nvPicPr>
                <p:cNvPr id="461" name="Ink 460">
                  <a:extLst>
                    <a:ext uri="{FF2B5EF4-FFF2-40B4-BE49-F238E27FC236}">
                      <a16:creationId xmlns:a16="http://schemas.microsoft.com/office/drawing/2014/main" id="{53C52848-0D65-4BB1-A1EA-6572D8A64937}"/>
                    </a:ext>
                  </a:extLst>
                </p:cNvPr>
                <p:cNvPicPr/>
                <p:nvPr/>
              </p:nvPicPr>
              <p:blipFill>
                <a:blip r:embed="rId232"/>
                <a:stretch>
                  <a:fillRect/>
                </a:stretch>
              </p:blipFill>
              <p:spPr>
                <a:xfrm>
                  <a:off x="7367411" y="4134116"/>
                  <a:ext cx="205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63" name="Ink 462">
                  <a:extLst>
                    <a:ext uri="{FF2B5EF4-FFF2-40B4-BE49-F238E27FC236}">
                      <a16:creationId xmlns:a16="http://schemas.microsoft.com/office/drawing/2014/main" id="{2652FD6C-3E42-4EF3-9BEF-9B0A3407A21A}"/>
                    </a:ext>
                  </a:extLst>
                </p14:cNvPr>
                <p14:cNvContentPartPr/>
                <p14:nvPr/>
              </p14:nvContentPartPr>
              <p14:xfrm>
                <a:off x="7689251" y="4372076"/>
                <a:ext cx="31320" cy="28440"/>
              </p14:xfrm>
            </p:contentPart>
          </mc:Choice>
          <mc:Fallback xmlns="">
            <p:pic>
              <p:nvPicPr>
                <p:cNvPr id="463" name="Ink 462">
                  <a:extLst>
                    <a:ext uri="{FF2B5EF4-FFF2-40B4-BE49-F238E27FC236}">
                      <a16:creationId xmlns:a16="http://schemas.microsoft.com/office/drawing/2014/main" id="{2652FD6C-3E42-4EF3-9BEF-9B0A3407A21A}"/>
                    </a:ext>
                  </a:extLst>
                </p:cNvPr>
                <p:cNvPicPr/>
                <p:nvPr/>
              </p:nvPicPr>
              <p:blipFill>
                <a:blip r:embed="rId234"/>
                <a:stretch>
                  <a:fillRect/>
                </a:stretch>
              </p:blipFill>
              <p:spPr>
                <a:xfrm>
                  <a:off x="7671251" y="4354436"/>
                  <a:ext cx="669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64" name="Ink 463">
                  <a:extLst>
                    <a:ext uri="{FF2B5EF4-FFF2-40B4-BE49-F238E27FC236}">
                      <a16:creationId xmlns:a16="http://schemas.microsoft.com/office/drawing/2014/main" id="{64652880-FD2A-4185-B3B2-93DDFBE484E1}"/>
                    </a:ext>
                  </a:extLst>
                </p14:cNvPr>
                <p14:cNvContentPartPr/>
                <p14:nvPr/>
              </p14:nvContentPartPr>
              <p14:xfrm>
                <a:off x="7789331" y="4206836"/>
                <a:ext cx="119520" cy="217800"/>
              </p14:xfrm>
            </p:contentPart>
          </mc:Choice>
          <mc:Fallback xmlns="">
            <p:pic>
              <p:nvPicPr>
                <p:cNvPr id="464" name="Ink 463">
                  <a:extLst>
                    <a:ext uri="{FF2B5EF4-FFF2-40B4-BE49-F238E27FC236}">
                      <a16:creationId xmlns:a16="http://schemas.microsoft.com/office/drawing/2014/main" id="{64652880-FD2A-4185-B3B2-93DDFBE484E1}"/>
                    </a:ext>
                  </a:extLst>
                </p:cNvPr>
                <p:cNvPicPr/>
                <p:nvPr/>
              </p:nvPicPr>
              <p:blipFill>
                <a:blip r:embed="rId236"/>
                <a:stretch>
                  <a:fillRect/>
                </a:stretch>
              </p:blipFill>
              <p:spPr>
                <a:xfrm>
                  <a:off x="7771691" y="4189196"/>
                  <a:ext cx="155160" cy="253440"/>
                </a:xfrm>
                <a:prstGeom prst="rect">
                  <a:avLst/>
                </a:prstGeom>
              </p:spPr>
            </p:pic>
          </mc:Fallback>
        </mc:AlternateContent>
      </p:grpSp>
      <p:grpSp>
        <p:nvGrpSpPr>
          <p:cNvPr id="468" name="Group 467">
            <a:extLst>
              <a:ext uri="{FF2B5EF4-FFF2-40B4-BE49-F238E27FC236}">
                <a16:creationId xmlns:a16="http://schemas.microsoft.com/office/drawing/2014/main" id="{44165810-BE91-4214-B3FB-0D5D2A18E983}"/>
              </a:ext>
            </a:extLst>
          </p:cNvPr>
          <p:cNvGrpSpPr/>
          <p:nvPr/>
        </p:nvGrpSpPr>
        <p:grpSpPr>
          <a:xfrm>
            <a:off x="8076971" y="4163276"/>
            <a:ext cx="408960" cy="243360"/>
            <a:chOff x="8076971" y="4163276"/>
            <a:chExt cx="408960" cy="243360"/>
          </a:xfrm>
        </p:grpSpPr>
        <mc:AlternateContent xmlns:mc="http://schemas.openxmlformats.org/markup-compatibility/2006" xmlns:p14="http://schemas.microsoft.com/office/powerpoint/2010/main">
          <mc:Choice Requires="p14">
            <p:contentPart p14:bwMode="auto" r:id="rId237">
              <p14:nvContentPartPr>
                <p14:cNvPr id="465" name="Ink 464">
                  <a:extLst>
                    <a:ext uri="{FF2B5EF4-FFF2-40B4-BE49-F238E27FC236}">
                      <a16:creationId xmlns:a16="http://schemas.microsoft.com/office/drawing/2014/main" id="{2BEEF321-652C-4318-82B3-26FC454AF265}"/>
                    </a:ext>
                  </a:extLst>
                </p14:cNvPr>
                <p14:cNvContentPartPr/>
                <p14:nvPr/>
              </p14:nvContentPartPr>
              <p14:xfrm>
                <a:off x="8076971" y="4178396"/>
                <a:ext cx="230400" cy="228240"/>
              </p14:xfrm>
            </p:contentPart>
          </mc:Choice>
          <mc:Fallback xmlns="">
            <p:pic>
              <p:nvPicPr>
                <p:cNvPr id="465" name="Ink 464">
                  <a:extLst>
                    <a:ext uri="{FF2B5EF4-FFF2-40B4-BE49-F238E27FC236}">
                      <a16:creationId xmlns:a16="http://schemas.microsoft.com/office/drawing/2014/main" id="{2BEEF321-652C-4318-82B3-26FC454AF265}"/>
                    </a:ext>
                  </a:extLst>
                </p:cNvPr>
                <p:cNvPicPr/>
                <p:nvPr/>
              </p:nvPicPr>
              <p:blipFill>
                <a:blip r:embed="rId238"/>
                <a:stretch>
                  <a:fillRect/>
                </a:stretch>
              </p:blipFill>
              <p:spPr>
                <a:xfrm>
                  <a:off x="8058971" y="4160396"/>
                  <a:ext cx="266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66" name="Ink 465">
                  <a:extLst>
                    <a:ext uri="{FF2B5EF4-FFF2-40B4-BE49-F238E27FC236}">
                      <a16:creationId xmlns:a16="http://schemas.microsoft.com/office/drawing/2014/main" id="{F4E093BB-3AA0-4183-BD32-1439398C8500}"/>
                    </a:ext>
                  </a:extLst>
                </p14:cNvPr>
                <p14:cNvContentPartPr/>
                <p14:nvPr/>
              </p14:nvContentPartPr>
              <p14:xfrm>
                <a:off x="8323211" y="4164716"/>
                <a:ext cx="104760" cy="240840"/>
              </p14:xfrm>
            </p:contentPart>
          </mc:Choice>
          <mc:Fallback xmlns="">
            <p:pic>
              <p:nvPicPr>
                <p:cNvPr id="466" name="Ink 465">
                  <a:extLst>
                    <a:ext uri="{FF2B5EF4-FFF2-40B4-BE49-F238E27FC236}">
                      <a16:creationId xmlns:a16="http://schemas.microsoft.com/office/drawing/2014/main" id="{F4E093BB-3AA0-4183-BD32-1439398C8500}"/>
                    </a:ext>
                  </a:extLst>
                </p:cNvPr>
                <p:cNvPicPr/>
                <p:nvPr/>
              </p:nvPicPr>
              <p:blipFill>
                <a:blip r:embed="rId240"/>
                <a:stretch>
                  <a:fillRect/>
                </a:stretch>
              </p:blipFill>
              <p:spPr>
                <a:xfrm>
                  <a:off x="8305571" y="4146716"/>
                  <a:ext cx="1404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67" name="Ink 466">
                  <a:extLst>
                    <a:ext uri="{FF2B5EF4-FFF2-40B4-BE49-F238E27FC236}">
                      <a16:creationId xmlns:a16="http://schemas.microsoft.com/office/drawing/2014/main" id="{40C3EFF3-BC87-4E30-B79D-BFCAD4C390DC}"/>
                    </a:ext>
                  </a:extLst>
                </p14:cNvPr>
                <p14:cNvContentPartPr/>
                <p14:nvPr/>
              </p14:nvContentPartPr>
              <p14:xfrm>
                <a:off x="8317451" y="4163276"/>
                <a:ext cx="168480" cy="14760"/>
              </p14:xfrm>
            </p:contentPart>
          </mc:Choice>
          <mc:Fallback xmlns="">
            <p:pic>
              <p:nvPicPr>
                <p:cNvPr id="467" name="Ink 466">
                  <a:extLst>
                    <a:ext uri="{FF2B5EF4-FFF2-40B4-BE49-F238E27FC236}">
                      <a16:creationId xmlns:a16="http://schemas.microsoft.com/office/drawing/2014/main" id="{40C3EFF3-BC87-4E30-B79D-BFCAD4C390DC}"/>
                    </a:ext>
                  </a:extLst>
                </p:cNvPr>
                <p:cNvPicPr/>
                <p:nvPr/>
              </p:nvPicPr>
              <p:blipFill>
                <a:blip r:embed="rId242"/>
                <a:stretch>
                  <a:fillRect/>
                </a:stretch>
              </p:blipFill>
              <p:spPr>
                <a:xfrm>
                  <a:off x="8299811" y="4145636"/>
                  <a:ext cx="204120" cy="50400"/>
                </a:xfrm>
                <a:prstGeom prst="rect">
                  <a:avLst/>
                </a:prstGeom>
              </p:spPr>
            </p:pic>
          </mc:Fallback>
        </mc:AlternateContent>
      </p:grpSp>
      <p:grpSp>
        <p:nvGrpSpPr>
          <p:cNvPr id="482" name="Group 481">
            <a:extLst>
              <a:ext uri="{FF2B5EF4-FFF2-40B4-BE49-F238E27FC236}">
                <a16:creationId xmlns:a16="http://schemas.microsoft.com/office/drawing/2014/main" id="{082A88F7-FC99-42C9-B457-8B5237B3AD34}"/>
              </a:ext>
            </a:extLst>
          </p:cNvPr>
          <p:cNvGrpSpPr/>
          <p:nvPr/>
        </p:nvGrpSpPr>
        <p:grpSpPr>
          <a:xfrm>
            <a:off x="955091" y="5250836"/>
            <a:ext cx="2449440" cy="277920"/>
            <a:chOff x="955091" y="5250836"/>
            <a:chExt cx="2449440" cy="277920"/>
          </a:xfrm>
        </p:grpSpPr>
        <mc:AlternateContent xmlns:mc="http://schemas.openxmlformats.org/markup-compatibility/2006" xmlns:p14="http://schemas.microsoft.com/office/powerpoint/2010/main">
          <mc:Choice Requires="p14">
            <p:contentPart p14:bwMode="auto" r:id="rId243">
              <p14:nvContentPartPr>
                <p14:cNvPr id="470" name="Ink 469">
                  <a:extLst>
                    <a:ext uri="{FF2B5EF4-FFF2-40B4-BE49-F238E27FC236}">
                      <a16:creationId xmlns:a16="http://schemas.microsoft.com/office/drawing/2014/main" id="{0350B6FB-CACE-4788-B8CB-2424A7241F24}"/>
                    </a:ext>
                  </a:extLst>
                </p14:cNvPr>
                <p14:cNvContentPartPr/>
                <p14:nvPr/>
              </p14:nvContentPartPr>
              <p14:xfrm>
                <a:off x="955091" y="5380436"/>
                <a:ext cx="160920" cy="32400"/>
              </p14:xfrm>
            </p:contentPart>
          </mc:Choice>
          <mc:Fallback xmlns="">
            <p:pic>
              <p:nvPicPr>
                <p:cNvPr id="470" name="Ink 469">
                  <a:extLst>
                    <a:ext uri="{FF2B5EF4-FFF2-40B4-BE49-F238E27FC236}">
                      <a16:creationId xmlns:a16="http://schemas.microsoft.com/office/drawing/2014/main" id="{0350B6FB-CACE-4788-B8CB-2424A7241F24}"/>
                    </a:ext>
                  </a:extLst>
                </p:cNvPr>
                <p:cNvPicPr/>
                <p:nvPr/>
              </p:nvPicPr>
              <p:blipFill>
                <a:blip r:embed="rId244"/>
                <a:stretch>
                  <a:fillRect/>
                </a:stretch>
              </p:blipFill>
              <p:spPr>
                <a:xfrm>
                  <a:off x="937091" y="5362796"/>
                  <a:ext cx="196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71" name="Ink 470">
                  <a:extLst>
                    <a:ext uri="{FF2B5EF4-FFF2-40B4-BE49-F238E27FC236}">
                      <a16:creationId xmlns:a16="http://schemas.microsoft.com/office/drawing/2014/main" id="{9E008C4E-4F30-4E76-9F8B-FE58B36E7FC4}"/>
                    </a:ext>
                  </a:extLst>
                </p14:cNvPr>
                <p14:cNvContentPartPr/>
                <p14:nvPr/>
              </p14:nvContentPartPr>
              <p14:xfrm>
                <a:off x="1311851" y="5308796"/>
                <a:ext cx="32040" cy="198000"/>
              </p14:xfrm>
            </p:contentPart>
          </mc:Choice>
          <mc:Fallback xmlns="">
            <p:pic>
              <p:nvPicPr>
                <p:cNvPr id="471" name="Ink 470">
                  <a:extLst>
                    <a:ext uri="{FF2B5EF4-FFF2-40B4-BE49-F238E27FC236}">
                      <a16:creationId xmlns:a16="http://schemas.microsoft.com/office/drawing/2014/main" id="{9E008C4E-4F30-4E76-9F8B-FE58B36E7FC4}"/>
                    </a:ext>
                  </a:extLst>
                </p:cNvPr>
                <p:cNvPicPr/>
                <p:nvPr/>
              </p:nvPicPr>
              <p:blipFill>
                <a:blip r:embed="rId246"/>
                <a:stretch>
                  <a:fillRect/>
                </a:stretch>
              </p:blipFill>
              <p:spPr>
                <a:xfrm>
                  <a:off x="1293851" y="5291156"/>
                  <a:ext cx="676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72" name="Ink 471">
                  <a:extLst>
                    <a:ext uri="{FF2B5EF4-FFF2-40B4-BE49-F238E27FC236}">
                      <a16:creationId xmlns:a16="http://schemas.microsoft.com/office/drawing/2014/main" id="{B1B033FD-A95C-4FF1-A0EA-BE39E56038A5}"/>
                    </a:ext>
                  </a:extLst>
                </p14:cNvPr>
                <p14:cNvContentPartPr/>
                <p14:nvPr/>
              </p14:nvContentPartPr>
              <p14:xfrm>
                <a:off x="1281251" y="5282516"/>
                <a:ext cx="199440" cy="108720"/>
              </p14:xfrm>
            </p:contentPart>
          </mc:Choice>
          <mc:Fallback xmlns="">
            <p:pic>
              <p:nvPicPr>
                <p:cNvPr id="472" name="Ink 471">
                  <a:extLst>
                    <a:ext uri="{FF2B5EF4-FFF2-40B4-BE49-F238E27FC236}">
                      <a16:creationId xmlns:a16="http://schemas.microsoft.com/office/drawing/2014/main" id="{B1B033FD-A95C-4FF1-A0EA-BE39E56038A5}"/>
                    </a:ext>
                  </a:extLst>
                </p:cNvPr>
                <p:cNvPicPr/>
                <p:nvPr/>
              </p:nvPicPr>
              <p:blipFill>
                <a:blip r:embed="rId248"/>
                <a:stretch>
                  <a:fillRect/>
                </a:stretch>
              </p:blipFill>
              <p:spPr>
                <a:xfrm>
                  <a:off x="1263611" y="5264516"/>
                  <a:ext cx="235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73" name="Ink 472">
                  <a:extLst>
                    <a:ext uri="{FF2B5EF4-FFF2-40B4-BE49-F238E27FC236}">
                      <a16:creationId xmlns:a16="http://schemas.microsoft.com/office/drawing/2014/main" id="{66E4A17C-586C-467F-AA3C-88BAA2384230}"/>
                    </a:ext>
                  </a:extLst>
                </p14:cNvPr>
                <p14:cNvContentPartPr/>
                <p14:nvPr/>
              </p14:nvContentPartPr>
              <p14:xfrm>
                <a:off x="1332731" y="5476916"/>
                <a:ext cx="158760" cy="51840"/>
              </p14:xfrm>
            </p:contentPart>
          </mc:Choice>
          <mc:Fallback xmlns="">
            <p:pic>
              <p:nvPicPr>
                <p:cNvPr id="473" name="Ink 472">
                  <a:extLst>
                    <a:ext uri="{FF2B5EF4-FFF2-40B4-BE49-F238E27FC236}">
                      <a16:creationId xmlns:a16="http://schemas.microsoft.com/office/drawing/2014/main" id="{66E4A17C-586C-467F-AA3C-88BAA2384230}"/>
                    </a:ext>
                  </a:extLst>
                </p:cNvPr>
                <p:cNvPicPr/>
                <p:nvPr/>
              </p:nvPicPr>
              <p:blipFill>
                <a:blip r:embed="rId250"/>
                <a:stretch>
                  <a:fillRect/>
                </a:stretch>
              </p:blipFill>
              <p:spPr>
                <a:xfrm>
                  <a:off x="1315091" y="5458916"/>
                  <a:ext cx="19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74" name="Ink 473">
                  <a:extLst>
                    <a:ext uri="{FF2B5EF4-FFF2-40B4-BE49-F238E27FC236}">
                      <a16:creationId xmlns:a16="http://schemas.microsoft.com/office/drawing/2014/main" id="{6E908E35-3006-4CDA-B13B-3DC0C69FF066}"/>
                    </a:ext>
                  </a:extLst>
                </p14:cNvPr>
                <p14:cNvContentPartPr/>
                <p14:nvPr/>
              </p14:nvContentPartPr>
              <p14:xfrm>
                <a:off x="1564931" y="5315276"/>
                <a:ext cx="208440" cy="191880"/>
              </p14:xfrm>
            </p:contentPart>
          </mc:Choice>
          <mc:Fallback xmlns="">
            <p:pic>
              <p:nvPicPr>
                <p:cNvPr id="474" name="Ink 473">
                  <a:extLst>
                    <a:ext uri="{FF2B5EF4-FFF2-40B4-BE49-F238E27FC236}">
                      <a16:creationId xmlns:a16="http://schemas.microsoft.com/office/drawing/2014/main" id="{6E908E35-3006-4CDA-B13B-3DC0C69FF066}"/>
                    </a:ext>
                  </a:extLst>
                </p:cNvPr>
                <p:cNvPicPr/>
                <p:nvPr/>
              </p:nvPicPr>
              <p:blipFill>
                <a:blip r:embed="rId252"/>
                <a:stretch>
                  <a:fillRect/>
                </a:stretch>
              </p:blipFill>
              <p:spPr>
                <a:xfrm>
                  <a:off x="1547291" y="5297276"/>
                  <a:ext cx="2440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75" name="Ink 474">
                  <a:extLst>
                    <a:ext uri="{FF2B5EF4-FFF2-40B4-BE49-F238E27FC236}">
                      <a16:creationId xmlns:a16="http://schemas.microsoft.com/office/drawing/2014/main" id="{784D6818-150A-4659-B680-2CABC02F08A3}"/>
                    </a:ext>
                  </a:extLst>
                </p14:cNvPr>
                <p14:cNvContentPartPr/>
                <p14:nvPr/>
              </p14:nvContentPartPr>
              <p14:xfrm>
                <a:off x="1752131" y="5339396"/>
                <a:ext cx="117720" cy="147600"/>
              </p14:xfrm>
            </p:contentPart>
          </mc:Choice>
          <mc:Fallback xmlns="">
            <p:pic>
              <p:nvPicPr>
                <p:cNvPr id="475" name="Ink 474">
                  <a:extLst>
                    <a:ext uri="{FF2B5EF4-FFF2-40B4-BE49-F238E27FC236}">
                      <a16:creationId xmlns:a16="http://schemas.microsoft.com/office/drawing/2014/main" id="{784D6818-150A-4659-B680-2CABC02F08A3}"/>
                    </a:ext>
                  </a:extLst>
                </p:cNvPr>
                <p:cNvPicPr/>
                <p:nvPr/>
              </p:nvPicPr>
              <p:blipFill>
                <a:blip r:embed="rId254"/>
                <a:stretch>
                  <a:fillRect/>
                </a:stretch>
              </p:blipFill>
              <p:spPr>
                <a:xfrm>
                  <a:off x="1734131" y="5321396"/>
                  <a:ext cx="153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76" name="Ink 475">
                  <a:extLst>
                    <a:ext uri="{FF2B5EF4-FFF2-40B4-BE49-F238E27FC236}">
                      <a16:creationId xmlns:a16="http://schemas.microsoft.com/office/drawing/2014/main" id="{AE722EBC-C975-465A-B31B-108C573D08B7}"/>
                    </a:ext>
                  </a:extLst>
                </p14:cNvPr>
                <p14:cNvContentPartPr/>
                <p14:nvPr/>
              </p14:nvContentPartPr>
              <p14:xfrm>
                <a:off x="2035091" y="5255156"/>
                <a:ext cx="29160" cy="264240"/>
              </p14:xfrm>
            </p:contentPart>
          </mc:Choice>
          <mc:Fallback xmlns="">
            <p:pic>
              <p:nvPicPr>
                <p:cNvPr id="476" name="Ink 475">
                  <a:extLst>
                    <a:ext uri="{FF2B5EF4-FFF2-40B4-BE49-F238E27FC236}">
                      <a16:creationId xmlns:a16="http://schemas.microsoft.com/office/drawing/2014/main" id="{AE722EBC-C975-465A-B31B-108C573D08B7}"/>
                    </a:ext>
                  </a:extLst>
                </p:cNvPr>
                <p:cNvPicPr/>
                <p:nvPr/>
              </p:nvPicPr>
              <p:blipFill>
                <a:blip r:embed="rId256"/>
                <a:stretch>
                  <a:fillRect/>
                </a:stretch>
              </p:blipFill>
              <p:spPr>
                <a:xfrm>
                  <a:off x="2017451" y="5237156"/>
                  <a:ext cx="648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77" name="Ink 476">
                  <a:extLst>
                    <a:ext uri="{FF2B5EF4-FFF2-40B4-BE49-F238E27FC236}">
                      <a16:creationId xmlns:a16="http://schemas.microsoft.com/office/drawing/2014/main" id="{7252FC66-189D-4E86-8208-91A7D09C8522}"/>
                    </a:ext>
                  </a:extLst>
                </p14:cNvPr>
                <p14:cNvContentPartPr/>
                <p14:nvPr/>
              </p14:nvContentPartPr>
              <p14:xfrm>
                <a:off x="1976771" y="5267756"/>
                <a:ext cx="514800" cy="189360"/>
              </p14:xfrm>
            </p:contentPart>
          </mc:Choice>
          <mc:Fallback xmlns="">
            <p:pic>
              <p:nvPicPr>
                <p:cNvPr id="477" name="Ink 476">
                  <a:extLst>
                    <a:ext uri="{FF2B5EF4-FFF2-40B4-BE49-F238E27FC236}">
                      <a16:creationId xmlns:a16="http://schemas.microsoft.com/office/drawing/2014/main" id="{7252FC66-189D-4E86-8208-91A7D09C8522}"/>
                    </a:ext>
                  </a:extLst>
                </p:cNvPr>
                <p:cNvPicPr/>
                <p:nvPr/>
              </p:nvPicPr>
              <p:blipFill>
                <a:blip r:embed="rId258"/>
                <a:stretch>
                  <a:fillRect/>
                </a:stretch>
              </p:blipFill>
              <p:spPr>
                <a:xfrm>
                  <a:off x="1958771" y="5250116"/>
                  <a:ext cx="5504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78" name="Ink 477">
                  <a:extLst>
                    <a:ext uri="{FF2B5EF4-FFF2-40B4-BE49-F238E27FC236}">
                      <a16:creationId xmlns:a16="http://schemas.microsoft.com/office/drawing/2014/main" id="{F59DA60F-2FA2-4653-9A0D-90D2902695DD}"/>
                    </a:ext>
                  </a:extLst>
                </p14:cNvPr>
                <p14:cNvContentPartPr/>
                <p14:nvPr/>
              </p14:nvContentPartPr>
              <p14:xfrm>
                <a:off x="2557091" y="5337956"/>
                <a:ext cx="130680" cy="141840"/>
              </p14:xfrm>
            </p:contentPart>
          </mc:Choice>
          <mc:Fallback xmlns="">
            <p:pic>
              <p:nvPicPr>
                <p:cNvPr id="478" name="Ink 477">
                  <a:extLst>
                    <a:ext uri="{FF2B5EF4-FFF2-40B4-BE49-F238E27FC236}">
                      <a16:creationId xmlns:a16="http://schemas.microsoft.com/office/drawing/2014/main" id="{F59DA60F-2FA2-4653-9A0D-90D2902695DD}"/>
                    </a:ext>
                  </a:extLst>
                </p:cNvPr>
                <p:cNvPicPr/>
                <p:nvPr/>
              </p:nvPicPr>
              <p:blipFill>
                <a:blip r:embed="rId260"/>
                <a:stretch>
                  <a:fillRect/>
                </a:stretch>
              </p:blipFill>
              <p:spPr>
                <a:xfrm>
                  <a:off x="2539091" y="5320316"/>
                  <a:ext cx="166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79" name="Ink 478">
                  <a:extLst>
                    <a:ext uri="{FF2B5EF4-FFF2-40B4-BE49-F238E27FC236}">
                      <a16:creationId xmlns:a16="http://schemas.microsoft.com/office/drawing/2014/main" id="{BB96DC85-C8D6-4543-91BF-6B40C9300043}"/>
                    </a:ext>
                  </a:extLst>
                </p14:cNvPr>
                <p14:cNvContentPartPr/>
                <p14:nvPr/>
              </p14:nvContentPartPr>
              <p14:xfrm>
                <a:off x="2853011" y="5317436"/>
                <a:ext cx="228960" cy="87480"/>
              </p14:xfrm>
            </p:contentPart>
          </mc:Choice>
          <mc:Fallback xmlns="">
            <p:pic>
              <p:nvPicPr>
                <p:cNvPr id="479" name="Ink 478">
                  <a:extLst>
                    <a:ext uri="{FF2B5EF4-FFF2-40B4-BE49-F238E27FC236}">
                      <a16:creationId xmlns:a16="http://schemas.microsoft.com/office/drawing/2014/main" id="{BB96DC85-C8D6-4543-91BF-6B40C9300043}"/>
                    </a:ext>
                  </a:extLst>
                </p:cNvPr>
                <p:cNvPicPr/>
                <p:nvPr/>
              </p:nvPicPr>
              <p:blipFill>
                <a:blip r:embed="rId262"/>
                <a:stretch>
                  <a:fillRect/>
                </a:stretch>
              </p:blipFill>
              <p:spPr>
                <a:xfrm>
                  <a:off x="2835011" y="5299436"/>
                  <a:ext cx="264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0" name="Ink 479">
                  <a:extLst>
                    <a:ext uri="{FF2B5EF4-FFF2-40B4-BE49-F238E27FC236}">
                      <a16:creationId xmlns:a16="http://schemas.microsoft.com/office/drawing/2014/main" id="{A5EEE9D6-6833-4067-A53A-D83E49C661C1}"/>
                    </a:ext>
                  </a:extLst>
                </p14:cNvPr>
                <p14:cNvContentPartPr/>
                <p14:nvPr/>
              </p14:nvContentPartPr>
              <p14:xfrm>
                <a:off x="3099971" y="5250836"/>
                <a:ext cx="86760" cy="164880"/>
              </p14:xfrm>
            </p:contentPart>
          </mc:Choice>
          <mc:Fallback xmlns="">
            <p:pic>
              <p:nvPicPr>
                <p:cNvPr id="480" name="Ink 479">
                  <a:extLst>
                    <a:ext uri="{FF2B5EF4-FFF2-40B4-BE49-F238E27FC236}">
                      <a16:creationId xmlns:a16="http://schemas.microsoft.com/office/drawing/2014/main" id="{A5EEE9D6-6833-4067-A53A-D83E49C661C1}"/>
                    </a:ext>
                  </a:extLst>
                </p:cNvPr>
                <p:cNvPicPr/>
                <p:nvPr/>
              </p:nvPicPr>
              <p:blipFill>
                <a:blip r:embed="rId264"/>
                <a:stretch>
                  <a:fillRect/>
                </a:stretch>
              </p:blipFill>
              <p:spPr>
                <a:xfrm>
                  <a:off x="3081971" y="5233196"/>
                  <a:ext cx="122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1" name="Ink 480">
                  <a:extLst>
                    <a:ext uri="{FF2B5EF4-FFF2-40B4-BE49-F238E27FC236}">
                      <a16:creationId xmlns:a16="http://schemas.microsoft.com/office/drawing/2014/main" id="{BF913CBE-4547-4159-99A6-A8C6DD3477FE}"/>
                    </a:ext>
                  </a:extLst>
                </p14:cNvPr>
                <p14:cNvContentPartPr/>
                <p14:nvPr/>
              </p14:nvContentPartPr>
              <p14:xfrm>
                <a:off x="3252611" y="5299076"/>
                <a:ext cx="151920" cy="110880"/>
              </p14:xfrm>
            </p:contentPart>
          </mc:Choice>
          <mc:Fallback xmlns="">
            <p:pic>
              <p:nvPicPr>
                <p:cNvPr id="481" name="Ink 480">
                  <a:extLst>
                    <a:ext uri="{FF2B5EF4-FFF2-40B4-BE49-F238E27FC236}">
                      <a16:creationId xmlns:a16="http://schemas.microsoft.com/office/drawing/2014/main" id="{BF913CBE-4547-4159-99A6-A8C6DD3477FE}"/>
                    </a:ext>
                  </a:extLst>
                </p:cNvPr>
                <p:cNvPicPr/>
                <p:nvPr/>
              </p:nvPicPr>
              <p:blipFill>
                <a:blip r:embed="rId266"/>
                <a:stretch>
                  <a:fillRect/>
                </a:stretch>
              </p:blipFill>
              <p:spPr>
                <a:xfrm>
                  <a:off x="3234971" y="5281076"/>
                  <a:ext cx="187560" cy="146520"/>
                </a:xfrm>
                <a:prstGeom prst="rect">
                  <a:avLst/>
                </a:prstGeom>
              </p:spPr>
            </p:pic>
          </mc:Fallback>
        </mc:AlternateContent>
      </p:grpSp>
      <p:grpSp>
        <p:nvGrpSpPr>
          <p:cNvPr id="492" name="Group 491">
            <a:extLst>
              <a:ext uri="{FF2B5EF4-FFF2-40B4-BE49-F238E27FC236}">
                <a16:creationId xmlns:a16="http://schemas.microsoft.com/office/drawing/2014/main" id="{D154CB0D-A6E2-4979-A699-E4767142B15C}"/>
              </a:ext>
            </a:extLst>
          </p:cNvPr>
          <p:cNvGrpSpPr/>
          <p:nvPr/>
        </p:nvGrpSpPr>
        <p:grpSpPr>
          <a:xfrm>
            <a:off x="3756971" y="5252636"/>
            <a:ext cx="514080" cy="150840"/>
            <a:chOff x="3756971" y="5252636"/>
            <a:chExt cx="514080" cy="150840"/>
          </a:xfrm>
        </p:grpSpPr>
        <mc:AlternateContent xmlns:mc="http://schemas.openxmlformats.org/markup-compatibility/2006" xmlns:p14="http://schemas.microsoft.com/office/powerpoint/2010/main">
          <mc:Choice Requires="p14">
            <p:contentPart p14:bwMode="auto" r:id="rId267">
              <p14:nvContentPartPr>
                <p14:cNvPr id="483" name="Ink 482">
                  <a:extLst>
                    <a:ext uri="{FF2B5EF4-FFF2-40B4-BE49-F238E27FC236}">
                      <a16:creationId xmlns:a16="http://schemas.microsoft.com/office/drawing/2014/main" id="{C44A97E5-BAB7-4143-87EA-B38E734C0693}"/>
                    </a:ext>
                  </a:extLst>
                </p14:cNvPr>
                <p14:cNvContentPartPr/>
                <p14:nvPr/>
              </p14:nvContentPartPr>
              <p14:xfrm>
                <a:off x="3756971" y="5318156"/>
                <a:ext cx="338760" cy="28440"/>
              </p14:xfrm>
            </p:contentPart>
          </mc:Choice>
          <mc:Fallback xmlns="">
            <p:pic>
              <p:nvPicPr>
                <p:cNvPr id="483" name="Ink 482">
                  <a:extLst>
                    <a:ext uri="{FF2B5EF4-FFF2-40B4-BE49-F238E27FC236}">
                      <a16:creationId xmlns:a16="http://schemas.microsoft.com/office/drawing/2014/main" id="{C44A97E5-BAB7-4143-87EA-B38E734C0693}"/>
                    </a:ext>
                  </a:extLst>
                </p:cNvPr>
                <p:cNvPicPr/>
                <p:nvPr/>
              </p:nvPicPr>
              <p:blipFill>
                <a:blip r:embed="rId268"/>
                <a:stretch>
                  <a:fillRect/>
                </a:stretch>
              </p:blipFill>
              <p:spPr>
                <a:xfrm>
                  <a:off x="3738971" y="5300156"/>
                  <a:ext cx="374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4" name="Ink 483">
                  <a:extLst>
                    <a:ext uri="{FF2B5EF4-FFF2-40B4-BE49-F238E27FC236}">
                      <a16:creationId xmlns:a16="http://schemas.microsoft.com/office/drawing/2014/main" id="{73505DD3-5F5D-4D0C-BDD1-8E7B69165528}"/>
                    </a:ext>
                  </a:extLst>
                </p14:cNvPr>
                <p14:cNvContentPartPr/>
                <p14:nvPr/>
              </p14:nvContentPartPr>
              <p14:xfrm>
                <a:off x="4098971" y="5252636"/>
                <a:ext cx="172080" cy="150840"/>
              </p14:xfrm>
            </p:contentPart>
          </mc:Choice>
          <mc:Fallback xmlns="">
            <p:pic>
              <p:nvPicPr>
                <p:cNvPr id="484" name="Ink 483">
                  <a:extLst>
                    <a:ext uri="{FF2B5EF4-FFF2-40B4-BE49-F238E27FC236}">
                      <a16:creationId xmlns:a16="http://schemas.microsoft.com/office/drawing/2014/main" id="{73505DD3-5F5D-4D0C-BDD1-8E7B69165528}"/>
                    </a:ext>
                  </a:extLst>
                </p:cNvPr>
                <p:cNvPicPr/>
                <p:nvPr/>
              </p:nvPicPr>
              <p:blipFill>
                <a:blip r:embed="rId270"/>
                <a:stretch>
                  <a:fillRect/>
                </a:stretch>
              </p:blipFill>
              <p:spPr>
                <a:xfrm>
                  <a:off x="4080971" y="5234996"/>
                  <a:ext cx="207720" cy="186480"/>
                </a:xfrm>
                <a:prstGeom prst="rect">
                  <a:avLst/>
                </a:prstGeom>
              </p:spPr>
            </p:pic>
          </mc:Fallback>
        </mc:AlternateContent>
      </p:grpSp>
      <p:grpSp>
        <p:nvGrpSpPr>
          <p:cNvPr id="491" name="Group 490">
            <a:extLst>
              <a:ext uri="{FF2B5EF4-FFF2-40B4-BE49-F238E27FC236}">
                <a16:creationId xmlns:a16="http://schemas.microsoft.com/office/drawing/2014/main" id="{0C57B94D-1DFC-4DD3-B9D4-D6DCF033F82D}"/>
              </a:ext>
            </a:extLst>
          </p:cNvPr>
          <p:cNvGrpSpPr/>
          <p:nvPr/>
        </p:nvGrpSpPr>
        <p:grpSpPr>
          <a:xfrm>
            <a:off x="4555811" y="5124836"/>
            <a:ext cx="577800" cy="316080"/>
            <a:chOff x="4555811" y="5124836"/>
            <a:chExt cx="577800" cy="316080"/>
          </a:xfrm>
        </p:grpSpPr>
        <mc:AlternateContent xmlns:mc="http://schemas.openxmlformats.org/markup-compatibility/2006" xmlns:p14="http://schemas.microsoft.com/office/powerpoint/2010/main">
          <mc:Choice Requires="p14">
            <p:contentPart p14:bwMode="auto" r:id="rId271">
              <p14:nvContentPartPr>
                <p14:cNvPr id="485" name="Ink 484">
                  <a:extLst>
                    <a:ext uri="{FF2B5EF4-FFF2-40B4-BE49-F238E27FC236}">
                      <a16:creationId xmlns:a16="http://schemas.microsoft.com/office/drawing/2014/main" id="{2DD5D135-5902-42BD-8B7E-AADA4895321E}"/>
                    </a:ext>
                  </a:extLst>
                </p14:cNvPr>
                <p14:cNvContentPartPr/>
                <p14:nvPr/>
              </p14:nvContentPartPr>
              <p14:xfrm>
                <a:off x="4555811" y="5260556"/>
                <a:ext cx="268200" cy="180360"/>
              </p14:xfrm>
            </p:contentPart>
          </mc:Choice>
          <mc:Fallback xmlns="">
            <p:pic>
              <p:nvPicPr>
                <p:cNvPr id="485" name="Ink 484">
                  <a:extLst>
                    <a:ext uri="{FF2B5EF4-FFF2-40B4-BE49-F238E27FC236}">
                      <a16:creationId xmlns:a16="http://schemas.microsoft.com/office/drawing/2014/main" id="{2DD5D135-5902-42BD-8B7E-AADA4895321E}"/>
                    </a:ext>
                  </a:extLst>
                </p:cNvPr>
                <p:cNvPicPr/>
                <p:nvPr/>
              </p:nvPicPr>
              <p:blipFill>
                <a:blip r:embed="rId272"/>
                <a:stretch>
                  <a:fillRect/>
                </a:stretch>
              </p:blipFill>
              <p:spPr>
                <a:xfrm>
                  <a:off x="4538171" y="5242556"/>
                  <a:ext cx="303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6" name="Ink 485">
                  <a:extLst>
                    <a:ext uri="{FF2B5EF4-FFF2-40B4-BE49-F238E27FC236}">
                      <a16:creationId xmlns:a16="http://schemas.microsoft.com/office/drawing/2014/main" id="{90AC2DFB-E435-4866-92C7-96BA6329350C}"/>
                    </a:ext>
                  </a:extLst>
                </p14:cNvPr>
                <p14:cNvContentPartPr/>
                <p14:nvPr/>
              </p14:nvContentPartPr>
              <p14:xfrm>
                <a:off x="4906451" y="5225276"/>
                <a:ext cx="48600" cy="200880"/>
              </p14:xfrm>
            </p:contentPart>
          </mc:Choice>
          <mc:Fallback xmlns="">
            <p:pic>
              <p:nvPicPr>
                <p:cNvPr id="486" name="Ink 485">
                  <a:extLst>
                    <a:ext uri="{FF2B5EF4-FFF2-40B4-BE49-F238E27FC236}">
                      <a16:creationId xmlns:a16="http://schemas.microsoft.com/office/drawing/2014/main" id="{90AC2DFB-E435-4866-92C7-96BA6329350C}"/>
                    </a:ext>
                  </a:extLst>
                </p:cNvPr>
                <p:cNvPicPr/>
                <p:nvPr/>
              </p:nvPicPr>
              <p:blipFill>
                <a:blip r:embed="rId274"/>
                <a:stretch>
                  <a:fillRect/>
                </a:stretch>
              </p:blipFill>
              <p:spPr>
                <a:xfrm>
                  <a:off x="4888451" y="5207276"/>
                  <a:ext cx="84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7" name="Ink 486">
                  <a:extLst>
                    <a:ext uri="{FF2B5EF4-FFF2-40B4-BE49-F238E27FC236}">
                      <a16:creationId xmlns:a16="http://schemas.microsoft.com/office/drawing/2014/main" id="{BEE3ACA3-5B69-4708-8335-D542BE5CEE99}"/>
                    </a:ext>
                  </a:extLst>
                </p14:cNvPr>
                <p14:cNvContentPartPr/>
                <p14:nvPr/>
              </p14:nvContentPartPr>
              <p14:xfrm>
                <a:off x="4937771" y="5124836"/>
                <a:ext cx="195840" cy="306360"/>
              </p14:xfrm>
            </p:contentPart>
          </mc:Choice>
          <mc:Fallback xmlns="">
            <p:pic>
              <p:nvPicPr>
                <p:cNvPr id="487" name="Ink 486">
                  <a:extLst>
                    <a:ext uri="{FF2B5EF4-FFF2-40B4-BE49-F238E27FC236}">
                      <a16:creationId xmlns:a16="http://schemas.microsoft.com/office/drawing/2014/main" id="{BEE3ACA3-5B69-4708-8335-D542BE5CEE99}"/>
                    </a:ext>
                  </a:extLst>
                </p:cNvPr>
                <p:cNvPicPr/>
                <p:nvPr/>
              </p:nvPicPr>
              <p:blipFill>
                <a:blip r:embed="rId276"/>
                <a:stretch>
                  <a:fillRect/>
                </a:stretch>
              </p:blipFill>
              <p:spPr>
                <a:xfrm>
                  <a:off x="4920131" y="5107196"/>
                  <a:ext cx="231480" cy="342000"/>
                </a:xfrm>
                <a:prstGeom prst="rect">
                  <a:avLst/>
                </a:prstGeom>
              </p:spPr>
            </p:pic>
          </mc:Fallback>
        </mc:AlternateContent>
      </p:grpSp>
      <p:grpSp>
        <p:nvGrpSpPr>
          <p:cNvPr id="490" name="Group 489">
            <a:extLst>
              <a:ext uri="{FF2B5EF4-FFF2-40B4-BE49-F238E27FC236}">
                <a16:creationId xmlns:a16="http://schemas.microsoft.com/office/drawing/2014/main" id="{8C2C578F-FD64-40F2-975A-219A189EBF26}"/>
              </a:ext>
            </a:extLst>
          </p:cNvPr>
          <p:cNvGrpSpPr/>
          <p:nvPr/>
        </p:nvGrpSpPr>
        <p:grpSpPr>
          <a:xfrm>
            <a:off x="5346731" y="5197556"/>
            <a:ext cx="640800" cy="167400"/>
            <a:chOff x="5346731" y="5197556"/>
            <a:chExt cx="640800" cy="167400"/>
          </a:xfrm>
        </p:grpSpPr>
        <mc:AlternateContent xmlns:mc="http://schemas.openxmlformats.org/markup-compatibility/2006" xmlns:p14="http://schemas.microsoft.com/office/powerpoint/2010/main">
          <mc:Choice Requires="p14">
            <p:contentPart p14:bwMode="auto" r:id="rId277">
              <p14:nvContentPartPr>
                <p14:cNvPr id="488" name="Ink 487">
                  <a:extLst>
                    <a:ext uri="{FF2B5EF4-FFF2-40B4-BE49-F238E27FC236}">
                      <a16:creationId xmlns:a16="http://schemas.microsoft.com/office/drawing/2014/main" id="{48CBC000-3463-4843-B096-F619E0ED644C}"/>
                    </a:ext>
                  </a:extLst>
                </p14:cNvPr>
                <p14:cNvContentPartPr/>
                <p14:nvPr/>
              </p14:nvContentPartPr>
              <p14:xfrm>
                <a:off x="5346731" y="5265236"/>
                <a:ext cx="434880" cy="26280"/>
              </p14:xfrm>
            </p:contentPart>
          </mc:Choice>
          <mc:Fallback xmlns="">
            <p:pic>
              <p:nvPicPr>
                <p:cNvPr id="488" name="Ink 487">
                  <a:extLst>
                    <a:ext uri="{FF2B5EF4-FFF2-40B4-BE49-F238E27FC236}">
                      <a16:creationId xmlns:a16="http://schemas.microsoft.com/office/drawing/2014/main" id="{48CBC000-3463-4843-B096-F619E0ED644C}"/>
                    </a:ext>
                  </a:extLst>
                </p:cNvPr>
                <p:cNvPicPr/>
                <p:nvPr/>
              </p:nvPicPr>
              <p:blipFill>
                <a:blip r:embed="rId278"/>
                <a:stretch>
                  <a:fillRect/>
                </a:stretch>
              </p:blipFill>
              <p:spPr>
                <a:xfrm>
                  <a:off x="5328731" y="5247596"/>
                  <a:ext cx="470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9" name="Ink 488">
                  <a:extLst>
                    <a:ext uri="{FF2B5EF4-FFF2-40B4-BE49-F238E27FC236}">
                      <a16:creationId xmlns:a16="http://schemas.microsoft.com/office/drawing/2014/main" id="{37D700E2-3487-4C83-86EA-253EE2A3B7EF}"/>
                    </a:ext>
                  </a:extLst>
                </p14:cNvPr>
                <p14:cNvContentPartPr/>
                <p14:nvPr/>
              </p14:nvContentPartPr>
              <p14:xfrm>
                <a:off x="5723291" y="5197556"/>
                <a:ext cx="264240" cy="167400"/>
              </p14:xfrm>
            </p:contentPart>
          </mc:Choice>
          <mc:Fallback xmlns="">
            <p:pic>
              <p:nvPicPr>
                <p:cNvPr id="489" name="Ink 488">
                  <a:extLst>
                    <a:ext uri="{FF2B5EF4-FFF2-40B4-BE49-F238E27FC236}">
                      <a16:creationId xmlns:a16="http://schemas.microsoft.com/office/drawing/2014/main" id="{37D700E2-3487-4C83-86EA-253EE2A3B7EF}"/>
                    </a:ext>
                  </a:extLst>
                </p:cNvPr>
                <p:cNvPicPr/>
                <p:nvPr/>
              </p:nvPicPr>
              <p:blipFill>
                <a:blip r:embed="rId280"/>
                <a:stretch>
                  <a:fillRect/>
                </a:stretch>
              </p:blipFill>
              <p:spPr>
                <a:xfrm>
                  <a:off x="5705651" y="5179916"/>
                  <a:ext cx="299880" cy="203040"/>
                </a:xfrm>
                <a:prstGeom prst="rect">
                  <a:avLst/>
                </a:prstGeom>
              </p:spPr>
            </p:pic>
          </mc:Fallback>
        </mc:AlternateContent>
      </p:grpSp>
      <p:grpSp>
        <p:nvGrpSpPr>
          <p:cNvPr id="496" name="Group 495">
            <a:extLst>
              <a:ext uri="{FF2B5EF4-FFF2-40B4-BE49-F238E27FC236}">
                <a16:creationId xmlns:a16="http://schemas.microsoft.com/office/drawing/2014/main" id="{5A94DA8A-ABA5-4B57-9433-413E4A61FB06}"/>
              </a:ext>
            </a:extLst>
          </p:cNvPr>
          <p:cNvGrpSpPr/>
          <p:nvPr/>
        </p:nvGrpSpPr>
        <p:grpSpPr>
          <a:xfrm>
            <a:off x="6239171" y="5201516"/>
            <a:ext cx="529200" cy="256320"/>
            <a:chOff x="6239171" y="5201516"/>
            <a:chExt cx="529200" cy="256320"/>
          </a:xfrm>
        </p:grpSpPr>
        <mc:AlternateContent xmlns:mc="http://schemas.openxmlformats.org/markup-compatibility/2006" xmlns:p14="http://schemas.microsoft.com/office/powerpoint/2010/main">
          <mc:Choice Requires="p14">
            <p:contentPart p14:bwMode="auto" r:id="rId281">
              <p14:nvContentPartPr>
                <p14:cNvPr id="493" name="Ink 492">
                  <a:extLst>
                    <a:ext uri="{FF2B5EF4-FFF2-40B4-BE49-F238E27FC236}">
                      <a16:creationId xmlns:a16="http://schemas.microsoft.com/office/drawing/2014/main" id="{11521D2D-06AA-4F38-A6BF-130C877E402A}"/>
                    </a:ext>
                  </a:extLst>
                </p14:cNvPr>
                <p14:cNvContentPartPr/>
                <p14:nvPr/>
              </p14:nvContentPartPr>
              <p14:xfrm>
                <a:off x="6359051" y="5304116"/>
                <a:ext cx="236520" cy="38160"/>
              </p14:xfrm>
            </p:contentPart>
          </mc:Choice>
          <mc:Fallback xmlns="">
            <p:pic>
              <p:nvPicPr>
                <p:cNvPr id="493" name="Ink 492">
                  <a:extLst>
                    <a:ext uri="{FF2B5EF4-FFF2-40B4-BE49-F238E27FC236}">
                      <a16:creationId xmlns:a16="http://schemas.microsoft.com/office/drawing/2014/main" id="{11521D2D-06AA-4F38-A6BF-130C877E402A}"/>
                    </a:ext>
                  </a:extLst>
                </p:cNvPr>
                <p:cNvPicPr/>
                <p:nvPr/>
              </p:nvPicPr>
              <p:blipFill>
                <a:blip r:embed="rId282"/>
                <a:stretch>
                  <a:fillRect/>
                </a:stretch>
              </p:blipFill>
              <p:spPr>
                <a:xfrm>
                  <a:off x="6341411" y="5286476"/>
                  <a:ext cx="272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94" name="Ink 493">
                  <a:extLst>
                    <a:ext uri="{FF2B5EF4-FFF2-40B4-BE49-F238E27FC236}">
                      <a16:creationId xmlns:a16="http://schemas.microsoft.com/office/drawing/2014/main" id="{58C9856C-536E-48C4-BD80-3971139D91F5}"/>
                    </a:ext>
                  </a:extLst>
                </p14:cNvPr>
                <p14:cNvContentPartPr/>
                <p14:nvPr/>
              </p14:nvContentPartPr>
              <p14:xfrm>
                <a:off x="6239171" y="5201516"/>
                <a:ext cx="135720" cy="255600"/>
              </p14:xfrm>
            </p:contentPart>
          </mc:Choice>
          <mc:Fallback xmlns="">
            <p:pic>
              <p:nvPicPr>
                <p:cNvPr id="494" name="Ink 493">
                  <a:extLst>
                    <a:ext uri="{FF2B5EF4-FFF2-40B4-BE49-F238E27FC236}">
                      <a16:creationId xmlns:a16="http://schemas.microsoft.com/office/drawing/2014/main" id="{58C9856C-536E-48C4-BD80-3971139D91F5}"/>
                    </a:ext>
                  </a:extLst>
                </p:cNvPr>
                <p:cNvPicPr/>
                <p:nvPr/>
              </p:nvPicPr>
              <p:blipFill>
                <a:blip r:embed="rId284"/>
                <a:stretch>
                  <a:fillRect/>
                </a:stretch>
              </p:blipFill>
              <p:spPr>
                <a:xfrm>
                  <a:off x="6221531" y="5183876"/>
                  <a:ext cx="1713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95" name="Ink 494">
                  <a:extLst>
                    <a:ext uri="{FF2B5EF4-FFF2-40B4-BE49-F238E27FC236}">
                      <a16:creationId xmlns:a16="http://schemas.microsoft.com/office/drawing/2014/main" id="{D537131F-630F-4E8A-B290-E6338CD7207F}"/>
                    </a:ext>
                  </a:extLst>
                </p14:cNvPr>
                <p14:cNvContentPartPr/>
                <p14:nvPr/>
              </p14:nvContentPartPr>
              <p14:xfrm>
                <a:off x="6705371" y="5209076"/>
                <a:ext cx="63000" cy="248760"/>
              </p14:xfrm>
            </p:contentPart>
          </mc:Choice>
          <mc:Fallback xmlns="">
            <p:pic>
              <p:nvPicPr>
                <p:cNvPr id="495" name="Ink 494">
                  <a:extLst>
                    <a:ext uri="{FF2B5EF4-FFF2-40B4-BE49-F238E27FC236}">
                      <a16:creationId xmlns:a16="http://schemas.microsoft.com/office/drawing/2014/main" id="{D537131F-630F-4E8A-B290-E6338CD7207F}"/>
                    </a:ext>
                  </a:extLst>
                </p:cNvPr>
                <p:cNvPicPr/>
                <p:nvPr/>
              </p:nvPicPr>
              <p:blipFill>
                <a:blip r:embed="rId286"/>
                <a:stretch>
                  <a:fillRect/>
                </a:stretch>
              </p:blipFill>
              <p:spPr>
                <a:xfrm>
                  <a:off x="6687731" y="5191436"/>
                  <a:ext cx="98640" cy="284400"/>
                </a:xfrm>
                <a:prstGeom prst="rect">
                  <a:avLst/>
                </a:prstGeom>
              </p:spPr>
            </p:pic>
          </mc:Fallback>
        </mc:AlternateContent>
      </p:grpSp>
    </p:spTree>
    <p:extLst>
      <p:ext uri="{BB962C8B-B14F-4D97-AF65-F5344CB8AC3E}">
        <p14:creationId xmlns:p14="http://schemas.microsoft.com/office/powerpoint/2010/main" val="303574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93E-6066-4017-BF07-EA8ED9CCCB6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025FBDD-13B2-4E16-8E56-3CCAE124E559}"/>
              </a:ext>
            </a:extLst>
          </p:cNvPr>
          <p:cNvSpPr>
            <a:spLocks noGrp="1"/>
          </p:cNvSpPr>
          <p:nvPr>
            <p:ph type="body"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05C8374-9EB9-4617-8FD4-D5F39B86BE9D}"/>
                  </a:ext>
                </a:extLst>
              </p14:cNvPr>
              <p14:cNvContentPartPr/>
              <p14:nvPr/>
            </p14:nvContentPartPr>
            <p14:xfrm>
              <a:off x="1073171" y="1160516"/>
              <a:ext cx="29160" cy="37800"/>
            </p14:xfrm>
          </p:contentPart>
        </mc:Choice>
        <mc:Fallback xmlns="">
          <p:pic>
            <p:nvPicPr>
              <p:cNvPr id="4" name="Ink 3">
                <a:extLst>
                  <a:ext uri="{FF2B5EF4-FFF2-40B4-BE49-F238E27FC236}">
                    <a16:creationId xmlns:a16="http://schemas.microsoft.com/office/drawing/2014/main" id="{005C8374-9EB9-4617-8FD4-D5F39B86BE9D}"/>
                  </a:ext>
                </a:extLst>
              </p:cNvPr>
              <p:cNvPicPr/>
              <p:nvPr/>
            </p:nvPicPr>
            <p:blipFill>
              <a:blip r:embed="rId3"/>
              <a:stretch>
                <a:fillRect/>
              </a:stretch>
            </p:blipFill>
            <p:spPr>
              <a:xfrm>
                <a:off x="1055531" y="1142876"/>
                <a:ext cx="64800" cy="73440"/>
              </a:xfrm>
              <a:prstGeom prst="rect">
                <a:avLst/>
              </a:prstGeom>
            </p:spPr>
          </p:pic>
        </mc:Fallback>
      </mc:AlternateContent>
      <p:grpSp>
        <p:nvGrpSpPr>
          <p:cNvPr id="15" name="Group 14">
            <a:extLst>
              <a:ext uri="{FF2B5EF4-FFF2-40B4-BE49-F238E27FC236}">
                <a16:creationId xmlns:a16="http://schemas.microsoft.com/office/drawing/2014/main" id="{78A5F05D-8C88-4DA7-BED6-740E30E8A7EF}"/>
              </a:ext>
            </a:extLst>
          </p:cNvPr>
          <p:cNvGrpSpPr/>
          <p:nvPr/>
        </p:nvGrpSpPr>
        <p:grpSpPr>
          <a:xfrm>
            <a:off x="695531" y="484796"/>
            <a:ext cx="1643400" cy="495720"/>
            <a:chOff x="695531" y="484796"/>
            <a:chExt cx="1643400" cy="495720"/>
          </a:xfrm>
        </p:grpSpPr>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1C268EB-9C94-475A-A730-31D597949DD9}"/>
                    </a:ext>
                  </a:extLst>
                </p14:cNvPr>
                <p14:cNvContentPartPr/>
                <p14:nvPr/>
              </p14:nvContentPartPr>
              <p14:xfrm>
                <a:off x="695531" y="560396"/>
                <a:ext cx="36000" cy="353880"/>
              </p14:xfrm>
            </p:contentPart>
          </mc:Choice>
          <mc:Fallback xmlns="">
            <p:pic>
              <p:nvPicPr>
                <p:cNvPr id="5" name="Ink 4">
                  <a:extLst>
                    <a:ext uri="{FF2B5EF4-FFF2-40B4-BE49-F238E27FC236}">
                      <a16:creationId xmlns:a16="http://schemas.microsoft.com/office/drawing/2014/main" id="{A1C268EB-9C94-475A-A730-31D597949DD9}"/>
                    </a:ext>
                  </a:extLst>
                </p:cNvPr>
                <p:cNvPicPr/>
                <p:nvPr/>
              </p:nvPicPr>
              <p:blipFill>
                <a:blip r:embed="rId5"/>
                <a:stretch>
                  <a:fillRect/>
                </a:stretch>
              </p:blipFill>
              <p:spPr>
                <a:xfrm>
                  <a:off x="677531" y="542756"/>
                  <a:ext cx="716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EF739994-6C7C-44F4-90D7-3CBD7EA5E140}"/>
                    </a:ext>
                  </a:extLst>
                </p14:cNvPr>
                <p14:cNvContentPartPr/>
                <p14:nvPr/>
              </p14:nvContentPartPr>
              <p14:xfrm>
                <a:off x="793811" y="484796"/>
                <a:ext cx="65160" cy="495720"/>
              </p14:xfrm>
            </p:contentPart>
          </mc:Choice>
          <mc:Fallback xmlns="">
            <p:pic>
              <p:nvPicPr>
                <p:cNvPr id="6" name="Ink 5">
                  <a:extLst>
                    <a:ext uri="{FF2B5EF4-FFF2-40B4-BE49-F238E27FC236}">
                      <a16:creationId xmlns:a16="http://schemas.microsoft.com/office/drawing/2014/main" id="{EF739994-6C7C-44F4-90D7-3CBD7EA5E140}"/>
                    </a:ext>
                  </a:extLst>
                </p:cNvPr>
                <p:cNvPicPr/>
                <p:nvPr/>
              </p:nvPicPr>
              <p:blipFill>
                <a:blip r:embed="rId7"/>
                <a:stretch>
                  <a:fillRect/>
                </a:stretch>
              </p:blipFill>
              <p:spPr>
                <a:xfrm>
                  <a:off x="776171" y="466796"/>
                  <a:ext cx="100800" cy="531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21FE71B-71A6-4D7E-BC60-3400427E8EFB}"/>
                    </a:ext>
                  </a:extLst>
                </p14:cNvPr>
                <p14:cNvContentPartPr/>
                <p14:nvPr/>
              </p14:nvContentPartPr>
              <p14:xfrm>
                <a:off x="699851" y="714116"/>
                <a:ext cx="185400" cy="79560"/>
              </p14:xfrm>
            </p:contentPart>
          </mc:Choice>
          <mc:Fallback xmlns="">
            <p:pic>
              <p:nvPicPr>
                <p:cNvPr id="7" name="Ink 6">
                  <a:extLst>
                    <a:ext uri="{FF2B5EF4-FFF2-40B4-BE49-F238E27FC236}">
                      <a16:creationId xmlns:a16="http://schemas.microsoft.com/office/drawing/2014/main" id="{C21FE71B-71A6-4D7E-BC60-3400427E8EFB}"/>
                    </a:ext>
                  </a:extLst>
                </p:cNvPr>
                <p:cNvPicPr/>
                <p:nvPr/>
              </p:nvPicPr>
              <p:blipFill>
                <a:blip r:embed="rId9"/>
                <a:stretch>
                  <a:fillRect/>
                </a:stretch>
              </p:blipFill>
              <p:spPr>
                <a:xfrm>
                  <a:off x="682211" y="696116"/>
                  <a:ext cx="2210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CDD6399-4D61-4FB8-BF25-D1253748B419}"/>
                    </a:ext>
                  </a:extLst>
                </p14:cNvPr>
                <p14:cNvContentPartPr/>
                <p14:nvPr/>
              </p14:nvContentPartPr>
              <p14:xfrm>
                <a:off x="947891" y="671636"/>
                <a:ext cx="88920" cy="161640"/>
              </p14:xfrm>
            </p:contentPart>
          </mc:Choice>
          <mc:Fallback xmlns="">
            <p:pic>
              <p:nvPicPr>
                <p:cNvPr id="8" name="Ink 7">
                  <a:extLst>
                    <a:ext uri="{FF2B5EF4-FFF2-40B4-BE49-F238E27FC236}">
                      <a16:creationId xmlns:a16="http://schemas.microsoft.com/office/drawing/2014/main" id="{3CDD6399-4D61-4FB8-BF25-D1253748B419}"/>
                    </a:ext>
                  </a:extLst>
                </p:cNvPr>
                <p:cNvPicPr/>
                <p:nvPr/>
              </p:nvPicPr>
              <p:blipFill>
                <a:blip r:embed="rId11"/>
                <a:stretch>
                  <a:fillRect/>
                </a:stretch>
              </p:blipFill>
              <p:spPr>
                <a:xfrm>
                  <a:off x="930251" y="653996"/>
                  <a:ext cx="1245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4B8BCF7-FA08-4038-9FAA-81B1D4CF5AEF}"/>
                    </a:ext>
                  </a:extLst>
                </p14:cNvPr>
                <p14:cNvContentPartPr/>
                <p14:nvPr/>
              </p14:nvContentPartPr>
              <p14:xfrm>
                <a:off x="1140851" y="713396"/>
                <a:ext cx="203400" cy="171720"/>
              </p14:xfrm>
            </p:contentPart>
          </mc:Choice>
          <mc:Fallback xmlns="">
            <p:pic>
              <p:nvPicPr>
                <p:cNvPr id="9" name="Ink 8">
                  <a:extLst>
                    <a:ext uri="{FF2B5EF4-FFF2-40B4-BE49-F238E27FC236}">
                      <a16:creationId xmlns:a16="http://schemas.microsoft.com/office/drawing/2014/main" id="{14B8BCF7-FA08-4038-9FAA-81B1D4CF5AEF}"/>
                    </a:ext>
                  </a:extLst>
                </p:cNvPr>
                <p:cNvPicPr/>
                <p:nvPr/>
              </p:nvPicPr>
              <p:blipFill>
                <a:blip r:embed="rId13"/>
                <a:stretch>
                  <a:fillRect/>
                </a:stretch>
              </p:blipFill>
              <p:spPr>
                <a:xfrm>
                  <a:off x="1122851" y="695396"/>
                  <a:ext cx="239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BDBE806F-4ABD-4682-8594-9E13C8B8D0F7}"/>
                    </a:ext>
                  </a:extLst>
                </p14:cNvPr>
                <p14:cNvContentPartPr/>
                <p14:nvPr/>
              </p14:nvContentPartPr>
              <p14:xfrm>
                <a:off x="1498331" y="661556"/>
                <a:ext cx="223560" cy="181440"/>
              </p14:xfrm>
            </p:contentPart>
          </mc:Choice>
          <mc:Fallback xmlns="">
            <p:pic>
              <p:nvPicPr>
                <p:cNvPr id="11" name="Ink 10">
                  <a:extLst>
                    <a:ext uri="{FF2B5EF4-FFF2-40B4-BE49-F238E27FC236}">
                      <a16:creationId xmlns:a16="http://schemas.microsoft.com/office/drawing/2014/main" id="{BDBE806F-4ABD-4682-8594-9E13C8B8D0F7}"/>
                    </a:ext>
                  </a:extLst>
                </p:cNvPr>
                <p:cNvPicPr/>
                <p:nvPr/>
              </p:nvPicPr>
              <p:blipFill>
                <a:blip r:embed="rId15"/>
                <a:stretch>
                  <a:fillRect/>
                </a:stretch>
              </p:blipFill>
              <p:spPr>
                <a:xfrm>
                  <a:off x="1480331" y="643556"/>
                  <a:ext cx="2592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414D670C-A992-4EDC-815B-E330891520A0}"/>
                    </a:ext>
                  </a:extLst>
                </p14:cNvPr>
                <p14:cNvContentPartPr/>
                <p14:nvPr/>
              </p14:nvContentPartPr>
              <p14:xfrm>
                <a:off x="1800011" y="651116"/>
                <a:ext cx="171360" cy="139680"/>
              </p14:xfrm>
            </p:contentPart>
          </mc:Choice>
          <mc:Fallback xmlns="">
            <p:pic>
              <p:nvPicPr>
                <p:cNvPr id="12" name="Ink 11">
                  <a:extLst>
                    <a:ext uri="{FF2B5EF4-FFF2-40B4-BE49-F238E27FC236}">
                      <a16:creationId xmlns:a16="http://schemas.microsoft.com/office/drawing/2014/main" id="{414D670C-A992-4EDC-815B-E330891520A0}"/>
                    </a:ext>
                  </a:extLst>
                </p:cNvPr>
                <p:cNvPicPr/>
                <p:nvPr/>
              </p:nvPicPr>
              <p:blipFill>
                <a:blip r:embed="rId17"/>
                <a:stretch>
                  <a:fillRect/>
                </a:stretch>
              </p:blipFill>
              <p:spPr>
                <a:xfrm>
                  <a:off x="1782371" y="633476"/>
                  <a:ext cx="2070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5101281-7399-4E8B-B14C-D4D1BF42E782}"/>
                    </a:ext>
                  </a:extLst>
                </p14:cNvPr>
                <p14:cNvContentPartPr/>
                <p14:nvPr/>
              </p14:nvContentPartPr>
              <p14:xfrm>
                <a:off x="2043371" y="628436"/>
                <a:ext cx="99720" cy="179640"/>
              </p14:xfrm>
            </p:contentPart>
          </mc:Choice>
          <mc:Fallback xmlns="">
            <p:pic>
              <p:nvPicPr>
                <p:cNvPr id="13" name="Ink 12">
                  <a:extLst>
                    <a:ext uri="{FF2B5EF4-FFF2-40B4-BE49-F238E27FC236}">
                      <a16:creationId xmlns:a16="http://schemas.microsoft.com/office/drawing/2014/main" id="{C5101281-7399-4E8B-B14C-D4D1BF42E782}"/>
                    </a:ext>
                  </a:extLst>
                </p:cNvPr>
                <p:cNvPicPr/>
                <p:nvPr/>
              </p:nvPicPr>
              <p:blipFill>
                <a:blip r:embed="rId19"/>
                <a:stretch>
                  <a:fillRect/>
                </a:stretch>
              </p:blipFill>
              <p:spPr>
                <a:xfrm>
                  <a:off x="2025371" y="610796"/>
                  <a:ext cx="135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186B368A-EBAD-48E9-BD82-BC5C37D2B450}"/>
                    </a:ext>
                  </a:extLst>
                </p14:cNvPr>
                <p14:cNvContentPartPr/>
                <p14:nvPr/>
              </p14:nvContentPartPr>
              <p14:xfrm>
                <a:off x="2221571" y="533396"/>
                <a:ext cx="117360" cy="255960"/>
              </p14:xfrm>
            </p:contentPart>
          </mc:Choice>
          <mc:Fallback xmlns="">
            <p:pic>
              <p:nvPicPr>
                <p:cNvPr id="14" name="Ink 13">
                  <a:extLst>
                    <a:ext uri="{FF2B5EF4-FFF2-40B4-BE49-F238E27FC236}">
                      <a16:creationId xmlns:a16="http://schemas.microsoft.com/office/drawing/2014/main" id="{186B368A-EBAD-48E9-BD82-BC5C37D2B450}"/>
                    </a:ext>
                  </a:extLst>
                </p:cNvPr>
                <p:cNvPicPr/>
                <p:nvPr/>
              </p:nvPicPr>
              <p:blipFill>
                <a:blip r:embed="rId21"/>
                <a:stretch>
                  <a:fillRect/>
                </a:stretch>
              </p:blipFill>
              <p:spPr>
                <a:xfrm>
                  <a:off x="2203571" y="515396"/>
                  <a:ext cx="153000" cy="291600"/>
                </a:xfrm>
                <a:prstGeom prst="rect">
                  <a:avLst/>
                </a:prstGeom>
              </p:spPr>
            </p:pic>
          </mc:Fallback>
        </mc:AlternateContent>
      </p:grpSp>
      <p:grpSp>
        <p:nvGrpSpPr>
          <p:cNvPr id="25" name="Group 24">
            <a:extLst>
              <a:ext uri="{FF2B5EF4-FFF2-40B4-BE49-F238E27FC236}">
                <a16:creationId xmlns:a16="http://schemas.microsoft.com/office/drawing/2014/main" id="{09943784-2F39-46F3-8FF5-7AC896AB1CCA}"/>
              </a:ext>
            </a:extLst>
          </p:cNvPr>
          <p:cNvGrpSpPr/>
          <p:nvPr/>
        </p:nvGrpSpPr>
        <p:grpSpPr>
          <a:xfrm>
            <a:off x="2540891" y="522596"/>
            <a:ext cx="682560" cy="388440"/>
            <a:chOff x="2540891" y="522596"/>
            <a:chExt cx="682560" cy="388440"/>
          </a:xfrm>
        </p:grpSpPr>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C938BD14-2B98-4DD4-8C6E-200B427A616C}"/>
                    </a:ext>
                  </a:extLst>
                </p14:cNvPr>
                <p14:cNvContentPartPr/>
                <p14:nvPr/>
              </p14:nvContentPartPr>
              <p14:xfrm>
                <a:off x="2540891" y="522596"/>
                <a:ext cx="122040" cy="388440"/>
              </p14:xfrm>
            </p:contentPart>
          </mc:Choice>
          <mc:Fallback xmlns="">
            <p:pic>
              <p:nvPicPr>
                <p:cNvPr id="16" name="Ink 15">
                  <a:extLst>
                    <a:ext uri="{FF2B5EF4-FFF2-40B4-BE49-F238E27FC236}">
                      <a16:creationId xmlns:a16="http://schemas.microsoft.com/office/drawing/2014/main" id="{C938BD14-2B98-4DD4-8C6E-200B427A616C}"/>
                    </a:ext>
                  </a:extLst>
                </p:cNvPr>
                <p:cNvPicPr/>
                <p:nvPr/>
              </p:nvPicPr>
              <p:blipFill>
                <a:blip r:embed="rId23"/>
                <a:stretch>
                  <a:fillRect/>
                </a:stretch>
              </p:blipFill>
              <p:spPr>
                <a:xfrm>
                  <a:off x="2523251" y="504956"/>
                  <a:ext cx="15768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CFED09E3-74F8-4CA9-B88A-093B5680F6BC}"/>
                    </a:ext>
                  </a:extLst>
                </p14:cNvPr>
                <p14:cNvContentPartPr/>
                <p14:nvPr/>
              </p14:nvContentPartPr>
              <p14:xfrm>
                <a:off x="2698931" y="646796"/>
                <a:ext cx="133560" cy="216720"/>
              </p14:xfrm>
            </p:contentPart>
          </mc:Choice>
          <mc:Fallback xmlns="">
            <p:pic>
              <p:nvPicPr>
                <p:cNvPr id="17" name="Ink 16">
                  <a:extLst>
                    <a:ext uri="{FF2B5EF4-FFF2-40B4-BE49-F238E27FC236}">
                      <a16:creationId xmlns:a16="http://schemas.microsoft.com/office/drawing/2014/main" id="{CFED09E3-74F8-4CA9-B88A-093B5680F6BC}"/>
                    </a:ext>
                  </a:extLst>
                </p:cNvPr>
                <p:cNvPicPr/>
                <p:nvPr/>
              </p:nvPicPr>
              <p:blipFill>
                <a:blip r:embed="rId25"/>
                <a:stretch>
                  <a:fillRect/>
                </a:stretch>
              </p:blipFill>
              <p:spPr>
                <a:xfrm>
                  <a:off x="2681291" y="628796"/>
                  <a:ext cx="1692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4F13FBCB-E33A-49B6-802D-72FEBD94ECB0}"/>
                    </a:ext>
                  </a:extLst>
                </p14:cNvPr>
                <p14:cNvContentPartPr/>
                <p14:nvPr/>
              </p14:nvContentPartPr>
              <p14:xfrm>
                <a:off x="2916371" y="679196"/>
                <a:ext cx="112320" cy="146880"/>
              </p14:xfrm>
            </p:contentPart>
          </mc:Choice>
          <mc:Fallback xmlns="">
            <p:pic>
              <p:nvPicPr>
                <p:cNvPr id="18" name="Ink 17">
                  <a:extLst>
                    <a:ext uri="{FF2B5EF4-FFF2-40B4-BE49-F238E27FC236}">
                      <a16:creationId xmlns:a16="http://schemas.microsoft.com/office/drawing/2014/main" id="{4F13FBCB-E33A-49B6-802D-72FEBD94ECB0}"/>
                    </a:ext>
                  </a:extLst>
                </p:cNvPr>
                <p:cNvPicPr/>
                <p:nvPr/>
              </p:nvPicPr>
              <p:blipFill>
                <a:blip r:embed="rId27"/>
                <a:stretch>
                  <a:fillRect/>
                </a:stretch>
              </p:blipFill>
              <p:spPr>
                <a:xfrm>
                  <a:off x="2898371" y="661196"/>
                  <a:ext cx="147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68017D3E-BDDD-48EC-8D4C-8BED09F37925}"/>
                    </a:ext>
                  </a:extLst>
                </p14:cNvPr>
                <p14:cNvContentPartPr/>
                <p14:nvPr/>
              </p14:nvContentPartPr>
              <p14:xfrm>
                <a:off x="3129491" y="535196"/>
                <a:ext cx="68040" cy="340200"/>
              </p14:xfrm>
            </p:contentPart>
          </mc:Choice>
          <mc:Fallback xmlns="">
            <p:pic>
              <p:nvPicPr>
                <p:cNvPr id="19" name="Ink 18">
                  <a:extLst>
                    <a:ext uri="{FF2B5EF4-FFF2-40B4-BE49-F238E27FC236}">
                      <a16:creationId xmlns:a16="http://schemas.microsoft.com/office/drawing/2014/main" id="{68017D3E-BDDD-48EC-8D4C-8BED09F37925}"/>
                    </a:ext>
                  </a:extLst>
                </p:cNvPr>
                <p:cNvPicPr/>
                <p:nvPr/>
              </p:nvPicPr>
              <p:blipFill>
                <a:blip r:embed="rId29"/>
                <a:stretch>
                  <a:fillRect/>
                </a:stretch>
              </p:blipFill>
              <p:spPr>
                <a:xfrm>
                  <a:off x="3111851" y="517196"/>
                  <a:ext cx="10368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5154B286-72A7-4B84-86FD-01001A6EA4FB}"/>
                    </a:ext>
                  </a:extLst>
                </p14:cNvPr>
                <p14:cNvContentPartPr/>
                <p14:nvPr/>
              </p14:nvContentPartPr>
              <p14:xfrm>
                <a:off x="3143891" y="705836"/>
                <a:ext cx="79560" cy="12240"/>
              </p14:xfrm>
            </p:contentPart>
          </mc:Choice>
          <mc:Fallback xmlns="">
            <p:pic>
              <p:nvPicPr>
                <p:cNvPr id="20" name="Ink 19">
                  <a:extLst>
                    <a:ext uri="{FF2B5EF4-FFF2-40B4-BE49-F238E27FC236}">
                      <a16:creationId xmlns:a16="http://schemas.microsoft.com/office/drawing/2014/main" id="{5154B286-72A7-4B84-86FD-01001A6EA4FB}"/>
                    </a:ext>
                  </a:extLst>
                </p:cNvPr>
                <p:cNvPicPr/>
                <p:nvPr/>
              </p:nvPicPr>
              <p:blipFill>
                <a:blip r:embed="rId31"/>
                <a:stretch>
                  <a:fillRect/>
                </a:stretch>
              </p:blipFill>
              <p:spPr>
                <a:xfrm>
                  <a:off x="3126251" y="688196"/>
                  <a:ext cx="115200" cy="47880"/>
                </a:xfrm>
                <a:prstGeom prst="rect">
                  <a:avLst/>
                </a:prstGeom>
              </p:spPr>
            </p:pic>
          </mc:Fallback>
        </mc:AlternateContent>
      </p:grpSp>
      <p:grpSp>
        <p:nvGrpSpPr>
          <p:cNvPr id="24" name="Group 23">
            <a:extLst>
              <a:ext uri="{FF2B5EF4-FFF2-40B4-BE49-F238E27FC236}">
                <a16:creationId xmlns:a16="http://schemas.microsoft.com/office/drawing/2014/main" id="{5D9055D2-B43C-4ABC-9753-427FB6755DFF}"/>
              </a:ext>
            </a:extLst>
          </p:cNvPr>
          <p:cNvGrpSpPr/>
          <p:nvPr/>
        </p:nvGrpSpPr>
        <p:grpSpPr>
          <a:xfrm>
            <a:off x="3424331" y="524036"/>
            <a:ext cx="171720" cy="288360"/>
            <a:chOff x="3424331" y="524036"/>
            <a:chExt cx="171720" cy="288360"/>
          </a:xfrm>
        </p:grpSpPr>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8C1D1E74-EF72-45B6-984B-8A43543526B7}"/>
                    </a:ext>
                  </a:extLst>
                </p14:cNvPr>
                <p14:cNvContentPartPr/>
                <p14:nvPr/>
              </p14:nvContentPartPr>
              <p14:xfrm>
                <a:off x="3424331" y="654356"/>
                <a:ext cx="23760" cy="158040"/>
              </p14:xfrm>
            </p:contentPart>
          </mc:Choice>
          <mc:Fallback xmlns="">
            <p:pic>
              <p:nvPicPr>
                <p:cNvPr id="21" name="Ink 20">
                  <a:extLst>
                    <a:ext uri="{FF2B5EF4-FFF2-40B4-BE49-F238E27FC236}">
                      <a16:creationId xmlns:a16="http://schemas.microsoft.com/office/drawing/2014/main" id="{8C1D1E74-EF72-45B6-984B-8A43543526B7}"/>
                    </a:ext>
                  </a:extLst>
                </p:cNvPr>
                <p:cNvPicPr/>
                <p:nvPr/>
              </p:nvPicPr>
              <p:blipFill>
                <a:blip r:embed="rId33"/>
                <a:stretch>
                  <a:fillRect/>
                </a:stretch>
              </p:blipFill>
              <p:spPr>
                <a:xfrm>
                  <a:off x="3406691" y="636356"/>
                  <a:ext cx="59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12BD7730-09C7-48D4-8A6A-F6A75C1B96FA}"/>
                    </a:ext>
                  </a:extLst>
                </p14:cNvPr>
                <p14:cNvContentPartPr/>
                <p14:nvPr/>
              </p14:nvContentPartPr>
              <p14:xfrm>
                <a:off x="3465011" y="524036"/>
                <a:ext cx="1440" cy="2520"/>
              </p14:xfrm>
            </p:contentPart>
          </mc:Choice>
          <mc:Fallback xmlns="">
            <p:pic>
              <p:nvPicPr>
                <p:cNvPr id="22" name="Ink 21">
                  <a:extLst>
                    <a:ext uri="{FF2B5EF4-FFF2-40B4-BE49-F238E27FC236}">
                      <a16:creationId xmlns:a16="http://schemas.microsoft.com/office/drawing/2014/main" id="{12BD7730-09C7-48D4-8A6A-F6A75C1B96FA}"/>
                    </a:ext>
                  </a:extLst>
                </p:cNvPr>
                <p:cNvPicPr/>
                <p:nvPr/>
              </p:nvPicPr>
              <p:blipFill>
                <a:blip r:embed="rId35"/>
                <a:stretch>
                  <a:fillRect/>
                </a:stretch>
              </p:blipFill>
              <p:spPr>
                <a:xfrm>
                  <a:off x="3447371" y="506396"/>
                  <a:ext cx="370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40834ACB-F836-4BE4-839F-CB473D11DB5D}"/>
                    </a:ext>
                  </a:extLst>
                </p14:cNvPr>
                <p14:cNvContentPartPr/>
                <p14:nvPr/>
              </p14:nvContentPartPr>
              <p14:xfrm>
                <a:off x="3526931" y="619796"/>
                <a:ext cx="69120" cy="174600"/>
              </p14:xfrm>
            </p:contentPart>
          </mc:Choice>
          <mc:Fallback xmlns="">
            <p:pic>
              <p:nvPicPr>
                <p:cNvPr id="23" name="Ink 22">
                  <a:extLst>
                    <a:ext uri="{FF2B5EF4-FFF2-40B4-BE49-F238E27FC236}">
                      <a16:creationId xmlns:a16="http://schemas.microsoft.com/office/drawing/2014/main" id="{40834ACB-F836-4BE4-839F-CB473D11DB5D}"/>
                    </a:ext>
                  </a:extLst>
                </p:cNvPr>
                <p:cNvPicPr/>
                <p:nvPr/>
              </p:nvPicPr>
              <p:blipFill>
                <a:blip r:embed="rId37"/>
                <a:stretch>
                  <a:fillRect/>
                </a:stretch>
              </p:blipFill>
              <p:spPr>
                <a:xfrm>
                  <a:off x="3509291" y="602156"/>
                  <a:ext cx="104760" cy="210240"/>
                </a:xfrm>
                <a:prstGeom prst="rect">
                  <a:avLst/>
                </a:prstGeom>
              </p:spPr>
            </p:pic>
          </mc:Fallback>
        </mc:AlternateContent>
      </p:grpSp>
      <p:grpSp>
        <p:nvGrpSpPr>
          <p:cNvPr id="34" name="Group 33">
            <a:extLst>
              <a:ext uri="{FF2B5EF4-FFF2-40B4-BE49-F238E27FC236}">
                <a16:creationId xmlns:a16="http://schemas.microsoft.com/office/drawing/2014/main" id="{C89B4615-07B6-454B-8F43-92F8168C1469}"/>
              </a:ext>
            </a:extLst>
          </p:cNvPr>
          <p:cNvGrpSpPr/>
          <p:nvPr/>
        </p:nvGrpSpPr>
        <p:grpSpPr>
          <a:xfrm>
            <a:off x="3825731" y="502436"/>
            <a:ext cx="1237680" cy="397440"/>
            <a:chOff x="3825731" y="502436"/>
            <a:chExt cx="1237680" cy="39744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F18A8E8B-5E76-45BD-AF9A-D971FC5A088D}"/>
                    </a:ext>
                  </a:extLst>
                </p14:cNvPr>
                <p14:cNvContentPartPr/>
                <p14:nvPr/>
              </p14:nvContentPartPr>
              <p14:xfrm>
                <a:off x="3825731" y="668756"/>
                <a:ext cx="145800" cy="172440"/>
              </p14:xfrm>
            </p:contentPart>
          </mc:Choice>
          <mc:Fallback xmlns="">
            <p:pic>
              <p:nvPicPr>
                <p:cNvPr id="26" name="Ink 25">
                  <a:extLst>
                    <a:ext uri="{FF2B5EF4-FFF2-40B4-BE49-F238E27FC236}">
                      <a16:creationId xmlns:a16="http://schemas.microsoft.com/office/drawing/2014/main" id="{F18A8E8B-5E76-45BD-AF9A-D971FC5A088D}"/>
                    </a:ext>
                  </a:extLst>
                </p:cNvPr>
                <p:cNvPicPr/>
                <p:nvPr/>
              </p:nvPicPr>
              <p:blipFill>
                <a:blip r:embed="rId39"/>
                <a:stretch>
                  <a:fillRect/>
                </a:stretch>
              </p:blipFill>
              <p:spPr>
                <a:xfrm>
                  <a:off x="3808091" y="650756"/>
                  <a:ext cx="181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9F24256E-CCA0-4B30-B2B1-9EC910DAEB72}"/>
                    </a:ext>
                  </a:extLst>
                </p14:cNvPr>
                <p14:cNvContentPartPr/>
                <p14:nvPr/>
              </p14:nvContentPartPr>
              <p14:xfrm>
                <a:off x="3982331" y="670556"/>
                <a:ext cx="96120" cy="229320"/>
              </p14:xfrm>
            </p:contentPart>
          </mc:Choice>
          <mc:Fallback xmlns="">
            <p:pic>
              <p:nvPicPr>
                <p:cNvPr id="27" name="Ink 26">
                  <a:extLst>
                    <a:ext uri="{FF2B5EF4-FFF2-40B4-BE49-F238E27FC236}">
                      <a16:creationId xmlns:a16="http://schemas.microsoft.com/office/drawing/2014/main" id="{9F24256E-CCA0-4B30-B2B1-9EC910DAEB72}"/>
                    </a:ext>
                  </a:extLst>
                </p:cNvPr>
                <p:cNvPicPr/>
                <p:nvPr/>
              </p:nvPicPr>
              <p:blipFill>
                <a:blip r:embed="rId41"/>
                <a:stretch>
                  <a:fillRect/>
                </a:stretch>
              </p:blipFill>
              <p:spPr>
                <a:xfrm>
                  <a:off x="3964331" y="652916"/>
                  <a:ext cx="1317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4F5FC961-5528-4C0E-A8C7-650A05675DC4}"/>
                    </a:ext>
                  </a:extLst>
                </p14:cNvPr>
                <p14:cNvContentPartPr/>
                <p14:nvPr/>
              </p14:nvContentPartPr>
              <p14:xfrm>
                <a:off x="4168091" y="581996"/>
                <a:ext cx="33480" cy="260640"/>
              </p14:xfrm>
            </p:contentPart>
          </mc:Choice>
          <mc:Fallback xmlns="">
            <p:pic>
              <p:nvPicPr>
                <p:cNvPr id="28" name="Ink 27">
                  <a:extLst>
                    <a:ext uri="{FF2B5EF4-FFF2-40B4-BE49-F238E27FC236}">
                      <a16:creationId xmlns:a16="http://schemas.microsoft.com/office/drawing/2014/main" id="{4F5FC961-5528-4C0E-A8C7-650A05675DC4}"/>
                    </a:ext>
                  </a:extLst>
                </p:cNvPr>
                <p:cNvPicPr/>
                <p:nvPr/>
              </p:nvPicPr>
              <p:blipFill>
                <a:blip r:embed="rId43"/>
                <a:stretch>
                  <a:fillRect/>
                </a:stretch>
              </p:blipFill>
              <p:spPr>
                <a:xfrm>
                  <a:off x="4150091" y="564356"/>
                  <a:ext cx="691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1FEC7DBF-94E9-4CC6-BFB2-9C4A5C200908}"/>
                    </a:ext>
                  </a:extLst>
                </p14:cNvPr>
                <p14:cNvContentPartPr/>
                <p14:nvPr/>
              </p14:nvContentPartPr>
              <p14:xfrm>
                <a:off x="4267091" y="659756"/>
                <a:ext cx="91800" cy="164520"/>
              </p14:xfrm>
            </p:contentPart>
          </mc:Choice>
          <mc:Fallback xmlns="">
            <p:pic>
              <p:nvPicPr>
                <p:cNvPr id="29" name="Ink 28">
                  <a:extLst>
                    <a:ext uri="{FF2B5EF4-FFF2-40B4-BE49-F238E27FC236}">
                      <a16:creationId xmlns:a16="http://schemas.microsoft.com/office/drawing/2014/main" id="{1FEC7DBF-94E9-4CC6-BFB2-9C4A5C200908}"/>
                    </a:ext>
                  </a:extLst>
                </p:cNvPr>
                <p:cNvPicPr/>
                <p:nvPr/>
              </p:nvPicPr>
              <p:blipFill>
                <a:blip r:embed="rId45"/>
                <a:stretch>
                  <a:fillRect/>
                </a:stretch>
              </p:blipFill>
              <p:spPr>
                <a:xfrm>
                  <a:off x="4249451" y="641756"/>
                  <a:ext cx="1274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190B6883-1D7E-4973-9433-8A42420F1DD9}"/>
                    </a:ext>
                  </a:extLst>
                </p14:cNvPr>
                <p14:cNvContentPartPr/>
                <p14:nvPr/>
              </p14:nvContentPartPr>
              <p14:xfrm>
                <a:off x="4433411" y="661916"/>
                <a:ext cx="108720" cy="164160"/>
              </p14:xfrm>
            </p:contentPart>
          </mc:Choice>
          <mc:Fallback xmlns="">
            <p:pic>
              <p:nvPicPr>
                <p:cNvPr id="30" name="Ink 29">
                  <a:extLst>
                    <a:ext uri="{FF2B5EF4-FFF2-40B4-BE49-F238E27FC236}">
                      <a16:creationId xmlns:a16="http://schemas.microsoft.com/office/drawing/2014/main" id="{190B6883-1D7E-4973-9433-8A42420F1DD9}"/>
                    </a:ext>
                  </a:extLst>
                </p:cNvPr>
                <p:cNvPicPr/>
                <p:nvPr/>
              </p:nvPicPr>
              <p:blipFill>
                <a:blip r:embed="rId47"/>
                <a:stretch>
                  <a:fillRect/>
                </a:stretch>
              </p:blipFill>
              <p:spPr>
                <a:xfrm>
                  <a:off x="4415771" y="644276"/>
                  <a:ext cx="144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28B80216-B916-475E-A039-2FBDE26D5E8A}"/>
                    </a:ext>
                  </a:extLst>
                </p14:cNvPr>
                <p14:cNvContentPartPr/>
                <p14:nvPr/>
              </p14:nvContentPartPr>
              <p14:xfrm>
                <a:off x="4614131" y="673076"/>
                <a:ext cx="84600" cy="174240"/>
              </p14:xfrm>
            </p:contentPart>
          </mc:Choice>
          <mc:Fallback xmlns="">
            <p:pic>
              <p:nvPicPr>
                <p:cNvPr id="31" name="Ink 30">
                  <a:extLst>
                    <a:ext uri="{FF2B5EF4-FFF2-40B4-BE49-F238E27FC236}">
                      <a16:creationId xmlns:a16="http://schemas.microsoft.com/office/drawing/2014/main" id="{28B80216-B916-475E-A039-2FBDE26D5E8A}"/>
                    </a:ext>
                  </a:extLst>
                </p:cNvPr>
                <p:cNvPicPr/>
                <p:nvPr/>
              </p:nvPicPr>
              <p:blipFill>
                <a:blip r:embed="rId49"/>
                <a:stretch>
                  <a:fillRect/>
                </a:stretch>
              </p:blipFill>
              <p:spPr>
                <a:xfrm>
                  <a:off x="4596131" y="655436"/>
                  <a:ext cx="1202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8E25C6E3-2FBC-4080-B410-4625FCA9B488}"/>
                    </a:ext>
                  </a:extLst>
                </p14:cNvPr>
                <p14:cNvContentPartPr/>
                <p14:nvPr/>
              </p14:nvContentPartPr>
              <p14:xfrm>
                <a:off x="4735451" y="699716"/>
                <a:ext cx="70200" cy="147960"/>
              </p14:xfrm>
            </p:contentPart>
          </mc:Choice>
          <mc:Fallback xmlns="">
            <p:pic>
              <p:nvPicPr>
                <p:cNvPr id="32" name="Ink 31">
                  <a:extLst>
                    <a:ext uri="{FF2B5EF4-FFF2-40B4-BE49-F238E27FC236}">
                      <a16:creationId xmlns:a16="http://schemas.microsoft.com/office/drawing/2014/main" id="{8E25C6E3-2FBC-4080-B410-4625FCA9B488}"/>
                    </a:ext>
                  </a:extLst>
                </p:cNvPr>
                <p:cNvPicPr/>
                <p:nvPr/>
              </p:nvPicPr>
              <p:blipFill>
                <a:blip r:embed="rId51"/>
                <a:stretch>
                  <a:fillRect/>
                </a:stretch>
              </p:blipFill>
              <p:spPr>
                <a:xfrm>
                  <a:off x="4717451" y="681716"/>
                  <a:ext cx="105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2D034D62-256C-44FE-946D-9240195470E6}"/>
                    </a:ext>
                  </a:extLst>
                </p14:cNvPr>
                <p14:cNvContentPartPr/>
                <p14:nvPr/>
              </p14:nvContentPartPr>
              <p14:xfrm>
                <a:off x="4882331" y="502436"/>
                <a:ext cx="181080" cy="366480"/>
              </p14:xfrm>
            </p:contentPart>
          </mc:Choice>
          <mc:Fallback xmlns="">
            <p:pic>
              <p:nvPicPr>
                <p:cNvPr id="33" name="Ink 32">
                  <a:extLst>
                    <a:ext uri="{FF2B5EF4-FFF2-40B4-BE49-F238E27FC236}">
                      <a16:creationId xmlns:a16="http://schemas.microsoft.com/office/drawing/2014/main" id="{2D034D62-256C-44FE-946D-9240195470E6}"/>
                    </a:ext>
                  </a:extLst>
                </p:cNvPr>
                <p:cNvPicPr/>
                <p:nvPr/>
              </p:nvPicPr>
              <p:blipFill>
                <a:blip r:embed="rId53"/>
                <a:stretch>
                  <a:fillRect/>
                </a:stretch>
              </p:blipFill>
              <p:spPr>
                <a:xfrm>
                  <a:off x="4864691" y="484796"/>
                  <a:ext cx="216720" cy="402120"/>
                </a:xfrm>
                <a:prstGeom prst="rect">
                  <a:avLst/>
                </a:prstGeom>
              </p:spPr>
            </p:pic>
          </mc:Fallback>
        </mc:AlternateContent>
      </p:grpSp>
      <p:grpSp>
        <p:nvGrpSpPr>
          <p:cNvPr id="38" name="Group 37">
            <a:extLst>
              <a:ext uri="{FF2B5EF4-FFF2-40B4-BE49-F238E27FC236}">
                <a16:creationId xmlns:a16="http://schemas.microsoft.com/office/drawing/2014/main" id="{0ED97386-4149-42D4-A3A0-46222B331ACD}"/>
              </a:ext>
            </a:extLst>
          </p:cNvPr>
          <p:cNvGrpSpPr/>
          <p:nvPr/>
        </p:nvGrpSpPr>
        <p:grpSpPr>
          <a:xfrm>
            <a:off x="5291651" y="509996"/>
            <a:ext cx="790200" cy="287640"/>
            <a:chOff x="5291651" y="509996"/>
            <a:chExt cx="790200" cy="287640"/>
          </a:xfrm>
        </p:grpSpPr>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FA36EAF8-8D29-442C-BE87-DD577979D0B5}"/>
                    </a:ext>
                  </a:extLst>
                </p14:cNvPr>
                <p14:cNvContentPartPr/>
                <p14:nvPr/>
              </p14:nvContentPartPr>
              <p14:xfrm>
                <a:off x="5291651" y="625916"/>
                <a:ext cx="243360" cy="171720"/>
              </p14:xfrm>
            </p:contentPart>
          </mc:Choice>
          <mc:Fallback xmlns="">
            <p:pic>
              <p:nvPicPr>
                <p:cNvPr id="35" name="Ink 34">
                  <a:extLst>
                    <a:ext uri="{FF2B5EF4-FFF2-40B4-BE49-F238E27FC236}">
                      <a16:creationId xmlns:a16="http://schemas.microsoft.com/office/drawing/2014/main" id="{FA36EAF8-8D29-442C-BE87-DD577979D0B5}"/>
                    </a:ext>
                  </a:extLst>
                </p:cNvPr>
                <p:cNvPicPr/>
                <p:nvPr/>
              </p:nvPicPr>
              <p:blipFill>
                <a:blip r:embed="rId55"/>
                <a:stretch>
                  <a:fillRect/>
                </a:stretch>
              </p:blipFill>
              <p:spPr>
                <a:xfrm>
                  <a:off x="5273651" y="608276"/>
                  <a:ext cx="2790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92C1C7D4-47FE-49F1-A1AF-18AA15F5F534}"/>
                    </a:ext>
                  </a:extLst>
                </p14:cNvPr>
                <p14:cNvContentPartPr/>
                <p14:nvPr/>
              </p14:nvContentPartPr>
              <p14:xfrm>
                <a:off x="5561291" y="509996"/>
                <a:ext cx="279720" cy="266400"/>
              </p14:xfrm>
            </p:contentPart>
          </mc:Choice>
          <mc:Fallback xmlns="">
            <p:pic>
              <p:nvPicPr>
                <p:cNvPr id="36" name="Ink 35">
                  <a:extLst>
                    <a:ext uri="{FF2B5EF4-FFF2-40B4-BE49-F238E27FC236}">
                      <a16:creationId xmlns:a16="http://schemas.microsoft.com/office/drawing/2014/main" id="{92C1C7D4-47FE-49F1-A1AF-18AA15F5F534}"/>
                    </a:ext>
                  </a:extLst>
                </p:cNvPr>
                <p:cNvPicPr/>
                <p:nvPr/>
              </p:nvPicPr>
              <p:blipFill>
                <a:blip r:embed="rId57"/>
                <a:stretch>
                  <a:fillRect/>
                </a:stretch>
              </p:blipFill>
              <p:spPr>
                <a:xfrm>
                  <a:off x="5543651" y="491996"/>
                  <a:ext cx="31536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E95A9DFE-C31C-4EAA-B00F-47056C7624F7}"/>
                    </a:ext>
                  </a:extLst>
                </p14:cNvPr>
                <p14:cNvContentPartPr/>
                <p14:nvPr/>
              </p14:nvContentPartPr>
              <p14:xfrm>
                <a:off x="5934251" y="571556"/>
                <a:ext cx="147600" cy="191880"/>
              </p14:xfrm>
            </p:contentPart>
          </mc:Choice>
          <mc:Fallback xmlns="">
            <p:pic>
              <p:nvPicPr>
                <p:cNvPr id="37" name="Ink 36">
                  <a:extLst>
                    <a:ext uri="{FF2B5EF4-FFF2-40B4-BE49-F238E27FC236}">
                      <a16:creationId xmlns:a16="http://schemas.microsoft.com/office/drawing/2014/main" id="{E95A9DFE-C31C-4EAA-B00F-47056C7624F7}"/>
                    </a:ext>
                  </a:extLst>
                </p:cNvPr>
                <p:cNvPicPr/>
                <p:nvPr/>
              </p:nvPicPr>
              <p:blipFill>
                <a:blip r:embed="rId59"/>
                <a:stretch>
                  <a:fillRect/>
                </a:stretch>
              </p:blipFill>
              <p:spPr>
                <a:xfrm>
                  <a:off x="5916251" y="553556"/>
                  <a:ext cx="183240" cy="227520"/>
                </a:xfrm>
                <a:prstGeom prst="rect">
                  <a:avLst/>
                </a:prstGeom>
              </p:spPr>
            </p:pic>
          </mc:Fallback>
        </mc:AlternateContent>
      </p:grpSp>
      <p:grpSp>
        <p:nvGrpSpPr>
          <p:cNvPr id="65" name="Group 64">
            <a:extLst>
              <a:ext uri="{FF2B5EF4-FFF2-40B4-BE49-F238E27FC236}">
                <a16:creationId xmlns:a16="http://schemas.microsoft.com/office/drawing/2014/main" id="{26EBD1CF-2F43-431C-B430-5D29ECA6C25D}"/>
              </a:ext>
            </a:extLst>
          </p:cNvPr>
          <p:cNvGrpSpPr/>
          <p:nvPr/>
        </p:nvGrpSpPr>
        <p:grpSpPr>
          <a:xfrm>
            <a:off x="4981331" y="999956"/>
            <a:ext cx="332280" cy="254520"/>
            <a:chOff x="4981331" y="999956"/>
            <a:chExt cx="332280" cy="254520"/>
          </a:xfrm>
        </p:grpSpPr>
        <mc:AlternateContent xmlns:mc="http://schemas.openxmlformats.org/markup-compatibility/2006" xmlns:p14="http://schemas.microsoft.com/office/powerpoint/2010/main">
          <mc:Choice Requires="p14">
            <p:contentPart p14:bwMode="auto" r:id="rId60">
              <p14:nvContentPartPr>
                <p14:cNvPr id="62" name="Ink 61">
                  <a:extLst>
                    <a:ext uri="{FF2B5EF4-FFF2-40B4-BE49-F238E27FC236}">
                      <a16:creationId xmlns:a16="http://schemas.microsoft.com/office/drawing/2014/main" id="{C1567714-DE43-4BFA-8E1F-8270F8A3C98D}"/>
                    </a:ext>
                  </a:extLst>
                </p14:cNvPr>
                <p14:cNvContentPartPr/>
                <p14:nvPr/>
              </p14:nvContentPartPr>
              <p14:xfrm>
                <a:off x="4981331" y="1150436"/>
                <a:ext cx="162000" cy="104040"/>
              </p14:xfrm>
            </p:contentPart>
          </mc:Choice>
          <mc:Fallback xmlns="">
            <p:pic>
              <p:nvPicPr>
                <p:cNvPr id="62" name="Ink 61">
                  <a:extLst>
                    <a:ext uri="{FF2B5EF4-FFF2-40B4-BE49-F238E27FC236}">
                      <a16:creationId xmlns:a16="http://schemas.microsoft.com/office/drawing/2014/main" id="{C1567714-DE43-4BFA-8E1F-8270F8A3C98D}"/>
                    </a:ext>
                  </a:extLst>
                </p:cNvPr>
                <p:cNvPicPr/>
                <p:nvPr/>
              </p:nvPicPr>
              <p:blipFill>
                <a:blip r:embed="rId61"/>
                <a:stretch>
                  <a:fillRect/>
                </a:stretch>
              </p:blipFill>
              <p:spPr>
                <a:xfrm>
                  <a:off x="4963691" y="1132796"/>
                  <a:ext cx="197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3" name="Ink 62">
                  <a:extLst>
                    <a:ext uri="{FF2B5EF4-FFF2-40B4-BE49-F238E27FC236}">
                      <a16:creationId xmlns:a16="http://schemas.microsoft.com/office/drawing/2014/main" id="{B824E6D1-7366-40C5-92F2-9F0C7F2E78EF}"/>
                    </a:ext>
                  </a:extLst>
                </p14:cNvPr>
                <p14:cNvContentPartPr/>
                <p14:nvPr/>
              </p14:nvContentPartPr>
              <p14:xfrm>
                <a:off x="5202731" y="999956"/>
                <a:ext cx="46080" cy="253440"/>
              </p14:xfrm>
            </p:contentPart>
          </mc:Choice>
          <mc:Fallback xmlns="">
            <p:pic>
              <p:nvPicPr>
                <p:cNvPr id="63" name="Ink 62">
                  <a:extLst>
                    <a:ext uri="{FF2B5EF4-FFF2-40B4-BE49-F238E27FC236}">
                      <a16:creationId xmlns:a16="http://schemas.microsoft.com/office/drawing/2014/main" id="{B824E6D1-7366-40C5-92F2-9F0C7F2E78EF}"/>
                    </a:ext>
                  </a:extLst>
                </p:cNvPr>
                <p:cNvPicPr/>
                <p:nvPr/>
              </p:nvPicPr>
              <p:blipFill>
                <a:blip r:embed="rId63"/>
                <a:stretch>
                  <a:fillRect/>
                </a:stretch>
              </p:blipFill>
              <p:spPr>
                <a:xfrm>
                  <a:off x="5185091" y="982316"/>
                  <a:ext cx="817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4" name="Ink 63">
                  <a:extLst>
                    <a:ext uri="{FF2B5EF4-FFF2-40B4-BE49-F238E27FC236}">
                      <a16:creationId xmlns:a16="http://schemas.microsoft.com/office/drawing/2014/main" id="{62EB6A9D-E1B3-4390-B6A4-BE4A390D1C95}"/>
                    </a:ext>
                  </a:extLst>
                </p14:cNvPr>
                <p14:cNvContentPartPr/>
                <p14:nvPr/>
              </p14:nvContentPartPr>
              <p14:xfrm>
                <a:off x="5179691" y="1159796"/>
                <a:ext cx="133920" cy="19440"/>
              </p14:xfrm>
            </p:contentPart>
          </mc:Choice>
          <mc:Fallback xmlns="">
            <p:pic>
              <p:nvPicPr>
                <p:cNvPr id="64" name="Ink 63">
                  <a:extLst>
                    <a:ext uri="{FF2B5EF4-FFF2-40B4-BE49-F238E27FC236}">
                      <a16:creationId xmlns:a16="http://schemas.microsoft.com/office/drawing/2014/main" id="{62EB6A9D-E1B3-4390-B6A4-BE4A390D1C95}"/>
                    </a:ext>
                  </a:extLst>
                </p:cNvPr>
                <p:cNvPicPr/>
                <p:nvPr/>
              </p:nvPicPr>
              <p:blipFill>
                <a:blip r:embed="rId65"/>
                <a:stretch>
                  <a:fillRect/>
                </a:stretch>
              </p:blipFill>
              <p:spPr>
                <a:xfrm>
                  <a:off x="5162051" y="1142156"/>
                  <a:ext cx="169560" cy="55080"/>
                </a:xfrm>
                <a:prstGeom prst="rect">
                  <a:avLst/>
                </a:prstGeom>
              </p:spPr>
            </p:pic>
          </mc:Fallback>
        </mc:AlternateContent>
      </p:grpSp>
      <p:grpSp>
        <p:nvGrpSpPr>
          <p:cNvPr id="85" name="Group 84">
            <a:extLst>
              <a:ext uri="{FF2B5EF4-FFF2-40B4-BE49-F238E27FC236}">
                <a16:creationId xmlns:a16="http://schemas.microsoft.com/office/drawing/2014/main" id="{0AE9B488-B327-4949-B0A7-A688F1D8743B}"/>
              </a:ext>
            </a:extLst>
          </p:cNvPr>
          <p:cNvGrpSpPr/>
          <p:nvPr/>
        </p:nvGrpSpPr>
        <p:grpSpPr>
          <a:xfrm>
            <a:off x="1077491" y="1001396"/>
            <a:ext cx="3657240" cy="892440"/>
            <a:chOff x="1077491" y="1001396"/>
            <a:chExt cx="3657240" cy="892440"/>
          </a:xfrm>
        </p:grpSpPr>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933BA6E3-7402-47CF-A726-915B0D2CBF7B}"/>
                    </a:ext>
                  </a:extLst>
                </p14:cNvPr>
                <p14:cNvContentPartPr/>
                <p14:nvPr/>
              </p14:nvContentPartPr>
              <p14:xfrm>
                <a:off x="1077491" y="1053236"/>
                <a:ext cx="131760" cy="182520"/>
              </p14:xfrm>
            </p:contentPart>
          </mc:Choice>
          <mc:Fallback xmlns="">
            <p:pic>
              <p:nvPicPr>
                <p:cNvPr id="39" name="Ink 38">
                  <a:extLst>
                    <a:ext uri="{FF2B5EF4-FFF2-40B4-BE49-F238E27FC236}">
                      <a16:creationId xmlns:a16="http://schemas.microsoft.com/office/drawing/2014/main" id="{933BA6E3-7402-47CF-A726-915B0D2CBF7B}"/>
                    </a:ext>
                  </a:extLst>
                </p:cNvPr>
                <p:cNvPicPr/>
                <p:nvPr/>
              </p:nvPicPr>
              <p:blipFill>
                <a:blip r:embed="rId67"/>
                <a:stretch>
                  <a:fillRect/>
                </a:stretch>
              </p:blipFill>
              <p:spPr>
                <a:xfrm>
                  <a:off x="1059851" y="1035596"/>
                  <a:ext cx="167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79F42E5C-BA0F-41B6-B49B-EDCC1E9F784F}"/>
                    </a:ext>
                  </a:extLst>
                </p14:cNvPr>
                <p14:cNvContentPartPr/>
                <p14:nvPr/>
              </p14:nvContentPartPr>
              <p14:xfrm>
                <a:off x="1162091" y="1015436"/>
                <a:ext cx="68040" cy="352440"/>
              </p14:xfrm>
            </p:contentPart>
          </mc:Choice>
          <mc:Fallback xmlns="">
            <p:pic>
              <p:nvPicPr>
                <p:cNvPr id="40" name="Ink 39">
                  <a:extLst>
                    <a:ext uri="{FF2B5EF4-FFF2-40B4-BE49-F238E27FC236}">
                      <a16:creationId xmlns:a16="http://schemas.microsoft.com/office/drawing/2014/main" id="{79F42E5C-BA0F-41B6-B49B-EDCC1E9F784F}"/>
                    </a:ext>
                  </a:extLst>
                </p:cNvPr>
                <p:cNvPicPr/>
                <p:nvPr/>
              </p:nvPicPr>
              <p:blipFill>
                <a:blip r:embed="rId69"/>
                <a:stretch>
                  <a:fillRect/>
                </a:stretch>
              </p:blipFill>
              <p:spPr>
                <a:xfrm>
                  <a:off x="1144091" y="997796"/>
                  <a:ext cx="1036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93765316-7DCB-44DE-85FF-5FA9BA166BFF}"/>
                    </a:ext>
                  </a:extLst>
                </p14:cNvPr>
                <p14:cNvContentPartPr/>
                <p14:nvPr/>
              </p14:nvContentPartPr>
              <p14:xfrm>
                <a:off x="1231571" y="1265996"/>
                <a:ext cx="36360" cy="53640"/>
              </p14:xfrm>
            </p:contentPart>
          </mc:Choice>
          <mc:Fallback xmlns="">
            <p:pic>
              <p:nvPicPr>
                <p:cNvPr id="41" name="Ink 40">
                  <a:extLst>
                    <a:ext uri="{FF2B5EF4-FFF2-40B4-BE49-F238E27FC236}">
                      <a16:creationId xmlns:a16="http://schemas.microsoft.com/office/drawing/2014/main" id="{93765316-7DCB-44DE-85FF-5FA9BA166BFF}"/>
                    </a:ext>
                  </a:extLst>
                </p:cNvPr>
                <p:cNvPicPr/>
                <p:nvPr/>
              </p:nvPicPr>
              <p:blipFill>
                <a:blip r:embed="rId71"/>
                <a:stretch>
                  <a:fillRect/>
                </a:stretch>
              </p:blipFill>
              <p:spPr>
                <a:xfrm>
                  <a:off x="1213571" y="1248356"/>
                  <a:ext cx="72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3385CC38-C2EE-4934-B973-F079E3A18CE6}"/>
                    </a:ext>
                  </a:extLst>
                </p14:cNvPr>
                <p14:cNvContentPartPr/>
                <p14:nvPr/>
              </p14:nvContentPartPr>
              <p14:xfrm>
                <a:off x="1378091" y="1115156"/>
                <a:ext cx="118440" cy="235800"/>
              </p14:xfrm>
            </p:contentPart>
          </mc:Choice>
          <mc:Fallback xmlns="">
            <p:pic>
              <p:nvPicPr>
                <p:cNvPr id="42" name="Ink 41">
                  <a:extLst>
                    <a:ext uri="{FF2B5EF4-FFF2-40B4-BE49-F238E27FC236}">
                      <a16:creationId xmlns:a16="http://schemas.microsoft.com/office/drawing/2014/main" id="{3385CC38-C2EE-4934-B973-F079E3A18CE6}"/>
                    </a:ext>
                  </a:extLst>
                </p:cNvPr>
                <p:cNvPicPr/>
                <p:nvPr/>
              </p:nvPicPr>
              <p:blipFill>
                <a:blip r:embed="rId73"/>
                <a:stretch>
                  <a:fillRect/>
                </a:stretch>
              </p:blipFill>
              <p:spPr>
                <a:xfrm>
                  <a:off x="1360091" y="1097516"/>
                  <a:ext cx="1540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391A44AD-53C8-4C66-87E9-0B4F2CA23439}"/>
                    </a:ext>
                  </a:extLst>
                </p14:cNvPr>
                <p14:cNvContentPartPr/>
                <p14:nvPr/>
              </p14:nvContentPartPr>
              <p14:xfrm>
                <a:off x="1426331" y="1075196"/>
                <a:ext cx="92160" cy="15840"/>
              </p14:xfrm>
            </p:contentPart>
          </mc:Choice>
          <mc:Fallback xmlns="">
            <p:pic>
              <p:nvPicPr>
                <p:cNvPr id="43" name="Ink 42">
                  <a:extLst>
                    <a:ext uri="{FF2B5EF4-FFF2-40B4-BE49-F238E27FC236}">
                      <a16:creationId xmlns:a16="http://schemas.microsoft.com/office/drawing/2014/main" id="{391A44AD-53C8-4C66-87E9-0B4F2CA23439}"/>
                    </a:ext>
                  </a:extLst>
                </p:cNvPr>
                <p:cNvPicPr/>
                <p:nvPr/>
              </p:nvPicPr>
              <p:blipFill>
                <a:blip r:embed="rId75"/>
                <a:stretch>
                  <a:fillRect/>
                </a:stretch>
              </p:blipFill>
              <p:spPr>
                <a:xfrm>
                  <a:off x="1408691" y="1057196"/>
                  <a:ext cx="1278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161E55A0-C1FA-4D1F-9E51-28D9E9EB2391}"/>
                    </a:ext>
                  </a:extLst>
                </p14:cNvPr>
                <p14:cNvContentPartPr/>
                <p14:nvPr/>
              </p14:nvContentPartPr>
              <p14:xfrm>
                <a:off x="1580771" y="1063676"/>
                <a:ext cx="117000" cy="224280"/>
              </p14:xfrm>
            </p:contentPart>
          </mc:Choice>
          <mc:Fallback xmlns="">
            <p:pic>
              <p:nvPicPr>
                <p:cNvPr id="44" name="Ink 43">
                  <a:extLst>
                    <a:ext uri="{FF2B5EF4-FFF2-40B4-BE49-F238E27FC236}">
                      <a16:creationId xmlns:a16="http://schemas.microsoft.com/office/drawing/2014/main" id="{161E55A0-C1FA-4D1F-9E51-28D9E9EB2391}"/>
                    </a:ext>
                  </a:extLst>
                </p:cNvPr>
                <p:cNvPicPr/>
                <p:nvPr/>
              </p:nvPicPr>
              <p:blipFill>
                <a:blip r:embed="rId77"/>
                <a:stretch>
                  <a:fillRect/>
                </a:stretch>
              </p:blipFill>
              <p:spPr>
                <a:xfrm>
                  <a:off x="1562771" y="1045676"/>
                  <a:ext cx="152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0CC5EA51-F900-48CA-83F4-CD27EDAA256B}"/>
                    </a:ext>
                  </a:extLst>
                </p14:cNvPr>
                <p14:cNvContentPartPr/>
                <p14:nvPr/>
              </p14:nvContentPartPr>
              <p14:xfrm>
                <a:off x="1825211" y="1194356"/>
                <a:ext cx="110880" cy="258480"/>
              </p14:xfrm>
            </p:contentPart>
          </mc:Choice>
          <mc:Fallback xmlns="">
            <p:pic>
              <p:nvPicPr>
                <p:cNvPr id="46" name="Ink 45">
                  <a:extLst>
                    <a:ext uri="{FF2B5EF4-FFF2-40B4-BE49-F238E27FC236}">
                      <a16:creationId xmlns:a16="http://schemas.microsoft.com/office/drawing/2014/main" id="{0CC5EA51-F900-48CA-83F4-CD27EDAA256B}"/>
                    </a:ext>
                  </a:extLst>
                </p:cNvPr>
                <p:cNvPicPr/>
                <p:nvPr/>
              </p:nvPicPr>
              <p:blipFill>
                <a:blip r:embed="rId79"/>
                <a:stretch>
                  <a:fillRect/>
                </a:stretch>
              </p:blipFill>
              <p:spPr>
                <a:xfrm>
                  <a:off x="1807571" y="1176356"/>
                  <a:ext cx="1465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3026FC09-7B57-4FAF-9351-2D9D37023FD0}"/>
                    </a:ext>
                  </a:extLst>
                </p14:cNvPr>
                <p14:cNvContentPartPr/>
                <p14:nvPr/>
              </p14:nvContentPartPr>
              <p14:xfrm>
                <a:off x="2157491" y="1138916"/>
                <a:ext cx="346680" cy="189000"/>
              </p14:xfrm>
            </p:contentPart>
          </mc:Choice>
          <mc:Fallback xmlns="">
            <p:pic>
              <p:nvPicPr>
                <p:cNvPr id="47" name="Ink 46">
                  <a:extLst>
                    <a:ext uri="{FF2B5EF4-FFF2-40B4-BE49-F238E27FC236}">
                      <a16:creationId xmlns:a16="http://schemas.microsoft.com/office/drawing/2014/main" id="{3026FC09-7B57-4FAF-9351-2D9D37023FD0}"/>
                    </a:ext>
                  </a:extLst>
                </p:cNvPr>
                <p:cNvPicPr/>
                <p:nvPr/>
              </p:nvPicPr>
              <p:blipFill>
                <a:blip r:embed="rId81"/>
                <a:stretch>
                  <a:fillRect/>
                </a:stretch>
              </p:blipFill>
              <p:spPr>
                <a:xfrm>
                  <a:off x="2139851" y="1120916"/>
                  <a:ext cx="382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C4923AE3-F330-4549-ADC8-FBE6323CDE0D}"/>
                    </a:ext>
                  </a:extLst>
                </p14:cNvPr>
                <p14:cNvContentPartPr/>
                <p14:nvPr/>
              </p14:nvContentPartPr>
              <p14:xfrm>
                <a:off x="2565371" y="1098596"/>
                <a:ext cx="95040" cy="205200"/>
              </p14:xfrm>
            </p:contentPart>
          </mc:Choice>
          <mc:Fallback xmlns="">
            <p:pic>
              <p:nvPicPr>
                <p:cNvPr id="48" name="Ink 47">
                  <a:extLst>
                    <a:ext uri="{FF2B5EF4-FFF2-40B4-BE49-F238E27FC236}">
                      <a16:creationId xmlns:a16="http://schemas.microsoft.com/office/drawing/2014/main" id="{C4923AE3-F330-4549-ADC8-FBE6323CDE0D}"/>
                    </a:ext>
                  </a:extLst>
                </p:cNvPr>
                <p:cNvPicPr/>
                <p:nvPr/>
              </p:nvPicPr>
              <p:blipFill>
                <a:blip r:embed="rId83"/>
                <a:stretch>
                  <a:fillRect/>
                </a:stretch>
              </p:blipFill>
              <p:spPr>
                <a:xfrm>
                  <a:off x="2547731" y="1080956"/>
                  <a:ext cx="1306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Ink 48">
                  <a:extLst>
                    <a:ext uri="{FF2B5EF4-FFF2-40B4-BE49-F238E27FC236}">
                      <a16:creationId xmlns:a16="http://schemas.microsoft.com/office/drawing/2014/main" id="{F284E9CC-BB46-4A9D-9F23-B425F3C810AE}"/>
                    </a:ext>
                  </a:extLst>
                </p14:cNvPr>
                <p14:cNvContentPartPr/>
                <p14:nvPr/>
              </p14:nvContentPartPr>
              <p14:xfrm>
                <a:off x="2549171" y="1042076"/>
                <a:ext cx="308520" cy="250200"/>
              </p14:xfrm>
            </p:contentPart>
          </mc:Choice>
          <mc:Fallback xmlns="">
            <p:pic>
              <p:nvPicPr>
                <p:cNvPr id="49" name="Ink 48">
                  <a:extLst>
                    <a:ext uri="{FF2B5EF4-FFF2-40B4-BE49-F238E27FC236}">
                      <a16:creationId xmlns:a16="http://schemas.microsoft.com/office/drawing/2014/main" id="{F284E9CC-BB46-4A9D-9F23-B425F3C810AE}"/>
                    </a:ext>
                  </a:extLst>
                </p:cNvPr>
                <p:cNvPicPr/>
                <p:nvPr/>
              </p:nvPicPr>
              <p:blipFill>
                <a:blip r:embed="rId85"/>
                <a:stretch>
                  <a:fillRect/>
                </a:stretch>
              </p:blipFill>
              <p:spPr>
                <a:xfrm>
                  <a:off x="2531531" y="1024076"/>
                  <a:ext cx="3441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Ink 49">
                  <a:extLst>
                    <a:ext uri="{FF2B5EF4-FFF2-40B4-BE49-F238E27FC236}">
                      <a16:creationId xmlns:a16="http://schemas.microsoft.com/office/drawing/2014/main" id="{DFAD07F2-524B-45FF-BC30-D7A37B315B21}"/>
                    </a:ext>
                  </a:extLst>
                </p14:cNvPr>
                <p14:cNvContentPartPr/>
                <p14:nvPr/>
              </p14:nvContentPartPr>
              <p14:xfrm>
                <a:off x="2939411" y="1160156"/>
                <a:ext cx="121320" cy="145440"/>
              </p14:xfrm>
            </p:contentPart>
          </mc:Choice>
          <mc:Fallback xmlns="">
            <p:pic>
              <p:nvPicPr>
                <p:cNvPr id="50" name="Ink 49">
                  <a:extLst>
                    <a:ext uri="{FF2B5EF4-FFF2-40B4-BE49-F238E27FC236}">
                      <a16:creationId xmlns:a16="http://schemas.microsoft.com/office/drawing/2014/main" id="{DFAD07F2-524B-45FF-BC30-D7A37B315B21}"/>
                    </a:ext>
                  </a:extLst>
                </p:cNvPr>
                <p:cNvPicPr/>
                <p:nvPr/>
              </p:nvPicPr>
              <p:blipFill>
                <a:blip r:embed="rId87"/>
                <a:stretch>
                  <a:fillRect/>
                </a:stretch>
              </p:blipFill>
              <p:spPr>
                <a:xfrm>
                  <a:off x="2921771" y="1142156"/>
                  <a:ext cx="156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Ink 50">
                  <a:extLst>
                    <a:ext uri="{FF2B5EF4-FFF2-40B4-BE49-F238E27FC236}">
                      <a16:creationId xmlns:a16="http://schemas.microsoft.com/office/drawing/2014/main" id="{B7CEFFEC-A60A-43DF-949D-879C06FD1649}"/>
                    </a:ext>
                  </a:extLst>
                </p14:cNvPr>
                <p14:cNvContentPartPr/>
                <p14:nvPr/>
              </p14:nvContentPartPr>
              <p14:xfrm>
                <a:off x="3158651" y="1124156"/>
                <a:ext cx="129600" cy="160560"/>
              </p14:xfrm>
            </p:contentPart>
          </mc:Choice>
          <mc:Fallback xmlns="">
            <p:pic>
              <p:nvPicPr>
                <p:cNvPr id="51" name="Ink 50">
                  <a:extLst>
                    <a:ext uri="{FF2B5EF4-FFF2-40B4-BE49-F238E27FC236}">
                      <a16:creationId xmlns:a16="http://schemas.microsoft.com/office/drawing/2014/main" id="{B7CEFFEC-A60A-43DF-949D-879C06FD1649}"/>
                    </a:ext>
                  </a:extLst>
                </p:cNvPr>
                <p:cNvPicPr/>
                <p:nvPr/>
              </p:nvPicPr>
              <p:blipFill>
                <a:blip r:embed="rId89"/>
                <a:stretch>
                  <a:fillRect/>
                </a:stretch>
              </p:blipFill>
              <p:spPr>
                <a:xfrm>
                  <a:off x="3140651" y="1106156"/>
                  <a:ext cx="165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Ink 51">
                  <a:extLst>
                    <a:ext uri="{FF2B5EF4-FFF2-40B4-BE49-F238E27FC236}">
                      <a16:creationId xmlns:a16="http://schemas.microsoft.com/office/drawing/2014/main" id="{5E347E2C-B3CB-420B-963B-0BF6AED6DEBD}"/>
                    </a:ext>
                  </a:extLst>
                </p14:cNvPr>
                <p14:cNvContentPartPr/>
                <p14:nvPr/>
              </p14:nvContentPartPr>
              <p14:xfrm>
                <a:off x="3377171" y="1093196"/>
                <a:ext cx="113760" cy="189720"/>
              </p14:xfrm>
            </p:contentPart>
          </mc:Choice>
          <mc:Fallback xmlns="">
            <p:pic>
              <p:nvPicPr>
                <p:cNvPr id="52" name="Ink 51">
                  <a:extLst>
                    <a:ext uri="{FF2B5EF4-FFF2-40B4-BE49-F238E27FC236}">
                      <a16:creationId xmlns:a16="http://schemas.microsoft.com/office/drawing/2014/main" id="{5E347E2C-B3CB-420B-963B-0BF6AED6DEBD}"/>
                    </a:ext>
                  </a:extLst>
                </p:cNvPr>
                <p:cNvPicPr/>
                <p:nvPr/>
              </p:nvPicPr>
              <p:blipFill>
                <a:blip r:embed="rId91"/>
                <a:stretch>
                  <a:fillRect/>
                </a:stretch>
              </p:blipFill>
              <p:spPr>
                <a:xfrm>
                  <a:off x="3359531" y="1075196"/>
                  <a:ext cx="1494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CEFF7840-6B83-46C7-8C98-8A9FE28673AA}"/>
                    </a:ext>
                  </a:extLst>
                </p14:cNvPr>
                <p14:cNvContentPartPr/>
                <p14:nvPr/>
              </p14:nvContentPartPr>
              <p14:xfrm>
                <a:off x="3672731" y="1037396"/>
                <a:ext cx="138960" cy="273960"/>
              </p14:xfrm>
            </p:contentPart>
          </mc:Choice>
          <mc:Fallback xmlns="">
            <p:pic>
              <p:nvPicPr>
                <p:cNvPr id="55" name="Ink 54">
                  <a:extLst>
                    <a:ext uri="{FF2B5EF4-FFF2-40B4-BE49-F238E27FC236}">
                      <a16:creationId xmlns:a16="http://schemas.microsoft.com/office/drawing/2014/main" id="{CEFF7840-6B83-46C7-8C98-8A9FE28673AA}"/>
                    </a:ext>
                  </a:extLst>
                </p:cNvPr>
                <p:cNvPicPr/>
                <p:nvPr/>
              </p:nvPicPr>
              <p:blipFill>
                <a:blip r:embed="rId93"/>
                <a:stretch>
                  <a:fillRect/>
                </a:stretch>
              </p:blipFill>
              <p:spPr>
                <a:xfrm>
                  <a:off x="3655091" y="1019396"/>
                  <a:ext cx="174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24EA89DB-C674-416D-B106-646DFEAE046A}"/>
                    </a:ext>
                  </a:extLst>
                </p14:cNvPr>
                <p14:cNvContentPartPr/>
                <p14:nvPr/>
              </p14:nvContentPartPr>
              <p14:xfrm>
                <a:off x="3943451" y="1152236"/>
                <a:ext cx="97920" cy="168480"/>
              </p14:xfrm>
            </p:contentPart>
          </mc:Choice>
          <mc:Fallback xmlns="">
            <p:pic>
              <p:nvPicPr>
                <p:cNvPr id="56" name="Ink 55">
                  <a:extLst>
                    <a:ext uri="{FF2B5EF4-FFF2-40B4-BE49-F238E27FC236}">
                      <a16:creationId xmlns:a16="http://schemas.microsoft.com/office/drawing/2014/main" id="{24EA89DB-C674-416D-B106-646DFEAE046A}"/>
                    </a:ext>
                  </a:extLst>
                </p:cNvPr>
                <p:cNvPicPr/>
                <p:nvPr/>
              </p:nvPicPr>
              <p:blipFill>
                <a:blip r:embed="rId95"/>
                <a:stretch>
                  <a:fillRect/>
                </a:stretch>
              </p:blipFill>
              <p:spPr>
                <a:xfrm>
                  <a:off x="3925451" y="1134236"/>
                  <a:ext cx="1335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808845B0-CD37-4491-90B1-DE56BCADE328}"/>
                    </a:ext>
                  </a:extLst>
                </p14:cNvPr>
                <p14:cNvContentPartPr/>
                <p14:nvPr/>
              </p14:nvContentPartPr>
              <p14:xfrm>
                <a:off x="4095731" y="1191476"/>
                <a:ext cx="102240" cy="106920"/>
              </p14:xfrm>
            </p:contentPart>
          </mc:Choice>
          <mc:Fallback xmlns="">
            <p:pic>
              <p:nvPicPr>
                <p:cNvPr id="57" name="Ink 56">
                  <a:extLst>
                    <a:ext uri="{FF2B5EF4-FFF2-40B4-BE49-F238E27FC236}">
                      <a16:creationId xmlns:a16="http://schemas.microsoft.com/office/drawing/2014/main" id="{808845B0-CD37-4491-90B1-DE56BCADE328}"/>
                    </a:ext>
                  </a:extLst>
                </p:cNvPr>
                <p:cNvPicPr/>
                <p:nvPr/>
              </p:nvPicPr>
              <p:blipFill>
                <a:blip r:embed="rId97"/>
                <a:stretch>
                  <a:fillRect/>
                </a:stretch>
              </p:blipFill>
              <p:spPr>
                <a:xfrm>
                  <a:off x="4078091" y="1173836"/>
                  <a:ext cx="137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Ink 57">
                  <a:extLst>
                    <a:ext uri="{FF2B5EF4-FFF2-40B4-BE49-F238E27FC236}">
                      <a16:creationId xmlns:a16="http://schemas.microsoft.com/office/drawing/2014/main" id="{185FF862-418C-478A-8F22-D8789A45F2A3}"/>
                    </a:ext>
                  </a:extLst>
                </p14:cNvPr>
                <p14:cNvContentPartPr/>
                <p14:nvPr/>
              </p14:nvContentPartPr>
              <p14:xfrm>
                <a:off x="4220291" y="1177076"/>
                <a:ext cx="179640" cy="102600"/>
              </p14:xfrm>
            </p:contentPart>
          </mc:Choice>
          <mc:Fallback xmlns="">
            <p:pic>
              <p:nvPicPr>
                <p:cNvPr id="58" name="Ink 57">
                  <a:extLst>
                    <a:ext uri="{FF2B5EF4-FFF2-40B4-BE49-F238E27FC236}">
                      <a16:creationId xmlns:a16="http://schemas.microsoft.com/office/drawing/2014/main" id="{185FF862-418C-478A-8F22-D8789A45F2A3}"/>
                    </a:ext>
                  </a:extLst>
                </p:cNvPr>
                <p:cNvPicPr/>
                <p:nvPr/>
              </p:nvPicPr>
              <p:blipFill>
                <a:blip r:embed="rId99"/>
                <a:stretch>
                  <a:fillRect/>
                </a:stretch>
              </p:blipFill>
              <p:spPr>
                <a:xfrm>
                  <a:off x="4202291" y="1159436"/>
                  <a:ext cx="215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Ink 58">
                  <a:extLst>
                    <a:ext uri="{FF2B5EF4-FFF2-40B4-BE49-F238E27FC236}">
                      <a16:creationId xmlns:a16="http://schemas.microsoft.com/office/drawing/2014/main" id="{92B0FECD-2DD3-47E0-A7E3-C017877ED3FF}"/>
                    </a:ext>
                  </a:extLst>
                </p14:cNvPr>
                <p14:cNvContentPartPr/>
                <p14:nvPr/>
              </p14:nvContentPartPr>
              <p14:xfrm>
                <a:off x="4417931" y="1148996"/>
                <a:ext cx="127800" cy="151200"/>
              </p14:xfrm>
            </p:contentPart>
          </mc:Choice>
          <mc:Fallback xmlns="">
            <p:pic>
              <p:nvPicPr>
                <p:cNvPr id="59" name="Ink 58">
                  <a:extLst>
                    <a:ext uri="{FF2B5EF4-FFF2-40B4-BE49-F238E27FC236}">
                      <a16:creationId xmlns:a16="http://schemas.microsoft.com/office/drawing/2014/main" id="{92B0FECD-2DD3-47E0-A7E3-C017877ED3FF}"/>
                    </a:ext>
                  </a:extLst>
                </p:cNvPr>
                <p:cNvPicPr/>
                <p:nvPr/>
              </p:nvPicPr>
              <p:blipFill>
                <a:blip r:embed="rId101"/>
                <a:stretch>
                  <a:fillRect/>
                </a:stretch>
              </p:blipFill>
              <p:spPr>
                <a:xfrm>
                  <a:off x="4399931" y="1130996"/>
                  <a:ext cx="163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Ink 59">
                  <a:extLst>
                    <a:ext uri="{FF2B5EF4-FFF2-40B4-BE49-F238E27FC236}">
                      <a16:creationId xmlns:a16="http://schemas.microsoft.com/office/drawing/2014/main" id="{336C5289-C82C-4DEA-9BD7-0448A49DC2E9}"/>
                    </a:ext>
                  </a:extLst>
                </p14:cNvPr>
                <p14:cNvContentPartPr/>
                <p14:nvPr/>
              </p14:nvContentPartPr>
              <p14:xfrm>
                <a:off x="4586051" y="1001396"/>
                <a:ext cx="148680" cy="315720"/>
              </p14:xfrm>
            </p:contentPart>
          </mc:Choice>
          <mc:Fallback xmlns="">
            <p:pic>
              <p:nvPicPr>
                <p:cNvPr id="60" name="Ink 59">
                  <a:extLst>
                    <a:ext uri="{FF2B5EF4-FFF2-40B4-BE49-F238E27FC236}">
                      <a16:creationId xmlns:a16="http://schemas.microsoft.com/office/drawing/2014/main" id="{336C5289-C82C-4DEA-9BD7-0448A49DC2E9}"/>
                    </a:ext>
                  </a:extLst>
                </p:cNvPr>
                <p:cNvPicPr/>
                <p:nvPr/>
              </p:nvPicPr>
              <p:blipFill>
                <a:blip r:embed="rId103"/>
                <a:stretch>
                  <a:fillRect/>
                </a:stretch>
              </p:blipFill>
              <p:spPr>
                <a:xfrm>
                  <a:off x="4568411" y="983756"/>
                  <a:ext cx="1843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D82CA640-F299-42BD-B668-1DA78A8DE0AA}"/>
                    </a:ext>
                  </a:extLst>
                </p14:cNvPr>
                <p14:cNvContentPartPr/>
                <p14:nvPr/>
              </p14:nvContentPartPr>
              <p14:xfrm>
                <a:off x="1083251" y="1553276"/>
                <a:ext cx="159840" cy="225000"/>
              </p14:xfrm>
            </p:contentPart>
          </mc:Choice>
          <mc:Fallback xmlns="">
            <p:pic>
              <p:nvPicPr>
                <p:cNvPr id="66" name="Ink 65">
                  <a:extLst>
                    <a:ext uri="{FF2B5EF4-FFF2-40B4-BE49-F238E27FC236}">
                      <a16:creationId xmlns:a16="http://schemas.microsoft.com/office/drawing/2014/main" id="{D82CA640-F299-42BD-B668-1DA78A8DE0AA}"/>
                    </a:ext>
                  </a:extLst>
                </p:cNvPr>
                <p:cNvPicPr/>
                <p:nvPr/>
              </p:nvPicPr>
              <p:blipFill>
                <a:blip r:embed="rId105"/>
                <a:stretch>
                  <a:fillRect/>
                </a:stretch>
              </p:blipFill>
              <p:spPr>
                <a:xfrm>
                  <a:off x="1065611" y="1535276"/>
                  <a:ext cx="1954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Ink 66">
                  <a:extLst>
                    <a:ext uri="{FF2B5EF4-FFF2-40B4-BE49-F238E27FC236}">
                      <a16:creationId xmlns:a16="http://schemas.microsoft.com/office/drawing/2014/main" id="{83AA8886-828E-48E3-B38C-81AD70DA9A43}"/>
                    </a:ext>
                  </a:extLst>
                </p14:cNvPr>
                <p14:cNvContentPartPr/>
                <p14:nvPr/>
              </p14:nvContentPartPr>
              <p14:xfrm>
                <a:off x="1280891" y="1602956"/>
                <a:ext cx="96480" cy="131040"/>
              </p14:xfrm>
            </p:contentPart>
          </mc:Choice>
          <mc:Fallback xmlns="">
            <p:pic>
              <p:nvPicPr>
                <p:cNvPr id="67" name="Ink 66">
                  <a:extLst>
                    <a:ext uri="{FF2B5EF4-FFF2-40B4-BE49-F238E27FC236}">
                      <a16:creationId xmlns:a16="http://schemas.microsoft.com/office/drawing/2014/main" id="{83AA8886-828E-48E3-B38C-81AD70DA9A43}"/>
                    </a:ext>
                  </a:extLst>
                </p:cNvPr>
                <p:cNvPicPr/>
                <p:nvPr/>
              </p:nvPicPr>
              <p:blipFill>
                <a:blip r:embed="rId107"/>
                <a:stretch>
                  <a:fillRect/>
                </a:stretch>
              </p:blipFill>
              <p:spPr>
                <a:xfrm>
                  <a:off x="1262891" y="1585316"/>
                  <a:ext cx="132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7D061ACA-9D7E-4025-BAA1-0388D2836E6E}"/>
                    </a:ext>
                  </a:extLst>
                </p14:cNvPr>
                <p14:cNvContentPartPr/>
                <p14:nvPr/>
              </p14:nvContentPartPr>
              <p14:xfrm>
                <a:off x="1479251" y="1612676"/>
                <a:ext cx="109800" cy="113400"/>
              </p14:xfrm>
            </p:contentPart>
          </mc:Choice>
          <mc:Fallback xmlns="">
            <p:pic>
              <p:nvPicPr>
                <p:cNvPr id="68" name="Ink 67">
                  <a:extLst>
                    <a:ext uri="{FF2B5EF4-FFF2-40B4-BE49-F238E27FC236}">
                      <a16:creationId xmlns:a16="http://schemas.microsoft.com/office/drawing/2014/main" id="{7D061ACA-9D7E-4025-BAA1-0388D2836E6E}"/>
                    </a:ext>
                  </a:extLst>
                </p:cNvPr>
                <p:cNvPicPr/>
                <p:nvPr/>
              </p:nvPicPr>
              <p:blipFill>
                <a:blip r:embed="rId109"/>
                <a:stretch>
                  <a:fillRect/>
                </a:stretch>
              </p:blipFill>
              <p:spPr>
                <a:xfrm>
                  <a:off x="1461251" y="1594676"/>
                  <a:ext cx="145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159B7331-FF87-49A7-A8CD-3A5B0808B28E}"/>
                    </a:ext>
                  </a:extLst>
                </p14:cNvPr>
                <p14:cNvContentPartPr/>
                <p14:nvPr/>
              </p14:nvContentPartPr>
              <p14:xfrm>
                <a:off x="1688771" y="1579196"/>
                <a:ext cx="65160" cy="151920"/>
              </p14:xfrm>
            </p:contentPart>
          </mc:Choice>
          <mc:Fallback xmlns="">
            <p:pic>
              <p:nvPicPr>
                <p:cNvPr id="69" name="Ink 68">
                  <a:extLst>
                    <a:ext uri="{FF2B5EF4-FFF2-40B4-BE49-F238E27FC236}">
                      <a16:creationId xmlns:a16="http://schemas.microsoft.com/office/drawing/2014/main" id="{159B7331-FF87-49A7-A8CD-3A5B0808B28E}"/>
                    </a:ext>
                  </a:extLst>
                </p:cNvPr>
                <p:cNvPicPr/>
                <p:nvPr/>
              </p:nvPicPr>
              <p:blipFill>
                <a:blip r:embed="rId111"/>
                <a:stretch>
                  <a:fillRect/>
                </a:stretch>
              </p:blipFill>
              <p:spPr>
                <a:xfrm>
                  <a:off x="1670771" y="1561556"/>
                  <a:ext cx="100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C2DE8811-64B0-4DA4-B711-FED749C5D337}"/>
                    </a:ext>
                  </a:extLst>
                </p14:cNvPr>
                <p14:cNvContentPartPr/>
                <p14:nvPr/>
              </p14:nvContentPartPr>
              <p14:xfrm>
                <a:off x="1823051" y="1506836"/>
                <a:ext cx="74880" cy="225000"/>
              </p14:xfrm>
            </p:contentPart>
          </mc:Choice>
          <mc:Fallback xmlns="">
            <p:pic>
              <p:nvPicPr>
                <p:cNvPr id="70" name="Ink 69">
                  <a:extLst>
                    <a:ext uri="{FF2B5EF4-FFF2-40B4-BE49-F238E27FC236}">
                      <a16:creationId xmlns:a16="http://schemas.microsoft.com/office/drawing/2014/main" id="{C2DE8811-64B0-4DA4-B711-FED749C5D337}"/>
                    </a:ext>
                  </a:extLst>
                </p:cNvPr>
                <p:cNvPicPr/>
                <p:nvPr/>
              </p:nvPicPr>
              <p:blipFill>
                <a:blip r:embed="rId113"/>
                <a:stretch>
                  <a:fillRect/>
                </a:stretch>
              </p:blipFill>
              <p:spPr>
                <a:xfrm>
                  <a:off x="1805411" y="1488836"/>
                  <a:ext cx="1105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6C32F35C-0515-4934-8234-52562CD931AB}"/>
                    </a:ext>
                  </a:extLst>
                </p14:cNvPr>
                <p14:cNvContentPartPr/>
                <p14:nvPr/>
              </p14:nvContentPartPr>
              <p14:xfrm>
                <a:off x="2013131" y="1576316"/>
                <a:ext cx="147960" cy="136080"/>
              </p14:xfrm>
            </p:contentPart>
          </mc:Choice>
          <mc:Fallback xmlns="">
            <p:pic>
              <p:nvPicPr>
                <p:cNvPr id="71" name="Ink 70">
                  <a:extLst>
                    <a:ext uri="{FF2B5EF4-FFF2-40B4-BE49-F238E27FC236}">
                      <a16:creationId xmlns:a16="http://schemas.microsoft.com/office/drawing/2014/main" id="{6C32F35C-0515-4934-8234-52562CD931AB}"/>
                    </a:ext>
                  </a:extLst>
                </p:cNvPr>
                <p:cNvPicPr/>
                <p:nvPr/>
              </p:nvPicPr>
              <p:blipFill>
                <a:blip r:embed="rId115"/>
                <a:stretch>
                  <a:fillRect/>
                </a:stretch>
              </p:blipFill>
              <p:spPr>
                <a:xfrm>
                  <a:off x="1995131" y="1558316"/>
                  <a:ext cx="183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1F7BBEC2-5208-4678-AD46-053EC207B717}"/>
                    </a:ext>
                  </a:extLst>
                </p14:cNvPr>
                <p14:cNvContentPartPr/>
                <p14:nvPr/>
              </p14:nvContentPartPr>
              <p14:xfrm>
                <a:off x="2234171" y="1586036"/>
                <a:ext cx="121320" cy="102240"/>
              </p14:xfrm>
            </p:contentPart>
          </mc:Choice>
          <mc:Fallback xmlns="">
            <p:pic>
              <p:nvPicPr>
                <p:cNvPr id="72" name="Ink 71">
                  <a:extLst>
                    <a:ext uri="{FF2B5EF4-FFF2-40B4-BE49-F238E27FC236}">
                      <a16:creationId xmlns:a16="http://schemas.microsoft.com/office/drawing/2014/main" id="{1F7BBEC2-5208-4678-AD46-053EC207B717}"/>
                    </a:ext>
                  </a:extLst>
                </p:cNvPr>
                <p:cNvPicPr/>
                <p:nvPr/>
              </p:nvPicPr>
              <p:blipFill>
                <a:blip r:embed="rId117"/>
                <a:stretch>
                  <a:fillRect/>
                </a:stretch>
              </p:blipFill>
              <p:spPr>
                <a:xfrm>
                  <a:off x="2216171" y="1568396"/>
                  <a:ext cx="156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22400A1D-F816-415E-AED3-F6DF79F63734}"/>
                    </a:ext>
                  </a:extLst>
                </p14:cNvPr>
                <p14:cNvContentPartPr/>
                <p14:nvPr/>
              </p14:nvContentPartPr>
              <p14:xfrm>
                <a:off x="2464571" y="1453916"/>
                <a:ext cx="94320" cy="242280"/>
              </p14:xfrm>
            </p:contentPart>
          </mc:Choice>
          <mc:Fallback xmlns="">
            <p:pic>
              <p:nvPicPr>
                <p:cNvPr id="73" name="Ink 72">
                  <a:extLst>
                    <a:ext uri="{FF2B5EF4-FFF2-40B4-BE49-F238E27FC236}">
                      <a16:creationId xmlns:a16="http://schemas.microsoft.com/office/drawing/2014/main" id="{22400A1D-F816-415E-AED3-F6DF79F63734}"/>
                    </a:ext>
                  </a:extLst>
                </p:cNvPr>
                <p:cNvPicPr/>
                <p:nvPr/>
              </p:nvPicPr>
              <p:blipFill>
                <a:blip r:embed="rId119"/>
                <a:stretch>
                  <a:fillRect/>
                </a:stretch>
              </p:blipFill>
              <p:spPr>
                <a:xfrm>
                  <a:off x="2446931" y="1436276"/>
                  <a:ext cx="1299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D231DE03-AA8C-4278-AB6A-546ED7972706}"/>
                    </a:ext>
                  </a:extLst>
                </p14:cNvPr>
                <p14:cNvContentPartPr/>
                <p14:nvPr/>
              </p14:nvContentPartPr>
              <p14:xfrm>
                <a:off x="2678771" y="1544276"/>
                <a:ext cx="179640" cy="349560"/>
              </p14:xfrm>
            </p:contentPart>
          </mc:Choice>
          <mc:Fallback xmlns="">
            <p:pic>
              <p:nvPicPr>
                <p:cNvPr id="74" name="Ink 73">
                  <a:extLst>
                    <a:ext uri="{FF2B5EF4-FFF2-40B4-BE49-F238E27FC236}">
                      <a16:creationId xmlns:a16="http://schemas.microsoft.com/office/drawing/2014/main" id="{D231DE03-AA8C-4278-AB6A-546ED7972706}"/>
                    </a:ext>
                  </a:extLst>
                </p:cNvPr>
                <p:cNvPicPr/>
                <p:nvPr/>
              </p:nvPicPr>
              <p:blipFill>
                <a:blip r:embed="rId121"/>
                <a:stretch>
                  <a:fillRect/>
                </a:stretch>
              </p:blipFill>
              <p:spPr>
                <a:xfrm>
                  <a:off x="2661131" y="1526636"/>
                  <a:ext cx="215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Ink 74">
                  <a:extLst>
                    <a:ext uri="{FF2B5EF4-FFF2-40B4-BE49-F238E27FC236}">
                      <a16:creationId xmlns:a16="http://schemas.microsoft.com/office/drawing/2014/main" id="{422310D1-BCA3-4022-8A8A-69CC0C796593}"/>
                    </a:ext>
                  </a:extLst>
                </p14:cNvPr>
                <p14:cNvContentPartPr/>
                <p14:nvPr/>
              </p14:nvContentPartPr>
              <p14:xfrm>
                <a:off x="2953811" y="1577756"/>
                <a:ext cx="120600" cy="124560"/>
              </p14:xfrm>
            </p:contentPart>
          </mc:Choice>
          <mc:Fallback xmlns="">
            <p:pic>
              <p:nvPicPr>
                <p:cNvPr id="75" name="Ink 74">
                  <a:extLst>
                    <a:ext uri="{FF2B5EF4-FFF2-40B4-BE49-F238E27FC236}">
                      <a16:creationId xmlns:a16="http://schemas.microsoft.com/office/drawing/2014/main" id="{422310D1-BCA3-4022-8A8A-69CC0C796593}"/>
                    </a:ext>
                  </a:extLst>
                </p:cNvPr>
                <p:cNvPicPr/>
                <p:nvPr/>
              </p:nvPicPr>
              <p:blipFill>
                <a:blip r:embed="rId123"/>
                <a:stretch>
                  <a:fillRect/>
                </a:stretch>
              </p:blipFill>
              <p:spPr>
                <a:xfrm>
                  <a:off x="2936171" y="1560116"/>
                  <a:ext cx="156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Ink 75">
                  <a:extLst>
                    <a:ext uri="{FF2B5EF4-FFF2-40B4-BE49-F238E27FC236}">
                      <a16:creationId xmlns:a16="http://schemas.microsoft.com/office/drawing/2014/main" id="{E4E29993-CAD6-4107-A943-45DEE394F089}"/>
                    </a:ext>
                  </a:extLst>
                </p14:cNvPr>
                <p14:cNvContentPartPr/>
                <p14:nvPr/>
              </p14:nvContentPartPr>
              <p14:xfrm>
                <a:off x="3090971" y="1543196"/>
                <a:ext cx="82440" cy="146520"/>
              </p14:xfrm>
            </p:contentPart>
          </mc:Choice>
          <mc:Fallback xmlns="">
            <p:pic>
              <p:nvPicPr>
                <p:cNvPr id="76" name="Ink 75">
                  <a:extLst>
                    <a:ext uri="{FF2B5EF4-FFF2-40B4-BE49-F238E27FC236}">
                      <a16:creationId xmlns:a16="http://schemas.microsoft.com/office/drawing/2014/main" id="{E4E29993-CAD6-4107-A943-45DEE394F089}"/>
                    </a:ext>
                  </a:extLst>
                </p:cNvPr>
                <p:cNvPicPr/>
                <p:nvPr/>
              </p:nvPicPr>
              <p:blipFill>
                <a:blip r:embed="rId125"/>
                <a:stretch>
                  <a:fillRect/>
                </a:stretch>
              </p:blipFill>
              <p:spPr>
                <a:xfrm>
                  <a:off x="3073331" y="1525196"/>
                  <a:ext cx="118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Ink 76">
                  <a:extLst>
                    <a:ext uri="{FF2B5EF4-FFF2-40B4-BE49-F238E27FC236}">
                      <a16:creationId xmlns:a16="http://schemas.microsoft.com/office/drawing/2014/main" id="{068A5EE2-521D-4F76-8E0C-1E1FC295F89B}"/>
                    </a:ext>
                  </a:extLst>
                </p14:cNvPr>
                <p14:cNvContentPartPr/>
                <p14:nvPr/>
              </p14:nvContentPartPr>
              <p14:xfrm>
                <a:off x="3268091" y="1518716"/>
                <a:ext cx="137880" cy="170640"/>
              </p14:xfrm>
            </p:contentPart>
          </mc:Choice>
          <mc:Fallback xmlns="">
            <p:pic>
              <p:nvPicPr>
                <p:cNvPr id="77" name="Ink 76">
                  <a:extLst>
                    <a:ext uri="{FF2B5EF4-FFF2-40B4-BE49-F238E27FC236}">
                      <a16:creationId xmlns:a16="http://schemas.microsoft.com/office/drawing/2014/main" id="{068A5EE2-521D-4F76-8E0C-1E1FC295F89B}"/>
                    </a:ext>
                  </a:extLst>
                </p:cNvPr>
                <p:cNvPicPr/>
                <p:nvPr/>
              </p:nvPicPr>
              <p:blipFill>
                <a:blip r:embed="rId127"/>
                <a:stretch>
                  <a:fillRect/>
                </a:stretch>
              </p:blipFill>
              <p:spPr>
                <a:xfrm>
                  <a:off x="3250091" y="1501076"/>
                  <a:ext cx="1735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Ink 77">
                  <a:extLst>
                    <a:ext uri="{FF2B5EF4-FFF2-40B4-BE49-F238E27FC236}">
                      <a16:creationId xmlns:a16="http://schemas.microsoft.com/office/drawing/2014/main" id="{A0763BBB-D05E-48A0-9BF9-A16D3506636F}"/>
                    </a:ext>
                  </a:extLst>
                </p14:cNvPr>
                <p14:cNvContentPartPr/>
                <p14:nvPr/>
              </p14:nvContentPartPr>
              <p14:xfrm>
                <a:off x="3436931" y="1521236"/>
                <a:ext cx="87480" cy="144000"/>
              </p14:xfrm>
            </p:contentPart>
          </mc:Choice>
          <mc:Fallback xmlns="">
            <p:pic>
              <p:nvPicPr>
                <p:cNvPr id="78" name="Ink 77">
                  <a:extLst>
                    <a:ext uri="{FF2B5EF4-FFF2-40B4-BE49-F238E27FC236}">
                      <a16:creationId xmlns:a16="http://schemas.microsoft.com/office/drawing/2014/main" id="{A0763BBB-D05E-48A0-9BF9-A16D3506636F}"/>
                    </a:ext>
                  </a:extLst>
                </p:cNvPr>
                <p:cNvPicPr/>
                <p:nvPr/>
              </p:nvPicPr>
              <p:blipFill>
                <a:blip r:embed="rId129"/>
                <a:stretch>
                  <a:fillRect/>
                </a:stretch>
              </p:blipFill>
              <p:spPr>
                <a:xfrm>
                  <a:off x="3418931" y="1503236"/>
                  <a:ext cx="123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Ink 78">
                  <a:extLst>
                    <a:ext uri="{FF2B5EF4-FFF2-40B4-BE49-F238E27FC236}">
                      <a16:creationId xmlns:a16="http://schemas.microsoft.com/office/drawing/2014/main" id="{3A01047C-0D54-4FEB-BB68-4D4E121DCB8E}"/>
                    </a:ext>
                  </a:extLst>
                </p14:cNvPr>
                <p14:cNvContentPartPr/>
                <p14:nvPr/>
              </p14:nvContentPartPr>
              <p14:xfrm>
                <a:off x="3600011" y="1550396"/>
                <a:ext cx="114120" cy="135000"/>
              </p14:xfrm>
            </p:contentPart>
          </mc:Choice>
          <mc:Fallback xmlns="">
            <p:pic>
              <p:nvPicPr>
                <p:cNvPr id="79" name="Ink 78">
                  <a:extLst>
                    <a:ext uri="{FF2B5EF4-FFF2-40B4-BE49-F238E27FC236}">
                      <a16:creationId xmlns:a16="http://schemas.microsoft.com/office/drawing/2014/main" id="{3A01047C-0D54-4FEB-BB68-4D4E121DCB8E}"/>
                    </a:ext>
                  </a:extLst>
                </p:cNvPr>
                <p:cNvPicPr/>
                <p:nvPr/>
              </p:nvPicPr>
              <p:blipFill>
                <a:blip r:embed="rId131"/>
                <a:stretch>
                  <a:fillRect/>
                </a:stretch>
              </p:blipFill>
              <p:spPr>
                <a:xfrm>
                  <a:off x="3582371" y="1532396"/>
                  <a:ext cx="149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Ink 79">
                  <a:extLst>
                    <a:ext uri="{FF2B5EF4-FFF2-40B4-BE49-F238E27FC236}">
                      <a16:creationId xmlns:a16="http://schemas.microsoft.com/office/drawing/2014/main" id="{1EC5E509-F588-486B-98AD-1FC91FC25F9B}"/>
                    </a:ext>
                  </a:extLst>
                </p14:cNvPr>
                <p14:cNvContentPartPr/>
                <p14:nvPr/>
              </p14:nvContentPartPr>
              <p14:xfrm>
                <a:off x="3799091" y="1553276"/>
                <a:ext cx="70560" cy="125640"/>
              </p14:xfrm>
            </p:contentPart>
          </mc:Choice>
          <mc:Fallback xmlns="">
            <p:pic>
              <p:nvPicPr>
                <p:cNvPr id="80" name="Ink 79">
                  <a:extLst>
                    <a:ext uri="{FF2B5EF4-FFF2-40B4-BE49-F238E27FC236}">
                      <a16:creationId xmlns:a16="http://schemas.microsoft.com/office/drawing/2014/main" id="{1EC5E509-F588-486B-98AD-1FC91FC25F9B}"/>
                    </a:ext>
                  </a:extLst>
                </p:cNvPr>
                <p:cNvPicPr/>
                <p:nvPr/>
              </p:nvPicPr>
              <p:blipFill>
                <a:blip r:embed="rId133"/>
                <a:stretch>
                  <a:fillRect/>
                </a:stretch>
              </p:blipFill>
              <p:spPr>
                <a:xfrm>
                  <a:off x="3781091" y="1535276"/>
                  <a:ext cx="1062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Ink 80">
                  <a:extLst>
                    <a:ext uri="{FF2B5EF4-FFF2-40B4-BE49-F238E27FC236}">
                      <a16:creationId xmlns:a16="http://schemas.microsoft.com/office/drawing/2014/main" id="{770C10BE-C485-4D21-8F6A-E00A29CC3ED5}"/>
                    </a:ext>
                  </a:extLst>
                </p14:cNvPr>
                <p14:cNvContentPartPr/>
                <p14:nvPr/>
              </p14:nvContentPartPr>
              <p14:xfrm>
                <a:off x="3888011" y="1530596"/>
                <a:ext cx="84600" cy="144360"/>
              </p14:xfrm>
            </p:contentPart>
          </mc:Choice>
          <mc:Fallback xmlns="">
            <p:pic>
              <p:nvPicPr>
                <p:cNvPr id="81" name="Ink 80">
                  <a:extLst>
                    <a:ext uri="{FF2B5EF4-FFF2-40B4-BE49-F238E27FC236}">
                      <a16:creationId xmlns:a16="http://schemas.microsoft.com/office/drawing/2014/main" id="{770C10BE-C485-4D21-8F6A-E00A29CC3ED5}"/>
                    </a:ext>
                  </a:extLst>
                </p:cNvPr>
                <p:cNvPicPr/>
                <p:nvPr/>
              </p:nvPicPr>
              <p:blipFill>
                <a:blip r:embed="rId135"/>
                <a:stretch>
                  <a:fillRect/>
                </a:stretch>
              </p:blipFill>
              <p:spPr>
                <a:xfrm>
                  <a:off x="3870371" y="1512956"/>
                  <a:ext cx="120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Ink 81">
                  <a:extLst>
                    <a:ext uri="{FF2B5EF4-FFF2-40B4-BE49-F238E27FC236}">
                      <a16:creationId xmlns:a16="http://schemas.microsoft.com/office/drawing/2014/main" id="{9D5C5B95-98E0-4533-BCF9-313DFFF5F4AD}"/>
                    </a:ext>
                  </a:extLst>
                </p14:cNvPr>
                <p14:cNvContentPartPr/>
                <p14:nvPr/>
              </p14:nvContentPartPr>
              <p14:xfrm>
                <a:off x="4177451" y="1448156"/>
                <a:ext cx="135360" cy="148320"/>
              </p14:xfrm>
            </p:contentPart>
          </mc:Choice>
          <mc:Fallback xmlns="">
            <p:pic>
              <p:nvPicPr>
                <p:cNvPr id="82" name="Ink 81">
                  <a:extLst>
                    <a:ext uri="{FF2B5EF4-FFF2-40B4-BE49-F238E27FC236}">
                      <a16:creationId xmlns:a16="http://schemas.microsoft.com/office/drawing/2014/main" id="{9D5C5B95-98E0-4533-BCF9-313DFFF5F4AD}"/>
                    </a:ext>
                  </a:extLst>
                </p:cNvPr>
                <p:cNvPicPr/>
                <p:nvPr/>
              </p:nvPicPr>
              <p:blipFill>
                <a:blip r:embed="rId137"/>
                <a:stretch>
                  <a:fillRect/>
                </a:stretch>
              </p:blipFill>
              <p:spPr>
                <a:xfrm>
                  <a:off x="4159451" y="1430156"/>
                  <a:ext cx="1710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Ink 82">
                  <a:extLst>
                    <a:ext uri="{FF2B5EF4-FFF2-40B4-BE49-F238E27FC236}">
                      <a16:creationId xmlns:a16="http://schemas.microsoft.com/office/drawing/2014/main" id="{D826CC48-C80B-4D7C-BECA-BE3F83C64F89}"/>
                    </a:ext>
                  </a:extLst>
                </p14:cNvPr>
                <p14:cNvContentPartPr/>
                <p14:nvPr/>
              </p14:nvContentPartPr>
              <p14:xfrm>
                <a:off x="4199411" y="1647236"/>
                <a:ext cx="1440" cy="41760"/>
              </p14:xfrm>
            </p:contentPart>
          </mc:Choice>
          <mc:Fallback xmlns="">
            <p:pic>
              <p:nvPicPr>
                <p:cNvPr id="83" name="Ink 82">
                  <a:extLst>
                    <a:ext uri="{FF2B5EF4-FFF2-40B4-BE49-F238E27FC236}">
                      <a16:creationId xmlns:a16="http://schemas.microsoft.com/office/drawing/2014/main" id="{D826CC48-C80B-4D7C-BECA-BE3F83C64F89}"/>
                    </a:ext>
                  </a:extLst>
                </p:cNvPr>
                <p:cNvPicPr/>
                <p:nvPr/>
              </p:nvPicPr>
              <p:blipFill>
                <a:blip r:embed="rId139"/>
                <a:stretch>
                  <a:fillRect/>
                </a:stretch>
              </p:blipFill>
              <p:spPr>
                <a:xfrm>
                  <a:off x="4181771" y="1629596"/>
                  <a:ext cx="37080" cy="77400"/>
                </a:xfrm>
                <a:prstGeom prst="rect">
                  <a:avLst/>
                </a:prstGeom>
              </p:spPr>
            </p:pic>
          </mc:Fallback>
        </mc:AlternateContent>
      </p:grpSp>
      <p:grpSp>
        <p:nvGrpSpPr>
          <p:cNvPr id="91" name="Group 90">
            <a:extLst>
              <a:ext uri="{FF2B5EF4-FFF2-40B4-BE49-F238E27FC236}">
                <a16:creationId xmlns:a16="http://schemas.microsoft.com/office/drawing/2014/main" id="{C8095307-07B3-4D35-9750-CC0382BECEE4}"/>
              </a:ext>
            </a:extLst>
          </p:cNvPr>
          <p:cNvGrpSpPr/>
          <p:nvPr/>
        </p:nvGrpSpPr>
        <p:grpSpPr>
          <a:xfrm>
            <a:off x="782651" y="2080676"/>
            <a:ext cx="721080" cy="584280"/>
            <a:chOff x="782651" y="2080676"/>
            <a:chExt cx="721080" cy="584280"/>
          </a:xfrm>
        </p:grpSpPr>
        <mc:AlternateContent xmlns:mc="http://schemas.openxmlformats.org/markup-compatibility/2006" xmlns:p14="http://schemas.microsoft.com/office/powerpoint/2010/main">
          <mc:Choice Requires="p14">
            <p:contentPart p14:bwMode="auto" r:id="rId140">
              <p14:nvContentPartPr>
                <p14:cNvPr id="86" name="Ink 85">
                  <a:extLst>
                    <a:ext uri="{FF2B5EF4-FFF2-40B4-BE49-F238E27FC236}">
                      <a16:creationId xmlns:a16="http://schemas.microsoft.com/office/drawing/2014/main" id="{3235BB57-05E9-4532-A3DD-DC28DF54164C}"/>
                    </a:ext>
                  </a:extLst>
                </p14:cNvPr>
                <p14:cNvContentPartPr/>
                <p14:nvPr/>
              </p14:nvContentPartPr>
              <p14:xfrm>
                <a:off x="782651" y="2259596"/>
                <a:ext cx="274680" cy="301680"/>
              </p14:xfrm>
            </p:contentPart>
          </mc:Choice>
          <mc:Fallback xmlns="">
            <p:pic>
              <p:nvPicPr>
                <p:cNvPr id="86" name="Ink 85">
                  <a:extLst>
                    <a:ext uri="{FF2B5EF4-FFF2-40B4-BE49-F238E27FC236}">
                      <a16:creationId xmlns:a16="http://schemas.microsoft.com/office/drawing/2014/main" id="{3235BB57-05E9-4532-A3DD-DC28DF54164C}"/>
                    </a:ext>
                  </a:extLst>
                </p:cNvPr>
                <p:cNvPicPr/>
                <p:nvPr/>
              </p:nvPicPr>
              <p:blipFill>
                <a:blip r:embed="rId141"/>
                <a:stretch>
                  <a:fillRect/>
                </a:stretch>
              </p:blipFill>
              <p:spPr>
                <a:xfrm>
                  <a:off x="765011" y="2241596"/>
                  <a:ext cx="3103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Ink 86">
                  <a:extLst>
                    <a:ext uri="{FF2B5EF4-FFF2-40B4-BE49-F238E27FC236}">
                      <a16:creationId xmlns:a16="http://schemas.microsoft.com/office/drawing/2014/main" id="{CD5B23C2-9A32-43AF-8929-BEFB32DC9875}"/>
                    </a:ext>
                  </a:extLst>
                </p14:cNvPr>
                <p14:cNvContentPartPr/>
                <p14:nvPr/>
              </p14:nvContentPartPr>
              <p14:xfrm>
                <a:off x="1142651" y="2178596"/>
                <a:ext cx="70200" cy="323280"/>
              </p14:xfrm>
            </p:contentPart>
          </mc:Choice>
          <mc:Fallback xmlns="">
            <p:pic>
              <p:nvPicPr>
                <p:cNvPr id="87" name="Ink 86">
                  <a:extLst>
                    <a:ext uri="{FF2B5EF4-FFF2-40B4-BE49-F238E27FC236}">
                      <a16:creationId xmlns:a16="http://schemas.microsoft.com/office/drawing/2014/main" id="{CD5B23C2-9A32-43AF-8929-BEFB32DC9875}"/>
                    </a:ext>
                  </a:extLst>
                </p:cNvPr>
                <p:cNvPicPr/>
                <p:nvPr/>
              </p:nvPicPr>
              <p:blipFill>
                <a:blip r:embed="rId143"/>
                <a:stretch>
                  <a:fillRect/>
                </a:stretch>
              </p:blipFill>
              <p:spPr>
                <a:xfrm>
                  <a:off x="1124651" y="2160956"/>
                  <a:ext cx="1058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E334574D-91B7-4EC6-A683-171BF3CA22D2}"/>
                    </a:ext>
                  </a:extLst>
                </p14:cNvPr>
                <p14:cNvContentPartPr/>
                <p14:nvPr/>
              </p14:nvContentPartPr>
              <p14:xfrm>
                <a:off x="1176851" y="2080676"/>
                <a:ext cx="183960" cy="410760"/>
              </p14:xfrm>
            </p:contentPart>
          </mc:Choice>
          <mc:Fallback xmlns="">
            <p:pic>
              <p:nvPicPr>
                <p:cNvPr id="88" name="Ink 87">
                  <a:extLst>
                    <a:ext uri="{FF2B5EF4-FFF2-40B4-BE49-F238E27FC236}">
                      <a16:creationId xmlns:a16="http://schemas.microsoft.com/office/drawing/2014/main" id="{E334574D-91B7-4EC6-A683-171BF3CA22D2}"/>
                    </a:ext>
                  </a:extLst>
                </p:cNvPr>
                <p:cNvPicPr/>
                <p:nvPr/>
              </p:nvPicPr>
              <p:blipFill>
                <a:blip r:embed="rId145"/>
                <a:stretch>
                  <a:fillRect/>
                </a:stretch>
              </p:blipFill>
              <p:spPr>
                <a:xfrm>
                  <a:off x="1159211" y="2063036"/>
                  <a:ext cx="2196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Ink 88">
                  <a:extLst>
                    <a:ext uri="{FF2B5EF4-FFF2-40B4-BE49-F238E27FC236}">
                      <a16:creationId xmlns:a16="http://schemas.microsoft.com/office/drawing/2014/main" id="{CAA63A83-4DB8-40A0-ACF5-A87CC394E0AD}"/>
                    </a:ext>
                  </a:extLst>
                </p14:cNvPr>
                <p14:cNvContentPartPr/>
                <p14:nvPr/>
              </p14:nvContentPartPr>
              <p14:xfrm>
                <a:off x="1398611" y="2360036"/>
                <a:ext cx="103680" cy="164880"/>
              </p14:xfrm>
            </p:contentPart>
          </mc:Choice>
          <mc:Fallback xmlns="">
            <p:pic>
              <p:nvPicPr>
                <p:cNvPr id="89" name="Ink 88">
                  <a:extLst>
                    <a:ext uri="{FF2B5EF4-FFF2-40B4-BE49-F238E27FC236}">
                      <a16:creationId xmlns:a16="http://schemas.microsoft.com/office/drawing/2014/main" id="{CAA63A83-4DB8-40A0-ACF5-A87CC394E0AD}"/>
                    </a:ext>
                  </a:extLst>
                </p:cNvPr>
                <p:cNvPicPr/>
                <p:nvPr/>
              </p:nvPicPr>
              <p:blipFill>
                <a:blip r:embed="rId147"/>
                <a:stretch>
                  <a:fillRect/>
                </a:stretch>
              </p:blipFill>
              <p:spPr>
                <a:xfrm>
                  <a:off x="1380971" y="2342036"/>
                  <a:ext cx="139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0" name="Ink 89">
                  <a:extLst>
                    <a:ext uri="{FF2B5EF4-FFF2-40B4-BE49-F238E27FC236}">
                      <a16:creationId xmlns:a16="http://schemas.microsoft.com/office/drawing/2014/main" id="{726C2F65-28A8-4533-ADB7-3FC7C0D8B80E}"/>
                    </a:ext>
                  </a:extLst>
                </p14:cNvPr>
                <p14:cNvContentPartPr/>
                <p14:nvPr/>
              </p14:nvContentPartPr>
              <p14:xfrm>
                <a:off x="1437851" y="2420516"/>
                <a:ext cx="65880" cy="244440"/>
              </p14:xfrm>
            </p:contentPart>
          </mc:Choice>
          <mc:Fallback xmlns="">
            <p:pic>
              <p:nvPicPr>
                <p:cNvPr id="90" name="Ink 89">
                  <a:extLst>
                    <a:ext uri="{FF2B5EF4-FFF2-40B4-BE49-F238E27FC236}">
                      <a16:creationId xmlns:a16="http://schemas.microsoft.com/office/drawing/2014/main" id="{726C2F65-28A8-4533-ADB7-3FC7C0D8B80E}"/>
                    </a:ext>
                  </a:extLst>
                </p:cNvPr>
                <p:cNvPicPr/>
                <p:nvPr/>
              </p:nvPicPr>
              <p:blipFill>
                <a:blip r:embed="rId149"/>
                <a:stretch>
                  <a:fillRect/>
                </a:stretch>
              </p:blipFill>
              <p:spPr>
                <a:xfrm>
                  <a:off x="1419851" y="2402876"/>
                  <a:ext cx="101520" cy="280080"/>
                </a:xfrm>
                <a:prstGeom prst="rect">
                  <a:avLst/>
                </a:prstGeom>
              </p:spPr>
            </p:pic>
          </mc:Fallback>
        </mc:AlternateContent>
      </p:grpSp>
      <p:grpSp>
        <p:nvGrpSpPr>
          <p:cNvPr id="95" name="Group 94">
            <a:extLst>
              <a:ext uri="{FF2B5EF4-FFF2-40B4-BE49-F238E27FC236}">
                <a16:creationId xmlns:a16="http://schemas.microsoft.com/office/drawing/2014/main" id="{877C5F05-959F-479B-965C-354A4FA2A0EF}"/>
              </a:ext>
            </a:extLst>
          </p:cNvPr>
          <p:cNvGrpSpPr/>
          <p:nvPr/>
        </p:nvGrpSpPr>
        <p:grpSpPr>
          <a:xfrm>
            <a:off x="1805771" y="2280836"/>
            <a:ext cx="107640" cy="133200"/>
            <a:chOff x="1805771" y="2280836"/>
            <a:chExt cx="107640" cy="133200"/>
          </a:xfrm>
        </p:grpSpPr>
        <mc:AlternateContent xmlns:mc="http://schemas.openxmlformats.org/markup-compatibility/2006" xmlns:p14="http://schemas.microsoft.com/office/powerpoint/2010/main">
          <mc:Choice Requires="p14">
            <p:contentPart p14:bwMode="auto" r:id="rId150">
              <p14:nvContentPartPr>
                <p14:cNvPr id="92" name="Ink 91">
                  <a:extLst>
                    <a:ext uri="{FF2B5EF4-FFF2-40B4-BE49-F238E27FC236}">
                      <a16:creationId xmlns:a16="http://schemas.microsoft.com/office/drawing/2014/main" id="{B58E31D6-2D9E-498F-A937-3E93CD53EA1E}"/>
                    </a:ext>
                  </a:extLst>
                </p14:cNvPr>
                <p14:cNvContentPartPr/>
                <p14:nvPr/>
              </p14:nvContentPartPr>
              <p14:xfrm>
                <a:off x="1847891" y="2280836"/>
                <a:ext cx="21600" cy="133200"/>
              </p14:xfrm>
            </p:contentPart>
          </mc:Choice>
          <mc:Fallback xmlns="">
            <p:pic>
              <p:nvPicPr>
                <p:cNvPr id="92" name="Ink 91">
                  <a:extLst>
                    <a:ext uri="{FF2B5EF4-FFF2-40B4-BE49-F238E27FC236}">
                      <a16:creationId xmlns:a16="http://schemas.microsoft.com/office/drawing/2014/main" id="{B58E31D6-2D9E-498F-A937-3E93CD53EA1E}"/>
                    </a:ext>
                  </a:extLst>
                </p:cNvPr>
                <p:cNvPicPr/>
                <p:nvPr/>
              </p:nvPicPr>
              <p:blipFill>
                <a:blip r:embed="rId151"/>
                <a:stretch>
                  <a:fillRect/>
                </a:stretch>
              </p:blipFill>
              <p:spPr>
                <a:xfrm>
                  <a:off x="1829891" y="2262836"/>
                  <a:ext cx="57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3" name="Ink 92">
                  <a:extLst>
                    <a:ext uri="{FF2B5EF4-FFF2-40B4-BE49-F238E27FC236}">
                      <a16:creationId xmlns:a16="http://schemas.microsoft.com/office/drawing/2014/main" id="{ADE38DF2-3C58-4630-BBA9-670B8EA3F378}"/>
                    </a:ext>
                  </a:extLst>
                </p14:cNvPr>
                <p14:cNvContentPartPr/>
                <p14:nvPr/>
              </p14:nvContentPartPr>
              <p14:xfrm>
                <a:off x="1805771" y="2337356"/>
                <a:ext cx="107640" cy="45720"/>
              </p14:xfrm>
            </p:contentPart>
          </mc:Choice>
          <mc:Fallback xmlns="">
            <p:pic>
              <p:nvPicPr>
                <p:cNvPr id="93" name="Ink 92">
                  <a:extLst>
                    <a:ext uri="{FF2B5EF4-FFF2-40B4-BE49-F238E27FC236}">
                      <a16:creationId xmlns:a16="http://schemas.microsoft.com/office/drawing/2014/main" id="{ADE38DF2-3C58-4630-BBA9-670B8EA3F378}"/>
                    </a:ext>
                  </a:extLst>
                </p:cNvPr>
                <p:cNvPicPr/>
                <p:nvPr/>
              </p:nvPicPr>
              <p:blipFill>
                <a:blip r:embed="rId153"/>
                <a:stretch>
                  <a:fillRect/>
                </a:stretch>
              </p:blipFill>
              <p:spPr>
                <a:xfrm>
                  <a:off x="1788131" y="2319716"/>
                  <a:ext cx="14328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94" name="Ink 93">
                <a:extLst>
                  <a:ext uri="{FF2B5EF4-FFF2-40B4-BE49-F238E27FC236}">
                    <a16:creationId xmlns:a16="http://schemas.microsoft.com/office/drawing/2014/main" id="{46AB0DE0-8BC5-42DD-9B15-24BD3B6ED919}"/>
                  </a:ext>
                </a:extLst>
              </p14:cNvPr>
              <p14:cNvContentPartPr/>
              <p14:nvPr/>
            </p14:nvContentPartPr>
            <p14:xfrm>
              <a:off x="2145251" y="2169956"/>
              <a:ext cx="158760" cy="327240"/>
            </p14:xfrm>
          </p:contentPart>
        </mc:Choice>
        <mc:Fallback xmlns="">
          <p:pic>
            <p:nvPicPr>
              <p:cNvPr id="94" name="Ink 93">
                <a:extLst>
                  <a:ext uri="{FF2B5EF4-FFF2-40B4-BE49-F238E27FC236}">
                    <a16:creationId xmlns:a16="http://schemas.microsoft.com/office/drawing/2014/main" id="{46AB0DE0-8BC5-42DD-9B15-24BD3B6ED919}"/>
                  </a:ext>
                </a:extLst>
              </p:cNvPr>
              <p:cNvPicPr/>
              <p:nvPr/>
            </p:nvPicPr>
            <p:blipFill>
              <a:blip r:embed="rId155"/>
              <a:stretch>
                <a:fillRect/>
              </a:stretch>
            </p:blipFill>
            <p:spPr>
              <a:xfrm>
                <a:off x="2127611" y="2151956"/>
                <a:ext cx="19440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6" name="Ink 95">
                <a:extLst>
                  <a:ext uri="{FF2B5EF4-FFF2-40B4-BE49-F238E27FC236}">
                    <a16:creationId xmlns:a16="http://schemas.microsoft.com/office/drawing/2014/main" id="{488E0077-ACC8-47C7-8FBC-7EEACF1A5202}"/>
                  </a:ext>
                </a:extLst>
              </p14:cNvPr>
              <p14:cNvContentPartPr/>
              <p14:nvPr/>
            </p14:nvContentPartPr>
            <p14:xfrm>
              <a:off x="10406171" y="5508236"/>
              <a:ext cx="89640" cy="50760"/>
            </p14:xfrm>
          </p:contentPart>
        </mc:Choice>
        <mc:Fallback xmlns="">
          <p:pic>
            <p:nvPicPr>
              <p:cNvPr id="96" name="Ink 95">
                <a:extLst>
                  <a:ext uri="{FF2B5EF4-FFF2-40B4-BE49-F238E27FC236}">
                    <a16:creationId xmlns:a16="http://schemas.microsoft.com/office/drawing/2014/main" id="{488E0077-ACC8-47C7-8FBC-7EEACF1A5202}"/>
                  </a:ext>
                </a:extLst>
              </p:cNvPr>
              <p:cNvPicPr/>
              <p:nvPr/>
            </p:nvPicPr>
            <p:blipFill>
              <a:blip r:embed="rId157"/>
              <a:stretch>
                <a:fillRect/>
              </a:stretch>
            </p:blipFill>
            <p:spPr>
              <a:xfrm>
                <a:off x="10388531" y="5490596"/>
                <a:ext cx="125280" cy="86400"/>
              </a:xfrm>
              <a:prstGeom prst="rect">
                <a:avLst/>
              </a:prstGeom>
            </p:spPr>
          </p:pic>
        </mc:Fallback>
      </mc:AlternateContent>
      <p:grpSp>
        <p:nvGrpSpPr>
          <p:cNvPr id="99" name="Group 98">
            <a:extLst>
              <a:ext uri="{FF2B5EF4-FFF2-40B4-BE49-F238E27FC236}">
                <a16:creationId xmlns:a16="http://schemas.microsoft.com/office/drawing/2014/main" id="{B5778BF9-366B-4333-800B-04AEEFFA79B0}"/>
              </a:ext>
            </a:extLst>
          </p:cNvPr>
          <p:cNvGrpSpPr/>
          <p:nvPr/>
        </p:nvGrpSpPr>
        <p:grpSpPr>
          <a:xfrm>
            <a:off x="2116811" y="2535716"/>
            <a:ext cx="364320" cy="79200"/>
            <a:chOff x="2116811" y="2535716"/>
            <a:chExt cx="364320" cy="79200"/>
          </a:xfrm>
        </p:grpSpPr>
        <mc:AlternateContent xmlns:mc="http://schemas.openxmlformats.org/markup-compatibility/2006" xmlns:p14="http://schemas.microsoft.com/office/powerpoint/2010/main">
          <mc:Choice Requires="p14">
            <p:contentPart p14:bwMode="auto" r:id="rId158">
              <p14:nvContentPartPr>
                <p14:cNvPr id="97" name="Ink 96">
                  <a:extLst>
                    <a:ext uri="{FF2B5EF4-FFF2-40B4-BE49-F238E27FC236}">
                      <a16:creationId xmlns:a16="http://schemas.microsoft.com/office/drawing/2014/main" id="{E25FD8AA-2308-455B-B02D-841634890461}"/>
                    </a:ext>
                  </a:extLst>
                </p14:cNvPr>
                <p14:cNvContentPartPr/>
                <p14:nvPr/>
              </p14:nvContentPartPr>
              <p14:xfrm>
                <a:off x="2116811" y="2538596"/>
                <a:ext cx="364320" cy="65880"/>
              </p14:xfrm>
            </p:contentPart>
          </mc:Choice>
          <mc:Fallback xmlns="">
            <p:pic>
              <p:nvPicPr>
                <p:cNvPr id="97" name="Ink 96">
                  <a:extLst>
                    <a:ext uri="{FF2B5EF4-FFF2-40B4-BE49-F238E27FC236}">
                      <a16:creationId xmlns:a16="http://schemas.microsoft.com/office/drawing/2014/main" id="{E25FD8AA-2308-455B-B02D-841634890461}"/>
                    </a:ext>
                  </a:extLst>
                </p:cNvPr>
                <p:cNvPicPr/>
                <p:nvPr/>
              </p:nvPicPr>
              <p:blipFill>
                <a:blip r:embed="rId159"/>
                <a:stretch>
                  <a:fillRect/>
                </a:stretch>
              </p:blipFill>
              <p:spPr>
                <a:xfrm>
                  <a:off x="2099171" y="2520956"/>
                  <a:ext cx="399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Ink 97">
                  <a:extLst>
                    <a:ext uri="{FF2B5EF4-FFF2-40B4-BE49-F238E27FC236}">
                      <a16:creationId xmlns:a16="http://schemas.microsoft.com/office/drawing/2014/main" id="{60BAE764-ABA9-4A5D-8346-85E684F9B313}"/>
                    </a:ext>
                  </a:extLst>
                </p14:cNvPr>
                <p14:cNvContentPartPr/>
                <p14:nvPr/>
              </p14:nvContentPartPr>
              <p14:xfrm>
                <a:off x="2147411" y="2535716"/>
                <a:ext cx="21240" cy="79200"/>
              </p14:xfrm>
            </p:contentPart>
          </mc:Choice>
          <mc:Fallback xmlns="">
            <p:pic>
              <p:nvPicPr>
                <p:cNvPr id="98" name="Ink 97">
                  <a:extLst>
                    <a:ext uri="{FF2B5EF4-FFF2-40B4-BE49-F238E27FC236}">
                      <a16:creationId xmlns:a16="http://schemas.microsoft.com/office/drawing/2014/main" id="{60BAE764-ABA9-4A5D-8346-85E684F9B313}"/>
                    </a:ext>
                  </a:extLst>
                </p:cNvPr>
                <p:cNvPicPr/>
                <p:nvPr/>
              </p:nvPicPr>
              <p:blipFill>
                <a:blip r:embed="rId161"/>
                <a:stretch>
                  <a:fillRect/>
                </a:stretch>
              </p:blipFill>
              <p:spPr>
                <a:xfrm>
                  <a:off x="2129771" y="2517716"/>
                  <a:ext cx="56880" cy="114840"/>
                </a:xfrm>
                <a:prstGeom prst="rect">
                  <a:avLst/>
                </a:prstGeom>
              </p:spPr>
            </p:pic>
          </mc:Fallback>
        </mc:AlternateContent>
      </p:grpSp>
      <p:grpSp>
        <p:nvGrpSpPr>
          <p:cNvPr id="102" name="Group 101">
            <a:extLst>
              <a:ext uri="{FF2B5EF4-FFF2-40B4-BE49-F238E27FC236}">
                <a16:creationId xmlns:a16="http://schemas.microsoft.com/office/drawing/2014/main" id="{2626AD7A-4470-4533-B2C9-A946CC2616A6}"/>
              </a:ext>
            </a:extLst>
          </p:cNvPr>
          <p:cNvGrpSpPr/>
          <p:nvPr/>
        </p:nvGrpSpPr>
        <p:grpSpPr>
          <a:xfrm>
            <a:off x="2480051" y="2238716"/>
            <a:ext cx="388800" cy="330120"/>
            <a:chOff x="2480051" y="2238716"/>
            <a:chExt cx="388800" cy="330120"/>
          </a:xfrm>
        </p:grpSpPr>
        <mc:AlternateContent xmlns:mc="http://schemas.openxmlformats.org/markup-compatibility/2006" xmlns:p14="http://schemas.microsoft.com/office/powerpoint/2010/main">
          <mc:Choice Requires="p14">
            <p:contentPart p14:bwMode="auto" r:id="rId162">
              <p14:nvContentPartPr>
                <p14:cNvPr id="100" name="Ink 99">
                  <a:extLst>
                    <a:ext uri="{FF2B5EF4-FFF2-40B4-BE49-F238E27FC236}">
                      <a16:creationId xmlns:a16="http://schemas.microsoft.com/office/drawing/2014/main" id="{19C36764-F9EF-464B-A8CB-A5B97FBA8701}"/>
                    </a:ext>
                  </a:extLst>
                </p14:cNvPr>
                <p14:cNvContentPartPr/>
                <p14:nvPr/>
              </p14:nvContentPartPr>
              <p14:xfrm>
                <a:off x="2480051" y="2238716"/>
                <a:ext cx="163080" cy="188280"/>
              </p14:xfrm>
            </p:contentPart>
          </mc:Choice>
          <mc:Fallback xmlns="">
            <p:pic>
              <p:nvPicPr>
                <p:cNvPr id="100" name="Ink 99">
                  <a:extLst>
                    <a:ext uri="{FF2B5EF4-FFF2-40B4-BE49-F238E27FC236}">
                      <a16:creationId xmlns:a16="http://schemas.microsoft.com/office/drawing/2014/main" id="{19C36764-F9EF-464B-A8CB-A5B97FBA8701}"/>
                    </a:ext>
                  </a:extLst>
                </p:cNvPr>
                <p:cNvPicPr/>
                <p:nvPr/>
              </p:nvPicPr>
              <p:blipFill>
                <a:blip r:embed="rId163"/>
                <a:stretch>
                  <a:fillRect/>
                </a:stretch>
              </p:blipFill>
              <p:spPr>
                <a:xfrm>
                  <a:off x="2462411" y="2221076"/>
                  <a:ext cx="1987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1" name="Ink 100">
                  <a:extLst>
                    <a:ext uri="{FF2B5EF4-FFF2-40B4-BE49-F238E27FC236}">
                      <a16:creationId xmlns:a16="http://schemas.microsoft.com/office/drawing/2014/main" id="{F1A42667-F385-415D-9178-1B02ADEBDFB4}"/>
                    </a:ext>
                  </a:extLst>
                </p14:cNvPr>
                <p14:cNvContentPartPr/>
                <p14:nvPr/>
              </p14:nvContentPartPr>
              <p14:xfrm>
                <a:off x="2726651" y="2392796"/>
                <a:ext cx="142200" cy="176040"/>
              </p14:xfrm>
            </p:contentPart>
          </mc:Choice>
          <mc:Fallback xmlns="">
            <p:pic>
              <p:nvPicPr>
                <p:cNvPr id="101" name="Ink 100">
                  <a:extLst>
                    <a:ext uri="{FF2B5EF4-FFF2-40B4-BE49-F238E27FC236}">
                      <a16:creationId xmlns:a16="http://schemas.microsoft.com/office/drawing/2014/main" id="{F1A42667-F385-415D-9178-1B02ADEBDFB4}"/>
                    </a:ext>
                  </a:extLst>
                </p:cNvPr>
                <p:cNvPicPr/>
                <p:nvPr/>
              </p:nvPicPr>
              <p:blipFill>
                <a:blip r:embed="rId165"/>
                <a:stretch>
                  <a:fillRect/>
                </a:stretch>
              </p:blipFill>
              <p:spPr>
                <a:xfrm>
                  <a:off x="2708651" y="2375156"/>
                  <a:ext cx="177840" cy="211680"/>
                </a:xfrm>
                <a:prstGeom prst="rect">
                  <a:avLst/>
                </a:prstGeom>
              </p:spPr>
            </p:pic>
          </mc:Fallback>
        </mc:AlternateContent>
      </p:grpSp>
      <p:grpSp>
        <p:nvGrpSpPr>
          <p:cNvPr id="112" name="Group 111">
            <a:extLst>
              <a:ext uri="{FF2B5EF4-FFF2-40B4-BE49-F238E27FC236}">
                <a16:creationId xmlns:a16="http://schemas.microsoft.com/office/drawing/2014/main" id="{44FF7811-46E2-4CE5-BA73-04D92EE9020B}"/>
              </a:ext>
            </a:extLst>
          </p:cNvPr>
          <p:cNvGrpSpPr/>
          <p:nvPr/>
        </p:nvGrpSpPr>
        <p:grpSpPr>
          <a:xfrm>
            <a:off x="3096011" y="2191916"/>
            <a:ext cx="1464480" cy="390240"/>
            <a:chOff x="3096011" y="2191916"/>
            <a:chExt cx="1464480" cy="390240"/>
          </a:xfrm>
        </p:grpSpPr>
        <mc:AlternateContent xmlns:mc="http://schemas.openxmlformats.org/markup-compatibility/2006" xmlns:p14="http://schemas.microsoft.com/office/powerpoint/2010/main">
          <mc:Choice Requires="p14">
            <p:contentPart p14:bwMode="auto" r:id="rId166">
              <p14:nvContentPartPr>
                <p14:cNvPr id="103" name="Ink 102">
                  <a:extLst>
                    <a:ext uri="{FF2B5EF4-FFF2-40B4-BE49-F238E27FC236}">
                      <a16:creationId xmlns:a16="http://schemas.microsoft.com/office/drawing/2014/main" id="{79EB3B8B-468C-44E9-8B08-9E97762A439F}"/>
                    </a:ext>
                  </a:extLst>
                </p14:cNvPr>
                <p14:cNvContentPartPr/>
                <p14:nvPr/>
              </p14:nvContentPartPr>
              <p14:xfrm>
                <a:off x="3096011" y="2298476"/>
                <a:ext cx="465480" cy="140040"/>
              </p14:xfrm>
            </p:contentPart>
          </mc:Choice>
          <mc:Fallback xmlns="">
            <p:pic>
              <p:nvPicPr>
                <p:cNvPr id="103" name="Ink 102">
                  <a:extLst>
                    <a:ext uri="{FF2B5EF4-FFF2-40B4-BE49-F238E27FC236}">
                      <a16:creationId xmlns:a16="http://schemas.microsoft.com/office/drawing/2014/main" id="{79EB3B8B-468C-44E9-8B08-9E97762A439F}"/>
                    </a:ext>
                  </a:extLst>
                </p:cNvPr>
                <p:cNvPicPr/>
                <p:nvPr/>
              </p:nvPicPr>
              <p:blipFill>
                <a:blip r:embed="rId167"/>
                <a:stretch>
                  <a:fillRect/>
                </a:stretch>
              </p:blipFill>
              <p:spPr>
                <a:xfrm>
                  <a:off x="3078371" y="2280476"/>
                  <a:ext cx="501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Ink 103">
                  <a:extLst>
                    <a:ext uri="{FF2B5EF4-FFF2-40B4-BE49-F238E27FC236}">
                      <a16:creationId xmlns:a16="http://schemas.microsoft.com/office/drawing/2014/main" id="{A92CBA85-13CD-4222-A6BA-B1F8C787E7FA}"/>
                    </a:ext>
                  </a:extLst>
                </p14:cNvPr>
                <p14:cNvContentPartPr/>
                <p14:nvPr/>
              </p14:nvContentPartPr>
              <p14:xfrm>
                <a:off x="3643931" y="2191916"/>
                <a:ext cx="324720" cy="226800"/>
              </p14:xfrm>
            </p:contentPart>
          </mc:Choice>
          <mc:Fallback xmlns="">
            <p:pic>
              <p:nvPicPr>
                <p:cNvPr id="104" name="Ink 103">
                  <a:extLst>
                    <a:ext uri="{FF2B5EF4-FFF2-40B4-BE49-F238E27FC236}">
                      <a16:creationId xmlns:a16="http://schemas.microsoft.com/office/drawing/2014/main" id="{A92CBA85-13CD-4222-A6BA-B1F8C787E7FA}"/>
                    </a:ext>
                  </a:extLst>
                </p:cNvPr>
                <p:cNvPicPr/>
                <p:nvPr/>
              </p:nvPicPr>
              <p:blipFill>
                <a:blip r:embed="rId169"/>
                <a:stretch>
                  <a:fillRect/>
                </a:stretch>
              </p:blipFill>
              <p:spPr>
                <a:xfrm>
                  <a:off x="3625931" y="2173916"/>
                  <a:ext cx="3603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Ink 104">
                  <a:extLst>
                    <a:ext uri="{FF2B5EF4-FFF2-40B4-BE49-F238E27FC236}">
                      <a16:creationId xmlns:a16="http://schemas.microsoft.com/office/drawing/2014/main" id="{5B936C4C-5872-41A5-912D-DBE550198C3B}"/>
                    </a:ext>
                  </a:extLst>
                </p14:cNvPr>
                <p14:cNvContentPartPr/>
                <p14:nvPr/>
              </p14:nvContentPartPr>
              <p14:xfrm>
                <a:off x="3940571" y="2195876"/>
                <a:ext cx="123480" cy="198360"/>
              </p14:xfrm>
            </p:contentPart>
          </mc:Choice>
          <mc:Fallback xmlns="">
            <p:pic>
              <p:nvPicPr>
                <p:cNvPr id="105" name="Ink 104">
                  <a:extLst>
                    <a:ext uri="{FF2B5EF4-FFF2-40B4-BE49-F238E27FC236}">
                      <a16:creationId xmlns:a16="http://schemas.microsoft.com/office/drawing/2014/main" id="{5B936C4C-5872-41A5-912D-DBE550198C3B}"/>
                    </a:ext>
                  </a:extLst>
                </p:cNvPr>
                <p:cNvPicPr/>
                <p:nvPr/>
              </p:nvPicPr>
              <p:blipFill>
                <a:blip r:embed="rId171"/>
                <a:stretch>
                  <a:fillRect/>
                </a:stretch>
              </p:blipFill>
              <p:spPr>
                <a:xfrm>
                  <a:off x="3922571" y="2178236"/>
                  <a:ext cx="1591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6" name="Ink 105">
                  <a:extLst>
                    <a:ext uri="{FF2B5EF4-FFF2-40B4-BE49-F238E27FC236}">
                      <a16:creationId xmlns:a16="http://schemas.microsoft.com/office/drawing/2014/main" id="{FE37149F-1AB3-40E2-AD09-7268C6EA07A3}"/>
                    </a:ext>
                  </a:extLst>
                </p14:cNvPr>
                <p14:cNvContentPartPr/>
                <p14:nvPr/>
              </p14:nvContentPartPr>
              <p14:xfrm>
                <a:off x="4101851" y="2354636"/>
                <a:ext cx="192960" cy="183960"/>
              </p14:xfrm>
            </p:contentPart>
          </mc:Choice>
          <mc:Fallback xmlns="">
            <p:pic>
              <p:nvPicPr>
                <p:cNvPr id="106" name="Ink 105">
                  <a:extLst>
                    <a:ext uri="{FF2B5EF4-FFF2-40B4-BE49-F238E27FC236}">
                      <a16:creationId xmlns:a16="http://schemas.microsoft.com/office/drawing/2014/main" id="{FE37149F-1AB3-40E2-AD09-7268C6EA07A3}"/>
                    </a:ext>
                  </a:extLst>
                </p:cNvPr>
                <p:cNvPicPr/>
                <p:nvPr/>
              </p:nvPicPr>
              <p:blipFill>
                <a:blip r:embed="rId173"/>
                <a:stretch>
                  <a:fillRect/>
                </a:stretch>
              </p:blipFill>
              <p:spPr>
                <a:xfrm>
                  <a:off x="4083851" y="2336636"/>
                  <a:ext cx="228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Ink 107">
                  <a:extLst>
                    <a:ext uri="{FF2B5EF4-FFF2-40B4-BE49-F238E27FC236}">
                      <a16:creationId xmlns:a16="http://schemas.microsoft.com/office/drawing/2014/main" id="{60FD2AD2-D4ED-4E2E-8E44-C6B6A27C78C2}"/>
                    </a:ext>
                  </a:extLst>
                </p14:cNvPr>
                <p14:cNvContentPartPr/>
                <p14:nvPr/>
              </p14:nvContentPartPr>
              <p14:xfrm>
                <a:off x="4146131" y="2530316"/>
                <a:ext cx="232560" cy="51840"/>
              </p14:xfrm>
            </p:contentPart>
          </mc:Choice>
          <mc:Fallback xmlns="">
            <p:pic>
              <p:nvPicPr>
                <p:cNvPr id="108" name="Ink 107">
                  <a:extLst>
                    <a:ext uri="{FF2B5EF4-FFF2-40B4-BE49-F238E27FC236}">
                      <a16:creationId xmlns:a16="http://schemas.microsoft.com/office/drawing/2014/main" id="{60FD2AD2-D4ED-4E2E-8E44-C6B6A27C78C2}"/>
                    </a:ext>
                  </a:extLst>
                </p:cNvPr>
                <p:cNvPicPr/>
                <p:nvPr/>
              </p:nvPicPr>
              <p:blipFill>
                <a:blip r:embed="rId175"/>
                <a:stretch>
                  <a:fillRect/>
                </a:stretch>
              </p:blipFill>
              <p:spPr>
                <a:xfrm>
                  <a:off x="4128491" y="2512316"/>
                  <a:ext cx="2682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9" name="Ink 108">
                  <a:extLst>
                    <a:ext uri="{FF2B5EF4-FFF2-40B4-BE49-F238E27FC236}">
                      <a16:creationId xmlns:a16="http://schemas.microsoft.com/office/drawing/2014/main" id="{FBFD4465-A5BE-4A11-A297-F6DF09BC505D}"/>
                    </a:ext>
                  </a:extLst>
                </p14:cNvPr>
                <p14:cNvContentPartPr/>
                <p14:nvPr/>
              </p14:nvContentPartPr>
              <p14:xfrm>
                <a:off x="4135331" y="2376596"/>
                <a:ext cx="241200" cy="201960"/>
              </p14:xfrm>
            </p:contentPart>
          </mc:Choice>
          <mc:Fallback xmlns="">
            <p:pic>
              <p:nvPicPr>
                <p:cNvPr id="109" name="Ink 108">
                  <a:extLst>
                    <a:ext uri="{FF2B5EF4-FFF2-40B4-BE49-F238E27FC236}">
                      <a16:creationId xmlns:a16="http://schemas.microsoft.com/office/drawing/2014/main" id="{FBFD4465-A5BE-4A11-A297-F6DF09BC505D}"/>
                    </a:ext>
                  </a:extLst>
                </p:cNvPr>
                <p:cNvPicPr/>
                <p:nvPr/>
              </p:nvPicPr>
              <p:blipFill>
                <a:blip r:embed="rId177"/>
                <a:stretch>
                  <a:fillRect/>
                </a:stretch>
              </p:blipFill>
              <p:spPr>
                <a:xfrm>
                  <a:off x="4117331" y="2358596"/>
                  <a:ext cx="2768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0" name="Ink 109">
                  <a:extLst>
                    <a:ext uri="{FF2B5EF4-FFF2-40B4-BE49-F238E27FC236}">
                      <a16:creationId xmlns:a16="http://schemas.microsoft.com/office/drawing/2014/main" id="{CDDC1707-2781-4880-89D5-8ECEFB5AD694}"/>
                    </a:ext>
                  </a:extLst>
                </p14:cNvPr>
                <p14:cNvContentPartPr/>
                <p14:nvPr/>
              </p14:nvContentPartPr>
              <p14:xfrm>
                <a:off x="4488851" y="2209556"/>
                <a:ext cx="21600" cy="186120"/>
              </p14:xfrm>
            </p:contentPart>
          </mc:Choice>
          <mc:Fallback xmlns="">
            <p:pic>
              <p:nvPicPr>
                <p:cNvPr id="110" name="Ink 109">
                  <a:extLst>
                    <a:ext uri="{FF2B5EF4-FFF2-40B4-BE49-F238E27FC236}">
                      <a16:creationId xmlns:a16="http://schemas.microsoft.com/office/drawing/2014/main" id="{CDDC1707-2781-4880-89D5-8ECEFB5AD694}"/>
                    </a:ext>
                  </a:extLst>
                </p:cNvPr>
                <p:cNvPicPr/>
                <p:nvPr/>
              </p:nvPicPr>
              <p:blipFill>
                <a:blip r:embed="rId179"/>
                <a:stretch>
                  <a:fillRect/>
                </a:stretch>
              </p:blipFill>
              <p:spPr>
                <a:xfrm>
                  <a:off x="4471211" y="2191916"/>
                  <a:ext cx="572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1" name="Ink 110">
                  <a:extLst>
                    <a:ext uri="{FF2B5EF4-FFF2-40B4-BE49-F238E27FC236}">
                      <a16:creationId xmlns:a16="http://schemas.microsoft.com/office/drawing/2014/main" id="{B46D0095-9302-4CA3-93A7-C61D0CDAD8B6}"/>
                    </a:ext>
                  </a:extLst>
                </p14:cNvPr>
                <p14:cNvContentPartPr/>
                <p14:nvPr/>
              </p14:nvContentPartPr>
              <p14:xfrm>
                <a:off x="4447811" y="2339876"/>
                <a:ext cx="112680" cy="19800"/>
              </p14:xfrm>
            </p:contentPart>
          </mc:Choice>
          <mc:Fallback xmlns="">
            <p:pic>
              <p:nvPicPr>
                <p:cNvPr id="111" name="Ink 110">
                  <a:extLst>
                    <a:ext uri="{FF2B5EF4-FFF2-40B4-BE49-F238E27FC236}">
                      <a16:creationId xmlns:a16="http://schemas.microsoft.com/office/drawing/2014/main" id="{B46D0095-9302-4CA3-93A7-C61D0CDAD8B6}"/>
                    </a:ext>
                  </a:extLst>
                </p:cNvPr>
                <p:cNvPicPr/>
                <p:nvPr/>
              </p:nvPicPr>
              <p:blipFill>
                <a:blip r:embed="rId181"/>
                <a:stretch>
                  <a:fillRect/>
                </a:stretch>
              </p:blipFill>
              <p:spPr>
                <a:xfrm>
                  <a:off x="4429811" y="2321876"/>
                  <a:ext cx="148320" cy="55440"/>
                </a:xfrm>
                <a:prstGeom prst="rect">
                  <a:avLst/>
                </a:prstGeom>
              </p:spPr>
            </p:pic>
          </mc:Fallback>
        </mc:AlternateContent>
      </p:grpSp>
      <p:grpSp>
        <p:nvGrpSpPr>
          <p:cNvPr id="118" name="Group 117">
            <a:extLst>
              <a:ext uri="{FF2B5EF4-FFF2-40B4-BE49-F238E27FC236}">
                <a16:creationId xmlns:a16="http://schemas.microsoft.com/office/drawing/2014/main" id="{CD796850-9839-48EA-965E-5A8EF606D51C}"/>
              </a:ext>
            </a:extLst>
          </p:cNvPr>
          <p:cNvGrpSpPr/>
          <p:nvPr/>
        </p:nvGrpSpPr>
        <p:grpSpPr>
          <a:xfrm>
            <a:off x="4750211" y="2149436"/>
            <a:ext cx="796320" cy="321120"/>
            <a:chOff x="4750211" y="2149436"/>
            <a:chExt cx="796320" cy="321120"/>
          </a:xfrm>
        </p:grpSpPr>
        <mc:AlternateContent xmlns:mc="http://schemas.openxmlformats.org/markup-compatibility/2006" xmlns:p14="http://schemas.microsoft.com/office/powerpoint/2010/main">
          <mc:Choice Requires="p14">
            <p:contentPart p14:bwMode="auto" r:id="rId182">
              <p14:nvContentPartPr>
                <p14:cNvPr id="113" name="Ink 112">
                  <a:extLst>
                    <a:ext uri="{FF2B5EF4-FFF2-40B4-BE49-F238E27FC236}">
                      <a16:creationId xmlns:a16="http://schemas.microsoft.com/office/drawing/2014/main" id="{D29D51A9-244B-45E7-86F4-4EED82F94A2E}"/>
                    </a:ext>
                  </a:extLst>
                </p14:cNvPr>
                <p14:cNvContentPartPr/>
                <p14:nvPr/>
              </p14:nvContentPartPr>
              <p14:xfrm>
                <a:off x="4750211" y="2189396"/>
                <a:ext cx="158760" cy="237240"/>
              </p14:xfrm>
            </p:contentPart>
          </mc:Choice>
          <mc:Fallback xmlns="">
            <p:pic>
              <p:nvPicPr>
                <p:cNvPr id="113" name="Ink 112">
                  <a:extLst>
                    <a:ext uri="{FF2B5EF4-FFF2-40B4-BE49-F238E27FC236}">
                      <a16:creationId xmlns:a16="http://schemas.microsoft.com/office/drawing/2014/main" id="{D29D51A9-244B-45E7-86F4-4EED82F94A2E}"/>
                    </a:ext>
                  </a:extLst>
                </p:cNvPr>
                <p:cNvPicPr/>
                <p:nvPr/>
              </p:nvPicPr>
              <p:blipFill>
                <a:blip r:embed="rId183"/>
                <a:stretch>
                  <a:fillRect/>
                </a:stretch>
              </p:blipFill>
              <p:spPr>
                <a:xfrm>
                  <a:off x="4732571" y="2171396"/>
                  <a:ext cx="1944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Ink 113">
                  <a:extLst>
                    <a:ext uri="{FF2B5EF4-FFF2-40B4-BE49-F238E27FC236}">
                      <a16:creationId xmlns:a16="http://schemas.microsoft.com/office/drawing/2014/main" id="{F0CEFFB8-14AB-4D89-B1B8-B23B25D810A1}"/>
                    </a:ext>
                  </a:extLst>
                </p14:cNvPr>
                <p14:cNvContentPartPr/>
                <p14:nvPr/>
              </p14:nvContentPartPr>
              <p14:xfrm>
                <a:off x="5001131" y="2149436"/>
                <a:ext cx="19440" cy="244080"/>
              </p14:xfrm>
            </p:contentPart>
          </mc:Choice>
          <mc:Fallback xmlns="">
            <p:pic>
              <p:nvPicPr>
                <p:cNvPr id="114" name="Ink 113">
                  <a:extLst>
                    <a:ext uri="{FF2B5EF4-FFF2-40B4-BE49-F238E27FC236}">
                      <a16:creationId xmlns:a16="http://schemas.microsoft.com/office/drawing/2014/main" id="{F0CEFFB8-14AB-4D89-B1B8-B23B25D810A1}"/>
                    </a:ext>
                  </a:extLst>
                </p:cNvPr>
                <p:cNvPicPr/>
                <p:nvPr/>
              </p:nvPicPr>
              <p:blipFill>
                <a:blip r:embed="rId185"/>
                <a:stretch>
                  <a:fillRect/>
                </a:stretch>
              </p:blipFill>
              <p:spPr>
                <a:xfrm>
                  <a:off x="4983131" y="2131796"/>
                  <a:ext cx="550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Ink 114">
                  <a:extLst>
                    <a:ext uri="{FF2B5EF4-FFF2-40B4-BE49-F238E27FC236}">
                      <a16:creationId xmlns:a16="http://schemas.microsoft.com/office/drawing/2014/main" id="{A12DB4E1-4BB9-4833-93BF-BAC39A2FC7A0}"/>
                    </a:ext>
                  </a:extLst>
                </p14:cNvPr>
                <p14:cNvContentPartPr/>
                <p14:nvPr/>
              </p14:nvContentPartPr>
              <p14:xfrm>
                <a:off x="5010131" y="2176436"/>
                <a:ext cx="110880" cy="250200"/>
              </p14:xfrm>
            </p:contentPart>
          </mc:Choice>
          <mc:Fallback xmlns="">
            <p:pic>
              <p:nvPicPr>
                <p:cNvPr id="115" name="Ink 114">
                  <a:extLst>
                    <a:ext uri="{FF2B5EF4-FFF2-40B4-BE49-F238E27FC236}">
                      <a16:creationId xmlns:a16="http://schemas.microsoft.com/office/drawing/2014/main" id="{A12DB4E1-4BB9-4833-93BF-BAC39A2FC7A0}"/>
                    </a:ext>
                  </a:extLst>
                </p:cNvPr>
                <p:cNvPicPr/>
                <p:nvPr/>
              </p:nvPicPr>
              <p:blipFill>
                <a:blip r:embed="rId187"/>
                <a:stretch>
                  <a:fillRect/>
                </a:stretch>
              </p:blipFill>
              <p:spPr>
                <a:xfrm>
                  <a:off x="4992491" y="2158436"/>
                  <a:ext cx="146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Ink 115">
                  <a:extLst>
                    <a:ext uri="{FF2B5EF4-FFF2-40B4-BE49-F238E27FC236}">
                      <a16:creationId xmlns:a16="http://schemas.microsoft.com/office/drawing/2014/main" id="{66E4D5C6-36B5-4134-8659-A69406C73527}"/>
                    </a:ext>
                  </a:extLst>
                </p14:cNvPr>
                <p14:cNvContentPartPr/>
                <p14:nvPr/>
              </p14:nvContentPartPr>
              <p14:xfrm>
                <a:off x="5158811" y="2333036"/>
                <a:ext cx="163080" cy="137520"/>
              </p14:xfrm>
            </p:contentPart>
          </mc:Choice>
          <mc:Fallback xmlns="">
            <p:pic>
              <p:nvPicPr>
                <p:cNvPr id="116" name="Ink 115">
                  <a:extLst>
                    <a:ext uri="{FF2B5EF4-FFF2-40B4-BE49-F238E27FC236}">
                      <a16:creationId xmlns:a16="http://schemas.microsoft.com/office/drawing/2014/main" id="{66E4D5C6-36B5-4134-8659-A69406C73527}"/>
                    </a:ext>
                  </a:extLst>
                </p:cNvPr>
                <p:cNvPicPr/>
                <p:nvPr/>
              </p:nvPicPr>
              <p:blipFill>
                <a:blip r:embed="rId189"/>
                <a:stretch>
                  <a:fillRect/>
                </a:stretch>
              </p:blipFill>
              <p:spPr>
                <a:xfrm>
                  <a:off x="5140811" y="2315036"/>
                  <a:ext cx="198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7" name="Ink 116">
                  <a:extLst>
                    <a:ext uri="{FF2B5EF4-FFF2-40B4-BE49-F238E27FC236}">
                      <a16:creationId xmlns:a16="http://schemas.microsoft.com/office/drawing/2014/main" id="{4754E518-661C-45E5-99A7-FB22E6DE985D}"/>
                    </a:ext>
                  </a:extLst>
                </p14:cNvPr>
                <p14:cNvContentPartPr/>
                <p14:nvPr/>
              </p14:nvContentPartPr>
              <p14:xfrm>
                <a:off x="5403251" y="2177516"/>
                <a:ext cx="143280" cy="253080"/>
              </p14:xfrm>
            </p:contentPart>
          </mc:Choice>
          <mc:Fallback xmlns="">
            <p:pic>
              <p:nvPicPr>
                <p:cNvPr id="117" name="Ink 116">
                  <a:extLst>
                    <a:ext uri="{FF2B5EF4-FFF2-40B4-BE49-F238E27FC236}">
                      <a16:creationId xmlns:a16="http://schemas.microsoft.com/office/drawing/2014/main" id="{4754E518-661C-45E5-99A7-FB22E6DE985D}"/>
                    </a:ext>
                  </a:extLst>
                </p:cNvPr>
                <p:cNvPicPr/>
                <p:nvPr/>
              </p:nvPicPr>
              <p:blipFill>
                <a:blip r:embed="rId191"/>
                <a:stretch>
                  <a:fillRect/>
                </a:stretch>
              </p:blipFill>
              <p:spPr>
                <a:xfrm>
                  <a:off x="5385251" y="2159516"/>
                  <a:ext cx="178920" cy="288720"/>
                </a:xfrm>
                <a:prstGeom prst="rect">
                  <a:avLst/>
                </a:prstGeom>
              </p:spPr>
            </p:pic>
          </mc:Fallback>
        </mc:AlternateContent>
      </p:grpSp>
      <p:grpSp>
        <p:nvGrpSpPr>
          <p:cNvPr id="126" name="Group 125">
            <a:extLst>
              <a:ext uri="{FF2B5EF4-FFF2-40B4-BE49-F238E27FC236}">
                <a16:creationId xmlns:a16="http://schemas.microsoft.com/office/drawing/2014/main" id="{CB7A848A-4842-4886-A762-C27FA9E02FF1}"/>
              </a:ext>
            </a:extLst>
          </p:cNvPr>
          <p:cNvGrpSpPr/>
          <p:nvPr/>
        </p:nvGrpSpPr>
        <p:grpSpPr>
          <a:xfrm>
            <a:off x="3508211" y="2813276"/>
            <a:ext cx="732240" cy="372600"/>
            <a:chOff x="3508211" y="2813276"/>
            <a:chExt cx="732240" cy="372600"/>
          </a:xfrm>
        </p:grpSpPr>
        <mc:AlternateContent xmlns:mc="http://schemas.openxmlformats.org/markup-compatibility/2006" xmlns:p14="http://schemas.microsoft.com/office/powerpoint/2010/main">
          <mc:Choice Requires="p14">
            <p:contentPart p14:bwMode="auto" r:id="rId192">
              <p14:nvContentPartPr>
                <p14:cNvPr id="119" name="Ink 118">
                  <a:extLst>
                    <a:ext uri="{FF2B5EF4-FFF2-40B4-BE49-F238E27FC236}">
                      <a16:creationId xmlns:a16="http://schemas.microsoft.com/office/drawing/2014/main" id="{AC2C7B0B-F6AD-49BB-8E7B-6ABD66B48EF0}"/>
                    </a:ext>
                  </a:extLst>
                </p14:cNvPr>
                <p14:cNvContentPartPr/>
                <p14:nvPr/>
              </p14:nvContentPartPr>
              <p14:xfrm>
                <a:off x="3508211" y="2827316"/>
                <a:ext cx="202680" cy="249480"/>
              </p14:xfrm>
            </p:contentPart>
          </mc:Choice>
          <mc:Fallback xmlns="">
            <p:pic>
              <p:nvPicPr>
                <p:cNvPr id="119" name="Ink 118">
                  <a:extLst>
                    <a:ext uri="{FF2B5EF4-FFF2-40B4-BE49-F238E27FC236}">
                      <a16:creationId xmlns:a16="http://schemas.microsoft.com/office/drawing/2014/main" id="{AC2C7B0B-F6AD-49BB-8E7B-6ABD66B48EF0}"/>
                    </a:ext>
                  </a:extLst>
                </p:cNvPr>
                <p:cNvPicPr/>
                <p:nvPr/>
              </p:nvPicPr>
              <p:blipFill>
                <a:blip r:embed="rId193"/>
                <a:stretch>
                  <a:fillRect/>
                </a:stretch>
              </p:blipFill>
              <p:spPr>
                <a:xfrm>
                  <a:off x="3490571" y="2809316"/>
                  <a:ext cx="238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Ink 119">
                  <a:extLst>
                    <a:ext uri="{FF2B5EF4-FFF2-40B4-BE49-F238E27FC236}">
                      <a16:creationId xmlns:a16="http://schemas.microsoft.com/office/drawing/2014/main" id="{CD7E2A4E-4B84-46C1-8765-0184A78F9BF9}"/>
                    </a:ext>
                  </a:extLst>
                </p14:cNvPr>
                <p14:cNvContentPartPr/>
                <p14:nvPr/>
              </p14:nvContentPartPr>
              <p14:xfrm>
                <a:off x="3781451" y="2875916"/>
                <a:ext cx="34920" cy="263520"/>
              </p14:xfrm>
            </p:contentPart>
          </mc:Choice>
          <mc:Fallback xmlns="">
            <p:pic>
              <p:nvPicPr>
                <p:cNvPr id="120" name="Ink 119">
                  <a:extLst>
                    <a:ext uri="{FF2B5EF4-FFF2-40B4-BE49-F238E27FC236}">
                      <a16:creationId xmlns:a16="http://schemas.microsoft.com/office/drawing/2014/main" id="{CD7E2A4E-4B84-46C1-8765-0184A78F9BF9}"/>
                    </a:ext>
                  </a:extLst>
                </p:cNvPr>
                <p:cNvPicPr/>
                <p:nvPr/>
              </p:nvPicPr>
              <p:blipFill>
                <a:blip r:embed="rId195"/>
                <a:stretch>
                  <a:fillRect/>
                </a:stretch>
              </p:blipFill>
              <p:spPr>
                <a:xfrm>
                  <a:off x="3763811" y="2857916"/>
                  <a:ext cx="705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Ink 120">
                  <a:extLst>
                    <a:ext uri="{FF2B5EF4-FFF2-40B4-BE49-F238E27FC236}">
                      <a16:creationId xmlns:a16="http://schemas.microsoft.com/office/drawing/2014/main" id="{815F9831-0399-4A62-B5AE-738A1DAA20AC}"/>
                    </a:ext>
                  </a:extLst>
                </p14:cNvPr>
                <p14:cNvContentPartPr/>
                <p14:nvPr/>
              </p14:nvContentPartPr>
              <p14:xfrm>
                <a:off x="3918971" y="2813276"/>
                <a:ext cx="38160" cy="372600"/>
              </p14:xfrm>
            </p:contentPart>
          </mc:Choice>
          <mc:Fallback xmlns="">
            <p:pic>
              <p:nvPicPr>
                <p:cNvPr id="121" name="Ink 120">
                  <a:extLst>
                    <a:ext uri="{FF2B5EF4-FFF2-40B4-BE49-F238E27FC236}">
                      <a16:creationId xmlns:a16="http://schemas.microsoft.com/office/drawing/2014/main" id="{815F9831-0399-4A62-B5AE-738A1DAA20AC}"/>
                    </a:ext>
                  </a:extLst>
                </p:cNvPr>
                <p:cNvPicPr/>
                <p:nvPr/>
              </p:nvPicPr>
              <p:blipFill>
                <a:blip r:embed="rId197"/>
                <a:stretch>
                  <a:fillRect/>
                </a:stretch>
              </p:blipFill>
              <p:spPr>
                <a:xfrm>
                  <a:off x="3901331" y="2795636"/>
                  <a:ext cx="7380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2" name="Ink 121">
                  <a:extLst>
                    <a:ext uri="{FF2B5EF4-FFF2-40B4-BE49-F238E27FC236}">
                      <a16:creationId xmlns:a16="http://schemas.microsoft.com/office/drawing/2014/main" id="{7A48D875-16CE-4951-8550-0882D33C9BDF}"/>
                    </a:ext>
                  </a:extLst>
                </p14:cNvPr>
                <p14:cNvContentPartPr/>
                <p14:nvPr/>
              </p14:nvContentPartPr>
              <p14:xfrm>
                <a:off x="3800891" y="2984276"/>
                <a:ext cx="161640" cy="15120"/>
              </p14:xfrm>
            </p:contentPart>
          </mc:Choice>
          <mc:Fallback xmlns="">
            <p:pic>
              <p:nvPicPr>
                <p:cNvPr id="122" name="Ink 121">
                  <a:extLst>
                    <a:ext uri="{FF2B5EF4-FFF2-40B4-BE49-F238E27FC236}">
                      <a16:creationId xmlns:a16="http://schemas.microsoft.com/office/drawing/2014/main" id="{7A48D875-16CE-4951-8550-0882D33C9BDF}"/>
                    </a:ext>
                  </a:extLst>
                </p:cNvPr>
                <p:cNvPicPr/>
                <p:nvPr/>
              </p:nvPicPr>
              <p:blipFill>
                <a:blip r:embed="rId199"/>
                <a:stretch>
                  <a:fillRect/>
                </a:stretch>
              </p:blipFill>
              <p:spPr>
                <a:xfrm>
                  <a:off x="3783251" y="2966276"/>
                  <a:ext cx="197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Ink 123">
                  <a:extLst>
                    <a:ext uri="{FF2B5EF4-FFF2-40B4-BE49-F238E27FC236}">
                      <a16:creationId xmlns:a16="http://schemas.microsoft.com/office/drawing/2014/main" id="{8CECB28A-A3BF-40FC-9BE2-A1BFBCD1DBE0}"/>
                    </a:ext>
                  </a:extLst>
                </p14:cNvPr>
                <p14:cNvContentPartPr/>
                <p14:nvPr/>
              </p14:nvContentPartPr>
              <p14:xfrm>
                <a:off x="4115171" y="2929196"/>
                <a:ext cx="118440" cy="26280"/>
              </p14:xfrm>
            </p:contentPart>
          </mc:Choice>
          <mc:Fallback xmlns="">
            <p:pic>
              <p:nvPicPr>
                <p:cNvPr id="124" name="Ink 123">
                  <a:extLst>
                    <a:ext uri="{FF2B5EF4-FFF2-40B4-BE49-F238E27FC236}">
                      <a16:creationId xmlns:a16="http://schemas.microsoft.com/office/drawing/2014/main" id="{8CECB28A-A3BF-40FC-9BE2-A1BFBCD1DBE0}"/>
                    </a:ext>
                  </a:extLst>
                </p:cNvPr>
                <p:cNvPicPr/>
                <p:nvPr/>
              </p:nvPicPr>
              <p:blipFill>
                <a:blip r:embed="rId201"/>
                <a:stretch>
                  <a:fillRect/>
                </a:stretch>
              </p:blipFill>
              <p:spPr>
                <a:xfrm>
                  <a:off x="4097531" y="2911196"/>
                  <a:ext cx="154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5" name="Ink 124">
                  <a:extLst>
                    <a:ext uri="{FF2B5EF4-FFF2-40B4-BE49-F238E27FC236}">
                      <a16:creationId xmlns:a16="http://schemas.microsoft.com/office/drawing/2014/main" id="{31D8CEEF-E855-4774-B37A-7C7700BE001E}"/>
                    </a:ext>
                  </a:extLst>
                </p14:cNvPr>
                <p14:cNvContentPartPr/>
                <p14:nvPr/>
              </p14:nvContentPartPr>
              <p14:xfrm>
                <a:off x="4091771" y="3025316"/>
                <a:ext cx="148680" cy="17640"/>
              </p14:xfrm>
            </p:contentPart>
          </mc:Choice>
          <mc:Fallback xmlns="">
            <p:pic>
              <p:nvPicPr>
                <p:cNvPr id="125" name="Ink 124">
                  <a:extLst>
                    <a:ext uri="{FF2B5EF4-FFF2-40B4-BE49-F238E27FC236}">
                      <a16:creationId xmlns:a16="http://schemas.microsoft.com/office/drawing/2014/main" id="{31D8CEEF-E855-4774-B37A-7C7700BE001E}"/>
                    </a:ext>
                  </a:extLst>
                </p:cNvPr>
                <p:cNvPicPr/>
                <p:nvPr/>
              </p:nvPicPr>
              <p:blipFill>
                <a:blip r:embed="rId203"/>
                <a:stretch>
                  <a:fillRect/>
                </a:stretch>
              </p:blipFill>
              <p:spPr>
                <a:xfrm>
                  <a:off x="4073771" y="3007676"/>
                  <a:ext cx="184320" cy="53280"/>
                </a:xfrm>
                <a:prstGeom prst="rect">
                  <a:avLst/>
                </a:prstGeom>
              </p:spPr>
            </p:pic>
          </mc:Fallback>
        </mc:AlternateContent>
      </p:grpSp>
      <p:grpSp>
        <p:nvGrpSpPr>
          <p:cNvPr id="135" name="Group 134">
            <a:extLst>
              <a:ext uri="{FF2B5EF4-FFF2-40B4-BE49-F238E27FC236}">
                <a16:creationId xmlns:a16="http://schemas.microsoft.com/office/drawing/2014/main" id="{CBF326F6-84C2-4883-A751-0C8F29B08D38}"/>
              </a:ext>
            </a:extLst>
          </p:cNvPr>
          <p:cNvGrpSpPr/>
          <p:nvPr/>
        </p:nvGrpSpPr>
        <p:grpSpPr>
          <a:xfrm>
            <a:off x="4430891" y="2817956"/>
            <a:ext cx="1198800" cy="305280"/>
            <a:chOff x="4430891" y="2817956"/>
            <a:chExt cx="1198800" cy="305280"/>
          </a:xfrm>
        </p:grpSpPr>
        <mc:AlternateContent xmlns:mc="http://schemas.openxmlformats.org/markup-compatibility/2006" xmlns:p14="http://schemas.microsoft.com/office/powerpoint/2010/main">
          <mc:Choice Requires="p14">
            <p:contentPart p14:bwMode="auto" r:id="rId204">
              <p14:nvContentPartPr>
                <p14:cNvPr id="127" name="Ink 126">
                  <a:extLst>
                    <a:ext uri="{FF2B5EF4-FFF2-40B4-BE49-F238E27FC236}">
                      <a16:creationId xmlns:a16="http://schemas.microsoft.com/office/drawing/2014/main" id="{C014153F-82E1-41A9-9A3E-16D345670804}"/>
                    </a:ext>
                  </a:extLst>
                </p14:cNvPr>
                <p14:cNvContentPartPr/>
                <p14:nvPr/>
              </p14:nvContentPartPr>
              <p14:xfrm>
                <a:off x="4456811" y="2996156"/>
                <a:ext cx="78480" cy="19440"/>
              </p14:xfrm>
            </p:contentPart>
          </mc:Choice>
          <mc:Fallback xmlns="">
            <p:pic>
              <p:nvPicPr>
                <p:cNvPr id="127" name="Ink 126">
                  <a:extLst>
                    <a:ext uri="{FF2B5EF4-FFF2-40B4-BE49-F238E27FC236}">
                      <a16:creationId xmlns:a16="http://schemas.microsoft.com/office/drawing/2014/main" id="{C014153F-82E1-41A9-9A3E-16D345670804}"/>
                    </a:ext>
                  </a:extLst>
                </p:cNvPr>
                <p:cNvPicPr/>
                <p:nvPr/>
              </p:nvPicPr>
              <p:blipFill>
                <a:blip r:embed="rId205"/>
                <a:stretch>
                  <a:fillRect/>
                </a:stretch>
              </p:blipFill>
              <p:spPr>
                <a:xfrm>
                  <a:off x="4439171" y="2978516"/>
                  <a:ext cx="1141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Ink 127">
                  <a:extLst>
                    <a:ext uri="{FF2B5EF4-FFF2-40B4-BE49-F238E27FC236}">
                      <a16:creationId xmlns:a16="http://schemas.microsoft.com/office/drawing/2014/main" id="{A8190F73-AFB7-472A-8623-1D972CD0A559}"/>
                    </a:ext>
                  </a:extLst>
                </p14:cNvPr>
                <p14:cNvContentPartPr/>
                <p14:nvPr/>
              </p14:nvContentPartPr>
              <p14:xfrm>
                <a:off x="4430891" y="3023876"/>
                <a:ext cx="178200" cy="27360"/>
              </p14:xfrm>
            </p:contentPart>
          </mc:Choice>
          <mc:Fallback xmlns="">
            <p:pic>
              <p:nvPicPr>
                <p:cNvPr id="128" name="Ink 127">
                  <a:extLst>
                    <a:ext uri="{FF2B5EF4-FFF2-40B4-BE49-F238E27FC236}">
                      <a16:creationId xmlns:a16="http://schemas.microsoft.com/office/drawing/2014/main" id="{A8190F73-AFB7-472A-8623-1D972CD0A559}"/>
                    </a:ext>
                  </a:extLst>
                </p:cNvPr>
                <p:cNvPicPr/>
                <p:nvPr/>
              </p:nvPicPr>
              <p:blipFill>
                <a:blip r:embed="rId207"/>
                <a:stretch>
                  <a:fillRect/>
                </a:stretch>
              </p:blipFill>
              <p:spPr>
                <a:xfrm>
                  <a:off x="4413251" y="3005876"/>
                  <a:ext cx="2138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9" name="Ink 128">
                  <a:extLst>
                    <a:ext uri="{FF2B5EF4-FFF2-40B4-BE49-F238E27FC236}">
                      <a16:creationId xmlns:a16="http://schemas.microsoft.com/office/drawing/2014/main" id="{C59A98FF-52B4-4A1A-AA1C-74479D8A38FD}"/>
                    </a:ext>
                  </a:extLst>
                </p14:cNvPr>
                <p14:cNvContentPartPr/>
                <p14:nvPr/>
              </p14:nvContentPartPr>
              <p14:xfrm>
                <a:off x="4714211" y="2852876"/>
                <a:ext cx="161640" cy="267120"/>
              </p14:xfrm>
            </p:contentPart>
          </mc:Choice>
          <mc:Fallback xmlns="">
            <p:pic>
              <p:nvPicPr>
                <p:cNvPr id="129" name="Ink 128">
                  <a:extLst>
                    <a:ext uri="{FF2B5EF4-FFF2-40B4-BE49-F238E27FC236}">
                      <a16:creationId xmlns:a16="http://schemas.microsoft.com/office/drawing/2014/main" id="{C59A98FF-52B4-4A1A-AA1C-74479D8A38FD}"/>
                    </a:ext>
                  </a:extLst>
                </p:cNvPr>
                <p:cNvPicPr/>
                <p:nvPr/>
              </p:nvPicPr>
              <p:blipFill>
                <a:blip r:embed="rId209"/>
                <a:stretch>
                  <a:fillRect/>
                </a:stretch>
              </p:blipFill>
              <p:spPr>
                <a:xfrm>
                  <a:off x="4696571" y="2835236"/>
                  <a:ext cx="1972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Ink 129">
                  <a:extLst>
                    <a:ext uri="{FF2B5EF4-FFF2-40B4-BE49-F238E27FC236}">
                      <a16:creationId xmlns:a16="http://schemas.microsoft.com/office/drawing/2014/main" id="{EC5C14DC-5349-46D8-ACDC-8375AAB5589B}"/>
                    </a:ext>
                  </a:extLst>
                </p14:cNvPr>
                <p14:cNvContentPartPr/>
                <p14:nvPr/>
              </p14:nvContentPartPr>
              <p14:xfrm>
                <a:off x="4942451" y="2831276"/>
                <a:ext cx="122400" cy="291960"/>
              </p14:xfrm>
            </p:contentPart>
          </mc:Choice>
          <mc:Fallback xmlns="">
            <p:pic>
              <p:nvPicPr>
                <p:cNvPr id="130" name="Ink 129">
                  <a:extLst>
                    <a:ext uri="{FF2B5EF4-FFF2-40B4-BE49-F238E27FC236}">
                      <a16:creationId xmlns:a16="http://schemas.microsoft.com/office/drawing/2014/main" id="{EC5C14DC-5349-46D8-ACDC-8375AAB5589B}"/>
                    </a:ext>
                  </a:extLst>
                </p:cNvPr>
                <p:cNvPicPr/>
                <p:nvPr/>
              </p:nvPicPr>
              <p:blipFill>
                <a:blip r:embed="rId211"/>
                <a:stretch>
                  <a:fillRect/>
                </a:stretch>
              </p:blipFill>
              <p:spPr>
                <a:xfrm>
                  <a:off x="4924811" y="2813276"/>
                  <a:ext cx="1580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Ink 130">
                  <a:extLst>
                    <a:ext uri="{FF2B5EF4-FFF2-40B4-BE49-F238E27FC236}">
                      <a16:creationId xmlns:a16="http://schemas.microsoft.com/office/drawing/2014/main" id="{294AE05E-14DB-48E4-A0BA-3C352583FDBE}"/>
                    </a:ext>
                  </a:extLst>
                </p14:cNvPr>
                <p14:cNvContentPartPr/>
                <p14:nvPr/>
              </p14:nvContentPartPr>
              <p14:xfrm>
                <a:off x="5086451" y="2859356"/>
                <a:ext cx="101520" cy="234000"/>
              </p14:xfrm>
            </p:contentPart>
          </mc:Choice>
          <mc:Fallback xmlns="">
            <p:pic>
              <p:nvPicPr>
                <p:cNvPr id="131" name="Ink 130">
                  <a:extLst>
                    <a:ext uri="{FF2B5EF4-FFF2-40B4-BE49-F238E27FC236}">
                      <a16:creationId xmlns:a16="http://schemas.microsoft.com/office/drawing/2014/main" id="{294AE05E-14DB-48E4-A0BA-3C352583FDBE}"/>
                    </a:ext>
                  </a:extLst>
                </p:cNvPr>
                <p:cNvPicPr/>
                <p:nvPr/>
              </p:nvPicPr>
              <p:blipFill>
                <a:blip r:embed="rId213"/>
                <a:stretch>
                  <a:fillRect/>
                </a:stretch>
              </p:blipFill>
              <p:spPr>
                <a:xfrm>
                  <a:off x="5068451" y="2841356"/>
                  <a:ext cx="137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Ink 131">
                  <a:extLst>
                    <a:ext uri="{FF2B5EF4-FFF2-40B4-BE49-F238E27FC236}">
                      <a16:creationId xmlns:a16="http://schemas.microsoft.com/office/drawing/2014/main" id="{F7DE15F5-F7E6-492C-A9A2-49A5E961895F}"/>
                    </a:ext>
                  </a:extLst>
                </p14:cNvPr>
                <p14:cNvContentPartPr/>
                <p14:nvPr/>
              </p14:nvContentPartPr>
              <p14:xfrm>
                <a:off x="5270411" y="2851076"/>
                <a:ext cx="190080" cy="208080"/>
              </p14:xfrm>
            </p:contentPart>
          </mc:Choice>
          <mc:Fallback xmlns="">
            <p:pic>
              <p:nvPicPr>
                <p:cNvPr id="132" name="Ink 131">
                  <a:extLst>
                    <a:ext uri="{FF2B5EF4-FFF2-40B4-BE49-F238E27FC236}">
                      <a16:creationId xmlns:a16="http://schemas.microsoft.com/office/drawing/2014/main" id="{F7DE15F5-F7E6-492C-A9A2-49A5E961895F}"/>
                    </a:ext>
                  </a:extLst>
                </p:cNvPr>
                <p:cNvPicPr/>
                <p:nvPr/>
              </p:nvPicPr>
              <p:blipFill>
                <a:blip r:embed="rId215"/>
                <a:stretch>
                  <a:fillRect/>
                </a:stretch>
              </p:blipFill>
              <p:spPr>
                <a:xfrm>
                  <a:off x="5252771" y="2833436"/>
                  <a:ext cx="225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Ink 132">
                  <a:extLst>
                    <a:ext uri="{FF2B5EF4-FFF2-40B4-BE49-F238E27FC236}">
                      <a16:creationId xmlns:a16="http://schemas.microsoft.com/office/drawing/2014/main" id="{A94D1FF1-D641-4B5F-AC4F-218AC48DC9A2}"/>
                    </a:ext>
                  </a:extLst>
                </p14:cNvPr>
                <p14:cNvContentPartPr/>
                <p14:nvPr/>
              </p14:nvContentPartPr>
              <p14:xfrm>
                <a:off x="5454011" y="2817956"/>
                <a:ext cx="122400" cy="300240"/>
              </p14:xfrm>
            </p:contentPart>
          </mc:Choice>
          <mc:Fallback xmlns="">
            <p:pic>
              <p:nvPicPr>
                <p:cNvPr id="133" name="Ink 132">
                  <a:extLst>
                    <a:ext uri="{FF2B5EF4-FFF2-40B4-BE49-F238E27FC236}">
                      <a16:creationId xmlns:a16="http://schemas.microsoft.com/office/drawing/2014/main" id="{A94D1FF1-D641-4B5F-AC4F-218AC48DC9A2}"/>
                    </a:ext>
                  </a:extLst>
                </p:cNvPr>
                <p:cNvPicPr/>
                <p:nvPr/>
              </p:nvPicPr>
              <p:blipFill>
                <a:blip r:embed="rId217"/>
                <a:stretch>
                  <a:fillRect/>
                </a:stretch>
              </p:blipFill>
              <p:spPr>
                <a:xfrm>
                  <a:off x="5436011" y="2799956"/>
                  <a:ext cx="15804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Ink 133">
                  <a:extLst>
                    <a:ext uri="{FF2B5EF4-FFF2-40B4-BE49-F238E27FC236}">
                      <a16:creationId xmlns:a16="http://schemas.microsoft.com/office/drawing/2014/main" id="{29E62869-BF48-46C1-AC68-1183AFBF05D0}"/>
                    </a:ext>
                  </a:extLst>
                </p14:cNvPr>
                <p14:cNvContentPartPr/>
                <p14:nvPr/>
              </p14:nvContentPartPr>
              <p14:xfrm>
                <a:off x="5505491" y="2832716"/>
                <a:ext cx="124200" cy="10080"/>
              </p14:xfrm>
            </p:contentPart>
          </mc:Choice>
          <mc:Fallback xmlns="">
            <p:pic>
              <p:nvPicPr>
                <p:cNvPr id="134" name="Ink 133">
                  <a:extLst>
                    <a:ext uri="{FF2B5EF4-FFF2-40B4-BE49-F238E27FC236}">
                      <a16:creationId xmlns:a16="http://schemas.microsoft.com/office/drawing/2014/main" id="{29E62869-BF48-46C1-AC68-1183AFBF05D0}"/>
                    </a:ext>
                  </a:extLst>
                </p:cNvPr>
                <p:cNvPicPr/>
                <p:nvPr/>
              </p:nvPicPr>
              <p:blipFill>
                <a:blip r:embed="rId219"/>
                <a:stretch>
                  <a:fillRect/>
                </a:stretch>
              </p:blipFill>
              <p:spPr>
                <a:xfrm>
                  <a:off x="5487491" y="2815076"/>
                  <a:ext cx="159840" cy="45720"/>
                </a:xfrm>
                <a:prstGeom prst="rect">
                  <a:avLst/>
                </a:prstGeom>
              </p:spPr>
            </p:pic>
          </mc:Fallback>
        </mc:AlternateContent>
      </p:grpSp>
    </p:spTree>
    <p:extLst>
      <p:ext uri="{BB962C8B-B14F-4D97-AF65-F5344CB8AC3E}">
        <p14:creationId xmlns:p14="http://schemas.microsoft.com/office/powerpoint/2010/main" val="210159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F38297E-9AEA-448B-9156-8C4936F3CDB4}"/>
              </a:ext>
            </a:extLst>
          </p:cNvPr>
          <p:cNvGrpSpPr/>
          <p:nvPr/>
        </p:nvGrpSpPr>
        <p:grpSpPr>
          <a:xfrm>
            <a:off x="633971" y="606116"/>
            <a:ext cx="1883160" cy="1005840"/>
            <a:chOff x="633971" y="606116"/>
            <a:chExt cx="1883160" cy="10058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0DC96B3-79C3-4D6D-B1A8-DDE39CE11D85}"/>
                    </a:ext>
                  </a:extLst>
                </p14:cNvPr>
                <p14:cNvContentPartPr/>
                <p14:nvPr/>
              </p14:nvContentPartPr>
              <p14:xfrm>
                <a:off x="633971" y="771716"/>
                <a:ext cx="248760" cy="296280"/>
              </p14:xfrm>
            </p:contentPart>
          </mc:Choice>
          <mc:Fallback xmlns="">
            <p:pic>
              <p:nvPicPr>
                <p:cNvPr id="2" name="Ink 1">
                  <a:extLst>
                    <a:ext uri="{FF2B5EF4-FFF2-40B4-BE49-F238E27FC236}">
                      <a16:creationId xmlns:a16="http://schemas.microsoft.com/office/drawing/2014/main" id="{70DC96B3-79C3-4D6D-B1A8-DDE39CE11D85}"/>
                    </a:ext>
                  </a:extLst>
                </p:cNvPr>
                <p:cNvPicPr/>
                <p:nvPr/>
              </p:nvPicPr>
              <p:blipFill>
                <a:blip r:embed="rId3"/>
                <a:stretch>
                  <a:fillRect/>
                </a:stretch>
              </p:blipFill>
              <p:spPr>
                <a:xfrm>
                  <a:off x="616331" y="754076"/>
                  <a:ext cx="2844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DAFDB2E7-7CC9-4FE2-8F2C-B4D014779E36}"/>
                    </a:ext>
                  </a:extLst>
                </p14:cNvPr>
                <p14:cNvContentPartPr/>
                <p14:nvPr/>
              </p14:nvContentPartPr>
              <p14:xfrm>
                <a:off x="734051" y="606116"/>
                <a:ext cx="136800" cy="866160"/>
              </p14:xfrm>
            </p:contentPart>
          </mc:Choice>
          <mc:Fallback xmlns="">
            <p:pic>
              <p:nvPicPr>
                <p:cNvPr id="3" name="Ink 2">
                  <a:extLst>
                    <a:ext uri="{FF2B5EF4-FFF2-40B4-BE49-F238E27FC236}">
                      <a16:creationId xmlns:a16="http://schemas.microsoft.com/office/drawing/2014/main" id="{DAFDB2E7-7CC9-4FE2-8F2C-B4D014779E36}"/>
                    </a:ext>
                  </a:extLst>
                </p:cNvPr>
                <p:cNvPicPr/>
                <p:nvPr/>
              </p:nvPicPr>
              <p:blipFill>
                <a:blip r:embed="rId5"/>
                <a:stretch>
                  <a:fillRect/>
                </a:stretch>
              </p:blipFill>
              <p:spPr>
                <a:xfrm>
                  <a:off x="716411" y="588476"/>
                  <a:ext cx="17244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6850040-FF6F-45B4-B579-29AC29A2F68B}"/>
                    </a:ext>
                  </a:extLst>
                </p14:cNvPr>
                <p14:cNvContentPartPr/>
                <p14:nvPr/>
              </p14:nvContentPartPr>
              <p14:xfrm>
                <a:off x="921971" y="1251596"/>
                <a:ext cx="5400" cy="70200"/>
              </p14:xfrm>
            </p:contentPart>
          </mc:Choice>
          <mc:Fallback xmlns="">
            <p:pic>
              <p:nvPicPr>
                <p:cNvPr id="4" name="Ink 3">
                  <a:extLst>
                    <a:ext uri="{FF2B5EF4-FFF2-40B4-BE49-F238E27FC236}">
                      <a16:creationId xmlns:a16="http://schemas.microsoft.com/office/drawing/2014/main" id="{C6850040-FF6F-45B4-B579-29AC29A2F68B}"/>
                    </a:ext>
                  </a:extLst>
                </p:cNvPr>
                <p:cNvPicPr/>
                <p:nvPr/>
              </p:nvPicPr>
              <p:blipFill>
                <a:blip r:embed="rId7"/>
                <a:stretch>
                  <a:fillRect/>
                </a:stretch>
              </p:blipFill>
              <p:spPr>
                <a:xfrm>
                  <a:off x="903971" y="1233956"/>
                  <a:ext cx="410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8B2CD525-8AEB-451B-B605-E1497020B69B}"/>
                    </a:ext>
                  </a:extLst>
                </p14:cNvPr>
                <p14:cNvContentPartPr/>
                <p14:nvPr/>
              </p14:nvContentPartPr>
              <p14:xfrm>
                <a:off x="1053011" y="958196"/>
                <a:ext cx="162000" cy="323640"/>
              </p14:xfrm>
            </p:contentPart>
          </mc:Choice>
          <mc:Fallback xmlns="">
            <p:pic>
              <p:nvPicPr>
                <p:cNvPr id="5" name="Ink 4">
                  <a:extLst>
                    <a:ext uri="{FF2B5EF4-FFF2-40B4-BE49-F238E27FC236}">
                      <a16:creationId xmlns:a16="http://schemas.microsoft.com/office/drawing/2014/main" id="{8B2CD525-8AEB-451B-B605-E1497020B69B}"/>
                    </a:ext>
                  </a:extLst>
                </p:cNvPr>
                <p:cNvPicPr/>
                <p:nvPr/>
              </p:nvPicPr>
              <p:blipFill>
                <a:blip r:embed="rId9"/>
                <a:stretch>
                  <a:fillRect/>
                </a:stretch>
              </p:blipFill>
              <p:spPr>
                <a:xfrm>
                  <a:off x="1035371" y="940196"/>
                  <a:ext cx="1976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C415A3C3-3569-48BC-8876-28BD0C0CBE7B}"/>
                    </a:ext>
                  </a:extLst>
                </p14:cNvPr>
                <p14:cNvContentPartPr/>
                <p14:nvPr/>
              </p14:nvContentPartPr>
              <p14:xfrm>
                <a:off x="1065251" y="941996"/>
                <a:ext cx="187200" cy="32040"/>
              </p14:xfrm>
            </p:contentPart>
          </mc:Choice>
          <mc:Fallback xmlns="">
            <p:pic>
              <p:nvPicPr>
                <p:cNvPr id="6" name="Ink 5">
                  <a:extLst>
                    <a:ext uri="{FF2B5EF4-FFF2-40B4-BE49-F238E27FC236}">
                      <a16:creationId xmlns:a16="http://schemas.microsoft.com/office/drawing/2014/main" id="{C415A3C3-3569-48BC-8876-28BD0C0CBE7B}"/>
                    </a:ext>
                  </a:extLst>
                </p:cNvPr>
                <p:cNvPicPr/>
                <p:nvPr/>
              </p:nvPicPr>
              <p:blipFill>
                <a:blip r:embed="rId11"/>
                <a:stretch>
                  <a:fillRect/>
                </a:stretch>
              </p:blipFill>
              <p:spPr>
                <a:xfrm>
                  <a:off x="1047251" y="924356"/>
                  <a:ext cx="222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95BD2E70-4AC1-4535-B6DF-AF487E946FFB}"/>
                    </a:ext>
                  </a:extLst>
                </p14:cNvPr>
                <p14:cNvContentPartPr/>
                <p14:nvPr/>
              </p14:nvContentPartPr>
              <p14:xfrm>
                <a:off x="1255331" y="948116"/>
                <a:ext cx="133920" cy="288360"/>
              </p14:xfrm>
            </p:contentPart>
          </mc:Choice>
          <mc:Fallback xmlns="">
            <p:pic>
              <p:nvPicPr>
                <p:cNvPr id="7" name="Ink 6">
                  <a:extLst>
                    <a:ext uri="{FF2B5EF4-FFF2-40B4-BE49-F238E27FC236}">
                      <a16:creationId xmlns:a16="http://schemas.microsoft.com/office/drawing/2014/main" id="{95BD2E70-4AC1-4535-B6DF-AF487E946FFB}"/>
                    </a:ext>
                  </a:extLst>
                </p:cNvPr>
                <p:cNvPicPr/>
                <p:nvPr/>
              </p:nvPicPr>
              <p:blipFill>
                <a:blip r:embed="rId13"/>
                <a:stretch>
                  <a:fillRect/>
                </a:stretch>
              </p:blipFill>
              <p:spPr>
                <a:xfrm>
                  <a:off x="1237691" y="930116"/>
                  <a:ext cx="16956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0C9D10A-1EC9-48F9-98F3-F94B869B2FA5}"/>
                    </a:ext>
                  </a:extLst>
                </p14:cNvPr>
                <p14:cNvContentPartPr/>
                <p14:nvPr/>
              </p14:nvContentPartPr>
              <p14:xfrm>
                <a:off x="1457291" y="1156196"/>
                <a:ext cx="163440" cy="370440"/>
              </p14:xfrm>
            </p:contentPart>
          </mc:Choice>
          <mc:Fallback xmlns="">
            <p:pic>
              <p:nvPicPr>
                <p:cNvPr id="9" name="Ink 8">
                  <a:extLst>
                    <a:ext uri="{FF2B5EF4-FFF2-40B4-BE49-F238E27FC236}">
                      <a16:creationId xmlns:a16="http://schemas.microsoft.com/office/drawing/2014/main" id="{90C9D10A-1EC9-48F9-98F3-F94B869B2FA5}"/>
                    </a:ext>
                  </a:extLst>
                </p:cNvPr>
                <p:cNvPicPr/>
                <p:nvPr/>
              </p:nvPicPr>
              <p:blipFill>
                <a:blip r:embed="rId15"/>
                <a:stretch>
                  <a:fillRect/>
                </a:stretch>
              </p:blipFill>
              <p:spPr>
                <a:xfrm>
                  <a:off x="1439651" y="1138196"/>
                  <a:ext cx="1990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285E736A-595D-40F8-BB55-19ADB37B04F3}"/>
                    </a:ext>
                  </a:extLst>
                </p14:cNvPr>
                <p14:cNvContentPartPr/>
                <p14:nvPr/>
              </p14:nvContentPartPr>
              <p14:xfrm>
                <a:off x="1747091" y="891236"/>
                <a:ext cx="171000" cy="378360"/>
              </p14:xfrm>
            </p:contentPart>
          </mc:Choice>
          <mc:Fallback xmlns="">
            <p:pic>
              <p:nvPicPr>
                <p:cNvPr id="10" name="Ink 9">
                  <a:extLst>
                    <a:ext uri="{FF2B5EF4-FFF2-40B4-BE49-F238E27FC236}">
                      <a16:creationId xmlns:a16="http://schemas.microsoft.com/office/drawing/2014/main" id="{285E736A-595D-40F8-BB55-19ADB37B04F3}"/>
                    </a:ext>
                  </a:extLst>
                </p:cNvPr>
                <p:cNvPicPr/>
                <p:nvPr/>
              </p:nvPicPr>
              <p:blipFill>
                <a:blip r:embed="rId17"/>
                <a:stretch>
                  <a:fillRect/>
                </a:stretch>
              </p:blipFill>
              <p:spPr>
                <a:xfrm>
                  <a:off x="1729451" y="873236"/>
                  <a:ext cx="20664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1D0CDD62-B224-4414-9AF2-1146920859E7}"/>
                    </a:ext>
                  </a:extLst>
                </p14:cNvPr>
                <p14:cNvContentPartPr/>
                <p14:nvPr/>
              </p14:nvContentPartPr>
              <p14:xfrm>
                <a:off x="1965611" y="873236"/>
                <a:ext cx="73440" cy="398520"/>
              </p14:xfrm>
            </p:contentPart>
          </mc:Choice>
          <mc:Fallback xmlns="">
            <p:pic>
              <p:nvPicPr>
                <p:cNvPr id="11" name="Ink 10">
                  <a:extLst>
                    <a:ext uri="{FF2B5EF4-FFF2-40B4-BE49-F238E27FC236}">
                      <a16:creationId xmlns:a16="http://schemas.microsoft.com/office/drawing/2014/main" id="{1D0CDD62-B224-4414-9AF2-1146920859E7}"/>
                    </a:ext>
                  </a:extLst>
                </p:cNvPr>
                <p:cNvPicPr/>
                <p:nvPr/>
              </p:nvPicPr>
              <p:blipFill>
                <a:blip r:embed="rId19"/>
                <a:stretch>
                  <a:fillRect/>
                </a:stretch>
              </p:blipFill>
              <p:spPr>
                <a:xfrm>
                  <a:off x="1947611" y="855596"/>
                  <a:ext cx="109080" cy="434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8CD58270-CBBC-4729-B342-AF24443B5D39}"/>
                    </a:ext>
                  </a:extLst>
                </p14:cNvPr>
                <p14:cNvContentPartPr/>
                <p14:nvPr/>
              </p14:nvContentPartPr>
              <p14:xfrm>
                <a:off x="2005931" y="802316"/>
                <a:ext cx="189000" cy="453960"/>
              </p14:xfrm>
            </p:contentPart>
          </mc:Choice>
          <mc:Fallback xmlns="">
            <p:pic>
              <p:nvPicPr>
                <p:cNvPr id="12" name="Ink 11">
                  <a:extLst>
                    <a:ext uri="{FF2B5EF4-FFF2-40B4-BE49-F238E27FC236}">
                      <a16:creationId xmlns:a16="http://schemas.microsoft.com/office/drawing/2014/main" id="{8CD58270-CBBC-4729-B342-AF24443B5D39}"/>
                    </a:ext>
                  </a:extLst>
                </p:cNvPr>
                <p:cNvPicPr/>
                <p:nvPr/>
              </p:nvPicPr>
              <p:blipFill>
                <a:blip r:embed="rId21"/>
                <a:stretch>
                  <a:fillRect/>
                </a:stretch>
              </p:blipFill>
              <p:spPr>
                <a:xfrm>
                  <a:off x="1988291" y="784316"/>
                  <a:ext cx="22464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EAED2BC7-9BA8-4A05-90EB-258C790B7D8B}"/>
                    </a:ext>
                  </a:extLst>
                </p14:cNvPr>
                <p14:cNvContentPartPr/>
                <p14:nvPr/>
              </p14:nvContentPartPr>
              <p14:xfrm>
                <a:off x="2183051" y="1069796"/>
                <a:ext cx="106560" cy="154800"/>
              </p14:xfrm>
            </p:contentPart>
          </mc:Choice>
          <mc:Fallback xmlns="">
            <p:pic>
              <p:nvPicPr>
                <p:cNvPr id="13" name="Ink 12">
                  <a:extLst>
                    <a:ext uri="{FF2B5EF4-FFF2-40B4-BE49-F238E27FC236}">
                      <a16:creationId xmlns:a16="http://schemas.microsoft.com/office/drawing/2014/main" id="{EAED2BC7-9BA8-4A05-90EB-258C790B7D8B}"/>
                    </a:ext>
                  </a:extLst>
                </p:cNvPr>
                <p:cNvPicPr/>
                <p:nvPr/>
              </p:nvPicPr>
              <p:blipFill>
                <a:blip r:embed="rId23"/>
                <a:stretch>
                  <a:fillRect/>
                </a:stretch>
              </p:blipFill>
              <p:spPr>
                <a:xfrm>
                  <a:off x="2165411" y="1052156"/>
                  <a:ext cx="142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C77DCB6B-ADA4-460C-BCB8-50EDCC4C5E16}"/>
                    </a:ext>
                  </a:extLst>
                </p14:cNvPr>
                <p14:cNvContentPartPr/>
                <p14:nvPr/>
              </p14:nvContentPartPr>
              <p14:xfrm>
                <a:off x="2258651" y="1089596"/>
                <a:ext cx="41040" cy="256680"/>
              </p14:xfrm>
            </p:contentPart>
          </mc:Choice>
          <mc:Fallback xmlns="">
            <p:pic>
              <p:nvPicPr>
                <p:cNvPr id="14" name="Ink 13">
                  <a:extLst>
                    <a:ext uri="{FF2B5EF4-FFF2-40B4-BE49-F238E27FC236}">
                      <a16:creationId xmlns:a16="http://schemas.microsoft.com/office/drawing/2014/main" id="{C77DCB6B-ADA4-460C-BCB8-50EDCC4C5E16}"/>
                    </a:ext>
                  </a:extLst>
                </p:cNvPr>
                <p:cNvPicPr/>
                <p:nvPr/>
              </p:nvPicPr>
              <p:blipFill>
                <a:blip r:embed="rId25"/>
                <a:stretch>
                  <a:fillRect/>
                </a:stretch>
              </p:blipFill>
              <p:spPr>
                <a:xfrm>
                  <a:off x="2241011" y="1071596"/>
                  <a:ext cx="766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2BC06835-C35C-440C-B02A-4ABF6C5F5FAB}"/>
                    </a:ext>
                  </a:extLst>
                </p14:cNvPr>
                <p14:cNvContentPartPr/>
                <p14:nvPr/>
              </p14:nvContentPartPr>
              <p14:xfrm>
                <a:off x="727571" y="1512956"/>
                <a:ext cx="1454760" cy="99000"/>
              </p14:xfrm>
            </p:contentPart>
          </mc:Choice>
          <mc:Fallback xmlns="">
            <p:pic>
              <p:nvPicPr>
                <p:cNvPr id="16" name="Ink 15">
                  <a:extLst>
                    <a:ext uri="{FF2B5EF4-FFF2-40B4-BE49-F238E27FC236}">
                      <a16:creationId xmlns:a16="http://schemas.microsoft.com/office/drawing/2014/main" id="{2BC06835-C35C-440C-B02A-4ABF6C5F5FAB}"/>
                    </a:ext>
                  </a:extLst>
                </p:cNvPr>
                <p:cNvPicPr/>
                <p:nvPr/>
              </p:nvPicPr>
              <p:blipFill>
                <a:blip r:embed="rId27"/>
                <a:stretch>
                  <a:fillRect/>
                </a:stretch>
              </p:blipFill>
              <p:spPr>
                <a:xfrm>
                  <a:off x="709931" y="1495316"/>
                  <a:ext cx="1490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09F445C4-FCE7-4773-8C39-099130C0572D}"/>
                    </a:ext>
                  </a:extLst>
                </p14:cNvPr>
                <p14:cNvContentPartPr/>
                <p14:nvPr/>
              </p14:nvContentPartPr>
              <p14:xfrm>
                <a:off x="2409131" y="1390556"/>
                <a:ext cx="103680" cy="150480"/>
              </p14:xfrm>
            </p:contentPart>
          </mc:Choice>
          <mc:Fallback xmlns="">
            <p:pic>
              <p:nvPicPr>
                <p:cNvPr id="17" name="Ink 16">
                  <a:extLst>
                    <a:ext uri="{FF2B5EF4-FFF2-40B4-BE49-F238E27FC236}">
                      <a16:creationId xmlns:a16="http://schemas.microsoft.com/office/drawing/2014/main" id="{09F445C4-FCE7-4773-8C39-099130C0572D}"/>
                    </a:ext>
                  </a:extLst>
                </p:cNvPr>
                <p:cNvPicPr/>
                <p:nvPr/>
              </p:nvPicPr>
              <p:blipFill>
                <a:blip r:embed="rId29"/>
                <a:stretch>
                  <a:fillRect/>
                </a:stretch>
              </p:blipFill>
              <p:spPr>
                <a:xfrm>
                  <a:off x="2391131" y="1372556"/>
                  <a:ext cx="139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8900C8E2-1A5F-4298-A21D-82A0A940E3A5}"/>
                    </a:ext>
                  </a:extLst>
                </p14:cNvPr>
                <p14:cNvContentPartPr/>
                <p14:nvPr/>
              </p14:nvContentPartPr>
              <p14:xfrm>
                <a:off x="2365571" y="1393436"/>
                <a:ext cx="151560" cy="191160"/>
              </p14:xfrm>
            </p:contentPart>
          </mc:Choice>
          <mc:Fallback xmlns="">
            <p:pic>
              <p:nvPicPr>
                <p:cNvPr id="18" name="Ink 17">
                  <a:extLst>
                    <a:ext uri="{FF2B5EF4-FFF2-40B4-BE49-F238E27FC236}">
                      <a16:creationId xmlns:a16="http://schemas.microsoft.com/office/drawing/2014/main" id="{8900C8E2-1A5F-4298-A21D-82A0A940E3A5}"/>
                    </a:ext>
                  </a:extLst>
                </p:cNvPr>
                <p:cNvPicPr/>
                <p:nvPr/>
              </p:nvPicPr>
              <p:blipFill>
                <a:blip r:embed="rId31"/>
                <a:stretch>
                  <a:fillRect/>
                </a:stretch>
              </p:blipFill>
              <p:spPr>
                <a:xfrm>
                  <a:off x="2347571" y="1375436"/>
                  <a:ext cx="187200" cy="226800"/>
                </a:xfrm>
                <a:prstGeom prst="rect">
                  <a:avLst/>
                </a:prstGeom>
              </p:spPr>
            </p:pic>
          </mc:Fallback>
        </mc:AlternateContent>
      </p:grpSp>
      <p:grpSp>
        <p:nvGrpSpPr>
          <p:cNvPr id="38" name="Group 37">
            <a:extLst>
              <a:ext uri="{FF2B5EF4-FFF2-40B4-BE49-F238E27FC236}">
                <a16:creationId xmlns:a16="http://schemas.microsoft.com/office/drawing/2014/main" id="{0B637E90-9272-49E7-A8B3-5699B3FA8D17}"/>
              </a:ext>
            </a:extLst>
          </p:cNvPr>
          <p:cNvGrpSpPr/>
          <p:nvPr/>
        </p:nvGrpSpPr>
        <p:grpSpPr>
          <a:xfrm>
            <a:off x="2886491" y="772436"/>
            <a:ext cx="1648800" cy="1273680"/>
            <a:chOff x="2886491" y="772436"/>
            <a:chExt cx="1648800" cy="1273680"/>
          </a:xfrm>
        </p:grpSpPr>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2863330C-32FA-4C98-A720-6903A8BD4E0C}"/>
                    </a:ext>
                  </a:extLst>
                </p14:cNvPr>
                <p14:cNvContentPartPr/>
                <p14:nvPr/>
              </p14:nvContentPartPr>
              <p14:xfrm>
                <a:off x="2953091" y="772436"/>
                <a:ext cx="360" cy="360"/>
              </p14:xfrm>
            </p:contentPart>
          </mc:Choice>
          <mc:Fallback xmlns="">
            <p:pic>
              <p:nvPicPr>
                <p:cNvPr id="20" name="Ink 19">
                  <a:extLst>
                    <a:ext uri="{FF2B5EF4-FFF2-40B4-BE49-F238E27FC236}">
                      <a16:creationId xmlns:a16="http://schemas.microsoft.com/office/drawing/2014/main" id="{2863330C-32FA-4C98-A720-6903A8BD4E0C}"/>
                    </a:ext>
                  </a:extLst>
                </p:cNvPr>
                <p:cNvPicPr/>
                <p:nvPr/>
              </p:nvPicPr>
              <p:blipFill>
                <a:blip r:embed="rId33"/>
                <a:stretch>
                  <a:fillRect/>
                </a:stretch>
              </p:blipFill>
              <p:spPr>
                <a:xfrm>
                  <a:off x="2935091" y="75443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2CF1821D-9F1B-46DB-AC30-D4BBA204B14B}"/>
                    </a:ext>
                  </a:extLst>
                </p14:cNvPr>
                <p14:cNvContentPartPr/>
                <p14:nvPr/>
              </p14:nvContentPartPr>
              <p14:xfrm>
                <a:off x="2886491" y="963956"/>
                <a:ext cx="37080" cy="248040"/>
              </p14:xfrm>
            </p:contentPart>
          </mc:Choice>
          <mc:Fallback xmlns="">
            <p:pic>
              <p:nvPicPr>
                <p:cNvPr id="21" name="Ink 20">
                  <a:extLst>
                    <a:ext uri="{FF2B5EF4-FFF2-40B4-BE49-F238E27FC236}">
                      <a16:creationId xmlns:a16="http://schemas.microsoft.com/office/drawing/2014/main" id="{2CF1821D-9F1B-46DB-AC30-D4BBA204B14B}"/>
                    </a:ext>
                  </a:extLst>
                </p:cNvPr>
                <p:cNvPicPr/>
                <p:nvPr/>
              </p:nvPicPr>
              <p:blipFill>
                <a:blip r:embed="rId35"/>
                <a:stretch>
                  <a:fillRect/>
                </a:stretch>
              </p:blipFill>
              <p:spPr>
                <a:xfrm>
                  <a:off x="2868851" y="945956"/>
                  <a:ext cx="727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22871DBD-6AE5-4095-92BD-6AEC5D20BF75}"/>
                    </a:ext>
                  </a:extLst>
                </p14:cNvPr>
                <p14:cNvContentPartPr/>
                <p14:nvPr/>
              </p14:nvContentPartPr>
              <p14:xfrm>
                <a:off x="3062171" y="984116"/>
                <a:ext cx="261720" cy="232200"/>
              </p14:xfrm>
            </p:contentPart>
          </mc:Choice>
          <mc:Fallback xmlns="">
            <p:pic>
              <p:nvPicPr>
                <p:cNvPr id="22" name="Ink 21">
                  <a:extLst>
                    <a:ext uri="{FF2B5EF4-FFF2-40B4-BE49-F238E27FC236}">
                      <a16:creationId xmlns:a16="http://schemas.microsoft.com/office/drawing/2014/main" id="{22871DBD-6AE5-4095-92BD-6AEC5D20BF75}"/>
                    </a:ext>
                  </a:extLst>
                </p:cNvPr>
                <p:cNvPicPr/>
                <p:nvPr/>
              </p:nvPicPr>
              <p:blipFill>
                <a:blip r:embed="rId37"/>
                <a:stretch>
                  <a:fillRect/>
                </a:stretch>
              </p:blipFill>
              <p:spPr>
                <a:xfrm>
                  <a:off x="3044171" y="966116"/>
                  <a:ext cx="2973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8DFAD46D-3A1C-4D9A-BF57-ADB1188CBF91}"/>
                    </a:ext>
                  </a:extLst>
                </p14:cNvPr>
                <p14:cNvContentPartPr/>
                <p14:nvPr/>
              </p14:nvContentPartPr>
              <p14:xfrm>
                <a:off x="3408491" y="1069076"/>
                <a:ext cx="90720" cy="151920"/>
              </p14:xfrm>
            </p:contentPart>
          </mc:Choice>
          <mc:Fallback xmlns="">
            <p:pic>
              <p:nvPicPr>
                <p:cNvPr id="23" name="Ink 22">
                  <a:extLst>
                    <a:ext uri="{FF2B5EF4-FFF2-40B4-BE49-F238E27FC236}">
                      <a16:creationId xmlns:a16="http://schemas.microsoft.com/office/drawing/2014/main" id="{8DFAD46D-3A1C-4D9A-BF57-ADB1188CBF91}"/>
                    </a:ext>
                  </a:extLst>
                </p:cNvPr>
                <p:cNvPicPr/>
                <p:nvPr/>
              </p:nvPicPr>
              <p:blipFill>
                <a:blip r:embed="rId39"/>
                <a:stretch>
                  <a:fillRect/>
                </a:stretch>
              </p:blipFill>
              <p:spPr>
                <a:xfrm>
                  <a:off x="3390491" y="1051076"/>
                  <a:ext cx="126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00C36FFF-118C-4566-B512-F63000FF0A8E}"/>
                    </a:ext>
                  </a:extLst>
                </p14:cNvPr>
                <p14:cNvContentPartPr/>
                <p14:nvPr/>
              </p14:nvContentPartPr>
              <p14:xfrm>
                <a:off x="3534491" y="953516"/>
                <a:ext cx="24840" cy="241200"/>
              </p14:xfrm>
            </p:contentPart>
          </mc:Choice>
          <mc:Fallback xmlns="">
            <p:pic>
              <p:nvPicPr>
                <p:cNvPr id="24" name="Ink 23">
                  <a:extLst>
                    <a:ext uri="{FF2B5EF4-FFF2-40B4-BE49-F238E27FC236}">
                      <a16:creationId xmlns:a16="http://schemas.microsoft.com/office/drawing/2014/main" id="{00C36FFF-118C-4566-B512-F63000FF0A8E}"/>
                    </a:ext>
                  </a:extLst>
                </p:cNvPr>
                <p:cNvPicPr/>
                <p:nvPr/>
              </p:nvPicPr>
              <p:blipFill>
                <a:blip r:embed="rId41"/>
                <a:stretch>
                  <a:fillRect/>
                </a:stretch>
              </p:blipFill>
              <p:spPr>
                <a:xfrm>
                  <a:off x="3516491" y="935876"/>
                  <a:ext cx="604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166565FB-CF77-4683-AC3A-D46B3F2A7A3E}"/>
                    </a:ext>
                  </a:extLst>
                </p14:cNvPr>
                <p14:cNvContentPartPr/>
                <p14:nvPr/>
              </p14:nvContentPartPr>
              <p14:xfrm>
                <a:off x="3743651" y="913196"/>
                <a:ext cx="159120" cy="320400"/>
              </p14:xfrm>
            </p:contentPart>
          </mc:Choice>
          <mc:Fallback xmlns="">
            <p:pic>
              <p:nvPicPr>
                <p:cNvPr id="25" name="Ink 24">
                  <a:extLst>
                    <a:ext uri="{FF2B5EF4-FFF2-40B4-BE49-F238E27FC236}">
                      <a16:creationId xmlns:a16="http://schemas.microsoft.com/office/drawing/2014/main" id="{166565FB-CF77-4683-AC3A-D46B3F2A7A3E}"/>
                    </a:ext>
                  </a:extLst>
                </p:cNvPr>
                <p:cNvPicPr/>
                <p:nvPr/>
              </p:nvPicPr>
              <p:blipFill>
                <a:blip r:embed="rId43"/>
                <a:stretch>
                  <a:fillRect/>
                </a:stretch>
              </p:blipFill>
              <p:spPr>
                <a:xfrm>
                  <a:off x="3726011" y="895196"/>
                  <a:ext cx="1947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308FCB27-D786-41C4-97ED-6494B3ACF166}"/>
                    </a:ext>
                  </a:extLst>
                </p14:cNvPr>
                <p14:cNvContentPartPr/>
                <p14:nvPr/>
              </p14:nvContentPartPr>
              <p14:xfrm>
                <a:off x="3929411" y="880796"/>
                <a:ext cx="64080" cy="302040"/>
              </p14:xfrm>
            </p:contentPart>
          </mc:Choice>
          <mc:Fallback xmlns="">
            <p:pic>
              <p:nvPicPr>
                <p:cNvPr id="26" name="Ink 25">
                  <a:extLst>
                    <a:ext uri="{FF2B5EF4-FFF2-40B4-BE49-F238E27FC236}">
                      <a16:creationId xmlns:a16="http://schemas.microsoft.com/office/drawing/2014/main" id="{308FCB27-D786-41C4-97ED-6494B3ACF166}"/>
                    </a:ext>
                  </a:extLst>
                </p:cNvPr>
                <p:cNvPicPr/>
                <p:nvPr/>
              </p:nvPicPr>
              <p:blipFill>
                <a:blip r:embed="rId45"/>
                <a:stretch>
                  <a:fillRect/>
                </a:stretch>
              </p:blipFill>
              <p:spPr>
                <a:xfrm>
                  <a:off x="3911771" y="862796"/>
                  <a:ext cx="9972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9D2D62F0-B2D2-4969-A9FB-E04DD9DE4F5A}"/>
                    </a:ext>
                  </a:extLst>
                </p14:cNvPr>
                <p14:cNvContentPartPr/>
                <p14:nvPr/>
              </p14:nvContentPartPr>
              <p14:xfrm>
                <a:off x="3969011" y="830756"/>
                <a:ext cx="163800" cy="352800"/>
              </p14:xfrm>
            </p:contentPart>
          </mc:Choice>
          <mc:Fallback xmlns="">
            <p:pic>
              <p:nvPicPr>
                <p:cNvPr id="27" name="Ink 26">
                  <a:extLst>
                    <a:ext uri="{FF2B5EF4-FFF2-40B4-BE49-F238E27FC236}">
                      <a16:creationId xmlns:a16="http://schemas.microsoft.com/office/drawing/2014/main" id="{9D2D62F0-B2D2-4969-A9FB-E04DD9DE4F5A}"/>
                    </a:ext>
                  </a:extLst>
                </p:cNvPr>
                <p:cNvPicPr/>
                <p:nvPr/>
              </p:nvPicPr>
              <p:blipFill>
                <a:blip r:embed="rId47"/>
                <a:stretch>
                  <a:fillRect/>
                </a:stretch>
              </p:blipFill>
              <p:spPr>
                <a:xfrm>
                  <a:off x="3951011" y="813116"/>
                  <a:ext cx="19944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917A6277-EBAB-4399-95FA-88751F7D3188}"/>
                    </a:ext>
                  </a:extLst>
                </p14:cNvPr>
                <p14:cNvContentPartPr/>
                <p14:nvPr/>
              </p14:nvContentPartPr>
              <p14:xfrm>
                <a:off x="4112291" y="1067276"/>
                <a:ext cx="126000" cy="198720"/>
              </p14:xfrm>
            </p:contentPart>
          </mc:Choice>
          <mc:Fallback xmlns="">
            <p:pic>
              <p:nvPicPr>
                <p:cNvPr id="28" name="Ink 27">
                  <a:extLst>
                    <a:ext uri="{FF2B5EF4-FFF2-40B4-BE49-F238E27FC236}">
                      <a16:creationId xmlns:a16="http://schemas.microsoft.com/office/drawing/2014/main" id="{917A6277-EBAB-4399-95FA-88751F7D3188}"/>
                    </a:ext>
                  </a:extLst>
                </p:cNvPr>
                <p:cNvPicPr/>
                <p:nvPr/>
              </p:nvPicPr>
              <p:blipFill>
                <a:blip r:embed="rId49"/>
                <a:stretch>
                  <a:fillRect/>
                </a:stretch>
              </p:blipFill>
              <p:spPr>
                <a:xfrm>
                  <a:off x="4094651" y="1049276"/>
                  <a:ext cx="161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0E916B41-986E-4F8F-BD12-112C3D89FF47}"/>
                    </a:ext>
                  </a:extLst>
                </p14:cNvPr>
                <p14:cNvContentPartPr/>
                <p14:nvPr/>
              </p14:nvContentPartPr>
              <p14:xfrm>
                <a:off x="2991251" y="1367156"/>
                <a:ext cx="1544040" cy="54720"/>
              </p14:xfrm>
            </p:contentPart>
          </mc:Choice>
          <mc:Fallback xmlns="">
            <p:pic>
              <p:nvPicPr>
                <p:cNvPr id="29" name="Ink 28">
                  <a:extLst>
                    <a:ext uri="{FF2B5EF4-FFF2-40B4-BE49-F238E27FC236}">
                      <a16:creationId xmlns:a16="http://schemas.microsoft.com/office/drawing/2014/main" id="{0E916B41-986E-4F8F-BD12-112C3D89FF47}"/>
                    </a:ext>
                  </a:extLst>
                </p:cNvPr>
                <p:cNvPicPr/>
                <p:nvPr/>
              </p:nvPicPr>
              <p:blipFill>
                <a:blip r:embed="rId51"/>
                <a:stretch>
                  <a:fillRect/>
                </a:stretch>
              </p:blipFill>
              <p:spPr>
                <a:xfrm>
                  <a:off x="2973611" y="1349516"/>
                  <a:ext cx="15796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EC3357FF-99E4-46F6-AB71-3E665A304202}"/>
                    </a:ext>
                  </a:extLst>
                </p14:cNvPr>
                <p14:cNvContentPartPr/>
                <p14:nvPr/>
              </p14:nvContentPartPr>
              <p14:xfrm>
                <a:off x="3043091" y="1528796"/>
                <a:ext cx="31680" cy="326880"/>
              </p14:xfrm>
            </p:contentPart>
          </mc:Choice>
          <mc:Fallback xmlns="">
            <p:pic>
              <p:nvPicPr>
                <p:cNvPr id="31" name="Ink 30">
                  <a:extLst>
                    <a:ext uri="{FF2B5EF4-FFF2-40B4-BE49-F238E27FC236}">
                      <a16:creationId xmlns:a16="http://schemas.microsoft.com/office/drawing/2014/main" id="{EC3357FF-99E4-46F6-AB71-3E665A304202}"/>
                    </a:ext>
                  </a:extLst>
                </p:cNvPr>
                <p:cNvPicPr/>
                <p:nvPr/>
              </p:nvPicPr>
              <p:blipFill>
                <a:blip r:embed="rId53"/>
                <a:stretch>
                  <a:fillRect/>
                </a:stretch>
              </p:blipFill>
              <p:spPr>
                <a:xfrm>
                  <a:off x="3025451" y="1511156"/>
                  <a:ext cx="6732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Ink 31">
                  <a:extLst>
                    <a:ext uri="{FF2B5EF4-FFF2-40B4-BE49-F238E27FC236}">
                      <a16:creationId xmlns:a16="http://schemas.microsoft.com/office/drawing/2014/main" id="{110562AB-9E42-49E4-9525-41513D5F1580}"/>
                    </a:ext>
                  </a:extLst>
                </p14:cNvPr>
                <p14:cNvContentPartPr/>
                <p14:nvPr/>
              </p14:nvContentPartPr>
              <p14:xfrm>
                <a:off x="3198971" y="1520156"/>
                <a:ext cx="116640" cy="304560"/>
              </p14:xfrm>
            </p:contentPart>
          </mc:Choice>
          <mc:Fallback xmlns="">
            <p:pic>
              <p:nvPicPr>
                <p:cNvPr id="32" name="Ink 31">
                  <a:extLst>
                    <a:ext uri="{FF2B5EF4-FFF2-40B4-BE49-F238E27FC236}">
                      <a16:creationId xmlns:a16="http://schemas.microsoft.com/office/drawing/2014/main" id="{110562AB-9E42-49E4-9525-41513D5F1580}"/>
                    </a:ext>
                  </a:extLst>
                </p:cNvPr>
                <p:cNvPicPr/>
                <p:nvPr/>
              </p:nvPicPr>
              <p:blipFill>
                <a:blip r:embed="rId55"/>
                <a:stretch>
                  <a:fillRect/>
                </a:stretch>
              </p:blipFill>
              <p:spPr>
                <a:xfrm>
                  <a:off x="3181331" y="1502156"/>
                  <a:ext cx="152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Ink 32">
                  <a:extLst>
                    <a:ext uri="{FF2B5EF4-FFF2-40B4-BE49-F238E27FC236}">
                      <a16:creationId xmlns:a16="http://schemas.microsoft.com/office/drawing/2014/main" id="{B7E6016E-45C0-4604-8204-F860D7A88BA6}"/>
                    </a:ext>
                  </a:extLst>
                </p14:cNvPr>
                <p14:cNvContentPartPr/>
                <p14:nvPr/>
              </p14:nvContentPartPr>
              <p14:xfrm>
                <a:off x="3357371" y="1645076"/>
                <a:ext cx="160200" cy="401040"/>
              </p14:xfrm>
            </p:contentPart>
          </mc:Choice>
          <mc:Fallback xmlns="">
            <p:pic>
              <p:nvPicPr>
                <p:cNvPr id="33" name="Ink 32">
                  <a:extLst>
                    <a:ext uri="{FF2B5EF4-FFF2-40B4-BE49-F238E27FC236}">
                      <a16:creationId xmlns:a16="http://schemas.microsoft.com/office/drawing/2014/main" id="{B7E6016E-45C0-4604-8204-F860D7A88BA6}"/>
                    </a:ext>
                  </a:extLst>
                </p:cNvPr>
                <p:cNvPicPr/>
                <p:nvPr/>
              </p:nvPicPr>
              <p:blipFill>
                <a:blip r:embed="rId57"/>
                <a:stretch>
                  <a:fillRect/>
                </a:stretch>
              </p:blipFill>
              <p:spPr>
                <a:xfrm>
                  <a:off x="3339371" y="1627076"/>
                  <a:ext cx="19584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Ink 33">
                  <a:extLst>
                    <a:ext uri="{FF2B5EF4-FFF2-40B4-BE49-F238E27FC236}">
                      <a16:creationId xmlns:a16="http://schemas.microsoft.com/office/drawing/2014/main" id="{9A468239-5DD8-4FDD-B9DC-0A3D80686A1E}"/>
                    </a:ext>
                  </a:extLst>
                </p14:cNvPr>
                <p14:cNvContentPartPr/>
                <p14:nvPr/>
              </p14:nvContentPartPr>
              <p14:xfrm>
                <a:off x="3718451" y="1585676"/>
                <a:ext cx="107640" cy="284040"/>
              </p14:xfrm>
            </p:contentPart>
          </mc:Choice>
          <mc:Fallback xmlns="">
            <p:pic>
              <p:nvPicPr>
                <p:cNvPr id="34" name="Ink 33">
                  <a:extLst>
                    <a:ext uri="{FF2B5EF4-FFF2-40B4-BE49-F238E27FC236}">
                      <a16:creationId xmlns:a16="http://schemas.microsoft.com/office/drawing/2014/main" id="{9A468239-5DD8-4FDD-B9DC-0A3D80686A1E}"/>
                    </a:ext>
                  </a:extLst>
                </p:cNvPr>
                <p:cNvPicPr/>
                <p:nvPr/>
              </p:nvPicPr>
              <p:blipFill>
                <a:blip r:embed="rId59"/>
                <a:stretch>
                  <a:fillRect/>
                </a:stretch>
              </p:blipFill>
              <p:spPr>
                <a:xfrm>
                  <a:off x="3700811" y="1568036"/>
                  <a:ext cx="14328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Ink 34">
                  <a:extLst>
                    <a:ext uri="{FF2B5EF4-FFF2-40B4-BE49-F238E27FC236}">
                      <a16:creationId xmlns:a16="http://schemas.microsoft.com/office/drawing/2014/main" id="{0D34BF6A-FABF-462E-8F0A-BDF557AF544A}"/>
                    </a:ext>
                  </a:extLst>
                </p14:cNvPr>
                <p14:cNvContentPartPr/>
                <p14:nvPr/>
              </p14:nvContentPartPr>
              <p14:xfrm>
                <a:off x="3893411" y="1569476"/>
                <a:ext cx="54360" cy="286560"/>
              </p14:xfrm>
            </p:contentPart>
          </mc:Choice>
          <mc:Fallback xmlns="">
            <p:pic>
              <p:nvPicPr>
                <p:cNvPr id="35" name="Ink 34">
                  <a:extLst>
                    <a:ext uri="{FF2B5EF4-FFF2-40B4-BE49-F238E27FC236}">
                      <a16:creationId xmlns:a16="http://schemas.microsoft.com/office/drawing/2014/main" id="{0D34BF6A-FABF-462E-8F0A-BDF557AF544A}"/>
                    </a:ext>
                  </a:extLst>
                </p:cNvPr>
                <p:cNvPicPr/>
                <p:nvPr/>
              </p:nvPicPr>
              <p:blipFill>
                <a:blip r:embed="rId61"/>
                <a:stretch>
                  <a:fillRect/>
                </a:stretch>
              </p:blipFill>
              <p:spPr>
                <a:xfrm>
                  <a:off x="3875411" y="1551476"/>
                  <a:ext cx="900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Ink 35">
                  <a:extLst>
                    <a:ext uri="{FF2B5EF4-FFF2-40B4-BE49-F238E27FC236}">
                      <a16:creationId xmlns:a16="http://schemas.microsoft.com/office/drawing/2014/main" id="{78760F63-2692-4591-A948-7D18BE5725BF}"/>
                    </a:ext>
                  </a:extLst>
                </p14:cNvPr>
                <p14:cNvContentPartPr/>
                <p14:nvPr/>
              </p14:nvContentPartPr>
              <p14:xfrm>
                <a:off x="3941651" y="1506836"/>
                <a:ext cx="119160" cy="358200"/>
              </p14:xfrm>
            </p:contentPart>
          </mc:Choice>
          <mc:Fallback xmlns="">
            <p:pic>
              <p:nvPicPr>
                <p:cNvPr id="36" name="Ink 35">
                  <a:extLst>
                    <a:ext uri="{FF2B5EF4-FFF2-40B4-BE49-F238E27FC236}">
                      <a16:creationId xmlns:a16="http://schemas.microsoft.com/office/drawing/2014/main" id="{78760F63-2692-4591-A948-7D18BE5725BF}"/>
                    </a:ext>
                  </a:extLst>
                </p:cNvPr>
                <p:cNvPicPr/>
                <p:nvPr/>
              </p:nvPicPr>
              <p:blipFill>
                <a:blip r:embed="rId63"/>
                <a:stretch>
                  <a:fillRect/>
                </a:stretch>
              </p:blipFill>
              <p:spPr>
                <a:xfrm>
                  <a:off x="3923651" y="1488836"/>
                  <a:ext cx="1548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Ink 36">
                  <a:extLst>
                    <a:ext uri="{FF2B5EF4-FFF2-40B4-BE49-F238E27FC236}">
                      <a16:creationId xmlns:a16="http://schemas.microsoft.com/office/drawing/2014/main" id="{2D86C4FA-7200-4CF0-B3E6-CA08F284FDB7}"/>
                    </a:ext>
                  </a:extLst>
                </p14:cNvPr>
                <p14:cNvContentPartPr/>
                <p14:nvPr/>
              </p14:nvContentPartPr>
              <p14:xfrm>
                <a:off x="4077371" y="1709876"/>
                <a:ext cx="135000" cy="268560"/>
              </p14:xfrm>
            </p:contentPart>
          </mc:Choice>
          <mc:Fallback xmlns="">
            <p:pic>
              <p:nvPicPr>
                <p:cNvPr id="37" name="Ink 36">
                  <a:extLst>
                    <a:ext uri="{FF2B5EF4-FFF2-40B4-BE49-F238E27FC236}">
                      <a16:creationId xmlns:a16="http://schemas.microsoft.com/office/drawing/2014/main" id="{2D86C4FA-7200-4CF0-B3E6-CA08F284FDB7}"/>
                    </a:ext>
                  </a:extLst>
                </p:cNvPr>
                <p:cNvPicPr/>
                <p:nvPr/>
              </p:nvPicPr>
              <p:blipFill>
                <a:blip r:embed="rId65"/>
                <a:stretch>
                  <a:fillRect/>
                </a:stretch>
              </p:blipFill>
              <p:spPr>
                <a:xfrm>
                  <a:off x="4059731" y="1691876"/>
                  <a:ext cx="170640" cy="304200"/>
                </a:xfrm>
                <a:prstGeom prst="rect">
                  <a:avLst/>
                </a:prstGeom>
              </p:spPr>
            </p:pic>
          </mc:Fallback>
        </mc:AlternateContent>
      </p:grpSp>
      <p:grpSp>
        <p:nvGrpSpPr>
          <p:cNvPr id="43" name="Group 42">
            <a:extLst>
              <a:ext uri="{FF2B5EF4-FFF2-40B4-BE49-F238E27FC236}">
                <a16:creationId xmlns:a16="http://schemas.microsoft.com/office/drawing/2014/main" id="{635A4E73-7129-4D1C-9714-042C0B9CA10F}"/>
              </a:ext>
            </a:extLst>
          </p:cNvPr>
          <p:cNvGrpSpPr/>
          <p:nvPr/>
        </p:nvGrpSpPr>
        <p:grpSpPr>
          <a:xfrm>
            <a:off x="4580651" y="1242596"/>
            <a:ext cx="1408320" cy="208440"/>
            <a:chOff x="4580651" y="1242596"/>
            <a:chExt cx="1408320" cy="208440"/>
          </a:xfrm>
        </p:grpSpPr>
        <mc:AlternateContent xmlns:mc="http://schemas.openxmlformats.org/markup-compatibility/2006" xmlns:p14="http://schemas.microsoft.com/office/powerpoint/2010/main">
          <mc:Choice Requires="p14">
            <p:contentPart p14:bwMode="auto" r:id="rId66">
              <p14:nvContentPartPr>
                <p14:cNvPr id="39" name="Ink 38">
                  <a:extLst>
                    <a:ext uri="{FF2B5EF4-FFF2-40B4-BE49-F238E27FC236}">
                      <a16:creationId xmlns:a16="http://schemas.microsoft.com/office/drawing/2014/main" id="{2AB03262-BC95-41C2-A78E-DE1E085882DB}"/>
                    </a:ext>
                  </a:extLst>
                </p14:cNvPr>
                <p14:cNvContentPartPr/>
                <p14:nvPr/>
              </p14:nvContentPartPr>
              <p14:xfrm>
                <a:off x="4620971" y="1265996"/>
                <a:ext cx="101880" cy="139680"/>
              </p14:xfrm>
            </p:contentPart>
          </mc:Choice>
          <mc:Fallback xmlns="">
            <p:pic>
              <p:nvPicPr>
                <p:cNvPr id="39" name="Ink 38">
                  <a:extLst>
                    <a:ext uri="{FF2B5EF4-FFF2-40B4-BE49-F238E27FC236}">
                      <a16:creationId xmlns:a16="http://schemas.microsoft.com/office/drawing/2014/main" id="{2AB03262-BC95-41C2-A78E-DE1E085882DB}"/>
                    </a:ext>
                  </a:extLst>
                </p:cNvPr>
                <p:cNvPicPr/>
                <p:nvPr/>
              </p:nvPicPr>
              <p:blipFill>
                <a:blip r:embed="rId67"/>
                <a:stretch>
                  <a:fillRect/>
                </a:stretch>
              </p:blipFill>
              <p:spPr>
                <a:xfrm>
                  <a:off x="4602971" y="1248356"/>
                  <a:ext cx="137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Ink 39">
                  <a:extLst>
                    <a:ext uri="{FF2B5EF4-FFF2-40B4-BE49-F238E27FC236}">
                      <a16:creationId xmlns:a16="http://schemas.microsoft.com/office/drawing/2014/main" id="{D8F7542F-48D1-4F6D-A02A-0B70606C6E42}"/>
                    </a:ext>
                  </a:extLst>
                </p14:cNvPr>
                <p14:cNvContentPartPr/>
                <p14:nvPr/>
              </p14:nvContentPartPr>
              <p14:xfrm>
                <a:off x="4580651" y="1242596"/>
                <a:ext cx="177120" cy="208440"/>
              </p14:xfrm>
            </p:contentPart>
          </mc:Choice>
          <mc:Fallback xmlns="">
            <p:pic>
              <p:nvPicPr>
                <p:cNvPr id="40" name="Ink 39">
                  <a:extLst>
                    <a:ext uri="{FF2B5EF4-FFF2-40B4-BE49-F238E27FC236}">
                      <a16:creationId xmlns:a16="http://schemas.microsoft.com/office/drawing/2014/main" id="{D8F7542F-48D1-4F6D-A02A-0B70606C6E42}"/>
                    </a:ext>
                  </a:extLst>
                </p:cNvPr>
                <p:cNvPicPr/>
                <p:nvPr/>
              </p:nvPicPr>
              <p:blipFill>
                <a:blip r:embed="rId69"/>
                <a:stretch>
                  <a:fillRect/>
                </a:stretch>
              </p:blipFill>
              <p:spPr>
                <a:xfrm>
                  <a:off x="4563011" y="1224596"/>
                  <a:ext cx="2127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Ink 41">
                  <a:extLst>
                    <a:ext uri="{FF2B5EF4-FFF2-40B4-BE49-F238E27FC236}">
                      <a16:creationId xmlns:a16="http://schemas.microsoft.com/office/drawing/2014/main" id="{A674240C-5C84-4F84-A893-9DA78C285648}"/>
                    </a:ext>
                  </a:extLst>
                </p14:cNvPr>
                <p14:cNvContentPartPr/>
                <p14:nvPr/>
              </p14:nvContentPartPr>
              <p14:xfrm>
                <a:off x="4916531" y="1348796"/>
                <a:ext cx="1072440" cy="33120"/>
              </p14:xfrm>
            </p:contentPart>
          </mc:Choice>
          <mc:Fallback xmlns="">
            <p:pic>
              <p:nvPicPr>
                <p:cNvPr id="42" name="Ink 41">
                  <a:extLst>
                    <a:ext uri="{FF2B5EF4-FFF2-40B4-BE49-F238E27FC236}">
                      <a16:creationId xmlns:a16="http://schemas.microsoft.com/office/drawing/2014/main" id="{A674240C-5C84-4F84-A893-9DA78C285648}"/>
                    </a:ext>
                  </a:extLst>
                </p:cNvPr>
                <p:cNvPicPr/>
                <p:nvPr/>
              </p:nvPicPr>
              <p:blipFill>
                <a:blip r:embed="rId71"/>
                <a:stretch>
                  <a:fillRect/>
                </a:stretch>
              </p:blipFill>
              <p:spPr>
                <a:xfrm>
                  <a:off x="4898891" y="1331156"/>
                  <a:ext cx="1108080" cy="68760"/>
                </a:xfrm>
                <a:prstGeom prst="rect">
                  <a:avLst/>
                </a:prstGeom>
              </p:spPr>
            </p:pic>
          </mc:Fallback>
        </mc:AlternateContent>
      </p:grpSp>
      <p:grpSp>
        <p:nvGrpSpPr>
          <p:cNvPr id="52" name="Group 51">
            <a:extLst>
              <a:ext uri="{FF2B5EF4-FFF2-40B4-BE49-F238E27FC236}">
                <a16:creationId xmlns:a16="http://schemas.microsoft.com/office/drawing/2014/main" id="{4D3EA3F1-D174-483E-BF81-7F07308AD69B}"/>
              </a:ext>
            </a:extLst>
          </p:cNvPr>
          <p:cNvGrpSpPr/>
          <p:nvPr/>
        </p:nvGrpSpPr>
        <p:grpSpPr>
          <a:xfrm>
            <a:off x="4991771" y="919316"/>
            <a:ext cx="1190160" cy="303120"/>
            <a:chOff x="4991771" y="919316"/>
            <a:chExt cx="1190160" cy="303120"/>
          </a:xfrm>
        </p:grpSpPr>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EA8C6C3B-1943-4A92-A49C-FBABD82D8F8D}"/>
                    </a:ext>
                  </a:extLst>
                </p14:cNvPr>
                <p14:cNvContentPartPr/>
                <p14:nvPr/>
              </p14:nvContentPartPr>
              <p14:xfrm>
                <a:off x="4991771" y="1061876"/>
                <a:ext cx="79560" cy="7200"/>
              </p14:xfrm>
            </p:contentPart>
          </mc:Choice>
          <mc:Fallback xmlns="">
            <p:pic>
              <p:nvPicPr>
                <p:cNvPr id="44" name="Ink 43">
                  <a:extLst>
                    <a:ext uri="{FF2B5EF4-FFF2-40B4-BE49-F238E27FC236}">
                      <a16:creationId xmlns:a16="http://schemas.microsoft.com/office/drawing/2014/main" id="{EA8C6C3B-1943-4A92-A49C-FBABD82D8F8D}"/>
                    </a:ext>
                  </a:extLst>
                </p:cNvPr>
                <p:cNvPicPr/>
                <p:nvPr/>
              </p:nvPicPr>
              <p:blipFill>
                <a:blip r:embed="rId73"/>
                <a:stretch>
                  <a:fillRect/>
                </a:stretch>
              </p:blipFill>
              <p:spPr>
                <a:xfrm>
                  <a:off x="4974131" y="1044236"/>
                  <a:ext cx="115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049694D6-076F-447F-8505-35E800BA686E}"/>
                    </a:ext>
                  </a:extLst>
                </p14:cNvPr>
                <p14:cNvContentPartPr/>
                <p14:nvPr/>
              </p14:nvContentPartPr>
              <p14:xfrm>
                <a:off x="5202011" y="930476"/>
                <a:ext cx="141480" cy="264600"/>
              </p14:xfrm>
            </p:contentPart>
          </mc:Choice>
          <mc:Fallback xmlns="">
            <p:pic>
              <p:nvPicPr>
                <p:cNvPr id="45" name="Ink 44">
                  <a:extLst>
                    <a:ext uri="{FF2B5EF4-FFF2-40B4-BE49-F238E27FC236}">
                      <a16:creationId xmlns:a16="http://schemas.microsoft.com/office/drawing/2014/main" id="{049694D6-076F-447F-8505-35E800BA686E}"/>
                    </a:ext>
                  </a:extLst>
                </p:cNvPr>
                <p:cNvPicPr/>
                <p:nvPr/>
              </p:nvPicPr>
              <p:blipFill>
                <a:blip r:embed="rId75"/>
                <a:stretch>
                  <a:fillRect/>
                </a:stretch>
              </p:blipFill>
              <p:spPr>
                <a:xfrm>
                  <a:off x="5184371" y="912476"/>
                  <a:ext cx="1771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86759292-583D-43EB-B3C0-27B542940BC3}"/>
                    </a:ext>
                  </a:extLst>
                </p14:cNvPr>
                <p14:cNvContentPartPr/>
                <p14:nvPr/>
              </p14:nvContentPartPr>
              <p14:xfrm>
                <a:off x="5379851" y="922916"/>
                <a:ext cx="142560" cy="265680"/>
              </p14:xfrm>
            </p:contentPart>
          </mc:Choice>
          <mc:Fallback xmlns="">
            <p:pic>
              <p:nvPicPr>
                <p:cNvPr id="46" name="Ink 45">
                  <a:extLst>
                    <a:ext uri="{FF2B5EF4-FFF2-40B4-BE49-F238E27FC236}">
                      <a16:creationId xmlns:a16="http://schemas.microsoft.com/office/drawing/2014/main" id="{86759292-583D-43EB-B3C0-27B542940BC3}"/>
                    </a:ext>
                  </a:extLst>
                </p:cNvPr>
                <p:cNvPicPr/>
                <p:nvPr/>
              </p:nvPicPr>
              <p:blipFill>
                <a:blip r:embed="rId77"/>
                <a:stretch>
                  <a:fillRect/>
                </a:stretch>
              </p:blipFill>
              <p:spPr>
                <a:xfrm>
                  <a:off x="5361851" y="905276"/>
                  <a:ext cx="1782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C56AE2E4-EF40-4138-8E76-3E3179B33D5C}"/>
                    </a:ext>
                  </a:extLst>
                </p14:cNvPr>
                <p14:cNvContentPartPr/>
                <p14:nvPr/>
              </p14:nvContentPartPr>
              <p14:xfrm>
                <a:off x="5560571" y="928316"/>
                <a:ext cx="114120" cy="232920"/>
              </p14:xfrm>
            </p:contentPart>
          </mc:Choice>
          <mc:Fallback xmlns="">
            <p:pic>
              <p:nvPicPr>
                <p:cNvPr id="47" name="Ink 46">
                  <a:extLst>
                    <a:ext uri="{FF2B5EF4-FFF2-40B4-BE49-F238E27FC236}">
                      <a16:creationId xmlns:a16="http://schemas.microsoft.com/office/drawing/2014/main" id="{C56AE2E4-EF40-4138-8E76-3E3179B33D5C}"/>
                    </a:ext>
                  </a:extLst>
                </p:cNvPr>
                <p:cNvPicPr/>
                <p:nvPr/>
              </p:nvPicPr>
              <p:blipFill>
                <a:blip r:embed="rId79"/>
                <a:stretch>
                  <a:fillRect/>
                </a:stretch>
              </p:blipFill>
              <p:spPr>
                <a:xfrm>
                  <a:off x="5542931" y="910676"/>
                  <a:ext cx="1497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ADAFC01E-A1AE-42C3-BE85-BBEB7DBD5A22}"/>
                    </a:ext>
                  </a:extLst>
                </p14:cNvPr>
                <p14:cNvContentPartPr/>
                <p14:nvPr/>
              </p14:nvContentPartPr>
              <p14:xfrm>
                <a:off x="5799971" y="998876"/>
                <a:ext cx="164520" cy="220680"/>
              </p14:xfrm>
            </p:contentPart>
          </mc:Choice>
          <mc:Fallback xmlns="">
            <p:pic>
              <p:nvPicPr>
                <p:cNvPr id="49" name="Ink 48">
                  <a:extLst>
                    <a:ext uri="{FF2B5EF4-FFF2-40B4-BE49-F238E27FC236}">
                      <a16:creationId xmlns:a16="http://schemas.microsoft.com/office/drawing/2014/main" id="{ADAFC01E-A1AE-42C3-BE85-BBEB7DBD5A22}"/>
                    </a:ext>
                  </a:extLst>
                </p:cNvPr>
                <p:cNvPicPr/>
                <p:nvPr/>
              </p:nvPicPr>
              <p:blipFill>
                <a:blip r:embed="rId81"/>
                <a:stretch>
                  <a:fillRect/>
                </a:stretch>
              </p:blipFill>
              <p:spPr>
                <a:xfrm>
                  <a:off x="5781971" y="980876"/>
                  <a:ext cx="2001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Ink 49">
                  <a:extLst>
                    <a:ext uri="{FF2B5EF4-FFF2-40B4-BE49-F238E27FC236}">
                      <a16:creationId xmlns:a16="http://schemas.microsoft.com/office/drawing/2014/main" id="{0E3F624D-B57E-4A0D-BAB9-8590299B03DB}"/>
                    </a:ext>
                  </a:extLst>
                </p14:cNvPr>
                <p14:cNvContentPartPr/>
                <p14:nvPr/>
              </p14:nvContentPartPr>
              <p14:xfrm>
                <a:off x="5992211" y="943796"/>
                <a:ext cx="122040" cy="278640"/>
              </p14:xfrm>
            </p:contentPart>
          </mc:Choice>
          <mc:Fallback xmlns="">
            <p:pic>
              <p:nvPicPr>
                <p:cNvPr id="50" name="Ink 49">
                  <a:extLst>
                    <a:ext uri="{FF2B5EF4-FFF2-40B4-BE49-F238E27FC236}">
                      <a16:creationId xmlns:a16="http://schemas.microsoft.com/office/drawing/2014/main" id="{0E3F624D-B57E-4A0D-BAB9-8590299B03DB}"/>
                    </a:ext>
                  </a:extLst>
                </p:cNvPr>
                <p:cNvPicPr/>
                <p:nvPr/>
              </p:nvPicPr>
              <p:blipFill>
                <a:blip r:embed="rId83"/>
                <a:stretch>
                  <a:fillRect/>
                </a:stretch>
              </p:blipFill>
              <p:spPr>
                <a:xfrm>
                  <a:off x="5974571" y="926156"/>
                  <a:ext cx="15768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Ink 50">
                  <a:extLst>
                    <a:ext uri="{FF2B5EF4-FFF2-40B4-BE49-F238E27FC236}">
                      <a16:creationId xmlns:a16="http://schemas.microsoft.com/office/drawing/2014/main" id="{5ADCA688-D67B-41CE-B5DB-69A901B5C57B}"/>
                    </a:ext>
                  </a:extLst>
                </p14:cNvPr>
                <p14:cNvContentPartPr/>
                <p14:nvPr/>
              </p14:nvContentPartPr>
              <p14:xfrm>
                <a:off x="6047291" y="919316"/>
                <a:ext cx="134640" cy="23400"/>
              </p14:xfrm>
            </p:contentPart>
          </mc:Choice>
          <mc:Fallback xmlns="">
            <p:pic>
              <p:nvPicPr>
                <p:cNvPr id="51" name="Ink 50">
                  <a:extLst>
                    <a:ext uri="{FF2B5EF4-FFF2-40B4-BE49-F238E27FC236}">
                      <a16:creationId xmlns:a16="http://schemas.microsoft.com/office/drawing/2014/main" id="{5ADCA688-D67B-41CE-B5DB-69A901B5C57B}"/>
                    </a:ext>
                  </a:extLst>
                </p:cNvPr>
                <p:cNvPicPr/>
                <p:nvPr/>
              </p:nvPicPr>
              <p:blipFill>
                <a:blip r:embed="rId85"/>
                <a:stretch>
                  <a:fillRect/>
                </a:stretch>
              </p:blipFill>
              <p:spPr>
                <a:xfrm>
                  <a:off x="6029291" y="901316"/>
                  <a:ext cx="170280" cy="59040"/>
                </a:xfrm>
                <a:prstGeom prst="rect">
                  <a:avLst/>
                </a:prstGeom>
              </p:spPr>
            </p:pic>
          </mc:Fallback>
        </mc:AlternateContent>
      </p:grpSp>
      <p:grpSp>
        <p:nvGrpSpPr>
          <p:cNvPr id="61" name="Group 60">
            <a:extLst>
              <a:ext uri="{FF2B5EF4-FFF2-40B4-BE49-F238E27FC236}">
                <a16:creationId xmlns:a16="http://schemas.microsoft.com/office/drawing/2014/main" id="{3ECE032F-497A-429A-9C19-694AAA889DDF}"/>
              </a:ext>
            </a:extLst>
          </p:cNvPr>
          <p:cNvGrpSpPr/>
          <p:nvPr/>
        </p:nvGrpSpPr>
        <p:grpSpPr>
          <a:xfrm>
            <a:off x="5077091" y="1511876"/>
            <a:ext cx="1222200" cy="388800"/>
            <a:chOff x="5077091" y="1511876"/>
            <a:chExt cx="1222200" cy="388800"/>
          </a:xfrm>
        </p:grpSpPr>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75B74EEB-1969-4B2C-AF5C-42857B0AC0FB}"/>
                    </a:ext>
                  </a:extLst>
                </p14:cNvPr>
                <p14:cNvContentPartPr/>
                <p14:nvPr/>
              </p14:nvContentPartPr>
              <p14:xfrm>
                <a:off x="5077091" y="1565876"/>
                <a:ext cx="74160" cy="277200"/>
              </p14:xfrm>
            </p:contentPart>
          </mc:Choice>
          <mc:Fallback xmlns="">
            <p:pic>
              <p:nvPicPr>
                <p:cNvPr id="53" name="Ink 52">
                  <a:extLst>
                    <a:ext uri="{FF2B5EF4-FFF2-40B4-BE49-F238E27FC236}">
                      <a16:creationId xmlns:a16="http://schemas.microsoft.com/office/drawing/2014/main" id="{75B74EEB-1969-4B2C-AF5C-42857B0AC0FB}"/>
                    </a:ext>
                  </a:extLst>
                </p:cNvPr>
                <p:cNvPicPr/>
                <p:nvPr/>
              </p:nvPicPr>
              <p:blipFill>
                <a:blip r:embed="rId87"/>
                <a:stretch>
                  <a:fillRect/>
                </a:stretch>
              </p:blipFill>
              <p:spPr>
                <a:xfrm>
                  <a:off x="5059451" y="1547876"/>
                  <a:ext cx="1098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A1396DE7-B1FF-4316-8CFD-D79F1E9F893A}"/>
                    </a:ext>
                  </a:extLst>
                </p14:cNvPr>
                <p14:cNvContentPartPr/>
                <p14:nvPr/>
              </p14:nvContentPartPr>
              <p14:xfrm>
                <a:off x="5249891" y="1629236"/>
                <a:ext cx="217440" cy="161280"/>
              </p14:xfrm>
            </p:contentPart>
          </mc:Choice>
          <mc:Fallback xmlns="">
            <p:pic>
              <p:nvPicPr>
                <p:cNvPr id="54" name="Ink 53">
                  <a:extLst>
                    <a:ext uri="{FF2B5EF4-FFF2-40B4-BE49-F238E27FC236}">
                      <a16:creationId xmlns:a16="http://schemas.microsoft.com/office/drawing/2014/main" id="{A1396DE7-B1FF-4316-8CFD-D79F1E9F893A}"/>
                    </a:ext>
                  </a:extLst>
                </p:cNvPr>
                <p:cNvPicPr/>
                <p:nvPr/>
              </p:nvPicPr>
              <p:blipFill>
                <a:blip r:embed="rId89"/>
                <a:stretch>
                  <a:fillRect/>
                </a:stretch>
              </p:blipFill>
              <p:spPr>
                <a:xfrm>
                  <a:off x="5232251" y="1611596"/>
                  <a:ext cx="2530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A590B6B0-DF44-43A2-90CE-959A9266962A}"/>
                    </a:ext>
                  </a:extLst>
                </p14:cNvPr>
                <p14:cNvContentPartPr/>
                <p14:nvPr/>
              </p14:nvContentPartPr>
              <p14:xfrm>
                <a:off x="5529971" y="1641476"/>
                <a:ext cx="83880" cy="116280"/>
              </p14:xfrm>
            </p:contentPart>
          </mc:Choice>
          <mc:Fallback xmlns="">
            <p:pic>
              <p:nvPicPr>
                <p:cNvPr id="55" name="Ink 54">
                  <a:extLst>
                    <a:ext uri="{FF2B5EF4-FFF2-40B4-BE49-F238E27FC236}">
                      <a16:creationId xmlns:a16="http://schemas.microsoft.com/office/drawing/2014/main" id="{A590B6B0-DF44-43A2-90CE-959A9266962A}"/>
                    </a:ext>
                  </a:extLst>
                </p:cNvPr>
                <p:cNvPicPr/>
                <p:nvPr/>
              </p:nvPicPr>
              <p:blipFill>
                <a:blip r:embed="rId91"/>
                <a:stretch>
                  <a:fillRect/>
                </a:stretch>
              </p:blipFill>
              <p:spPr>
                <a:xfrm>
                  <a:off x="5511971" y="1623836"/>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1237F2FE-23C2-4455-B86F-5C541F31DB1C}"/>
                    </a:ext>
                  </a:extLst>
                </p14:cNvPr>
                <p14:cNvContentPartPr/>
                <p14:nvPr/>
              </p14:nvContentPartPr>
              <p14:xfrm>
                <a:off x="5717171" y="1511876"/>
                <a:ext cx="33480" cy="227520"/>
              </p14:xfrm>
            </p:contentPart>
          </mc:Choice>
          <mc:Fallback xmlns="">
            <p:pic>
              <p:nvPicPr>
                <p:cNvPr id="56" name="Ink 55">
                  <a:extLst>
                    <a:ext uri="{FF2B5EF4-FFF2-40B4-BE49-F238E27FC236}">
                      <a16:creationId xmlns:a16="http://schemas.microsoft.com/office/drawing/2014/main" id="{1237F2FE-23C2-4455-B86F-5C541F31DB1C}"/>
                    </a:ext>
                  </a:extLst>
                </p:cNvPr>
                <p:cNvPicPr/>
                <p:nvPr/>
              </p:nvPicPr>
              <p:blipFill>
                <a:blip r:embed="rId93"/>
                <a:stretch>
                  <a:fillRect/>
                </a:stretch>
              </p:blipFill>
              <p:spPr>
                <a:xfrm>
                  <a:off x="5699171" y="1494236"/>
                  <a:ext cx="691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Ink 56">
                  <a:extLst>
                    <a:ext uri="{FF2B5EF4-FFF2-40B4-BE49-F238E27FC236}">
                      <a16:creationId xmlns:a16="http://schemas.microsoft.com/office/drawing/2014/main" id="{EC6D3230-3EFF-48E7-B29A-CDE135F32B15}"/>
                    </a:ext>
                  </a:extLst>
                </p14:cNvPr>
                <p14:cNvContentPartPr/>
                <p14:nvPr/>
              </p14:nvContentPartPr>
              <p14:xfrm>
                <a:off x="5853971" y="1597916"/>
                <a:ext cx="146520" cy="197280"/>
              </p14:xfrm>
            </p:contentPart>
          </mc:Choice>
          <mc:Fallback xmlns="">
            <p:pic>
              <p:nvPicPr>
                <p:cNvPr id="57" name="Ink 56">
                  <a:extLst>
                    <a:ext uri="{FF2B5EF4-FFF2-40B4-BE49-F238E27FC236}">
                      <a16:creationId xmlns:a16="http://schemas.microsoft.com/office/drawing/2014/main" id="{EC6D3230-3EFF-48E7-B29A-CDE135F32B15}"/>
                    </a:ext>
                  </a:extLst>
                </p:cNvPr>
                <p:cNvPicPr/>
                <p:nvPr/>
              </p:nvPicPr>
              <p:blipFill>
                <a:blip r:embed="rId95"/>
                <a:stretch>
                  <a:fillRect/>
                </a:stretch>
              </p:blipFill>
              <p:spPr>
                <a:xfrm>
                  <a:off x="5835971" y="1580276"/>
                  <a:ext cx="182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Ink 57">
                  <a:extLst>
                    <a:ext uri="{FF2B5EF4-FFF2-40B4-BE49-F238E27FC236}">
                      <a16:creationId xmlns:a16="http://schemas.microsoft.com/office/drawing/2014/main" id="{DEC6C502-9B3F-40C6-8CA1-7F586AE5BF8A}"/>
                    </a:ext>
                  </a:extLst>
                </p14:cNvPr>
                <p14:cNvContentPartPr/>
                <p14:nvPr/>
              </p14:nvContentPartPr>
              <p14:xfrm>
                <a:off x="6018491" y="1574516"/>
                <a:ext cx="48600" cy="246960"/>
              </p14:xfrm>
            </p:contentPart>
          </mc:Choice>
          <mc:Fallback xmlns="">
            <p:pic>
              <p:nvPicPr>
                <p:cNvPr id="58" name="Ink 57">
                  <a:extLst>
                    <a:ext uri="{FF2B5EF4-FFF2-40B4-BE49-F238E27FC236}">
                      <a16:creationId xmlns:a16="http://schemas.microsoft.com/office/drawing/2014/main" id="{DEC6C502-9B3F-40C6-8CA1-7F586AE5BF8A}"/>
                    </a:ext>
                  </a:extLst>
                </p:cNvPr>
                <p:cNvPicPr/>
                <p:nvPr/>
              </p:nvPicPr>
              <p:blipFill>
                <a:blip r:embed="rId97"/>
                <a:stretch>
                  <a:fillRect/>
                </a:stretch>
              </p:blipFill>
              <p:spPr>
                <a:xfrm>
                  <a:off x="6000851" y="1556516"/>
                  <a:ext cx="842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2253370A-BD42-4A54-9101-EE5C26EB5DF4}"/>
                    </a:ext>
                  </a:extLst>
                </p14:cNvPr>
                <p14:cNvContentPartPr/>
                <p14:nvPr/>
              </p14:nvContentPartPr>
              <p14:xfrm>
                <a:off x="6080051" y="1548596"/>
                <a:ext cx="112680" cy="244080"/>
              </p14:xfrm>
            </p:contentPart>
          </mc:Choice>
          <mc:Fallback xmlns="">
            <p:pic>
              <p:nvPicPr>
                <p:cNvPr id="59" name="Ink 58">
                  <a:extLst>
                    <a:ext uri="{FF2B5EF4-FFF2-40B4-BE49-F238E27FC236}">
                      <a16:creationId xmlns:a16="http://schemas.microsoft.com/office/drawing/2014/main" id="{2253370A-BD42-4A54-9101-EE5C26EB5DF4}"/>
                    </a:ext>
                  </a:extLst>
                </p:cNvPr>
                <p:cNvPicPr/>
                <p:nvPr/>
              </p:nvPicPr>
              <p:blipFill>
                <a:blip r:embed="rId99"/>
                <a:stretch>
                  <a:fillRect/>
                </a:stretch>
              </p:blipFill>
              <p:spPr>
                <a:xfrm>
                  <a:off x="6062051" y="1530956"/>
                  <a:ext cx="148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045C374E-A488-4FF4-A6B6-F4D0A56CFC54}"/>
                    </a:ext>
                  </a:extLst>
                </p14:cNvPr>
                <p14:cNvContentPartPr/>
                <p14:nvPr/>
              </p14:nvContentPartPr>
              <p14:xfrm>
                <a:off x="6195971" y="1701236"/>
                <a:ext cx="103320" cy="199440"/>
              </p14:xfrm>
            </p:contentPart>
          </mc:Choice>
          <mc:Fallback xmlns="">
            <p:pic>
              <p:nvPicPr>
                <p:cNvPr id="60" name="Ink 59">
                  <a:extLst>
                    <a:ext uri="{FF2B5EF4-FFF2-40B4-BE49-F238E27FC236}">
                      <a16:creationId xmlns:a16="http://schemas.microsoft.com/office/drawing/2014/main" id="{045C374E-A488-4FF4-A6B6-F4D0A56CFC54}"/>
                    </a:ext>
                  </a:extLst>
                </p:cNvPr>
                <p:cNvPicPr/>
                <p:nvPr/>
              </p:nvPicPr>
              <p:blipFill>
                <a:blip r:embed="rId101"/>
                <a:stretch>
                  <a:fillRect/>
                </a:stretch>
              </p:blipFill>
              <p:spPr>
                <a:xfrm>
                  <a:off x="6178331" y="1683236"/>
                  <a:ext cx="138960" cy="235080"/>
                </a:xfrm>
                <a:prstGeom prst="rect">
                  <a:avLst/>
                </a:prstGeom>
              </p:spPr>
            </p:pic>
          </mc:Fallback>
        </mc:AlternateContent>
      </p:grpSp>
      <p:grpSp>
        <p:nvGrpSpPr>
          <p:cNvPr id="64" name="Group 63">
            <a:extLst>
              <a:ext uri="{FF2B5EF4-FFF2-40B4-BE49-F238E27FC236}">
                <a16:creationId xmlns:a16="http://schemas.microsoft.com/office/drawing/2014/main" id="{5C9E505E-5BEB-4C6C-B1C1-C22A5092AD6A}"/>
              </a:ext>
            </a:extLst>
          </p:cNvPr>
          <p:cNvGrpSpPr/>
          <p:nvPr/>
        </p:nvGrpSpPr>
        <p:grpSpPr>
          <a:xfrm>
            <a:off x="6347531" y="1286156"/>
            <a:ext cx="127080" cy="141480"/>
            <a:chOff x="6347531" y="1286156"/>
            <a:chExt cx="127080" cy="141480"/>
          </a:xfrm>
        </p:grpSpPr>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D4B06299-AA0B-490F-904B-874A33EF0C79}"/>
                    </a:ext>
                  </a:extLst>
                </p14:cNvPr>
                <p14:cNvContentPartPr/>
                <p14:nvPr/>
              </p14:nvContentPartPr>
              <p14:xfrm>
                <a:off x="6354011" y="1286156"/>
                <a:ext cx="95040" cy="27360"/>
              </p14:xfrm>
            </p:contentPart>
          </mc:Choice>
          <mc:Fallback xmlns="">
            <p:pic>
              <p:nvPicPr>
                <p:cNvPr id="62" name="Ink 61">
                  <a:extLst>
                    <a:ext uri="{FF2B5EF4-FFF2-40B4-BE49-F238E27FC236}">
                      <a16:creationId xmlns:a16="http://schemas.microsoft.com/office/drawing/2014/main" id="{D4B06299-AA0B-490F-904B-874A33EF0C79}"/>
                    </a:ext>
                  </a:extLst>
                </p:cNvPr>
                <p:cNvPicPr/>
                <p:nvPr/>
              </p:nvPicPr>
              <p:blipFill>
                <a:blip r:embed="rId103"/>
                <a:stretch>
                  <a:fillRect/>
                </a:stretch>
              </p:blipFill>
              <p:spPr>
                <a:xfrm>
                  <a:off x="6336011" y="1268156"/>
                  <a:ext cx="1306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922FC8A0-ECF5-455F-9FC1-88991E2AE2E0}"/>
                    </a:ext>
                  </a:extLst>
                </p14:cNvPr>
                <p14:cNvContentPartPr/>
                <p14:nvPr/>
              </p14:nvContentPartPr>
              <p14:xfrm>
                <a:off x="6347531" y="1418636"/>
                <a:ext cx="127080" cy="9000"/>
              </p14:xfrm>
            </p:contentPart>
          </mc:Choice>
          <mc:Fallback xmlns="">
            <p:pic>
              <p:nvPicPr>
                <p:cNvPr id="63" name="Ink 62">
                  <a:extLst>
                    <a:ext uri="{FF2B5EF4-FFF2-40B4-BE49-F238E27FC236}">
                      <a16:creationId xmlns:a16="http://schemas.microsoft.com/office/drawing/2014/main" id="{922FC8A0-ECF5-455F-9FC1-88991E2AE2E0}"/>
                    </a:ext>
                  </a:extLst>
                </p:cNvPr>
                <p:cNvPicPr/>
                <p:nvPr/>
              </p:nvPicPr>
              <p:blipFill>
                <a:blip r:embed="rId105"/>
                <a:stretch>
                  <a:fillRect/>
                </a:stretch>
              </p:blipFill>
              <p:spPr>
                <a:xfrm>
                  <a:off x="6329891" y="1400636"/>
                  <a:ext cx="162720" cy="44640"/>
                </a:xfrm>
                <a:prstGeom prst="rect">
                  <a:avLst/>
                </a:prstGeom>
              </p:spPr>
            </p:pic>
          </mc:Fallback>
        </mc:AlternateContent>
      </p:grpSp>
      <p:grpSp>
        <p:nvGrpSpPr>
          <p:cNvPr id="75" name="Group 74">
            <a:extLst>
              <a:ext uri="{FF2B5EF4-FFF2-40B4-BE49-F238E27FC236}">
                <a16:creationId xmlns:a16="http://schemas.microsoft.com/office/drawing/2014/main" id="{26C15EA9-5A59-41D1-8B12-2B4097B4F111}"/>
              </a:ext>
            </a:extLst>
          </p:cNvPr>
          <p:cNvGrpSpPr/>
          <p:nvPr/>
        </p:nvGrpSpPr>
        <p:grpSpPr>
          <a:xfrm>
            <a:off x="6826331" y="1007876"/>
            <a:ext cx="1788480" cy="381960"/>
            <a:chOff x="6826331" y="1007876"/>
            <a:chExt cx="1788480" cy="381960"/>
          </a:xfrm>
        </p:grpSpPr>
        <mc:AlternateContent xmlns:mc="http://schemas.openxmlformats.org/markup-compatibility/2006" xmlns:p14="http://schemas.microsoft.com/office/powerpoint/2010/main">
          <mc:Choice Requires="p14">
            <p:contentPart p14:bwMode="auto" r:id="rId106">
              <p14:nvContentPartPr>
                <p14:cNvPr id="65" name="Ink 64">
                  <a:extLst>
                    <a:ext uri="{FF2B5EF4-FFF2-40B4-BE49-F238E27FC236}">
                      <a16:creationId xmlns:a16="http://schemas.microsoft.com/office/drawing/2014/main" id="{7F42AE1E-B43E-4DAA-A0DC-FD285FAA6741}"/>
                    </a:ext>
                  </a:extLst>
                </p14:cNvPr>
                <p14:cNvContentPartPr/>
                <p14:nvPr/>
              </p14:nvContentPartPr>
              <p14:xfrm>
                <a:off x="6826331" y="1236836"/>
                <a:ext cx="126000" cy="15840"/>
              </p14:xfrm>
            </p:contentPart>
          </mc:Choice>
          <mc:Fallback xmlns="">
            <p:pic>
              <p:nvPicPr>
                <p:cNvPr id="65" name="Ink 64">
                  <a:extLst>
                    <a:ext uri="{FF2B5EF4-FFF2-40B4-BE49-F238E27FC236}">
                      <a16:creationId xmlns:a16="http://schemas.microsoft.com/office/drawing/2014/main" id="{7F42AE1E-B43E-4DAA-A0DC-FD285FAA6741}"/>
                    </a:ext>
                  </a:extLst>
                </p:cNvPr>
                <p:cNvPicPr/>
                <p:nvPr/>
              </p:nvPicPr>
              <p:blipFill>
                <a:blip r:embed="rId107"/>
                <a:stretch>
                  <a:fillRect/>
                </a:stretch>
              </p:blipFill>
              <p:spPr>
                <a:xfrm>
                  <a:off x="6808691" y="1218836"/>
                  <a:ext cx="161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Ink 65">
                  <a:extLst>
                    <a:ext uri="{FF2B5EF4-FFF2-40B4-BE49-F238E27FC236}">
                      <a16:creationId xmlns:a16="http://schemas.microsoft.com/office/drawing/2014/main" id="{3CCB65DC-48AE-41C7-BC17-365FB4DC3EFA}"/>
                    </a:ext>
                  </a:extLst>
                </p14:cNvPr>
                <p14:cNvContentPartPr/>
                <p14:nvPr/>
              </p14:nvContentPartPr>
              <p14:xfrm>
                <a:off x="7099931" y="1064396"/>
                <a:ext cx="145800" cy="252720"/>
              </p14:xfrm>
            </p:contentPart>
          </mc:Choice>
          <mc:Fallback xmlns="">
            <p:pic>
              <p:nvPicPr>
                <p:cNvPr id="66" name="Ink 65">
                  <a:extLst>
                    <a:ext uri="{FF2B5EF4-FFF2-40B4-BE49-F238E27FC236}">
                      <a16:creationId xmlns:a16="http://schemas.microsoft.com/office/drawing/2014/main" id="{3CCB65DC-48AE-41C7-BC17-365FB4DC3EFA}"/>
                    </a:ext>
                  </a:extLst>
                </p:cNvPr>
                <p:cNvPicPr/>
                <p:nvPr/>
              </p:nvPicPr>
              <p:blipFill>
                <a:blip r:embed="rId109"/>
                <a:stretch>
                  <a:fillRect/>
                </a:stretch>
              </p:blipFill>
              <p:spPr>
                <a:xfrm>
                  <a:off x="7082291" y="1046396"/>
                  <a:ext cx="181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Ink 66">
                  <a:extLst>
                    <a:ext uri="{FF2B5EF4-FFF2-40B4-BE49-F238E27FC236}">
                      <a16:creationId xmlns:a16="http://schemas.microsoft.com/office/drawing/2014/main" id="{FE5806C2-ACDC-46B6-A238-9876F1E729D5}"/>
                    </a:ext>
                  </a:extLst>
                </p14:cNvPr>
                <p14:cNvContentPartPr/>
                <p14:nvPr/>
              </p14:nvContentPartPr>
              <p14:xfrm>
                <a:off x="7326011" y="1041356"/>
                <a:ext cx="100080" cy="186120"/>
              </p14:xfrm>
            </p:contentPart>
          </mc:Choice>
          <mc:Fallback xmlns="">
            <p:pic>
              <p:nvPicPr>
                <p:cNvPr id="67" name="Ink 66">
                  <a:extLst>
                    <a:ext uri="{FF2B5EF4-FFF2-40B4-BE49-F238E27FC236}">
                      <a16:creationId xmlns:a16="http://schemas.microsoft.com/office/drawing/2014/main" id="{FE5806C2-ACDC-46B6-A238-9876F1E729D5}"/>
                    </a:ext>
                  </a:extLst>
                </p:cNvPr>
                <p:cNvPicPr/>
                <p:nvPr/>
              </p:nvPicPr>
              <p:blipFill>
                <a:blip r:embed="rId111"/>
                <a:stretch>
                  <a:fillRect/>
                </a:stretch>
              </p:blipFill>
              <p:spPr>
                <a:xfrm>
                  <a:off x="7308011" y="1023356"/>
                  <a:ext cx="135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Ink 67">
                  <a:extLst>
                    <a:ext uri="{FF2B5EF4-FFF2-40B4-BE49-F238E27FC236}">
                      <a16:creationId xmlns:a16="http://schemas.microsoft.com/office/drawing/2014/main" id="{C0630507-B957-4C04-841B-AF4B6EB0C3DE}"/>
                    </a:ext>
                  </a:extLst>
                </p14:cNvPr>
                <p14:cNvContentPartPr/>
                <p14:nvPr/>
              </p14:nvContentPartPr>
              <p14:xfrm>
                <a:off x="7352291" y="1053956"/>
                <a:ext cx="120600" cy="335880"/>
              </p14:xfrm>
            </p:contentPart>
          </mc:Choice>
          <mc:Fallback xmlns="">
            <p:pic>
              <p:nvPicPr>
                <p:cNvPr id="68" name="Ink 67">
                  <a:extLst>
                    <a:ext uri="{FF2B5EF4-FFF2-40B4-BE49-F238E27FC236}">
                      <a16:creationId xmlns:a16="http://schemas.microsoft.com/office/drawing/2014/main" id="{C0630507-B957-4C04-841B-AF4B6EB0C3DE}"/>
                    </a:ext>
                  </a:extLst>
                </p:cNvPr>
                <p:cNvPicPr/>
                <p:nvPr/>
              </p:nvPicPr>
              <p:blipFill>
                <a:blip r:embed="rId113"/>
                <a:stretch>
                  <a:fillRect/>
                </a:stretch>
              </p:blipFill>
              <p:spPr>
                <a:xfrm>
                  <a:off x="7334291" y="1035956"/>
                  <a:ext cx="15624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Ink 68">
                  <a:extLst>
                    <a:ext uri="{FF2B5EF4-FFF2-40B4-BE49-F238E27FC236}">
                      <a16:creationId xmlns:a16="http://schemas.microsoft.com/office/drawing/2014/main" id="{4F63A339-2EDE-4ECD-9595-2F7D75A9408B}"/>
                    </a:ext>
                  </a:extLst>
                </p14:cNvPr>
                <p14:cNvContentPartPr/>
                <p14:nvPr/>
              </p14:nvContentPartPr>
              <p14:xfrm>
                <a:off x="7542371" y="1052876"/>
                <a:ext cx="119520" cy="290880"/>
              </p14:xfrm>
            </p:contentPart>
          </mc:Choice>
          <mc:Fallback xmlns="">
            <p:pic>
              <p:nvPicPr>
                <p:cNvPr id="69" name="Ink 68">
                  <a:extLst>
                    <a:ext uri="{FF2B5EF4-FFF2-40B4-BE49-F238E27FC236}">
                      <a16:creationId xmlns:a16="http://schemas.microsoft.com/office/drawing/2014/main" id="{4F63A339-2EDE-4ECD-9595-2F7D75A9408B}"/>
                    </a:ext>
                  </a:extLst>
                </p:cNvPr>
                <p:cNvPicPr/>
                <p:nvPr/>
              </p:nvPicPr>
              <p:blipFill>
                <a:blip r:embed="rId115"/>
                <a:stretch>
                  <a:fillRect/>
                </a:stretch>
              </p:blipFill>
              <p:spPr>
                <a:xfrm>
                  <a:off x="7524371" y="1034876"/>
                  <a:ext cx="1551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Ink 69">
                  <a:extLst>
                    <a:ext uri="{FF2B5EF4-FFF2-40B4-BE49-F238E27FC236}">
                      <a16:creationId xmlns:a16="http://schemas.microsoft.com/office/drawing/2014/main" id="{12D60793-E293-43C8-B2DC-A1D4F5206246}"/>
                    </a:ext>
                  </a:extLst>
                </p14:cNvPr>
                <p14:cNvContentPartPr/>
                <p14:nvPr/>
              </p14:nvContentPartPr>
              <p14:xfrm>
                <a:off x="7728131" y="1231076"/>
                <a:ext cx="1080" cy="5040"/>
              </p14:xfrm>
            </p:contentPart>
          </mc:Choice>
          <mc:Fallback xmlns="">
            <p:pic>
              <p:nvPicPr>
                <p:cNvPr id="70" name="Ink 69">
                  <a:extLst>
                    <a:ext uri="{FF2B5EF4-FFF2-40B4-BE49-F238E27FC236}">
                      <a16:creationId xmlns:a16="http://schemas.microsoft.com/office/drawing/2014/main" id="{12D60793-E293-43C8-B2DC-A1D4F5206246}"/>
                    </a:ext>
                  </a:extLst>
                </p:cNvPr>
                <p:cNvPicPr/>
                <p:nvPr/>
              </p:nvPicPr>
              <p:blipFill>
                <a:blip r:embed="rId117"/>
                <a:stretch>
                  <a:fillRect/>
                </a:stretch>
              </p:blipFill>
              <p:spPr>
                <a:xfrm>
                  <a:off x="7710491" y="1213076"/>
                  <a:ext cx="36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Ink 70">
                  <a:extLst>
                    <a:ext uri="{FF2B5EF4-FFF2-40B4-BE49-F238E27FC236}">
                      <a16:creationId xmlns:a16="http://schemas.microsoft.com/office/drawing/2014/main" id="{3499C728-5789-4DBB-A66F-D38AB2724FCD}"/>
                    </a:ext>
                  </a:extLst>
                </p14:cNvPr>
                <p14:cNvContentPartPr/>
                <p14:nvPr/>
              </p14:nvContentPartPr>
              <p14:xfrm>
                <a:off x="7801571" y="1007876"/>
                <a:ext cx="202680" cy="256320"/>
              </p14:xfrm>
            </p:contentPart>
          </mc:Choice>
          <mc:Fallback xmlns="">
            <p:pic>
              <p:nvPicPr>
                <p:cNvPr id="71" name="Ink 70">
                  <a:extLst>
                    <a:ext uri="{FF2B5EF4-FFF2-40B4-BE49-F238E27FC236}">
                      <a16:creationId xmlns:a16="http://schemas.microsoft.com/office/drawing/2014/main" id="{3499C728-5789-4DBB-A66F-D38AB2724FCD}"/>
                    </a:ext>
                  </a:extLst>
                </p:cNvPr>
                <p:cNvPicPr/>
                <p:nvPr/>
              </p:nvPicPr>
              <p:blipFill>
                <a:blip r:embed="rId119"/>
                <a:stretch>
                  <a:fillRect/>
                </a:stretch>
              </p:blipFill>
              <p:spPr>
                <a:xfrm>
                  <a:off x="7783931" y="990236"/>
                  <a:ext cx="2383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Ink 71">
                  <a:extLst>
                    <a:ext uri="{FF2B5EF4-FFF2-40B4-BE49-F238E27FC236}">
                      <a16:creationId xmlns:a16="http://schemas.microsoft.com/office/drawing/2014/main" id="{7FD0795A-F5E7-45B7-9F5D-CFBF5D42EB39}"/>
                    </a:ext>
                  </a:extLst>
                </p14:cNvPr>
                <p14:cNvContentPartPr/>
                <p14:nvPr/>
              </p14:nvContentPartPr>
              <p14:xfrm>
                <a:off x="8116571" y="1049996"/>
                <a:ext cx="149400" cy="216360"/>
              </p14:xfrm>
            </p:contentPart>
          </mc:Choice>
          <mc:Fallback xmlns="">
            <p:pic>
              <p:nvPicPr>
                <p:cNvPr id="72" name="Ink 71">
                  <a:extLst>
                    <a:ext uri="{FF2B5EF4-FFF2-40B4-BE49-F238E27FC236}">
                      <a16:creationId xmlns:a16="http://schemas.microsoft.com/office/drawing/2014/main" id="{7FD0795A-F5E7-45B7-9F5D-CFBF5D42EB39}"/>
                    </a:ext>
                  </a:extLst>
                </p:cNvPr>
                <p:cNvPicPr/>
                <p:nvPr/>
              </p:nvPicPr>
              <p:blipFill>
                <a:blip r:embed="rId121"/>
                <a:stretch>
                  <a:fillRect/>
                </a:stretch>
              </p:blipFill>
              <p:spPr>
                <a:xfrm>
                  <a:off x="8098571" y="1031996"/>
                  <a:ext cx="1850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Ink 72">
                  <a:extLst>
                    <a:ext uri="{FF2B5EF4-FFF2-40B4-BE49-F238E27FC236}">
                      <a16:creationId xmlns:a16="http://schemas.microsoft.com/office/drawing/2014/main" id="{3E6792CD-5E2B-4B98-831E-5248FE5E671E}"/>
                    </a:ext>
                  </a:extLst>
                </p14:cNvPr>
                <p14:cNvContentPartPr/>
                <p14:nvPr/>
              </p14:nvContentPartPr>
              <p14:xfrm>
                <a:off x="8313491" y="1027676"/>
                <a:ext cx="183240" cy="282960"/>
              </p14:xfrm>
            </p:contentPart>
          </mc:Choice>
          <mc:Fallback xmlns="">
            <p:pic>
              <p:nvPicPr>
                <p:cNvPr id="73" name="Ink 72">
                  <a:extLst>
                    <a:ext uri="{FF2B5EF4-FFF2-40B4-BE49-F238E27FC236}">
                      <a16:creationId xmlns:a16="http://schemas.microsoft.com/office/drawing/2014/main" id="{3E6792CD-5E2B-4B98-831E-5248FE5E671E}"/>
                    </a:ext>
                  </a:extLst>
                </p:cNvPr>
                <p:cNvPicPr/>
                <p:nvPr/>
              </p:nvPicPr>
              <p:blipFill>
                <a:blip r:embed="rId123"/>
                <a:stretch>
                  <a:fillRect/>
                </a:stretch>
              </p:blipFill>
              <p:spPr>
                <a:xfrm>
                  <a:off x="8295851" y="1009676"/>
                  <a:ext cx="2188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Ink 73">
                  <a:extLst>
                    <a:ext uri="{FF2B5EF4-FFF2-40B4-BE49-F238E27FC236}">
                      <a16:creationId xmlns:a16="http://schemas.microsoft.com/office/drawing/2014/main" id="{CE52451E-08E8-4D32-A72F-CFB0ADD8530A}"/>
                    </a:ext>
                  </a:extLst>
                </p14:cNvPr>
                <p14:cNvContentPartPr/>
                <p14:nvPr/>
              </p14:nvContentPartPr>
              <p14:xfrm>
                <a:off x="8326811" y="1012556"/>
                <a:ext cx="288000" cy="54720"/>
              </p14:xfrm>
            </p:contentPart>
          </mc:Choice>
          <mc:Fallback xmlns="">
            <p:pic>
              <p:nvPicPr>
                <p:cNvPr id="74" name="Ink 73">
                  <a:extLst>
                    <a:ext uri="{FF2B5EF4-FFF2-40B4-BE49-F238E27FC236}">
                      <a16:creationId xmlns:a16="http://schemas.microsoft.com/office/drawing/2014/main" id="{CE52451E-08E8-4D32-A72F-CFB0ADD8530A}"/>
                    </a:ext>
                  </a:extLst>
                </p:cNvPr>
                <p:cNvPicPr/>
                <p:nvPr/>
              </p:nvPicPr>
              <p:blipFill>
                <a:blip r:embed="rId125"/>
                <a:stretch>
                  <a:fillRect/>
                </a:stretch>
              </p:blipFill>
              <p:spPr>
                <a:xfrm>
                  <a:off x="8308811" y="994916"/>
                  <a:ext cx="323640" cy="90360"/>
                </a:xfrm>
                <a:prstGeom prst="rect">
                  <a:avLst/>
                </a:prstGeom>
              </p:spPr>
            </p:pic>
          </mc:Fallback>
        </mc:AlternateContent>
      </p:grpSp>
      <p:grpSp>
        <p:nvGrpSpPr>
          <p:cNvPr id="89" name="Group 88">
            <a:extLst>
              <a:ext uri="{FF2B5EF4-FFF2-40B4-BE49-F238E27FC236}">
                <a16:creationId xmlns:a16="http://schemas.microsoft.com/office/drawing/2014/main" id="{A9EDDD8C-01D3-4259-B9CC-A4F3C8A2C0C6}"/>
              </a:ext>
            </a:extLst>
          </p:cNvPr>
          <p:cNvGrpSpPr/>
          <p:nvPr/>
        </p:nvGrpSpPr>
        <p:grpSpPr>
          <a:xfrm>
            <a:off x="6671531" y="1535996"/>
            <a:ext cx="2356200" cy="784080"/>
            <a:chOff x="6671531" y="1535996"/>
            <a:chExt cx="2356200" cy="784080"/>
          </a:xfrm>
        </p:grpSpPr>
        <mc:AlternateContent xmlns:mc="http://schemas.openxmlformats.org/markup-compatibility/2006" xmlns:p14="http://schemas.microsoft.com/office/powerpoint/2010/main">
          <mc:Choice Requires="p14">
            <p:contentPart p14:bwMode="auto" r:id="rId126">
              <p14:nvContentPartPr>
                <p14:cNvPr id="76" name="Ink 75">
                  <a:extLst>
                    <a:ext uri="{FF2B5EF4-FFF2-40B4-BE49-F238E27FC236}">
                      <a16:creationId xmlns:a16="http://schemas.microsoft.com/office/drawing/2014/main" id="{4CA660BF-9303-44E3-94F6-536702984498}"/>
                    </a:ext>
                  </a:extLst>
                </p14:cNvPr>
                <p14:cNvContentPartPr/>
                <p14:nvPr/>
              </p14:nvContentPartPr>
              <p14:xfrm>
                <a:off x="7007051" y="1894196"/>
                <a:ext cx="143280" cy="16920"/>
              </p14:xfrm>
            </p:contentPart>
          </mc:Choice>
          <mc:Fallback xmlns="">
            <p:pic>
              <p:nvPicPr>
                <p:cNvPr id="76" name="Ink 75">
                  <a:extLst>
                    <a:ext uri="{FF2B5EF4-FFF2-40B4-BE49-F238E27FC236}">
                      <a16:creationId xmlns:a16="http://schemas.microsoft.com/office/drawing/2014/main" id="{4CA660BF-9303-44E3-94F6-536702984498}"/>
                    </a:ext>
                  </a:extLst>
                </p:cNvPr>
                <p:cNvPicPr/>
                <p:nvPr/>
              </p:nvPicPr>
              <p:blipFill>
                <a:blip r:embed="rId127"/>
                <a:stretch>
                  <a:fillRect/>
                </a:stretch>
              </p:blipFill>
              <p:spPr>
                <a:xfrm>
                  <a:off x="6989051" y="1876556"/>
                  <a:ext cx="1789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7" name="Ink 76">
                  <a:extLst>
                    <a:ext uri="{FF2B5EF4-FFF2-40B4-BE49-F238E27FC236}">
                      <a16:creationId xmlns:a16="http://schemas.microsoft.com/office/drawing/2014/main" id="{F53882F2-55B1-4E4E-9142-EF63CD3655E8}"/>
                    </a:ext>
                  </a:extLst>
                </p14:cNvPr>
                <p14:cNvContentPartPr/>
                <p14:nvPr/>
              </p14:nvContentPartPr>
              <p14:xfrm>
                <a:off x="7234931" y="1786916"/>
                <a:ext cx="171360" cy="254520"/>
              </p14:xfrm>
            </p:contentPart>
          </mc:Choice>
          <mc:Fallback xmlns="">
            <p:pic>
              <p:nvPicPr>
                <p:cNvPr id="77" name="Ink 76">
                  <a:extLst>
                    <a:ext uri="{FF2B5EF4-FFF2-40B4-BE49-F238E27FC236}">
                      <a16:creationId xmlns:a16="http://schemas.microsoft.com/office/drawing/2014/main" id="{F53882F2-55B1-4E4E-9142-EF63CD3655E8}"/>
                    </a:ext>
                  </a:extLst>
                </p:cNvPr>
                <p:cNvPicPr/>
                <p:nvPr/>
              </p:nvPicPr>
              <p:blipFill>
                <a:blip r:embed="rId129"/>
                <a:stretch>
                  <a:fillRect/>
                </a:stretch>
              </p:blipFill>
              <p:spPr>
                <a:xfrm>
                  <a:off x="7217291" y="1769276"/>
                  <a:ext cx="207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8" name="Ink 77">
                  <a:extLst>
                    <a:ext uri="{FF2B5EF4-FFF2-40B4-BE49-F238E27FC236}">
                      <a16:creationId xmlns:a16="http://schemas.microsoft.com/office/drawing/2014/main" id="{C3EC1862-283F-4677-A453-2983FE3B8854}"/>
                    </a:ext>
                  </a:extLst>
                </p14:cNvPr>
                <p14:cNvContentPartPr/>
                <p14:nvPr/>
              </p14:nvContentPartPr>
              <p14:xfrm>
                <a:off x="7437611" y="1803116"/>
                <a:ext cx="124200" cy="193320"/>
              </p14:xfrm>
            </p:contentPart>
          </mc:Choice>
          <mc:Fallback xmlns="">
            <p:pic>
              <p:nvPicPr>
                <p:cNvPr id="78" name="Ink 77">
                  <a:extLst>
                    <a:ext uri="{FF2B5EF4-FFF2-40B4-BE49-F238E27FC236}">
                      <a16:creationId xmlns:a16="http://schemas.microsoft.com/office/drawing/2014/main" id="{C3EC1862-283F-4677-A453-2983FE3B8854}"/>
                    </a:ext>
                  </a:extLst>
                </p:cNvPr>
                <p:cNvPicPr/>
                <p:nvPr/>
              </p:nvPicPr>
              <p:blipFill>
                <a:blip r:embed="rId131"/>
                <a:stretch>
                  <a:fillRect/>
                </a:stretch>
              </p:blipFill>
              <p:spPr>
                <a:xfrm>
                  <a:off x="7419611" y="1785476"/>
                  <a:ext cx="159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Ink 78">
                  <a:extLst>
                    <a:ext uri="{FF2B5EF4-FFF2-40B4-BE49-F238E27FC236}">
                      <a16:creationId xmlns:a16="http://schemas.microsoft.com/office/drawing/2014/main" id="{2B076E90-29B0-4C45-A3D0-1D651F39719A}"/>
                    </a:ext>
                  </a:extLst>
                </p14:cNvPr>
                <p14:cNvContentPartPr/>
                <p14:nvPr/>
              </p14:nvContentPartPr>
              <p14:xfrm>
                <a:off x="7481891" y="1772156"/>
                <a:ext cx="143640" cy="9360"/>
              </p14:xfrm>
            </p:contentPart>
          </mc:Choice>
          <mc:Fallback xmlns="">
            <p:pic>
              <p:nvPicPr>
                <p:cNvPr id="79" name="Ink 78">
                  <a:extLst>
                    <a:ext uri="{FF2B5EF4-FFF2-40B4-BE49-F238E27FC236}">
                      <a16:creationId xmlns:a16="http://schemas.microsoft.com/office/drawing/2014/main" id="{2B076E90-29B0-4C45-A3D0-1D651F39719A}"/>
                    </a:ext>
                  </a:extLst>
                </p:cNvPr>
                <p:cNvPicPr/>
                <p:nvPr/>
              </p:nvPicPr>
              <p:blipFill>
                <a:blip r:embed="rId133"/>
                <a:stretch>
                  <a:fillRect/>
                </a:stretch>
              </p:blipFill>
              <p:spPr>
                <a:xfrm>
                  <a:off x="7463891" y="1754516"/>
                  <a:ext cx="179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Ink 79">
                  <a:extLst>
                    <a:ext uri="{FF2B5EF4-FFF2-40B4-BE49-F238E27FC236}">
                      <a16:creationId xmlns:a16="http://schemas.microsoft.com/office/drawing/2014/main" id="{0CE87428-28AE-4C47-B774-BD824C664E7C}"/>
                    </a:ext>
                  </a:extLst>
                </p14:cNvPr>
                <p14:cNvContentPartPr/>
                <p14:nvPr/>
              </p14:nvContentPartPr>
              <p14:xfrm>
                <a:off x="7674491" y="1780796"/>
                <a:ext cx="171000" cy="215640"/>
              </p14:xfrm>
            </p:contentPart>
          </mc:Choice>
          <mc:Fallback xmlns="">
            <p:pic>
              <p:nvPicPr>
                <p:cNvPr id="80" name="Ink 79">
                  <a:extLst>
                    <a:ext uri="{FF2B5EF4-FFF2-40B4-BE49-F238E27FC236}">
                      <a16:creationId xmlns:a16="http://schemas.microsoft.com/office/drawing/2014/main" id="{0CE87428-28AE-4C47-B774-BD824C664E7C}"/>
                    </a:ext>
                  </a:extLst>
                </p:cNvPr>
                <p:cNvPicPr/>
                <p:nvPr/>
              </p:nvPicPr>
              <p:blipFill>
                <a:blip r:embed="rId135"/>
                <a:stretch>
                  <a:fillRect/>
                </a:stretch>
              </p:blipFill>
              <p:spPr>
                <a:xfrm>
                  <a:off x="7656491" y="1763156"/>
                  <a:ext cx="2066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Ink 80">
                  <a:extLst>
                    <a:ext uri="{FF2B5EF4-FFF2-40B4-BE49-F238E27FC236}">
                      <a16:creationId xmlns:a16="http://schemas.microsoft.com/office/drawing/2014/main" id="{B8DF3211-C70F-44CF-B3E4-218B73829C22}"/>
                    </a:ext>
                  </a:extLst>
                </p14:cNvPr>
                <p14:cNvContentPartPr/>
                <p14:nvPr/>
              </p14:nvContentPartPr>
              <p14:xfrm>
                <a:off x="8055011" y="1787636"/>
                <a:ext cx="201600" cy="159120"/>
              </p14:xfrm>
            </p:contentPart>
          </mc:Choice>
          <mc:Fallback xmlns="">
            <p:pic>
              <p:nvPicPr>
                <p:cNvPr id="81" name="Ink 80">
                  <a:extLst>
                    <a:ext uri="{FF2B5EF4-FFF2-40B4-BE49-F238E27FC236}">
                      <a16:creationId xmlns:a16="http://schemas.microsoft.com/office/drawing/2014/main" id="{B8DF3211-C70F-44CF-B3E4-218B73829C22}"/>
                    </a:ext>
                  </a:extLst>
                </p:cNvPr>
                <p:cNvPicPr/>
                <p:nvPr/>
              </p:nvPicPr>
              <p:blipFill>
                <a:blip r:embed="rId137"/>
                <a:stretch>
                  <a:fillRect/>
                </a:stretch>
              </p:blipFill>
              <p:spPr>
                <a:xfrm>
                  <a:off x="8037371" y="1769996"/>
                  <a:ext cx="2372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2" name="Ink 81">
                  <a:extLst>
                    <a:ext uri="{FF2B5EF4-FFF2-40B4-BE49-F238E27FC236}">
                      <a16:creationId xmlns:a16="http://schemas.microsoft.com/office/drawing/2014/main" id="{041CD89B-04C6-4EA8-BF3B-A9386AF8F632}"/>
                    </a:ext>
                  </a:extLst>
                </p14:cNvPr>
                <p14:cNvContentPartPr/>
                <p14:nvPr/>
              </p14:nvContentPartPr>
              <p14:xfrm>
                <a:off x="8251211" y="1726796"/>
                <a:ext cx="179640" cy="233640"/>
              </p14:xfrm>
            </p:contentPart>
          </mc:Choice>
          <mc:Fallback xmlns="">
            <p:pic>
              <p:nvPicPr>
                <p:cNvPr id="82" name="Ink 81">
                  <a:extLst>
                    <a:ext uri="{FF2B5EF4-FFF2-40B4-BE49-F238E27FC236}">
                      <a16:creationId xmlns:a16="http://schemas.microsoft.com/office/drawing/2014/main" id="{041CD89B-04C6-4EA8-BF3B-A9386AF8F632}"/>
                    </a:ext>
                  </a:extLst>
                </p:cNvPr>
                <p:cNvPicPr/>
                <p:nvPr/>
              </p:nvPicPr>
              <p:blipFill>
                <a:blip r:embed="rId139"/>
                <a:stretch>
                  <a:fillRect/>
                </a:stretch>
              </p:blipFill>
              <p:spPr>
                <a:xfrm>
                  <a:off x="8233571" y="1709156"/>
                  <a:ext cx="215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3" name="Ink 82">
                  <a:extLst>
                    <a:ext uri="{FF2B5EF4-FFF2-40B4-BE49-F238E27FC236}">
                      <a16:creationId xmlns:a16="http://schemas.microsoft.com/office/drawing/2014/main" id="{D65C0745-A61F-4F46-8F8B-EB4E3EED6373}"/>
                    </a:ext>
                  </a:extLst>
                </p14:cNvPr>
                <p14:cNvContentPartPr/>
                <p14:nvPr/>
              </p14:nvContentPartPr>
              <p14:xfrm>
                <a:off x="8346971" y="1711316"/>
                <a:ext cx="164160" cy="30240"/>
              </p14:xfrm>
            </p:contentPart>
          </mc:Choice>
          <mc:Fallback xmlns="">
            <p:pic>
              <p:nvPicPr>
                <p:cNvPr id="83" name="Ink 82">
                  <a:extLst>
                    <a:ext uri="{FF2B5EF4-FFF2-40B4-BE49-F238E27FC236}">
                      <a16:creationId xmlns:a16="http://schemas.microsoft.com/office/drawing/2014/main" id="{D65C0745-A61F-4F46-8F8B-EB4E3EED6373}"/>
                    </a:ext>
                  </a:extLst>
                </p:cNvPr>
                <p:cNvPicPr/>
                <p:nvPr/>
              </p:nvPicPr>
              <p:blipFill>
                <a:blip r:embed="rId141"/>
                <a:stretch>
                  <a:fillRect/>
                </a:stretch>
              </p:blipFill>
              <p:spPr>
                <a:xfrm>
                  <a:off x="8328971" y="1693676"/>
                  <a:ext cx="199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Ink 85">
                  <a:extLst>
                    <a:ext uri="{FF2B5EF4-FFF2-40B4-BE49-F238E27FC236}">
                      <a16:creationId xmlns:a16="http://schemas.microsoft.com/office/drawing/2014/main" id="{81E2DBF4-88BA-4A76-95FA-F94FDB647954}"/>
                    </a:ext>
                  </a:extLst>
                </p14:cNvPr>
                <p14:cNvContentPartPr/>
                <p14:nvPr/>
              </p14:nvContentPartPr>
              <p14:xfrm>
                <a:off x="7894091" y="2027756"/>
                <a:ext cx="27360" cy="23400"/>
              </p14:xfrm>
            </p:contentPart>
          </mc:Choice>
          <mc:Fallback xmlns="">
            <p:pic>
              <p:nvPicPr>
                <p:cNvPr id="86" name="Ink 85">
                  <a:extLst>
                    <a:ext uri="{FF2B5EF4-FFF2-40B4-BE49-F238E27FC236}">
                      <a16:creationId xmlns:a16="http://schemas.microsoft.com/office/drawing/2014/main" id="{81E2DBF4-88BA-4A76-95FA-F94FDB647954}"/>
                    </a:ext>
                  </a:extLst>
                </p:cNvPr>
                <p:cNvPicPr/>
                <p:nvPr/>
              </p:nvPicPr>
              <p:blipFill>
                <a:blip r:embed="rId143"/>
                <a:stretch>
                  <a:fillRect/>
                </a:stretch>
              </p:blipFill>
              <p:spPr>
                <a:xfrm>
                  <a:off x="7876091" y="2010116"/>
                  <a:ext cx="63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Ink 87">
                  <a:extLst>
                    <a:ext uri="{FF2B5EF4-FFF2-40B4-BE49-F238E27FC236}">
                      <a16:creationId xmlns:a16="http://schemas.microsoft.com/office/drawing/2014/main" id="{2DAD26ED-65DB-40D4-9A1F-AD1C823E76E0}"/>
                    </a:ext>
                  </a:extLst>
                </p14:cNvPr>
                <p14:cNvContentPartPr/>
                <p14:nvPr/>
              </p14:nvContentPartPr>
              <p14:xfrm>
                <a:off x="6671531" y="1535996"/>
                <a:ext cx="2356200" cy="784080"/>
              </p14:xfrm>
            </p:contentPart>
          </mc:Choice>
          <mc:Fallback xmlns="">
            <p:pic>
              <p:nvPicPr>
                <p:cNvPr id="88" name="Ink 87">
                  <a:extLst>
                    <a:ext uri="{FF2B5EF4-FFF2-40B4-BE49-F238E27FC236}">
                      <a16:creationId xmlns:a16="http://schemas.microsoft.com/office/drawing/2014/main" id="{2DAD26ED-65DB-40D4-9A1F-AD1C823E76E0}"/>
                    </a:ext>
                  </a:extLst>
                </p:cNvPr>
                <p:cNvPicPr/>
                <p:nvPr/>
              </p:nvPicPr>
              <p:blipFill>
                <a:blip r:embed="rId145"/>
                <a:stretch>
                  <a:fillRect/>
                </a:stretch>
              </p:blipFill>
              <p:spPr>
                <a:xfrm>
                  <a:off x="6653891" y="1517996"/>
                  <a:ext cx="2391840" cy="819720"/>
                </a:xfrm>
                <a:prstGeom prst="rect">
                  <a:avLst/>
                </a:prstGeom>
              </p:spPr>
            </p:pic>
          </mc:Fallback>
        </mc:AlternateContent>
      </p:grpSp>
    </p:spTree>
    <p:extLst>
      <p:ext uri="{BB962C8B-B14F-4D97-AF65-F5344CB8AC3E}">
        <p14:creationId xmlns:p14="http://schemas.microsoft.com/office/powerpoint/2010/main" val="350190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045DA40-8AE4-4BBB-BD7A-385BCE91F718}"/>
              </a:ext>
            </a:extLst>
          </p:cNvPr>
          <p:cNvGrpSpPr/>
          <p:nvPr/>
        </p:nvGrpSpPr>
        <p:grpSpPr>
          <a:xfrm>
            <a:off x="356411" y="366716"/>
            <a:ext cx="727920" cy="530280"/>
            <a:chOff x="356411" y="366716"/>
            <a:chExt cx="727920" cy="5302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A079BFC-7195-4E39-A9DC-297B530AFFAB}"/>
                    </a:ext>
                  </a:extLst>
                </p14:cNvPr>
                <p14:cNvContentPartPr/>
                <p14:nvPr/>
              </p14:nvContentPartPr>
              <p14:xfrm>
                <a:off x="414011" y="487676"/>
                <a:ext cx="19440" cy="308520"/>
              </p14:xfrm>
            </p:contentPart>
          </mc:Choice>
          <mc:Fallback xmlns="">
            <p:pic>
              <p:nvPicPr>
                <p:cNvPr id="2" name="Ink 1">
                  <a:extLst>
                    <a:ext uri="{FF2B5EF4-FFF2-40B4-BE49-F238E27FC236}">
                      <a16:creationId xmlns:a16="http://schemas.microsoft.com/office/drawing/2014/main" id="{3A079BFC-7195-4E39-A9DC-297B530AFFAB}"/>
                    </a:ext>
                  </a:extLst>
                </p:cNvPr>
                <p:cNvPicPr/>
                <p:nvPr/>
              </p:nvPicPr>
              <p:blipFill>
                <a:blip r:embed="rId3"/>
                <a:stretch>
                  <a:fillRect/>
                </a:stretch>
              </p:blipFill>
              <p:spPr>
                <a:xfrm>
                  <a:off x="396371" y="469676"/>
                  <a:ext cx="550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33D2409-86D0-49F5-AF6E-9885F08F8120}"/>
                    </a:ext>
                  </a:extLst>
                </p14:cNvPr>
                <p14:cNvContentPartPr/>
                <p14:nvPr/>
              </p14:nvContentPartPr>
              <p14:xfrm>
                <a:off x="390251" y="366716"/>
                <a:ext cx="222480" cy="187200"/>
              </p14:xfrm>
            </p:contentPart>
          </mc:Choice>
          <mc:Fallback xmlns="">
            <p:pic>
              <p:nvPicPr>
                <p:cNvPr id="3" name="Ink 2">
                  <a:extLst>
                    <a:ext uri="{FF2B5EF4-FFF2-40B4-BE49-F238E27FC236}">
                      <a16:creationId xmlns:a16="http://schemas.microsoft.com/office/drawing/2014/main" id="{233D2409-86D0-49F5-AF6E-9885F08F8120}"/>
                    </a:ext>
                  </a:extLst>
                </p:cNvPr>
                <p:cNvPicPr/>
                <p:nvPr/>
              </p:nvPicPr>
              <p:blipFill>
                <a:blip r:embed="rId5"/>
                <a:stretch>
                  <a:fillRect/>
                </a:stretch>
              </p:blipFill>
              <p:spPr>
                <a:xfrm>
                  <a:off x="372611" y="348716"/>
                  <a:ext cx="258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F97A840-CFF9-466F-B7E4-45220DC07A3D}"/>
                    </a:ext>
                  </a:extLst>
                </p14:cNvPr>
                <p14:cNvContentPartPr/>
                <p14:nvPr/>
              </p14:nvContentPartPr>
              <p14:xfrm>
                <a:off x="392051" y="550676"/>
                <a:ext cx="246240" cy="208440"/>
              </p14:xfrm>
            </p:contentPart>
          </mc:Choice>
          <mc:Fallback xmlns="">
            <p:pic>
              <p:nvPicPr>
                <p:cNvPr id="4" name="Ink 3">
                  <a:extLst>
                    <a:ext uri="{FF2B5EF4-FFF2-40B4-BE49-F238E27FC236}">
                      <a16:creationId xmlns:a16="http://schemas.microsoft.com/office/drawing/2014/main" id="{EF97A840-CFF9-466F-B7E4-45220DC07A3D}"/>
                    </a:ext>
                  </a:extLst>
                </p:cNvPr>
                <p:cNvPicPr/>
                <p:nvPr/>
              </p:nvPicPr>
              <p:blipFill>
                <a:blip r:embed="rId7"/>
                <a:stretch>
                  <a:fillRect/>
                </a:stretch>
              </p:blipFill>
              <p:spPr>
                <a:xfrm>
                  <a:off x="374411" y="532676"/>
                  <a:ext cx="281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9C2FE14-1132-47BE-A72E-88B29B6EFDF5}"/>
                    </a:ext>
                  </a:extLst>
                </p14:cNvPr>
                <p14:cNvContentPartPr/>
                <p14:nvPr/>
              </p14:nvContentPartPr>
              <p14:xfrm>
                <a:off x="643331" y="489836"/>
                <a:ext cx="186840" cy="203400"/>
              </p14:xfrm>
            </p:contentPart>
          </mc:Choice>
          <mc:Fallback xmlns="">
            <p:pic>
              <p:nvPicPr>
                <p:cNvPr id="5" name="Ink 4">
                  <a:extLst>
                    <a:ext uri="{FF2B5EF4-FFF2-40B4-BE49-F238E27FC236}">
                      <a16:creationId xmlns:a16="http://schemas.microsoft.com/office/drawing/2014/main" id="{49C2FE14-1132-47BE-A72E-88B29B6EFDF5}"/>
                    </a:ext>
                  </a:extLst>
                </p:cNvPr>
                <p:cNvPicPr/>
                <p:nvPr/>
              </p:nvPicPr>
              <p:blipFill>
                <a:blip r:embed="rId9"/>
                <a:stretch>
                  <a:fillRect/>
                </a:stretch>
              </p:blipFill>
              <p:spPr>
                <a:xfrm>
                  <a:off x="625331" y="471836"/>
                  <a:ext cx="2224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2F02DD4-299F-46E1-B3A4-8D61311BE70C}"/>
                    </a:ext>
                  </a:extLst>
                </p14:cNvPr>
                <p14:cNvContentPartPr/>
                <p14:nvPr/>
              </p14:nvContentPartPr>
              <p14:xfrm>
                <a:off x="612731" y="385436"/>
                <a:ext cx="323280" cy="349920"/>
              </p14:xfrm>
            </p:contentPart>
          </mc:Choice>
          <mc:Fallback xmlns="">
            <p:pic>
              <p:nvPicPr>
                <p:cNvPr id="6" name="Ink 5">
                  <a:extLst>
                    <a:ext uri="{FF2B5EF4-FFF2-40B4-BE49-F238E27FC236}">
                      <a16:creationId xmlns:a16="http://schemas.microsoft.com/office/drawing/2014/main" id="{92F02DD4-299F-46E1-B3A4-8D61311BE70C}"/>
                    </a:ext>
                  </a:extLst>
                </p:cNvPr>
                <p:cNvPicPr/>
                <p:nvPr/>
              </p:nvPicPr>
              <p:blipFill>
                <a:blip r:embed="rId11"/>
                <a:stretch>
                  <a:fillRect/>
                </a:stretch>
              </p:blipFill>
              <p:spPr>
                <a:xfrm>
                  <a:off x="595091" y="367796"/>
                  <a:ext cx="35892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C9F04764-5476-4EED-9990-49B54BD787B2}"/>
                    </a:ext>
                  </a:extLst>
                </p14:cNvPr>
                <p14:cNvContentPartPr/>
                <p14:nvPr/>
              </p14:nvContentPartPr>
              <p14:xfrm>
                <a:off x="356411" y="566516"/>
                <a:ext cx="727920" cy="330480"/>
              </p14:xfrm>
            </p:contentPart>
          </mc:Choice>
          <mc:Fallback xmlns="">
            <p:pic>
              <p:nvPicPr>
                <p:cNvPr id="7" name="Ink 6">
                  <a:extLst>
                    <a:ext uri="{FF2B5EF4-FFF2-40B4-BE49-F238E27FC236}">
                      <a16:creationId xmlns:a16="http://schemas.microsoft.com/office/drawing/2014/main" id="{C9F04764-5476-4EED-9990-49B54BD787B2}"/>
                    </a:ext>
                  </a:extLst>
                </p:cNvPr>
                <p:cNvPicPr/>
                <p:nvPr/>
              </p:nvPicPr>
              <p:blipFill>
                <a:blip r:embed="rId13"/>
                <a:stretch>
                  <a:fillRect/>
                </a:stretch>
              </p:blipFill>
              <p:spPr>
                <a:xfrm>
                  <a:off x="338771" y="548876"/>
                  <a:ext cx="763560" cy="366120"/>
                </a:xfrm>
                <a:prstGeom prst="rect">
                  <a:avLst/>
                </a:prstGeom>
              </p:spPr>
            </p:pic>
          </mc:Fallback>
        </mc:AlternateContent>
      </p:grpSp>
      <p:grpSp>
        <p:nvGrpSpPr>
          <p:cNvPr id="70" name="Group 69">
            <a:extLst>
              <a:ext uri="{FF2B5EF4-FFF2-40B4-BE49-F238E27FC236}">
                <a16:creationId xmlns:a16="http://schemas.microsoft.com/office/drawing/2014/main" id="{086CD203-BCC8-4F4A-8D95-25F83D026631}"/>
              </a:ext>
            </a:extLst>
          </p:cNvPr>
          <p:cNvGrpSpPr/>
          <p:nvPr/>
        </p:nvGrpSpPr>
        <p:grpSpPr>
          <a:xfrm>
            <a:off x="1431011" y="270956"/>
            <a:ext cx="6647040" cy="1061280"/>
            <a:chOff x="1431011" y="270956"/>
            <a:chExt cx="6647040" cy="1061280"/>
          </a:xfrm>
        </p:grpSpPr>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9841B72F-A50C-454F-BF68-F54558543D15}"/>
                    </a:ext>
                  </a:extLst>
                </p14:cNvPr>
                <p14:cNvContentPartPr/>
                <p14:nvPr/>
              </p14:nvContentPartPr>
              <p14:xfrm>
                <a:off x="4483811" y="336116"/>
                <a:ext cx="207720" cy="376920"/>
              </p14:xfrm>
            </p:contentPart>
          </mc:Choice>
          <mc:Fallback xmlns="">
            <p:pic>
              <p:nvPicPr>
                <p:cNvPr id="24" name="Ink 23">
                  <a:extLst>
                    <a:ext uri="{FF2B5EF4-FFF2-40B4-BE49-F238E27FC236}">
                      <a16:creationId xmlns:a16="http://schemas.microsoft.com/office/drawing/2014/main" id="{9841B72F-A50C-454F-BF68-F54558543D15}"/>
                    </a:ext>
                  </a:extLst>
                </p:cNvPr>
                <p:cNvPicPr/>
                <p:nvPr/>
              </p:nvPicPr>
              <p:blipFill>
                <a:blip r:embed="rId15"/>
                <a:stretch>
                  <a:fillRect/>
                </a:stretch>
              </p:blipFill>
              <p:spPr>
                <a:xfrm>
                  <a:off x="4466171" y="318476"/>
                  <a:ext cx="24336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71E8206C-6291-491D-86C8-16042437BF65}"/>
                    </a:ext>
                  </a:extLst>
                </p14:cNvPr>
                <p14:cNvContentPartPr/>
                <p14:nvPr/>
              </p14:nvContentPartPr>
              <p14:xfrm>
                <a:off x="4704491" y="489836"/>
                <a:ext cx="124200" cy="194760"/>
              </p14:xfrm>
            </p:contentPart>
          </mc:Choice>
          <mc:Fallback xmlns="">
            <p:pic>
              <p:nvPicPr>
                <p:cNvPr id="25" name="Ink 24">
                  <a:extLst>
                    <a:ext uri="{FF2B5EF4-FFF2-40B4-BE49-F238E27FC236}">
                      <a16:creationId xmlns:a16="http://schemas.microsoft.com/office/drawing/2014/main" id="{71E8206C-6291-491D-86C8-16042437BF65}"/>
                    </a:ext>
                  </a:extLst>
                </p:cNvPr>
                <p:cNvPicPr/>
                <p:nvPr/>
              </p:nvPicPr>
              <p:blipFill>
                <a:blip r:embed="rId17"/>
                <a:stretch>
                  <a:fillRect/>
                </a:stretch>
              </p:blipFill>
              <p:spPr>
                <a:xfrm>
                  <a:off x="4686851" y="471836"/>
                  <a:ext cx="159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DD2736ED-11F1-4617-8DAF-A2B84E9A418E}"/>
                    </a:ext>
                  </a:extLst>
                </p14:cNvPr>
                <p14:cNvContentPartPr/>
                <p14:nvPr/>
              </p14:nvContentPartPr>
              <p14:xfrm>
                <a:off x="4900331" y="503516"/>
                <a:ext cx="131760" cy="155160"/>
              </p14:xfrm>
            </p:contentPart>
          </mc:Choice>
          <mc:Fallback xmlns="">
            <p:pic>
              <p:nvPicPr>
                <p:cNvPr id="26" name="Ink 25">
                  <a:extLst>
                    <a:ext uri="{FF2B5EF4-FFF2-40B4-BE49-F238E27FC236}">
                      <a16:creationId xmlns:a16="http://schemas.microsoft.com/office/drawing/2014/main" id="{DD2736ED-11F1-4617-8DAF-A2B84E9A418E}"/>
                    </a:ext>
                  </a:extLst>
                </p:cNvPr>
                <p:cNvPicPr/>
                <p:nvPr/>
              </p:nvPicPr>
              <p:blipFill>
                <a:blip r:embed="rId19"/>
                <a:stretch>
                  <a:fillRect/>
                </a:stretch>
              </p:blipFill>
              <p:spPr>
                <a:xfrm>
                  <a:off x="4882691" y="485516"/>
                  <a:ext cx="167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A5218B2C-F380-4E69-B091-541C6B931C28}"/>
                    </a:ext>
                  </a:extLst>
                </p14:cNvPr>
                <p14:cNvContentPartPr/>
                <p14:nvPr/>
              </p14:nvContentPartPr>
              <p14:xfrm>
                <a:off x="5091491" y="333956"/>
                <a:ext cx="127080" cy="386280"/>
              </p14:xfrm>
            </p:contentPart>
          </mc:Choice>
          <mc:Fallback xmlns="">
            <p:pic>
              <p:nvPicPr>
                <p:cNvPr id="27" name="Ink 26">
                  <a:extLst>
                    <a:ext uri="{FF2B5EF4-FFF2-40B4-BE49-F238E27FC236}">
                      <a16:creationId xmlns:a16="http://schemas.microsoft.com/office/drawing/2014/main" id="{A5218B2C-F380-4E69-B091-541C6B931C28}"/>
                    </a:ext>
                  </a:extLst>
                </p:cNvPr>
                <p:cNvPicPr/>
                <p:nvPr/>
              </p:nvPicPr>
              <p:blipFill>
                <a:blip r:embed="rId21"/>
                <a:stretch>
                  <a:fillRect/>
                </a:stretch>
              </p:blipFill>
              <p:spPr>
                <a:xfrm>
                  <a:off x="5073851" y="315956"/>
                  <a:ext cx="16272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8" name="Ink 27">
                  <a:extLst>
                    <a:ext uri="{FF2B5EF4-FFF2-40B4-BE49-F238E27FC236}">
                      <a16:creationId xmlns:a16="http://schemas.microsoft.com/office/drawing/2014/main" id="{30691594-2BA7-4011-8F0A-578D53CB1967}"/>
                    </a:ext>
                  </a:extLst>
                </p14:cNvPr>
                <p14:cNvContentPartPr/>
                <p14:nvPr/>
              </p14:nvContentPartPr>
              <p14:xfrm>
                <a:off x="5104811" y="518996"/>
                <a:ext cx="137880" cy="6840"/>
              </p14:xfrm>
            </p:contentPart>
          </mc:Choice>
          <mc:Fallback xmlns="">
            <p:pic>
              <p:nvPicPr>
                <p:cNvPr id="28" name="Ink 27">
                  <a:extLst>
                    <a:ext uri="{FF2B5EF4-FFF2-40B4-BE49-F238E27FC236}">
                      <a16:creationId xmlns:a16="http://schemas.microsoft.com/office/drawing/2014/main" id="{30691594-2BA7-4011-8F0A-578D53CB1967}"/>
                    </a:ext>
                  </a:extLst>
                </p:cNvPr>
                <p:cNvPicPr/>
                <p:nvPr/>
              </p:nvPicPr>
              <p:blipFill>
                <a:blip r:embed="rId23"/>
                <a:stretch>
                  <a:fillRect/>
                </a:stretch>
              </p:blipFill>
              <p:spPr>
                <a:xfrm>
                  <a:off x="5086811" y="501356"/>
                  <a:ext cx="173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E1CBAE4C-3A19-423D-89E8-16F0FA3EC130}"/>
                    </a:ext>
                  </a:extLst>
                </p14:cNvPr>
                <p14:cNvContentPartPr/>
                <p14:nvPr/>
              </p14:nvContentPartPr>
              <p14:xfrm>
                <a:off x="5499011" y="499556"/>
                <a:ext cx="141480" cy="169920"/>
              </p14:xfrm>
            </p:contentPart>
          </mc:Choice>
          <mc:Fallback xmlns="">
            <p:pic>
              <p:nvPicPr>
                <p:cNvPr id="31" name="Ink 30">
                  <a:extLst>
                    <a:ext uri="{FF2B5EF4-FFF2-40B4-BE49-F238E27FC236}">
                      <a16:creationId xmlns:a16="http://schemas.microsoft.com/office/drawing/2014/main" id="{E1CBAE4C-3A19-423D-89E8-16F0FA3EC130}"/>
                    </a:ext>
                  </a:extLst>
                </p:cNvPr>
                <p:cNvPicPr/>
                <p:nvPr/>
              </p:nvPicPr>
              <p:blipFill>
                <a:blip r:embed="rId25"/>
                <a:stretch>
                  <a:fillRect/>
                </a:stretch>
              </p:blipFill>
              <p:spPr>
                <a:xfrm>
                  <a:off x="5481011" y="481916"/>
                  <a:ext cx="1771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CB407BB4-0106-45FC-825C-38808784565B}"/>
                    </a:ext>
                  </a:extLst>
                </p14:cNvPr>
                <p14:cNvContentPartPr/>
                <p14:nvPr/>
              </p14:nvContentPartPr>
              <p14:xfrm>
                <a:off x="5705651" y="494876"/>
                <a:ext cx="230040" cy="181080"/>
              </p14:xfrm>
            </p:contentPart>
          </mc:Choice>
          <mc:Fallback xmlns="">
            <p:pic>
              <p:nvPicPr>
                <p:cNvPr id="32" name="Ink 31">
                  <a:extLst>
                    <a:ext uri="{FF2B5EF4-FFF2-40B4-BE49-F238E27FC236}">
                      <a16:creationId xmlns:a16="http://schemas.microsoft.com/office/drawing/2014/main" id="{CB407BB4-0106-45FC-825C-38808784565B}"/>
                    </a:ext>
                  </a:extLst>
                </p:cNvPr>
                <p:cNvPicPr/>
                <p:nvPr/>
              </p:nvPicPr>
              <p:blipFill>
                <a:blip r:embed="rId27"/>
                <a:stretch>
                  <a:fillRect/>
                </a:stretch>
              </p:blipFill>
              <p:spPr>
                <a:xfrm>
                  <a:off x="5687651" y="476876"/>
                  <a:ext cx="2656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 name="Ink 32">
                  <a:extLst>
                    <a:ext uri="{FF2B5EF4-FFF2-40B4-BE49-F238E27FC236}">
                      <a16:creationId xmlns:a16="http://schemas.microsoft.com/office/drawing/2014/main" id="{9B80A1EF-571E-4E3F-93F9-71639FC28BCD}"/>
                    </a:ext>
                  </a:extLst>
                </p14:cNvPr>
                <p14:cNvContentPartPr/>
                <p14:nvPr/>
              </p14:nvContentPartPr>
              <p14:xfrm>
                <a:off x="6153491" y="489476"/>
                <a:ext cx="134280" cy="178200"/>
              </p14:xfrm>
            </p:contentPart>
          </mc:Choice>
          <mc:Fallback xmlns="">
            <p:pic>
              <p:nvPicPr>
                <p:cNvPr id="33" name="Ink 32">
                  <a:extLst>
                    <a:ext uri="{FF2B5EF4-FFF2-40B4-BE49-F238E27FC236}">
                      <a16:creationId xmlns:a16="http://schemas.microsoft.com/office/drawing/2014/main" id="{9B80A1EF-571E-4E3F-93F9-71639FC28BCD}"/>
                    </a:ext>
                  </a:extLst>
                </p:cNvPr>
                <p:cNvPicPr/>
                <p:nvPr/>
              </p:nvPicPr>
              <p:blipFill>
                <a:blip r:embed="rId29"/>
                <a:stretch>
                  <a:fillRect/>
                </a:stretch>
              </p:blipFill>
              <p:spPr>
                <a:xfrm>
                  <a:off x="6135851" y="471836"/>
                  <a:ext cx="1699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4" name="Ink 33">
                  <a:extLst>
                    <a:ext uri="{FF2B5EF4-FFF2-40B4-BE49-F238E27FC236}">
                      <a16:creationId xmlns:a16="http://schemas.microsoft.com/office/drawing/2014/main" id="{1968B690-69A5-4393-8A76-EFBD9EC84BEE}"/>
                    </a:ext>
                  </a:extLst>
                </p14:cNvPr>
                <p14:cNvContentPartPr/>
                <p14:nvPr/>
              </p14:nvContentPartPr>
              <p14:xfrm>
                <a:off x="6381011" y="308756"/>
                <a:ext cx="127440" cy="353160"/>
              </p14:xfrm>
            </p:contentPart>
          </mc:Choice>
          <mc:Fallback xmlns="">
            <p:pic>
              <p:nvPicPr>
                <p:cNvPr id="34" name="Ink 33">
                  <a:extLst>
                    <a:ext uri="{FF2B5EF4-FFF2-40B4-BE49-F238E27FC236}">
                      <a16:creationId xmlns:a16="http://schemas.microsoft.com/office/drawing/2014/main" id="{1968B690-69A5-4393-8A76-EFBD9EC84BEE}"/>
                    </a:ext>
                  </a:extLst>
                </p:cNvPr>
                <p:cNvPicPr/>
                <p:nvPr/>
              </p:nvPicPr>
              <p:blipFill>
                <a:blip r:embed="rId31"/>
                <a:stretch>
                  <a:fillRect/>
                </a:stretch>
              </p:blipFill>
              <p:spPr>
                <a:xfrm>
                  <a:off x="6363011" y="290756"/>
                  <a:ext cx="1630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F45AE9D2-E732-4D5E-AFC3-B6BE52DED436}"/>
                    </a:ext>
                  </a:extLst>
                </p14:cNvPr>
                <p14:cNvContentPartPr/>
                <p14:nvPr/>
              </p14:nvContentPartPr>
              <p14:xfrm>
                <a:off x="6646331" y="491276"/>
                <a:ext cx="95400" cy="154080"/>
              </p14:xfrm>
            </p:contentPart>
          </mc:Choice>
          <mc:Fallback xmlns="">
            <p:pic>
              <p:nvPicPr>
                <p:cNvPr id="35" name="Ink 34">
                  <a:extLst>
                    <a:ext uri="{FF2B5EF4-FFF2-40B4-BE49-F238E27FC236}">
                      <a16:creationId xmlns:a16="http://schemas.microsoft.com/office/drawing/2014/main" id="{F45AE9D2-E732-4D5E-AFC3-B6BE52DED436}"/>
                    </a:ext>
                  </a:extLst>
                </p:cNvPr>
                <p:cNvPicPr/>
                <p:nvPr/>
              </p:nvPicPr>
              <p:blipFill>
                <a:blip r:embed="rId33"/>
                <a:stretch>
                  <a:fillRect/>
                </a:stretch>
              </p:blipFill>
              <p:spPr>
                <a:xfrm>
                  <a:off x="6628691" y="473636"/>
                  <a:ext cx="131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Ink 35">
                  <a:extLst>
                    <a:ext uri="{FF2B5EF4-FFF2-40B4-BE49-F238E27FC236}">
                      <a16:creationId xmlns:a16="http://schemas.microsoft.com/office/drawing/2014/main" id="{904904EB-225C-4663-B4E0-E8B2A5E1B2AF}"/>
                    </a:ext>
                  </a:extLst>
                </p14:cNvPr>
                <p14:cNvContentPartPr/>
                <p14:nvPr/>
              </p14:nvContentPartPr>
              <p14:xfrm>
                <a:off x="6784931" y="490916"/>
                <a:ext cx="130680" cy="164880"/>
              </p14:xfrm>
            </p:contentPart>
          </mc:Choice>
          <mc:Fallback xmlns="">
            <p:pic>
              <p:nvPicPr>
                <p:cNvPr id="36" name="Ink 35">
                  <a:extLst>
                    <a:ext uri="{FF2B5EF4-FFF2-40B4-BE49-F238E27FC236}">
                      <a16:creationId xmlns:a16="http://schemas.microsoft.com/office/drawing/2014/main" id="{904904EB-225C-4663-B4E0-E8B2A5E1B2AF}"/>
                    </a:ext>
                  </a:extLst>
                </p:cNvPr>
                <p:cNvPicPr/>
                <p:nvPr/>
              </p:nvPicPr>
              <p:blipFill>
                <a:blip r:embed="rId35"/>
                <a:stretch>
                  <a:fillRect/>
                </a:stretch>
              </p:blipFill>
              <p:spPr>
                <a:xfrm>
                  <a:off x="6767291" y="472916"/>
                  <a:ext cx="166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68B6D68D-3A8B-4D49-892B-8A2ADBED46CF}"/>
                    </a:ext>
                  </a:extLst>
                </p14:cNvPr>
                <p14:cNvContentPartPr/>
                <p14:nvPr/>
              </p14:nvContentPartPr>
              <p14:xfrm>
                <a:off x="6952691" y="499556"/>
                <a:ext cx="153000" cy="138960"/>
              </p14:xfrm>
            </p:contentPart>
          </mc:Choice>
          <mc:Fallback xmlns="">
            <p:pic>
              <p:nvPicPr>
                <p:cNvPr id="37" name="Ink 36">
                  <a:extLst>
                    <a:ext uri="{FF2B5EF4-FFF2-40B4-BE49-F238E27FC236}">
                      <a16:creationId xmlns:a16="http://schemas.microsoft.com/office/drawing/2014/main" id="{68B6D68D-3A8B-4D49-892B-8A2ADBED46CF}"/>
                    </a:ext>
                  </a:extLst>
                </p:cNvPr>
                <p:cNvPicPr/>
                <p:nvPr/>
              </p:nvPicPr>
              <p:blipFill>
                <a:blip r:embed="rId37"/>
                <a:stretch>
                  <a:fillRect/>
                </a:stretch>
              </p:blipFill>
              <p:spPr>
                <a:xfrm>
                  <a:off x="6934691" y="481556"/>
                  <a:ext cx="188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9C6C09BA-5B1D-4A83-926C-40883A1CDD42}"/>
                    </a:ext>
                  </a:extLst>
                </p14:cNvPr>
                <p14:cNvContentPartPr/>
                <p14:nvPr/>
              </p14:nvContentPartPr>
              <p14:xfrm>
                <a:off x="7124411" y="414236"/>
                <a:ext cx="145080" cy="207720"/>
              </p14:xfrm>
            </p:contentPart>
          </mc:Choice>
          <mc:Fallback xmlns="">
            <p:pic>
              <p:nvPicPr>
                <p:cNvPr id="38" name="Ink 37">
                  <a:extLst>
                    <a:ext uri="{FF2B5EF4-FFF2-40B4-BE49-F238E27FC236}">
                      <a16:creationId xmlns:a16="http://schemas.microsoft.com/office/drawing/2014/main" id="{9C6C09BA-5B1D-4A83-926C-40883A1CDD42}"/>
                    </a:ext>
                  </a:extLst>
                </p:cNvPr>
                <p:cNvPicPr/>
                <p:nvPr/>
              </p:nvPicPr>
              <p:blipFill>
                <a:blip r:embed="rId39"/>
                <a:stretch>
                  <a:fillRect/>
                </a:stretch>
              </p:blipFill>
              <p:spPr>
                <a:xfrm>
                  <a:off x="7106771" y="396236"/>
                  <a:ext cx="1807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994F1F4D-717D-4E99-9982-BE9417469AFE}"/>
                    </a:ext>
                  </a:extLst>
                </p14:cNvPr>
                <p14:cNvContentPartPr/>
                <p14:nvPr/>
              </p14:nvContentPartPr>
              <p14:xfrm>
                <a:off x="7317371" y="492716"/>
                <a:ext cx="115560" cy="135000"/>
              </p14:xfrm>
            </p:contentPart>
          </mc:Choice>
          <mc:Fallback xmlns="">
            <p:pic>
              <p:nvPicPr>
                <p:cNvPr id="39" name="Ink 38">
                  <a:extLst>
                    <a:ext uri="{FF2B5EF4-FFF2-40B4-BE49-F238E27FC236}">
                      <a16:creationId xmlns:a16="http://schemas.microsoft.com/office/drawing/2014/main" id="{994F1F4D-717D-4E99-9982-BE9417469AFE}"/>
                    </a:ext>
                  </a:extLst>
                </p:cNvPr>
                <p:cNvPicPr/>
                <p:nvPr/>
              </p:nvPicPr>
              <p:blipFill>
                <a:blip r:embed="rId41"/>
                <a:stretch>
                  <a:fillRect/>
                </a:stretch>
              </p:blipFill>
              <p:spPr>
                <a:xfrm>
                  <a:off x="7299371" y="474716"/>
                  <a:ext cx="151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1BCE15B4-BAB5-4115-9416-1CCA4FBA2C2D}"/>
                    </a:ext>
                  </a:extLst>
                </p14:cNvPr>
                <p14:cNvContentPartPr/>
                <p14:nvPr/>
              </p14:nvContentPartPr>
              <p14:xfrm>
                <a:off x="7491971" y="302276"/>
                <a:ext cx="212760" cy="305640"/>
              </p14:xfrm>
            </p:contentPart>
          </mc:Choice>
          <mc:Fallback xmlns="">
            <p:pic>
              <p:nvPicPr>
                <p:cNvPr id="40" name="Ink 39">
                  <a:extLst>
                    <a:ext uri="{FF2B5EF4-FFF2-40B4-BE49-F238E27FC236}">
                      <a16:creationId xmlns:a16="http://schemas.microsoft.com/office/drawing/2014/main" id="{1BCE15B4-BAB5-4115-9416-1CCA4FBA2C2D}"/>
                    </a:ext>
                  </a:extLst>
                </p:cNvPr>
                <p:cNvPicPr/>
                <p:nvPr/>
              </p:nvPicPr>
              <p:blipFill>
                <a:blip r:embed="rId43"/>
                <a:stretch>
                  <a:fillRect/>
                </a:stretch>
              </p:blipFill>
              <p:spPr>
                <a:xfrm>
                  <a:off x="7474331" y="284276"/>
                  <a:ext cx="2484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 name="Ink 8">
                  <a:extLst>
                    <a:ext uri="{FF2B5EF4-FFF2-40B4-BE49-F238E27FC236}">
                      <a16:creationId xmlns:a16="http://schemas.microsoft.com/office/drawing/2014/main" id="{143DBC3F-2979-4125-B3F0-C46FBB5752E9}"/>
                    </a:ext>
                  </a:extLst>
                </p14:cNvPr>
                <p14:cNvContentPartPr/>
                <p14:nvPr/>
              </p14:nvContentPartPr>
              <p14:xfrm>
                <a:off x="1431011" y="435476"/>
                <a:ext cx="46800" cy="447480"/>
              </p14:xfrm>
            </p:contentPart>
          </mc:Choice>
          <mc:Fallback xmlns="">
            <p:pic>
              <p:nvPicPr>
                <p:cNvPr id="9" name="Ink 8">
                  <a:extLst>
                    <a:ext uri="{FF2B5EF4-FFF2-40B4-BE49-F238E27FC236}">
                      <a16:creationId xmlns:a16="http://schemas.microsoft.com/office/drawing/2014/main" id="{143DBC3F-2979-4125-B3F0-C46FBB5752E9}"/>
                    </a:ext>
                  </a:extLst>
                </p:cNvPr>
                <p:cNvPicPr/>
                <p:nvPr/>
              </p:nvPicPr>
              <p:blipFill>
                <a:blip r:embed="rId45"/>
                <a:stretch>
                  <a:fillRect/>
                </a:stretch>
              </p:blipFill>
              <p:spPr>
                <a:xfrm>
                  <a:off x="1413011" y="417476"/>
                  <a:ext cx="824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0" name="Ink 9">
                  <a:extLst>
                    <a:ext uri="{FF2B5EF4-FFF2-40B4-BE49-F238E27FC236}">
                      <a16:creationId xmlns:a16="http://schemas.microsoft.com/office/drawing/2014/main" id="{5C57738D-FBEF-4F50-8CDE-7D7D749CB03F}"/>
                    </a:ext>
                  </a:extLst>
                </p14:cNvPr>
                <p14:cNvContentPartPr/>
                <p14:nvPr/>
              </p14:nvContentPartPr>
              <p14:xfrm>
                <a:off x="1590851" y="270956"/>
                <a:ext cx="106560" cy="721080"/>
              </p14:xfrm>
            </p:contentPart>
          </mc:Choice>
          <mc:Fallback xmlns="">
            <p:pic>
              <p:nvPicPr>
                <p:cNvPr id="10" name="Ink 9">
                  <a:extLst>
                    <a:ext uri="{FF2B5EF4-FFF2-40B4-BE49-F238E27FC236}">
                      <a16:creationId xmlns:a16="http://schemas.microsoft.com/office/drawing/2014/main" id="{5C57738D-FBEF-4F50-8CDE-7D7D749CB03F}"/>
                    </a:ext>
                  </a:extLst>
                </p:cNvPr>
                <p:cNvPicPr/>
                <p:nvPr/>
              </p:nvPicPr>
              <p:blipFill>
                <a:blip r:embed="rId47"/>
                <a:stretch>
                  <a:fillRect/>
                </a:stretch>
              </p:blipFill>
              <p:spPr>
                <a:xfrm>
                  <a:off x="1573211" y="252956"/>
                  <a:ext cx="142200" cy="75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 name="Ink 10">
                  <a:extLst>
                    <a:ext uri="{FF2B5EF4-FFF2-40B4-BE49-F238E27FC236}">
                      <a16:creationId xmlns:a16="http://schemas.microsoft.com/office/drawing/2014/main" id="{1A343F73-3247-4734-BA94-D6B1538213DD}"/>
                    </a:ext>
                  </a:extLst>
                </p14:cNvPr>
                <p14:cNvContentPartPr/>
                <p14:nvPr/>
              </p14:nvContentPartPr>
              <p14:xfrm>
                <a:off x="1433171" y="526556"/>
                <a:ext cx="248040" cy="75600"/>
              </p14:xfrm>
            </p:contentPart>
          </mc:Choice>
          <mc:Fallback xmlns="">
            <p:pic>
              <p:nvPicPr>
                <p:cNvPr id="11" name="Ink 10">
                  <a:extLst>
                    <a:ext uri="{FF2B5EF4-FFF2-40B4-BE49-F238E27FC236}">
                      <a16:creationId xmlns:a16="http://schemas.microsoft.com/office/drawing/2014/main" id="{1A343F73-3247-4734-BA94-D6B1538213DD}"/>
                    </a:ext>
                  </a:extLst>
                </p:cNvPr>
                <p:cNvPicPr/>
                <p:nvPr/>
              </p:nvPicPr>
              <p:blipFill>
                <a:blip r:embed="rId49"/>
                <a:stretch>
                  <a:fillRect/>
                </a:stretch>
              </p:blipFill>
              <p:spPr>
                <a:xfrm>
                  <a:off x="1415531" y="508556"/>
                  <a:ext cx="283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 name="Ink 12">
                  <a:extLst>
                    <a:ext uri="{FF2B5EF4-FFF2-40B4-BE49-F238E27FC236}">
                      <a16:creationId xmlns:a16="http://schemas.microsoft.com/office/drawing/2014/main" id="{665EABB1-D09A-4A6D-8DD8-5DC6303E417A}"/>
                    </a:ext>
                  </a:extLst>
                </p14:cNvPr>
                <p14:cNvContentPartPr/>
                <p14:nvPr/>
              </p14:nvContentPartPr>
              <p14:xfrm>
                <a:off x="1773731" y="513236"/>
                <a:ext cx="98280" cy="162720"/>
              </p14:xfrm>
            </p:contentPart>
          </mc:Choice>
          <mc:Fallback xmlns="">
            <p:pic>
              <p:nvPicPr>
                <p:cNvPr id="13" name="Ink 12">
                  <a:extLst>
                    <a:ext uri="{FF2B5EF4-FFF2-40B4-BE49-F238E27FC236}">
                      <a16:creationId xmlns:a16="http://schemas.microsoft.com/office/drawing/2014/main" id="{665EABB1-D09A-4A6D-8DD8-5DC6303E417A}"/>
                    </a:ext>
                  </a:extLst>
                </p:cNvPr>
                <p:cNvPicPr/>
                <p:nvPr/>
              </p:nvPicPr>
              <p:blipFill>
                <a:blip r:embed="rId51"/>
                <a:stretch>
                  <a:fillRect/>
                </a:stretch>
              </p:blipFill>
              <p:spPr>
                <a:xfrm>
                  <a:off x="1755731" y="495596"/>
                  <a:ext cx="1339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 name="Ink 13">
                  <a:extLst>
                    <a:ext uri="{FF2B5EF4-FFF2-40B4-BE49-F238E27FC236}">
                      <a16:creationId xmlns:a16="http://schemas.microsoft.com/office/drawing/2014/main" id="{20FB6A88-252A-4C91-A512-54E4FBA7C3AD}"/>
                    </a:ext>
                  </a:extLst>
                </p14:cNvPr>
                <p14:cNvContentPartPr/>
                <p14:nvPr/>
              </p14:nvContentPartPr>
              <p14:xfrm>
                <a:off x="1989371" y="521516"/>
                <a:ext cx="212040" cy="127080"/>
              </p14:xfrm>
            </p:contentPart>
          </mc:Choice>
          <mc:Fallback xmlns="">
            <p:pic>
              <p:nvPicPr>
                <p:cNvPr id="14" name="Ink 13">
                  <a:extLst>
                    <a:ext uri="{FF2B5EF4-FFF2-40B4-BE49-F238E27FC236}">
                      <a16:creationId xmlns:a16="http://schemas.microsoft.com/office/drawing/2014/main" id="{20FB6A88-252A-4C91-A512-54E4FBA7C3AD}"/>
                    </a:ext>
                  </a:extLst>
                </p:cNvPr>
                <p:cNvPicPr/>
                <p:nvPr/>
              </p:nvPicPr>
              <p:blipFill>
                <a:blip r:embed="rId53"/>
                <a:stretch>
                  <a:fillRect/>
                </a:stretch>
              </p:blipFill>
              <p:spPr>
                <a:xfrm>
                  <a:off x="1971371" y="503876"/>
                  <a:ext cx="247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5" name="Ink 14">
                  <a:extLst>
                    <a:ext uri="{FF2B5EF4-FFF2-40B4-BE49-F238E27FC236}">
                      <a16:creationId xmlns:a16="http://schemas.microsoft.com/office/drawing/2014/main" id="{0E77A399-16C0-4717-9C3C-83393A0EEDFD}"/>
                    </a:ext>
                  </a:extLst>
                </p14:cNvPr>
                <p14:cNvContentPartPr/>
                <p14:nvPr/>
              </p14:nvContentPartPr>
              <p14:xfrm>
                <a:off x="2353331" y="473276"/>
                <a:ext cx="300240" cy="203040"/>
              </p14:xfrm>
            </p:contentPart>
          </mc:Choice>
          <mc:Fallback xmlns="">
            <p:pic>
              <p:nvPicPr>
                <p:cNvPr id="15" name="Ink 14">
                  <a:extLst>
                    <a:ext uri="{FF2B5EF4-FFF2-40B4-BE49-F238E27FC236}">
                      <a16:creationId xmlns:a16="http://schemas.microsoft.com/office/drawing/2014/main" id="{0E77A399-16C0-4717-9C3C-83393A0EEDFD}"/>
                    </a:ext>
                  </a:extLst>
                </p:cNvPr>
                <p:cNvPicPr/>
                <p:nvPr/>
              </p:nvPicPr>
              <p:blipFill>
                <a:blip r:embed="rId55"/>
                <a:stretch>
                  <a:fillRect/>
                </a:stretch>
              </p:blipFill>
              <p:spPr>
                <a:xfrm>
                  <a:off x="2335691" y="455276"/>
                  <a:ext cx="3358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6" name="Ink 15">
                  <a:extLst>
                    <a:ext uri="{FF2B5EF4-FFF2-40B4-BE49-F238E27FC236}">
                      <a16:creationId xmlns:a16="http://schemas.microsoft.com/office/drawing/2014/main" id="{0343E592-DB60-47B9-A535-B2F4F89D1240}"/>
                    </a:ext>
                  </a:extLst>
                </p14:cNvPr>
                <p14:cNvContentPartPr/>
                <p14:nvPr/>
              </p14:nvContentPartPr>
              <p14:xfrm>
                <a:off x="2668331" y="458156"/>
                <a:ext cx="132120" cy="189360"/>
              </p14:xfrm>
            </p:contentPart>
          </mc:Choice>
          <mc:Fallback xmlns="">
            <p:pic>
              <p:nvPicPr>
                <p:cNvPr id="16" name="Ink 15">
                  <a:extLst>
                    <a:ext uri="{FF2B5EF4-FFF2-40B4-BE49-F238E27FC236}">
                      <a16:creationId xmlns:a16="http://schemas.microsoft.com/office/drawing/2014/main" id="{0343E592-DB60-47B9-A535-B2F4F89D1240}"/>
                    </a:ext>
                  </a:extLst>
                </p:cNvPr>
                <p:cNvPicPr/>
                <p:nvPr/>
              </p:nvPicPr>
              <p:blipFill>
                <a:blip r:embed="rId57"/>
                <a:stretch>
                  <a:fillRect/>
                </a:stretch>
              </p:blipFill>
              <p:spPr>
                <a:xfrm>
                  <a:off x="2650691" y="440516"/>
                  <a:ext cx="167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 name="Ink 16">
                  <a:extLst>
                    <a:ext uri="{FF2B5EF4-FFF2-40B4-BE49-F238E27FC236}">
                      <a16:creationId xmlns:a16="http://schemas.microsoft.com/office/drawing/2014/main" id="{161943D4-2F14-49E2-A9C2-17619F1B1648}"/>
                    </a:ext>
                  </a:extLst>
                </p14:cNvPr>
                <p14:cNvContentPartPr/>
                <p14:nvPr/>
              </p14:nvContentPartPr>
              <p14:xfrm>
                <a:off x="2876411" y="489116"/>
                <a:ext cx="293400" cy="260640"/>
              </p14:xfrm>
            </p:contentPart>
          </mc:Choice>
          <mc:Fallback xmlns="">
            <p:pic>
              <p:nvPicPr>
                <p:cNvPr id="17" name="Ink 16">
                  <a:extLst>
                    <a:ext uri="{FF2B5EF4-FFF2-40B4-BE49-F238E27FC236}">
                      <a16:creationId xmlns:a16="http://schemas.microsoft.com/office/drawing/2014/main" id="{161943D4-2F14-49E2-A9C2-17619F1B1648}"/>
                    </a:ext>
                  </a:extLst>
                </p:cNvPr>
                <p:cNvPicPr/>
                <p:nvPr/>
              </p:nvPicPr>
              <p:blipFill>
                <a:blip r:embed="rId59"/>
                <a:stretch>
                  <a:fillRect/>
                </a:stretch>
              </p:blipFill>
              <p:spPr>
                <a:xfrm>
                  <a:off x="2858771" y="471476"/>
                  <a:ext cx="329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 name="Ink 17">
                  <a:extLst>
                    <a:ext uri="{FF2B5EF4-FFF2-40B4-BE49-F238E27FC236}">
                      <a16:creationId xmlns:a16="http://schemas.microsoft.com/office/drawing/2014/main" id="{0D510BDD-1FE0-4093-BEF0-A29A28649DA9}"/>
                    </a:ext>
                  </a:extLst>
                </p14:cNvPr>
                <p14:cNvContentPartPr/>
                <p14:nvPr/>
              </p14:nvContentPartPr>
              <p14:xfrm>
                <a:off x="3386171" y="356636"/>
                <a:ext cx="184680" cy="329760"/>
              </p14:xfrm>
            </p:contentPart>
          </mc:Choice>
          <mc:Fallback xmlns="">
            <p:pic>
              <p:nvPicPr>
                <p:cNvPr id="18" name="Ink 17">
                  <a:extLst>
                    <a:ext uri="{FF2B5EF4-FFF2-40B4-BE49-F238E27FC236}">
                      <a16:creationId xmlns:a16="http://schemas.microsoft.com/office/drawing/2014/main" id="{0D510BDD-1FE0-4093-BEF0-A29A28649DA9}"/>
                    </a:ext>
                  </a:extLst>
                </p:cNvPr>
                <p:cNvPicPr/>
                <p:nvPr/>
              </p:nvPicPr>
              <p:blipFill>
                <a:blip r:embed="rId61"/>
                <a:stretch>
                  <a:fillRect/>
                </a:stretch>
              </p:blipFill>
              <p:spPr>
                <a:xfrm>
                  <a:off x="3368531" y="338996"/>
                  <a:ext cx="22032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9" name="Ink 18">
                  <a:extLst>
                    <a:ext uri="{FF2B5EF4-FFF2-40B4-BE49-F238E27FC236}">
                      <a16:creationId xmlns:a16="http://schemas.microsoft.com/office/drawing/2014/main" id="{AD157C6C-14AE-4F9E-B01F-1F6D40E29ABB}"/>
                    </a:ext>
                  </a:extLst>
                </p14:cNvPr>
                <p14:cNvContentPartPr/>
                <p14:nvPr/>
              </p14:nvContentPartPr>
              <p14:xfrm>
                <a:off x="3585611" y="380756"/>
                <a:ext cx="147960" cy="296280"/>
              </p14:xfrm>
            </p:contentPart>
          </mc:Choice>
          <mc:Fallback xmlns="">
            <p:pic>
              <p:nvPicPr>
                <p:cNvPr id="19" name="Ink 18">
                  <a:extLst>
                    <a:ext uri="{FF2B5EF4-FFF2-40B4-BE49-F238E27FC236}">
                      <a16:creationId xmlns:a16="http://schemas.microsoft.com/office/drawing/2014/main" id="{AD157C6C-14AE-4F9E-B01F-1F6D40E29ABB}"/>
                    </a:ext>
                  </a:extLst>
                </p:cNvPr>
                <p:cNvPicPr/>
                <p:nvPr/>
              </p:nvPicPr>
              <p:blipFill>
                <a:blip r:embed="rId63"/>
                <a:stretch>
                  <a:fillRect/>
                </a:stretch>
              </p:blipFill>
              <p:spPr>
                <a:xfrm>
                  <a:off x="3567611" y="362756"/>
                  <a:ext cx="1836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0" name="Ink 19">
                  <a:extLst>
                    <a:ext uri="{FF2B5EF4-FFF2-40B4-BE49-F238E27FC236}">
                      <a16:creationId xmlns:a16="http://schemas.microsoft.com/office/drawing/2014/main" id="{751C8733-A8DE-4E72-B366-3ECF8B170CE9}"/>
                    </a:ext>
                  </a:extLst>
                </p14:cNvPr>
                <p14:cNvContentPartPr/>
                <p14:nvPr/>
              </p14:nvContentPartPr>
              <p14:xfrm>
                <a:off x="3614771" y="362036"/>
                <a:ext cx="165960" cy="25560"/>
              </p14:xfrm>
            </p:contentPart>
          </mc:Choice>
          <mc:Fallback xmlns="">
            <p:pic>
              <p:nvPicPr>
                <p:cNvPr id="20" name="Ink 19">
                  <a:extLst>
                    <a:ext uri="{FF2B5EF4-FFF2-40B4-BE49-F238E27FC236}">
                      <a16:creationId xmlns:a16="http://schemas.microsoft.com/office/drawing/2014/main" id="{751C8733-A8DE-4E72-B366-3ECF8B170CE9}"/>
                    </a:ext>
                  </a:extLst>
                </p:cNvPr>
                <p:cNvPicPr/>
                <p:nvPr/>
              </p:nvPicPr>
              <p:blipFill>
                <a:blip r:embed="rId65"/>
                <a:stretch>
                  <a:fillRect/>
                </a:stretch>
              </p:blipFill>
              <p:spPr>
                <a:xfrm>
                  <a:off x="3596771" y="344036"/>
                  <a:ext cx="2016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22" name="Ink 21">
                  <a:extLst>
                    <a:ext uri="{FF2B5EF4-FFF2-40B4-BE49-F238E27FC236}">
                      <a16:creationId xmlns:a16="http://schemas.microsoft.com/office/drawing/2014/main" id="{317162A9-900D-47F1-9548-E4C91A3E39DD}"/>
                    </a:ext>
                  </a:extLst>
                </p14:cNvPr>
                <p14:cNvContentPartPr/>
                <p14:nvPr/>
              </p14:nvContentPartPr>
              <p14:xfrm>
                <a:off x="3953171" y="534476"/>
                <a:ext cx="77040" cy="119160"/>
              </p14:xfrm>
            </p:contentPart>
          </mc:Choice>
          <mc:Fallback xmlns="">
            <p:pic>
              <p:nvPicPr>
                <p:cNvPr id="22" name="Ink 21">
                  <a:extLst>
                    <a:ext uri="{FF2B5EF4-FFF2-40B4-BE49-F238E27FC236}">
                      <a16:creationId xmlns:a16="http://schemas.microsoft.com/office/drawing/2014/main" id="{317162A9-900D-47F1-9548-E4C91A3E39DD}"/>
                    </a:ext>
                  </a:extLst>
                </p:cNvPr>
                <p:cNvPicPr/>
                <p:nvPr/>
              </p:nvPicPr>
              <p:blipFill>
                <a:blip r:embed="rId67"/>
                <a:stretch>
                  <a:fillRect/>
                </a:stretch>
              </p:blipFill>
              <p:spPr>
                <a:xfrm>
                  <a:off x="3935171" y="516476"/>
                  <a:ext cx="112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3" name="Ink 22">
                  <a:extLst>
                    <a:ext uri="{FF2B5EF4-FFF2-40B4-BE49-F238E27FC236}">
                      <a16:creationId xmlns:a16="http://schemas.microsoft.com/office/drawing/2014/main" id="{C33CD17B-60F7-49BD-8DAA-6E3CF528D13A}"/>
                    </a:ext>
                  </a:extLst>
                </p14:cNvPr>
                <p14:cNvContentPartPr/>
                <p14:nvPr/>
              </p14:nvContentPartPr>
              <p14:xfrm>
                <a:off x="4079171" y="342236"/>
                <a:ext cx="176400" cy="339120"/>
              </p14:xfrm>
            </p:contentPart>
          </mc:Choice>
          <mc:Fallback xmlns="">
            <p:pic>
              <p:nvPicPr>
                <p:cNvPr id="23" name="Ink 22">
                  <a:extLst>
                    <a:ext uri="{FF2B5EF4-FFF2-40B4-BE49-F238E27FC236}">
                      <a16:creationId xmlns:a16="http://schemas.microsoft.com/office/drawing/2014/main" id="{C33CD17B-60F7-49BD-8DAA-6E3CF528D13A}"/>
                    </a:ext>
                  </a:extLst>
                </p:cNvPr>
                <p:cNvPicPr/>
                <p:nvPr/>
              </p:nvPicPr>
              <p:blipFill>
                <a:blip r:embed="rId69"/>
                <a:stretch>
                  <a:fillRect/>
                </a:stretch>
              </p:blipFill>
              <p:spPr>
                <a:xfrm>
                  <a:off x="4061531" y="324596"/>
                  <a:ext cx="21204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45B53BAF-DBC8-4838-AED5-469A8B3DE439}"/>
                    </a:ext>
                  </a:extLst>
                </p14:cNvPr>
                <p14:cNvContentPartPr/>
                <p14:nvPr/>
              </p14:nvContentPartPr>
              <p14:xfrm>
                <a:off x="1945451" y="905276"/>
                <a:ext cx="228600" cy="208800"/>
              </p14:xfrm>
            </p:contentPart>
          </mc:Choice>
          <mc:Fallback xmlns="">
            <p:pic>
              <p:nvPicPr>
                <p:cNvPr id="43" name="Ink 42">
                  <a:extLst>
                    <a:ext uri="{FF2B5EF4-FFF2-40B4-BE49-F238E27FC236}">
                      <a16:creationId xmlns:a16="http://schemas.microsoft.com/office/drawing/2014/main" id="{45B53BAF-DBC8-4838-AED5-469A8B3DE439}"/>
                    </a:ext>
                  </a:extLst>
                </p:cNvPr>
                <p:cNvPicPr/>
                <p:nvPr/>
              </p:nvPicPr>
              <p:blipFill>
                <a:blip r:embed="rId71"/>
                <a:stretch>
                  <a:fillRect/>
                </a:stretch>
              </p:blipFill>
              <p:spPr>
                <a:xfrm>
                  <a:off x="1927811" y="887636"/>
                  <a:ext cx="2642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2DDEDB93-7BF2-4A79-9AC3-0AA52ADF562A}"/>
                    </a:ext>
                  </a:extLst>
                </p14:cNvPr>
                <p14:cNvContentPartPr/>
                <p14:nvPr/>
              </p14:nvContentPartPr>
              <p14:xfrm>
                <a:off x="2220491" y="795116"/>
                <a:ext cx="243000" cy="264240"/>
              </p14:xfrm>
            </p:contentPart>
          </mc:Choice>
          <mc:Fallback xmlns="">
            <p:pic>
              <p:nvPicPr>
                <p:cNvPr id="44" name="Ink 43">
                  <a:extLst>
                    <a:ext uri="{FF2B5EF4-FFF2-40B4-BE49-F238E27FC236}">
                      <a16:creationId xmlns:a16="http://schemas.microsoft.com/office/drawing/2014/main" id="{2DDEDB93-7BF2-4A79-9AC3-0AA52ADF562A}"/>
                    </a:ext>
                  </a:extLst>
                </p:cNvPr>
                <p:cNvPicPr/>
                <p:nvPr/>
              </p:nvPicPr>
              <p:blipFill>
                <a:blip r:embed="rId73"/>
                <a:stretch>
                  <a:fillRect/>
                </a:stretch>
              </p:blipFill>
              <p:spPr>
                <a:xfrm>
                  <a:off x="2202491" y="777476"/>
                  <a:ext cx="2786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Ink 44">
                  <a:extLst>
                    <a:ext uri="{FF2B5EF4-FFF2-40B4-BE49-F238E27FC236}">
                      <a16:creationId xmlns:a16="http://schemas.microsoft.com/office/drawing/2014/main" id="{34241AE9-717E-4018-807C-6BB4271239B2}"/>
                    </a:ext>
                  </a:extLst>
                </p14:cNvPr>
                <p14:cNvContentPartPr/>
                <p14:nvPr/>
              </p14:nvContentPartPr>
              <p14:xfrm>
                <a:off x="2542691" y="926156"/>
                <a:ext cx="151560" cy="138960"/>
              </p14:xfrm>
            </p:contentPart>
          </mc:Choice>
          <mc:Fallback xmlns="">
            <p:pic>
              <p:nvPicPr>
                <p:cNvPr id="45" name="Ink 44">
                  <a:extLst>
                    <a:ext uri="{FF2B5EF4-FFF2-40B4-BE49-F238E27FC236}">
                      <a16:creationId xmlns:a16="http://schemas.microsoft.com/office/drawing/2014/main" id="{34241AE9-717E-4018-807C-6BB4271239B2}"/>
                    </a:ext>
                  </a:extLst>
                </p:cNvPr>
                <p:cNvPicPr/>
                <p:nvPr/>
              </p:nvPicPr>
              <p:blipFill>
                <a:blip r:embed="rId75"/>
                <a:stretch>
                  <a:fillRect/>
                </a:stretch>
              </p:blipFill>
              <p:spPr>
                <a:xfrm>
                  <a:off x="2524691" y="908516"/>
                  <a:ext cx="187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Ink 45">
                  <a:extLst>
                    <a:ext uri="{FF2B5EF4-FFF2-40B4-BE49-F238E27FC236}">
                      <a16:creationId xmlns:a16="http://schemas.microsoft.com/office/drawing/2014/main" id="{8B845998-B8DB-4BE7-8AC5-C248E0964C00}"/>
                    </a:ext>
                  </a:extLst>
                </p14:cNvPr>
                <p14:cNvContentPartPr/>
                <p14:nvPr/>
              </p14:nvContentPartPr>
              <p14:xfrm>
                <a:off x="2953091" y="760916"/>
                <a:ext cx="240120" cy="281520"/>
              </p14:xfrm>
            </p:contentPart>
          </mc:Choice>
          <mc:Fallback xmlns="">
            <p:pic>
              <p:nvPicPr>
                <p:cNvPr id="46" name="Ink 45">
                  <a:extLst>
                    <a:ext uri="{FF2B5EF4-FFF2-40B4-BE49-F238E27FC236}">
                      <a16:creationId xmlns:a16="http://schemas.microsoft.com/office/drawing/2014/main" id="{8B845998-B8DB-4BE7-8AC5-C248E0964C00}"/>
                    </a:ext>
                  </a:extLst>
                </p:cNvPr>
                <p:cNvPicPr/>
                <p:nvPr/>
              </p:nvPicPr>
              <p:blipFill>
                <a:blip r:embed="rId77"/>
                <a:stretch>
                  <a:fillRect/>
                </a:stretch>
              </p:blipFill>
              <p:spPr>
                <a:xfrm>
                  <a:off x="2935091" y="743276"/>
                  <a:ext cx="27576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Ink 46">
                  <a:extLst>
                    <a:ext uri="{FF2B5EF4-FFF2-40B4-BE49-F238E27FC236}">
                      <a16:creationId xmlns:a16="http://schemas.microsoft.com/office/drawing/2014/main" id="{89DE89DC-1510-4F06-8881-CF530A1323A4}"/>
                    </a:ext>
                  </a:extLst>
                </p14:cNvPr>
                <p14:cNvContentPartPr/>
                <p14:nvPr/>
              </p14:nvContentPartPr>
              <p14:xfrm>
                <a:off x="3186371" y="958196"/>
                <a:ext cx="45720" cy="87480"/>
              </p14:xfrm>
            </p:contentPart>
          </mc:Choice>
          <mc:Fallback xmlns="">
            <p:pic>
              <p:nvPicPr>
                <p:cNvPr id="47" name="Ink 46">
                  <a:extLst>
                    <a:ext uri="{FF2B5EF4-FFF2-40B4-BE49-F238E27FC236}">
                      <a16:creationId xmlns:a16="http://schemas.microsoft.com/office/drawing/2014/main" id="{89DE89DC-1510-4F06-8881-CF530A1323A4}"/>
                    </a:ext>
                  </a:extLst>
                </p:cNvPr>
                <p:cNvPicPr/>
                <p:nvPr/>
              </p:nvPicPr>
              <p:blipFill>
                <a:blip r:embed="rId79"/>
                <a:stretch>
                  <a:fillRect/>
                </a:stretch>
              </p:blipFill>
              <p:spPr>
                <a:xfrm>
                  <a:off x="3168731" y="940196"/>
                  <a:ext cx="81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Ink 47">
                  <a:extLst>
                    <a:ext uri="{FF2B5EF4-FFF2-40B4-BE49-F238E27FC236}">
                      <a16:creationId xmlns:a16="http://schemas.microsoft.com/office/drawing/2014/main" id="{38974A86-3819-47B5-9F61-544B55FA56C3}"/>
                    </a:ext>
                  </a:extLst>
                </p14:cNvPr>
                <p14:cNvContentPartPr/>
                <p14:nvPr/>
              </p14:nvContentPartPr>
              <p14:xfrm>
                <a:off x="3331451" y="832196"/>
                <a:ext cx="124560" cy="228600"/>
              </p14:xfrm>
            </p:contentPart>
          </mc:Choice>
          <mc:Fallback xmlns="">
            <p:pic>
              <p:nvPicPr>
                <p:cNvPr id="48" name="Ink 47">
                  <a:extLst>
                    <a:ext uri="{FF2B5EF4-FFF2-40B4-BE49-F238E27FC236}">
                      <a16:creationId xmlns:a16="http://schemas.microsoft.com/office/drawing/2014/main" id="{38974A86-3819-47B5-9F61-544B55FA56C3}"/>
                    </a:ext>
                  </a:extLst>
                </p:cNvPr>
                <p:cNvPicPr/>
                <p:nvPr/>
              </p:nvPicPr>
              <p:blipFill>
                <a:blip r:embed="rId81"/>
                <a:stretch>
                  <a:fillRect/>
                </a:stretch>
              </p:blipFill>
              <p:spPr>
                <a:xfrm>
                  <a:off x="3313811" y="814196"/>
                  <a:ext cx="1602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Ink 48">
                  <a:extLst>
                    <a:ext uri="{FF2B5EF4-FFF2-40B4-BE49-F238E27FC236}">
                      <a16:creationId xmlns:a16="http://schemas.microsoft.com/office/drawing/2014/main" id="{8DE81C6D-D953-486D-9A0B-F3D33584B2D4}"/>
                    </a:ext>
                  </a:extLst>
                </p14:cNvPr>
                <p14:cNvContentPartPr/>
                <p14:nvPr/>
              </p14:nvContentPartPr>
              <p14:xfrm>
                <a:off x="3357371" y="828596"/>
                <a:ext cx="136080" cy="20880"/>
              </p14:xfrm>
            </p:contentPart>
          </mc:Choice>
          <mc:Fallback xmlns="">
            <p:pic>
              <p:nvPicPr>
                <p:cNvPr id="49" name="Ink 48">
                  <a:extLst>
                    <a:ext uri="{FF2B5EF4-FFF2-40B4-BE49-F238E27FC236}">
                      <a16:creationId xmlns:a16="http://schemas.microsoft.com/office/drawing/2014/main" id="{8DE81C6D-D953-486D-9A0B-F3D33584B2D4}"/>
                    </a:ext>
                  </a:extLst>
                </p:cNvPr>
                <p:cNvPicPr/>
                <p:nvPr/>
              </p:nvPicPr>
              <p:blipFill>
                <a:blip r:embed="rId83"/>
                <a:stretch>
                  <a:fillRect/>
                </a:stretch>
              </p:blipFill>
              <p:spPr>
                <a:xfrm>
                  <a:off x="3339371" y="810956"/>
                  <a:ext cx="1717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B280DDBA-70A8-48B0-B734-62E9C6D4D512}"/>
                    </a:ext>
                  </a:extLst>
                </p14:cNvPr>
                <p14:cNvContentPartPr/>
                <p14:nvPr/>
              </p14:nvContentPartPr>
              <p14:xfrm>
                <a:off x="3522611" y="851996"/>
                <a:ext cx="141840" cy="233280"/>
              </p14:xfrm>
            </p:contentPart>
          </mc:Choice>
          <mc:Fallback xmlns="">
            <p:pic>
              <p:nvPicPr>
                <p:cNvPr id="50" name="Ink 49">
                  <a:extLst>
                    <a:ext uri="{FF2B5EF4-FFF2-40B4-BE49-F238E27FC236}">
                      <a16:creationId xmlns:a16="http://schemas.microsoft.com/office/drawing/2014/main" id="{B280DDBA-70A8-48B0-B734-62E9C6D4D512}"/>
                    </a:ext>
                  </a:extLst>
                </p:cNvPr>
                <p:cNvPicPr/>
                <p:nvPr/>
              </p:nvPicPr>
              <p:blipFill>
                <a:blip r:embed="rId85"/>
                <a:stretch>
                  <a:fillRect/>
                </a:stretch>
              </p:blipFill>
              <p:spPr>
                <a:xfrm>
                  <a:off x="3504611" y="833996"/>
                  <a:ext cx="1774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Ink 51">
                  <a:extLst>
                    <a:ext uri="{FF2B5EF4-FFF2-40B4-BE49-F238E27FC236}">
                      <a16:creationId xmlns:a16="http://schemas.microsoft.com/office/drawing/2014/main" id="{E91DA608-B60A-4F93-B976-0396EF2BF481}"/>
                    </a:ext>
                  </a:extLst>
                </p14:cNvPr>
                <p14:cNvContentPartPr/>
                <p14:nvPr/>
              </p14:nvContentPartPr>
              <p14:xfrm>
                <a:off x="3866411" y="963596"/>
                <a:ext cx="178920" cy="368640"/>
              </p14:xfrm>
            </p:contentPart>
          </mc:Choice>
          <mc:Fallback xmlns="">
            <p:pic>
              <p:nvPicPr>
                <p:cNvPr id="52" name="Ink 51">
                  <a:extLst>
                    <a:ext uri="{FF2B5EF4-FFF2-40B4-BE49-F238E27FC236}">
                      <a16:creationId xmlns:a16="http://schemas.microsoft.com/office/drawing/2014/main" id="{E91DA608-B60A-4F93-B976-0396EF2BF481}"/>
                    </a:ext>
                  </a:extLst>
                </p:cNvPr>
                <p:cNvPicPr/>
                <p:nvPr/>
              </p:nvPicPr>
              <p:blipFill>
                <a:blip r:embed="rId87"/>
                <a:stretch>
                  <a:fillRect/>
                </a:stretch>
              </p:blipFill>
              <p:spPr>
                <a:xfrm>
                  <a:off x="3848411" y="945956"/>
                  <a:ext cx="214560"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Ink 53">
                  <a:extLst>
                    <a:ext uri="{FF2B5EF4-FFF2-40B4-BE49-F238E27FC236}">
                      <a16:creationId xmlns:a16="http://schemas.microsoft.com/office/drawing/2014/main" id="{A2036E14-9DED-40C0-94C2-F9DE646DF236}"/>
                    </a:ext>
                  </a:extLst>
                </p14:cNvPr>
                <p14:cNvContentPartPr/>
                <p14:nvPr/>
              </p14:nvContentPartPr>
              <p14:xfrm>
                <a:off x="4304891" y="911396"/>
                <a:ext cx="314640" cy="255240"/>
              </p14:xfrm>
            </p:contentPart>
          </mc:Choice>
          <mc:Fallback xmlns="">
            <p:pic>
              <p:nvPicPr>
                <p:cNvPr id="54" name="Ink 53">
                  <a:extLst>
                    <a:ext uri="{FF2B5EF4-FFF2-40B4-BE49-F238E27FC236}">
                      <a16:creationId xmlns:a16="http://schemas.microsoft.com/office/drawing/2014/main" id="{A2036E14-9DED-40C0-94C2-F9DE646DF236}"/>
                    </a:ext>
                  </a:extLst>
                </p:cNvPr>
                <p:cNvPicPr/>
                <p:nvPr/>
              </p:nvPicPr>
              <p:blipFill>
                <a:blip r:embed="rId89"/>
                <a:stretch>
                  <a:fillRect/>
                </a:stretch>
              </p:blipFill>
              <p:spPr>
                <a:xfrm>
                  <a:off x="4286891" y="893756"/>
                  <a:ext cx="35028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Ink 54">
                  <a:extLst>
                    <a:ext uri="{FF2B5EF4-FFF2-40B4-BE49-F238E27FC236}">
                      <a16:creationId xmlns:a16="http://schemas.microsoft.com/office/drawing/2014/main" id="{7D35294F-B8F2-4768-8B85-617A4ADDCC85}"/>
                    </a:ext>
                  </a:extLst>
                </p14:cNvPr>
                <p14:cNvContentPartPr/>
                <p14:nvPr/>
              </p14:nvContentPartPr>
              <p14:xfrm>
                <a:off x="4687931" y="993116"/>
                <a:ext cx="115560" cy="318600"/>
              </p14:xfrm>
            </p:contentPart>
          </mc:Choice>
          <mc:Fallback xmlns="">
            <p:pic>
              <p:nvPicPr>
                <p:cNvPr id="55" name="Ink 54">
                  <a:extLst>
                    <a:ext uri="{FF2B5EF4-FFF2-40B4-BE49-F238E27FC236}">
                      <a16:creationId xmlns:a16="http://schemas.microsoft.com/office/drawing/2014/main" id="{7D35294F-B8F2-4768-8B85-617A4ADDCC85}"/>
                    </a:ext>
                  </a:extLst>
                </p:cNvPr>
                <p:cNvPicPr/>
                <p:nvPr/>
              </p:nvPicPr>
              <p:blipFill>
                <a:blip r:embed="rId91"/>
                <a:stretch>
                  <a:fillRect/>
                </a:stretch>
              </p:blipFill>
              <p:spPr>
                <a:xfrm>
                  <a:off x="4670291" y="975476"/>
                  <a:ext cx="15120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Ink 55">
                  <a:extLst>
                    <a:ext uri="{FF2B5EF4-FFF2-40B4-BE49-F238E27FC236}">
                      <a16:creationId xmlns:a16="http://schemas.microsoft.com/office/drawing/2014/main" id="{83B63AB5-6044-4348-8269-DC42B87D8987}"/>
                    </a:ext>
                  </a:extLst>
                </p14:cNvPr>
                <p14:cNvContentPartPr/>
                <p14:nvPr/>
              </p14:nvContentPartPr>
              <p14:xfrm>
                <a:off x="4924811" y="873956"/>
                <a:ext cx="111960" cy="258480"/>
              </p14:xfrm>
            </p:contentPart>
          </mc:Choice>
          <mc:Fallback xmlns="">
            <p:pic>
              <p:nvPicPr>
                <p:cNvPr id="56" name="Ink 55">
                  <a:extLst>
                    <a:ext uri="{FF2B5EF4-FFF2-40B4-BE49-F238E27FC236}">
                      <a16:creationId xmlns:a16="http://schemas.microsoft.com/office/drawing/2014/main" id="{83B63AB5-6044-4348-8269-DC42B87D8987}"/>
                    </a:ext>
                  </a:extLst>
                </p:cNvPr>
                <p:cNvPicPr/>
                <p:nvPr/>
              </p:nvPicPr>
              <p:blipFill>
                <a:blip r:embed="rId93"/>
                <a:stretch>
                  <a:fillRect/>
                </a:stretch>
              </p:blipFill>
              <p:spPr>
                <a:xfrm>
                  <a:off x="4906811" y="855956"/>
                  <a:ext cx="1476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8" name="Ink 57">
                  <a:extLst>
                    <a:ext uri="{FF2B5EF4-FFF2-40B4-BE49-F238E27FC236}">
                      <a16:creationId xmlns:a16="http://schemas.microsoft.com/office/drawing/2014/main" id="{3A017949-E59E-4EE5-8EC5-E345D75010EE}"/>
                    </a:ext>
                  </a:extLst>
                </p14:cNvPr>
                <p14:cNvContentPartPr/>
                <p14:nvPr/>
              </p14:nvContentPartPr>
              <p14:xfrm>
                <a:off x="5357171" y="997076"/>
                <a:ext cx="142200" cy="175320"/>
              </p14:xfrm>
            </p:contentPart>
          </mc:Choice>
          <mc:Fallback xmlns="">
            <p:pic>
              <p:nvPicPr>
                <p:cNvPr id="58" name="Ink 57">
                  <a:extLst>
                    <a:ext uri="{FF2B5EF4-FFF2-40B4-BE49-F238E27FC236}">
                      <a16:creationId xmlns:a16="http://schemas.microsoft.com/office/drawing/2014/main" id="{3A017949-E59E-4EE5-8EC5-E345D75010EE}"/>
                    </a:ext>
                  </a:extLst>
                </p:cNvPr>
                <p:cNvPicPr/>
                <p:nvPr/>
              </p:nvPicPr>
              <p:blipFill>
                <a:blip r:embed="rId95"/>
                <a:stretch>
                  <a:fillRect/>
                </a:stretch>
              </p:blipFill>
              <p:spPr>
                <a:xfrm>
                  <a:off x="5339171" y="979436"/>
                  <a:ext cx="1778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9" name="Ink 58">
                  <a:extLst>
                    <a:ext uri="{FF2B5EF4-FFF2-40B4-BE49-F238E27FC236}">
                      <a16:creationId xmlns:a16="http://schemas.microsoft.com/office/drawing/2014/main" id="{D4039BC1-6AD4-4BA4-A338-0BDBFC616396}"/>
                    </a:ext>
                  </a:extLst>
                </p14:cNvPr>
                <p14:cNvContentPartPr/>
                <p14:nvPr/>
              </p14:nvContentPartPr>
              <p14:xfrm>
                <a:off x="5596211" y="989876"/>
                <a:ext cx="174600" cy="142920"/>
              </p14:xfrm>
            </p:contentPart>
          </mc:Choice>
          <mc:Fallback xmlns="">
            <p:pic>
              <p:nvPicPr>
                <p:cNvPr id="59" name="Ink 58">
                  <a:extLst>
                    <a:ext uri="{FF2B5EF4-FFF2-40B4-BE49-F238E27FC236}">
                      <a16:creationId xmlns:a16="http://schemas.microsoft.com/office/drawing/2014/main" id="{D4039BC1-6AD4-4BA4-A338-0BDBFC616396}"/>
                    </a:ext>
                  </a:extLst>
                </p:cNvPr>
                <p:cNvPicPr/>
                <p:nvPr/>
              </p:nvPicPr>
              <p:blipFill>
                <a:blip r:embed="rId97"/>
                <a:stretch>
                  <a:fillRect/>
                </a:stretch>
              </p:blipFill>
              <p:spPr>
                <a:xfrm>
                  <a:off x="5578211" y="972236"/>
                  <a:ext cx="2102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0" name="Ink 59">
                  <a:extLst>
                    <a:ext uri="{FF2B5EF4-FFF2-40B4-BE49-F238E27FC236}">
                      <a16:creationId xmlns:a16="http://schemas.microsoft.com/office/drawing/2014/main" id="{3E795AA5-6791-4C36-B1CB-D42540C08E51}"/>
                    </a:ext>
                  </a:extLst>
                </p14:cNvPr>
                <p14:cNvContentPartPr/>
                <p14:nvPr/>
              </p14:nvContentPartPr>
              <p14:xfrm>
                <a:off x="6006251" y="813836"/>
                <a:ext cx="309240" cy="342360"/>
              </p14:xfrm>
            </p:contentPart>
          </mc:Choice>
          <mc:Fallback xmlns="">
            <p:pic>
              <p:nvPicPr>
                <p:cNvPr id="60" name="Ink 59">
                  <a:extLst>
                    <a:ext uri="{FF2B5EF4-FFF2-40B4-BE49-F238E27FC236}">
                      <a16:creationId xmlns:a16="http://schemas.microsoft.com/office/drawing/2014/main" id="{3E795AA5-6791-4C36-B1CB-D42540C08E51}"/>
                    </a:ext>
                  </a:extLst>
                </p:cNvPr>
                <p:cNvPicPr/>
                <p:nvPr/>
              </p:nvPicPr>
              <p:blipFill>
                <a:blip r:embed="rId99"/>
                <a:stretch>
                  <a:fillRect/>
                </a:stretch>
              </p:blipFill>
              <p:spPr>
                <a:xfrm>
                  <a:off x="5988251" y="796196"/>
                  <a:ext cx="3448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Ink 60">
                  <a:extLst>
                    <a:ext uri="{FF2B5EF4-FFF2-40B4-BE49-F238E27FC236}">
                      <a16:creationId xmlns:a16="http://schemas.microsoft.com/office/drawing/2014/main" id="{56B48511-5767-4C21-8830-769911F8D403}"/>
                    </a:ext>
                  </a:extLst>
                </p14:cNvPr>
                <p14:cNvContentPartPr/>
                <p14:nvPr/>
              </p14:nvContentPartPr>
              <p14:xfrm>
                <a:off x="6486491" y="954956"/>
                <a:ext cx="99720" cy="155880"/>
              </p14:xfrm>
            </p:contentPart>
          </mc:Choice>
          <mc:Fallback xmlns="">
            <p:pic>
              <p:nvPicPr>
                <p:cNvPr id="61" name="Ink 60">
                  <a:extLst>
                    <a:ext uri="{FF2B5EF4-FFF2-40B4-BE49-F238E27FC236}">
                      <a16:creationId xmlns:a16="http://schemas.microsoft.com/office/drawing/2014/main" id="{56B48511-5767-4C21-8830-769911F8D403}"/>
                    </a:ext>
                  </a:extLst>
                </p:cNvPr>
                <p:cNvPicPr/>
                <p:nvPr/>
              </p:nvPicPr>
              <p:blipFill>
                <a:blip r:embed="rId101"/>
                <a:stretch>
                  <a:fillRect/>
                </a:stretch>
              </p:blipFill>
              <p:spPr>
                <a:xfrm>
                  <a:off x="6468851" y="936956"/>
                  <a:ext cx="13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Ink 61">
                  <a:extLst>
                    <a:ext uri="{FF2B5EF4-FFF2-40B4-BE49-F238E27FC236}">
                      <a16:creationId xmlns:a16="http://schemas.microsoft.com/office/drawing/2014/main" id="{B57E267D-BE3B-4D06-A105-753B3A092D1B}"/>
                    </a:ext>
                  </a:extLst>
                </p14:cNvPr>
                <p14:cNvContentPartPr/>
                <p14:nvPr/>
              </p14:nvContentPartPr>
              <p14:xfrm>
                <a:off x="6616451" y="959996"/>
                <a:ext cx="82080" cy="133920"/>
              </p14:xfrm>
            </p:contentPart>
          </mc:Choice>
          <mc:Fallback xmlns="">
            <p:pic>
              <p:nvPicPr>
                <p:cNvPr id="62" name="Ink 61">
                  <a:extLst>
                    <a:ext uri="{FF2B5EF4-FFF2-40B4-BE49-F238E27FC236}">
                      <a16:creationId xmlns:a16="http://schemas.microsoft.com/office/drawing/2014/main" id="{B57E267D-BE3B-4D06-A105-753B3A092D1B}"/>
                    </a:ext>
                  </a:extLst>
                </p:cNvPr>
                <p:cNvPicPr/>
                <p:nvPr/>
              </p:nvPicPr>
              <p:blipFill>
                <a:blip r:embed="rId103"/>
                <a:stretch>
                  <a:fillRect/>
                </a:stretch>
              </p:blipFill>
              <p:spPr>
                <a:xfrm>
                  <a:off x="6598451" y="942356"/>
                  <a:ext cx="117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Ink 62">
                  <a:extLst>
                    <a:ext uri="{FF2B5EF4-FFF2-40B4-BE49-F238E27FC236}">
                      <a16:creationId xmlns:a16="http://schemas.microsoft.com/office/drawing/2014/main" id="{B8E641FA-9F05-4F64-858D-A669829F01AD}"/>
                    </a:ext>
                  </a:extLst>
                </p14:cNvPr>
                <p14:cNvContentPartPr/>
                <p14:nvPr/>
              </p14:nvContentPartPr>
              <p14:xfrm>
                <a:off x="6849731" y="969716"/>
                <a:ext cx="259560" cy="129960"/>
              </p14:xfrm>
            </p:contentPart>
          </mc:Choice>
          <mc:Fallback xmlns="">
            <p:pic>
              <p:nvPicPr>
                <p:cNvPr id="63" name="Ink 62">
                  <a:extLst>
                    <a:ext uri="{FF2B5EF4-FFF2-40B4-BE49-F238E27FC236}">
                      <a16:creationId xmlns:a16="http://schemas.microsoft.com/office/drawing/2014/main" id="{B8E641FA-9F05-4F64-858D-A669829F01AD}"/>
                    </a:ext>
                  </a:extLst>
                </p:cNvPr>
                <p:cNvPicPr/>
                <p:nvPr/>
              </p:nvPicPr>
              <p:blipFill>
                <a:blip r:embed="rId105"/>
                <a:stretch>
                  <a:fillRect/>
                </a:stretch>
              </p:blipFill>
              <p:spPr>
                <a:xfrm>
                  <a:off x="6831731" y="951716"/>
                  <a:ext cx="295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5955478E-955F-4BA2-AD6F-35CB23F8C8BA}"/>
                    </a:ext>
                  </a:extLst>
                </p14:cNvPr>
                <p14:cNvContentPartPr/>
                <p14:nvPr/>
              </p14:nvContentPartPr>
              <p14:xfrm>
                <a:off x="7205771" y="946316"/>
                <a:ext cx="160920" cy="275400"/>
              </p14:xfrm>
            </p:contentPart>
          </mc:Choice>
          <mc:Fallback xmlns="">
            <p:pic>
              <p:nvPicPr>
                <p:cNvPr id="66" name="Ink 65">
                  <a:extLst>
                    <a:ext uri="{FF2B5EF4-FFF2-40B4-BE49-F238E27FC236}">
                      <a16:creationId xmlns:a16="http://schemas.microsoft.com/office/drawing/2014/main" id="{5955478E-955F-4BA2-AD6F-35CB23F8C8BA}"/>
                    </a:ext>
                  </a:extLst>
                </p:cNvPr>
                <p:cNvPicPr/>
                <p:nvPr/>
              </p:nvPicPr>
              <p:blipFill>
                <a:blip r:embed="rId107"/>
                <a:stretch>
                  <a:fillRect/>
                </a:stretch>
              </p:blipFill>
              <p:spPr>
                <a:xfrm>
                  <a:off x="7188131" y="928316"/>
                  <a:ext cx="19656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374F462D-ED79-44BA-BB58-06117A64EBD6}"/>
                    </a:ext>
                  </a:extLst>
                </p14:cNvPr>
                <p14:cNvContentPartPr/>
                <p14:nvPr/>
              </p14:nvContentPartPr>
              <p14:xfrm>
                <a:off x="7443011" y="944876"/>
                <a:ext cx="60120" cy="138240"/>
              </p14:xfrm>
            </p:contentPart>
          </mc:Choice>
          <mc:Fallback xmlns="">
            <p:pic>
              <p:nvPicPr>
                <p:cNvPr id="67" name="Ink 66">
                  <a:extLst>
                    <a:ext uri="{FF2B5EF4-FFF2-40B4-BE49-F238E27FC236}">
                      <a16:creationId xmlns:a16="http://schemas.microsoft.com/office/drawing/2014/main" id="{374F462D-ED79-44BA-BB58-06117A64EBD6}"/>
                    </a:ext>
                  </a:extLst>
                </p:cNvPr>
                <p:cNvPicPr/>
                <p:nvPr/>
              </p:nvPicPr>
              <p:blipFill>
                <a:blip r:embed="rId109"/>
                <a:stretch>
                  <a:fillRect/>
                </a:stretch>
              </p:blipFill>
              <p:spPr>
                <a:xfrm>
                  <a:off x="7425371" y="927236"/>
                  <a:ext cx="95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C80D84FE-F073-4647-881D-147A2C67B609}"/>
                    </a:ext>
                  </a:extLst>
                </p14:cNvPr>
                <p14:cNvContentPartPr/>
                <p14:nvPr/>
              </p14:nvContentPartPr>
              <p14:xfrm>
                <a:off x="7549931" y="920396"/>
                <a:ext cx="221760" cy="161280"/>
              </p14:xfrm>
            </p:contentPart>
          </mc:Choice>
          <mc:Fallback xmlns="">
            <p:pic>
              <p:nvPicPr>
                <p:cNvPr id="68" name="Ink 67">
                  <a:extLst>
                    <a:ext uri="{FF2B5EF4-FFF2-40B4-BE49-F238E27FC236}">
                      <a16:creationId xmlns:a16="http://schemas.microsoft.com/office/drawing/2014/main" id="{C80D84FE-F073-4647-881D-147A2C67B609}"/>
                    </a:ext>
                  </a:extLst>
                </p:cNvPr>
                <p:cNvPicPr/>
                <p:nvPr/>
              </p:nvPicPr>
              <p:blipFill>
                <a:blip r:embed="rId111"/>
                <a:stretch>
                  <a:fillRect/>
                </a:stretch>
              </p:blipFill>
              <p:spPr>
                <a:xfrm>
                  <a:off x="7532291" y="902396"/>
                  <a:ext cx="2574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CC97CD2C-4200-4428-B3F0-C39CE3794796}"/>
                    </a:ext>
                  </a:extLst>
                </p14:cNvPr>
                <p14:cNvContentPartPr/>
                <p14:nvPr/>
              </p14:nvContentPartPr>
              <p14:xfrm>
                <a:off x="7894451" y="751196"/>
                <a:ext cx="183600" cy="339840"/>
              </p14:xfrm>
            </p:contentPart>
          </mc:Choice>
          <mc:Fallback xmlns="">
            <p:pic>
              <p:nvPicPr>
                <p:cNvPr id="69" name="Ink 68">
                  <a:extLst>
                    <a:ext uri="{FF2B5EF4-FFF2-40B4-BE49-F238E27FC236}">
                      <a16:creationId xmlns:a16="http://schemas.microsoft.com/office/drawing/2014/main" id="{CC97CD2C-4200-4428-B3F0-C39CE3794796}"/>
                    </a:ext>
                  </a:extLst>
                </p:cNvPr>
                <p:cNvPicPr/>
                <p:nvPr/>
              </p:nvPicPr>
              <p:blipFill>
                <a:blip r:embed="rId113"/>
                <a:stretch>
                  <a:fillRect/>
                </a:stretch>
              </p:blipFill>
              <p:spPr>
                <a:xfrm>
                  <a:off x="7876811" y="733556"/>
                  <a:ext cx="219240" cy="375480"/>
                </a:xfrm>
                <a:prstGeom prst="rect">
                  <a:avLst/>
                </a:prstGeom>
              </p:spPr>
            </p:pic>
          </mc:Fallback>
        </mc:AlternateContent>
      </p:grpSp>
      <p:grpSp>
        <p:nvGrpSpPr>
          <p:cNvPr id="75" name="Group 74">
            <a:extLst>
              <a:ext uri="{FF2B5EF4-FFF2-40B4-BE49-F238E27FC236}">
                <a16:creationId xmlns:a16="http://schemas.microsoft.com/office/drawing/2014/main" id="{94839241-4808-4C0E-97F8-53BF508CB497}"/>
              </a:ext>
            </a:extLst>
          </p:cNvPr>
          <p:cNvGrpSpPr/>
          <p:nvPr/>
        </p:nvGrpSpPr>
        <p:grpSpPr>
          <a:xfrm>
            <a:off x="1728011" y="1224596"/>
            <a:ext cx="549720" cy="309240"/>
            <a:chOff x="1728011" y="1224596"/>
            <a:chExt cx="549720" cy="309240"/>
          </a:xfrm>
        </p:grpSpPr>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0DCE7487-817E-4AF5-883D-7CB9A3BF8151}"/>
                    </a:ext>
                  </a:extLst>
                </p14:cNvPr>
                <p14:cNvContentPartPr/>
                <p14:nvPr/>
              </p14:nvContentPartPr>
              <p14:xfrm>
                <a:off x="1728011" y="1380836"/>
                <a:ext cx="60120" cy="137880"/>
              </p14:xfrm>
            </p:contentPart>
          </mc:Choice>
          <mc:Fallback xmlns="">
            <p:pic>
              <p:nvPicPr>
                <p:cNvPr id="71" name="Ink 70">
                  <a:extLst>
                    <a:ext uri="{FF2B5EF4-FFF2-40B4-BE49-F238E27FC236}">
                      <a16:creationId xmlns:a16="http://schemas.microsoft.com/office/drawing/2014/main" id="{0DCE7487-817E-4AF5-883D-7CB9A3BF8151}"/>
                    </a:ext>
                  </a:extLst>
                </p:cNvPr>
                <p:cNvPicPr/>
                <p:nvPr/>
              </p:nvPicPr>
              <p:blipFill>
                <a:blip r:embed="rId115"/>
                <a:stretch>
                  <a:fillRect/>
                </a:stretch>
              </p:blipFill>
              <p:spPr>
                <a:xfrm>
                  <a:off x="1710011" y="1362836"/>
                  <a:ext cx="957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375C17CD-CDEB-4C80-813E-E6B6C570FE4F}"/>
                    </a:ext>
                  </a:extLst>
                </p14:cNvPr>
                <p14:cNvContentPartPr/>
                <p14:nvPr/>
              </p14:nvContentPartPr>
              <p14:xfrm>
                <a:off x="1789931" y="1224596"/>
                <a:ext cx="2160" cy="360"/>
              </p14:xfrm>
            </p:contentPart>
          </mc:Choice>
          <mc:Fallback xmlns="">
            <p:pic>
              <p:nvPicPr>
                <p:cNvPr id="72" name="Ink 71">
                  <a:extLst>
                    <a:ext uri="{FF2B5EF4-FFF2-40B4-BE49-F238E27FC236}">
                      <a16:creationId xmlns:a16="http://schemas.microsoft.com/office/drawing/2014/main" id="{375C17CD-CDEB-4C80-813E-E6B6C570FE4F}"/>
                    </a:ext>
                  </a:extLst>
                </p:cNvPr>
                <p:cNvPicPr/>
                <p:nvPr/>
              </p:nvPicPr>
              <p:blipFill>
                <a:blip r:embed="rId117"/>
                <a:stretch>
                  <a:fillRect/>
                </a:stretch>
              </p:blipFill>
              <p:spPr>
                <a:xfrm>
                  <a:off x="1771931" y="1206956"/>
                  <a:ext cx="37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F7F73DE8-7DD9-4AE2-868E-63B60C19E090}"/>
                    </a:ext>
                  </a:extLst>
                </p14:cNvPr>
                <p14:cNvContentPartPr/>
                <p14:nvPr/>
              </p14:nvContentPartPr>
              <p14:xfrm>
                <a:off x="1875251" y="1299116"/>
                <a:ext cx="258840" cy="234720"/>
              </p14:xfrm>
            </p:contentPart>
          </mc:Choice>
          <mc:Fallback xmlns="">
            <p:pic>
              <p:nvPicPr>
                <p:cNvPr id="73" name="Ink 72">
                  <a:extLst>
                    <a:ext uri="{FF2B5EF4-FFF2-40B4-BE49-F238E27FC236}">
                      <a16:creationId xmlns:a16="http://schemas.microsoft.com/office/drawing/2014/main" id="{F7F73DE8-7DD9-4AE2-868E-63B60C19E090}"/>
                    </a:ext>
                  </a:extLst>
                </p:cNvPr>
                <p:cNvPicPr/>
                <p:nvPr/>
              </p:nvPicPr>
              <p:blipFill>
                <a:blip r:embed="rId119"/>
                <a:stretch>
                  <a:fillRect/>
                </a:stretch>
              </p:blipFill>
              <p:spPr>
                <a:xfrm>
                  <a:off x="1857611" y="1281476"/>
                  <a:ext cx="2944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Ink 73">
                  <a:extLst>
                    <a:ext uri="{FF2B5EF4-FFF2-40B4-BE49-F238E27FC236}">
                      <a16:creationId xmlns:a16="http://schemas.microsoft.com/office/drawing/2014/main" id="{B83E176B-750C-4598-B58E-48B6918B6787}"/>
                    </a:ext>
                  </a:extLst>
                </p14:cNvPr>
                <p14:cNvContentPartPr/>
                <p14:nvPr/>
              </p14:nvContentPartPr>
              <p14:xfrm>
                <a:off x="2080451" y="1392716"/>
                <a:ext cx="197280" cy="92520"/>
              </p14:xfrm>
            </p:contentPart>
          </mc:Choice>
          <mc:Fallback xmlns="">
            <p:pic>
              <p:nvPicPr>
                <p:cNvPr id="74" name="Ink 73">
                  <a:extLst>
                    <a:ext uri="{FF2B5EF4-FFF2-40B4-BE49-F238E27FC236}">
                      <a16:creationId xmlns:a16="http://schemas.microsoft.com/office/drawing/2014/main" id="{B83E176B-750C-4598-B58E-48B6918B6787}"/>
                    </a:ext>
                  </a:extLst>
                </p:cNvPr>
                <p:cNvPicPr/>
                <p:nvPr/>
              </p:nvPicPr>
              <p:blipFill>
                <a:blip r:embed="rId121"/>
                <a:stretch>
                  <a:fillRect/>
                </a:stretch>
              </p:blipFill>
              <p:spPr>
                <a:xfrm>
                  <a:off x="2062811" y="1375076"/>
                  <a:ext cx="232920" cy="128160"/>
                </a:xfrm>
                <a:prstGeom prst="rect">
                  <a:avLst/>
                </a:prstGeom>
              </p:spPr>
            </p:pic>
          </mc:Fallback>
        </mc:AlternateContent>
      </p:grpSp>
      <p:grpSp>
        <p:nvGrpSpPr>
          <p:cNvPr id="82" name="Group 81">
            <a:extLst>
              <a:ext uri="{FF2B5EF4-FFF2-40B4-BE49-F238E27FC236}">
                <a16:creationId xmlns:a16="http://schemas.microsoft.com/office/drawing/2014/main" id="{B8B6893D-EA3B-4FF3-947D-DE04220DD9CE}"/>
              </a:ext>
            </a:extLst>
          </p:cNvPr>
          <p:cNvGrpSpPr/>
          <p:nvPr/>
        </p:nvGrpSpPr>
        <p:grpSpPr>
          <a:xfrm>
            <a:off x="2585531" y="1250156"/>
            <a:ext cx="515160" cy="410040"/>
            <a:chOff x="2585531" y="1250156"/>
            <a:chExt cx="515160" cy="410040"/>
          </a:xfrm>
        </p:grpSpPr>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FC575200-B90F-41F7-B839-6F747E81023A}"/>
                    </a:ext>
                  </a:extLst>
                </p14:cNvPr>
                <p14:cNvContentPartPr/>
                <p14:nvPr/>
              </p14:nvContentPartPr>
              <p14:xfrm>
                <a:off x="2585531" y="1250156"/>
                <a:ext cx="301680" cy="252720"/>
              </p14:xfrm>
            </p:contentPart>
          </mc:Choice>
          <mc:Fallback xmlns="">
            <p:pic>
              <p:nvPicPr>
                <p:cNvPr id="76" name="Ink 75">
                  <a:extLst>
                    <a:ext uri="{FF2B5EF4-FFF2-40B4-BE49-F238E27FC236}">
                      <a16:creationId xmlns:a16="http://schemas.microsoft.com/office/drawing/2014/main" id="{FC575200-B90F-41F7-B839-6F747E81023A}"/>
                    </a:ext>
                  </a:extLst>
                </p:cNvPr>
                <p:cNvPicPr/>
                <p:nvPr/>
              </p:nvPicPr>
              <p:blipFill>
                <a:blip r:embed="rId123"/>
                <a:stretch>
                  <a:fillRect/>
                </a:stretch>
              </p:blipFill>
              <p:spPr>
                <a:xfrm>
                  <a:off x="2567891" y="1232516"/>
                  <a:ext cx="33732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BC5F6B30-B6D8-4355-80E9-8D246FAE5AA3}"/>
                    </a:ext>
                  </a:extLst>
                </p14:cNvPr>
                <p14:cNvContentPartPr/>
                <p14:nvPr/>
              </p14:nvContentPartPr>
              <p14:xfrm>
                <a:off x="2949851" y="1330796"/>
                <a:ext cx="150840" cy="329400"/>
              </p14:xfrm>
            </p:contentPart>
          </mc:Choice>
          <mc:Fallback xmlns="">
            <p:pic>
              <p:nvPicPr>
                <p:cNvPr id="77" name="Ink 76">
                  <a:extLst>
                    <a:ext uri="{FF2B5EF4-FFF2-40B4-BE49-F238E27FC236}">
                      <a16:creationId xmlns:a16="http://schemas.microsoft.com/office/drawing/2014/main" id="{BC5F6B30-B6D8-4355-80E9-8D246FAE5AA3}"/>
                    </a:ext>
                  </a:extLst>
                </p:cNvPr>
                <p:cNvPicPr/>
                <p:nvPr/>
              </p:nvPicPr>
              <p:blipFill>
                <a:blip r:embed="rId125"/>
                <a:stretch>
                  <a:fillRect/>
                </a:stretch>
              </p:blipFill>
              <p:spPr>
                <a:xfrm>
                  <a:off x="2932211" y="1313156"/>
                  <a:ext cx="186480" cy="365040"/>
                </a:xfrm>
                <a:prstGeom prst="rect">
                  <a:avLst/>
                </a:prstGeom>
              </p:spPr>
            </p:pic>
          </mc:Fallback>
        </mc:AlternateContent>
      </p:grpSp>
      <p:grpSp>
        <p:nvGrpSpPr>
          <p:cNvPr id="81" name="Group 80">
            <a:extLst>
              <a:ext uri="{FF2B5EF4-FFF2-40B4-BE49-F238E27FC236}">
                <a16:creationId xmlns:a16="http://schemas.microsoft.com/office/drawing/2014/main" id="{12C1A1BC-11AA-4DEC-9C6A-5A59E7AE8330}"/>
              </a:ext>
            </a:extLst>
          </p:cNvPr>
          <p:cNvGrpSpPr/>
          <p:nvPr/>
        </p:nvGrpSpPr>
        <p:grpSpPr>
          <a:xfrm>
            <a:off x="3375011" y="1256276"/>
            <a:ext cx="100080" cy="390600"/>
            <a:chOff x="3375011" y="1256276"/>
            <a:chExt cx="100080" cy="390600"/>
          </a:xfrm>
        </p:grpSpPr>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78F3F380-9514-4102-BABC-FC070752DF1C}"/>
                    </a:ext>
                  </a:extLst>
                </p14:cNvPr>
                <p14:cNvContentPartPr/>
                <p14:nvPr/>
              </p14:nvContentPartPr>
              <p14:xfrm>
                <a:off x="3375011" y="1372196"/>
                <a:ext cx="85320" cy="126720"/>
              </p14:xfrm>
            </p:contentPart>
          </mc:Choice>
          <mc:Fallback xmlns="">
            <p:pic>
              <p:nvPicPr>
                <p:cNvPr id="78" name="Ink 77">
                  <a:extLst>
                    <a:ext uri="{FF2B5EF4-FFF2-40B4-BE49-F238E27FC236}">
                      <a16:creationId xmlns:a16="http://schemas.microsoft.com/office/drawing/2014/main" id="{78F3F380-9514-4102-BABC-FC070752DF1C}"/>
                    </a:ext>
                  </a:extLst>
                </p:cNvPr>
                <p:cNvPicPr/>
                <p:nvPr/>
              </p:nvPicPr>
              <p:blipFill>
                <a:blip r:embed="rId127"/>
                <a:stretch>
                  <a:fillRect/>
                </a:stretch>
              </p:blipFill>
              <p:spPr>
                <a:xfrm>
                  <a:off x="3357011" y="1354196"/>
                  <a:ext cx="1209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9B1BF293-86E3-4808-8FD4-2AE9A81B253C}"/>
                    </a:ext>
                  </a:extLst>
                </p14:cNvPr>
                <p14:cNvContentPartPr/>
                <p14:nvPr/>
              </p14:nvContentPartPr>
              <p14:xfrm>
                <a:off x="3379691" y="1256276"/>
                <a:ext cx="95400" cy="390600"/>
              </p14:xfrm>
            </p:contentPart>
          </mc:Choice>
          <mc:Fallback xmlns="">
            <p:pic>
              <p:nvPicPr>
                <p:cNvPr id="79" name="Ink 78">
                  <a:extLst>
                    <a:ext uri="{FF2B5EF4-FFF2-40B4-BE49-F238E27FC236}">
                      <a16:creationId xmlns:a16="http://schemas.microsoft.com/office/drawing/2014/main" id="{9B1BF293-86E3-4808-8FD4-2AE9A81B253C}"/>
                    </a:ext>
                  </a:extLst>
                </p:cNvPr>
                <p:cNvPicPr/>
                <p:nvPr/>
              </p:nvPicPr>
              <p:blipFill>
                <a:blip r:embed="rId129"/>
                <a:stretch>
                  <a:fillRect/>
                </a:stretch>
              </p:blipFill>
              <p:spPr>
                <a:xfrm>
                  <a:off x="3361691" y="1238636"/>
                  <a:ext cx="131040" cy="426240"/>
                </a:xfrm>
                <a:prstGeom prst="rect">
                  <a:avLst/>
                </a:prstGeom>
              </p:spPr>
            </p:pic>
          </mc:Fallback>
        </mc:AlternateContent>
      </p:grpSp>
      <p:grpSp>
        <p:nvGrpSpPr>
          <p:cNvPr id="84" name="Group 83">
            <a:extLst>
              <a:ext uri="{FF2B5EF4-FFF2-40B4-BE49-F238E27FC236}">
                <a16:creationId xmlns:a16="http://schemas.microsoft.com/office/drawing/2014/main" id="{36082BBE-FFC5-4063-8F8C-5115E55AD972}"/>
              </a:ext>
            </a:extLst>
          </p:cNvPr>
          <p:cNvGrpSpPr/>
          <p:nvPr/>
        </p:nvGrpSpPr>
        <p:grpSpPr>
          <a:xfrm>
            <a:off x="3750491" y="1303796"/>
            <a:ext cx="438480" cy="323640"/>
            <a:chOff x="3750491" y="1303796"/>
            <a:chExt cx="438480" cy="323640"/>
          </a:xfrm>
        </p:grpSpPr>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4ADABC92-5446-4FD0-9D68-583D0EA3484F}"/>
                    </a:ext>
                  </a:extLst>
                </p14:cNvPr>
                <p14:cNvContentPartPr/>
                <p14:nvPr/>
              </p14:nvContentPartPr>
              <p14:xfrm>
                <a:off x="3750491" y="1303796"/>
                <a:ext cx="162360" cy="253080"/>
              </p14:xfrm>
            </p:contentPart>
          </mc:Choice>
          <mc:Fallback xmlns="">
            <p:pic>
              <p:nvPicPr>
                <p:cNvPr id="80" name="Ink 79">
                  <a:extLst>
                    <a:ext uri="{FF2B5EF4-FFF2-40B4-BE49-F238E27FC236}">
                      <a16:creationId xmlns:a16="http://schemas.microsoft.com/office/drawing/2014/main" id="{4ADABC92-5446-4FD0-9D68-583D0EA3484F}"/>
                    </a:ext>
                  </a:extLst>
                </p:cNvPr>
                <p:cNvPicPr/>
                <p:nvPr/>
              </p:nvPicPr>
              <p:blipFill>
                <a:blip r:embed="rId131"/>
                <a:stretch>
                  <a:fillRect/>
                </a:stretch>
              </p:blipFill>
              <p:spPr>
                <a:xfrm>
                  <a:off x="3732491" y="1285796"/>
                  <a:ext cx="198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A02D8B44-1D7A-4689-B0BE-50135DC0DC2F}"/>
                    </a:ext>
                  </a:extLst>
                </p14:cNvPr>
                <p14:cNvContentPartPr/>
                <p14:nvPr/>
              </p14:nvContentPartPr>
              <p14:xfrm>
                <a:off x="4016171" y="1457156"/>
                <a:ext cx="172800" cy="170280"/>
              </p14:xfrm>
            </p:contentPart>
          </mc:Choice>
          <mc:Fallback xmlns="">
            <p:pic>
              <p:nvPicPr>
                <p:cNvPr id="83" name="Ink 82">
                  <a:extLst>
                    <a:ext uri="{FF2B5EF4-FFF2-40B4-BE49-F238E27FC236}">
                      <a16:creationId xmlns:a16="http://schemas.microsoft.com/office/drawing/2014/main" id="{A02D8B44-1D7A-4689-B0BE-50135DC0DC2F}"/>
                    </a:ext>
                  </a:extLst>
                </p:cNvPr>
                <p:cNvPicPr/>
                <p:nvPr/>
              </p:nvPicPr>
              <p:blipFill>
                <a:blip r:embed="rId133"/>
                <a:stretch>
                  <a:fillRect/>
                </a:stretch>
              </p:blipFill>
              <p:spPr>
                <a:xfrm>
                  <a:off x="3998171" y="1439516"/>
                  <a:ext cx="208440" cy="205920"/>
                </a:xfrm>
                <a:prstGeom prst="rect">
                  <a:avLst/>
                </a:prstGeom>
              </p:spPr>
            </p:pic>
          </mc:Fallback>
        </mc:AlternateContent>
      </p:grpSp>
      <p:grpSp>
        <p:nvGrpSpPr>
          <p:cNvPr id="91" name="Group 90">
            <a:extLst>
              <a:ext uri="{FF2B5EF4-FFF2-40B4-BE49-F238E27FC236}">
                <a16:creationId xmlns:a16="http://schemas.microsoft.com/office/drawing/2014/main" id="{7238FEBB-05BB-46EA-81F8-A15450D7E3CC}"/>
              </a:ext>
            </a:extLst>
          </p:cNvPr>
          <p:cNvGrpSpPr/>
          <p:nvPr/>
        </p:nvGrpSpPr>
        <p:grpSpPr>
          <a:xfrm>
            <a:off x="765731" y="1860356"/>
            <a:ext cx="2013840" cy="507960"/>
            <a:chOff x="765731" y="1860356"/>
            <a:chExt cx="2013840" cy="507960"/>
          </a:xfrm>
        </p:grpSpPr>
        <mc:AlternateContent xmlns:mc="http://schemas.openxmlformats.org/markup-compatibility/2006" xmlns:p14="http://schemas.microsoft.com/office/powerpoint/2010/main">
          <mc:Choice Requires="p14">
            <p:contentPart p14:bwMode="auto" r:id="rId134">
              <p14:nvContentPartPr>
                <p14:cNvPr id="85" name="Ink 84">
                  <a:extLst>
                    <a:ext uri="{FF2B5EF4-FFF2-40B4-BE49-F238E27FC236}">
                      <a16:creationId xmlns:a16="http://schemas.microsoft.com/office/drawing/2014/main" id="{030CA997-C4DB-41CD-9099-3D0874D55E71}"/>
                    </a:ext>
                  </a:extLst>
                </p14:cNvPr>
                <p14:cNvContentPartPr/>
                <p14:nvPr/>
              </p14:nvContentPartPr>
              <p14:xfrm>
                <a:off x="765731" y="1885196"/>
                <a:ext cx="241560" cy="323640"/>
              </p14:xfrm>
            </p:contentPart>
          </mc:Choice>
          <mc:Fallback xmlns="">
            <p:pic>
              <p:nvPicPr>
                <p:cNvPr id="85" name="Ink 84">
                  <a:extLst>
                    <a:ext uri="{FF2B5EF4-FFF2-40B4-BE49-F238E27FC236}">
                      <a16:creationId xmlns:a16="http://schemas.microsoft.com/office/drawing/2014/main" id="{030CA997-C4DB-41CD-9099-3D0874D55E71}"/>
                    </a:ext>
                  </a:extLst>
                </p:cNvPr>
                <p:cNvPicPr/>
                <p:nvPr/>
              </p:nvPicPr>
              <p:blipFill>
                <a:blip r:embed="rId135"/>
                <a:stretch>
                  <a:fillRect/>
                </a:stretch>
              </p:blipFill>
              <p:spPr>
                <a:xfrm>
                  <a:off x="748091" y="1867556"/>
                  <a:ext cx="2772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6" name="Ink 85">
                  <a:extLst>
                    <a:ext uri="{FF2B5EF4-FFF2-40B4-BE49-F238E27FC236}">
                      <a16:creationId xmlns:a16="http://schemas.microsoft.com/office/drawing/2014/main" id="{51AA7695-42DA-4EB6-88DC-1E62C87C3C98}"/>
                    </a:ext>
                  </a:extLst>
                </p14:cNvPr>
                <p14:cNvContentPartPr/>
                <p14:nvPr/>
              </p14:nvContentPartPr>
              <p14:xfrm>
                <a:off x="1195571" y="1860356"/>
                <a:ext cx="275760" cy="331560"/>
              </p14:xfrm>
            </p:contentPart>
          </mc:Choice>
          <mc:Fallback xmlns="">
            <p:pic>
              <p:nvPicPr>
                <p:cNvPr id="86" name="Ink 85">
                  <a:extLst>
                    <a:ext uri="{FF2B5EF4-FFF2-40B4-BE49-F238E27FC236}">
                      <a16:creationId xmlns:a16="http://schemas.microsoft.com/office/drawing/2014/main" id="{51AA7695-42DA-4EB6-88DC-1E62C87C3C98}"/>
                    </a:ext>
                  </a:extLst>
                </p:cNvPr>
                <p:cNvPicPr/>
                <p:nvPr/>
              </p:nvPicPr>
              <p:blipFill>
                <a:blip r:embed="rId137"/>
                <a:stretch>
                  <a:fillRect/>
                </a:stretch>
              </p:blipFill>
              <p:spPr>
                <a:xfrm>
                  <a:off x="1177931" y="1842356"/>
                  <a:ext cx="3114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7" name="Ink 86">
                  <a:extLst>
                    <a:ext uri="{FF2B5EF4-FFF2-40B4-BE49-F238E27FC236}">
                      <a16:creationId xmlns:a16="http://schemas.microsoft.com/office/drawing/2014/main" id="{61D6CB96-7C19-454D-AE5E-06FC4A400062}"/>
                    </a:ext>
                  </a:extLst>
                </p14:cNvPr>
                <p14:cNvContentPartPr/>
                <p14:nvPr/>
              </p14:nvContentPartPr>
              <p14:xfrm>
                <a:off x="1496891" y="2030636"/>
                <a:ext cx="135720" cy="337680"/>
              </p14:xfrm>
            </p:contentPart>
          </mc:Choice>
          <mc:Fallback xmlns="">
            <p:pic>
              <p:nvPicPr>
                <p:cNvPr id="87" name="Ink 86">
                  <a:extLst>
                    <a:ext uri="{FF2B5EF4-FFF2-40B4-BE49-F238E27FC236}">
                      <a16:creationId xmlns:a16="http://schemas.microsoft.com/office/drawing/2014/main" id="{61D6CB96-7C19-454D-AE5E-06FC4A400062}"/>
                    </a:ext>
                  </a:extLst>
                </p:cNvPr>
                <p:cNvPicPr/>
                <p:nvPr/>
              </p:nvPicPr>
              <p:blipFill>
                <a:blip r:embed="rId139"/>
                <a:stretch>
                  <a:fillRect/>
                </a:stretch>
              </p:blipFill>
              <p:spPr>
                <a:xfrm>
                  <a:off x="1478891" y="2012996"/>
                  <a:ext cx="17136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8" name="Ink 87">
                  <a:extLst>
                    <a:ext uri="{FF2B5EF4-FFF2-40B4-BE49-F238E27FC236}">
                      <a16:creationId xmlns:a16="http://schemas.microsoft.com/office/drawing/2014/main" id="{E835444D-8BDE-4A6E-8C28-92D88A8175A0}"/>
                    </a:ext>
                  </a:extLst>
                </p14:cNvPr>
                <p14:cNvContentPartPr/>
                <p14:nvPr/>
              </p14:nvContentPartPr>
              <p14:xfrm>
                <a:off x="1746011" y="1893116"/>
                <a:ext cx="152640" cy="311040"/>
              </p14:xfrm>
            </p:contentPart>
          </mc:Choice>
          <mc:Fallback xmlns="">
            <p:pic>
              <p:nvPicPr>
                <p:cNvPr id="88" name="Ink 87">
                  <a:extLst>
                    <a:ext uri="{FF2B5EF4-FFF2-40B4-BE49-F238E27FC236}">
                      <a16:creationId xmlns:a16="http://schemas.microsoft.com/office/drawing/2014/main" id="{E835444D-8BDE-4A6E-8C28-92D88A8175A0}"/>
                    </a:ext>
                  </a:extLst>
                </p:cNvPr>
                <p:cNvPicPr/>
                <p:nvPr/>
              </p:nvPicPr>
              <p:blipFill>
                <a:blip r:embed="rId141"/>
                <a:stretch>
                  <a:fillRect/>
                </a:stretch>
              </p:blipFill>
              <p:spPr>
                <a:xfrm>
                  <a:off x="1728011" y="1875476"/>
                  <a:ext cx="18828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9" name="Ink 88">
                  <a:extLst>
                    <a:ext uri="{FF2B5EF4-FFF2-40B4-BE49-F238E27FC236}">
                      <a16:creationId xmlns:a16="http://schemas.microsoft.com/office/drawing/2014/main" id="{9C9943BE-8AA9-48F7-BC15-E3D80991963A}"/>
                    </a:ext>
                  </a:extLst>
                </p14:cNvPr>
                <p14:cNvContentPartPr/>
                <p14:nvPr/>
              </p14:nvContentPartPr>
              <p14:xfrm>
                <a:off x="2107451" y="2090396"/>
                <a:ext cx="554040" cy="23760"/>
              </p14:xfrm>
            </p:contentPart>
          </mc:Choice>
          <mc:Fallback xmlns="">
            <p:pic>
              <p:nvPicPr>
                <p:cNvPr id="89" name="Ink 88">
                  <a:extLst>
                    <a:ext uri="{FF2B5EF4-FFF2-40B4-BE49-F238E27FC236}">
                      <a16:creationId xmlns:a16="http://schemas.microsoft.com/office/drawing/2014/main" id="{9C9943BE-8AA9-48F7-BC15-E3D80991963A}"/>
                    </a:ext>
                  </a:extLst>
                </p:cNvPr>
                <p:cNvPicPr/>
                <p:nvPr/>
              </p:nvPicPr>
              <p:blipFill>
                <a:blip r:embed="rId143"/>
                <a:stretch>
                  <a:fillRect/>
                </a:stretch>
              </p:blipFill>
              <p:spPr>
                <a:xfrm>
                  <a:off x="2089451" y="2072756"/>
                  <a:ext cx="589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0" name="Ink 89">
                  <a:extLst>
                    <a:ext uri="{FF2B5EF4-FFF2-40B4-BE49-F238E27FC236}">
                      <a16:creationId xmlns:a16="http://schemas.microsoft.com/office/drawing/2014/main" id="{32F53634-C7B8-41D9-B3DA-7E217C576E48}"/>
                    </a:ext>
                  </a:extLst>
                </p14:cNvPr>
                <p14:cNvContentPartPr/>
                <p14:nvPr/>
              </p14:nvContentPartPr>
              <p14:xfrm>
                <a:off x="2583011" y="1998236"/>
                <a:ext cx="196560" cy="259200"/>
              </p14:xfrm>
            </p:contentPart>
          </mc:Choice>
          <mc:Fallback xmlns="">
            <p:pic>
              <p:nvPicPr>
                <p:cNvPr id="90" name="Ink 89">
                  <a:extLst>
                    <a:ext uri="{FF2B5EF4-FFF2-40B4-BE49-F238E27FC236}">
                      <a16:creationId xmlns:a16="http://schemas.microsoft.com/office/drawing/2014/main" id="{32F53634-C7B8-41D9-B3DA-7E217C576E48}"/>
                    </a:ext>
                  </a:extLst>
                </p:cNvPr>
                <p:cNvPicPr/>
                <p:nvPr/>
              </p:nvPicPr>
              <p:blipFill>
                <a:blip r:embed="rId145"/>
                <a:stretch>
                  <a:fillRect/>
                </a:stretch>
              </p:blipFill>
              <p:spPr>
                <a:xfrm>
                  <a:off x="2565011" y="1980236"/>
                  <a:ext cx="232200" cy="294840"/>
                </a:xfrm>
                <a:prstGeom prst="rect">
                  <a:avLst/>
                </a:prstGeom>
              </p:spPr>
            </p:pic>
          </mc:Fallback>
        </mc:AlternateContent>
      </p:grpSp>
      <p:grpSp>
        <p:nvGrpSpPr>
          <p:cNvPr id="98" name="Group 97">
            <a:extLst>
              <a:ext uri="{FF2B5EF4-FFF2-40B4-BE49-F238E27FC236}">
                <a16:creationId xmlns:a16="http://schemas.microsoft.com/office/drawing/2014/main" id="{00C76B95-9CD1-469B-8579-D3855AB643D9}"/>
              </a:ext>
            </a:extLst>
          </p:cNvPr>
          <p:cNvGrpSpPr/>
          <p:nvPr/>
        </p:nvGrpSpPr>
        <p:grpSpPr>
          <a:xfrm>
            <a:off x="3139571" y="1917956"/>
            <a:ext cx="789840" cy="462600"/>
            <a:chOff x="3139571" y="1917956"/>
            <a:chExt cx="789840" cy="462600"/>
          </a:xfrm>
        </p:grpSpPr>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0E81A408-B32F-4836-8709-B956FF5C48E1}"/>
                    </a:ext>
                  </a:extLst>
                </p14:cNvPr>
                <p14:cNvContentPartPr/>
                <p14:nvPr/>
              </p14:nvContentPartPr>
              <p14:xfrm>
                <a:off x="3139571" y="1917956"/>
                <a:ext cx="168840" cy="326160"/>
              </p14:xfrm>
            </p:contentPart>
          </mc:Choice>
          <mc:Fallback xmlns="">
            <p:pic>
              <p:nvPicPr>
                <p:cNvPr id="92" name="Ink 91">
                  <a:extLst>
                    <a:ext uri="{FF2B5EF4-FFF2-40B4-BE49-F238E27FC236}">
                      <a16:creationId xmlns:a16="http://schemas.microsoft.com/office/drawing/2014/main" id="{0E81A408-B32F-4836-8709-B956FF5C48E1}"/>
                    </a:ext>
                  </a:extLst>
                </p:cNvPr>
                <p:cNvPicPr/>
                <p:nvPr/>
              </p:nvPicPr>
              <p:blipFill>
                <a:blip r:embed="rId147"/>
                <a:stretch>
                  <a:fillRect/>
                </a:stretch>
              </p:blipFill>
              <p:spPr>
                <a:xfrm>
                  <a:off x="3121571" y="1900316"/>
                  <a:ext cx="2044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2A0755D7-A15C-4569-AB7C-B275D4150A8B}"/>
                    </a:ext>
                  </a:extLst>
                </p14:cNvPr>
                <p14:cNvContentPartPr/>
                <p14:nvPr/>
              </p14:nvContentPartPr>
              <p14:xfrm>
                <a:off x="3430811" y="1948916"/>
                <a:ext cx="306360" cy="271440"/>
              </p14:xfrm>
            </p:contentPart>
          </mc:Choice>
          <mc:Fallback xmlns="">
            <p:pic>
              <p:nvPicPr>
                <p:cNvPr id="93" name="Ink 92">
                  <a:extLst>
                    <a:ext uri="{FF2B5EF4-FFF2-40B4-BE49-F238E27FC236}">
                      <a16:creationId xmlns:a16="http://schemas.microsoft.com/office/drawing/2014/main" id="{2A0755D7-A15C-4569-AB7C-B275D4150A8B}"/>
                    </a:ext>
                  </a:extLst>
                </p:cNvPr>
                <p:cNvPicPr/>
                <p:nvPr/>
              </p:nvPicPr>
              <p:blipFill>
                <a:blip r:embed="rId149"/>
                <a:stretch>
                  <a:fillRect/>
                </a:stretch>
              </p:blipFill>
              <p:spPr>
                <a:xfrm>
                  <a:off x="3412811" y="1931276"/>
                  <a:ext cx="3420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4250E81D-AC60-4961-AB7E-4AA49A185CBE}"/>
                    </a:ext>
                  </a:extLst>
                </p14:cNvPr>
                <p14:cNvContentPartPr/>
                <p14:nvPr/>
              </p14:nvContentPartPr>
              <p14:xfrm>
                <a:off x="3787931" y="2060516"/>
                <a:ext cx="141480" cy="320040"/>
              </p14:xfrm>
            </p:contentPart>
          </mc:Choice>
          <mc:Fallback xmlns="">
            <p:pic>
              <p:nvPicPr>
                <p:cNvPr id="94" name="Ink 93">
                  <a:extLst>
                    <a:ext uri="{FF2B5EF4-FFF2-40B4-BE49-F238E27FC236}">
                      <a16:creationId xmlns:a16="http://schemas.microsoft.com/office/drawing/2014/main" id="{4250E81D-AC60-4961-AB7E-4AA49A185CBE}"/>
                    </a:ext>
                  </a:extLst>
                </p:cNvPr>
                <p:cNvPicPr/>
                <p:nvPr/>
              </p:nvPicPr>
              <p:blipFill>
                <a:blip r:embed="rId151"/>
                <a:stretch>
                  <a:fillRect/>
                </a:stretch>
              </p:blipFill>
              <p:spPr>
                <a:xfrm>
                  <a:off x="3769931" y="2042876"/>
                  <a:ext cx="177120" cy="355680"/>
                </a:xfrm>
                <a:prstGeom prst="rect">
                  <a:avLst/>
                </a:prstGeom>
              </p:spPr>
            </p:pic>
          </mc:Fallback>
        </mc:AlternateContent>
      </p:grpSp>
      <p:grpSp>
        <p:nvGrpSpPr>
          <p:cNvPr id="103" name="Group 102">
            <a:extLst>
              <a:ext uri="{FF2B5EF4-FFF2-40B4-BE49-F238E27FC236}">
                <a16:creationId xmlns:a16="http://schemas.microsoft.com/office/drawing/2014/main" id="{BF9A0420-23E4-4891-9AC7-2041B992F1E6}"/>
              </a:ext>
            </a:extLst>
          </p:cNvPr>
          <p:cNvGrpSpPr/>
          <p:nvPr/>
        </p:nvGrpSpPr>
        <p:grpSpPr>
          <a:xfrm>
            <a:off x="4213811" y="2010116"/>
            <a:ext cx="156960" cy="233280"/>
            <a:chOff x="4213811" y="2010116"/>
            <a:chExt cx="156960" cy="233280"/>
          </a:xfrm>
        </p:grpSpPr>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F2EA684E-0939-430F-931E-C97CB0C12A9C}"/>
                    </a:ext>
                  </a:extLst>
                </p14:cNvPr>
                <p14:cNvContentPartPr/>
                <p14:nvPr/>
              </p14:nvContentPartPr>
              <p14:xfrm>
                <a:off x="4249451" y="2010116"/>
                <a:ext cx="45000" cy="233280"/>
              </p14:xfrm>
            </p:contentPart>
          </mc:Choice>
          <mc:Fallback xmlns="">
            <p:pic>
              <p:nvPicPr>
                <p:cNvPr id="95" name="Ink 94">
                  <a:extLst>
                    <a:ext uri="{FF2B5EF4-FFF2-40B4-BE49-F238E27FC236}">
                      <a16:creationId xmlns:a16="http://schemas.microsoft.com/office/drawing/2014/main" id="{F2EA684E-0939-430F-931E-C97CB0C12A9C}"/>
                    </a:ext>
                  </a:extLst>
                </p:cNvPr>
                <p:cNvPicPr/>
                <p:nvPr/>
              </p:nvPicPr>
              <p:blipFill>
                <a:blip r:embed="rId153"/>
                <a:stretch>
                  <a:fillRect/>
                </a:stretch>
              </p:blipFill>
              <p:spPr>
                <a:xfrm>
                  <a:off x="4231451" y="1992476"/>
                  <a:ext cx="806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6" name="Ink 95">
                  <a:extLst>
                    <a:ext uri="{FF2B5EF4-FFF2-40B4-BE49-F238E27FC236}">
                      <a16:creationId xmlns:a16="http://schemas.microsoft.com/office/drawing/2014/main" id="{3FCEE39B-E07A-47C3-BFCC-CDBFE5BB78C1}"/>
                    </a:ext>
                  </a:extLst>
                </p14:cNvPr>
                <p14:cNvContentPartPr/>
                <p14:nvPr/>
              </p14:nvContentPartPr>
              <p14:xfrm>
                <a:off x="4213811" y="2100116"/>
                <a:ext cx="73080" cy="16560"/>
              </p14:xfrm>
            </p:contentPart>
          </mc:Choice>
          <mc:Fallback xmlns="">
            <p:pic>
              <p:nvPicPr>
                <p:cNvPr id="96" name="Ink 95">
                  <a:extLst>
                    <a:ext uri="{FF2B5EF4-FFF2-40B4-BE49-F238E27FC236}">
                      <a16:creationId xmlns:a16="http://schemas.microsoft.com/office/drawing/2014/main" id="{3FCEE39B-E07A-47C3-BFCC-CDBFE5BB78C1}"/>
                    </a:ext>
                  </a:extLst>
                </p:cNvPr>
                <p:cNvPicPr/>
                <p:nvPr/>
              </p:nvPicPr>
              <p:blipFill>
                <a:blip r:embed="rId155"/>
                <a:stretch>
                  <a:fillRect/>
                </a:stretch>
              </p:blipFill>
              <p:spPr>
                <a:xfrm>
                  <a:off x="4195811" y="2082476"/>
                  <a:ext cx="1087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9" name="Ink 98">
                  <a:extLst>
                    <a:ext uri="{FF2B5EF4-FFF2-40B4-BE49-F238E27FC236}">
                      <a16:creationId xmlns:a16="http://schemas.microsoft.com/office/drawing/2014/main" id="{7E16C32F-1C63-44D4-A5EB-B7F37BEEBD7B}"/>
                    </a:ext>
                  </a:extLst>
                </p14:cNvPr>
                <p14:cNvContentPartPr/>
                <p14:nvPr/>
              </p14:nvContentPartPr>
              <p14:xfrm>
                <a:off x="4215611" y="2126396"/>
                <a:ext cx="155160" cy="12240"/>
              </p14:xfrm>
            </p:contentPart>
          </mc:Choice>
          <mc:Fallback xmlns="">
            <p:pic>
              <p:nvPicPr>
                <p:cNvPr id="99" name="Ink 98">
                  <a:extLst>
                    <a:ext uri="{FF2B5EF4-FFF2-40B4-BE49-F238E27FC236}">
                      <a16:creationId xmlns:a16="http://schemas.microsoft.com/office/drawing/2014/main" id="{7E16C32F-1C63-44D4-A5EB-B7F37BEEBD7B}"/>
                    </a:ext>
                  </a:extLst>
                </p:cNvPr>
                <p:cNvPicPr/>
                <p:nvPr/>
              </p:nvPicPr>
              <p:blipFill>
                <a:blip r:embed="rId157"/>
                <a:stretch>
                  <a:fillRect/>
                </a:stretch>
              </p:blipFill>
              <p:spPr>
                <a:xfrm>
                  <a:off x="4197611" y="2108756"/>
                  <a:ext cx="190800" cy="47880"/>
                </a:xfrm>
                <a:prstGeom prst="rect">
                  <a:avLst/>
                </a:prstGeom>
              </p:spPr>
            </p:pic>
          </mc:Fallback>
        </mc:AlternateContent>
      </p:grpSp>
      <p:grpSp>
        <p:nvGrpSpPr>
          <p:cNvPr id="102" name="Group 101">
            <a:extLst>
              <a:ext uri="{FF2B5EF4-FFF2-40B4-BE49-F238E27FC236}">
                <a16:creationId xmlns:a16="http://schemas.microsoft.com/office/drawing/2014/main" id="{DA5D977D-2B52-4E3E-A972-4F7E032D15B8}"/>
              </a:ext>
            </a:extLst>
          </p:cNvPr>
          <p:cNvGrpSpPr/>
          <p:nvPr/>
        </p:nvGrpSpPr>
        <p:grpSpPr>
          <a:xfrm>
            <a:off x="4626011" y="1952516"/>
            <a:ext cx="375480" cy="359280"/>
            <a:chOff x="4626011" y="1952516"/>
            <a:chExt cx="375480" cy="359280"/>
          </a:xfrm>
        </p:grpSpPr>
        <mc:AlternateContent xmlns:mc="http://schemas.openxmlformats.org/markup-compatibility/2006" xmlns:p14="http://schemas.microsoft.com/office/powerpoint/2010/main">
          <mc:Choice Requires="p14">
            <p:contentPart p14:bwMode="auto" r:id="rId158">
              <p14:nvContentPartPr>
                <p14:cNvPr id="100" name="Ink 99">
                  <a:extLst>
                    <a:ext uri="{FF2B5EF4-FFF2-40B4-BE49-F238E27FC236}">
                      <a16:creationId xmlns:a16="http://schemas.microsoft.com/office/drawing/2014/main" id="{219D24EA-FDDE-43F8-8055-8258294DAE9A}"/>
                    </a:ext>
                  </a:extLst>
                </p14:cNvPr>
                <p14:cNvContentPartPr/>
                <p14:nvPr/>
              </p14:nvContentPartPr>
              <p14:xfrm>
                <a:off x="4626011" y="1952516"/>
                <a:ext cx="149400" cy="267480"/>
              </p14:xfrm>
            </p:contentPart>
          </mc:Choice>
          <mc:Fallback xmlns="">
            <p:pic>
              <p:nvPicPr>
                <p:cNvPr id="100" name="Ink 99">
                  <a:extLst>
                    <a:ext uri="{FF2B5EF4-FFF2-40B4-BE49-F238E27FC236}">
                      <a16:creationId xmlns:a16="http://schemas.microsoft.com/office/drawing/2014/main" id="{219D24EA-FDDE-43F8-8055-8258294DAE9A}"/>
                    </a:ext>
                  </a:extLst>
                </p:cNvPr>
                <p:cNvPicPr/>
                <p:nvPr/>
              </p:nvPicPr>
              <p:blipFill>
                <a:blip r:embed="rId159"/>
                <a:stretch>
                  <a:fillRect/>
                </a:stretch>
              </p:blipFill>
              <p:spPr>
                <a:xfrm>
                  <a:off x="4608371" y="1934516"/>
                  <a:ext cx="1850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1" name="Ink 100">
                  <a:extLst>
                    <a:ext uri="{FF2B5EF4-FFF2-40B4-BE49-F238E27FC236}">
                      <a16:creationId xmlns:a16="http://schemas.microsoft.com/office/drawing/2014/main" id="{CECE1AD5-63F4-48A8-A016-4A910E0D242F}"/>
                    </a:ext>
                  </a:extLst>
                </p14:cNvPr>
                <p14:cNvContentPartPr/>
                <p14:nvPr/>
              </p14:nvContentPartPr>
              <p14:xfrm>
                <a:off x="4845251" y="2128556"/>
                <a:ext cx="156240" cy="183240"/>
              </p14:xfrm>
            </p:contentPart>
          </mc:Choice>
          <mc:Fallback xmlns="">
            <p:pic>
              <p:nvPicPr>
                <p:cNvPr id="101" name="Ink 100">
                  <a:extLst>
                    <a:ext uri="{FF2B5EF4-FFF2-40B4-BE49-F238E27FC236}">
                      <a16:creationId xmlns:a16="http://schemas.microsoft.com/office/drawing/2014/main" id="{CECE1AD5-63F4-48A8-A016-4A910E0D242F}"/>
                    </a:ext>
                  </a:extLst>
                </p:cNvPr>
                <p:cNvPicPr/>
                <p:nvPr/>
              </p:nvPicPr>
              <p:blipFill>
                <a:blip r:embed="rId161"/>
                <a:stretch>
                  <a:fillRect/>
                </a:stretch>
              </p:blipFill>
              <p:spPr>
                <a:xfrm>
                  <a:off x="4827251" y="2110916"/>
                  <a:ext cx="191880" cy="218880"/>
                </a:xfrm>
                <a:prstGeom prst="rect">
                  <a:avLst/>
                </a:prstGeom>
              </p:spPr>
            </p:pic>
          </mc:Fallback>
        </mc:AlternateContent>
      </p:grpSp>
      <p:grpSp>
        <p:nvGrpSpPr>
          <p:cNvPr id="112" name="Group 111">
            <a:extLst>
              <a:ext uri="{FF2B5EF4-FFF2-40B4-BE49-F238E27FC236}">
                <a16:creationId xmlns:a16="http://schemas.microsoft.com/office/drawing/2014/main" id="{FB20508F-A509-4517-B710-7EE320A8B70B}"/>
              </a:ext>
            </a:extLst>
          </p:cNvPr>
          <p:cNvGrpSpPr/>
          <p:nvPr/>
        </p:nvGrpSpPr>
        <p:grpSpPr>
          <a:xfrm>
            <a:off x="5238371" y="2348516"/>
            <a:ext cx="723240" cy="385200"/>
            <a:chOff x="5238371" y="2348516"/>
            <a:chExt cx="723240" cy="385200"/>
          </a:xfrm>
        </p:grpSpPr>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F8F06BF6-01D5-4717-BDBA-BFE1728AF17C}"/>
                    </a:ext>
                  </a:extLst>
                </p14:cNvPr>
                <p14:cNvContentPartPr/>
                <p14:nvPr/>
              </p14:nvContentPartPr>
              <p14:xfrm>
                <a:off x="5238371" y="2450036"/>
                <a:ext cx="195480" cy="278640"/>
              </p14:xfrm>
            </p:contentPart>
          </mc:Choice>
          <mc:Fallback xmlns="">
            <p:pic>
              <p:nvPicPr>
                <p:cNvPr id="104" name="Ink 103">
                  <a:extLst>
                    <a:ext uri="{FF2B5EF4-FFF2-40B4-BE49-F238E27FC236}">
                      <a16:creationId xmlns:a16="http://schemas.microsoft.com/office/drawing/2014/main" id="{F8F06BF6-01D5-4717-BDBA-BFE1728AF17C}"/>
                    </a:ext>
                  </a:extLst>
                </p:cNvPr>
                <p:cNvPicPr/>
                <p:nvPr/>
              </p:nvPicPr>
              <p:blipFill>
                <a:blip r:embed="rId163"/>
                <a:stretch>
                  <a:fillRect/>
                </a:stretch>
              </p:blipFill>
              <p:spPr>
                <a:xfrm>
                  <a:off x="5220731" y="2432036"/>
                  <a:ext cx="2311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5" name="Ink 104">
                  <a:extLst>
                    <a:ext uri="{FF2B5EF4-FFF2-40B4-BE49-F238E27FC236}">
                      <a16:creationId xmlns:a16="http://schemas.microsoft.com/office/drawing/2014/main" id="{762E1A14-EC66-4D1D-8C63-7D0BED9A99EE}"/>
                    </a:ext>
                  </a:extLst>
                </p14:cNvPr>
                <p14:cNvContentPartPr/>
                <p14:nvPr/>
              </p14:nvContentPartPr>
              <p14:xfrm>
                <a:off x="5492171" y="2417636"/>
                <a:ext cx="48600" cy="298440"/>
              </p14:xfrm>
            </p:contentPart>
          </mc:Choice>
          <mc:Fallback xmlns="">
            <p:pic>
              <p:nvPicPr>
                <p:cNvPr id="105" name="Ink 104">
                  <a:extLst>
                    <a:ext uri="{FF2B5EF4-FFF2-40B4-BE49-F238E27FC236}">
                      <a16:creationId xmlns:a16="http://schemas.microsoft.com/office/drawing/2014/main" id="{762E1A14-EC66-4D1D-8C63-7D0BED9A99EE}"/>
                    </a:ext>
                  </a:extLst>
                </p:cNvPr>
                <p:cNvPicPr/>
                <p:nvPr/>
              </p:nvPicPr>
              <p:blipFill>
                <a:blip r:embed="rId165"/>
                <a:stretch>
                  <a:fillRect/>
                </a:stretch>
              </p:blipFill>
              <p:spPr>
                <a:xfrm>
                  <a:off x="5474531" y="2399996"/>
                  <a:ext cx="84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6" name="Ink 105">
                  <a:extLst>
                    <a:ext uri="{FF2B5EF4-FFF2-40B4-BE49-F238E27FC236}">
                      <a16:creationId xmlns:a16="http://schemas.microsoft.com/office/drawing/2014/main" id="{AD26A5E4-65F6-490B-960E-8F096AE1FF1C}"/>
                    </a:ext>
                  </a:extLst>
                </p14:cNvPr>
                <p14:cNvContentPartPr/>
                <p14:nvPr/>
              </p14:nvContentPartPr>
              <p14:xfrm>
                <a:off x="5527811" y="2348516"/>
                <a:ext cx="205560" cy="385200"/>
              </p14:xfrm>
            </p:contentPart>
          </mc:Choice>
          <mc:Fallback xmlns="">
            <p:pic>
              <p:nvPicPr>
                <p:cNvPr id="106" name="Ink 105">
                  <a:extLst>
                    <a:ext uri="{FF2B5EF4-FFF2-40B4-BE49-F238E27FC236}">
                      <a16:creationId xmlns:a16="http://schemas.microsoft.com/office/drawing/2014/main" id="{AD26A5E4-65F6-490B-960E-8F096AE1FF1C}"/>
                    </a:ext>
                  </a:extLst>
                </p:cNvPr>
                <p:cNvPicPr/>
                <p:nvPr/>
              </p:nvPicPr>
              <p:blipFill>
                <a:blip r:embed="rId167"/>
                <a:stretch>
                  <a:fillRect/>
                </a:stretch>
              </p:blipFill>
              <p:spPr>
                <a:xfrm>
                  <a:off x="5510171" y="2330516"/>
                  <a:ext cx="24120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7" name="Ink 106">
                  <a:extLst>
                    <a:ext uri="{FF2B5EF4-FFF2-40B4-BE49-F238E27FC236}">
                      <a16:creationId xmlns:a16="http://schemas.microsoft.com/office/drawing/2014/main" id="{713678E0-9850-43C6-9ABC-7B19EA1D7BB6}"/>
                    </a:ext>
                  </a:extLst>
                </p14:cNvPr>
                <p14:cNvContentPartPr/>
                <p14:nvPr/>
              </p14:nvContentPartPr>
              <p14:xfrm>
                <a:off x="5902211" y="2559836"/>
                <a:ext cx="41040" cy="17640"/>
              </p14:xfrm>
            </p:contentPart>
          </mc:Choice>
          <mc:Fallback xmlns="">
            <p:pic>
              <p:nvPicPr>
                <p:cNvPr id="107" name="Ink 106">
                  <a:extLst>
                    <a:ext uri="{FF2B5EF4-FFF2-40B4-BE49-F238E27FC236}">
                      <a16:creationId xmlns:a16="http://schemas.microsoft.com/office/drawing/2014/main" id="{713678E0-9850-43C6-9ABC-7B19EA1D7BB6}"/>
                    </a:ext>
                  </a:extLst>
                </p:cNvPr>
                <p:cNvPicPr/>
                <p:nvPr/>
              </p:nvPicPr>
              <p:blipFill>
                <a:blip r:embed="rId169"/>
                <a:stretch>
                  <a:fillRect/>
                </a:stretch>
              </p:blipFill>
              <p:spPr>
                <a:xfrm>
                  <a:off x="5884571" y="2542196"/>
                  <a:ext cx="7668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8" name="Ink 107">
                  <a:extLst>
                    <a:ext uri="{FF2B5EF4-FFF2-40B4-BE49-F238E27FC236}">
                      <a16:creationId xmlns:a16="http://schemas.microsoft.com/office/drawing/2014/main" id="{D26E5C15-F603-45D4-8FAB-895C5DD822A7}"/>
                    </a:ext>
                  </a:extLst>
                </p14:cNvPr>
                <p14:cNvContentPartPr/>
                <p14:nvPr/>
              </p14:nvContentPartPr>
              <p14:xfrm>
                <a:off x="5860811" y="2633996"/>
                <a:ext cx="100800" cy="29160"/>
              </p14:xfrm>
            </p:contentPart>
          </mc:Choice>
          <mc:Fallback xmlns="">
            <p:pic>
              <p:nvPicPr>
                <p:cNvPr id="108" name="Ink 107">
                  <a:extLst>
                    <a:ext uri="{FF2B5EF4-FFF2-40B4-BE49-F238E27FC236}">
                      <a16:creationId xmlns:a16="http://schemas.microsoft.com/office/drawing/2014/main" id="{D26E5C15-F603-45D4-8FAB-895C5DD822A7}"/>
                    </a:ext>
                  </a:extLst>
                </p:cNvPr>
                <p:cNvPicPr/>
                <p:nvPr/>
              </p:nvPicPr>
              <p:blipFill>
                <a:blip r:embed="rId171"/>
                <a:stretch>
                  <a:fillRect/>
                </a:stretch>
              </p:blipFill>
              <p:spPr>
                <a:xfrm>
                  <a:off x="5843171" y="2615996"/>
                  <a:ext cx="136440" cy="64800"/>
                </a:xfrm>
                <a:prstGeom prst="rect">
                  <a:avLst/>
                </a:prstGeom>
              </p:spPr>
            </p:pic>
          </mc:Fallback>
        </mc:AlternateContent>
      </p:grpSp>
      <p:grpSp>
        <p:nvGrpSpPr>
          <p:cNvPr id="124" name="Group 123">
            <a:extLst>
              <a:ext uri="{FF2B5EF4-FFF2-40B4-BE49-F238E27FC236}">
                <a16:creationId xmlns:a16="http://schemas.microsoft.com/office/drawing/2014/main" id="{57724AF7-A243-480C-865E-4E40252812A3}"/>
              </a:ext>
            </a:extLst>
          </p:cNvPr>
          <p:cNvGrpSpPr/>
          <p:nvPr/>
        </p:nvGrpSpPr>
        <p:grpSpPr>
          <a:xfrm>
            <a:off x="6177251" y="2426276"/>
            <a:ext cx="1660680" cy="358200"/>
            <a:chOff x="6177251" y="2426276"/>
            <a:chExt cx="1660680" cy="358200"/>
          </a:xfrm>
        </p:grpSpPr>
        <mc:AlternateContent xmlns:mc="http://schemas.openxmlformats.org/markup-compatibility/2006" xmlns:p14="http://schemas.microsoft.com/office/powerpoint/2010/main">
          <mc:Choice Requires="p14">
            <p:contentPart p14:bwMode="auto" r:id="rId172">
              <p14:nvContentPartPr>
                <p14:cNvPr id="115" name="Ink 114">
                  <a:extLst>
                    <a:ext uri="{FF2B5EF4-FFF2-40B4-BE49-F238E27FC236}">
                      <a16:creationId xmlns:a16="http://schemas.microsoft.com/office/drawing/2014/main" id="{AC382BD9-9E4F-4ECF-A6C6-5483D420387B}"/>
                    </a:ext>
                  </a:extLst>
                </p14:cNvPr>
                <p14:cNvContentPartPr/>
                <p14:nvPr/>
              </p14:nvContentPartPr>
              <p14:xfrm>
                <a:off x="6177251" y="2605916"/>
                <a:ext cx="314640" cy="21960"/>
              </p14:xfrm>
            </p:contentPart>
          </mc:Choice>
          <mc:Fallback xmlns="">
            <p:pic>
              <p:nvPicPr>
                <p:cNvPr id="115" name="Ink 114">
                  <a:extLst>
                    <a:ext uri="{FF2B5EF4-FFF2-40B4-BE49-F238E27FC236}">
                      <a16:creationId xmlns:a16="http://schemas.microsoft.com/office/drawing/2014/main" id="{AC382BD9-9E4F-4ECF-A6C6-5483D420387B}"/>
                    </a:ext>
                  </a:extLst>
                </p:cNvPr>
                <p:cNvPicPr/>
                <p:nvPr/>
              </p:nvPicPr>
              <p:blipFill>
                <a:blip r:embed="rId173"/>
                <a:stretch>
                  <a:fillRect/>
                </a:stretch>
              </p:blipFill>
              <p:spPr>
                <a:xfrm>
                  <a:off x="6159611" y="2587916"/>
                  <a:ext cx="3502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6" name="Ink 115">
                  <a:extLst>
                    <a:ext uri="{FF2B5EF4-FFF2-40B4-BE49-F238E27FC236}">
                      <a16:creationId xmlns:a16="http://schemas.microsoft.com/office/drawing/2014/main" id="{4D632A16-79AE-4EF9-BADD-D5CBD70469E3}"/>
                    </a:ext>
                  </a:extLst>
                </p14:cNvPr>
                <p14:cNvContentPartPr/>
                <p14:nvPr/>
              </p14:nvContentPartPr>
              <p14:xfrm>
                <a:off x="6606731" y="2445716"/>
                <a:ext cx="60120" cy="338760"/>
              </p14:xfrm>
            </p:contentPart>
          </mc:Choice>
          <mc:Fallback xmlns="">
            <p:pic>
              <p:nvPicPr>
                <p:cNvPr id="116" name="Ink 115">
                  <a:extLst>
                    <a:ext uri="{FF2B5EF4-FFF2-40B4-BE49-F238E27FC236}">
                      <a16:creationId xmlns:a16="http://schemas.microsoft.com/office/drawing/2014/main" id="{4D632A16-79AE-4EF9-BADD-D5CBD70469E3}"/>
                    </a:ext>
                  </a:extLst>
                </p:cNvPr>
                <p:cNvPicPr/>
                <p:nvPr/>
              </p:nvPicPr>
              <p:blipFill>
                <a:blip r:embed="rId175"/>
                <a:stretch>
                  <a:fillRect/>
                </a:stretch>
              </p:blipFill>
              <p:spPr>
                <a:xfrm>
                  <a:off x="6589091" y="2427716"/>
                  <a:ext cx="9576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7" name="Ink 116">
                  <a:extLst>
                    <a:ext uri="{FF2B5EF4-FFF2-40B4-BE49-F238E27FC236}">
                      <a16:creationId xmlns:a16="http://schemas.microsoft.com/office/drawing/2014/main" id="{16D0817B-4957-4720-8A26-6DC2B9271825}"/>
                    </a:ext>
                  </a:extLst>
                </p14:cNvPr>
                <p14:cNvContentPartPr/>
                <p14:nvPr/>
              </p14:nvContentPartPr>
              <p14:xfrm>
                <a:off x="6744251" y="2496116"/>
                <a:ext cx="179640" cy="246960"/>
              </p14:xfrm>
            </p:contentPart>
          </mc:Choice>
          <mc:Fallback xmlns="">
            <p:pic>
              <p:nvPicPr>
                <p:cNvPr id="117" name="Ink 116">
                  <a:extLst>
                    <a:ext uri="{FF2B5EF4-FFF2-40B4-BE49-F238E27FC236}">
                      <a16:creationId xmlns:a16="http://schemas.microsoft.com/office/drawing/2014/main" id="{16D0817B-4957-4720-8A26-6DC2B9271825}"/>
                    </a:ext>
                  </a:extLst>
                </p:cNvPr>
                <p:cNvPicPr/>
                <p:nvPr/>
              </p:nvPicPr>
              <p:blipFill>
                <a:blip r:embed="rId177"/>
                <a:stretch>
                  <a:fillRect/>
                </a:stretch>
              </p:blipFill>
              <p:spPr>
                <a:xfrm>
                  <a:off x="6726611" y="2478476"/>
                  <a:ext cx="215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8" name="Ink 117">
                  <a:extLst>
                    <a:ext uri="{FF2B5EF4-FFF2-40B4-BE49-F238E27FC236}">
                      <a16:creationId xmlns:a16="http://schemas.microsoft.com/office/drawing/2014/main" id="{E8F07E23-C4DA-4C6F-B806-87B5A5C130FD}"/>
                    </a:ext>
                  </a:extLst>
                </p14:cNvPr>
                <p14:cNvContentPartPr/>
                <p14:nvPr/>
              </p14:nvContentPartPr>
              <p14:xfrm>
                <a:off x="6969971" y="2511956"/>
                <a:ext cx="82800" cy="203040"/>
              </p14:xfrm>
            </p:contentPart>
          </mc:Choice>
          <mc:Fallback xmlns="">
            <p:pic>
              <p:nvPicPr>
                <p:cNvPr id="118" name="Ink 117">
                  <a:extLst>
                    <a:ext uri="{FF2B5EF4-FFF2-40B4-BE49-F238E27FC236}">
                      <a16:creationId xmlns:a16="http://schemas.microsoft.com/office/drawing/2014/main" id="{E8F07E23-C4DA-4C6F-B806-87B5A5C130FD}"/>
                    </a:ext>
                  </a:extLst>
                </p:cNvPr>
                <p:cNvPicPr/>
                <p:nvPr/>
              </p:nvPicPr>
              <p:blipFill>
                <a:blip r:embed="rId179"/>
                <a:stretch>
                  <a:fillRect/>
                </a:stretch>
              </p:blipFill>
              <p:spPr>
                <a:xfrm>
                  <a:off x="6952331" y="2493956"/>
                  <a:ext cx="1184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9" name="Ink 118">
                  <a:extLst>
                    <a:ext uri="{FF2B5EF4-FFF2-40B4-BE49-F238E27FC236}">
                      <a16:creationId xmlns:a16="http://schemas.microsoft.com/office/drawing/2014/main" id="{65A90C5E-42D6-4CDA-BEDD-7E46085A1117}"/>
                    </a:ext>
                  </a:extLst>
                </p14:cNvPr>
                <p14:cNvContentPartPr/>
                <p14:nvPr/>
              </p14:nvContentPartPr>
              <p14:xfrm>
                <a:off x="7146731" y="2480276"/>
                <a:ext cx="118440" cy="168480"/>
              </p14:xfrm>
            </p:contentPart>
          </mc:Choice>
          <mc:Fallback xmlns="">
            <p:pic>
              <p:nvPicPr>
                <p:cNvPr id="119" name="Ink 118">
                  <a:extLst>
                    <a:ext uri="{FF2B5EF4-FFF2-40B4-BE49-F238E27FC236}">
                      <a16:creationId xmlns:a16="http://schemas.microsoft.com/office/drawing/2014/main" id="{65A90C5E-42D6-4CDA-BEDD-7E46085A1117}"/>
                    </a:ext>
                  </a:extLst>
                </p:cNvPr>
                <p:cNvPicPr/>
                <p:nvPr/>
              </p:nvPicPr>
              <p:blipFill>
                <a:blip r:embed="rId181"/>
                <a:stretch>
                  <a:fillRect/>
                </a:stretch>
              </p:blipFill>
              <p:spPr>
                <a:xfrm>
                  <a:off x="7129091" y="2462276"/>
                  <a:ext cx="154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0" name="Ink 119">
                  <a:extLst>
                    <a:ext uri="{FF2B5EF4-FFF2-40B4-BE49-F238E27FC236}">
                      <a16:creationId xmlns:a16="http://schemas.microsoft.com/office/drawing/2014/main" id="{7070CD24-C1C6-4234-913E-4846CB5E0483}"/>
                    </a:ext>
                  </a:extLst>
                </p14:cNvPr>
                <p14:cNvContentPartPr/>
                <p14:nvPr/>
              </p14:nvContentPartPr>
              <p14:xfrm>
                <a:off x="7216211" y="2442476"/>
                <a:ext cx="58680" cy="286560"/>
              </p14:xfrm>
            </p:contentPart>
          </mc:Choice>
          <mc:Fallback xmlns="">
            <p:pic>
              <p:nvPicPr>
                <p:cNvPr id="120" name="Ink 119">
                  <a:extLst>
                    <a:ext uri="{FF2B5EF4-FFF2-40B4-BE49-F238E27FC236}">
                      <a16:creationId xmlns:a16="http://schemas.microsoft.com/office/drawing/2014/main" id="{7070CD24-C1C6-4234-913E-4846CB5E0483}"/>
                    </a:ext>
                  </a:extLst>
                </p:cNvPr>
                <p:cNvPicPr/>
                <p:nvPr/>
              </p:nvPicPr>
              <p:blipFill>
                <a:blip r:embed="rId183"/>
                <a:stretch>
                  <a:fillRect/>
                </a:stretch>
              </p:blipFill>
              <p:spPr>
                <a:xfrm>
                  <a:off x="7198571" y="2424476"/>
                  <a:ext cx="943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1" name="Ink 120">
                  <a:extLst>
                    <a:ext uri="{FF2B5EF4-FFF2-40B4-BE49-F238E27FC236}">
                      <a16:creationId xmlns:a16="http://schemas.microsoft.com/office/drawing/2014/main" id="{77DA8C62-4F39-433F-AF56-6834AE5CEC90}"/>
                    </a:ext>
                  </a:extLst>
                </p14:cNvPr>
                <p14:cNvContentPartPr/>
                <p14:nvPr/>
              </p14:nvContentPartPr>
              <p14:xfrm>
                <a:off x="7450931" y="2468396"/>
                <a:ext cx="158400" cy="244080"/>
              </p14:xfrm>
            </p:contentPart>
          </mc:Choice>
          <mc:Fallback xmlns="">
            <p:pic>
              <p:nvPicPr>
                <p:cNvPr id="121" name="Ink 120">
                  <a:extLst>
                    <a:ext uri="{FF2B5EF4-FFF2-40B4-BE49-F238E27FC236}">
                      <a16:creationId xmlns:a16="http://schemas.microsoft.com/office/drawing/2014/main" id="{77DA8C62-4F39-433F-AF56-6834AE5CEC90}"/>
                    </a:ext>
                  </a:extLst>
                </p:cNvPr>
                <p:cNvPicPr/>
                <p:nvPr/>
              </p:nvPicPr>
              <p:blipFill>
                <a:blip r:embed="rId185"/>
                <a:stretch>
                  <a:fillRect/>
                </a:stretch>
              </p:blipFill>
              <p:spPr>
                <a:xfrm>
                  <a:off x="7433291" y="2450756"/>
                  <a:ext cx="1940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2" name="Ink 121">
                  <a:extLst>
                    <a:ext uri="{FF2B5EF4-FFF2-40B4-BE49-F238E27FC236}">
                      <a16:creationId xmlns:a16="http://schemas.microsoft.com/office/drawing/2014/main" id="{C23BD2C8-E5CB-4575-B9EA-332A4848C434}"/>
                    </a:ext>
                  </a:extLst>
                </p14:cNvPr>
                <p14:cNvContentPartPr/>
                <p14:nvPr/>
              </p14:nvContentPartPr>
              <p14:xfrm>
                <a:off x="7685291" y="2426276"/>
                <a:ext cx="119520" cy="294480"/>
              </p14:xfrm>
            </p:contentPart>
          </mc:Choice>
          <mc:Fallback xmlns="">
            <p:pic>
              <p:nvPicPr>
                <p:cNvPr id="122" name="Ink 121">
                  <a:extLst>
                    <a:ext uri="{FF2B5EF4-FFF2-40B4-BE49-F238E27FC236}">
                      <a16:creationId xmlns:a16="http://schemas.microsoft.com/office/drawing/2014/main" id="{C23BD2C8-E5CB-4575-B9EA-332A4848C434}"/>
                    </a:ext>
                  </a:extLst>
                </p:cNvPr>
                <p:cNvPicPr/>
                <p:nvPr/>
              </p:nvPicPr>
              <p:blipFill>
                <a:blip r:embed="rId187"/>
                <a:stretch>
                  <a:fillRect/>
                </a:stretch>
              </p:blipFill>
              <p:spPr>
                <a:xfrm>
                  <a:off x="7667291" y="2408636"/>
                  <a:ext cx="1551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3" name="Ink 122">
                  <a:extLst>
                    <a:ext uri="{FF2B5EF4-FFF2-40B4-BE49-F238E27FC236}">
                      <a16:creationId xmlns:a16="http://schemas.microsoft.com/office/drawing/2014/main" id="{316E6B5F-1E5F-49A1-B9D6-0163C067CADE}"/>
                    </a:ext>
                  </a:extLst>
                </p14:cNvPr>
                <p14:cNvContentPartPr/>
                <p14:nvPr/>
              </p14:nvContentPartPr>
              <p14:xfrm>
                <a:off x="7702931" y="2432756"/>
                <a:ext cx="135000" cy="14040"/>
              </p14:xfrm>
            </p:contentPart>
          </mc:Choice>
          <mc:Fallback xmlns="">
            <p:pic>
              <p:nvPicPr>
                <p:cNvPr id="123" name="Ink 122">
                  <a:extLst>
                    <a:ext uri="{FF2B5EF4-FFF2-40B4-BE49-F238E27FC236}">
                      <a16:creationId xmlns:a16="http://schemas.microsoft.com/office/drawing/2014/main" id="{316E6B5F-1E5F-49A1-B9D6-0163C067CADE}"/>
                    </a:ext>
                  </a:extLst>
                </p:cNvPr>
                <p:cNvPicPr/>
                <p:nvPr/>
              </p:nvPicPr>
              <p:blipFill>
                <a:blip r:embed="rId189"/>
                <a:stretch>
                  <a:fillRect/>
                </a:stretch>
              </p:blipFill>
              <p:spPr>
                <a:xfrm>
                  <a:off x="7685291" y="2414756"/>
                  <a:ext cx="170640" cy="49680"/>
                </a:xfrm>
                <a:prstGeom prst="rect">
                  <a:avLst/>
                </a:prstGeom>
              </p:spPr>
            </p:pic>
          </mc:Fallback>
        </mc:AlternateContent>
      </p:grpSp>
    </p:spTree>
    <p:extLst>
      <p:ext uri="{BB962C8B-B14F-4D97-AF65-F5344CB8AC3E}">
        <p14:creationId xmlns:p14="http://schemas.microsoft.com/office/powerpoint/2010/main" val="171707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BB99E35-D8B2-46E1-80BF-848B7E57DF42}"/>
                  </a:ext>
                </a:extLst>
              </p14:cNvPr>
              <p14:cNvContentPartPr/>
              <p14:nvPr/>
            </p14:nvContentPartPr>
            <p14:xfrm>
              <a:off x="-907189" y="3485396"/>
              <a:ext cx="4320" cy="8280"/>
            </p14:xfrm>
          </p:contentPart>
        </mc:Choice>
        <mc:Fallback xmlns="">
          <p:pic>
            <p:nvPicPr>
              <p:cNvPr id="2" name="Ink 1">
                <a:extLst>
                  <a:ext uri="{FF2B5EF4-FFF2-40B4-BE49-F238E27FC236}">
                    <a16:creationId xmlns:a16="http://schemas.microsoft.com/office/drawing/2014/main" id="{7BB99E35-D8B2-46E1-80BF-848B7E57DF42}"/>
                  </a:ext>
                </a:extLst>
              </p:cNvPr>
              <p:cNvPicPr/>
              <p:nvPr/>
            </p:nvPicPr>
            <p:blipFill>
              <a:blip r:embed="rId3"/>
              <a:stretch>
                <a:fillRect/>
              </a:stretch>
            </p:blipFill>
            <p:spPr>
              <a:xfrm>
                <a:off x="-924829" y="3467396"/>
                <a:ext cx="39960" cy="43920"/>
              </a:xfrm>
              <a:prstGeom prst="rect">
                <a:avLst/>
              </a:prstGeom>
            </p:spPr>
          </p:pic>
        </mc:Fallback>
      </mc:AlternateContent>
      <p:grpSp>
        <p:nvGrpSpPr>
          <p:cNvPr id="5" name="Group 4">
            <a:extLst>
              <a:ext uri="{FF2B5EF4-FFF2-40B4-BE49-F238E27FC236}">
                <a16:creationId xmlns:a16="http://schemas.microsoft.com/office/drawing/2014/main" id="{78248EDD-3AC8-4929-9E64-492D47A10D60}"/>
              </a:ext>
            </a:extLst>
          </p:cNvPr>
          <p:cNvGrpSpPr/>
          <p:nvPr/>
        </p:nvGrpSpPr>
        <p:grpSpPr>
          <a:xfrm>
            <a:off x="301691" y="501356"/>
            <a:ext cx="244440" cy="465840"/>
            <a:chOff x="301691" y="501356"/>
            <a:chExt cx="244440" cy="46584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297010B-2D54-4038-B1A1-5CCBCB230313}"/>
                    </a:ext>
                  </a:extLst>
                </p14:cNvPr>
                <p14:cNvContentPartPr/>
                <p14:nvPr/>
              </p14:nvContentPartPr>
              <p14:xfrm>
                <a:off x="301691" y="641036"/>
                <a:ext cx="70200" cy="208080"/>
              </p14:xfrm>
            </p:contentPart>
          </mc:Choice>
          <mc:Fallback xmlns="">
            <p:pic>
              <p:nvPicPr>
                <p:cNvPr id="3" name="Ink 2">
                  <a:extLst>
                    <a:ext uri="{FF2B5EF4-FFF2-40B4-BE49-F238E27FC236}">
                      <a16:creationId xmlns:a16="http://schemas.microsoft.com/office/drawing/2014/main" id="{C297010B-2D54-4038-B1A1-5CCBCB230313}"/>
                    </a:ext>
                  </a:extLst>
                </p:cNvPr>
                <p:cNvPicPr/>
                <p:nvPr/>
              </p:nvPicPr>
              <p:blipFill>
                <a:blip r:embed="rId5"/>
                <a:stretch>
                  <a:fillRect/>
                </a:stretch>
              </p:blipFill>
              <p:spPr>
                <a:xfrm>
                  <a:off x="283691" y="623396"/>
                  <a:ext cx="105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058EFC7-D1A1-4645-923E-CA7730793E7B}"/>
                    </a:ext>
                  </a:extLst>
                </p14:cNvPr>
                <p14:cNvContentPartPr/>
                <p14:nvPr/>
              </p14:nvContentPartPr>
              <p14:xfrm>
                <a:off x="416891" y="501356"/>
                <a:ext cx="129240" cy="465840"/>
              </p14:xfrm>
            </p:contentPart>
          </mc:Choice>
          <mc:Fallback xmlns="">
            <p:pic>
              <p:nvPicPr>
                <p:cNvPr id="4" name="Ink 3">
                  <a:extLst>
                    <a:ext uri="{FF2B5EF4-FFF2-40B4-BE49-F238E27FC236}">
                      <a16:creationId xmlns:a16="http://schemas.microsoft.com/office/drawing/2014/main" id="{9058EFC7-D1A1-4645-923E-CA7730793E7B}"/>
                    </a:ext>
                  </a:extLst>
                </p:cNvPr>
                <p:cNvPicPr/>
                <p:nvPr/>
              </p:nvPicPr>
              <p:blipFill>
                <a:blip r:embed="rId7"/>
                <a:stretch>
                  <a:fillRect/>
                </a:stretch>
              </p:blipFill>
              <p:spPr>
                <a:xfrm>
                  <a:off x="398891" y="483356"/>
                  <a:ext cx="164880" cy="501480"/>
                </a:xfrm>
                <a:prstGeom prst="rect">
                  <a:avLst/>
                </a:prstGeom>
              </p:spPr>
            </p:pic>
          </mc:Fallback>
        </mc:AlternateContent>
      </p:grpSp>
      <p:grpSp>
        <p:nvGrpSpPr>
          <p:cNvPr id="17" name="Group 16">
            <a:extLst>
              <a:ext uri="{FF2B5EF4-FFF2-40B4-BE49-F238E27FC236}">
                <a16:creationId xmlns:a16="http://schemas.microsoft.com/office/drawing/2014/main" id="{62949BFF-0774-43C4-8641-F344D28112AE}"/>
              </a:ext>
            </a:extLst>
          </p:cNvPr>
          <p:cNvGrpSpPr/>
          <p:nvPr/>
        </p:nvGrpSpPr>
        <p:grpSpPr>
          <a:xfrm>
            <a:off x="724691" y="481556"/>
            <a:ext cx="1389240" cy="446760"/>
            <a:chOff x="724691" y="481556"/>
            <a:chExt cx="1389240" cy="446760"/>
          </a:xfrm>
        </p:grpSpPr>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2F8B7B52-23AC-4107-A8AB-13B27A4515DC}"/>
                    </a:ext>
                  </a:extLst>
                </p14:cNvPr>
                <p14:cNvContentPartPr/>
                <p14:nvPr/>
              </p14:nvContentPartPr>
              <p14:xfrm>
                <a:off x="724691" y="481556"/>
                <a:ext cx="188640" cy="446760"/>
              </p14:xfrm>
            </p:contentPart>
          </mc:Choice>
          <mc:Fallback xmlns="">
            <p:pic>
              <p:nvPicPr>
                <p:cNvPr id="6" name="Ink 5">
                  <a:extLst>
                    <a:ext uri="{FF2B5EF4-FFF2-40B4-BE49-F238E27FC236}">
                      <a16:creationId xmlns:a16="http://schemas.microsoft.com/office/drawing/2014/main" id="{2F8B7B52-23AC-4107-A8AB-13B27A4515DC}"/>
                    </a:ext>
                  </a:extLst>
                </p:cNvPr>
                <p:cNvPicPr/>
                <p:nvPr/>
              </p:nvPicPr>
              <p:blipFill>
                <a:blip r:embed="rId9"/>
                <a:stretch>
                  <a:fillRect/>
                </a:stretch>
              </p:blipFill>
              <p:spPr>
                <a:xfrm>
                  <a:off x="707051" y="463556"/>
                  <a:ext cx="22428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C09A6B2-B8FA-42F2-9983-46E80671C642}"/>
                    </a:ext>
                  </a:extLst>
                </p14:cNvPr>
                <p14:cNvContentPartPr/>
                <p14:nvPr/>
              </p14:nvContentPartPr>
              <p14:xfrm>
                <a:off x="977411" y="597836"/>
                <a:ext cx="135000" cy="244800"/>
              </p14:xfrm>
            </p:contentPart>
          </mc:Choice>
          <mc:Fallback xmlns="">
            <p:pic>
              <p:nvPicPr>
                <p:cNvPr id="7" name="Ink 6">
                  <a:extLst>
                    <a:ext uri="{FF2B5EF4-FFF2-40B4-BE49-F238E27FC236}">
                      <a16:creationId xmlns:a16="http://schemas.microsoft.com/office/drawing/2014/main" id="{7C09A6B2-B8FA-42F2-9983-46E80671C642}"/>
                    </a:ext>
                  </a:extLst>
                </p:cNvPr>
                <p:cNvPicPr/>
                <p:nvPr/>
              </p:nvPicPr>
              <p:blipFill>
                <a:blip r:embed="rId11"/>
                <a:stretch>
                  <a:fillRect/>
                </a:stretch>
              </p:blipFill>
              <p:spPr>
                <a:xfrm>
                  <a:off x="959771" y="580196"/>
                  <a:ext cx="1706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69A48E1E-27DE-4C00-9AD3-D598B1733A93}"/>
                    </a:ext>
                  </a:extLst>
                </p14:cNvPr>
                <p14:cNvContentPartPr/>
                <p14:nvPr/>
              </p14:nvContentPartPr>
              <p14:xfrm>
                <a:off x="968411" y="738596"/>
                <a:ext cx="94320" cy="18000"/>
              </p14:xfrm>
            </p:contentPart>
          </mc:Choice>
          <mc:Fallback xmlns="">
            <p:pic>
              <p:nvPicPr>
                <p:cNvPr id="8" name="Ink 7">
                  <a:extLst>
                    <a:ext uri="{FF2B5EF4-FFF2-40B4-BE49-F238E27FC236}">
                      <a16:creationId xmlns:a16="http://schemas.microsoft.com/office/drawing/2014/main" id="{69A48E1E-27DE-4C00-9AD3-D598B1733A93}"/>
                    </a:ext>
                  </a:extLst>
                </p:cNvPr>
                <p:cNvPicPr/>
                <p:nvPr/>
              </p:nvPicPr>
              <p:blipFill>
                <a:blip r:embed="rId13"/>
                <a:stretch>
                  <a:fillRect/>
                </a:stretch>
              </p:blipFill>
              <p:spPr>
                <a:xfrm>
                  <a:off x="950411" y="720956"/>
                  <a:ext cx="1299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7469B326-8A10-4520-A2CC-8010AC48C225}"/>
                    </a:ext>
                  </a:extLst>
                </p14:cNvPr>
                <p14:cNvContentPartPr/>
                <p14:nvPr/>
              </p14:nvContentPartPr>
              <p14:xfrm>
                <a:off x="1137971" y="658316"/>
                <a:ext cx="167040" cy="196920"/>
              </p14:xfrm>
            </p:contentPart>
          </mc:Choice>
          <mc:Fallback xmlns="">
            <p:pic>
              <p:nvPicPr>
                <p:cNvPr id="9" name="Ink 8">
                  <a:extLst>
                    <a:ext uri="{FF2B5EF4-FFF2-40B4-BE49-F238E27FC236}">
                      <a16:creationId xmlns:a16="http://schemas.microsoft.com/office/drawing/2014/main" id="{7469B326-8A10-4520-A2CC-8010AC48C225}"/>
                    </a:ext>
                  </a:extLst>
                </p:cNvPr>
                <p:cNvPicPr/>
                <p:nvPr/>
              </p:nvPicPr>
              <p:blipFill>
                <a:blip r:embed="rId15"/>
                <a:stretch>
                  <a:fillRect/>
                </a:stretch>
              </p:blipFill>
              <p:spPr>
                <a:xfrm>
                  <a:off x="1119971" y="640676"/>
                  <a:ext cx="202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FB0678BC-0A1D-498E-90AA-78651163179F}"/>
                    </a:ext>
                  </a:extLst>
                </p14:cNvPr>
                <p14:cNvContentPartPr/>
                <p14:nvPr/>
              </p14:nvContentPartPr>
              <p14:xfrm>
                <a:off x="1343171" y="590996"/>
                <a:ext cx="147960" cy="250920"/>
              </p14:xfrm>
            </p:contentPart>
          </mc:Choice>
          <mc:Fallback xmlns="">
            <p:pic>
              <p:nvPicPr>
                <p:cNvPr id="10" name="Ink 9">
                  <a:extLst>
                    <a:ext uri="{FF2B5EF4-FFF2-40B4-BE49-F238E27FC236}">
                      <a16:creationId xmlns:a16="http://schemas.microsoft.com/office/drawing/2014/main" id="{FB0678BC-0A1D-498E-90AA-78651163179F}"/>
                    </a:ext>
                  </a:extLst>
                </p:cNvPr>
                <p:cNvPicPr/>
                <p:nvPr/>
              </p:nvPicPr>
              <p:blipFill>
                <a:blip r:embed="rId17"/>
                <a:stretch>
                  <a:fillRect/>
                </a:stretch>
              </p:blipFill>
              <p:spPr>
                <a:xfrm>
                  <a:off x="1325171" y="573356"/>
                  <a:ext cx="1836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9A7E301C-8946-4520-9E16-F14FFC5E4853}"/>
                    </a:ext>
                  </a:extLst>
                </p14:cNvPr>
                <p14:cNvContentPartPr/>
                <p14:nvPr/>
              </p14:nvContentPartPr>
              <p14:xfrm>
                <a:off x="1368371" y="706556"/>
                <a:ext cx="119160" cy="19440"/>
              </p14:xfrm>
            </p:contentPart>
          </mc:Choice>
          <mc:Fallback xmlns="">
            <p:pic>
              <p:nvPicPr>
                <p:cNvPr id="11" name="Ink 10">
                  <a:extLst>
                    <a:ext uri="{FF2B5EF4-FFF2-40B4-BE49-F238E27FC236}">
                      <a16:creationId xmlns:a16="http://schemas.microsoft.com/office/drawing/2014/main" id="{9A7E301C-8946-4520-9E16-F14FFC5E4853}"/>
                    </a:ext>
                  </a:extLst>
                </p:cNvPr>
                <p:cNvPicPr/>
                <p:nvPr/>
              </p:nvPicPr>
              <p:blipFill>
                <a:blip r:embed="rId19"/>
                <a:stretch>
                  <a:fillRect/>
                </a:stretch>
              </p:blipFill>
              <p:spPr>
                <a:xfrm>
                  <a:off x="1350731" y="688556"/>
                  <a:ext cx="1548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EC0C4B45-5BF6-47A4-B301-87420875B0D8}"/>
                    </a:ext>
                  </a:extLst>
                </p14:cNvPr>
                <p14:cNvContentPartPr/>
                <p14:nvPr/>
              </p14:nvContentPartPr>
              <p14:xfrm>
                <a:off x="1548731" y="509276"/>
                <a:ext cx="177480" cy="334800"/>
              </p14:xfrm>
            </p:contentPart>
          </mc:Choice>
          <mc:Fallback xmlns="">
            <p:pic>
              <p:nvPicPr>
                <p:cNvPr id="12" name="Ink 11">
                  <a:extLst>
                    <a:ext uri="{FF2B5EF4-FFF2-40B4-BE49-F238E27FC236}">
                      <a16:creationId xmlns:a16="http://schemas.microsoft.com/office/drawing/2014/main" id="{EC0C4B45-5BF6-47A4-B301-87420875B0D8}"/>
                    </a:ext>
                  </a:extLst>
                </p:cNvPr>
                <p:cNvPicPr/>
                <p:nvPr/>
              </p:nvPicPr>
              <p:blipFill>
                <a:blip r:embed="rId21"/>
                <a:stretch>
                  <a:fillRect/>
                </a:stretch>
              </p:blipFill>
              <p:spPr>
                <a:xfrm>
                  <a:off x="1530731" y="491276"/>
                  <a:ext cx="21312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DB1C4789-D821-4BAA-A9A5-3D66561BFE47}"/>
                    </a:ext>
                  </a:extLst>
                </p14:cNvPr>
                <p14:cNvContentPartPr/>
                <p14:nvPr/>
              </p14:nvContentPartPr>
              <p14:xfrm>
                <a:off x="1782371" y="528716"/>
                <a:ext cx="159120" cy="290160"/>
              </p14:xfrm>
            </p:contentPart>
          </mc:Choice>
          <mc:Fallback xmlns="">
            <p:pic>
              <p:nvPicPr>
                <p:cNvPr id="13" name="Ink 12">
                  <a:extLst>
                    <a:ext uri="{FF2B5EF4-FFF2-40B4-BE49-F238E27FC236}">
                      <a16:creationId xmlns:a16="http://schemas.microsoft.com/office/drawing/2014/main" id="{DB1C4789-D821-4BAA-A9A5-3D66561BFE47}"/>
                    </a:ext>
                  </a:extLst>
                </p:cNvPr>
                <p:cNvPicPr/>
                <p:nvPr/>
              </p:nvPicPr>
              <p:blipFill>
                <a:blip r:embed="rId23"/>
                <a:stretch>
                  <a:fillRect/>
                </a:stretch>
              </p:blipFill>
              <p:spPr>
                <a:xfrm>
                  <a:off x="1764731" y="511076"/>
                  <a:ext cx="194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C521697-5686-4AA2-81ED-B7DD7532B3B2}"/>
                    </a:ext>
                  </a:extLst>
                </p14:cNvPr>
                <p14:cNvContentPartPr/>
                <p14:nvPr/>
              </p14:nvContentPartPr>
              <p14:xfrm>
                <a:off x="2004131" y="526916"/>
                <a:ext cx="109800" cy="270000"/>
              </p14:xfrm>
            </p:contentPart>
          </mc:Choice>
          <mc:Fallback xmlns="">
            <p:pic>
              <p:nvPicPr>
                <p:cNvPr id="14" name="Ink 13">
                  <a:extLst>
                    <a:ext uri="{FF2B5EF4-FFF2-40B4-BE49-F238E27FC236}">
                      <a16:creationId xmlns:a16="http://schemas.microsoft.com/office/drawing/2014/main" id="{7C521697-5686-4AA2-81ED-B7DD7532B3B2}"/>
                    </a:ext>
                  </a:extLst>
                </p:cNvPr>
                <p:cNvPicPr/>
                <p:nvPr/>
              </p:nvPicPr>
              <p:blipFill>
                <a:blip r:embed="rId25"/>
                <a:stretch>
                  <a:fillRect/>
                </a:stretch>
              </p:blipFill>
              <p:spPr>
                <a:xfrm>
                  <a:off x="1986491" y="508916"/>
                  <a:ext cx="1454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450B91C8-F476-4E33-A13B-DF1D27B967DD}"/>
                    </a:ext>
                  </a:extLst>
                </p14:cNvPr>
                <p14:cNvContentPartPr/>
                <p14:nvPr/>
              </p14:nvContentPartPr>
              <p14:xfrm>
                <a:off x="1995491" y="656516"/>
                <a:ext cx="115560" cy="34200"/>
              </p14:xfrm>
            </p:contentPart>
          </mc:Choice>
          <mc:Fallback xmlns="">
            <p:pic>
              <p:nvPicPr>
                <p:cNvPr id="15" name="Ink 14">
                  <a:extLst>
                    <a:ext uri="{FF2B5EF4-FFF2-40B4-BE49-F238E27FC236}">
                      <a16:creationId xmlns:a16="http://schemas.microsoft.com/office/drawing/2014/main" id="{450B91C8-F476-4E33-A13B-DF1D27B967DD}"/>
                    </a:ext>
                  </a:extLst>
                </p:cNvPr>
                <p:cNvPicPr/>
                <p:nvPr/>
              </p:nvPicPr>
              <p:blipFill>
                <a:blip r:embed="rId27"/>
                <a:stretch>
                  <a:fillRect/>
                </a:stretch>
              </p:blipFill>
              <p:spPr>
                <a:xfrm>
                  <a:off x="1977851" y="638876"/>
                  <a:ext cx="151200" cy="6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0A086BAD-F205-48A3-9B2B-7FBD53100B44}"/>
                  </a:ext>
                </a:extLst>
              </p14:cNvPr>
              <p14:cNvContentPartPr/>
              <p14:nvPr/>
            </p14:nvContentPartPr>
            <p14:xfrm>
              <a:off x="2388251" y="673796"/>
              <a:ext cx="233640" cy="36000"/>
            </p14:xfrm>
          </p:contentPart>
        </mc:Choice>
        <mc:Fallback xmlns="">
          <p:pic>
            <p:nvPicPr>
              <p:cNvPr id="16" name="Ink 15">
                <a:extLst>
                  <a:ext uri="{FF2B5EF4-FFF2-40B4-BE49-F238E27FC236}">
                    <a16:creationId xmlns:a16="http://schemas.microsoft.com/office/drawing/2014/main" id="{0A086BAD-F205-48A3-9B2B-7FBD53100B44}"/>
                  </a:ext>
                </a:extLst>
              </p:cNvPr>
              <p:cNvPicPr/>
              <p:nvPr/>
            </p:nvPicPr>
            <p:blipFill>
              <a:blip r:embed="rId29"/>
              <a:stretch>
                <a:fillRect/>
              </a:stretch>
            </p:blipFill>
            <p:spPr>
              <a:xfrm>
                <a:off x="2370611" y="656156"/>
                <a:ext cx="269280" cy="71640"/>
              </a:xfrm>
              <a:prstGeom prst="rect">
                <a:avLst/>
              </a:prstGeom>
            </p:spPr>
          </p:pic>
        </mc:Fallback>
      </mc:AlternateContent>
      <p:grpSp>
        <p:nvGrpSpPr>
          <p:cNvPr id="22" name="Group 21">
            <a:extLst>
              <a:ext uri="{FF2B5EF4-FFF2-40B4-BE49-F238E27FC236}">
                <a16:creationId xmlns:a16="http://schemas.microsoft.com/office/drawing/2014/main" id="{63D6DDC1-ED8B-4B25-9E1D-1F01DF47180F}"/>
              </a:ext>
            </a:extLst>
          </p:cNvPr>
          <p:cNvGrpSpPr/>
          <p:nvPr/>
        </p:nvGrpSpPr>
        <p:grpSpPr>
          <a:xfrm>
            <a:off x="3010691" y="484076"/>
            <a:ext cx="949680" cy="478440"/>
            <a:chOff x="3010691" y="484076"/>
            <a:chExt cx="949680" cy="47844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B7283FB2-CFB3-4315-8CA1-861FD1E45C34}"/>
                    </a:ext>
                  </a:extLst>
                </p14:cNvPr>
                <p14:cNvContentPartPr/>
                <p14:nvPr/>
              </p14:nvContentPartPr>
              <p14:xfrm>
                <a:off x="3010691" y="484076"/>
                <a:ext cx="221040" cy="352080"/>
              </p14:xfrm>
            </p:contentPart>
          </mc:Choice>
          <mc:Fallback xmlns="">
            <p:pic>
              <p:nvPicPr>
                <p:cNvPr id="18" name="Ink 17">
                  <a:extLst>
                    <a:ext uri="{FF2B5EF4-FFF2-40B4-BE49-F238E27FC236}">
                      <a16:creationId xmlns:a16="http://schemas.microsoft.com/office/drawing/2014/main" id="{B7283FB2-CFB3-4315-8CA1-861FD1E45C34}"/>
                    </a:ext>
                  </a:extLst>
                </p:cNvPr>
                <p:cNvPicPr/>
                <p:nvPr/>
              </p:nvPicPr>
              <p:blipFill>
                <a:blip r:embed="rId31"/>
                <a:stretch>
                  <a:fillRect/>
                </a:stretch>
              </p:blipFill>
              <p:spPr>
                <a:xfrm>
                  <a:off x="2992691" y="466436"/>
                  <a:ext cx="2566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8AAA3EA3-1A7E-4A79-858A-732C01245A40}"/>
                    </a:ext>
                  </a:extLst>
                </p14:cNvPr>
                <p14:cNvContentPartPr/>
                <p14:nvPr/>
              </p14:nvContentPartPr>
              <p14:xfrm>
                <a:off x="3252251" y="496316"/>
                <a:ext cx="302400" cy="278640"/>
              </p14:xfrm>
            </p:contentPart>
          </mc:Choice>
          <mc:Fallback xmlns="">
            <p:pic>
              <p:nvPicPr>
                <p:cNvPr id="19" name="Ink 18">
                  <a:extLst>
                    <a:ext uri="{FF2B5EF4-FFF2-40B4-BE49-F238E27FC236}">
                      <a16:creationId xmlns:a16="http://schemas.microsoft.com/office/drawing/2014/main" id="{8AAA3EA3-1A7E-4A79-858A-732C01245A40}"/>
                    </a:ext>
                  </a:extLst>
                </p:cNvPr>
                <p:cNvPicPr/>
                <p:nvPr/>
              </p:nvPicPr>
              <p:blipFill>
                <a:blip r:embed="rId33"/>
                <a:stretch>
                  <a:fillRect/>
                </a:stretch>
              </p:blipFill>
              <p:spPr>
                <a:xfrm>
                  <a:off x="3234611" y="478676"/>
                  <a:ext cx="3380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39387175-5CF8-4BBD-9378-75C72903B603}"/>
                    </a:ext>
                  </a:extLst>
                </p14:cNvPr>
                <p14:cNvContentPartPr/>
                <p14:nvPr/>
              </p14:nvContentPartPr>
              <p14:xfrm>
                <a:off x="3645371" y="647876"/>
                <a:ext cx="74880" cy="314640"/>
              </p14:xfrm>
            </p:contentPart>
          </mc:Choice>
          <mc:Fallback xmlns="">
            <p:pic>
              <p:nvPicPr>
                <p:cNvPr id="20" name="Ink 19">
                  <a:extLst>
                    <a:ext uri="{FF2B5EF4-FFF2-40B4-BE49-F238E27FC236}">
                      <a16:creationId xmlns:a16="http://schemas.microsoft.com/office/drawing/2014/main" id="{39387175-5CF8-4BBD-9378-75C72903B603}"/>
                    </a:ext>
                  </a:extLst>
                </p:cNvPr>
                <p:cNvPicPr/>
                <p:nvPr/>
              </p:nvPicPr>
              <p:blipFill>
                <a:blip r:embed="rId35"/>
                <a:stretch>
                  <a:fillRect/>
                </a:stretch>
              </p:blipFill>
              <p:spPr>
                <a:xfrm>
                  <a:off x="3627371" y="629876"/>
                  <a:ext cx="11052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9DB508FA-ADA5-4FC3-AF64-1657CC0B46C6}"/>
                    </a:ext>
                  </a:extLst>
                </p14:cNvPr>
                <p14:cNvContentPartPr/>
                <p14:nvPr/>
              </p14:nvContentPartPr>
              <p14:xfrm>
                <a:off x="3823211" y="527276"/>
                <a:ext cx="137160" cy="262080"/>
              </p14:xfrm>
            </p:contentPart>
          </mc:Choice>
          <mc:Fallback xmlns="">
            <p:pic>
              <p:nvPicPr>
                <p:cNvPr id="21" name="Ink 20">
                  <a:extLst>
                    <a:ext uri="{FF2B5EF4-FFF2-40B4-BE49-F238E27FC236}">
                      <a16:creationId xmlns:a16="http://schemas.microsoft.com/office/drawing/2014/main" id="{9DB508FA-ADA5-4FC3-AF64-1657CC0B46C6}"/>
                    </a:ext>
                  </a:extLst>
                </p:cNvPr>
                <p:cNvPicPr/>
                <p:nvPr/>
              </p:nvPicPr>
              <p:blipFill>
                <a:blip r:embed="rId37"/>
                <a:stretch>
                  <a:fillRect/>
                </a:stretch>
              </p:blipFill>
              <p:spPr>
                <a:xfrm>
                  <a:off x="3805571" y="509276"/>
                  <a:ext cx="172800" cy="297720"/>
                </a:xfrm>
                <a:prstGeom prst="rect">
                  <a:avLst/>
                </a:prstGeom>
              </p:spPr>
            </p:pic>
          </mc:Fallback>
        </mc:AlternateContent>
      </p:grpSp>
      <p:grpSp>
        <p:nvGrpSpPr>
          <p:cNvPr id="34" name="Group 33">
            <a:extLst>
              <a:ext uri="{FF2B5EF4-FFF2-40B4-BE49-F238E27FC236}">
                <a16:creationId xmlns:a16="http://schemas.microsoft.com/office/drawing/2014/main" id="{4702DEDB-49E3-48EA-AC08-E47211679DB8}"/>
              </a:ext>
            </a:extLst>
          </p:cNvPr>
          <p:cNvGrpSpPr/>
          <p:nvPr/>
        </p:nvGrpSpPr>
        <p:grpSpPr>
          <a:xfrm>
            <a:off x="4170251" y="481916"/>
            <a:ext cx="763920" cy="283680"/>
            <a:chOff x="4170251" y="481916"/>
            <a:chExt cx="763920" cy="283680"/>
          </a:xfrm>
        </p:grpSpPr>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3C6D2FAB-D49C-40EC-8568-69CAA183BF06}"/>
                    </a:ext>
                  </a:extLst>
                </p14:cNvPr>
                <p14:cNvContentPartPr/>
                <p14:nvPr/>
              </p14:nvContentPartPr>
              <p14:xfrm>
                <a:off x="4170251" y="598196"/>
                <a:ext cx="320760" cy="26280"/>
              </p14:xfrm>
            </p:contentPart>
          </mc:Choice>
          <mc:Fallback xmlns="">
            <p:pic>
              <p:nvPicPr>
                <p:cNvPr id="23" name="Ink 22">
                  <a:extLst>
                    <a:ext uri="{FF2B5EF4-FFF2-40B4-BE49-F238E27FC236}">
                      <a16:creationId xmlns:a16="http://schemas.microsoft.com/office/drawing/2014/main" id="{3C6D2FAB-D49C-40EC-8568-69CAA183BF06}"/>
                    </a:ext>
                  </a:extLst>
                </p:cNvPr>
                <p:cNvPicPr/>
                <p:nvPr/>
              </p:nvPicPr>
              <p:blipFill>
                <a:blip r:embed="rId39"/>
                <a:stretch>
                  <a:fillRect/>
                </a:stretch>
              </p:blipFill>
              <p:spPr>
                <a:xfrm>
                  <a:off x="4152251" y="580196"/>
                  <a:ext cx="356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94614801-D69B-49FE-A857-29296FEB28BD}"/>
                    </a:ext>
                  </a:extLst>
                </p14:cNvPr>
                <p14:cNvContentPartPr/>
                <p14:nvPr/>
              </p14:nvContentPartPr>
              <p14:xfrm>
                <a:off x="4471571" y="481916"/>
                <a:ext cx="123480" cy="149040"/>
              </p14:xfrm>
            </p:contentPart>
          </mc:Choice>
          <mc:Fallback xmlns="">
            <p:pic>
              <p:nvPicPr>
                <p:cNvPr id="24" name="Ink 23">
                  <a:extLst>
                    <a:ext uri="{FF2B5EF4-FFF2-40B4-BE49-F238E27FC236}">
                      <a16:creationId xmlns:a16="http://schemas.microsoft.com/office/drawing/2014/main" id="{94614801-D69B-49FE-A857-29296FEB28BD}"/>
                    </a:ext>
                  </a:extLst>
                </p:cNvPr>
                <p:cNvPicPr/>
                <p:nvPr/>
              </p:nvPicPr>
              <p:blipFill>
                <a:blip r:embed="rId41"/>
                <a:stretch>
                  <a:fillRect/>
                </a:stretch>
              </p:blipFill>
              <p:spPr>
                <a:xfrm>
                  <a:off x="4453571" y="463916"/>
                  <a:ext cx="159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E237BE3E-F45F-440F-947C-637E891BEEAF}"/>
                    </a:ext>
                  </a:extLst>
                </p14:cNvPr>
                <p14:cNvContentPartPr/>
                <p14:nvPr/>
              </p14:nvContentPartPr>
              <p14:xfrm>
                <a:off x="4490651" y="597116"/>
                <a:ext cx="81360" cy="150120"/>
              </p14:xfrm>
            </p:contentPart>
          </mc:Choice>
          <mc:Fallback xmlns="">
            <p:pic>
              <p:nvPicPr>
                <p:cNvPr id="25" name="Ink 24">
                  <a:extLst>
                    <a:ext uri="{FF2B5EF4-FFF2-40B4-BE49-F238E27FC236}">
                      <a16:creationId xmlns:a16="http://schemas.microsoft.com/office/drawing/2014/main" id="{E237BE3E-F45F-440F-947C-637E891BEEAF}"/>
                    </a:ext>
                  </a:extLst>
                </p:cNvPr>
                <p:cNvPicPr/>
                <p:nvPr/>
              </p:nvPicPr>
              <p:blipFill>
                <a:blip r:embed="rId43"/>
                <a:stretch>
                  <a:fillRect/>
                </a:stretch>
              </p:blipFill>
              <p:spPr>
                <a:xfrm>
                  <a:off x="4473011" y="579116"/>
                  <a:ext cx="1170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5999FBBD-4C42-4E62-B4CA-875FD74FC6E7}"/>
                    </a:ext>
                  </a:extLst>
                </p14:cNvPr>
                <p14:cNvContentPartPr/>
                <p14:nvPr/>
              </p14:nvContentPartPr>
              <p14:xfrm>
                <a:off x="4757771" y="526916"/>
                <a:ext cx="176400" cy="238680"/>
              </p14:xfrm>
            </p:contentPart>
          </mc:Choice>
          <mc:Fallback xmlns="">
            <p:pic>
              <p:nvPicPr>
                <p:cNvPr id="27" name="Ink 26">
                  <a:extLst>
                    <a:ext uri="{FF2B5EF4-FFF2-40B4-BE49-F238E27FC236}">
                      <a16:creationId xmlns:a16="http://schemas.microsoft.com/office/drawing/2014/main" id="{5999FBBD-4C42-4E62-B4CA-875FD74FC6E7}"/>
                    </a:ext>
                  </a:extLst>
                </p:cNvPr>
                <p:cNvPicPr/>
                <p:nvPr/>
              </p:nvPicPr>
              <p:blipFill>
                <a:blip r:embed="rId45"/>
                <a:stretch>
                  <a:fillRect/>
                </a:stretch>
              </p:blipFill>
              <p:spPr>
                <a:xfrm>
                  <a:off x="4740131" y="508916"/>
                  <a:ext cx="212040" cy="274320"/>
                </a:xfrm>
                <a:prstGeom prst="rect">
                  <a:avLst/>
                </a:prstGeom>
              </p:spPr>
            </p:pic>
          </mc:Fallback>
        </mc:AlternateContent>
      </p:grpSp>
      <p:grpSp>
        <p:nvGrpSpPr>
          <p:cNvPr id="33" name="Group 32">
            <a:extLst>
              <a:ext uri="{FF2B5EF4-FFF2-40B4-BE49-F238E27FC236}">
                <a16:creationId xmlns:a16="http://schemas.microsoft.com/office/drawing/2014/main" id="{A804B562-6947-4EBA-AED6-7027455FD929}"/>
              </a:ext>
            </a:extLst>
          </p:cNvPr>
          <p:cNvGrpSpPr/>
          <p:nvPr/>
        </p:nvGrpSpPr>
        <p:grpSpPr>
          <a:xfrm>
            <a:off x="5148731" y="522596"/>
            <a:ext cx="342720" cy="465120"/>
            <a:chOff x="5148731" y="522596"/>
            <a:chExt cx="342720" cy="465120"/>
          </a:xfrm>
        </p:grpSpPr>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027F6536-9764-4FD9-ACB9-6E751B362F52}"/>
                    </a:ext>
                  </a:extLst>
                </p14:cNvPr>
                <p14:cNvContentPartPr/>
                <p14:nvPr/>
              </p14:nvContentPartPr>
              <p14:xfrm>
                <a:off x="5148731" y="522596"/>
                <a:ext cx="244080" cy="239400"/>
              </p14:xfrm>
            </p:contentPart>
          </mc:Choice>
          <mc:Fallback xmlns="">
            <p:pic>
              <p:nvPicPr>
                <p:cNvPr id="28" name="Ink 27">
                  <a:extLst>
                    <a:ext uri="{FF2B5EF4-FFF2-40B4-BE49-F238E27FC236}">
                      <a16:creationId xmlns:a16="http://schemas.microsoft.com/office/drawing/2014/main" id="{027F6536-9764-4FD9-ACB9-6E751B362F52}"/>
                    </a:ext>
                  </a:extLst>
                </p:cNvPr>
                <p:cNvPicPr/>
                <p:nvPr/>
              </p:nvPicPr>
              <p:blipFill>
                <a:blip r:embed="rId47"/>
                <a:stretch>
                  <a:fillRect/>
                </a:stretch>
              </p:blipFill>
              <p:spPr>
                <a:xfrm>
                  <a:off x="5130731" y="504596"/>
                  <a:ext cx="2797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86F1D3D9-65FD-49A9-84E5-2858C2FD4853}"/>
                    </a:ext>
                  </a:extLst>
                </p14:cNvPr>
                <p14:cNvContentPartPr/>
                <p14:nvPr/>
              </p14:nvContentPartPr>
              <p14:xfrm>
                <a:off x="5321531" y="642836"/>
                <a:ext cx="169920" cy="344880"/>
              </p14:xfrm>
            </p:contentPart>
          </mc:Choice>
          <mc:Fallback xmlns="">
            <p:pic>
              <p:nvPicPr>
                <p:cNvPr id="29" name="Ink 28">
                  <a:extLst>
                    <a:ext uri="{FF2B5EF4-FFF2-40B4-BE49-F238E27FC236}">
                      <a16:creationId xmlns:a16="http://schemas.microsoft.com/office/drawing/2014/main" id="{86F1D3D9-65FD-49A9-84E5-2858C2FD4853}"/>
                    </a:ext>
                  </a:extLst>
                </p:cNvPr>
                <p:cNvPicPr/>
                <p:nvPr/>
              </p:nvPicPr>
              <p:blipFill>
                <a:blip r:embed="rId49"/>
                <a:stretch>
                  <a:fillRect/>
                </a:stretch>
              </p:blipFill>
              <p:spPr>
                <a:xfrm>
                  <a:off x="5303531" y="625196"/>
                  <a:ext cx="205560" cy="380520"/>
                </a:xfrm>
                <a:prstGeom prst="rect">
                  <a:avLst/>
                </a:prstGeom>
              </p:spPr>
            </p:pic>
          </mc:Fallback>
        </mc:AlternateContent>
      </p:grpSp>
      <p:grpSp>
        <p:nvGrpSpPr>
          <p:cNvPr id="37" name="Group 36">
            <a:extLst>
              <a:ext uri="{FF2B5EF4-FFF2-40B4-BE49-F238E27FC236}">
                <a16:creationId xmlns:a16="http://schemas.microsoft.com/office/drawing/2014/main" id="{60D50543-4F4A-4ACD-9FB4-4C958B2CD656}"/>
              </a:ext>
            </a:extLst>
          </p:cNvPr>
          <p:cNvGrpSpPr/>
          <p:nvPr/>
        </p:nvGrpSpPr>
        <p:grpSpPr>
          <a:xfrm>
            <a:off x="5703131" y="554636"/>
            <a:ext cx="703440" cy="314280"/>
            <a:chOff x="5703131" y="554636"/>
            <a:chExt cx="703440" cy="314280"/>
          </a:xfrm>
        </p:grpSpPr>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993AAC04-8875-4E08-870D-68EED13C006A}"/>
                    </a:ext>
                  </a:extLst>
                </p14:cNvPr>
                <p14:cNvContentPartPr/>
                <p14:nvPr/>
              </p14:nvContentPartPr>
              <p14:xfrm>
                <a:off x="5744531" y="568316"/>
                <a:ext cx="36000" cy="240120"/>
              </p14:xfrm>
            </p:contentPart>
          </mc:Choice>
          <mc:Fallback xmlns="">
            <p:pic>
              <p:nvPicPr>
                <p:cNvPr id="30" name="Ink 29">
                  <a:extLst>
                    <a:ext uri="{FF2B5EF4-FFF2-40B4-BE49-F238E27FC236}">
                      <a16:creationId xmlns:a16="http://schemas.microsoft.com/office/drawing/2014/main" id="{993AAC04-8875-4E08-870D-68EED13C006A}"/>
                    </a:ext>
                  </a:extLst>
                </p:cNvPr>
                <p:cNvPicPr/>
                <p:nvPr/>
              </p:nvPicPr>
              <p:blipFill>
                <a:blip r:embed="rId51"/>
                <a:stretch>
                  <a:fillRect/>
                </a:stretch>
              </p:blipFill>
              <p:spPr>
                <a:xfrm>
                  <a:off x="5726891" y="550676"/>
                  <a:ext cx="71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9EFC6AB0-C564-4A47-806A-0760E0161247}"/>
                    </a:ext>
                  </a:extLst>
                </p14:cNvPr>
                <p14:cNvContentPartPr/>
                <p14:nvPr/>
              </p14:nvContentPartPr>
              <p14:xfrm>
                <a:off x="5703131" y="698636"/>
                <a:ext cx="136080" cy="7920"/>
              </p14:xfrm>
            </p:contentPart>
          </mc:Choice>
          <mc:Fallback xmlns="">
            <p:pic>
              <p:nvPicPr>
                <p:cNvPr id="31" name="Ink 30">
                  <a:extLst>
                    <a:ext uri="{FF2B5EF4-FFF2-40B4-BE49-F238E27FC236}">
                      <a16:creationId xmlns:a16="http://schemas.microsoft.com/office/drawing/2014/main" id="{9EFC6AB0-C564-4A47-806A-0760E0161247}"/>
                    </a:ext>
                  </a:extLst>
                </p:cNvPr>
                <p:cNvPicPr/>
                <p:nvPr/>
              </p:nvPicPr>
              <p:blipFill>
                <a:blip r:embed="rId53"/>
                <a:stretch>
                  <a:fillRect/>
                </a:stretch>
              </p:blipFill>
              <p:spPr>
                <a:xfrm>
                  <a:off x="5685491" y="680636"/>
                  <a:ext cx="1717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E459EEC5-3064-477A-A10E-D5F6EA6A61C0}"/>
                    </a:ext>
                  </a:extLst>
                </p14:cNvPr>
                <p14:cNvContentPartPr/>
                <p14:nvPr/>
              </p14:nvContentPartPr>
              <p14:xfrm>
                <a:off x="6009131" y="554636"/>
                <a:ext cx="169920" cy="236520"/>
              </p14:xfrm>
            </p:contentPart>
          </mc:Choice>
          <mc:Fallback xmlns="">
            <p:pic>
              <p:nvPicPr>
                <p:cNvPr id="35" name="Ink 34">
                  <a:extLst>
                    <a:ext uri="{FF2B5EF4-FFF2-40B4-BE49-F238E27FC236}">
                      <a16:creationId xmlns:a16="http://schemas.microsoft.com/office/drawing/2014/main" id="{E459EEC5-3064-477A-A10E-D5F6EA6A61C0}"/>
                    </a:ext>
                  </a:extLst>
                </p:cNvPr>
                <p:cNvPicPr/>
                <p:nvPr/>
              </p:nvPicPr>
              <p:blipFill>
                <a:blip r:embed="rId55"/>
                <a:stretch>
                  <a:fillRect/>
                </a:stretch>
              </p:blipFill>
              <p:spPr>
                <a:xfrm>
                  <a:off x="5991131" y="536996"/>
                  <a:ext cx="2055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1A65A047-95C4-449C-B306-FD548FBB3714}"/>
                    </a:ext>
                  </a:extLst>
                </p14:cNvPr>
                <p14:cNvContentPartPr/>
                <p14:nvPr/>
              </p14:nvContentPartPr>
              <p14:xfrm>
                <a:off x="6262931" y="734636"/>
                <a:ext cx="143640" cy="134280"/>
              </p14:xfrm>
            </p:contentPart>
          </mc:Choice>
          <mc:Fallback xmlns="">
            <p:pic>
              <p:nvPicPr>
                <p:cNvPr id="36" name="Ink 35">
                  <a:extLst>
                    <a:ext uri="{FF2B5EF4-FFF2-40B4-BE49-F238E27FC236}">
                      <a16:creationId xmlns:a16="http://schemas.microsoft.com/office/drawing/2014/main" id="{1A65A047-95C4-449C-B306-FD548FBB3714}"/>
                    </a:ext>
                  </a:extLst>
                </p:cNvPr>
                <p:cNvPicPr/>
                <p:nvPr/>
              </p:nvPicPr>
              <p:blipFill>
                <a:blip r:embed="rId57"/>
                <a:stretch>
                  <a:fillRect/>
                </a:stretch>
              </p:blipFill>
              <p:spPr>
                <a:xfrm>
                  <a:off x="6245291" y="716996"/>
                  <a:ext cx="179280" cy="169920"/>
                </a:xfrm>
                <a:prstGeom prst="rect">
                  <a:avLst/>
                </a:prstGeom>
              </p:spPr>
            </p:pic>
          </mc:Fallback>
        </mc:AlternateContent>
      </p:grpSp>
      <p:grpSp>
        <p:nvGrpSpPr>
          <p:cNvPr id="52" name="Group 51">
            <a:extLst>
              <a:ext uri="{FF2B5EF4-FFF2-40B4-BE49-F238E27FC236}">
                <a16:creationId xmlns:a16="http://schemas.microsoft.com/office/drawing/2014/main" id="{13D78DEA-8620-4745-B448-A1A01F0C33C7}"/>
              </a:ext>
            </a:extLst>
          </p:cNvPr>
          <p:cNvGrpSpPr/>
          <p:nvPr/>
        </p:nvGrpSpPr>
        <p:grpSpPr>
          <a:xfrm>
            <a:off x="5390651" y="1038836"/>
            <a:ext cx="772200" cy="396720"/>
            <a:chOff x="5390651" y="1038836"/>
            <a:chExt cx="772200" cy="396720"/>
          </a:xfrm>
        </p:grpSpPr>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C942C72D-C704-4EAD-BA86-83CF0CF21ED0}"/>
                    </a:ext>
                  </a:extLst>
                </p14:cNvPr>
                <p14:cNvContentPartPr/>
                <p14:nvPr/>
              </p14:nvContentPartPr>
              <p14:xfrm>
                <a:off x="5390651" y="1211276"/>
                <a:ext cx="228240" cy="224280"/>
              </p14:xfrm>
            </p:contentPart>
          </mc:Choice>
          <mc:Fallback xmlns="">
            <p:pic>
              <p:nvPicPr>
                <p:cNvPr id="38" name="Ink 37">
                  <a:extLst>
                    <a:ext uri="{FF2B5EF4-FFF2-40B4-BE49-F238E27FC236}">
                      <a16:creationId xmlns:a16="http://schemas.microsoft.com/office/drawing/2014/main" id="{C942C72D-C704-4EAD-BA86-83CF0CF21ED0}"/>
                    </a:ext>
                  </a:extLst>
                </p:cNvPr>
                <p:cNvPicPr/>
                <p:nvPr/>
              </p:nvPicPr>
              <p:blipFill>
                <a:blip r:embed="rId59"/>
                <a:stretch>
                  <a:fillRect/>
                </a:stretch>
              </p:blipFill>
              <p:spPr>
                <a:xfrm>
                  <a:off x="5373011" y="1193636"/>
                  <a:ext cx="2638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D28ADDB1-C89D-4115-A1A5-F0F9C3A42CFE}"/>
                    </a:ext>
                  </a:extLst>
                </p14:cNvPr>
                <p14:cNvContentPartPr/>
                <p14:nvPr/>
              </p14:nvContentPartPr>
              <p14:xfrm>
                <a:off x="5696291" y="1089596"/>
                <a:ext cx="11160" cy="296640"/>
              </p14:xfrm>
            </p:contentPart>
          </mc:Choice>
          <mc:Fallback xmlns="">
            <p:pic>
              <p:nvPicPr>
                <p:cNvPr id="39" name="Ink 38">
                  <a:extLst>
                    <a:ext uri="{FF2B5EF4-FFF2-40B4-BE49-F238E27FC236}">
                      <a16:creationId xmlns:a16="http://schemas.microsoft.com/office/drawing/2014/main" id="{D28ADDB1-C89D-4115-A1A5-F0F9C3A42CFE}"/>
                    </a:ext>
                  </a:extLst>
                </p:cNvPr>
                <p:cNvPicPr/>
                <p:nvPr/>
              </p:nvPicPr>
              <p:blipFill>
                <a:blip r:embed="rId61"/>
                <a:stretch>
                  <a:fillRect/>
                </a:stretch>
              </p:blipFill>
              <p:spPr>
                <a:xfrm>
                  <a:off x="5678651" y="1071596"/>
                  <a:ext cx="4680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9FBE88B5-B08D-4C3A-AA2E-849FC1433EE7}"/>
                    </a:ext>
                  </a:extLst>
                </p14:cNvPr>
                <p14:cNvContentPartPr/>
                <p14:nvPr/>
              </p14:nvContentPartPr>
              <p14:xfrm>
                <a:off x="5695211" y="1038836"/>
                <a:ext cx="139680" cy="369000"/>
              </p14:xfrm>
            </p:contentPart>
          </mc:Choice>
          <mc:Fallback xmlns="">
            <p:pic>
              <p:nvPicPr>
                <p:cNvPr id="40" name="Ink 39">
                  <a:extLst>
                    <a:ext uri="{FF2B5EF4-FFF2-40B4-BE49-F238E27FC236}">
                      <a16:creationId xmlns:a16="http://schemas.microsoft.com/office/drawing/2014/main" id="{9FBE88B5-B08D-4C3A-AA2E-849FC1433EE7}"/>
                    </a:ext>
                  </a:extLst>
                </p:cNvPr>
                <p:cNvPicPr/>
                <p:nvPr/>
              </p:nvPicPr>
              <p:blipFill>
                <a:blip r:embed="rId63"/>
                <a:stretch>
                  <a:fillRect/>
                </a:stretch>
              </p:blipFill>
              <p:spPr>
                <a:xfrm>
                  <a:off x="5677571" y="1021196"/>
                  <a:ext cx="17532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0D488577-208A-452A-88FC-0CCE76F36FEA}"/>
                    </a:ext>
                  </a:extLst>
                </p14:cNvPr>
                <p14:cNvContentPartPr/>
                <p14:nvPr/>
              </p14:nvContentPartPr>
              <p14:xfrm>
                <a:off x="5991131" y="1213436"/>
                <a:ext cx="152280" cy="7920"/>
              </p14:xfrm>
            </p:contentPart>
          </mc:Choice>
          <mc:Fallback xmlns="">
            <p:pic>
              <p:nvPicPr>
                <p:cNvPr id="41" name="Ink 40">
                  <a:extLst>
                    <a:ext uri="{FF2B5EF4-FFF2-40B4-BE49-F238E27FC236}">
                      <a16:creationId xmlns:a16="http://schemas.microsoft.com/office/drawing/2014/main" id="{0D488577-208A-452A-88FC-0CCE76F36FEA}"/>
                    </a:ext>
                  </a:extLst>
                </p:cNvPr>
                <p:cNvPicPr/>
                <p:nvPr/>
              </p:nvPicPr>
              <p:blipFill>
                <a:blip r:embed="rId65"/>
                <a:stretch>
                  <a:fillRect/>
                </a:stretch>
              </p:blipFill>
              <p:spPr>
                <a:xfrm>
                  <a:off x="5973131" y="1195436"/>
                  <a:ext cx="187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402BB493-3DF8-48AF-BD7A-AFE15C5B6A6F}"/>
                    </a:ext>
                  </a:extLst>
                </p14:cNvPr>
                <p14:cNvContentPartPr/>
                <p14:nvPr/>
              </p14:nvContentPartPr>
              <p14:xfrm>
                <a:off x="6024251" y="1247636"/>
                <a:ext cx="138600" cy="54720"/>
              </p14:xfrm>
            </p:contentPart>
          </mc:Choice>
          <mc:Fallback xmlns="">
            <p:pic>
              <p:nvPicPr>
                <p:cNvPr id="42" name="Ink 41">
                  <a:extLst>
                    <a:ext uri="{FF2B5EF4-FFF2-40B4-BE49-F238E27FC236}">
                      <a16:creationId xmlns:a16="http://schemas.microsoft.com/office/drawing/2014/main" id="{402BB493-3DF8-48AF-BD7A-AFE15C5B6A6F}"/>
                    </a:ext>
                  </a:extLst>
                </p:cNvPr>
                <p:cNvPicPr/>
                <p:nvPr/>
              </p:nvPicPr>
              <p:blipFill>
                <a:blip r:embed="rId67"/>
                <a:stretch>
                  <a:fillRect/>
                </a:stretch>
              </p:blipFill>
              <p:spPr>
                <a:xfrm>
                  <a:off x="6006611" y="1229996"/>
                  <a:ext cx="174240" cy="90360"/>
                </a:xfrm>
                <a:prstGeom prst="rect">
                  <a:avLst/>
                </a:prstGeom>
              </p:spPr>
            </p:pic>
          </mc:Fallback>
        </mc:AlternateContent>
      </p:grpSp>
      <p:grpSp>
        <p:nvGrpSpPr>
          <p:cNvPr id="51" name="Group 50">
            <a:extLst>
              <a:ext uri="{FF2B5EF4-FFF2-40B4-BE49-F238E27FC236}">
                <a16:creationId xmlns:a16="http://schemas.microsoft.com/office/drawing/2014/main" id="{D9CFD55D-CD72-4DA8-A4A4-5D55CA20CCB0}"/>
              </a:ext>
            </a:extLst>
          </p:cNvPr>
          <p:cNvGrpSpPr/>
          <p:nvPr/>
        </p:nvGrpSpPr>
        <p:grpSpPr>
          <a:xfrm>
            <a:off x="6413051" y="1147916"/>
            <a:ext cx="151560" cy="207720"/>
            <a:chOff x="6413051" y="1147916"/>
            <a:chExt cx="151560" cy="207720"/>
          </a:xfrm>
        </p:grpSpPr>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5B1DC2BA-24E3-47E7-BB7A-4732E98D0325}"/>
                    </a:ext>
                  </a:extLst>
                </p14:cNvPr>
                <p14:cNvContentPartPr/>
                <p14:nvPr/>
              </p14:nvContentPartPr>
              <p14:xfrm>
                <a:off x="6482891" y="1147916"/>
                <a:ext cx="23400" cy="207720"/>
              </p14:xfrm>
            </p:contentPart>
          </mc:Choice>
          <mc:Fallback xmlns="">
            <p:pic>
              <p:nvPicPr>
                <p:cNvPr id="43" name="Ink 42">
                  <a:extLst>
                    <a:ext uri="{FF2B5EF4-FFF2-40B4-BE49-F238E27FC236}">
                      <a16:creationId xmlns:a16="http://schemas.microsoft.com/office/drawing/2014/main" id="{5B1DC2BA-24E3-47E7-BB7A-4732E98D0325}"/>
                    </a:ext>
                  </a:extLst>
                </p:cNvPr>
                <p:cNvPicPr/>
                <p:nvPr/>
              </p:nvPicPr>
              <p:blipFill>
                <a:blip r:embed="rId69"/>
                <a:stretch>
                  <a:fillRect/>
                </a:stretch>
              </p:blipFill>
              <p:spPr>
                <a:xfrm>
                  <a:off x="6465251" y="1130276"/>
                  <a:ext cx="59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912FE45B-B1D2-4CED-9BDE-3A6A7BFFA202}"/>
                    </a:ext>
                  </a:extLst>
                </p14:cNvPr>
                <p14:cNvContentPartPr/>
                <p14:nvPr/>
              </p14:nvContentPartPr>
              <p14:xfrm>
                <a:off x="6413051" y="1233956"/>
                <a:ext cx="151560" cy="10080"/>
              </p14:xfrm>
            </p:contentPart>
          </mc:Choice>
          <mc:Fallback xmlns="">
            <p:pic>
              <p:nvPicPr>
                <p:cNvPr id="44" name="Ink 43">
                  <a:extLst>
                    <a:ext uri="{FF2B5EF4-FFF2-40B4-BE49-F238E27FC236}">
                      <a16:creationId xmlns:a16="http://schemas.microsoft.com/office/drawing/2014/main" id="{912FE45B-B1D2-4CED-9BDE-3A6A7BFFA202}"/>
                    </a:ext>
                  </a:extLst>
                </p:cNvPr>
                <p:cNvPicPr/>
                <p:nvPr/>
              </p:nvPicPr>
              <p:blipFill>
                <a:blip r:embed="rId71"/>
                <a:stretch>
                  <a:fillRect/>
                </a:stretch>
              </p:blipFill>
              <p:spPr>
                <a:xfrm>
                  <a:off x="6395051" y="1215956"/>
                  <a:ext cx="187200" cy="45720"/>
                </a:xfrm>
                <a:prstGeom prst="rect">
                  <a:avLst/>
                </a:prstGeom>
              </p:spPr>
            </p:pic>
          </mc:Fallback>
        </mc:AlternateContent>
      </p:grpSp>
      <p:grpSp>
        <p:nvGrpSpPr>
          <p:cNvPr id="50" name="Group 49">
            <a:extLst>
              <a:ext uri="{FF2B5EF4-FFF2-40B4-BE49-F238E27FC236}">
                <a16:creationId xmlns:a16="http://schemas.microsoft.com/office/drawing/2014/main" id="{DEBBE05F-EB94-47CC-AC73-2B2BBFE3FAD9}"/>
              </a:ext>
            </a:extLst>
          </p:cNvPr>
          <p:cNvGrpSpPr/>
          <p:nvPr/>
        </p:nvGrpSpPr>
        <p:grpSpPr>
          <a:xfrm>
            <a:off x="6758291" y="1081316"/>
            <a:ext cx="711720" cy="343800"/>
            <a:chOff x="6758291" y="1081316"/>
            <a:chExt cx="711720" cy="343800"/>
          </a:xfrm>
        </p:grpSpPr>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16E2E29A-7C2F-48FC-A979-02A840879B10}"/>
                    </a:ext>
                  </a:extLst>
                </p14:cNvPr>
                <p14:cNvContentPartPr/>
                <p14:nvPr/>
              </p14:nvContentPartPr>
              <p14:xfrm>
                <a:off x="6758291" y="1149716"/>
                <a:ext cx="15840" cy="275400"/>
              </p14:xfrm>
            </p:contentPart>
          </mc:Choice>
          <mc:Fallback xmlns="">
            <p:pic>
              <p:nvPicPr>
                <p:cNvPr id="45" name="Ink 44">
                  <a:extLst>
                    <a:ext uri="{FF2B5EF4-FFF2-40B4-BE49-F238E27FC236}">
                      <a16:creationId xmlns:a16="http://schemas.microsoft.com/office/drawing/2014/main" id="{16E2E29A-7C2F-48FC-A979-02A840879B10}"/>
                    </a:ext>
                  </a:extLst>
                </p:cNvPr>
                <p:cNvPicPr/>
                <p:nvPr/>
              </p:nvPicPr>
              <p:blipFill>
                <a:blip r:embed="rId73"/>
                <a:stretch>
                  <a:fillRect/>
                </a:stretch>
              </p:blipFill>
              <p:spPr>
                <a:xfrm>
                  <a:off x="6740291" y="1131716"/>
                  <a:ext cx="514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3654EB6E-36F9-49D1-A63A-90F03DDE7740}"/>
                    </a:ext>
                  </a:extLst>
                </p14:cNvPr>
                <p14:cNvContentPartPr/>
                <p14:nvPr/>
              </p14:nvContentPartPr>
              <p14:xfrm>
                <a:off x="6907691" y="1142156"/>
                <a:ext cx="127800" cy="227520"/>
              </p14:xfrm>
            </p:contentPart>
          </mc:Choice>
          <mc:Fallback xmlns="">
            <p:pic>
              <p:nvPicPr>
                <p:cNvPr id="46" name="Ink 45">
                  <a:extLst>
                    <a:ext uri="{FF2B5EF4-FFF2-40B4-BE49-F238E27FC236}">
                      <a16:creationId xmlns:a16="http://schemas.microsoft.com/office/drawing/2014/main" id="{3654EB6E-36F9-49D1-A63A-90F03DDE7740}"/>
                    </a:ext>
                  </a:extLst>
                </p:cNvPr>
                <p:cNvPicPr/>
                <p:nvPr/>
              </p:nvPicPr>
              <p:blipFill>
                <a:blip r:embed="rId75"/>
                <a:stretch>
                  <a:fillRect/>
                </a:stretch>
              </p:blipFill>
              <p:spPr>
                <a:xfrm>
                  <a:off x="6890051" y="1124516"/>
                  <a:ext cx="1634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78F7B658-73BB-4787-BB20-7A788B7AE242}"/>
                    </a:ext>
                  </a:extLst>
                </p14:cNvPr>
                <p14:cNvContentPartPr/>
                <p14:nvPr/>
              </p14:nvContentPartPr>
              <p14:xfrm>
                <a:off x="7121531" y="1150076"/>
                <a:ext cx="120240" cy="261000"/>
              </p14:xfrm>
            </p:contentPart>
          </mc:Choice>
          <mc:Fallback xmlns="">
            <p:pic>
              <p:nvPicPr>
                <p:cNvPr id="47" name="Ink 46">
                  <a:extLst>
                    <a:ext uri="{FF2B5EF4-FFF2-40B4-BE49-F238E27FC236}">
                      <a16:creationId xmlns:a16="http://schemas.microsoft.com/office/drawing/2014/main" id="{78F7B658-73BB-4787-BB20-7A788B7AE242}"/>
                    </a:ext>
                  </a:extLst>
                </p:cNvPr>
                <p:cNvPicPr/>
                <p:nvPr/>
              </p:nvPicPr>
              <p:blipFill>
                <a:blip r:embed="rId77"/>
                <a:stretch>
                  <a:fillRect/>
                </a:stretch>
              </p:blipFill>
              <p:spPr>
                <a:xfrm>
                  <a:off x="7103531" y="1132076"/>
                  <a:ext cx="1558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D3EB175A-B6BD-4179-A4D7-CBE163E46E2C}"/>
                    </a:ext>
                  </a:extLst>
                </p14:cNvPr>
                <p14:cNvContentPartPr/>
                <p14:nvPr/>
              </p14:nvContentPartPr>
              <p14:xfrm>
                <a:off x="7297211" y="1164116"/>
                <a:ext cx="162720" cy="125640"/>
              </p14:xfrm>
            </p:contentPart>
          </mc:Choice>
          <mc:Fallback xmlns="">
            <p:pic>
              <p:nvPicPr>
                <p:cNvPr id="48" name="Ink 47">
                  <a:extLst>
                    <a:ext uri="{FF2B5EF4-FFF2-40B4-BE49-F238E27FC236}">
                      <a16:creationId xmlns:a16="http://schemas.microsoft.com/office/drawing/2014/main" id="{D3EB175A-B6BD-4179-A4D7-CBE163E46E2C}"/>
                    </a:ext>
                  </a:extLst>
                </p:cNvPr>
                <p:cNvPicPr/>
                <p:nvPr/>
              </p:nvPicPr>
              <p:blipFill>
                <a:blip r:embed="rId79"/>
                <a:stretch>
                  <a:fillRect/>
                </a:stretch>
              </p:blipFill>
              <p:spPr>
                <a:xfrm>
                  <a:off x="7279211" y="1146116"/>
                  <a:ext cx="198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Ink 48">
                  <a:extLst>
                    <a:ext uri="{FF2B5EF4-FFF2-40B4-BE49-F238E27FC236}">
                      <a16:creationId xmlns:a16="http://schemas.microsoft.com/office/drawing/2014/main" id="{8DE3A5B6-5A16-4005-90E8-95970622A3A5}"/>
                    </a:ext>
                  </a:extLst>
                </p14:cNvPr>
                <p14:cNvContentPartPr/>
                <p14:nvPr/>
              </p14:nvContentPartPr>
              <p14:xfrm>
                <a:off x="7447331" y="1081316"/>
                <a:ext cx="22680" cy="323280"/>
              </p14:xfrm>
            </p:contentPart>
          </mc:Choice>
          <mc:Fallback xmlns="">
            <p:pic>
              <p:nvPicPr>
                <p:cNvPr id="49" name="Ink 48">
                  <a:extLst>
                    <a:ext uri="{FF2B5EF4-FFF2-40B4-BE49-F238E27FC236}">
                      <a16:creationId xmlns:a16="http://schemas.microsoft.com/office/drawing/2014/main" id="{8DE3A5B6-5A16-4005-90E8-95970622A3A5}"/>
                    </a:ext>
                  </a:extLst>
                </p:cNvPr>
                <p:cNvPicPr/>
                <p:nvPr/>
              </p:nvPicPr>
              <p:blipFill>
                <a:blip r:embed="rId81"/>
                <a:stretch>
                  <a:fillRect/>
                </a:stretch>
              </p:blipFill>
              <p:spPr>
                <a:xfrm>
                  <a:off x="7429331" y="1063676"/>
                  <a:ext cx="58320" cy="358920"/>
                </a:xfrm>
                <a:prstGeom prst="rect">
                  <a:avLst/>
                </a:prstGeom>
              </p:spPr>
            </p:pic>
          </mc:Fallback>
        </mc:AlternateContent>
      </p:grpSp>
      <p:grpSp>
        <p:nvGrpSpPr>
          <p:cNvPr id="57" name="Group 56">
            <a:extLst>
              <a:ext uri="{FF2B5EF4-FFF2-40B4-BE49-F238E27FC236}">
                <a16:creationId xmlns:a16="http://schemas.microsoft.com/office/drawing/2014/main" id="{06D67084-CC52-414A-80EA-DB7D391B28C1}"/>
              </a:ext>
            </a:extLst>
          </p:cNvPr>
          <p:cNvGrpSpPr/>
          <p:nvPr/>
        </p:nvGrpSpPr>
        <p:grpSpPr>
          <a:xfrm>
            <a:off x="7762691" y="1151516"/>
            <a:ext cx="405000" cy="254520"/>
            <a:chOff x="7762691" y="1151516"/>
            <a:chExt cx="405000" cy="254520"/>
          </a:xfrm>
        </p:grpSpPr>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4EAAAE19-2DF9-468B-8468-D24EA2513744}"/>
                    </a:ext>
                  </a:extLst>
                </p14:cNvPr>
                <p14:cNvContentPartPr/>
                <p14:nvPr/>
              </p14:nvContentPartPr>
              <p14:xfrm>
                <a:off x="7762691" y="1189316"/>
                <a:ext cx="23040" cy="192600"/>
              </p14:xfrm>
            </p:contentPart>
          </mc:Choice>
          <mc:Fallback xmlns="">
            <p:pic>
              <p:nvPicPr>
                <p:cNvPr id="53" name="Ink 52">
                  <a:extLst>
                    <a:ext uri="{FF2B5EF4-FFF2-40B4-BE49-F238E27FC236}">
                      <a16:creationId xmlns:a16="http://schemas.microsoft.com/office/drawing/2014/main" id="{4EAAAE19-2DF9-468B-8468-D24EA2513744}"/>
                    </a:ext>
                  </a:extLst>
                </p:cNvPr>
                <p:cNvPicPr/>
                <p:nvPr/>
              </p:nvPicPr>
              <p:blipFill>
                <a:blip r:embed="rId83"/>
                <a:stretch>
                  <a:fillRect/>
                </a:stretch>
              </p:blipFill>
              <p:spPr>
                <a:xfrm>
                  <a:off x="7744691" y="1171316"/>
                  <a:ext cx="58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EDB84157-DF8F-4366-A45C-0971A039B096}"/>
                    </a:ext>
                  </a:extLst>
                </p14:cNvPr>
                <p14:cNvContentPartPr/>
                <p14:nvPr/>
              </p14:nvContentPartPr>
              <p14:xfrm>
                <a:off x="7764491" y="1250876"/>
                <a:ext cx="167040" cy="127440"/>
              </p14:xfrm>
            </p:contentPart>
          </mc:Choice>
          <mc:Fallback xmlns="">
            <p:pic>
              <p:nvPicPr>
                <p:cNvPr id="54" name="Ink 53">
                  <a:extLst>
                    <a:ext uri="{FF2B5EF4-FFF2-40B4-BE49-F238E27FC236}">
                      <a16:creationId xmlns:a16="http://schemas.microsoft.com/office/drawing/2014/main" id="{EDB84157-DF8F-4366-A45C-0971A039B096}"/>
                    </a:ext>
                  </a:extLst>
                </p:cNvPr>
                <p:cNvPicPr/>
                <p:nvPr/>
              </p:nvPicPr>
              <p:blipFill>
                <a:blip r:embed="rId85"/>
                <a:stretch>
                  <a:fillRect/>
                </a:stretch>
              </p:blipFill>
              <p:spPr>
                <a:xfrm>
                  <a:off x="7746491" y="1232876"/>
                  <a:ext cx="202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5AC35E99-27D4-4147-A783-201C512F3E71}"/>
                    </a:ext>
                  </a:extLst>
                </p14:cNvPr>
                <p14:cNvContentPartPr/>
                <p14:nvPr/>
              </p14:nvContentPartPr>
              <p14:xfrm>
                <a:off x="7967891" y="1151516"/>
                <a:ext cx="112320" cy="254520"/>
              </p14:xfrm>
            </p:contentPart>
          </mc:Choice>
          <mc:Fallback xmlns="">
            <p:pic>
              <p:nvPicPr>
                <p:cNvPr id="55" name="Ink 54">
                  <a:extLst>
                    <a:ext uri="{FF2B5EF4-FFF2-40B4-BE49-F238E27FC236}">
                      <a16:creationId xmlns:a16="http://schemas.microsoft.com/office/drawing/2014/main" id="{5AC35E99-27D4-4147-A783-201C512F3E71}"/>
                    </a:ext>
                  </a:extLst>
                </p:cNvPr>
                <p:cNvPicPr/>
                <p:nvPr/>
              </p:nvPicPr>
              <p:blipFill>
                <a:blip r:embed="rId87"/>
                <a:stretch>
                  <a:fillRect/>
                </a:stretch>
              </p:blipFill>
              <p:spPr>
                <a:xfrm>
                  <a:off x="7949891" y="1133516"/>
                  <a:ext cx="1479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A9A2A735-0647-475E-A0AD-E7B6B9A6BEFE}"/>
                    </a:ext>
                  </a:extLst>
                </p14:cNvPr>
                <p14:cNvContentPartPr/>
                <p14:nvPr/>
              </p14:nvContentPartPr>
              <p14:xfrm>
                <a:off x="7963931" y="1166996"/>
                <a:ext cx="203760" cy="20520"/>
              </p14:xfrm>
            </p:contentPart>
          </mc:Choice>
          <mc:Fallback xmlns="">
            <p:pic>
              <p:nvPicPr>
                <p:cNvPr id="56" name="Ink 55">
                  <a:extLst>
                    <a:ext uri="{FF2B5EF4-FFF2-40B4-BE49-F238E27FC236}">
                      <a16:creationId xmlns:a16="http://schemas.microsoft.com/office/drawing/2014/main" id="{A9A2A735-0647-475E-A0AD-E7B6B9A6BEFE}"/>
                    </a:ext>
                  </a:extLst>
                </p:cNvPr>
                <p:cNvPicPr/>
                <p:nvPr/>
              </p:nvPicPr>
              <p:blipFill>
                <a:blip r:embed="rId89"/>
                <a:stretch>
                  <a:fillRect/>
                </a:stretch>
              </p:blipFill>
              <p:spPr>
                <a:xfrm>
                  <a:off x="7945931" y="1148996"/>
                  <a:ext cx="239400" cy="56160"/>
                </a:xfrm>
                <a:prstGeom prst="rect">
                  <a:avLst/>
                </a:prstGeom>
              </p:spPr>
            </p:pic>
          </mc:Fallback>
        </mc:AlternateContent>
      </p:grpSp>
      <p:grpSp>
        <p:nvGrpSpPr>
          <p:cNvPr id="60" name="Group 59">
            <a:extLst>
              <a:ext uri="{FF2B5EF4-FFF2-40B4-BE49-F238E27FC236}">
                <a16:creationId xmlns:a16="http://schemas.microsoft.com/office/drawing/2014/main" id="{0DBA3BC2-E2BB-45A3-8811-2A7CE1ABBCC4}"/>
              </a:ext>
            </a:extLst>
          </p:cNvPr>
          <p:cNvGrpSpPr/>
          <p:nvPr/>
        </p:nvGrpSpPr>
        <p:grpSpPr>
          <a:xfrm>
            <a:off x="417611" y="2047916"/>
            <a:ext cx="235080" cy="386280"/>
            <a:chOff x="417611" y="2047916"/>
            <a:chExt cx="235080" cy="386280"/>
          </a:xfrm>
        </p:grpSpPr>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1FA71A8A-A17F-488C-8928-27EF85070396}"/>
                    </a:ext>
                  </a:extLst>
                </p14:cNvPr>
                <p14:cNvContentPartPr/>
                <p14:nvPr/>
              </p14:nvContentPartPr>
              <p14:xfrm>
                <a:off x="417611" y="2134316"/>
                <a:ext cx="211320" cy="203040"/>
              </p14:xfrm>
            </p:contentPart>
          </mc:Choice>
          <mc:Fallback xmlns="">
            <p:pic>
              <p:nvPicPr>
                <p:cNvPr id="58" name="Ink 57">
                  <a:extLst>
                    <a:ext uri="{FF2B5EF4-FFF2-40B4-BE49-F238E27FC236}">
                      <a16:creationId xmlns:a16="http://schemas.microsoft.com/office/drawing/2014/main" id="{1FA71A8A-A17F-488C-8928-27EF85070396}"/>
                    </a:ext>
                  </a:extLst>
                </p:cNvPr>
                <p:cNvPicPr/>
                <p:nvPr/>
              </p:nvPicPr>
              <p:blipFill>
                <a:blip r:embed="rId91"/>
                <a:stretch>
                  <a:fillRect/>
                </a:stretch>
              </p:blipFill>
              <p:spPr>
                <a:xfrm>
                  <a:off x="399611" y="2116316"/>
                  <a:ext cx="246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1B4BCEC2-F5FE-4F14-8EFA-FA736D914461}"/>
                    </a:ext>
                  </a:extLst>
                </p14:cNvPr>
                <p14:cNvContentPartPr/>
                <p14:nvPr/>
              </p14:nvContentPartPr>
              <p14:xfrm>
                <a:off x="591491" y="2047916"/>
                <a:ext cx="61200" cy="386280"/>
              </p14:xfrm>
            </p:contentPart>
          </mc:Choice>
          <mc:Fallback xmlns="">
            <p:pic>
              <p:nvPicPr>
                <p:cNvPr id="59" name="Ink 58">
                  <a:extLst>
                    <a:ext uri="{FF2B5EF4-FFF2-40B4-BE49-F238E27FC236}">
                      <a16:creationId xmlns:a16="http://schemas.microsoft.com/office/drawing/2014/main" id="{1B4BCEC2-F5FE-4F14-8EFA-FA736D914461}"/>
                    </a:ext>
                  </a:extLst>
                </p:cNvPr>
                <p:cNvPicPr/>
                <p:nvPr/>
              </p:nvPicPr>
              <p:blipFill>
                <a:blip r:embed="rId93"/>
                <a:stretch>
                  <a:fillRect/>
                </a:stretch>
              </p:blipFill>
              <p:spPr>
                <a:xfrm>
                  <a:off x="573851" y="2030276"/>
                  <a:ext cx="96840" cy="421920"/>
                </a:xfrm>
                <a:prstGeom prst="rect">
                  <a:avLst/>
                </a:prstGeom>
              </p:spPr>
            </p:pic>
          </mc:Fallback>
        </mc:AlternateContent>
      </p:grpSp>
      <p:grpSp>
        <p:nvGrpSpPr>
          <p:cNvPr id="96" name="Group 95">
            <a:extLst>
              <a:ext uri="{FF2B5EF4-FFF2-40B4-BE49-F238E27FC236}">
                <a16:creationId xmlns:a16="http://schemas.microsoft.com/office/drawing/2014/main" id="{2782C34C-168C-42BE-A9CD-90CE8D41F167}"/>
              </a:ext>
            </a:extLst>
          </p:cNvPr>
          <p:cNvGrpSpPr/>
          <p:nvPr/>
        </p:nvGrpSpPr>
        <p:grpSpPr>
          <a:xfrm>
            <a:off x="879491" y="2169956"/>
            <a:ext cx="3548520" cy="947520"/>
            <a:chOff x="879491" y="2169956"/>
            <a:chExt cx="3548520" cy="947520"/>
          </a:xfrm>
        </p:grpSpPr>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C3E6DCF0-B6F6-4763-84DB-0EC3B509A6FC}"/>
                    </a:ext>
                  </a:extLst>
                </p14:cNvPr>
                <p14:cNvContentPartPr/>
                <p14:nvPr/>
              </p14:nvContentPartPr>
              <p14:xfrm>
                <a:off x="879491" y="2169956"/>
                <a:ext cx="224280" cy="418320"/>
              </p14:xfrm>
            </p:contentPart>
          </mc:Choice>
          <mc:Fallback xmlns="">
            <p:pic>
              <p:nvPicPr>
                <p:cNvPr id="61" name="Ink 60">
                  <a:extLst>
                    <a:ext uri="{FF2B5EF4-FFF2-40B4-BE49-F238E27FC236}">
                      <a16:creationId xmlns:a16="http://schemas.microsoft.com/office/drawing/2014/main" id="{C3E6DCF0-B6F6-4763-84DB-0EC3B509A6FC}"/>
                    </a:ext>
                  </a:extLst>
                </p:cNvPr>
                <p:cNvPicPr/>
                <p:nvPr/>
              </p:nvPicPr>
              <p:blipFill>
                <a:blip r:embed="rId95"/>
                <a:stretch>
                  <a:fillRect/>
                </a:stretch>
              </p:blipFill>
              <p:spPr>
                <a:xfrm>
                  <a:off x="861851" y="2151956"/>
                  <a:ext cx="25992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0680978B-94BE-4ED6-8F13-CBAC8534D503}"/>
                    </a:ext>
                  </a:extLst>
                </p14:cNvPr>
                <p14:cNvContentPartPr/>
                <p14:nvPr/>
              </p14:nvContentPartPr>
              <p14:xfrm>
                <a:off x="1095131" y="2455076"/>
                <a:ext cx="39240" cy="71280"/>
              </p14:xfrm>
            </p:contentPart>
          </mc:Choice>
          <mc:Fallback xmlns="">
            <p:pic>
              <p:nvPicPr>
                <p:cNvPr id="62" name="Ink 61">
                  <a:extLst>
                    <a:ext uri="{FF2B5EF4-FFF2-40B4-BE49-F238E27FC236}">
                      <a16:creationId xmlns:a16="http://schemas.microsoft.com/office/drawing/2014/main" id="{0680978B-94BE-4ED6-8F13-CBAC8534D503}"/>
                    </a:ext>
                  </a:extLst>
                </p:cNvPr>
                <p:cNvPicPr/>
                <p:nvPr/>
              </p:nvPicPr>
              <p:blipFill>
                <a:blip r:embed="rId97"/>
                <a:stretch>
                  <a:fillRect/>
                </a:stretch>
              </p:blipFill>
              <p:spPr>
                <a:xfrm>
                  <a:off x="1077131" y="2437076"/>
                  <a:ext cx="74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Ink 62">
                  <a:extLst>
                    <a:ext uri="{FF2B5EF4-FFF2-40B4-BE49-F238E27FC236}">
                      <a16:creationId xmlns:a16="http://schemas.microsoft.com/office/drawing/2014/main" id="{7D2842C8-9381-40BC-955E-023F22DBCB96}"/>
                    </a:ext>
                  </a:extLst>
                </p14:cNvPr>
                <p14:cNvContentPartPr/>
                <p14:nvPr/>
              </p14:nvContentPartPr>
              <p14:xfrm>
                <a:off x="1203851" y="2293436"/>
                <a:ext cx="111960" cy="238680"/>
              </p14:xfrm>
            </p:contentPart>
          </mc:Choice>
          <mc:Fallback xmlns="">
            <p:pic>
              <p:nvPicPr>
                <p:cNvPr id="63" name="Ink 62">
                  <a:extLst>
                    <a:ext uri="{FF2B5EF4-FFF2-40B4-BE49-F238E27FC236}">
                      <a16:creationId xmlns:a16="http://schemas.microsoft.com/office/drawing/2014/main" id="{7D2842C8-9381-40BC-955E-023F22DBCB96}"/>
                    </a:ext>
                  </a:extLst>
                </p:cNvPr>
                <p:cNvPicPr/>
                <p:nvPr/>
              </p:nvPicPr>
              <p:blipFill>
                <a:blip r:embed="rId99"/>
                <a:stretch>
                  <a:fillRect/>
                </a:stretch>
              </p:blipFill>
              <p:spPr>
                <a:xfrm>
                  <a:off x="1186211" y="2275436"/>
                  <a:ext cx="1476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DFA32DBA-9D9D-4722-88B5-E7F6E7A917D5}"/>
                    </a:ext>
                  </a:extLst>
                </p14:cNvPr>
                <p14:cNvContentPartPr/>
                <p14:nvPr/>
              </p14:nvContentPartPr>
              <p14:xfrm>
                <a:off x="1218251" y="2257796"/>
                <a:ext cx="273240" cy="201600"/>
              </p14:xfrm>
            </p:contentPart>
          </mc:Choice>
          <mc:Fallback xmlns="">
            <p:pic>
              <p:nvPicPr>
                <p:cNvPr id="64" name="Ink 63">
                  <a:extLst>
                    <a:ext uri="{FF2B5EF4-FFF2-40B4-BE49-F238E27FC236}">
                      <a16:creationId xmlns:a16="http://schemas.microsoft.com/office/drawing/2014/main" id="{DFA32DBA-9D9D-4722-88B5-E7F6E7A917D5}"/>
                    </a:ext>
                  </a:extLst>
                </p:cNvPr>
                <p:cNvPicPr/>
                <p:nvPr/>
              </p:nvPicPr>
              <p:blipFill>
                <a:blip r:embed="rId101"/>
                <a:stretch>
                  <a:fillRect/>
                </a:stretch>
              </p:blipFill>
              <p:spPr>
                <a:xfrm>
                  <a:off x="1200251" y="2240156"/>
                  <a:ext cx="308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6" name="Ink 65">
                  <a:extLst>
                    <a:ext uri="{FF2B5EF4-FFF2-40B4-BE49-F238E27FC236}">
                      <a16:creationId xmlns:a16="http://schemas.microsoft.com/office/drawing/2014/main" id="{EF8B053F-B9CB-40DD-B3CD-4FFF30A9AADB}"/>
                    </a:ext>
                  </a:extLst>
                </p14:cNvPr>
                <p14:cNvContentPartPr/>
                <p14:nvPr/>
              </p14:nvContentPartPr>
              <p14:xfrm>
                <a:off x="1560611" y="2361476"/>
                <a:ext cx="199440" cy="368280"/>
              </p14:xfrm>
            </p:contentPart>
          </mc:Choice>
          <mc:Fallback xmlns="">
            <p:pic>
              <p:nvPicPr>
                <p:cNvPr id="66" name="Ink 65">
                  <a:extLst>
                    <a:ext uri="{FF2B5EF4-FFF2-40B4-BE49-F238E27FC236}">
                      <a16:creationId xmlns:a16="http://schemas.microsoft.com/office/drawing/2014/main" id="{EF8B053F-B9CB-40DD-B3CD-4FFF30A9AADB}"/>
                    </a:ext>
                  </a:extLst>
                </p:cNvPr>
                <p:cNvPicPr/>
                <p:nvPr/>
              </p:nvPicPr>
              <p:blipFill>
                <a:blip r:embed="rId103"/>
                <a:stretch>
                  <a:fillRect/>
                </a:stretch>
              </p:blipFill>
              <p:spPr>
                <a:xfrm>
                  <a:off x="1542611" y="2343836"/>
                  <a:ext cx="2350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7" name="Ink 66">
                  <a:extLst>
                    <a:ext uri="{FF2B5EF4-FFF2-40B4-BE49-F238E27FC236}">
                      <a16:creationId xmlns:a16="http://schemas.microsoft.com/office/drawing/2014/main" id="{D982181D-969C-4AB7-99D4-4EF3DCBE27B0}"/>
                    </a:ext>
                  </a:extLst>
                </p14:cNvPr>
                <p14:cNvContentPartPr/>
                <p14:nvPr/>
              </p14:nvContentPartPr>
              <p14:xfrm>
                <a:off x="1905131" y="2235116"/>
                <a:ext cx="229680" cy="293760"/>
              </p14:xfrm>
            </p:contentPart>
          </mc:Choice>
          <mc:Fallback xmlns="">
            <p:pic>
              <p:nvPicPr>
                <p:cNvPr id="67" name="Ink 66">
                  <a:extLst>
                    <a:ext uri="{FF2B5EF4-FFF2-40B4-BE49-F238E27FC236}">
                      <a16:creationId xmlns:a16="http://schemas.microsoft.com/office/drawing/2014/main" id="{D982181D-969C-4AB7-99D4-4EF3DCBE27B0}"/>
                    </a:ext>
                  </a:extLst>
                </p:cNvPr>
                <p:cNvPicPr/>
                <p:nvPr/>
              </p:nvPicPr>
              <p:blipFill>
                <a:blip r:embed="rId105"/>
                <a:stretch>
                  <a:fillRect/>
                </a:stretch>
              </p:blipFill>
              <p:spPr>
                <a:xfrm>
                  <a:off x="1887131" y="2217116"/>
                  <a:ext cx="265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43834935-DF77-45E3-8B58-897CC7A1E8C5}"/>
                    </a:ext>
                  </a:extLst>
                </p14:cNvPr>
                <p14:cNvContentPartPr/>
                <p14:nvPr/>
              </p14:nvContentPartPr>
              <p14:xfrm>
                <a:off x="2187011" y="2379836"/>
                <a:ext cx="82080" cy="309600"/>
              </p14:xfrm>
            </p:contentPart>
          </mc:Choice>
          <mc:Fallback xmlns="">
            <p:pic>
              <p:nvPicPr>
                <p:cNvPr id="68" name="Ink 67">
                  <a:extLst>
                    <a:ext uri="{FF2B5EF4-FFF2-40B4-BE49-F238E27FC236}">
                      <a16:creationId xmlns:a16="http://schemas.microsoft.com/office/drawing/2014/main" id="{43834935-DF77-45E3-8B58-897CC7A1E8C5}"/>
                    </a:ext>
                  </a:extLst>
                </p:cNvPr>
                <p:cNvPicPr/>
                <p:nvPr/>
              </p:nvPicPr>
              <p:blipFill>
                <a:blip r:embed="rId107"/>
                <a:stretch>
                  <a:fillRect/>
                </a:stretch>
              </p:blipFill>
              <p:spPr>
                <a:xfrm>
                  <a:off x="2169371" y="2362196"/>
                  <a:ext cx="1177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991BEB3C-1A79-4DC8-AF52-9DDCD4AF401B}"/>
                    </a:ext>
                  </a:extLst>
                </p14:cNvPr>
                <p14:cNvContentPartPr/>
                <p14:nvPr/>
              </p14:nvContentPartPr>
              <p14:xfrm>
                <a:off x="2358011" y="2269316"/>
                <a:ext cx="117360" cy="253800"/>
              </p14:xfrm>
            </p:contentPart>
          </mc:Choice>
          <mc:Fallback xmlns="">
            <p:pic>
              <p:nvPicPr>
                <p:cNvPr id="69" name="Ink 68">
                  <a:extLst>
                    <a:ext uri="{FF2B5EF4-FFF2-40B4-BE49-F238E27FC236}">
                      <a16:creationId xmlns:a16="http://schemas.microsoft.com/office/drawing/2014/main" id="{991BEB3C-1A79-4DC8-AF52-9DDCD4AF401B}"/>
                    </a:ext>
                  </a:extLst>
                </p:cNvPr>
                <p:cNvPicPr/>
                <p:nvPr/>
              </p:nvPicPr>
              <p:blipFill>
                <a:blip r:embed="rId109"/>
                <a:stretch>
                  <a:fillRect/>
                </a:stretch>
              </p:blipFill>
              <p:spPr>
                <a:xfrm>
                  <a:off x="2340011" y="2251316"/>
                  <a:ext cx="15300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EEFB7AEA-BC95-4FCD-95C9-DBF4278BD993}"/>
                    </a:ext>
                  </a:extLst>
                </p14:cNvPr>
                <p14:cNvContentPartPr/>
                <p14:nvPr/>
              </p14:nvContentPartPr>
              <p14:xfrm>
                <a:off x="2611811" y="2524556"/>
                <a:ext cx="108720" cy="83520"/>
              </p14:xfrm>
            </p:contentPart>
          </mc:Choice>
          <mc:Fallback xmlns="">
            <p:pic>
              <p:nvPicPr>
                <p:cNvPr id="71" name="Ink 70">
                  <a:extLst>
                    <a:ext uri="{FF2B5EF4-FFF2-40B4-BE49-F238E27FC236}">
                      <a16:creationId xmlns:a16="http://schemas.microsoft.com/office/drawing/2014/main" id="{EEFB7AEA-BC95-4FCD-95C9-DBF4278BD993}"/>
                    </a:ext>
                  </a:extLst>
                </p:cNvPr>
                <p:cNvPicPr/>
                <p:nvPr/>
              </p:nvPicPr>
              <p:blipFill>
                <a:blip r:embed="rId111"/>
                <a:stretch>
                  <a:fillRect/>
                </a:stretch>
              </p:blipFill>
              <p:spPr>
                <a:xfrm>
                  <a:off x="2594171" y="2506556"/>
                  <a:ext cx="144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B79A201D-CA39-43B0-B39E-FB1D6F4329F8}"/>
                    </a:ext>
                  </a:extLst>
                </p14:cNvPr>
                <p14:cNvContentPartPr/>
                <p14:nvPr/>
              </p14:nvContentPartPr>
              <p14:xfrm>
                <a:off x="2588411" y="2493956"/>
                <a:ext cx="127800" cy="175680"/>
              </p14:xfrm>
            </p:contentPart>
          </mc:Choice>
          <mc:Fallback xmlns="">
            <p:pic>
              <p:nvPicPr>
                <p:cNvPr id="72" name="Ink 71">
                  <a:extLst>
                    <a:ext uri="{FF2B5EF4-FFF2-40B4-BE49-F238E27FC236}">
                      <a16:creationId xmlns:a16="http://schemas.microsoft.com/office/drawing/2014/main" id="{B79A201D-CA39-43B0-B39E-FB1D6F4329F8}"/>
                    </a:ext>
                  </a:extLst>
                </p:cNvPr>
                <p:cNvPicPr/>
                <p:nvPr/>
              </p:nvPicPr>
              <p:blipFill>
                <a:blip r:embed="rId113"/>
                <a:stretch>
                  <a:fillRect/>
                </a:stretch>
              </p:blipFill>
              <p:spPr>
                <a:xfrm>
                  <a:off x="2570771" y="2476316"/>
                  <a:ext cx="1634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Ink 73">
                  <a:extLst>
                    <a:ext uri="{FF2B5EF4-FFF2-40B4-BE49-F238E27FC236}">
                      <a16:creationId xmlns:a16="http://schemas.microsoft.com/office/drawing/2014/main" id="{43252CBD-8371-4FD3-84C6-6DD3F8334AF0}"/>
                    </a:ext>
                  </a:extLst>
                </p14:cNvPr>
                <p14:cNvContentPartPr/>
                <p14:nvPr/>
              </p14:nvContentPartPr>
              <p14:xfrm>
                <a:off x="2948771" y="2263916"/>
                <a:ext cx="16200" cy="222840"/>
              </p14:xfrm>
            </p:contentPart>
          </mc:Choice>
          <mc:Fallback xmlns="">
            <p:pic>
              <p:nvPicPr>
                <p:cNvPr id="74" name="Ink 73">
                  <a:extLst>
                    <a:ext uri="{FF2B5EF4-FFF2-40B4-BE49-F238E27FC236}">
                      <a16:creationId xmlns:a16="http://schemas.microsoft.com/office/drawing/2014/main" id="{43252CBD-8371-4FD3-84C6-6DD3F8334AF0}"/>
                    </a:ext>
                  </a:extLst>
                </p:cNvPr>
                <p:cNvPicPr/>
                <p:nvPr/>
              </p:nvPicPr>
              <p:blipFill>
                <a:blip r:embed="rId115"/>
                <a:stretch>
                  <a:fillRect/>
                </a:stretch>
              </p:blipFill>
              <p:spPr>
                <a:xfrm>
                  <a:off x="2930771" y="2245916"/>
                  <a:ext cx="518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Ink 74">
                  <a:extLst>
                    <a:ext uri="{FF2B5EF4-FFF2-40B4-BE49-F238E27FC236}">
                      <a16:creationId xmlns:a16="http://schemas.microsoft.com/office/drawing/2014/main" id="{2F6E552D-DF4F-4671-972B-1FD3EEE374D8}"/>
                    </a:ext>
                  </a:extLst>
                </p14:cNvPr>
                <p14:cNvContentPartPr/>
                <p14:nvPr/>
              </p14:nvContentPartPr>
              <p14:xfrm>
                <a:off x="3105011" y="2376956"/>
                <a:ext cx="204480" cy="90000"/>
              </p14:xfrm>
            </p:contentPart>
          </mc:Choice>
          <mc:Fallback xmlns="">
            <p:pic>
              <p:nvPicPr>
                <p:cNvPr id="75" name="Ink 74">
                  <a:extLst>
                    <a:ext uri="{FF2B5EF4-FFF2-40B4-BE49-F238E27FC236}">
                      <a16:creationId xmlns:a16="http://schemas.microsoft.com/office/drawing/2014/main" id="{2F6E552D-DF4F-4671-972B-1FD3EEE374D8}"/>
                    </a:ext>
                  </a:extLst>
                </p:cNvPr>
                <p:cNvPicPr/>
                <p:nvPr/>
              </p:nvPicPr>
              <p:blipFill>
                <a:blip r:embed="rId117"/>
                <a:stretch>
                  <a:fillRect/>
                </a:stretch>
              </p:blipFill>
              <p:spPr>
                <a:xfrm>
                  <a:off x="3087371" y="2359316"/>
                  <a:ext cx="240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Ink 75">
                  <a:extLst>
                    <a:ext uri="{FF2B5EF4-FFF2-40B4-BE49-F238E27FC236}">
                      <a16:creationId xmlns:a16="http://schemas.microsoft.com/office/drawing/2014/main" id="{9C889AB9-0867-4AFF-B79C-57BCFEF31E72}"/>
                    </a:ext>
                  </a:extLst>
                </p14:cNvPr>
                <p14:cNvContentPartPr/>
                <p14:nvPr/>
              </p14:nvContentPartPr>
              <p14:xfrm>
                <a:off x="3392651" y="2358236"/>
                <a:ext cx="49320" cy="105840"/>
              </p14:xfrm>
            </p:contentPart>
          </mc:Choice>
          <mc:Fallback xmlns="">
            <p:pic>
              <p:nvPicPr>
                <p:cNvPr id="76" name="Ink 75">
                  <a:extLst>
                    <a:ext uri="{FF2B5EF4-FFF2-40B4-BE49-F238E27FC236}">
                      <a16:creationId xmlns:a16="http://schemas.microsoft.com/office/drawing/2014/main" id="{9C889AB9-0867-4AFF-B79C-57BCFEF31E72}"/>
                    </a:ext>
                  </a:extLst>
                </p:cNvPr>
                <p:cNvPicPr/>
                <p:nvPr/>
              </p:nvPicPr>
              <p:blipFill>
                <a:blip r:embed="rId119"/>
                <a:stretch>
                  <a:fillRect/>
                </a:stretch>
              </p:blipFill>
              <p:spPr>
                <a:xfrm>
                  <a:off x="3374651" y="2340236"/>
                  <a:ext cx="84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Ink 76">
                  <a:extLst>
                    <a:ext uri="{FF2B5EF4-FFF2-40B4-BE49-F238E27FC236}">
                      <a16:creationId xmlns:a16="http://schemas.microsoft.com/office/drawing/2014/main" id="{472933D9-C61C-4B5C-BA6C-F7BDF6E39553}"/>
                    </a:ext>
                  </a:extLst>
                </p14:cNvPr>
                <p14:cNvContentPartPr/>
                <p14:nvPr/>
              </p14:nvContentPartPr>
              <p14:xfrm>
                <a:off x="3515411" y="2257796"/>
                <a:ext cx="9360" cy="228960"/>
              </p14:xfrm>
            </p:contentPart>
          </mc:Choice>
          <mc:Fallback xmlns="">
            <p:pic>
              <p:nvPicPr>
                <p:cNvPr id="77" name="Ink 76">
                  <a:extLst>
                    <a:ext uri="{FF2B5EF4-FFF2-40B4-BE49-F238E27FC236}">
                      <a16:creationId xmlns:a16="http://schemas.microsoft.com/office/drawing/2014/main" id="{472933D9-C61C-4B5C-BA6C-F7BDF6E39553}"/>
                    </a:ext>
                  </a:extLst>
                </p:cNvPr>
                <p:cNvPicPr/>
                <p:nvPr/>
              </p:nvPicPr>
              <p:blipFill>
                <a:blip r:embed="rId121"/>
                <a:stretch>
                  <a:fillRect/>
                </a:stretch>
              </p:blipFill>
              <p:spPr>
                <a:xfrm>
                  <a:off x="3497771" y="2240156"/>
                  <a:ext cx="450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52502E39-E056-4479-824A-E89348DC9CEB}"/>
                    </a:ext>
                  </a:extLst>
                </p14:cNvPr>
                <p14:cNvContentPartPr/>
                <p14:nvPr/>
              </p14:nvContentPartPr>
              <p14:xfrm>
                <a:off x="3716651" y="2245556"/>
                <a:ext cx="221400" cy="226800"/>
              </p14:xfrm>
            </p:contentPart>
          </mc:Choice>
          <mc:Fallback xmlns="">
            <p:pic>
              <p:nvPicPr>
                <p:cNvPr id="79" name="Ink 78">
                  <a:extLst>
                    <a:ext uri="{FF2B5EF4-FFF2-40B4-BE49-F238E27FC236}">
                      <a16:creationId xmlns:a16="http://schemas.microsoft.com/office/drawing/2014/main" id="{52502E39-E056-4479-824A-E89348DC9CEB}"/>
                    </a:ext>
                  </a:extLst>
                </p:cNvPr>
                <p:cNvPicPr/>
                <p:nvPr/>
              </p:nvPicPr>
              <p:blipFill>
                <a:blip r:embed="rId123"/>
                <a:stretch>
                  <a:fillRect/>
                </a:stretch>
              </p:blipFill>
              <p:spPr>
                <a:xfrm>
                  <a:off x="3698651" y="2227556"/>
                  <a:ext cx="25704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38FD5FD2-EFF6-409D-AE0D-07DC37C44369}"/>
                    </a:ext>
                  </a:extLst>
                </p14:cNvPr>
                <p14:cNvContentPartPr/>
                <p14:nvPr/>
              </p14:nvContentPartPr>
              <p14:xfrm>
                <a:off x="3977291" y="2355716"/>
                <a:ext cx="90000" cy="265320"/>
              </p14:xfrm>
            </p:contentPart>
          </mc:Choice>
          <mc:Fallback xmlns="">
            <p:pic>
              <p:nvPicPr>
                <p:cNvPr id="80" name="Ink 79">
                  <a:extLst>
                    <a:ext uri="{FF2B5EF4-FFF2-40B4-BE49-F238E27FC236}">
                      <a16:creationId xmlns:a16="http://schemas.microsoft.com/office/drawing/2014/main" id="{38FD5FD2-EFF6-409D-AE0D-07DC37C44369}"/>
                    </a:ext>
                  </a:extLst>
                </p:cNvPr>
                <p:cNvPicPr/>
                <p:nvPr/>
              </p:nvPicPr>
              <p:blipFill>
                <a:blip r:embed="rId125"/>
                <a:stretch>
                  <a:fillRect/>
                </a:stretch>
              </p:blipFill>
              <p:spPr>
                <a:xfrm>
                  <a:off x="3959651" y="2338076"/>
                  <a:ext cx="1256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D69DB4FD-579B-4B88-BA74-2D309ED5905B}"/>
                    </a:ext>
                  </a:extLst>
                </p14:cNvPr>
                <p14:cNvContentPartPr/>
                <p14:nvPr/>
              </p14:nvContentPartPr>
              <p14:xfrm>
                <a:off x="4137491" y="2284076"/>
                <a:ext cx="105840" cy="239400"/>
              </p14:xfrm>
            </p:contentPart>
          </mc:Choice>
          <mc:Fallback xmlns="">
            <p:pic>
              <p:nvPicPr>
                <p:cNvPr id="81" name="Ink 80">
                  <a:extLst>
                    <a:ext uri="{FF2B5EF4-FFF2-40B4-BE49-F238E27FC236}">
                      <a16:creationId xmlns:a16="http://schemas.microsoft.com/office/drawing/2014/main" id="{D69DB4FD-579B-4B88-BA74-2D309ED5905B}"/>
                    </a:ext>
                  </a:extLst>
                </p:cNvPr>
                <p:cNvPicPr/>
                <p:nvPr/>
              </p:nvPicPr>
              <p:blipFill>
                <a:blip r:embed="rId127"/>
                <a:stretch>
                  <a:fillRect/>
                </a:stretch>
              </p:blipFill>
              <p:spPr>
                <a:xfrm>
                  <a:off x="4119851" y="2266436"/>
                  <a:ext cx="141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770CAEC8-2FE8-4249-81D0-370C64FF8471}"/>
                    </a:ext>
                  </a:extLst>
                </p14:cNvPr>
                <p14:cNvContentPartPr/>
                <p14:nvPr/>
              </p14:nvContentPartPr>
              <p14:xfrm>
                <a:off x="2852651" y="2622836"/>
                <a:ext cx="1285560" cy="88200"/>
              </p14:xfrm>
            </p:contentPart>
          </mc:Choice>
          <mc:Fallback xmlns="">
            <p:pic>
              <p:nvPicPr>
                <p:cNvPr id="82" name="Ink 81">
                  <a:extLst>
                    <a:ext uri="{FF2B5EF4-FFF2-40B4-BE49-F238E27FC236}">
                      <a16:creationId xmlns:a16="http://schemas.microsoft.com/office/drawing/2014/main" id="{770CAEC8-2FE8-4249-81D0-370C64FF8471}"/>
                    </a:ext>
                  </a:extLst>
                </p:cNvPr>
                <p:cNvPicPr/>
                <p:nvPr/>
              </p:nvPicPr>
              <p:blipFill>
                <a:blip r:embed="rId129"/>
                <a:stretch>
                  <a:fillRect/>
                </a:stretch>
              </p:blipFill>
              <p:spPr>
                <a:xfrm>
                  <a:off x="2835011" y="2605196"/>
                  <a:ext cx="1321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07F7E73E-AC08-4AFE-8FBF-11068964CA8E}"/>
                    </a:ext>
                  </a:extLst>
                </p14:cNvPr>
                <p14:cNvContentPartPr/>
                <p14:nvPr/>
              </p14:nvContentPartPr>
              <p14:xfrm>
                <a:off x="2856251" y="2870516"/>
                <a:ext cx="110880" cy="116280"/>
              </p14:xfrm>
            </p:contentPart>
          </mc:Choice>
          <mc:Fallback xmlns="">
            <p:pic>
              <p:nvPicPr>
                <p:cNvPr id="84" name="Ink 83">
                  <a:extLst>
                    <a:ext uri="{FF2B5EF4-FFF2-40B4-BE49-F238E27FC236}">
                      <a16:creationId xmlns:a16="http://schemas.microsoft.com/office/drawing/2014/main" id="{07F7E73E-AC08-4AFE-8FBF-11068964CA8E}"/>
                    </a:ext>
                  </a:extLst>
                </p:cNvPr>
                <p:cNvPicPr/>
                <p:nvPr/>
              </p:nvPicPr>
              <p:blipFill>
                <a:blip r:embed="rId131"/>
                <a:stretch>
                  <a:fillRect/>
                </a:stretch>
              </p:blipFill>
              <p:spPr>
                <a:xfrm>
                  <a:off x="2838251" y="2852876"/>
                  <a:ext cx="146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2633D79D-DA17-4E83-8D6D-B8CD2ACDCD45}"/>
                    </a:ext>
                  </a:extLst>
                </p14:cNvPr>
                <p14:cNvContentPartPr/>
                <p14:nvPr/>
              </p14:nvContentPartPr>
              <p14:xfrm>
                <a:off x="2945531" y="2859716"/>
                <a:ext cx="12240" cy="248760"/>
              </p14:xfrm>
            </p:contentPart>
          </mc:Choice>
          <mc:Fallback xmlns="">
            <p:pic>
              <p:nvPicPr>
                <p:cNvPr id="85" name="Ink 84">
                  <a:extLst>
                    <a:ext uri="{FF2B5EF4-FFF2-40B4-BE49-F238E27FC236}">
                      <a16:creationId xmlns:a16="http://schemas.microsoft.com/office/drawing/2014/main" id="{2633D79D-DA17-4E83-8D6D-B8CD2ACDCD45}"/>
                    </a:ext>
                  </a:extLst>
                </p:cNvPr>
                <p:cNvPicPr/>
                <p:nvPr/>
              </p:nvPicPr>
              <p:blipFill>
                <a:blip r:embed="rId133"/>
                <a:stretch>
                  <a:fillRect/>
                </a:stretch>
              </p:blipFill>
              <p:spPr>
                <a:xfrm>
                  <a:off x="2927891" y="2842076"/>
                  <a:ext cx="4788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65083634-78C1-46DE-A64D-6425D1E4608D}"/>
                    </a:ext>
                  </a:extLst>
                </p14:cNvPr>
                <p14:cNvContentPartPr/>
                <p14:nvPr/>
              </p14:nvContentPartPr>
              <p14:xfrm>
                <a:off x="3053891" y="2857916"/>
                <a:ext cx="97560" cy="204840"/>
              </p14:xfrm>
            </p:contentPart>
          </mc:Choice>
          <mc:Fallback xmlns="">
            <p:pic>
              <p:nvPicPr>
                <p:cNvPr id="86" name="Ink 85">
                  <a:extLst>
                    <a:ext uri="{FF2B5EF4-FFF2-40B4-BE49-F238E27FC236}">
                      <a16:creationId xmlns:a16="http://schemas.microsoft.com/office/drawing/2014/main" id="{65083634-78C1-46DE-A64D-6425D1E4608D}"/>
                    </a:ext>
                  </a:extLst>
                </p:cNvPr>
                <p:cNvPicPr/>
                <p:nvPr/>
              </p:nvPicPr>
              <p:blipFill>
                <a:blip r:embed="rId135"/>
                <a:stretch>
                  <a:fillRect/>
                </a:stretch>
              </p:blipFill>
              <p:spPr>
                <a:xfrm>
                  <a:off x="3036251" y="2840276"/>
                  <a:ext cx="133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ED78BAA6-8577-4CB3-822E-C77860B368A3}"/>
                    </a:ext>
                  </a:extLst>
                </p14:cNvPr>
                <p14:cNvContentPartPr/>
                <p14:nvPr/>
              </p14:nvContentPartPr>
              <p14:xfrm>
                <a:off x="3216971" y="3031796"/>
                <a:ext cx="4320" cy="39960"/>
              </p14:xfrm>
            </p:contentPart>
          </mc:Choice>
          <mc:Fallback xmlns="">
            <p:pic>
              <p:nvPicPr>
                <p:cNvPr id="87" name="Ink 86">
                  <a:extLst>
                    <a:ext uri="{FF2B5EF4-FFF2-40B4-BE49-F238E27FC236}">
                      <a16:creationId xmlns:a16="http://schemas.microsoft.com/office/drawing/2014/main" id="{ED78BAA6-8577-4CB3-822E-C77860B368A3}"/>
                    </a:ext>
                  </a:extLst>
                </p:cNvPr>
                <p:cNvPicPr/>
                <p:nvPr/>
              </p:nvPicPr>
              <p:blipFill>
                <a:blip r:embed="rId137"/>
                <a:stretch>
                  <a:fillRect/>
                </a:stretch>
              </p:blipFill>
              <p:spPr>
                <a:xfrm>
                  <a:off x="3198971" y="3013796"/>
                  <a:ext cx="39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1F6F92A3-D2E2-4CF7-9CC7-B404ABFB588A}"/>
                    </a:ext>
                  </a:extLst>
                </p14:cNvPr>
                <p14:cNvContentPartPr/>
                <p14:nvPr/>
              </p14:nvContentPartPr>
              <p14:xfrm>
                <a:off x="3329651" y="2847116"/>
                <a:ext cx="87120" cy="214560"/>
              </p14:xfrm>
            </p:contentPart>
          </mc:Choice>
          <mc:Fallback xmlns="">
            <p:pic>
              <p:nvPicPr>
                <p:cNvPr id="88" name="Ink 87">
                  <a:extLst>
                    <a:ext uri="{FF2B5EF4-FFF2-40B4-BE49-F238E27FC236}">
                      <a16:creationId xmlns:a16="http://schemas.microsoft.com/office/drawing/2014/main" id="{1F6F92A3-D2E2-4CF7-9CC7-B404ABFB588A}"/>
                    </a:ext>
                  </a:extLst>
                </p:cNvPr>
                <p:cNvPicPr/>
                <p:nvPr/>
              </p:nvPicPr>
              <p:blipFill>
                <a:blip r:embed="rId139"/>
                <a:stretch>
                  <a:fillRect/>
                </a:stretch>
              </p:blipFill>
              <p:spPr>
                <a:xfrm>
                  <a:off x="3312011" y="2829116"/>
                  <a:ext cx="1227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9" name="Ink 88">
                  <a:extLst>
                    <a:ext uri="{FF2B5EF4-FFF2-40B4-BE49-F238E27FC236}">
                      <a16:creationId xmlns:a16="http://schemas.microsoft.com/office/drawing/2014/main" id="{412E2F37-6085-4F23-8104-8F0166251DF8}"/>
                    </a:ext>
                  </a:extLst>
                </p14:cNvPr>
                <p14:cNvContentPartPr/>
                <p14:nvPr/>
              </p14:nvContentPartPr>
              <p14:xfrm>
                <a:off x="3505691" y="2833436"/>
                <a:ext cx="98280" cy="204480"/>
              </p14:xfrm>
            </p:contentPart>
          </mc:Choice>
          <mc:Fallback xmlns="">
            <p:pic>
              <p:nvPicPr>
                <p:cNvPr id="89" name="Ink 88">
                  <a:extLst>
                    <a:ext uri="{FF2B5EF4-FFF2-40B4-BE49-F238E27FC236}">
                      <a16:creationId xmlns:a16="http://schemas.microsoft.com/office/drawing/2014/main" id="{412E2F37-6085-4F23-8104-8F0166251DF8}"/>
                    </a:ext>
                  </a:extLst>
                </p:cNvPr>
                <p:cNvPicPr/>
                <p:nvPr/>
              </p:nvPicPr>
              <p:blipFill>
                <a:blip r:embed="rId141"/>
                <a:stretch>
                  <a:fillRect/>
                </a:stretch>
              </p:blipFill>
              <p:spPr>
                <a:xfrm>
                  <a:off x="3488051" y="2815436"/>
                  <a:ext cx="1339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0" name="Ink 89">
                  <a:extLst>
                    <a:ext uri="{FF2B5EF4-FFF2-40B4-BE49-F238E27FC236}">
                      <a16:creationId xmlns:a16="http://schemas.microsoft.com/office/drawing/2014/main" id="{C689722C-2B99-4390-A2A9-7E702F0A6F31}"/>
                    </a:ext>
                  </a:extLst>
                </p14:cNvPr>
                <p14:cNvContentPartPr/>
                <p14:nvPr/>
              </p14:nvContentPartPr>
              <p14:xfrm>
                <a:off x="3788291" y="2814356"/>
                <a:ext cx="226800" cy="196920"/>
              </p14:xfrm>
            </p:contentPart>
          </mc:Choice>
          <mc:Fallback xmlns="">
            <p:pic>
              <p:nvPicPr>
                <p:cNvPr id="90" name="Ink 89">
                  <a:extLst>
                    <a:ext uri="{FF2B5EF4-FFF2-40B4-BE49-F238E27FC236}">
                      <a16:creationId xmlns:a16="http://schemas.microsoft.com/office/drawing/2014/main" id="{C689722C-2B99-4390-A2A9-7E702F0A6F31}"/>
                    </a:ext>
                  </a:extLst>
                </p:cNvPr>
                <p:cNvPicPr/>
                <p:nvPr/>
              </p:nvPicPr>
              <p:blipFill>
                <a:blip r:embed="rId143"/>
                <a:stretch>
                  <a:fillRect/>
                </a:stretch>
              </p:blipFill>
              <p:spPr>
                <a:xfrm>
                  <a:off x="3770651" y="2796716"/>
                  <a:ext cx="2624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1" name="Ink 90">
                  <a:extLst>
                    <a:ext uri="{FF2B5EF4-FFF2-40B4-BE49-F238E27FC236}">
                      <a16:creationId xmlns:a16="http://schemas.microsoft.com/office/drawing/2014/main" id="{EDBCA75F-48C1-41CB-ACB3-FBF6A491E506}"/>
                    </a:ext>
                  </a:extLst>
                </p14:cNvPr>
                <p14:cNvContentPartPr/>
                <p14:nvPr/>
              </p14:nvContentPartPr>
              <p14:xfrm>
                <a:off x="4040651" y="2893196"/>
                <a:ext cx="81720" cy="224280"/>
              </p14:xfrm>
            </p:contentPart>
          </mc:Choice>
          <mc:Fallback xmlns="">
            <p:pic>
              <p:nvPicPr>
                <p:cNvPr id="91" name="Ink 90">
                  <a:extLst>
                    <a:ext uri="{FF2B5EF4-FFF2-40B4-BE49-F238E27FC236}">
                      <a16:creationId xmlns:a16="http://schemas.microsoft.com/office/drawing/2014/main" id="{EDBCA75F-48C1-41CB-ACB3-FBF6A491E506}"/>
                    </a:ext>
                  </a:extLst>
                </p:cNvPr>
                <p:cNvPicPr/>
                <p:nvPr/>
              </p:nvPicPr>
              <p:blipFill>
                <a:blip r:embed="rId145"/>
                <a:stretch>
                  <a:fillRect/>
                </a:stretch>
              </p:blipFill>
              <p:spPr>
                <a:xfrm>
                  <a:off x="4023011" y="2875196"/>
                  <a:ext cx="117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2" name="Ink 91">
                  <a:extLst>
                    <a:ext uri="{FF2B5EF4-FFF2-40B4-BE49-F238E27FC236}">
                      <a16:creationId xmlns:a16="http://schemas.microsoft.com/office/drawing/2014/main" id="{B98A75A8-DA55-49BC-ADFD-5E4C56BA7EBB}"/>
                    </a:ext>
                  </a:extLst>
                </p14:cNvPr>
                <p14:cNvContentPartPr/>
                <p14:nvPr/>
              </p14:nvContentPartPr>
              <p14:xfrm>
                <a:off x="4188971" y="2813996"/>
                <a:ext cx="61560" cy="208800"/>
              </p14:xfrm>
            </p:contentPart>
          </mc:Choice>
          <mc:Fallback xmlns="">
            <p:pic>
              <p:nvPicPr>
                <p:cNvPr id="92" name="Ink 91">
                  <a:extLst>
                    <a:ext uri="{FF2B5EF4-FFF2-40B4-BE49-F238E27FC236}">
                      <a16:creationId xmlns:a16="http://schemas.microsoft.com/office/drawing/2014/main" id="{B98A75A8-DA55-49BC-ADFD-5E4C56BA7EBB}"/>
                    </a:ext>
                  </a:extLst>
                </p:cNvPr>
                <p:cNvPicPr/>
                <p:nvPr/>
              </p:nvPicPr>
              <p:blipFill>
                <a:blip r:embed="rId147"/>
                <a:stretch>
                  <a:fillRect/>
                </a:stretch>
              </p:blipFill>
              <p:spPr>
                <a:xfrm>
                  <a:off x="4170971" y="2795996"/>
                  <a:ext cx="972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Ink 92">
                  <a:extLst>
                    <a:ext uri="{FF2B5EF4-FFF2-40B4-BE49-F238E27FC236}">
                      <a16:creationId xmlns:a16="http://schemas.microsoft.com/office/drawing/2014/main" id="{D5EEFD0B-045C-4AFF-9DEF-6D973C463530}"/>
                    </a:ext>
                  </a:extLst>
                </p14:cNvPr>
                <p14:cNvContentPartPr/>
                <p14:nvPr/>
              </p14:nvContentPartPr>
              <p14:xfrm>
                <a:off x="4342331" y="2586836"/>
                <a:ext cx="85320" cy="106560"/>
              </p14:xfrm>
            </p:contentPart>
          </mc:Choice>
          <mc:Fallback xmlns="">
            <p:pic>
              <p:nvPicPr>
                <p:cNvPr id="93" name="Ink 92">
                  <a:extLst>
                    <a:ext uri="{FF2B5EF4-FFF2-40B4-BE49-F238E27FC236}">
                      <a16:creationId xmlns:a16="http://schemas.microsoft.com/office/drawing/2014/main" id="{D5EEFD0B-045C-4AFF-9DEF-6D973C463530}"/>
                    </a:ext>
                  </a:extLst>
                </p:cNvPr>
                <p:cNvPicPr/>
                <p:nvPr/>
              </p:nvPicPr>
              <p:blipFill>
                <a:blip r:embed="rId149"/>
                <a:stretch>
                  <a:fillRect/>
                </a:stretch>
              </p:blipFill>
              <p:spPr>
                <a:xfrm>
                  <a:off x="4324331" y="2569196"/>
                  <a:ext cx="1209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Ink 93">
                  <a:extLst>
                    <a:ext uri="{FF2B5EF4-FFF2-40B4-BE49-F238E27FC236}">
                      <a16:creationId xmlns:a16="http://schemas.microsoft.com/office/drawing/2014/main" id="{4283FFCB-A2B5-4CE6-8D23-14563F5C1608}"/>
                    </a:ext>
                  </a:extLst>
                </p14:cNvPr>
                <p14:cNvContentPartPr/>
                <p14:nvPr/>
              </p14:nvContentPartPr>
              <p14:xfrm>
                <a:off x="4305611" y="2583596"/>
                <a:ext cx="122400" cy="164880"/>
              </p14:xfrm>
            </p:contentPart>
          </mc:Choice>
          <mc:Fallback xmlns="">
            <p:pic>
              <p:nvPicPr>
                <p:cNvPr id="94" name="Ink 93">
                  <a:extLst>
                    <a:ext uri="{FF2B5EF4-FFF2-40B4-BE49-F238E27FC236}">
                      <a16:creationId xmlns:a16="http://schemas.microsoft.com/office/drawing/2014/main" id="{4283FFCB-A2B5-4CE6-8D23-14563F5C1608}"/>
                    </a:ext>
                  </a:extLst>
                </p:cNvPr>
                <p:cNvPicPr/>
                <p:nvPr/>
              </p:nvPicPr>
              <p:blipFill>
                <a:blip r:embed="rId151"/>
                <a:stretch>
                  <a:fillRect/>
                </a:stretch>
              </p:blipFill>
              <p:spPr>
                <a:xfrm>
                  <a:off x="4287611" y="2565596"/>
                  <a:ext cx="15804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95" name="Ink 94">
                <a:extLst>
                  <a:ext uri="{FF2B5EF4-FFF2-40B4-BE49-F238E27FC236}">
                    <a16:creationId xmlns:a16="http://schemas.microsoft.com/office/drawing/2014/main" id="{8D5F6B3A-8988-40F2-964B-3AF2886D6C56}"/>
                  </a:ext>
                </a:extLst>
              </p14:cNvPr>
              <p14:cNvContentPartPr/>
              <p14:nvPr/>
            </p14:nvContentPartPr>
            <p14:xfrm>
              <a:off x="4673171" y="2586476"/>
              <a:ext cx="1333440" cy="75600"/>
            </p14:xfrm>
          </p:contentPart>
        </mc:Choice>
        <mc:Fallback xmlns="">
          <p:pic>
            <p:nvPicPr>
              <p:cNvPr id="95" name="Ink 94">
                <a:extLst>
                  <a:ext uri="{FF2B5EF4-FFF2-40B4-BE49-F238E27FC236}">
                    <a16:creationId xmlns:a16="http://schemas.microsoft.com/office/drawing/2014/main" id="{8D5F6B3A-8988-40F2-964B-3AF2886D6C56}"/>
                  </a:ext>
                </a:extLst>
              </p:cNvPr>
              <p:cNvPicPr/>
              <p:nvPr/>
            </p:nvPicPr>
            <p:blipFill>
              <a:blip r:embed="rId153"/>
              <a:stretch>
                <a:fillRect/>
              </a:stretch>
            </p:blipFill>
            <p:spPr>
              <a:xfrm>
                <a:off x="4655171" y="2568476"/>
                <a:ext cx="1369080" cy="111240"/>
              </a:xfrm>
              <a:prstGeom prst="rect">
                <a:avLst/>
              </a:prstGeom>
            </p:spPr>
          </p:pic>
        </mc:Fallback>
      </mc:AlternateContent>
      <p:grpSp>
        <p:nvGrpSpPr>
          <p:cNvPr id="105" name="Group 104">
            <a:extLst>
              <a:ext uri="{FF2B5EF4-FFF2-40B4-BE49-F238E27FC236}">
                <a16:creationId xmlns:a16="http://schemas.microsoft.com/office/drawing/2014/main" id="{B82DC775-44B7-41F5-8E62-EEF6EA6CD253}"/>
              </a:ext>
            </a:extLst>
          </p:cNvPr>
          <p:cNvGrpSpPr/>
          <p:nvPr/>
        </p:nvGrpSpPr>
        <p:grpSpPr>
          <a:xfrm>
            <a:off x="4814291" y="2834156"/>
            <a:ext cx="1351800" cy="362520"/>
            <a:chOff x="4814291" y="2834156"/>
            <a:chExt cx="1351800" cy="362520"/>
          </a:xfrm>
        </p:grpSpPr>
        <mc:AlternateContent xmlns:mc="http://schemas.openxmlformats.org/markup-compatibility/2006" xmlns:p14="http://schemas.microsoft.com/office/powerpoint/2010/main">
          <mc:Choice Requires="p14">
            <p:contentPart p14:bwMode="auto" r:id="rId154">
              <p14:nvContentPartPr>
                <p14:cNvPr id="97" name="Ink 96">
                  <a:extLst>
                    <a:ext uri="{FF2B5EF4-FFF2-40B4-BE49-F238E27FC236}">
                      <a16:creationId xmlns:a16="http://schemas.microsoft.com/office/drawing/2014/main" id="{46CFA51A-A8C6-4F2A-B167-A7F029E8627C}"/>
                    </a:ext>
                  </a:extLst>
                </p14:cNvPr>
                <p14:cNvContentPartPr/>
                <p14:nvPr/>
              </p14:nvContentPartPr>
              <p14:xfrm>
                <a:off x="4814291" y="2834156"/>
                <a:ext cx="197280" cy="237960"/>
              </p14:xfrm>
            </p:contentPart>
          </mc:Choice>
          <mc:Fallback xmlns="">
            <p:pic>
              <p:nvPicPr>
                <p:cNvPr id="97" name="Ink 96">
                  <a:extLst>
                    <a:ext uri="{FF2B5EF4-FFF2-40B4-BE49-F238E27FC236}">
                      <a16:creationId xmlns:a16="http://schemas.microsoft.com/office/drawing/2014/main" id="{46CFA51A-A8C6-4F2A-B167-A7F029E8627C}"/>
                    </a:ext>
                  </a:extLst>
                </p:cNvPr>
                <p:cNvPicPr/>
                <p:nvPr/>
              </p:nvPicPr>
              <p:blipFill>
                <a:blip r:embed="rId155"/>
                <a:stretch>
                  <a:fillRect/>
                </a:stretch>
              </p:blipFill>
              <p:spPr>
                <a:xfrm>
                  <a:off x="4796651" y="2816516"/>
                  <a:ext cx="2329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Ink 97">
                  <a:extLst>
                    <a:ext uri="{FF2B5EF4-FFF2-40B4-BE49-F238E27FC236}">
                      <a16:creationId xmlns:a16="http://schemas.microsoft.com/office/drawing/2014/main" id="{5CB3A326-C758-4CDE-B617-40CC19A044FF}"/>
                    </a:ext>
                  </a:extLst>
                </p14:cNvPr>
                <p14:cNvContentPartPr/>
                <p14:nvPr/>
              </p14:nvContentPartPr>
              <p14:xfrm>
                <a:off x="5085731" y="2914796"/>
                <a:ext cx="229680" cy="124920"/>
              </p14:xfrm>
            </p:contentPart>
          </mc:Choice>
          <mc:Fallback xmlns="">
            <p:pic>
              <p:nvPicPr>
                <p:cNvPr id="98" name="Ink 97">
                  <a:extLst>
                    <a:ext uri="{FF2B5EF4-FFF2-40B4-BE49-F238E27FC236}">
                      <a16:creationId xmlns:a16="http://schemas.microsoft.com/office/drawing/2014/main" id="{5CB3A326-C758-4CDE-B617-40CC19A044FF}"/>
                    </a:ext>
                  </a:extLst>
                </p:cNvPr>
                <p:cNvPicPr/>
                <p:nvPr/>
              </p:nvPicPr>
              <p:blipFill>
                <a:blip r:embed="rId157"/>
                <a:stretch>
                  <a:fillRect/>
                </a:stretch>
              </p:blipFill>
              <p:spPr>
                <a:xfrm>
                  <a:off x="5068091" y="2896796"/>
                  <a:ext cx="265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Ink 98">
                  <a:extLst>
                    <a:ext uri="{FF2B5EF4-FFF2-40B4-BE49-F238E27FC236}">
                      <a16:creationId xmlns:a16="http://schemas.microsoft.com/office/drawing/2014/main" id="{549BE35B-CFDD-45D5-A7B1-52DADD9D611B}"/>
                    </a:ext>
                  </a:extLst>
                </p14:cNvPr>
                <p14:cNvContentPartPr/>
                <p14:nvPr/>
              </p14:nvContentPartPr>
              <p14:xfrm>
                <a:off x="5378771" y="2941796"/>
                <a:ext cx="70560" cy="96120"/>
              </p14:xfrm>
            </p:contentPart>
          </mc:Choice>
          <mc:Fallback xmlns="">
            <p:pic>
              <p:nvPicPr>
                <p:cNvPr id="99" name="Ink 98">
                  <a:extLst>
                    <a:ext uri="{FF2B5EF4-FFF2-40B4-BE49-F238E27FC236}">
                      <a16:creationId xmlns:a16="http://schemas.microsoft.com/office/drawing/2014/main" id="{549BE35B-CFDD-45D5-A7B1-52DADD9D611B}"/>
                    </a:ext>
                  </a:extLst>
                </p:cNvPr>
                <p:cNvPicPr/>
                <p:nvPr/>
              </p:nvPicPr>
              <p:blipFill>
                <a:blip r:embed="rId159"/>
                <a:stretch>
                  <a:fillRect/>
                </a:stretch>
              </p:blipFill>
              <p:spPr>
                <a:xfrm>
                  <a:off x="5360771" y="2923796"/>
                  <a:ext cx="1062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Ink 99">
                  <a:extLst>
                    <a:ext uri="{FF2B5EF4-FFF2-40B4-BE49-F238E27FC236}">
                      <a16:creationId xmlns:a16="http://schemas.microsoft.com/office/drawing/2014/main" id="{2645A27A-EC2B-4BB6-9B56-2FFEFD709C32}"/>
                    </a:ext>
                  </a:extLst>
                </p14:cNvPr>
                <p14:cNvContentPartPr/>
                <p14:nvPr/>
              </p14:nvContentPartPr>
              <p14:xfrm>
                <a:off x="5506571" y="2843156"/>
                <a:ext cx="7200" cy="189720"/>
              </p14:xfrm>
            </p:contentPart>
          </mc:Choice>
          <mc:Fallback xmlns="">
            <p:pic>
              <p:nvPicPr>
                <p:cNvPr id="100" name="Ink 99">
                  <a:extLst>
                    <a:ext uri="{FF2B5EF4-FFF2-40B4-BE49-F238E27FC236}">
                      <a16:creationId xmlns:a16="http://schemas.microsoft.com/office/drawing/2014/main" id="{2645A27A-EC2B-4BB6-9B56-2FFEFD709C32}"/>
                    </a:ext>
                  </a:extLst>
                </p:cNvPr>
                <p:cNvPicPr/>
                <p:nvPr/>
              </p:nvPicPr>
              <p:blipFill>
                <a:blip r:embed="rId161"/>
                <a:stretch>
                  <a:fillRect/>
                </a:stretch>
              </p:blipFill>
              <p:spPr>
                <a:xfrm>
                  <a:off x="5488931" y="2825156"/>
                  <a:ext cx="428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 name="Ink 101">
                  <a:extLst>
                    <a:ext uri="{FF2B5EF4-FFF2-40B4-BE49-F238E27FC236}">
                      <a16:creationId xmlns:a16="http://schemas.microsoft.com/office/drawing/2014/main" id="{FCE19A5D-F66D-48B7-890B-2E7927B3FFEE}"/>
                    </a:ext>
                  </a:extLst>
                </p14:cNvPr>
                <p14:cNvContentPartPr/>
                <p14:nvPr/>
              </p14:nvContentPartPr>
              <p14:xfrm>
                <a:off x="5719331" y="2854676"/>
                <a:ext cx="187560" cy="178920"/>
              </p14:xfrm>
            </p:contentPart>
          </mc:Choice>
          <mc:Fallback xmlns="">
            <p:pic>
              <p:nvPicPr>
                <p:cNvPr id="102" name="Ink 101">
                  <a:extLst>
                    <a:ext uri="{FF2B5EF4-FFF2-40B4-BE49-F238E27FC236}">
                      <a16:creationId xmlns:a16="http://schemas.microsoft.com/office/drawing/2014/main" id="{FCE19A5D-F66D-48B7-890B-2E7927B3FFEE}"/>
                    </a:ext>
                  </a:extLst>
                </p:cNvPr>
                <p:cNvPicPr/>
                <p:nvPr/>
              </p:nvPicPr>
              <p:blipFill>
                <a:blip r:embed="rId163"/>
                <a:stretch>
                  <a:fillRect/>
                </a:stretch>
              </p:blipFill>
              <p:spPr>
                <a:xfrm>
                  <a:off x="5701691" y="2837036"/>
                  <a:ext cx="223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3" name="Ink 102">
                  <a:extLst>
                    <a:ext uri="{FF2B5EF4-FFF2-40B4-BE49-F238E27FC236}">
                      <a16:creationId xmlns:a16="http://schemas.microsoft.com/office/drawing/2014/main" id="{C1EC2BEC-23FD-4E05-9ECF-3C5AE413452D}"/>
                    </a:ext>
                  </a:extLst>
                </p14:cNvPr>
                <p14:cNvContentPartPr/>
                <p14:nvPr/>
              </p14:nvContentPartPr>
              <p14:xfrm>
                <a:off x="5929211" y="2938196"/>
                <a:ext cx="75240" cy="258480"/>
              </p14:xfrm>
            </p:contentPart>
          </mc:Choice>
          <mc:Fallback xmlns="">
            <p:pic>
              <p:nvPicPr>
                <p:cNvPr id="103" name="Ink 102">
                  <a:extLst>
                    <a:ext uri="{FF2B5EF4-FFF2-40B4-BE49-F238E27FC236}">
                      <a16:creationId xmlns:a16="http://schemas.microsoft.com/office/drawing/2014/main" id="{C1EC2BEC-23FD-4E05-9ECF-3C5AE413452D}"/>
                    </a:ext>
                  </a:extLst>
                </p:cNvPr>
                <p:cNvPicPr/>
                <p:nvPr/>
              </p:nvPicPr>
              <p:blipFill>
                <a:blip r:embed="rId165"/>
                <a:stretch>
                  <a:fillRect/>
                </a:stretch>
              </p:blipFill>
              <p:spPr>
                <a:xfrm>
                  <a:off x="5911571" y="2920556"/>
                  <a:ext cx="110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4" name="Ink 103">
                  <a:extLst>
                    <a:ext uri="{FF2B5EF4-FFF2-40B4-BE49-F238E27FC236}">
                      <a16:creationId xmlns:a16="http://schemas.microsoft.com/office/drawing/2014/main" id="{CD03DCBF-74AA-43AF-B24C-55394049598B}"/>
                    </a:ext>
                  </a:extLst>
                </p14:cNvPr>
                <p14:cNvContentPartPr/>
                <p14:nvPr/>
              </p14:nvContentPartPr>
              <p14:xfrm>
                <a:off x="6067811" y="2873396"/>
                <a:ext cx="98280" cy="204840"/>
              </p14:xfrm>
            </p:contentPart>
          </mc:Choice>
          <mc:Fallback xmlns="">
            <p:pic>
              <p:nvPicPr>
                <p:cNvPr id="104" name="Ink 103">
                  <a:extLst>
                    <a:ext uri="{FF2B5EF4-FFF2-40B4-BE49-F238E27FC236}">
                      <a16:creationId xmlns:a16="http://schemas.microsoft.com/office/drawing/2014/main" id="{CD03DCBF-74AA-43AF-B24C-55394049598B}"/>
                    </a:ext>
                  </a:extLst>
                </p:cNvPr>
                <p:cNvPicPr/>
                <p:nvPr/>
              </p:nvPicPr>
              <p:blipFill>
                <a:blip r:embed="rId167"/>
                <a:stretch>
                  <a:fillRect/>
                </a:stretch>
              </p:blipFill>
              <p:spPr>
                <a:xfrm>
                  <a:off x="6050171" y="2855756"/>
                  <a:ext cx="133920" cy="240480"/>
                </a:xfrm>
                <a:prstGeom prst="rect">
                  <a:avLst/>
                </a:prstGeom>
              </p:spPr>
            </p:pic>
          </mc:Fallback>
        </mc:AlternateContent>
      </p:grpSp>
      <p:grpSp>
        <p:nvGrpSpPr>
          <p:cNvPr id="113" name="Group 112">
            <a:extLst>
              <a:ext uri="{FF2B5EF4-FFF2-40B4-BE49-F238E27FC236}">
                <a16:creationId xmlns:a16="http://schemas.microsoft.com/office/drawing/2014/main" id="{5C7BCEFD-CECA-4DB2-9E10-5BDF11354790}"/>
              </a:ext>
            </a:extLst>
          </p:cNvPr>
          <p:cNvGrpSpPr/>
          <p:nvPr/>
        </p:nvGrpSpPr>
        <p:grpSpPr>
          <a:xfrm>
            <a:off x="4829411" y="2260676"/>
            <a:ext cx="1054800" cy="288000"/>
            <a:chOff x="4829411" y="2260676"/>
            <a:chExt cx="1054800" cy="288000"/>
          </a:xfrm>
        </p:grpSpPr>
        <mc:AlternateContent xmlns:mc="http://schemas.openxmlformats.org/markup-compatibility/2006" xmlns:p14="http://schemas.microsoft.com/office/powerpoint/2010/main">
          <mc:Choice Requires="p14">
            <p:contentPart p14:bwMode="auto" r:id="rId168">
              <p14:nvContentPartPr>
                <p14:cNvPr id="106" name="Ink 105">
                  <a:extLst>
                    <a:ext uri="{FF2B5EF4-FFF2-40B4-BE49-F238E27FC236}">
                      <a16:creationId xmlns:a16="http://schemas.microsoft.com/office/drawing/2014/main" id="{D3F7E9C5-9024-492C-AFBA-A8ECC4C1556B}"/>
                    </a:ext>
                  </a:extLst>
                </p14:cNvPr>
                <p14:cNvContentPartPr/>
                <p14:nvPr/>
              </p14:nvContentPartPr>
              <p14:xfrm>
                <a:off x="4829411" y="2260676"/>
                <a:ext cx="40320" cy="227880"/>
              </p14:xfrm>
            </p:contentPart>
          </mc:Choice>
          <mc:Fallback xmlns="">
            <p:pic>
              <p:nvPicPr>
                <p:cNvPr id="106" name="Ink 105">
                  <a:extLst>
                    <a:ext uri="{FF2B5EF4-FFF2-40B4-BE49-F238E27FC236}">
                      <a16:creationId xmlns:a16="http://schemas.microsoft.com/office/drawing/2014/main" id="{D3F7E9C5-9024-492C-AFBA-A8ECC4C1556B}"/>
                    </a:ext>
                  </a:extLst>
                </p:cNvPr>
                <p:cNvPicPr/>
                <p:nvPr/>
              </p:nvPicPr>
              <p:blipFill>
                <a:blip r:embed="rId169"/>
                <a:stretch>
                  <a:fillRect/>
                </a:stretch>
              </p:blipFill>
              <p:spPr>
                <a:xfrm>
                  <a:off x="4811771" y="2243036"/>
                  <a:ext cx="75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Ink 106">
                  <a:extLst>
                    <a:ext uri="{FF2B5EF4-FFF2-40B4-BE49-F238E27FC236}">
                      <a16:creationId xmlns:a16="http://schemas.microsoft.com/office/drawing/2014/main" id="{5196250C-EA14-4930-8F9A-0F0EF492D498}"/>
                    </a:ext>
                  </a:extLst>
                </p14:cNvPr>
                <p14:cNvContentPartPr/>
                <p14:nvPr/>
              </p14:nvContentPartPr>
              <p14:xfrm>
                <a:off x="4945331" y="2303516"/>
                <a:ext cx="154440" cy="197280"/>
              </p14:xfrm>
            </p:contentPart>
          </mc:Choice>
          <mc:Fallback xmlns="">
            <p:pic>
              <p:nvPicPr>
                <p:cNvPr id="107" name="Ink 106">
                  <a:extLst>
                    <a:ext uri="{FF2B5EF4-FFF2-40B4-BE49-F238E27FC236}">
                      <a16:creationId xmlns:a16="http://schemas.microsoft.com/office/drawing/2014/main" id="{5196250C-EA14-4930-8F9A-0F0EF492D498}"/>
                    </a:ext>
                  </a:extLst>
                </p:cNvPr>
                <p:cNvPicPr/>
                <p:nvPr/>
              </p:nvPicPr>
              <p:blipFill>
                <a:blip r:embed="rId171"/>
                <a:stretch>
                  <a:fillRect/>
                </a:stretch>
              </p:blipFill>
              <p:spPr>
                <a:xfrm>
                  <a:off x="4927691" y="2285516"/>
                  <a:ext cx="19008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Ink 107">
                  <a:extLst>
                    <a:ext uri="{FF2B5EF4-FFF2-40B4-BE49-F238E27FC236}">
                      <a16:creationId xmlns:a16="http://schemas.microsoft.com/office/drawing/2014/main" id="{6C5A01C0-EFCC-43D9-811F-2DA56C356F12}"/>
                    </a:ext>
                  </a:extLst>
                </p14:cNvPr>
                <p14:cNvContentPartPr/>
                <p14:nvPr/>
              </p14:nvContentPartPr>
              <p14:xfrm>
                <a:off x="5169251" y="2327636"/>
                <a:ext cx="81720" cy="156960"/>
              </p14:xfrm>
            </p:contentPart>
          </mc:Choice>
          <mc:Fallback xmlns="">
            <p:pic>
              <p:nvPicPr>
                <p:cNvPr id="108" name="Ink 107">
                  <a:extLst>
                    <a:ext uri="{FF2B5EF4-FFF2-40B4-BE49-F238E27FC236}">
                      <a16:creationId xmlns:a16="http://schemas.microsoft.com/office/drawing/2014/main" id="{6C5A01C0-EFCC-43D9-811F-2DA56C356F12}"/>
                    </a:ext>
                  </a:extLst>
                </p:cNvPr>
                <p:cNvPicPr/>
                <p:nvPr/>
              </p:nvPicPr>
              <p:blipFill>
                <a:blip r:embed="rId173"/>
                <a:stretch>
                  <a:fillRect/>
                </a:stretch>
              </p:blipFill>
              <p:spPr>
                <a:xfrm>
                  <a:off x="5151251" y="2309996"/>
                  <a:ext cx="117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Ink 108">
                  <a:extLst>
                    <a:ext uri="{FF2B5EF4-FFF2-40B4-BE49-F238E27FC236}">
                      <a16:creationId xmlns:a16="http://schemas.microsoft.com/office/drawing/2014/main" id="{1A554717-F43F-4A08-B09F-BE64FC62B73B}"/>
                    </a:ext>
                  </a:extLst>
                </p14:cNvPr>
                <p14:cNvContentPartPr/>
                <p14:nvPr/>
              </p14:nvContentPartPr>
              <p14:xfrm>
                <a:off x="5301011" y="2336996"/>
                <a:ext cx="123480" cy="122040"/>
              </p14:xfrm>
            </p:contentPart>
          </mc:Choice>
          <mc:Fallback xmlns="">
            <p:pic>
              <p:nvPicPr>
                <p:cNvPr id="109" name="Ink 108">
                  <a:extLst>
                    <a:ext uri="{FF2B5EF4-FFF2-40B4-BE49-F238E27FC236}">
                      <a16:creationId xmlns:a16="http://schemas.microsoft.com/office/drawing/2014/main" id="{1A554717-F43F-4A08-B09F-BE64FC62B73B}"/>
                    </a:ext>
                  </a:extLst>
                </p:cNvPr>
                <p:cNvPicPr/>
                <p:nvPr/>
              </p:nvPicPr>
              <p:blipFill>
                <a:blip r:embed="rId175"/>
                <a:stretch>
                  <a:fillRect/>
                </a:stretch>
              </p:blipFill>
              <p:spPr>
                <a:xfrm>
                  <a:off x="5283371" y="2318996"/>
                  <a:ext cx="159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Ink 109">
                  <a:extLst>
                    <a:ext uri="{FF2B5EF4-FFF2-40B4-BE49-F238E27FC236}">
                      <a16:creationId xmlns:a16="http://schemas.microsoft.com/office/drawing/2014/main" id="{6246B83C-CF83-492A-8F9A-61EA36D6070D}"/>
                    </a:ext>
                  </a:extLst>
                </p14:cNvPr>
                <p14:cNvContentPartPr/>
                <p14:nvPr/>
              </p14:nvContentPartPr>
              <p14:xfrm>
                <a:off x="5380571" y="2308196"/>
                <a:ext cx="58680" cy="240480"/>
              </p14:xfrm>
            </p:contentPart>
          </mc:Choice>
          <mc:Fallback xmlns="">
            <p:pic>
              <p:nvPicPr>
                <p:cNvPr id="110" name="Ink 109">
                  <a:extLst>
                    <a:ext uri="{FF2B5EF4-FFF2-40B4-BE49-F238E27FC236}">
                      <a16:creationId xmlns:a16="http://schemas.microsoft.com/office/drawing/2014/main" id="{6246B83C-CF83-492A-8F9A-61EA36D6070D}"/>
                    </a:ext>
                  </a:extLst>
                </p:cNvPr>
                <p:cNvPicPr/>
                <p:nvPr/>
              </p:nvPicPr>
              <p:blipFill>
                <a:blip r:embed="rId177"/>
                <a:stretch>
                  <a:fillRect/>
                </a:stretch>
              </p:blipFill>
              <p:spPr>
                <a:xfrm>
                  <a:off x="5362571" y="2290556"/>
                  <a:ext cx="943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Ink 110">
                  <a:extLst>
                    <a:ext uri="{FF2B5EF4-FFF2-40B4-BE49-F238E27FC236}">
                      <a16:creationId xmlns:a16="http://schemas.microsoft.com/office/drawing/2014/main" id="{2BE271E5-B7A5-4A18-B0BB-5E535A7EAC74}"/>
                    </a:ext>
                  </a:extLst>
                </p14:cNvPr>
                <p14:cNvContentPartPr/>
                <p14:nvPr/>
              </p14:nvContentPartPr>
              <p14:xfrm>
                <a:off x="5541131" y="2346356"/>
                <a:ext cx="159840" cy="168840"/>
              </p14:xfrm>
            </p:contentPart>
          </mc:Choice>
          <mc:Fallback xmlns="">
            <p:pic>
              <p:nvPicPr>
                <p:cNvPr id="111" name="Ink 110">
                  <a:extLst>
                    <a:ext uri="{FF2B5EF4-FFF2-40B4-BE49-F238E27FC236}">
                      <a16:creationId xmlns:a16="http://schemas.microsoft.com/office/drawing/2014/main" id="{2BE271E5-B7A5-4A18-B0BB-5E535A7EAC74}"/>
                    </a:ext>
                  </a:extLst>
                </p:cNvPr>
                <p:cNvPicPr/>
                <p:nvPr/>
              </p:nvPicPr>
              <p:blipFill>
                <a:blip r:embed="rId179"/>
                <a:stretch>
                  <a:fillRect/>
                </a:stretch>
              </p:blipFill>
              <p:spPr>
                <a:xfrm>
                  <a:off x="5523131" y="2328356"/>
                  <a:ext cx="195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Ink 111">
                  <a:extLst>
                    <a:ext uri="{FF2B5EF4-FFF2-40B4-BE49-F238E27FC236}">
                      <a16:creationId xmlns:a16="http://schemas.microsoft.com/office/drawing/2014/main" id="{882468E8-4F8B-40F0-AF94-425FC2C34FF8}"/>
                    </a:ext>
                  </a:extLst>
                </p14:cNvPr>
                <p14:cNvContentPartPr/>
                <p14:nvPr/>
              </p14:nvContentPartPr>
              <p14:xfrm>
                <a:off x="5680811" y="2272556"/>
                <a:ext cx="203400" cy="275400"/>
              </p14:xfrm>
            </p:contentPart>
          </mc:Choice>
          <mc:Fallback xmlns="">
            <p:pic>
              <p:nvPicPr>
                <p:cNvPr id="112" name="Ink 111">
                  <a:extLst>
                    <a:ext uri="{FF2B5EF4-FFF2-40B4-BE49-F238E27FC236}">
                      <a16:creationId xmlns:a16="http://schemas.microsoft.com/office/drawing/2014/main" id="{882468E8-4F8B-40F0-AF94-425FC2C34FF8}"/>
                    </a:ext>
                  </a:extLst>
                </p:cNvPr>
                <p:cNvPicPr/>
                <p:nvPr/>
              </p:nvPicPr>
              <p:blipFill>
                <a:blip r:embed="rId181"/>
                <a:stretch>
                  <a:fillRect/>
                </a:stretch>
              </p:blipFill>
              <p:spPr>
                <a:xfrm>
                  <a:off x="5663171" y="2254916"/>
                  <a:ext cx="239040" cy="311040"/>
                </a:xfrm>
                <a:prstGeom prst="rect">
                  <a:avLst/>
                </a:prstGeom>
              </p:spPr>
            </p:pic>
          </mc:Fallback>
        </mc:AlternateContent>
      </p:grpSp>
      <p:grpSp>
        <p:nvGrpSpPr>
          <p:cNvPr id="144" name="Group 143">
            <a:extLst>
              <a:ext uri="{FF2B5EF4-FFF2-40B4-BE49-F238E27FC236}">
                <a16:creationId xmlns:a16="http://schemas.microsoft.com/office/drawing/2014/main" id="{5D959BA8-6827-4C84-8BFF-E2CC4A190C7B}"/>
              </a:ext>
            </a:extLst>
          </p:cNvPr>
          <p:cNvGrpSpPr/>
          <p:nvPr/>
        </p:nvGrpSpPr>
        <p:grpSpPr>
          <a:xfrm>
            <a:off x="6457691" y="3238076"/>
            <a:ext cx="791640" cy="881640"/>
            <a:chOff x="6457691" y="3238076"/>
            <a:chExt cx="791640" cy="881640"/>
          </a:xfrm>
        </p:grpSpPr>
        <mc:AlternateContent xmlns:mc="http://schemas.openxmlformats.org/markup-compatibility/2006" xmlns:p14="http://schemas.microsoft.com/office/powerpoint/2010/main">
          <mc:Choice Requires="p14">
            <p:contentPart p14:bwMode="auto" r:id="rId182">
              <p14:nvContentPartPr>
                <p14:cNvPr id="126" name="Ink 125">
                  <a:extLst>
                    <a:ext uri="{FF2B5EF4-FFF2-40B4-BE49-F238E27FC236}">
                      <a16:creationId xmlns:a16="http://schemas.microsoft.com/office/drawing/2014/main" id="{3C675D74-CF79-407B-BD49-5D81C73B8515}"/>
                    </a:ext>
                  </a:extLst>
                </p14:cNvPr>
                <p14:cNvContentPartPr/>
                <p14:nvPr/>
              </p14:nvContentPartPr>
              <p14:xfrm>
                <a:off x="6457691" y="3238076"/>
                <a:ext cx="702000" cy="881640"/>
              </p14:xfrm>
            </p:contentPart>
          </mc:Choice>
          <mc:Fallback xmlns="">
            <p:pic>
              <p:nvPicPr>
                <p:cNvPr id="126" name="Ink 125">
                  <a:extLst>
                    <a:ext uri="{FF2B5EF4-FFF2-40B4-BE49-F238E27FC236}">
                      <a16:creationId xmlns:a16="http://schemas.microsoft.com/office/drawing/2014/main" id="{3C675D74-CF79-407B-BD49-5D81C73B8515}"/>
                    </a:ext>
                  </a:extLst>
                </p:cNvPr>
                <p:cNvPicPr/>
                <p:nvPr/>
              </p:nvPicPr>
              <p:blipFill>
                <a:blip r:embed="rId183"/>
                <a:stretch>
                  <a:fillRect/>
                </a:stretch>
              </p:blipFill>
              <p:spPr>
                <a:xfrm>
                  <a:off x="6440051" y="3220436"/>
                  <a:ext cx="737640" cy="917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7" name="Ink 126">
                  <a:extLst>
                    <a:ext uri="{FF2B5EF4-FFF2-40B4-BE49-F238E27FC236}">
                      <a16:creationId xmlns:a16="http://schemas.microsoft.com/office/drawing/2014/main" id="{DAF931AB-D749-46ED-AE6A-EF6470B87CFF}"/>
                    </a:ext>
                  </a:extLst>
                </p14:cNvPr>
                <p14:cNvContentPartPr/>
                <p14:nvPr/>
              </p14:nvContentPartPr>
              <p14:xfrm>
                <a:off x="6947291" y="3238076"/>
                <a:ext cx="302040" cy="116280"/>
              </p14:xfrm>
            </p:contentPart>
          </mc:Choice>
          <mc:Fallback xmlns="">
            <p:pic>
              <p:nvPicPr>
                <p:cNvPr id="127" name="Ink 126">
                  <a:extLst>
                    <a:ext uri="{FF2B5EF4-FFF2-40B4-BE49-F238E27FC236}">
                      <a16:creationId xmlns:a16="http://schemas.microsoft.com/office/drawing/2014/main" id="{DAF931AB-D749-46ED-AE6A-EF6470B87CFF}"/>
                    </a:ext>
                  </a:extLst>
                </p:cNvPr>
                <p:cNvPicPr/>
                <p:nvPr/>
              </p:nvPicPr>
              <p:blipFill>
                <a:blip r:embed="rId185"/>
                <a:stretch>
                  <a:fillRect/>
                </a:stretch>
              </p:blipFill>
              <p:spPr>
                <a:xfrm>
                  <a:off x="6929651" y="3220076"/>
                  <a:ext cx="337680" cy="151920"/>
                </a:xfrm>
                <a:prstGeom prst="rect">
                  <a:avLst/>
                </a:prstGeom>
              </p:spPr>
            </p:pic>
          </mc:Fallback>
        </mc:AlternateContent>
      </p:grpSp>
      <p:grpSp>
        <p:nvGrpSpPr>
          <p:cNvPr id="157" name="Group 156">
            <a:extLst>
              <a:ext uri="{FF2B5EF4-FFF2-40B4-BE49-F238E27FC236}">
                <a16:creationId xmlns:a16="http://schemas.microsoft.com/office/drawing/2014/main" id="{BA2BD523-099A-4B89-91BE-C44532BD889C}"/>
              </a:ext>
            </a:extLst>
          </p:cNvPr>
          <p:cNvGrpSpPr/>
          <p:nvPr/>
        </p:nvGrpSpPr>
        <p:grpSpPr>
          <a:xfrm>
            <a:off x="3897371" y="4387556"/>
            <a:ext cx="3271680" cy="881640"/>
            <a:chOff x="3897371" y="4387556"/>
            <a:chExt cx="3271680" cy="881640"/>
          </a:xfrm>
        </p:grpSpPr>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78BCBEFB-4040-46BD-83F3-B85EDA0E29D5}"/>
                    </a:ext>
                  </a:extLst>
                </p14:cNvPr>
                <p14:cNvContentPartPr/>
                <p14:nvPr/>
              </p14:nvContentPartPr>
              <p14:xfrm>
                <a:off x="3897371" y="4453436"/>
                <a:ext cx="47160" cy="275400"/>
              </p14:xfrm>
            </p:contentPart>
          </mc:Choice>
          <mc:Fallback xmlns="">
            <p:pic>
              <p:nvPicPr>
                <p:cNvPr id="128" name="Ink 127">
                  <a:extLst>
                    <a:ext uri="{FF2B5EF4-FFF2-40B4-BE49-F238E27FC236}">
                      <a16:creationId xmlns:a16="http://schemas.microsoft.com/office/drawing/2014/main" id="{78BCBEFB-4040-46BD-83F3-B85EDA0E29D5}"/>
                    </a:ext>
                  </a:extLst>
                </p:cNvPr>
                <p:cNvPicPr/>
                <p:nvPr/>
              </p:nvPicPr>
              <p:blipFill>
                <a:blip r:embed="rId187"/>
                <a:stretch>
                  <a:fillRect/>
                </a:stretch>
              </p:blipFill>
              <p:spPr>
                <a:xfrm>
                  <a:off x="3879371" y="4435796"/>
                  <a:ext cx="82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9" name="Ink 128">
                  <a:extLst>
                    <a:ext uri="{FF2B5EF4-FFF2-40B4-BE49-F238E27FC236}">
                      <a16:creationId xmlns:a16="http://schemas.microsoft.com/office/drawing/2014/main" id="{B5963030-0535-4A27-B781-16DA1722D557}"/>
                    </a:ext>
                  </a:extLst>
                </p14:cNvPr>
                <p14:cNvContentPartPr/>
                <p14:nvPr/>
              </p14:nvContentPartPr>
              <p14:xfrm>
                <a:off x="3924731" y="4419956"/>
                <a:ext cx="160920" cy="411840"/>
              </p14:xfrm>
            </p:contentPart>
          </mc:Choice>
          <mc:Fallback xmlns="">
            <p:pic>
              <p:nvPicPr>
                <p:cNvPr id="129" name="Ink 128">
                  <a:extLst>
                    <a:ext uri="{FF2B5EF4-FFF2-40B4-BE49-F238E27FC236}">
                      <a16:creationId xmlns:a16="http://schemas.microsoft.com/office/drawing/2014/main" id="{B5963030-0535-4A27-B781-16DA1722D557}"/>
                    </a:ext>
                  </a:extLst>
                </p:cNvPr>
                <p:cNvPicPr/>
                <p:nvPr/>
              </p:nvPicPr>
              <p:blipFill>
                <a:blip r:embed="rId189"/>
                <a:stretch>
                  <a:fillRect/>
                </a:stretch>
              </p:blipFill>
              <p:spPr>
                <a:xfrm>
                  <a:off x="3907091" y="4401956"/>
                  <a:ext cx="19656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0" name="Ink 129">
                  <a:extLst>
                    <a:ext uri="{FF2B5EF4-FFF2-40B4-BE49-F238E27FC236}">
                      <a16:creationId xmlns:a16="http://schemas.microsoft.com/office/drawing/2014/main" id="{9F4562E7-C343-44C6-AE1A-6E368F1F22D6}"/>
                    </a:ext>
                  </a:extLst>
                </p14:cNvPr>
                <p14:cNvContentPartPr/>
                <p14:nvPr/>
              </p14:nvContentPartPr>
              <p14:xfrm>
                <a:off x="4119851" y="4575116"/>
                <a:ext cx="81360" cy="192240"/>
              </p14:xfrm>
            </p:contentPart>
          </mc:Choice>
          <mc:Fallback xmlns="">
            <p:pic>
              <p:nvPicPr>
                <p:cNvPr id="130" name="Ink 129">
                  <a:extLst>
                    <a:ext uri="{FF2B5EF4-FFF2-40B4-BE49-F238E27FC236}">
                      <a16:creationId xmlns:a16="http://schemas.microsoft.com/office/drawing/2014/main" id="{9F4562E7-C343-44C6-AE1A-6E368F1F22D6}"/>
                    </a:ext>
                  </a:extLst>
                </p:cNvPr>
                <p:cNvPicPr/>
                <p:nvPr/>
              </p:nvPicPr>
              <p:blipFill>
                <a:blip r:embed="rId191"/>
                <a:stretch>
                  <a:fillRect/>
                </a:stretch>
              </p:blipFill>
              <p:spPr>
                <a:xfrm>
                  <a:off x="4101851" y="4557476"/>
                  <a:ext cx="1170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1" name="Ink 130">
                  <a:extLst>
                    <a:ext uri="{FF2B5EF4-FFF2-40B4-BE49-F238E27FC236}">
                      <a16:creationId xmlns:a16="http://schemas.microsoft.com/office/drawing/2014/main" id="{9FABE63D-769C-4F15-BFA0-60A66619D217}"/>
                    </a:ext>
                  </a:extLst>
                </p14:cNvPr>
                <p14:cNvContentPartPr/>
                <p14:nvPr/>
              </p14:nvContentPartPr>
              <p14:xfrm>
                <a:off x="4284731" y="4605356"/>
                <a:ext cx="163440" cy="160920"/>
              </p14:xfrm>
            </p:contentPart>
          </mc:Choice>
          <mc:Fallback xmlns="">
            <p:pic>
              <p:nvPicPr>
                <p:cNvPr id="131" name="Ink 130">
                  <a:extLst>
                    <a:ext uri="{FF2B5EF4-FFF2-40B4-BE49-F238E27FC236}">
                      <a16:creationId xmlns:a16="http://schemas.microsoft.com/office/drawing/2014/main" id="{9FABE63D-769C-4F15-BFA0-60A66619D217}"/>
                    </a:ext>
                  </a:extLst>
                </p:cNvPr>
                <p:cNvPicPr/>
                <p:nvPr/>
              </p:nvPicPr>
              <p:blipFill>
                <a:blip r:embed="rId193"/>
                <a:stretch>
                  <a:fillRect/>
                </a:stretch>
              </p:blipFill>
              <p:spPr>
                <a:xfrm>
                  <a:off x="4267091" y="4587716"/>
                  <a:ext cx="1990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 name="Ink 131">
                  <a:extLst>
                    <a:ext uri="{FF2B5EF4-FFF2-40B4-BE49-F238E27FC236}">
                      <a16:creationId xmlns:a16="http://schemas.microsoft.com/office/drawing/2014/main" id="{7C1979E7-E44C-4784-86D7-40BB2B8388F0}"/>
                    </a:ext>
                  </a:extLst>
                </p14:cNvPr>
                <p14:cNvContentPartPr/>
                <p14:nvPr/>
              </p14:nvContentPartPr>
              <p14:xfrm>
                <a:off x="4596131" y="4621556"/>
                <a:ext cx="209880" cy="119520"/>
              </p14:xfrm>
            </p:contentPart>
          </mc:Choice>
          <mc:Fallback xmlns="">
            <p:pic>
              <p:nvPicPr>
                <p:cNvPr id="132" name="Ink 131">
                  <a:extLst>
                    <a:ext uri="{FF2B5EF4-FFF2-40B4-BE49-F238E27FC236}">
                      <a16:creationId xmlns:a16="http://schemas.microsoft.com/office/drawing/2014/main" id="{7C1979E7-E44C-4784-86D7-40BB2B8388F0}"/>
                    </a:ext>
                  </a:extLst>
                </p:cNvPr>
                <p:cNvPicPr/>
                <p:nvPr/>
              </p:nvPicPr>
              <p:blipFill>
                <a:blip r:embed="rId195"/>
                <a:stretch>
                  <a:fillRect/>
                </a:stretch>
              </p:blipFill>
              <p:spPr>
                <a:xfrm>
                  <a:off x="4578131" y="4603916"/>
                  <a:ext cx="245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3" name="Ink 132">
                  <a:extLst>
                    <a:ext uri="{FF2B5EF4-FFF2-40B4-BE49-F238E27FC236}">
                      <a16:creationId xmlns:a16="http://schemas.microsoft.com/office/drawing/2014/main" id="{7357533C-876F-482A-B95A-3798FE90E3BC}"/>
                    </a:ext>
                  </a:extLst>
                </p14:cNvPr>
                <p14:cNvContentPartPr/>
                <p14:nvPr/>
              </p14:nvContentPartPr>
              <p14:xfrm>
                <a:off x="4855331" y="4601396"/>
                <a:ext cx="134280" cy="291960"/>
              </p14:xfrm>
            </p:contentPart>
          </mc:Choice>
          <mc:Fallback xmlns="">
            <p:pic>
              <p:nvPicPr>
                <p:cNvPr id="133" name="Ink 132">
                  <a:extLst>
                    <a:ext uri="{FF2B5EF4-FFF2-40B4-BE49-F238E27FC236}">
                      <a16:creationId xmlns:a16="http://schemas.microsoft.com/office/drawing/2014/main" id="{7357533C-876F-482A-B95A-3798FE90E3BC}"/>
                    </a:ext>
                  </a:extLst>
                </p:cNvPr>
                <p:cNvPicPr/>
                <p:nvPr/>
              </p:nvPicPr>
              <p:blipFill>
                <a:blip r:embed="rId197"/>
                <a:stretch>
                  <a:fillRect/>
                </a:stretch>
              </p:blipFill>
              <p:spPr>
                <a:xfrm>
                  <a:off x="4837691" y="4583756"/>
                  <a:ext cx="1699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4" name="Ink 133">
                  <a:extLst>
                    <a:ext uri="{FF2B5EF4-FFF2-40B4-BE49-F238E27FC236}">
                      <a16:creationId xmlns:a16="http://schemas.microsoft.com/office/drawing/2014/main" id="{B735B0DC-D77F-4CBB-841B-8649EEBFBB1E}"/>
                    </a:ext>
                  </a:extLst>
                </p14:cNvPr>
                <p14:cNvContentPartPr/>
                <p14:nvPr/>
              </p14:nvContentPartPr>
              <p14:xfrm>
                <a:off x="5037491" y="4613636"/>
                <a:ext cx="56160" cy="135000"/>
              </p14:xfrm>
            </p:contentPart>
          </mc:Choice>
          <mc:Fallback xmlns="">
            <p:pic>
              <p:nvPicPr>
                <p:cNvPr id="134" name="Ink 133">
                  <a:extLst>
                    <a:ext uri="{FF2B5EF4-FFF2-40B4-BE49-F238E27FC236}">
                      <a16:creationId xmlns:a16="http://schemas.microsoft.com/office/drawing/2014/main" id="{B735B0DC-D77F-4CBB-841B-8649EEBFBB1E}"/>
                    </a:ext>
                  </a:extLst>
                </p:cNvPr>
                <p:cNvPicPr/>
                <p:nvPr/>
              </p:nvPicPr>
              <p:blipFill>
                <a:blip r:embed="rId199"/>
                <a:stretch>
                  <a:fillRect/>
                </a:stretch>
              </p:blipFill>
              <p:spPr>
                <a:xfrm>
                  <a:off x="5019851" y="4595636"/>
                  <a:ext cx="91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 name="Ink 134">
                  <a:extLst>
                    <a:ext uri="{FF2B5EF4-FFF2-40B4-BE49-F238E27FC236}">
                      <a16:creationId xmlns:a16="http://schemas.microsoft.com/office/drawing/2014/main" id="{4C1DAB42-339D-44CB-B113-04ABA5BBF58F}"/>
                    </a:ext>
                  </a:extLst>
                </p14:cNvPr>
                <p14:cNvContentPartPr/>
                <p14:nvPr/>
              </p14:nvContentPartPr>
              <p14:xfrm>
                <a:off x="5166731" y="4602476"/>
                <a:ext cx="205560" cy="137160"/>
              </p14:xfrm>
            </p:contentPart>
          </mc:Choice>
          <mc:Fallback xmlns="">
            <p:pic>
              <p:nvPicPr>
                <p:cNvPr id="135" name="Ink 134">
                  <a:extLst>
                    <a:ext uri="{FF2B5EF4-FFF2-40B4-BE49-F238E27FC236}">
                      <a16:creationId xmlns:a16="http://schemas.microsoft.com/office/drawing/2014/main" id="{4C1DAB42-339D-44CB-B113-04ABA5BBF58F}"/>
                    </a:ext>
                  </a:extLst>
                </p:cNvPr>
                <p:cNvPicPr/>
                <p:nvPr/>
              </p:nvPicPr>
              <p:blipFill>
                <a:blip r:embed="rId201"/>
                <a:stretch>
                  <a:fillRect/>
                </a:stretch>
              </p:blipFill>
              <p:spPr>
                <a:xfrm>
                  <a:off x="5148731" y="4584836"/>
                  <a:ext cx="2412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6" name="Ink 135">
                  <a:extLst>
                    <a:ext uri="{FF2B5EF4-FFF2-40B4-BE49-F238E27FC236}">
                      <a16:creationId xmlns:a16="http://schemas.microsoft.com/office/drawing/2014/main" id="{8BB0D6F1-A11E-4CB9-8D6C-5E7F56703659}"/>
                    </a:ext>
                  </a:extLst>
                </p14:cNvPr>
                <p14:cNvContentPartPr/>
                <p14:nvPr/>
              </p14:nvContentPartPr>
              <p14:xfrm>
                <a:off x="5271131" y="4467836"/>
                <a:ext cx="262440" cy="237600"/>
              </p14:xfrm>
            </p:contentPart>
          </mc:Choice>
          <mc:Fallback xmlns="">
            <p:pic>
              <p:nvPicPr>
                <p:cNvPr id="136" name="Ink 135">
                  <a:extLst>
                    <a:ext uri="{FF2B5EF4-FFF2-40B4-BE49-F238E27FC236}">
                      <a16:creationId xmlns:a16="http://schemas.microsoft.com/office/drawing/2014/main" id="{8BB0D6F1-A11E-4CB9-8D6C-5E7F56703659}"/>
                    </a:ext>
                  </a:extLst>
                </p:cNvPr>
                <p:cNvPicPr/>
                <p:nvPr/>
              </p:nvPicPr>
              <p:blipFill>
                <a:blip r:embed="rId203"/>
                <a:stretch>
                  <a:fillRect/>
                </a:stretch>
              </p:blipFill>
              <p:spPr>
                <a:xfrm>
                  <a:off x="5253131" y="4450196"/>
                  <a:ext cx="298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7" name="Ink 136">
                  <a:extLst>
                    <a:ext uri="{FF2B5EF4-FFF2-40B4-BE49-F238E27FC236}">
                      <a16:creationId xmlns:a16="http://schemas.microsoft.com/office/drawing/2014/main" id="{C1F75A57-5546-4079-A184-EAB29AEC2D5F}"/>
                    </a:ext>
                  </a:extLst>
                </p14:cNvPr>
                <p14:cNvContentPartPr/>
                <p14:nvPr/>
              </p14:nvContentPartPr>
              <p14:xfrm>
                <a:off x="5419451" y="4488356"/>
                <a:ext cx="294480" cy="207360"/>
              </p14:xfrm>
            </p:contentPart>
          </mc:Choice>
          <mc:Fallback xmlns="">
            <p:pic>
              <p:nvPicPr>
                <p:cNvPr id="137" name="Ink 136">
                  <a:extLst>
                    <a:ext uri="{FF2B5EF4-FFF2-40B4-BE49-F238E27FC236}">
                      <a16:creationId xmlns:a16="http://schemas.microsoft.com/office/drawing/2014/main" id="{C1F75A57-5546-4079-A184-EAB29AEC2D5F}"/>
                    </a:ext>
                  </a:extLst>
                </p:cNvPr>
                <p:cNvPicPr/>
                <p:nvPr/>
              </p:nvPicPr>
              <p:blipFill>
                <a:blip r:embed="rId205"/>
                <a:stretch>
                  <a:fillRect/>
                </a:stretch>
              </p:blipFill>
              <p:spPr>
                <a:xfrm>
                  <a:off x="5401811" y="4470716"/>
                  <a:ext cx="330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 name="Ink 137">
                  <a:extLst>
                    <a:ext uri="{FF2B5EF4-FFF2-40B4-BE49-F238E27FC236}">
                      <a16:creationId xmlns:a16="http://schemas.microsoft.com/office/drawing/2014/main" id="{6540A9E6-20E1-44E6-88FC-DB1DEBF5AC6C}"/>
                    </a:ext>
                  </a:extLst>
                </p14:cNvPr>
                <p14:cNvContentPartPr/>
                <p14:nvPr/>
              </p14:nvContentPartPr>
              <p14:xfrm>
                <a:off x="5779811" y="4568276"/>
                <a:ext cx="121680" cy="120240"/>
              </p14:xfrm>
            </p:contentPart>
          </mc:Choice>
          <mc:Fallback xmlns="">
            <p:pic>
              <p:nvPicPr>
                <p:cNvPr id="138" name="Ink 137">
                  <a:extLst>
                    <a:ext uri="{FF2B5EF4-FFF2-40B4-BE49-F238E27FC236}">
                      <a16:creationId xmlns:a16="http://schemas.microsoft.com/office/drawing/2014/main" id="{6540A9E6-20E1-44E6-88FC-DB1DEBF5AC6C}"/>
                    </a:ext>
                  </a:extLst>
                </p:cNvPr>
                <p:cNvPicPr/>
                <p:nvPr/>
              </p:nvPicPr>
              <p:blipFill>
                <a:blip r:embed="rId207"/>
                <a:stretch>
                  <a:fillRect/>
                </a:stretch>
              </p:blipFill>
              <p:spPr>
                <a:xfrm>
                  <a:off x="5761811" y="4550276"/>
                  <a:ext cx="157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Ink 138">
                  <a:extLst>
                    <a:ext uri="{FF2B5EF4-FFF2-40B4-BE49-F238E27FC236}">
                      <a16:creationId xmlns:a16="http://schemas.microsoft.com/office/drawing/2014/main" id="{86A352D7-9308-447C-B2B8-412915EBBCA7}"/>
                    </a:ext>
                  </a:extLst>
                </p14:cNvPr>
                <p14:cNvContentPartPr/>
                <p14:nvPr/>
              </p14:nvContentPartPr>
              <p14:xfrm>
                <a:off x="5978891" y="4613636"/>
                <a:ext cx="199440" cy="91800"/>
              </p14:xfrm>
            </p:contentPart>
          </mc:Choice>
          <mc:Fallback xmlns="">
            <p:pic>
              <p:nvPicPr>
                <p:cNvPr id="139" name="Ink 138">
                  <a:extLst>
                    <a:ext uri="{FF2B5EF4-FFF2-40B4-BE49-F238E27FC236}">
                      <a16:creationId xmlns:a16="http://schemas.microsoft.com/office/drawing/2014/main" id="{86A352D7-9308-447C-B2B8-412915EBBCA7}"/>
                    </a:ext>
                  </a:extLst>
                </p:cNvPr>
                <p:cNvPicPr/>
                <p:nvPr/>
              </p:nvPicPr>
              <p:blipFill>
                <a:blip r:embed="rId209"/>
                <a:stretch>
                  <a:fillRect/>
                </a:stretch>
              </p:blipFill>
              <p:spPr>
                <a:xfrm>
                  <a:off x="5961251" y="4595996"/>
                  <a:ext cx="235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Ink 139">
                  <a:extLst>
                    <a:ext uri="{FF2B5EF4-FFF2-40B4-BE49-F238E27FC236}">
                      <a16:creationId xmlns:a16="http://schemas.microsoft.com/office/drawing/2014/main" id="{AAB8AF87-4024-4F1A-A828-E729B2D06705}"/>
                    </a:ext>
                  </a:extLst>
                </p14:cNvPr>
                <p14:cNvContentPartPr/>
                <p14:nvPr/>
              </p14:nvContentPartPr>
              <p14:xfrm>
                <a:off x="6358691" y="4580516"/>
                <a:ext cx="455040" cy="115560"/>
              </p14:xfrm>
            </p:contentPart>
          </mc:Choice>
          <mc:Fallback xmlns="">
            <p:pic>
              <p:nvPicPr>
                <p:cNvPr id="140" name="Ink 139">
                  <a:extLst>
                    <a:ext uri="{FF2B5EF4-FFF2-40B4-BE49-F238E27FC236}">
                      <a16:creationId xmlns:a16="http://schemas.microsoft.com/office/drawing/2014/main" id="{AAB8AF87-4024-4F1A-A828-E729B2D06705}"/>
                    </a:ext>
                  </a:extLst>
                </p:cNvPr>
                <p:cNvPicPr/>
                <p:nvPr/>
              </p:nvPicPr>
              <p:blipFill>
                <a:blip r:embed="rId211"/>
                <a:stretch>
                  <a:fillRect/>
                </a:stretch>
              </p:blipFill>
              <p:spPr>
                <a:xfrm>
                  <a:off x="6340691" y="4562516"/>
                  <a:ext cx="490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Ink 140">
                  <a:extLst>
                    <a:ext uri="{FF2B5EF4-FFF2-40B4-BE49-F238E27FC236}">
                      <a16:creationId xmlns:a16="http://schemas.microsoft.com/office/drawing/2014/main" id="{2AE7A34A-DB32-453C-9A0C-29816B7A90CD}"/>
                    </a:ext>
                  </a:extLst>
                </p14:cNvPr>
                <p14:cNvContentPartPr/>
                <p14:nvPr/>
              </p14:nvContentPartPr>
              <p14:xfrm>
                <a:off x="6829571" y="4387556"/>
                <a:ext cx="257400" cy="296640"/>
              </p14:xfrm>
            </p:contentPart>
          </mc:Choice>
          <mc:Fallback xmlns="">
            <p:pic>
              <p:nvPicPr>
                <p:cNvPr id="141" name="Ink 140">
                  <a:extLst>
                    <a:ext uri="{FF2B5EF4-FFF2-40B4-BE49-F238E27FC236}">
                      <a16:creationId xmlns:a16="http://schemas.microsoft.com/office/drawing/2014/main" id="{2AE7A34A-DB32-453C-9A0C-29816B7A90CD}"/>
                    </a:ext>
                  </a:extLst>
                </p:cNvPr>
                <p:cNvPicPr/>
                <p:nvPr/>
              </p:nvPicPr>
              <p:blipFill>
                <a:blip r:embed="rId213"/>
                <a:stretch>
                  <a:fillRect/>
                </a:stretch>
              </p:blipFill>
              <p:spPr>
                <a:xfrm>
                  <a:off x="6811931" y="4369916"/>
                  <a:ext cx="2930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2" name="Ink 141">
                  <a:extLst>
                    <a:ext uri="{FF2B5EF4-FFF2-40B4-BE49-F238E27FC236}">
                      <a16:creationId xmlns:a16="http://schemas.microsoft.com/office/drawing/2014/main" id="{38D754FC-E784-4676-973D-A0D7151EBE83}"/>
                    </a:ext>
                  </a:extLst>
                </p14:cNvPr>
                <p14:cNvContentPartPr/>
                <p14:nvPr/>
              </p14:nvContentPartPr>
              <p14:xfrm>
                <a:off x="7115411" y="4450196"/>
                <a:ext cx="53640" cy="206280"/>
              </p14:xfrm>
            </p:contentPart>
          </mc:Choice>
          <mc:Fallback xmlns="">
            <p:pic>
              <p:nvPicPr>
                <p:cNvPr id="142" name="Ink 141">
                  <a:extLst>
                    <a:ext uri="{FF2B5EF4-FFF2-40B4-BE49-F238E27FC236}">
                      <a16:creationId xmlns:a16="http://schemas.microsoft.com/office/drawing/2014/main" id="{38D754FC-E784-4676-973D-A0D7151EBE83}"/>
                    </a:ext>
                  </a:extLst>
                </p:cNvPr>
                <p:cNvPicPr/>
                <p:nvPr/>
              </p:nvPicPr>
              <p:blipFill>
                <a:blip r:embed="rId215"/>
                <a:stretch>
                  <a:fillRect/>
                </a:stretch>
              </p:blipFill>
              <p:spPr>
                <a:xfrm>
                  <a:off x="7097411" y="4432196"/>
                  <a:ext cx="892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5" name="Ink 144">
                  <a:extLst>
                    <a:ext uri="{FF2B5EF4-FFF2-40B4-BE49-F238E27FC236}">
                      <a16:creationId xmlns:a16="http://schemas.microsoft.com/office/drawing/2014/main" id="{28A2B6B1-C135-40BC-9C56-F9D526C9C5C0}"/>
                    </a:ext>
                  </a:extLst>
                </p14:cNvPr>
                <p14:cNvContentPartPr/>
                <p14:nvPr/>
              </p14:nvContentPartPr>
              <p14:xfrm>
                <a:off x="4359971" y="5029796"/>
                <a:ext cx="14760" cy="132840"/>
              </p14:xfrm>
            </p:contentPart>
          </mc:Choice>
          <mc:Fallback xmlns="">
            <p:pic>
              <p:nvPicPr>
                <p:cNvPr id="145" name="Ink 144">
                  <a:extLst>
                    <a:ext uri="{FF2B5EF4-FFF2-40B4-BE49-F238E27FC236}">
                      <a16:creationId xmlns:a16="http://schemas.microsoft.com/office/drawing/2014/main" id="{28A2B6B1-C135-40BC-9C56-F9D526C9C5C0}"/>
                    </a:ext>
                  </a:extLst>
                </p:cNvPr>
                <p:cNvPicPr/>
                <p:nvPr/>
              </p:nvPicPr>
              <p:blipFill>
                <a:blip r:embed="rId217"/>
                <a:stretch>
                  <a:fillRect/>
                </a:stretch>
              </p:blipFill>
              <p:spPr>
                <a:xfrm>
                  <a:off x="4342331" y="5011796"/>
                  <a:ext cx="50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6" name="Ink 145">
                  <a:extLst>
                    <a:ext uri="{FF2B5EF4-FFF2-40B4-BE49-F238E27FC236}">
                      <a16:creationId xmlns:a16="http://schemas.microsoft.com/office/drawing/2014/main" id="{BB9C793E-5CBE-439A-8126-D37614B66A9E}"/>
                    </a:ext>
                  </a:extLst>
                </p14:cNvPr>
                <p14:cNvContentPartPr/>
                <p14:nvPr/>
              </p14:nvContentPartPr>
              <p14:xfrm>
                <a:off x="4353131" y="4900556"/>
                <a:ext cx="5040" cy="360"/>
              </p14:xfrm>
            </p:contentPart>
          </mc:Choice>
          <mc:Fallback xmlns="">
            <p:pic>
              <p:nvPicPr>
                <p:cNvPr id="146" name="Ink 145">
                  <a:extLst>
                    <a:ext uri="{FF2B5EF4-FFF2-40B4-BE49-F238E27FC236}">
                      <a16:creationId xmlns:a16="http://schemas.microsoft.com/office/drawing/2014/main" id="{BB9C793E-5CBE-439A-8126-D37614B66A9E}"/>
                    </a:ext>
                  </a:extLst>
                </p:cNvPr>
                <p:cNvPicPr/>
                <p:nvPr/>
              </p:nvPicPr>
              <p:blipFill>
                <a:blip r:embed="rId219"/>
                <a:stretch>
                  <a:fillRect/>
                </a:stretch>
              </p:blipFill>
              <p:spPr>
                <a:xfrm>
                  <a:off x="4335131" y="4882916"/>
                  <a:ext cx="40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7" name="Ink 146">
                  <a:extLst>
                    <a:ext uri="{FF2B5EF4-FFF2-40B4-BE49-F238E27FC236}">
                      <a16:creationId xmlns:a16="http://schemas.microsoft.com/office/drawing/2014/main" id="{7BC2320F-B1D4-4B00-A07E-3F4D076A6405}"/>
                    </a:ext>
                  </a:extLst>
                </p14:cNvPr>
                <p14:cNvContentPartPr/>
                <p14:nvPr/>
              </p14:nvContentPartPr>
              <p14:xfrm>
                <a:off x="4502891" y="5045636"/>
                <a:ext cx="116640" cy="111600"/>
              </p14:xfrm>
            </p:contentPart>
          </mc:Choice>
          <mc:Fallback xmlns="">
            <p:pic>
              <p:nvPicPr>
                <p:cNvPr id="147" name="Ink 146">
                  <a:extLst>
                    <a:ext uri="{FF2B5EF4-FFF2-40B4-BE49-F238E27FC236}">
                      <a16:creationId xmlns:a16="http://schemas.microsoft.com/office/drawing/2014/main" id="{7BC2320F-B1D4-4B00-A07E-3F4D076A6405}"/>
                    </a:ext>
                  </a:extLst>
                </p:cNvPr>
                <p:cNvPicPr/>
                <p:nvPr/>
              </p:nvPicPr>
              <p:blipFill>
                <a:blip r:embed="rId221"/>
                <a:stretch>
                  <a:fillRect/>
                </a:stretch>
              </p:blipFill>
              <p:spPr>
                <a:xfrm>
                  <a:off x="4484891" y="5027636"/>
                  <a:ext cx="152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8" name="Ink 147">
                  <a:extLst>
                    <a:ext uri="{FF2B5EF4-FFF2-40B4-BE49-F238E27FC236}">
                      <a16:creationId xmlns:a16="http://schemas.microsoft.com/office/drawing/2014/main" id="{3E132980-46E4-4E59-9AC6-2F897315996E}"/>
                    </a:ext>
                  </a:extLst>
                </p14:cNvPr>
                <p14:cNvContentPartPr/>
                <p14:nvPr/>
              </p14:nvContentPartPr>
              <p14:xfrm>
                <a:off x="4677131" y="4999916"/>
                <a:ext cx="118080" cy="269280"/>
              </p14:xfrm>
            </p:contentPart>
          </mc:Choice>
          <mc:Fallback xmlns="">
            <p:pic>
              <p:nvPicPr>
                <p:cNvPr id="148" name="Ink 147">
                  <a:extLst>
                    <a:ext uri="{FF2B5EF4-FFF2-40B4-BE49-F238E27FC236}">
                      <a16:creationId xmlns:a16="http://schemas.microsoft.com/office/drawing/2014/main" id="{3E132980-46E4-4E59-9AC6-2F897315996E}"/>
                    </a:ext>
                  </a:extLst>
                </p:cNvPr>
                <p:cNvPicPr/>
                <p:nvPr/>
              </p:nvPicPr>
              <p:blipFill>
                <a:blip r:embed="rId223"/>
                <a:stretch>
                  <a:fillRect/>
                </a:stretch>
              </p:blipFill>
              <p:spPr>
                <a:xfrm>
                  <a:off x="4659131" y="4982276"/>
                  <a:ext cx="1537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9" name="Ink 148">
                  <a:extLst>
                    <a:ext uri="{FF2B5EF4-FFF2-40B4-BE49-F238E27FC236}">
                      <a16:creationId xmlns:a16="http://schemas.microsoft.com/office/drawing/2014/main" id="{BFF0D0FB-CFCA-43B0-A9F7-D0162B6A2D93}"/>
                    </a:ext>
                  </a:extLst>
                </p14:cNvPr>
                <p14:cNvContentPartPr/>
                <p14:nvPr/>
              </p14:nvContentPartPr>
              <p14:xfrm>
                <a:off x="4872971" y="4897316"/>
                <a:ext cx="408600" cy="231840"/>
              </p14:xfrm>
            </p:contentPart>
          </mc:Choice>
          <mc:Fallback xmlns="">
            <p:pic>
              <p:nvPicPr>
                <p:cNvPr id="149" name="Ink 148">
                  <a:extLst>
                    <a:ext uri="{FF2B5EF4-FFF2-40B4-BE49-F238E27FC236}">
                      <a16:creationId xmlns:a16="http://schemas.microsoft.com/office/drawing/2014/main" id="{BFF0D0FB-CFCA-43B0-A9F7-D0162B6A2D93}"/>
                    </a:ext>
                  </a:extLst>
                </p:cNvPr>
                <p:cNvPicPr/>
                <p:nvPr/>
              </p:nvPicPr>
              <p:blipFill>
                <a:blip r:embed="rId225"/>
                <a:stretch>
                  <a:fillRect/>
                </a:stretch>
              </p:blipFill>
              <p:spPr>
                <a:xfrm>
                  <a:off x="4855331" y="4879316"/>
                  <a:ext cx="444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0" name="Ink 149">
                  <a:extLst>
                    <a:ext uri="{FF2B5EF4-FFF2-40B4-BE49-F238E27FC236}">
                      <a16:creationId xmlns:a16="http://schemas.microsoft.com/office/drawing/2014/main" id="{F40516E1-54CC-4475-BE60-4846884E83F7}"/>
                    </a:ext>
                  </a:extLst>
                </p14:cNvPr>
                <p14:cNvContentPartPr/>
                <p14:nvPr/>
              </p14:nvContentPartPr>
              <p14:xfrm>
                <a:off x="5476691" y="4837556"/>
                <a:ext cx="86760" cy="289800"/>
              </p14:xfrm>
            </p:contentPart>
          </mc:Choice>
          <mc:Fallback xmlns="">
            <p:pic>
              <p:nvPicPr>
                <p:cNvPr id="150" name="Ink 149">
                  <a:extLst>
                    <a:ext uri="{FF2B5EF4-FFF2-40B4-BE49-F238E27FC236}">
                      <a16:creationId xmlns:a16="http://schemas.microsoft.com/office/drawing/2014/main" id="{F40516E1-54CC-4475-BE60-4846884E83F7}"/>
                    </a:ext>
                  </a:extLst>
                </p:cNvPr>
                <p:cNvPicPr/>
                <p:nvPr/>
              </p:nvPicPr>
              <p:blipFill>
                <a:blip r:embed="rId227"/>
                <a:stretch>
                  <a:fillRect/>
                </a:stretch>
              </p:blipFill>
              <p:spPr>
                <a:xfrm>
                  <a:off x="5458691" y="4819916"/>
                  <a:ext cx="12240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1" name="Ink 150">
                  <a:extLst>
                    <a:ext uri="{FF2B5EF4-FFF2-40B4-BE49-F238E27FC236}">
                      <a16:creationId xmlns:a16="http://schemas.microsoft.com/office/drawing/2014/main" id="{5BDA5826-C900-4157-BCFF-35976268C72B}"/>
                    </a:ext>
                  </a:extLst>
                </p14:cNvPr>
                <p14:cNvContentPartPr/>
                <p14:nvPr/>
              </p14:nvContentPartPr>
              <p14:xfrm>
                <a:off x="5351771" y="4960316"/>
                <a:ext cx="417960" cy="162360"/>
              </p14:xfrm>
            </p:contentPart>
          </mc:Choice>
          <mc:Fallback xmlns="">
            <p:pic>
              <p:nvPicPr>
                <p:cNvPr id="151" name="Ink 150">
                  <a:extLst>
                    <a:ext uri="{FF2B5EF4-FFF2-40B4-BE49-F238E27FC236}">
                      <a16:creationId xmlns:a16="http://schemas.microsoft.com/office/drawing/2014/main" id="{5BDA5826-C900-4157-BCFF-35976268C72B}"/>
                    </a:ext>
                  </a:extLst>
                </p:cNvPr>
                <p:cNvPicPr/>
                <p:nvPr/>
              </p:nvPicPr>
              <p:blipFill>
                <a:blip r:embed="rId229"/>
                <a:stretch>
                  <a:fillRect/>
                </a:stretch>
              </p:blipFill>
              <p:spPr>
                <a:xfrm>
                  <a:off x="5334131" y="4942676"/>
                  <a:ext cx="4536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2" name="Ink 151">
                  <a:extLst>
                    <a:ext uri="{FF2B5EF4-FFF2-40B4-BE49-F238E27FC236}">
                      <a16:creationId xmlns:a16="http://schemas.microsoft.com/office/drawing/2014/main" id="{65ECF3AC-5340-4559-96D0-FF6F9FF06927}"/>
                    </a:ext>
                  </a:extLst>
                </p14:cNvPr>
                <p14:cNvContentPartPr/>
                <p14:nvPr/>
              </p14:nvContentPartPr>
              <p14:xfrm>
                <a:off x="5790251" y="4953116"/>
                <a:ext cx="334080" cy="156240"/>
              </p14:xfrm>
            </p:contentPart>
          </mc:Choice>
          <mc:Fallback xmlns="">
            <p:pic>
              <p:nvPicPr>
                <p:cNvPr id="152" name="Ink 151">
                  <a:extLst>
                    <a:ext uri="{FF2B5EF4-FFF2-40B4-BE49-F238E27FC236}">
                      <a16:creationId xmlns:a16="http://schemas.microsoft.com/office/drawing/2014/main" id="{65ECF3AC-5340-4559-96D0-FF6F9FF06927}"/>
                    </a:ext>
                  </a:extLst>
                </p:cNvPr>
                <p:cNvPicPr/>
                <p:nvPr/>
              </p:nvPicPr>
              <p:blipFill>
                <a:blip r:embed="rId231"/>
                <a:stretch>
                  <a:fillRect/>
                </a:stretch>
              </p:blipFill>
              <p:spPr>
                <a:xfrm>
                  <a:off x="5772611" y="4935116"/>
                  <a:ext cx="369720" cy="191880"/>
                </a:xfrm>
                <a:prstGeom prst="rect">
                  <a:avLst/>
                </a:prstGeom>
              </p:spPr>
            </p:pic>
          </mc:Fallback>
        </mc:AlternateContent>
      </p:grpSp>
      <p:grpSp>
        <p:nvGrpSpPr>
          <p:cNvPr id="168" name="Group 167">
            <a:extLst>
              <a:ext uri="{FF2B5EF4-FFF2-40B4-BE49-F238E27FC236}">
                <a16:creationId xmlns:a16="http://schemas.microsoft.com/office/drawing/2014/main" id="{0F66201D-D22D-41EC-87B6-05AB96266F63}"/>
              </a:ext>
            </a:extLst>
          </p:cNvPr>
          <p:cNvGrpSpPr/>
          <p:nvPr/>
        </p:nvGrpSpPr>
        <p:grpSpPr>
          <a:xfrm>
            <a:off x="6277331" y="4878596"/>
            <a:ext cx="2032560" cy="307800"/>
            <a:chOff x="6277331" y="4878596"/>
            <a:chExt cx="2032560" cy="307800"/>
          </a:xfrm>
        </p:grpSpPr>
        <mc:AlternateContent xmlns:mc="http://schemas.openxmlformats.org/markup-compatibility/2006" xmlns:p14="http://schemas.microsoft.com/office/powerpoint/2010/main">
          <mc:Choice Requires="p14">
            <p:contentPart p14:bwMode="auto" r:id="rId232">
              <p14:nvContentPartPr>
                <p14:cNvPr id="159" name="Ink 158">
                  <a:extLst>
                    <a:ext uri="{FF2B5EF4-FFF2-40B4-BE49-F238E27FC236}">
                      <a16:creationId xmlns:a16="http://schemas.microsoft.com/office/drawing/2014/main" id="{F21750CB-2185-41CF-9FED-3108AB7C1E71}"/>
                    </a:ext>
                  </a:extLst>
                </p14:cNvPr>
                <p14:cNvContentPartPr/>
                <p14:nvPr/>
              </p14:nvContentPartPr>
              <p14:xfrm>
                <a:off x="6277331" y="4930796"/>
                <a:ext cx="149400" cy="182880"/>
              </p14:xfrm>
            </p:contentPart>
          </mc:Choice>
          <mc:Fallback xmlns="">
            <p:pic>
              <p:nvPicPr>
                <p:cNvPr id="159" name="Ink 158">
                  <a:extLst>
                    <a:ext uri="{FF2B5EF4-FFF2-40B4-BE49-F238E27FC236}">
                      <a16:creationId xmlns:a16="http://schemas.microsoft.com/office/drawing/2014/main" id="{F21750CB-2185-41CF-9FED-3108AB7C1E71}"/>
                    </a:ext>
                  </a:extLst>
                </p:cNvPr>
                <p:cNvPicPr/>
                <p:nvPr/>
              </p:nvPicPr>
              <p:blipFill>
                <a:blip r:embed="rId233"/>
                <a:stretch>
                  <a:fillRect/>
                </a:stretch>
              </p:blipFill>
              <p:spPr>
                <a:xfrm>
                  <a:off x="6259331" y="4913156"/>
                  <a:ext cx="185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0" name="Ink 159">
                  <a:extLst>
                    <a:ext uri="{FF2B5EF4-FFF2-40B4-BE49-F238E27FC236}">
                      <a16:creationId xmlns:a16="http://schemas.microsoft.com/office/drawing/2014/main" id="{D17A211F-9F4F-4D6A-9496-69CC49BB2595}"/>
                    </a:ext>
                  </a:extLst>
                </p14:cNvPr>
                <p14:cNvContentPartPr/>
                <p14:nvPr/>
              </p14:nvContentPartPr>
              <p14:xfrm>
                <a:off x="6525371" y="4932236"/>
                <a:ext cx="140040" cy="178560"/>
              </p14:xfrm>
            </p:contentPart>
          </mc:Choice>
          <mc:Fallback xmlns="">
            <p:pic>
              <p:nvPicPr>
                <p:cNvPr id="160" name="Ink 159">
                  <a:extLst>
                    <a:ext uri="{FF2B5EF4-FFF2-40B4-BE49-F238E27FC236}">
                      <a16:creationId xmlns:a16="http://schemas.microsoft.com/office/drawing/2014/main" id="{D17A211F-9F4F-4D6A-9496-69CC49BB2595}"/>
                    </a:ext>
                  </a:extLst>
                </p:cNvPr>
                <p:cNvPicPr/>
                <p:nvPr/>
              </p:nvPicPr>
              <p:blipFill>
                <a:blip r:embed="rId235"/>
                <a:stretch>
                  <a:fillRect/>
                </a:stretch>
              </p:blipFill>
              <p:spPr>
                <a:xfrm>
                  <a:off x="6507731" y="4914236"/>
                  <a:ext cx="1756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1" name="Ink 160">
                  <a:extLst>
                    <a:ext uri="{FF2B5EF4-FFF2-40B4-BE49-F238E27FC236}">
                      <a16:creationId xmlns:a16="http://schemas.microsoft.com/office/drawing/2014/main" id="{46579ED5-AC88-48F6-B995-CD2E8E3053ED}"/>
                    </a:ext>
                  </a:extLst>
                </p14:cNvPr>
                <p14:cNvContentPartPr/>
                <p14:nvPr/>
              </p14:nvContentPartPr>
              <p14:xfrm>
                <a:off x="6727691" y="4954556"/>
                <a:ext cx="334800" cy="158040"/>
              </p14:xfrm>
            </p:contentPart>
          </mc:Choice>
          <mc:Fallback xmlns="">
            <p:pic>
              <p:nvPicPr>
                <p:cNvPr id="161" name="Ink 160">
                  <a:extLst>
                    <a:ext uri="{FF2B5EF4-FFF2-40B4-BE49-F238E27FC236}">
                      <a16:creationId xmlns:a16="http://schemas.microsoft.com/office/drawing/2014/main" id="{46579ED5-AC88-48F6-B995-CD2E8E3053ED}"/>
                    </a:ext>
                  </a:extLst>
                </p:cNvPr>
                <p:cNvPicPr/>
                <p:nvPr/>
              </p:nvPicPr>
              <p:blipFill>
                <a:blip r:embed="rId237"/>
                <a:stretch>
                  <a:fillRect/>
                </a:stretch>
              </p:blipFill>
              <p:spPr>
                <a:xfrm>
                  <a:off x="6710051" y="4936916"/>
                  <a:ext cx="3704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2" name="Ink 161">
                  <a:extLst>
                    <a:ext uri="{FF2B5EF4-FFF2-40B4-BE49-F238E27FC236}">
                      <a16:creationId xmlns:a16="http://schemas.microsoft.com/office/drawing/2014/main" id="{E5D01967-BE24-4E45-8415-FB0CF1CDAEAB}"/>
                    </a:ext>
                  </a:extLst>
                </p14:cNvPr>
                <p14:cNvContentPartPr/>
                <p14:nvPr/>
              </p14:nvContentPartPr>
              <p14:xfrm>
                <a:off x="7074731" y="4986236"/>
                <a:ext cx="199800" cy="128520"/>
              </p14:xfrm>
            </p:contentPart>
          </mc:Choice>
          <mc:Fallback xmlns="">
            <p:pic>
              <p:nvPicPr>
                <p:cNvPr id="162" name="Ink 161">
                  <a:extLst>
                    <a:ext uri="{FF2B5EF4-FFF2-40B4-BE49-F238E27FC236}">
                      <a16:creationId xmlns:a16="http://schemas.microsoft.com/office/drawing/2014/main" id="{E5D01967-BE24-4E45-8415-FB0CF1CDAEAB}"/>
                    </a:ext>
                  </a:extLst>
                </p:cNvPr>
                <p:cNvPicPr/>
                <p:nvPr/>
              </p:nvPicPr>
              <p:blipFill>
                <a:blip r:embed="rId239"/>
                <a:stretch>
                  <a:fillRect/>
                </a:stretch>
              </p:blipFill>
              <p:spPr>
                <a:xfrm>
                  <a:off x="7056731" y="4968596"/>
                  <a:ext cx="235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3" name="Ink 162">
                  <a:extLst>
                    <a:ext uri="{FF2B5EF4-FFF2-40B4-BE49-F238E27FC236}">
                      <a16:creationId xmlns:a16="http://schemas.microsoft.com/office/drawing/2014/main" id="{540583AA-4D77-49B6-BA60-7C6D290AF265}"/>
                    </a:ext>
                  </a:extLst>
                </p14:cNvPr>
                <p14:cNvContentPartPr/>
                <p14:nvPr/>
              </p14:nvContentPartPr>
              <p14:xfrm>
                <a:off x="7300091" y="5024036"/>
                <a:ext cx="209520" cy="73080"/>
              </p14:xfrm>
            </p:contentPart>
          </mc:Choice>
          <mc:Fallback xmlns="">
            <p:pic>
              <p:nvPicPr>
                <p:cNvPr id="163" name="Ink 162">
                  <a:extLst>
                    <a:ext uri="{FF2B5EF4-FFF2-40B4-BE49-F238E27FC236}">
                      <a16:creationId xmlns:a16="http://schemas.microsoft.com/office/drawing/2014/main" id="{540583AA-4D77-49B6-BA60-7C6D290AF265}"/>
                    </a:ext>
                  </a:extLst>
                </p:cNvPr>
                <p:cNvPicPr/>
                <p:nvPr/>
              </p:nvPicPr>
              <p:blipFill>
                <a:blip r:embed="rId241"/>
                <a:stretch>
                  <a:fillRect/>
                </a:stretch>
              </p:blipFill>
              <p:spPr>
                <a:xfrm>
                  <a:off x="7282091" y="5006396"/>
                  <a:ext cx="245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4" name="Ink 163">
                  <a:extLst>
                    <a:ext uri="{FF2B5EF4-FFF2-40B4-BE49-F238E27FC236}">
                      <a16:creationId xmlns:a16="http://schemas.microsoft.com/office/drawing/2014/main" id="{2CA15EE3-36D1-44C9-B658-E29F7861EE18}"/>
                    </a:ext>
                  </a:extLst>
                </p14:cNvPr>
                <p14:cNvContentPartPr/>
                <p14:nvPr/>
              </p14:nvContentPartPr>
              <p14:xfrm>
                <a:off x="7551011" y="4878596"/>
                <a:ext cx="156960" cy="237960"/>
              </p14:xfrm>
            </p:contentPart>
          </mc:Choice>
          <mc:Fallback xmlns="">
            <p:pic>
              <p:nvPicPr>
                <p:cNvPr id="164" name="Ink 163">
                  <a:extLst>
                    <a:ext uri="{FF2B5EF4-FFF2-40B4-BE49-F238E27FC236}">
                      <a16:creationId xmlns:a16="http://schemas.microsoft.com/office/drawing/2014/main" id="{2CA15EE3-36D1-44C9-B658-E29F7861EE18}"/>
                    </a:ext>
                  </a:extLst>
                </p:cNvPr>
                <p:cNvPicPr/>
                <p:nvPr/>
              </p:nvPicPr>
              <p:blipFill>
                <a:blip r:embed="rId243"/>
                <a:stretch>
                  <a:fillRect/>
                </a:stretch>
              </p:blipFill>
              <p:spPr>
                <a:xfrm>
                  <a:off x="7533011" y="4860956"/>
                  <a:ext cx="1926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5" name="Ink 164">
                  <a:extLst>
                    <a:ext uri="{FF2B5EF4-FFF2-40B4-BE49-F238E27FC236}">
                      <a16:creationId xmlns:a16="http://schemas.microsoft.com/office/drawing/2014/main" id="{05B91DA7-A712-4D0A-A168-DE470FBF8415}"/>
                    </a:ext>
                  </a:extLst>
                </p14:cNvPr>
                <p14:cNvContentPartPr/>
                <p14:nvPr/>
              </p14:nvContentPartPr>
              <p14:xfrm>
                <a:off x="7741451" y="4977596"/>
                <a:ext cx="214920" cy="123480"/>
              </p14:xfrm>
            </p:contentPart>
          </mc:Choice>
          <mc:Fallback xmlns="">
            <p:pic>
              <p:nvPicPr>
                <p:cNvPr id="165" name="Ink 164">
                  <a:extLst>
                    <a:ext uri="{FF2B5EF4-FFF2-40B4-BE49-F238E27FC236}">
                      <a16:creationId xmlns:a16="http://schemas.microsoft.com/office/drawing/2014/main" id="{05B91DA7-A712-4D0A-A168-DE470FBF8415}"/>
                    </a:ext>
                  </a:extLst>
                </p:cNvPr>
                <p:cNvPicPr/>
                <p:nvPr/>
              </p:nvPicPr>
              <p:blipFill>
                <a:blip r:embed="rId245"/>
                <a:stretch>
                  <a:fillRect/>
                </a:stretch>
              </p:blipFill>
              <p:spPr>
                <a:xfrm>
                  <a:off x="7723451" y="4959596"/>
                  <a:ext cx="250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6" name="Ink 165">
                  <a:extLst>
                    <a:ext uri="{FF2B5EF4-FFF2-40B4-BE49-F238E27FC236}">
                      <a16:creationId xmlns:a16="http://schemas.microsoft.com/office/drawing/2014/main" id="{376002D0-33CA-4604-87CB-F71A276DBD38}"/>
                    </a:ext>
                  </a:extLst>
                </p14:cNvPr>
                <p14:cNvContentPartPr/>
                <p14:nvPr/>
              </p14:nvContentPartPr>
              <p14:xfrm>
                <a:off x="7997771" y="4954556"/>
                <a:ext cx="136800" cy="231840"/>
              </p14:xfrm>
            </p:contentPart>
          </mc:Choice>
          <mc:Fallback xmlns="">
            <p:pic>
              <p:nvPicPr>
                <p:cNvPr id="166" name="Ink 165">
                  <a:extLst>
                    <a:ext uri="{FF2B5EF4-FFF2-40B4-BE49-F238E27FC236}">
                      <a16:creationId xmlns:a16="http://schemas.microsoft.com/office/drawing/2014/main" id="{376002D0-33CA-4604-87CB-F71A276DBD38}"/>
                    </a:ext>
                  </a:extLst>
                </p:cNvPr>
                <p:cNvPicPr/>
                <p:nvPr/>
              </p:nvPicPr>
              <p:blipFill>
                <a:blip r:embed="rId247"/>
                <a:stretch>
                  <a:fillRect/>
                </a:stretch>
              </p:blipFill>
              <p:spPr>
                <a:xfrm>
                  <a:off x="7979771" y="4936916"/>
                  <a:ext cx="1724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7" name="Ink 166">
                  <a:extLst>
                    <a:ext uri="{FF2B5EF4-FFF2-40B4-BE49-F238E27FC236}">
                      <a16:creationId xmlns:a16="http://schemas.microsoft.com/office/drawing/2014/main" id="{2F4EB0CC-E1E7-4398-A426-0B02699507B5}"/>
                    </a:ext>
                  </a:extLst>
                </p14:cNvPr>
                <p14:cNvContentPartPr/>
                <p14:nvPr/>
              </p14:nvContentPartPr>
              <p14:xfrm>
                <a:off x="8209091" y="4932956"/>
                <a:ext cx="100800" cy="214200"/>
              </p14:xfrm>
            </p:contentPart>
          </mc:Choice>
          <mc:Fallback xmlns="">
            <p:pic>
              <p:nvPicPr>
                <p:cNvPr id="167" name="Ink 166">
                  <a:extLst>
                    <a:ext uri="{FF2B5EF4-FFF2-40B4-BE49-F238E27FC236}">
                      <a16:creationId xmlns:a16="http://schemas.microsoft.com/office/drawing/2014/main" id="{2F4EB0CC-E1E7-4398-A426-0B02699507B5}"/>
                    </a:ext>
                  </a:extLst>
                </p:cNvPr>
                <p:cNvPicPr/>
                <p:nvPr/>
              </p:nvPicPr>
              <p:blipFill>
                <a:blip r:embed="rId249"/>
                <a:stretch>
                  <a:fillRect/>
                </a:stretch>
              </p:blipFill>
              <p:spPr>
                <a:xfrm>
                  <a:off x="8191451" y="4914956"/>
                  <a:ext cx="136440" cy="249840"/>
                </a:xfrm>
                <a:prstGeom prst="rect">
                  <a:avLst/>
                </a:prstGeom>
              </p:spPr>
            </p:pic>
          </mc:Fallback>
        </mc:AlternateContent>
      </p:grpSp>
      <p:grpSp>
        <p:nvGrpSpPr>
          <p:cNvPr id="170" name="Group 169">
            <a:extLst>
              <a:ext uri="{FF2B5EF4-FFF2-40B4-BE49-F238E27FC236}">
                <a16:creationId xmlns:a16="http://schemas.microsoft.com/office/drawing/2014/main" id="{D5A9183C-0458-4074-B0B6-D7B76E62468C}"/>
              </a:ext>
            </a:extLst>
          </p:cNvPr>
          <p:cNvGrpSpPr/>
          <p:nvPr/>
        </p:nvGrpSpPr>
        <p:grpSpPr>
          <a:xfrm>
            <a:off x="6323771" y="1928756"/>
            <a:ext cx="2125800" cy="993600"/>
            <a:chOff x="6323771" y="1928756"/>
            <a:chExt cx="2125800" cy="993600"/>
          </a:xfrm>
        </p:grpSpPr>
        <mc:AlternateContent xmlns:mc="http://schemas.openxmlformats.org/markup-compatibility/2006" xmlns:p14="http://schemas.microsoft.com/office/powerpoint/2010/main">
          <mc:Choice Requires="p14">
            <p:contentPart p14:bwMode="auto" r:id="rId250">
              <p14:nvContentPartPr>
                <p14:cNvPr id="114" name="Ink 113">
                  <a:extLst>
                    <a:ext uri="{FF2B5EF4-FFF2-40B4-BE49-F238E27FC236}">
                      <a16:creationId xmlns:a16="http://schemas.microsoft.com/office/drawing/2014/main" id="{8F78B2A7-4773-4A6A-851D-63EBE085D0D7}"/>
                    </a:ext>
                  </a:extLst>
                </p14:cNvPr>
                <p14:cNvContentPartPr/>
                <p14:nvPr/>
              </p14:nvContentPartPr>
              <p14:xfrm>
                <a:off x="6351131" y="2525636"/>
                <a:ext cx="113400" cy="7920"/>
              </p14:xfrm>
            </p:contentPart>
          </mc:Choice>
          <mc:Fallback xmlns="">
            <p:pic>
              <p:nvPicPr>
                <p:cNvPr id="114" name="Ink 113">
                  <a:extLst>
                    <a:ext uri="{FF2B5EF4-FFF2-40B4-BE49-F238E27FC236}">
                      <a16:creationId xmlns:a16="http://schemas.microsoft.com/office/drawing/2014/main" id="{8F78B2A7-4773-4A6A-851D-63EBE085D0D7}"/>
                    </a:ext>
                  </a:extLst>
                </p:cNvPr>
                <p:cNvPicPr/>
                <p:nvPr/>
              </p:nvPicPr>
              <p:blipFill>
                <a:blip r:embed="rId251"/>
                <a:stretch>
                  <a:fillRect/>
                </a:stretch>
              </p:blipFill>
              <p:spPr>
                <a:xfrm>
                  <a:off x="6333131" y="2507636"/>
                  <a:ext cx="1490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5" name="Ink 114">
                  <a:extLst>
                    <a:ext uri="{FF2B5EF4-FFF2-40B4-BE49-F238E27FC236}">
                      <a16:creationId xmlns:a16="http://schemas.microsoft.com/office/drawing/2014/main" id="{0B735D70-24A0-471C-B774-7979318EBE18}"/>
                    </a:ext>
                  </a:extLst>
                </p14:cNvPr>
                <p14:cNvContentPartPr/>
                <p14:nvPr/>
              </p14:nvContentPartPr>
              <p14:xfrm>
                <a:off x="6323771" y="2632916"/>
                <a:ext cx="104040" cy="38880"/>
              </p14:xfrm>
            </p:contentPart>
          </mc:Choice>
          <mc:Fallback xmlns="">
            <p:pic>
              <p:nvPicPr>
                <p:cNvPr id="115" name="Ink 114">
                  <a:extLst>
                    <a:ext uri="{FF2B5EF4-FFF2-40B4-BE49-F238E27FC236}">
                      <a16:creationId xmlns:a16="http://schemas.microsoft.com/office/drawing/2014/main" id="{0B735D70-24A0-471C-B774-7979318EBE18}"/>
                    </a:ext>
                  </a:extLst>
                </p:cNvPr>
                <p:cNvPicPr/>
                <p:nvPr/>
              </p:nvPicPr>
              <p:blipFill>
                <a:blip r:embed="rId253"/>
                <a:stretch>
                  <a:fillRect/>
                </a:stretch>
              </p:blipFill>
              <p:spPr>
                <a:xfrm>
                  <a:off x="6305771" y="2614916"/>
                  <a:ext cx="139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7" name="Ink 116">
                  <a:extLst>
                    <a:ext uri="{FF2B5EF4-FFF2-40B4-BE49-F238E27FC236}">
                      <a16:creationId xmlns:a16="http://schemas.microsoft.com/office/drawing/2014/main" id="{D78724B4-7D45-4747-9370-636CCEEDBE0C}"/>
                    </a:ext>
                  </a:extLst>
                </p14:cNvPr>
                <p14:cNvContentPartPr/>
                <p14:nvPr/>
              </p14:nvContentPartPr>
              <p14:xfrm>
                <a:off x="6822371" y="2464796"/>
                <a:ext cx="48600" cy="167040"/>
              </p14:xfrm>
            </p:contentPart>
          </mc:Choice>
          <mc:Fallback xmlns="">
            <p:pic>
              <p:nvPicPr>
                <p:cNvPr id="117" name="Ink 116">
                  <a:extLst>
                    <a:ext uri="{FF2B5EF4-FFF2-40B4-BE49-F238E27FC236}">
                      <a16:creationId xmlns:a16="http://schemas.microsoft.com/office/drawing/2014/main" id="{D78724B4-7D45-4747-9370-636CCEEDBE0C}"/>
                    </a:ext>
                  </a:extLst>
                </p:cNvPr>
                <p:cNvPicPr/>
                <p:nvPr/>
              </p:nvPicPr>
              <p:blipFill>
                <a:blip r:embed="rId255"/>
                <a:stretch>
                  <a:fillRect/>
                </a:stretch>
              </p:blipFill>
              <p:spPr>
                <a:xfrm>
                  <a:off x="6804731" y="2446796"/>
                  <a:ext cx="84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8" name="Ink 117">
                  <a:extLst>
                    <a:ext uri="{FF2B5EF4-FFF2-40B4-BE49-F238E27FC236}">
                      <a16:creationId xmlns:a16="http://schemas.microsoft.com/office/drawing/2014/main" id="{FA24E2E5-82F7-440C-A1E6-E28334E785CC}"/>
                    </a:ext>
                  </a:extLst>
                </p14:cNvPr>
                <p14:cNvContentPartPr/>
                <p14:nvPr/>
              </p14:nvContentPartPr>
              <p14:xfrm>
                <a:off x="6754331" y="2554076"/>
                <a:ext cx="155880" cy="47880"/>
              </p14:xfrm>
            </p:contentPart>
          </mc:Choice>
          <mc:Fallback xmlns="">
            <p:pic>
              <p:nvPicPr>
                <p:cNvPr id="118" name="Ink 117">
                  <a:extLst>
                    <a:ext uri="{FF2B5EF4-FFF2-40B4-BE49-F238E27FC236}">
                      <a16:creationId xmlns:a16="http://schemas.microsoft.com/office/drawing/2014/main" id="{FA24E2E5-82F7-440C-A1E6-E28334E785CC}"/>
                    </a:ext>
                  </a:extLst>
                </p:cNvPr>
                <p:cNvPicPr/>
                <p:nvPr/>
              </p:nvPicPr>
              <p:blipFill>
                <a:blip r:embed="rId257"/>
                <a:stretch>
                  <a:fillRect/>
                </a:stretch>
              </p:blipFill>
              <p:spPr>
                <a:xfrm>
                  <a:off x="6736331" y="2536436"/>
                  <a:ext cx="191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9" name="Ink 118">
                  <a:extLst>
                    <a:ext uri="{FF2B5EF4-FFF2-40B4-BE49-F238E27FC236}">
                      <a16:creationId xmlns:a16="http://schemas.microsoft.com/office/drawing/2014/main" id="{D30FD02E-4953-4928-85EF-A412630D0133}"/>
                    </a:ext>
                  </a:extLst>
                </p14:cNvPr>
                <p14:cNvContentPartPr/>
                <p14:nvPr/>
              </p14:nvContentPartPr>
              <p14:xfrm>
                <a:off x="7117571" y="2342756"/>
                <a:ext cx="136800" cy="390600"/>
              </p14:xfrm>
            </p:contentPart>
          </mc:Choice>
          <mc:Fallback xmlns="">
            <p:pic>
              <p:nvPicPr>
                <p:cNvPr id="119" name="Ink 118">
                  <a:extLst>
                    <a:ext uri="{FF2B5EF4-FFF2-40B4-BE49-F238E27FC236}">
                      <a16:creationId xmlns:a16="http://schemas.microsoft.com/office/drawing/2014/main" id="{D30FD02E-4953-4928-85EF-A412630D0133}"/>
                    </a:ext>
                  </a:extLst>
                </p:cNvPr>
                <p:cNvPicPr/>
                <p:nvPr/>
              </p:nvPicPr>
              <p:blipFill>
                <a:blip r:embed="rId259"/>
                <a:stretch>
                  <a:fillRect/>
                </a:stretch>
              </p:blipFill>
              <p:spPr>
                <a:xfrm>
                  <a:off x="7099931" y="2324756"/>
                  <a:ext cx="172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0" name="Ink 119">
                  <a:extLst>
                    <a:ext uri="{FF2B5EF4-FFF2-40B4-BE49-F238E27FC236}">
                      <a16:creationId xmlns:a16="http://schemas.microsoft.com/office/drawing/2014/main" id="{DC6D74F6-358B-4456-84F0-E2F920BB3445}"/>
                    </a:ext>
                  </a:extLst>
                </p14:cNvPr>
                <p14:cNvContentPartPr/>
                <p14:nvPr/>
              </p14:nvContentPartPr>
              <p14:xfrm>
                <a:off x="7343291" y="2386316"/>
                <a:ext cx="127800" cy="264960"/>
              </p14:xfrm>
            </p:contentPart>
          </mc:Choice>
          <mc:Fallback xmlns="">
            <p:pic>
              <p:nvPicPr>
                <p:cNvPr id="120" name="Ink 119">
                  <a:extLst>
                    <a:ext uri="{FF2B5EF4-FFF2-40B4-BE49-F238E27FC236}">
                      <a16:creationId xmlns:a16="http://schemas.microsoft.com/office/drawing/2014/main" id="{DC6D74F6-358B-4456-84F0-E2F920BB3445}"/>
                    </a:ext>
                  </a:extLst>
                </p:cNvPr>
                <p:cNvPicPr/>
                <p:nvPr/>
              </p:nvPicPr>
              <p:blipFill>
                <a:blip r:embed="rId261"/>
                <a:stretch>
                  <a:fillRect/>
                </a:stretch>
              </p:blipFill>
              <p:spPr>
                <a:xfrm>
                  <a:off x="7325651" y="2368316"/>
                  <a:ext cx="16344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1" name="Ink 120">
                  <a:extLst>
                    <a:ext uri="{FF2B5EF4-FFF2-40B4-BE49-F238E27FC236}">
                      <a16:creationId xmlns:a16="http://schemas.microsoft.com/office/drawing/2014/main" id="{E819856D-7473-41BD-92AD-A8C66D31F621}"/>
                    </a:ext>
                  </a:extLst>
                </p14:cNvPr>
                <p14:cNvContentPartPr/>
                <p14:nvPr/>
              </p14:nvContentPartPr>
              <p14:xfrm>
                <a:off x="7619771" y="2408636"/>
                <a:ext cx="100800" cy="216720"/>
              </p14:xfrm>
            </p:contentPart>
          </mc:Choice>
          <mc:Fallback xmlns="">
            <p:pic>
              <p:nvPicPr>
                <p:cNvPr id="121" name="Ink 120">
                  <a:extLst>
                    <a:ext uri="{FF2B5EF4-FFF2-40B4-BE49-F238E27FC236}">
                      <a16:creationId xmlns:a16="http://schemas.microsoft.com/office/drawing/2014/main" id="{E819856D-7473-41BD-92AD-A8C66D31F621}"/>
                    </a:ext>
                  </a:extLst>
                </p:cNvPr>
                <p:cNvPicPr/>
                <p:nvPr/>
              </p:nvPicPr>
              <p:blipFill>
                <a:blip r:embed="rId263"/>
                <a:stretch>
                  <a:fillRect/>
                </a:stretch>
              </p:blipFill>
              <p:spPr>
                <a:xfrm>
                  <a:off x="7602131" y="2390636"/>
                  <a:ext cx="1364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2" name="Ink 121">
                  <a:extLst>
                    <a:ext uri="{FF2B5EF4-FFF2-40B4-BE49-F238E27FC236}">
                      <a16:creationId xmlns:a16="http://schemas.microsoft.com/office/drawing/2014/main" id="{3D83DB7B-EFCD-4DA1-977D-83B35D580CCB}"/>
                    </a:ext>
                  </a:extLst>
                </p14:cNvPr>
                <p14:cNvContentPartPr/>
                <p14:nvPr/>
              </p14:nvContentPartPr>
              <p14:xfrm>
                <a:off x="7774211" y="2376956"/>
                <a:ext cx="150480" cy="274320"/>
              </p14:xfrm>
            </p:contentPart>
          </mc:Choice>
          <mc:Fallback xmlns="">
            <p:pic>
              <p:nvPicPr>
                <p:cNvPr id="122" name="Ink 121">
                  <a:extLst>
                    <a:ext uri="{FF2B5EF4-FFF2-40B4-BE49-F238E27FC236}">
                      <a16:creationId xmlns:a16="http://schemas.microsoft.com/office/drawing/2014/main" id="{3D83DB7B-EFCD-4DA1-977D-83B35D580CCB}"/>
                    </a:ext>
                  </a:extLst>
                </p:cNvPr>
                <p:cNvPicPr/>
                <p:nvPr/>
              </p:nvPicPr>
              <p:blipFill>
                <a:blip r:embed="rId265"/>
                <a:stretch>
                  <a:fillRect/>
                </a:stretch>
              </p:blipFill>
              <p:spPr>
                <a:xfrm>
                  <a:off x="7756211" y="2359316"/>
                  <a:ext cx="186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3" name="Ink 122">
                  <a:extLst>
                    <a:ext uri="{FF2B5EF4-FFF2-40B4-BE49-F238E27FC236}">
                      <a16:creationId xmlns:a16="http://schemas.microsoft.com/office/drawing/2014/main" id="{D5EDA8DD-162B-4C61-A0AE-78405CB35901}"/>
                    </a:ext>
                  </a:extLst>
                </p14:cNvPr>
                <p14:cNvContentPartPr/>
                <p14:nvPr/>
              </p14:nvContentPartPr>
              <p14:xfrm>
                <a:off x="7841891" y="2364356"/>
                <a:ext cx="226800" cy="14760"/>
              </p14:xfrm>
            </p:contentPart>
          </mc:Choice>
          <mc:Fallback xmlns="">
            <p:pic>
              <p:nvPicPr>
                <p:cNvPr id="123" name="Ink 122">
                  <a:extLst>
                    <a:ext uri="{FF2B5EF4-FFF2-40B4-BE49-F238E27FC236}">
                      <a16:creationId xmlns:a16="http://schemas.microsoft.com/office/drawing/2014/main" id="{D5EDA8DD-162B-4C61-A0AE-78405CB35901}"/>
                    </a:ext>
                  </a:extLst>
                </p:cNvPr>
                <p:cNvPicPr/>
                <p:nvPr/>
              </p:nvPicPr>
              <p:blipFill>
                <a:blip r:embed="rId267"/>
                <a:stretch>
                  <a:fillRect/>
                </a:stretch>
              </p:blipFill>
              <p:spPr>
                <a:xfrm>
                  <a:off x="7823891" y="2346716"/>
                  <a:ext cx="262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9" name="Ink 168">
                  <a:extLst>
                    <a:ext uri="{FF2B5EF4-FFF2-40B4-BE49-F238E27FC236}">
                      <a16:creationId xmlns:a16="http://schemas.microsoft.com/office/drawing/2014/main" id="{10CF4827-C50D-4C8D-B02B-F63BAD62DEF2}"/>
                    </a:ext>
                  </a:extLst>
                </p14:cNvPr>
                <p14:cNvContentPartPr/>
                <p14:nvPr/>
              </p14:nvContentPartPr>
              <p14:xfrm>
                <a:off x="6573251" y="1928756"/>
                <a:ext cx="1876320" cy="993600"/>
              </p14:xfrm>
            </p:contentPart>
          </mc:Choice>
          <mc:Fallback xmlns="">
            <p:pic>
              <p:nvPicPr>
                <p:cNvPr id="169" name="Ink 168">
                  <a:extLst>
                    <a:ext uri="{FF2B5EF4-FFF2-40B4-BE49-F238E27FC236}">
                      <a16:creationId xmlns:a16="http://schemas.microsoft.com/office/drawing/2014/main" id="{10CF4827-C50D-4C8D-B02B-F63BAD62DEF2}"/>
                    </a:ext>
                  </a:extLst>
                </p:cNvPr>
                <p:cNvPicPr/>
                <p:nvPr/>
              </p:nvPicPr>
              <p:blipFill>
                <a:blip r:embed="rId269"/>
                <a:stretch>
                  <a:fillRect/>
                </a:stretch>
              </p:blipFill>
              <p:spPr>
                <a:xfrm>
                  <a:off x="6555611" y="1910756"/>
                  <a:ext cx="1911960" cy="1029240"/>
                </a:xfrm>
                <a:prstGeom prst="rect">
                  <a:avLst/>
                </a:prstGeom>
              </p:spPr>
            </p:pic>
          </mc:Fallback>
        </mc:AlternateContent>
      </p:grpSp>
    </p:spTree>
    <p:extLst>
      <p:ext uri="{BB962C8B-B14F-4D97-AF65-F5344CB8AC3E}">
        <p14:creationId xmlns:p14="http://schemas.microsoft.com/office/powerpoint/2010/main" val="4145811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6"/>
          <p:cNvPicPr preferRelativeResize="0">
            <a:picLocks noGrp="1"/>
          </p:cNvPicPr>
          <p:nvPr>
            <p:ph type="title"/>
          </p:nvPr>
        </p:nvPicPr>
        <p:blipFill rotWithShape="1">
          <a:blip r:embed="rId3">
            <a:alphaModFix/>
          </a:blip>
          <a:srcRect/>
          <a:stretch/>
        </p:blipFill>
        <p:spPr>
          <a:xfrm>
            <a:off x="274637" y="261937"/>
            <a:ext cx="8412162" cy="957262"/>
          </a:xfrm>
          <a:prstGeom prst="rect">
            <a:avLst/>
          </a:prstGeom>
          <a:noFill/>
          <a:ln>
            <a:noFill/>
          </a:ln>
        </p:spPr>
      </p:pic>
      <p:sp>
        <p:nvSpPr>
          <p:cNvPr id="419" name="Google Shape;419;p36"/>
          <p:cNvSpPr txBox="1">
            <a:spLocks noGrp="1"/>
          </p:cNvSpPr>
          <p:nvPr>
            <p:ph type="body" idx="1"/>
          </p:nvPr>
        </p:nvSpPr>
        <p:spPr>
          <a:xfrm>
            <a:off x="457200" y="1143000"/>
            <a:ext cx="8229600" cy="49831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Heat capacity = amount of heat required to change an object’s temperature by 1</a:t>
            </a:r>
            <a:r>
              <a:rPr lang="en-US" sz="2800" b="0" i="0" u="none" strike="noStrike" cap="none" baseline="30000">
                <a:solidFill>
                  <a:schemeClr val="lt2"/>
                </a:solidFill>
                <a:latin typeface="Arial"/>
                <a:ea typeface="Arial"/>
                <a:cs typeface="Arial"/>
                <a:sym typeface="Arial"/>
              </a:rPr>
              <a:t>o</a:t>
            </a:r>
            <a:r>
              <a:rPr lang="en-US" sz="2800" b="0" i="0" u="none" strike="noStrike" cap="none">
                <a:solidFill>
                  <a:schemeClr val="lt2"/>
                </a:solidFill>
                <a:latin typeface="Arial"/>
                <a:ea typeface="Arial"/>
                <a:cs typeface="Arial"/>
                <a:sym typeface="Arial"/>
              </a:rPr>
              <a:t>C</a:t>
            </a:r>
            <a:endParaRPr/>
          </a:p>
          <a:p>
            <a:pPr marL="0" marR="0" lvl="0" indent="0" algn="l" rtl="0">
              <a:lnSpc>
                <a:spcPct val="80000"/>
              </a:lnSpc>
              <a:spcBef>
                <a:spcPts val="560"/>
              </a:spcBef>
              <a:spcAft>
                <a:spcPts val="0"/>
              </a:spcAft>
              <a:buClr>
                <a:schemeClr val="lt1"/>
              </a:buClr>
              <a:buFont typeface="Arial"/>
              <a:buNone/>
            </a:pPr>
            <a:endParaRPr sz="2800" b="0" i="0" u="none" strike="noStrike" cap="none">
              <a:solidFill>
                <a:schemeClr val="lt2"/>
              </a:solidFill>
              <a:latin typeface="Arial"/>
              <a:ea typeface="Arial"/>
              <a:cs typeface="Arial"/>
              <a:sym typeface="Arial"/>
            </a:endParaRPr>
          </a:p>
          <a:p>
            <a:pPr marL="547687" marR="0" lvl="1" indent="-192087" algn="l" rtl="0">
              <a:lnSpc>
                <a:spcPct val="80000"/>
              </a:lnSpc>
              <a:spcBef>
                <a:spcPts val="480"/>
              </a:spcBef>
              <a:spcAft>
                <a:spcPts val="0"/>
              </a:spcAft>
              <a:buClr>
                <a:srgbClr val="ACC2C9"/>
              </a:buClr>
              <a:buSzPts val="2400"/>
              <a:buFont typeface="Arial"/>
              <a:buChar char="•"/>
            </a:pPr>
            <a:r>
              <a:rPr lang="en-US" sz="2400" b="0" i="0" u="none" strike="noStrike" cap="none">
                <a:solidFill>
                  <a:schemeClr val="lt1"/>
                </a:solidFill>
                <a:latin typeface="Arial"/>
                <a:ea typeface="Arial"/>
                <a:cs typeface="Arial"/>
                <a:sym typeface="Arial"/>
              </a:rPr>
              <a:t>q = C x </a:t>
            </a:r>
            <a:r>
              <a:rPr lang="en-US" sz="2400" b="0" i="0" u="none" strike="noStrike" cap="none">
                <a:solidFill>
                  <a:schemeClr val="lt1"/>
                </a:solidFill>
                <a:latin typeface="Noto Symbol"/>
                <a:ea typeface="Noto Symbol"/>
                <a:cs typeface="Noto Symbol"/>
                <a:sym typeface="Noto Symbol"/>
              </a:rPr>
              <a:t>ΔΤ</a:t>
            </a:r>
            <a:endParaRPr/>
          </a:p>
          <a:p>
            <a:pPr marL="914400" marR="0" lvl="2" indent="-228600" algn="l" rtl="0">
              <a:lnSpc>
                <a:spcPct val="80000"/>
              </a:lnSpc>
              <a:spcBef>
                <a:spcPts val="400"/>
              </a:spcBef>
              <a:spcAft>
                <a:spcPts val="0"/>
              </a:spcAft>
              <a:buClr>
                <a:schemeClr val="accent2"/>
              </a:buClr>
              <a:buSzPts val="2000"/>
              <a:buFont typeface="Arial"/>
              <a:buChar char="•"/>
            </a:pPr>
            <a:r>
              <a:rPr lang="en-US" sz="2000" b="0" i="0" u="none" strike="noStrike" cap="none">
                <a:solidFill>
                  <a:schemeClr val="lt2"/>
                </a:solidFill>
                <a:latin typeface="Arial"/>
                <a:ea typeface="Arial"/>
                <a:cs typeface="Arial"/>
                <a:sym typeface="Arial"/>
              </a:rPr>
              <a:t>Q = quantity of heat gained or lost</a:t>
            </a:r>
            <a:endParaRPr sz="2000" b="0" i="0" u="none" strike="noStrike" cap="none">
              <a:solidFill>
                <a:schemeClr val="lt2"/>
              </a:solidFill>
              <a:latin typeface="Noto Symbol"/>
              <a:ea typeface="Noto Symbol"/>
              <a:cs typeface="Noto Symbol"/>
              <a:sym typeface="Noto Symbol"/>
            </a:endParaRPr>
          </a:p>
          <a:p>
            <a:pPr marL="914400" marR="0" lvl="2" indent="-228600" algn="l" rtl="0">
              <a:lnSpc>
                <a:spcPct val="80000"/>
              </a:lnSpc>
              <a:spcBef>
                <a:spcPts val="400"/>
              </a:spcBef>
              <a:spcAft>
                <a:spcPts val="0"/>
              </a:spcAft>
              <a:buClr>
                <a:schemeClr val="accent2"/>
              </a:buClr>
              <a:buSzPts val="2000"/>
              <a:buFont typeface="Arial"/>
              <a:buChar char="•"/>
            </a:pPr>
            <a:r>
              <a:rPr lang="en-US" sz="2000" b="0" i="0" u="none" strike="noStrike" cap="none">
                <a:solidFill>
                  <a:schemeClr val="lt2"/>
                </a:solidFill>
                <a:latin typeface="Arial"/>
                <a:ea typeface="Arial"/>
                <a:cs typeface="Arial"/>
                <a:sym typeface="Arial"/>
              </a:rPr>
              <a:t>C = heat capacity </a:t>
            </a:r>
            <a:endParaRPr/>
          </a:p>
          <a:p>
            <a:pPr marL="914400" marR="0" lvl="2" indent="-228600" algn="l" rtl="0">
              <a:lnSpc>
                <a:spcPct val="80000"/>
              </a:lnSpc>
              <a:spcBef>
                <a:spcPts val="400"/>
              </a:spcBef>
              <a:spcAft>
                <a:spcPts val="0"/>
              </a:spcAft>
              <a:buClr>
                <a:schemeClr val="accent2"/>
              </a:buClr>
              <a:buSzPts val="2000"/>
              <a:buFont typeface="Arial"/>
              <a:buChar char="•"/>
            </a:pP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T = change in temperature (final T – initial T)</a:t>
            </a:r>
            <a:endParaRPr/>
          </a:p>
          <a:p>
            <a:pPr marL="914400" marR="0" lvl="2" indent="-228600" algn="l" rtl="0">
              <a:lnSpc>
                <a:spcPct val="8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547687" marR="0" lvl="1" indent="-192087" algn="l" rtl="0">
              <a:lnSpc>
                <a:spcPct val="80000"/>
              </a:lnSpc>
              <a:spcBef>
                <a:spcPts val="480"/>
              </a:spcBef>
              <a:spcAft>
                <a:spcPts val="0"/>
              </a:spcAft>
              <a:buClr>
                <a:srgbClr val="ACC2C9"/>
              </a:buClr>
              <a:buSzPts val="2400"/>
              <a:buFont typeface="Arial"/>
              <a:buChar char="•"/>
            </a:pPr>
            <a:r>
              <a:rPr lang="en-US" sz="2400" b="0" i="0" u="none" strike="noStrike" cap="none">
                <a:solidFill>
                  <a:schemeClr val="lt1"/>
                </a:solidFill>
                <a:latin typeface="Arial"/>
                <a:ea typeface="Arial"/>
                <a:cs typeface="Arial"/>
                <a:sym typeface="Arial"/>
              </a:rPr>
              <a:t>greater mass = more heat needed (i.e. larger C)</a:t>
            </a:r>
            <a:endParaRPr/>
          </a:p>
          <a:p>
            <a:pPr marL="547687" marR="0" lvl="1" indent="-192087" algn="l" rtl="0">
              <a:lnSpc>
                <a:spcPct val="80000"/>
              </a:lnSpc>
              <a:spcBef>
                <a:spcPts val="480"/>
              </a:spcBef>
              <a:spcAft>
                <a:spcPts val="0"/>
              </a:spcAft>
              <a:buClr>
                <a:schemeClr val="lt1"/>
              </a:buClr>
              <a:buFont typeface="Arial"/>
              <a:buNone/>
            </a:pPr>
            <a:endParaRPr sz="2400" b="0" i="0" u="none" strike="noStrike" cap="none">
              <a:solidFill>
                <a:schemeClr val="lt1"/>
              </a:solidFill>
              <a:latin typeface="Arial"/>
              <a:ea typeface="Arial"/>
              <a:cs typeface="Arial"/>
              <a:sym typeface="Arial"/>
            </a:endParaRPr>
          </a:p>
          <a:p>
            <a:pPr marL="547687" marR="0" lvl="1" indent="-192087" algn="l" rtl="0">
              <a:lnSpc>
                <a:spcPct val="80000"/>
              </a:lnSpc>
              <a:spcBef>
                <a:spcPts val="480"/>
              </a:spcBef>
              <a:spcAft>
                <a:spcPts val="0"/>
              </a:spcAft>
              <a:buClr>
                <a:srgbClr val="ACC2C9"/>
              </a:buClr>
              <a:buSzPts val="2400"/>
              <a:buFont typeface="Arial"/>
              <a:buChar char="•"/>
            </a:pPr>
            <a:r>
              <a:rPr lang="en-US" sz="2400" b="0" i="0" u="none" strike="noStrike" cap="none">
                <a:solidFill>
                  <a:schemeClr val="lt1"/>
                </a:solidFill>
                <a:latin typeface="Arial"/>
                <a:ea typeface="Arial"/>
                <a:cs typeface="Arial"/>
                <a:sym typeface="Arial"/>
              </a:rPr>
              <a:t>different substances (composition) have different heat capacities</a:t>
            </a:r>
            <a:endParaRPr/>
          </a:p>
          <a:p>
            <a:pPr marL="0" marR="0" lvl="0" indent="0" algn="l" rtl="0">
              <a:spcBef>
                <a:spcPts val="480"/>
              </a:spcBef>
              <a:spcAft>
                <a:spcPts val="0"/>
              </a:spcAft>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0"/>
          <p:cNvSpPr txBox="1">
            <a:spLocks noGrp="1"/>
          </p:cNvSpPr>
          <p:nvPr>
            <p:ph type="title"/>
          </p:nvPr>
        </p:nvSpPr>
        <p:spPr>
          <a:xfrm>
            <a:off x="457200" y="274629"/>
            <a:ext cx="8229600" cy="7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Thermochemistry</a:t>
            </a:r>
            <a:endParaRPr/>
          </a:p>
        </p:txBody>
      </p:sp>
      <p:sp>
        <p:nvSpPr>
          <p:cNvPr id="314" name="Google Shape;314;p20"/>
          <p:cNvSpPr txBox="1">
            <a:spLocks noGrp="1"/>
          </p:cNvSpPr>
          <p:nvPr>
            <p:ph type="body" idx="1"/>
          </p:nvPr>
        </p:nvSpPr>
        <p:spPr>
          <a:xfrm>
            <a:off x="457200" y="1165950"/>
            <a:ext cx="8229600" cy="4526100"/>
          </a:xfrm>
          <a:prstGeom prst="rect">
            <a:avLst/>
          </a:prstGeom>
        </p:spPr>
        <p:txBody>
          <a:bodyPr spcFirstLastPara="1" wrap="square" lIns="91425" tIns="91425" rIns="91425" bIns="91425" anchor="t" anchorCtr="0">
            <a:noAutofit/>
          </a:bodyPr>
          <a:lstStyle/>
          <a:p>
            <a:pPr marL="273050" lvl="0" indent="-120650" algn="l" rtl="0">
              <a:spcBef>
                <a:spcPts val="480"/>
              </a:spcBef>
              <a:spcAft>
                <a:spcPts val="0"/>
              </a:spcAft>
              <a:buNone/>
            </a:pPr>
            <a:r>
              <a:rPr lang="en-US" dirty="0"/>
              <a:t>The study of energy released or absorbed (heat) during </a:t>
            </a:r>
            <a:endParaRPr dirty="0"/>
          </a:p>
          <a:p>
            <a:pPr marL="273050" lvl="0" indent="-120650" algn="l" rtl="0">
              <a:spcBef>
                <a:spcPts val="480"/>
              </a:spcBef>
              <a:spcAft>
                <a:spcPts val="0"/>
              </a:spcAft>
              <a:buNone/>
            </a:pPr>
            <a:r>
              <a:rPr lang="en-US" dirty="0"/>
              <a:t>chemical and physical processes.</a:t>
            </a:r>
            <a:endParaRPr dirty="0"/>
          </a:p>
          <a:p>
            <a:pPr marL="273050" lvl="0" indent="-120650" algn="l" rtl="0">
              <a:spcBef>
                <a:spcPts val="480"/>
              </a:spcBef>
              <a:spcAft>
                <a:spcPts val="0"/>
              </a:spcAft>
              <a:buNone/>
            </a:pPr>
            <a:endParaRPr dirty="0"/>
          </a:p>
          <a:p>
            <a:pPr marL="273050" lvl="0" indent="-120650" algn="l" rtl="0">
              <a:spcBef>
                <a:spcPts val="480"/>
              </a:spcBef>
              <a:spcAft>
                <a:spcPts val="0"/>
              </a:spcAft>
              <a:buNone/>
            </a:pPr>
            <a:r>
              <a:rPr lang="en-US" dirty="0"/>
              <a:t>We also talk about work (which extends our study into </a:t>
            </a:r>
            <a:endParaRPr dirty="0"/>
          </a:p>
          <a:p>
            <a:pPr marL="273050" lvl="0" indent="-120650" algn="l" rtl="0">
              <a:spcBef>
                <a:spcPts val="480"/>
              </a:spcBef>
              <a:spcAft>
                <a:spcPts val="0"/>
              </a:spcAft>
              <a:buNone/>
            </a:pPr>
            <a:r>
              <a:rPr lang="en-US" dirty="0"/>
              <a:t>thermodynamics a bit!)</a:t>
            </a:r>
            <a:endParaRPr dirty="0"/>
          </a:p>
          <a:p>
            <a:pPr marL="273050" lvl="0" indent="-120650" algn="l" rtl="0">
              <a:spcBef>
                <a:spcPts val="480"/>
              </a:spcBef>
              <a:spcAft>
                <a:spcPts val="0"/>
              </a:spcAft>
              <a:buNone/>
            </a:pPr>
            <a:endParaRPr dirty="0"/>
          </a:p>
          <a:p>
            <a:pPr marL="273050" lvl="0" indent="-120650" algn="l" rtl="0">
              <a:spcBef>
                <a:spcPts val="480"/>
              </a:spcBef>
              <a:spcAft>
                <a:spcPts val="0"/>
              </a:spcAft>
              <a:buNone/>
            </a:pPr>
            <a:r>
              <a:rPr lang="en-US" dirty="0"/>
              <a:t>Examples</a:t>
            </a:r>
            <a:endParaRPr dirty="0"/>
          </a:p>
          <a:p>
            <a:pPr marL="457200" lvl="0" indent="-317500" algn="l" rtl="0">
              <a:spcBef>
                <a:spcPts val="480"/>
              </a:spcBef>
              <a:spcAft>
                <a:spcPts val="0"/>
              </a:spcAft>
              <a:buSzPts val="1400"/>
              <a:buChar char="•"/>
            </a:pPr>
            <a:r>
              <a:rPr lang="en-US" dirty="0"/>
              <a:t>How does burning gasoline “drive” a car?</a:t>
            </a:r>
            <a:endParaRPr dirty="0"/>
          </a:p>
          <a:p>
            <a:pPr marL="457200" lvl="0" indent="-317500" algn="l" rtl="0">
              <a:spcBef>
                <a:spcPts val="0"/>
              </a:spcBef>
              <a:spcAft>
                <a:spcPts val="0"/>
              </a:spcAft>
              <a:buSzPts val="1400"/>
              <a:buChar char="•"/>
            </a:pPr>
            <a:r>
              <a:rPr lang="en-US" dirty="0"/>
              <a:t>How does melting ice cool your drink?</a:t>
            </a:r>
            <a:endParaRPr dirty="0"/>
          </a:p>
          <a:p>
            <a:pPr marL="273050" lvl="0" indent="-120650" algn="l" rtl="0">
              <a:spcBef>
                <a:spcPts val="480"/>
              </a:spcBef>
              <a:spcAft>
                <a:spcPts val="0"/>
              </a:spcAft>
              <a:buNone/>
            </a:pPr>
            <a:endParaRPr dirty="0"/>
          </a:p>
          <a:p>
            <a:pPr marL="273050" lvl="0" indent="-120650" algn="l" rtl="0">
              <a:spcBef>
                <a:spcPts val="480"/>
              </a:spcBef>
              <a:spcAft>
                <a:spcPts val="0"/>
              </a:spcAft>
              <a:buNone/>
            </a:pPr>
            <a:endParaRPr dirty="0"/>
          </a:p>
          <a:p>
            <a:pPr marL="273050" lvl="0" indent="-120650" algn="l" rtl="0">
              <a:spcBef>
                <a:spcPts val="480"/>
              </a:spcBef>
              <a:spcAft>
                <a:spcPts val="0"/>
              </a:spcAft>
              <a:buNone/>
            </a:pPr>
            <a:endParaRPr dirty="0"/>
          </a:p>
          <a:p>
            <a:pPr marL="273050" lvl="0" indent="-120650" algn="l" rtl="0">
              <a:spcBef>
                <a:spcPts val="48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7"/>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5" name="Google Shape;425;p37"/>
          <p:cNvSpPr txBox="1"/>
          <p:nvPr/>
        </p:nvSpPr>
        <p:spPr>
          <a:xfrm>
            <a:off x="0" y="321468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6" name="Google Shape;426;p37"/>
          <p:cNvSpPr txBox="1"/>
          <p:nvPr/>
        </p:nvSpPr>
        <p:spPr>
          <a:xfrm>
            <a:off x="0" y="321468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27" name="Google Shape;427;p37"/>
          <p:cNvSpPr txBox="1"/>
          <p:nvPr/>
        </p:nvSpPr>
        <p:spPr>
          <a:xfrm>
            <a:off x="0" y="321468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28" name="Google Shape;428;p37"/>
          <p:cNvPicPr preferRelativeResize="0">
            <a:picLocks noGrp="1"/>
          </p:cNvPicPr>
          <p:nvPr>
            <p:ph type="title"/>
          </p:nvPr>
        </p:nvPicPr>
        <p:blipFill rotWithShape="1">
          <a:blip r:embed="rId3">
            <a:alphaModFix/>
          </a:blip>
          <a:srcRect/>
          <a:stretch/>
        </p:blipFill>
        <p:spPr>
          <a:xfrm>
            <a:off x="304800" y="182562"/>
            <a:ext cx="8382000" cy="854075"/>
          </a:xfrm>
          <a:prstGeom prst="rect">
            <a:avLst/>
          </a:prstGeom>
          <a:noFill/>
          <a:ln>
            <a:noFill/>
          </a:ln>
        </p:spPr>
      </p:pic>
      <p:sp>
        <p:nvSpPr>
          <p:cNvPr id="429" name="Google Shape;429;p37"/>
          <p:cNvSpPr txBox="1">
            <a:spLocks noGrp="1"/>
          </p:cNvSpPr>
          <p:nvPr>
            <p:ph type="body" idx="1"/>
          </p:nvPr>
        </p:nvSpPr>
        <p:spPr>
          <a:xfrm>
            <a:off x="457200" y="1371600"/>
            <a:ext cx="8229600" cy="4762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Specific Heat Capacity (c): Amount of heat required to raise temperature of 1 g of substance by 1</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C</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Molar Heat Capacity (C</a:t>
            </a:r>
            <a:r>
              <a:rPr lang="en-US" sz="2400" b="0" i="0" u="none" strike="noStrike" cap="none" baseline="-25000">
                <a:solidFill>
                  <a:schemeClr val="lt2"/>
                </a:solidFill>
                <a:latin typeface="Arial"/>
                <a:ea typeface="Arial"/>
                <a:cs typeface="Arial"/>
                <a:sym typeface="Arial"/>
              </a:rPr>
              <a:t>n</a:t>
            </a:r>
            <a:r>
              <a:rPr lang="en-US" sz="2400" b="0" i="0" u="none" strike="noStrike" cap="none">
                <a:solidFill>
                  <a:schemeClr val="lt2"/>
                </a:solidFill>
                <a:latin typeface="Arial"/>
                <a:ea typeface="Arial"/>
                <a:cs typeface="Arial"/>
                <a:sym typeface="Arial"/>
              </a:rPr>
              <a:t>): Amount of heat required to raise temperature of 1 mole of substance by 1</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C</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specific heat x molar mass = molar heat</a:t>
            </a:r>
            <a:endParaRPr/>
          </a:p>
          <a:p>
            <a:pPr marL="0" marR="0" lvl="0" indent="0" algn="l" rtl="0">
              <a:spcBef>
                <a:spcPts val="480"/>
              </a:spcBef>
              <a:spcAft>
                <a:spcPts val="0"/>
              </a:spcAft>
              <a:buNone/>
            </a:pPr>
            <a:endParaRPr sz="2400" b="0" i="0" u="none" strike="noStrike" cap="none">
              <a:solidFill>
                <a:schemeClr val="lt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38"/>
          <p:cNvPicPr preferRelativeResize="0">
            <a:picLocks noGrp="1"/>
          </p:cNvPicPr>
          <p:nvPr>
            <p:ph type="title"/>
          </p:nvPr>
        </p:nvPicPr>
        <p:blipFill rotWithShape="1">
          <a:blip r:embed="rId3">
            <a:alphaModFix/>
          </a:blip>
          <a:srcRect/>
          <a:stretch/>
        </p:blipFill>
        <p:spPr>
          <a:xfrm>
            <a:off x="274637" y="261937"/>
            <a:ext cx="8412162" cy="957262"/>
          </a:xfrm>
          <a:prstGeom prst="rect">
            <a:avLst/>
          </a:prstGeom>
          <a:noFill/>
          <a:ln>
            <a:noFill/>
          </a:ln>
        </p:spPr>
      </p:pic>
      <p:sp>
        <p:nvSpPr>
          <p:cNvPr id="435" name="Google Shape;435;p38"/>
          <p:cNvSpPr txBox="1">
            <a:spLocks noGrp="1"/>
          </p:cNvSpPr>
          <p:nvPr>
            <p:ph type="body" idx="1"/>
          </p:nvPr>
        </p:nvSpPr>
        <p:spPr>
          <a:xfrm>
            <a:off x="457200" y="1143000"/>
            <a:ext cx="8229600" cy="487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sng" strike="noStrike" cap="none">
                <a:solidFill>
                  <a:schemeClr val="lt2"/>
                </a:solidFill>
                <a:latin typeface="Arial"/>
                <a:ea typeface="Arial"/>
                <a:cs typeface="Arial"/>
                <a:sym typeface="Arial"/>
              </a:rPr>
              <a:t>Specific Heat Capacity</a:t>
            </a:r>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q = mc</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T</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heat change (J)</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m = mass of substance (g)</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c = specific heat capacity (J/g</a:t>
            </a:r>
            <a:r>
              <a:rPr lang="en-US" sz="2000" b="0" i="0" u="none" strike="noStrike" cap="none" baseline="30000">
                <a:solidFill>
                  <a:schemeClr val="lt1"/>
                </a:solidFill>
                <a:latin typeface="Arial"/>
                <a:ea typeface="Arial"/>
                <a:cs typeface="Arial"/>
                <a:sym typeface="Arial"/>
              </a:rPr>
              <a:t>o</a:t>
            </a:r>
            <a:r>
              <a:rPr lang="en-US" sz="2000" b="0" i="0" u="none" strike="noStrike" cap="none">
                <a:solidFill>
                  <a:schemeClr val="lt1"/>
                </a:solidFill>
                <a:latin typeface="Arial"/>
                <a:ea typeface="Arial"/>
                <a:cs typeface="Arial"/>
                <a:sym typeface="Arial"/>
              </a:rPr>
              <a:t>C)</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T = temperature change (T</a:t>
            </a:r>
            <a:r>
              <a:rPr lang="en-US" sz="2000" b="0" i="0" u="none" strike="noStrike" cap="none" baseline="-25000">
                <a:solidFill>
                  <a:schemeClr val="lt1"/>
                </a:solidFill>
                <a:latin typeface="Arial"/>
                <a:ea typeface="Arial"/>
                <a:cs typeface="Arial"/>
                <a:sym typeface="Arial"/>
              </a:rPr>
              <a:t>f</a:t>
            </a:r>
            <a:r>
              <a:rPr lang="en-US" sz="2000" b="0" i="0" u="none" strike="noStrike" cap="none">
                <a:solidFill>
                  <a:schemeClr val="lt1"/>
                </a:solidFill>
                <a:latin typeface="Arial"/>
                <a:ea typeface="Arial"/>
                <a:cs typeface="Arial"/>
                <a:sym typeface="Arial"/>
              </a:rPr>
              <a:t> - T</a:t>
            </a:r>
            <a:r>
              <a:rPr lang="en-US" sz="2000" b="0" i="0" u="none" strike="noStrike" cap="none" baseline="-25000">
                <a:solidFill>
                  <a:schemeClr val="lt1"/>
                </a:solidFill>
                <a:latin typeface="Arial"/>
                <a:ea typeface="Arial"/>
                <a:cs typeface="Arial"/>
                <a:sym typeface="Arial"/>
              </a:rPr>
              <a:t>i</a:t>
            </a:r>
            <a:r>
              <a:rPr lang="en-US" sz="2000" b="0" i="0" u="none" strike="noStrike" cap="none">
                <a:solidFill>
                  <a:schemeClr val="lt1"/>
                </a:solidFill>
                <a:latin typeface="Arial"/>
                <a:ea typeface="Arial"/>
                <a:cs typeface="Arial"/>
                <a:sym typeface="Arial"/>
              </a:rPr>
              <a:t>)  (</a:t>
            </a:r>
            <a:r>
              <a:rPr lang="en-US" sz="2000" b="0" i="0" u="none" strike="noStrike" cap="none" baseline="30000">
                <a:solidFill>
                  <a:schemeClr val="lt1"/>
                </a:solidFill>
                <a:latin typeface="Arial"/>
                <a:ea typeface="Arial"/>
                <a:cs typeface="Arial"/>
                <a:sym typeface="Arial"/>
              </a:rPr>
              <a:t>o</a:t>
            </a:r>
            <a:r>
              <a:rPr lang="en-US" sz="2000" b="0" i="0" u="none" strike="noStrike" cap="none">
                <a:solidFill>
                  <a:schemeClr val="lt1"/>
                </a:solidFill>
                <a:latin typeface="Arial"/>
                <a:ea typeface="Arial"/>
                <a:cs typeface="Arial"/>
                <a:sym typeface="Arial"/>
              </a:rPr>
              <a:t>C)</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sng" strike="noStrike" cap="none">
                <a:solidFill>
                  <a:schemeClr val="lt2"/>
                </a:solidFill>
                <a:latin typeface="Arial"/>
                <a:ea typeface="Arial"/>
                <a:cs typeface="Arial"/>
                <a:sym typeface="Arial"/>
              </a:rPr>
              <a:t>Molar Heat Capacity</a:t>
            </a:r>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q = nC</a:t>
            </a:r>
            <a:r>
              <a:rPr lang="en-US" sz="2400" b="0" i="0" u="none" strike="noStrike" cap="none" baseline="-25000">
                <a:solidFill>
                  <a:schemeClr val="lt2"/>
                </a:solidFill>
                <a:latin typeface="Arial"/>
                <a:ea typeface="Arial"/>
                <a:cs typeface="Arial"/>
                <a:sym typeface="Arial"/>
              </a:rPr>
              <a:t>n</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T</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n = moles of substance (mol)</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C</a:t>
            </a:r>
            <a:r>
              <a:rPr lang="en-US" sz="2000" b="0" i="0" u="none" strike="noStrike" cap="none" baseline="-25000">
                <a:solidFill>
                  <a:schemeClr val="lt1"/>
                </a:solidFill>
                <a:latin typeface="Arial"/>
                <a:ea typeface="Arial"/>
                <a:cs typeface="Arial"/>
                <a:sym typeface="Arial"/>
              </a:rPr>
              <a:t>n</a:t>
            </a:r>
            <a:r>
              <a:rPr lang="en-US" sz="2000" b="0" i="0" u="none" strike="noStrike" cap="none">
                <a:solidFill>
                  <a:schemeClr val="lt1"/>
                </a:solidFill>
                <a:latin typeface="Arial"/>
                <a:ea typeface="Arial"/>
                <a:cs typeface="Arial"/>
                <a:sym typeface="Arial"/>
              </a:rPr>
              <a:t> = molar heat capacity (J/molK)</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p:nvPr/>
        </p:nvSpPr>
        <p:spPr>
          <a:xfrm>
            <a:off x="1860125" y="1114250"/>
            <a:ext cx="5079900" cy="3468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1" name="Google Shape;441;p39"/>
          <p:cNvPicPr preferRelativeResize="0">
            <a:picLocks noGrp="1"/>
          </p:cNvPicPr>
          <p:nvPr>
            <p:ph type="title"/>
          </p:nvPr>
        </p:nvPicPr>
        <p:blipFill rotWithShape="1">
          <a:blip r:embed="rId3">
            <a:alphaModFix/>
          </a:blip>
          <a:srcRect/>
          <a:stretch/>
        </p:blipFill>
        <p:spPr>
          <a:xfrm>
            <a:off x="328612" y="244475"/>
            <a:ext cx="8358187" cy="773112"/>
          </a:xfrm>
          <a:prstGeom prst="rect">
            <a:avLst/>
          </a:prstGeom>
          <a:noFill/>
          <a:ln>
            <a:noFill/>
          </a:ln>
        </p:spPr>
      </p:pic>
      <p:pic>
        <p:nvPicPr>
          <p:cNvPr id="442" name="Google Shape;442;p39"/>
          <p:cNvPicPr preferRelativeResize="0"/>
          <p:nvPr/>
        </p:nvPicPr>
        <p:blipFill rotWithShape="1">
          <a:blip r:embed="rId4">
            <a:alphaModFix/>
          </a:blip>
          <a:srcRect/>
          <a:stretch/>
        </p:blipFill>
        <p:spPr>
          <a:xfrm>
            <a:off x="1841500" y="1104888"/>
            <a:ext cx="5079900" cy="3759300"/>
          </a:xfrm>
          <a:prstGeom prst="rect">
            <a:avLst/>
          </a:prstGeom>
          <a:noFill/>
          <a:ln>
            <a:noFill/>
          </a:ln>
        </p:spPr>
      </p:pic>
      <p:sp>
        <p:nvSpPr>
          <p:cNvPr id="443" name="Google Shape;443;p39"/>
          <p:cNvSpPr txBox="1"/>
          <p:nvPr/>
        </p:nvSpPr>
        <p:spPr>
          <a:xfrm>
            <a:off x="533400" y="4951389"/>
            <a:ext cx="7696200" cy="773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Font typeface="Times New Roman"/>
              <a:buNone/>
            </a:pPr>
            <a:r>
              <a:rPr lang="en-US" sz="2000" b="0" i="0" u="none" strike="noStrike" cap="none" dirty="0">
                <a:solidFill>
                  <a:schemeClr val="lt1"/>
                </a:solidFill>
                <a:latin typeface="Times New Roman"/>
                <a:ea typeface="Times New Roman"/>
                <a:cs typeface="Times New Roman"/>
                <a:sym typeface="Times New Roman"/>
              </a:rPr>
              <a:t>What does it mean to have a higher heat capacity?? </a:t>
            </a:r>
            <a:endParaRPr sz="2000" dirty="0">
              <a:solidFill>
                <a:schemeClr val="lt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Google Shape;448;p40"/>
          <p:cNvPicPr preferRelativeResize="0">
            <a:picLocks noGrp="1"/>
          </p:cNvPicPr>
          <p:nvPr>
            <p:ph type="title"/>
          </p:nvPr>
        </p:nvPicPr>
        <p:blipFill rotWithShape="1">
          <a:blip r:embed="rId3">
            <a:alphaModFix/>
          </a:blip>
          <a:srcRect/>
          <a:stretch/>
        </p:blipFill>
        <p:spPr>
          <a:xfrm>
            <a:off x="274637" y="274637"/>
            <a:ext cx="8412162" cy="1023937"/>
          </a:xfrm>
          <a:prstGeom prst="rect">
            <a:avLst/>
          </a:prstGeom>
          <a:noFill/>
          <a:ln>
            <a:noFill/>
          </a:ln>
        </p:spPr>
      </p:pic>
      <p:sp>
        <p:nvSpPr>
          <p:cNvPr id="449" name="Google Shape;449;p40"/>
          <p:cNvSpPr txBox="1">
            <a:spLocks noGrp="1"/>
          </p:cNvSpPr>
          <p:nvPr>
            <p:ph type="body" idx="1"/>
          </p:nvPr>
        </p:nvSpPr>
        <p:spPr>
          <a:xfrm>
            <a:off x="457200" y="1295400"/>
            <a:ext cx="8229600" cy="1066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ACC2C9"/>
              </a:buClr>
              <a:buSzPts val="2400"/>
              <a:buFont typeface="Arial"/>
              <a:buChar char="•"/>
            </a:pPr>
            <a:r>
              <a:rPr lang="en-US" sz="2400" b="0" i="0" u="none" strike="noStrike" cap="none">
                <a:solidFill>
                  <a:schemeClr val="lt2"/>
                </a:solidFill>
                <a:latin typeface="Arial"/>
                <a:ea typeface="Arial"/>
                <a:cs typeface="Arial"/>
                <a:sym typeface="Arial"/>
              </a:rPr>
              <a:t>Calculate the heat absorbed by 10.5g of water when its temperature increases from 20.0</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C to 80.0</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41"/>
          <p:cNvPicPr preferRelativeResize="0">
            <a:picLocks noGrp="1"/>
          </p:cNvPicPr>
          <p:nvPr>
            <p:ph type="title"/>
          </p:nvPr>
        </p:nvPicPr>
        <p:blipFill rotWithShape="1">
          <a:blip r:embed="rId3">
            <a:alphaModFix/>
          </a:blip>
          <a:srcRect/>
          <a:stretch/>
        </p:blipFill>
        <p:spPr>
          <a:xfrm>
            <a:off x="304800" y="182562"/>
            <a:ext cx="8382000" cy="854075"/>
          </a:xfrm>
          <a:prstGeom prst="rect">
            <a:avLst/>
          </a:prstGeom>
          <a:noFill/>
          <a:ln>
            <a:noFill/>
          </a:ln>
        </p:spPr>
      </p:pic>
      <p:sp>
        <p:nvSpPr>
          <p:cNvPr id="455" name="Google Shape;455;p41"/>
          <p:cNvSpPr txBox="1">
            <a:spLocks noGrp="1"/>
          </p:cNvSpPr>
          <p:nvPr>
            <p:ph type="body" idx="1"/>
          </p:nvPr>
        </p:nvSpPr>
        <p:spPr>
          <a:xfrm>
            <a:off x="457200" y="914400"/>
            <a:ext cx="8229600" cy="2286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Measurement of heat change for chemical and physical processes.</a:t>
            </a:r>
            <a:endParaRPr dirty="0"/>
          </a:p>
          <a:p>
            <a:pPr marL="0" marR="0" lvl="0" indent="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Calorimeter: device used for measuring heat changes in chemical and physical processes. Assume solution specific heat is same as water.</a:t>
            </a:r>
          </a:p>
        </p:txBody>
      </p:sp>
      <p:pic>
        <p:nvPicPr>
          <p:cNvPr id="456" name="Google Shape;456;p41"/>
          <p:cNvPicPr preferRelativeResize="0"/>
          <p:nvPr/>
        </p:nvPicPr>
        <p:blipFill rotWithShape="1">
          <a:blip r:embed="rId4">
            <a:alphaModFix/>
          </a:blip>
          <a:srcRect/>
          <a:stretch/>
        </p:blipFill>
        <p:spPr>
          <a:xfrm>
            <a:off x="838200" y="3505200"/>
            <a:ext cx="1371600" cy="2109787"/>
          </a:xfrm>
          <a:prstGeom prst="rect">
            <a:avLst/>
          </a:prstGeom>
          <a:noFill/>
          <a:ln>
            <a:noFill/>
          </a:ln>
        </p:spPr>
      </p:pic>
      <p:pic>
        <p:nvPicPr>
          <p:cNvPr id="457" name="Google Shape;457;p41"/>
          <p:cNvPicPr preferRelativeResize="0"/>
          <p:nvPr/>
        </p:nvPicPr>
        <p:blipFill rotWithShape="1">
          <a:blip r:embed="rId5">
            <a:alphaModFix/>
          </a:blip>
          <a:srcRect/>
          <a:stretch/>
        </p:blipFill>
        <p:spPr>
          <a:xfrm>
            <a:off x="4419600" y="3657600"/>
            <a:ext cx="2524125" cy="1685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2"/>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463" name="Google Shape;463;p42"/>
          <p:cNvSpPr txBox="1">
            <a:spLocks noGrp="1"/>
          </p:cNvSpPr>
          <p:nvPr>
            <p:ph type="body" idx="1"/>
          </p:nvPr>
        </p:nvSpPr>
        <p:spPr>
          <a:xfrm>
            <a:off x="457200" y="1066800"/>
            <a:ext cx="8229600" cy="15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A 65.3g piece of metal initially at 100.0</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 is dropped into a calorimeter with 100.0g of water initially at 20.0</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 If the calorimeter water and metal system come to thermal equilibrium at 24.0</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 what is the specific heat of the metal?</a:t>
            </a:r>
            <a:endParaRPr/>
          </a:p>
          <a:p>
            <a:pPr marL="0" marR="0" lvl="0" indent="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If 80.00 g of water at 70.00</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 is mixed with a 120.0 g  of cool water at 20.00</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  What is the final temperature of the mixture. The specific heat capacity of water is 4.184 J/g</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C</a:t>
            </a:r>
            <a:endParaRPr/>
          </a:p>
          <a:p>
            <a:pPr marL="0" marR="0" lvl="0" indent="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0" marR="0" lvl="0" indent="0" algn="l" rtl="0">
              <a:spcBef>
                <a:spcPts val="480"/>
              </a:spcBef>
              <a:spcAft>
                <a:spcPts val="0"/>
              </a:spcAft>
              <a:buNone/>
            </a:pPr>
            <a:endParaRPr sz="2000" b="0" i="0" u="none" strike="noStrike" cap="none">
              <a:solidFill>
                <a:schemeClr val="lt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2"/>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463" name="Google Shape;463;p42"/>
          <p:cNvSpPr txBox="1">
            <a:spLocks noGrp="1"/>
          </p:cNvSpPr>
          <p:nvPr>
            <p:ph type="body" idx="1"/>
          </p:nvPr>
        </p:nvSpPr>
        <p:spPr>
          <a:xfrm>
            <a:off x="457200" y="1066800"/>
            <a:ext cx="8229600" cy="15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000" b="0" i="0" u="none" strike="noStrike" cap="none" dirty="0">
                <a:solidFill>
                  <a:schemeClr val="lt2"/>
                </a:solidFill>
                <a:latin typeface="Arial"/>
                <a:ea typeface="Arial"/>
                <a:cs typeface="Arial"/>
                <a:sym typeface="Arial"/>
              </a:rPr>
              <a:t>50 </a:t>
            </a:r>
            <a:r>
              <a:rPr lang="en-US" sz="2000" dirty="0"/>
              <a:t>mL of 1.0M HCL and 50 mL 1.0M NaOH are mixed in a coffee cup calorimeter. The temperature of the solution goes from</a:t>
            </a:r>
            <a:r>
              <a:rPr lang="en-US" sz="2000" b="0" i="0" u="none" strike="noStrike" cap="none" dirty="0">
                <a:solidFill>
                  <a:schemeClr val="lt2"/>
                </a:solidFill>
                <a:latin typeface="Arial"/>
                <a:ea typeface="Arial"/>
                <a:cs typeface="Arial"/>
                <a:sym typeface="Arial"/>
              </a:rPr>
              <a:t> 21</a:t>
            </a:r>
            <a:r>
              <a:rPr lang="en-US" sz="2000" b="0" i="0" u="none" strike="noStrike" cap="none" baseline="30000" dirty="0">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C to 27.5</a:t>
            </a:r>
            <a:r>
              <a:rPr lang="en-US" sz="2000" b="0" i="0" u="none" strike="noStrike" cap="none" baseline="30000" dirty="0">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C . Calculate the enthalpy change for the reaction if total volume of solution is 100mL and density is 1.0 g/</a:t>
            </a:r>
            <a:r>
              <a:rPr lang="en-US" sz="2000" b="0" i="0" u="none" strike="noStrike" cap="none" dirty="0" err="1">
                <a:solidFill>
                  <a:schemeClr val="lt2"/>
                </a:solidFill>
                <a:latin typeface="Arial"/>
                <a:ea typeface="Arial"/>
                <a:cs typeface="Arial"/>
                <a:sym typeface="Arial"/>
              </a:rPr>
              <a:t>mL.</a:t>
            </a:r>
            <a:r>
              <a:rPr lang="en-US" sz="2000" b="0" i="0" u="none" strike="noStrike" cap="none" dirty="0">
                <a:solidFill>
                  <a:schemeClr val="lt2"/>
                </a:solidFill>
                <a:latin typeface="Arial"/>
                <a:ea typeface="Arial"/>
                <a:cs typeface="Arial"/>
                <a:sym typeface="Arial"/>
              </a:rPr>
              <a:t> Specific heat of solution is the same as water.</a:t>
            </a: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spcBef>
                <a:spcPts val="480"/>
              </a:spcBef>
              <a:spcAft>
                <a:spcPts val="0"/>
              </a:spcAft>
              <a:buNone/>
            </a:pPr>
            <a:endParaRPr sz="2000" b="0" i="0" u="none" strike="noStrike" cap="none" dirty="0">
              <a:solidFill>
                <a:schemeClr val="lt2"/>
              </a:solidFill>
              <a:latin typeface="Arial"/>
              <a:ea typeface="Arial"/>
              <a:cs typeface="Arial"/>
              <a:sym typeface="Arial"/>
            </a:endParaRPr>
          </a:p>
        </p:txBody>
      </p:sp>
    </p:spTree>
    <p:extLst>
      <p:ext uri="{BB962C8B-B14F-4D97-AF65-F5344CB8AC3E}">
        <p14:creationId xmlns:p14="http://schemas.microsoft.com/office/powerpoint/2010/main" val="82714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2"/>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463" name="Google Shape;463;p42"/>
          <p:cNvSpPr txBox="1">
            <a:spLocks noGrp="1"/>
          </p:cNvSpPr>
          <p:nvPr>
            <p:ph type="body" idx="1"/>
          </p:nvPr>
        </p:nvSpPr>
        <p:spPr>
          <a:xfrm>
            <a:off x="457200" y="1066800"/>
            <a:ext cx="8229600" cy="1524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000" b="0" i="0" u="none" strike="noStrike" cap="none" dirty="0">
                <a:solidFill>
                  <a:schemeClr val="lt2"/>
                </a:solidFill>
                <a:latin typeface="Arial"/>
                <a:ea typeface="Arial"/>
                <a:cs typeface="Arial"/>
                <a:sym typeface="Arial"/>
              </a:rPr>
              <a:t>50 </a:t>
            </a:r>
            <a:r>
              <a:rPr lang="en-US" sz="2000" dirty="0"/>
              <a:t>mL of 1.0M HCL and 50 mL 1.0M NaOH are mixed in a coffee cup calorimeter. The temperature of the solution goes from</a:t>
            </a:r>
            <a:r>
              <a:rPr lang="en-US" sz="2000" b="0" i="0" u="none" strike="noStrike" cap="none" dirty="0">
                <a:solidFill>
                  <a:schemeClr val="lt2"/>
                </a:solidFill>
                <a:latin typeface="Arial"/>
                <a:ea typeface="Arial"/>
                <a:cs typeface="Arial"/>
                <a:sym typeface="Arial"/>
              </a:rPr>
              <a:t> 21</a:t>
            </a:r>
            <a:r>
              <a:rPr lang="en-US" sz="2000" b="0" i="0" u="none" strike="noStrike" cap="none" baseline="30000" dirty="0">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C to 27.5</a:t>
            </a:r>
            <a:r>
              <a:rPr lang="en-US" sz="2000" b="0" i="0" u="none" strike="noStrike" cap="none" baseline="30000" dirty="0">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C . Calculate the enthalpy change for the reaction if total volume of solution is 100mL and density is 1.0 g/</a:t>
            </a:r>
            <a:r>
              <a:rPr lang="en-US" sz="2000" b="0" i="0" u="none" strike="noStrike" cap="none" dirty="0" err="1">
                <a:solidFill>
                  <a:schemeClr val="lt2"/>
                </a:solidFill>
                <a:latin typeface="Arial"/>
                <a:ea typeface="Arial"/>
                <a:cs typeface="Arial"/>
                <a:sym typeface="Arial"/>
              </a:rPr>
              <a:t>mL.</a:t>
            </a:r>
            <a:r>
              <a:rPr lang="en-US" sz="2000" b="0" i="0" u="none" strike="noStrike" cap="none" dirty="0">
                <a:solidFill>
                  <a:schemeClr val="lt2"/>
                </a:solidFill>
                <a:latin typeface="Arial"/>
                <a:ea typeface="Arial"/>
                <a:cs typeface="Arial"/>
                <a:sym typeface="Arial"/>
              </a:rPr>
              <a:t> Specific heat of solution is the same as water.</a:t>
            </a: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spcBef>
                <a:spcPts val="480"/>
              </a:spcBef>
              <a:spcAft>
                <a:spcPts val="0"/>
              </a:spcAft>
              <a:buNone/>
            </a:pPr>
            <a:endParaRPr sz="2000" b="0" i="0" u="none" strike="noStrike" cap="none" dirty="0">
              <a:solidFill>
                <a:schemeClr val="lt2"/>
              </a:solidFill>
              <a:latin typeface="Arial"/>
              <a:ea typeface="Arial"/>
              <a:cs typeface="Arial"/>
              <a:sym typeface="Arial"/>
            </a:endParaRPr>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215ED499-8A6E-45D9-A3C8-A8A313BFBD09}"/>
                  </a:ext>
                </a:extLst>
              </p14:cNvPr>
              <p14:cNvContentPartPr/>
              <p14:nvPr/>
            </p14:nvContentPartPr>
            <p14:xfrm>
              <a:off x="1663571" y="1094771"/>
              <a:ext cx="646920" cy="435600"/>
            </p14:xfrm>
          </p:contentPart>
        </mc:Choice>
        <mc:Fallback xmlns="">
          <p:pic>
            <p:nvPicPr>
              <p:cNvPr id="10" name="Ink 9">
                <a:extLst>
                  <a:ext uri="{FF2B5EF4-FFF2-40B4-BE49-F238E27FC236}">
                    <a16:creationId xmlns:a16="http://schemas.microsoft.com/office/drawing/2014/main" id="{215ED499-8A6E-45D9-A3C8-A8A313BFBD09}"/>
                  </a:ext>
                </a:extLst>
              </p:cNvPr>
              <p:cNvPicPr/>
              <p:nvPr/>
            </p:nvPicPr>
            <p:blipFill>
              <a:blip r:embed="rId5"/>
              <a:stretch>
                <a:fillRect/>
              </a:stretch>
            </p:blipFill>
            <p:spPr>
              <a:xfrm>
                <a:off x="1645571" y="1076771"/>
                <a:ext cx="682560" cy="471240"/>
              </a:xfrm>
              <a:prstGeom prst="rect">
                <a:avLst/>
              </a:prstGeom>
            </p:spPr>
          </p:pic>
        </mc:Fallback>
      </mc:AlternateContent>
      <p:grpSp>
        <p:nvGrpSpPr>
          <p:cNvPr id="14" name="Group 13">
            <a:extLst>
              <a:ext uri="{FF2B5EF4-FFF2-40B4-BE49-F238E27FC236}">
                <a16:creationId xmlns:a16="http://schemas.microsoft.com/office/drawing/2014/main" id="{F8D784B5-CAC7-490A-BE03-754D2A4F107A}"/>
              </a:ext>
            </a:extLst>
          </p:cNvPr>
          <p:cNvGrpSpPr/>
          <p:nvPr/>
        </p:nvGrpSpPr>
        <p:grpSpPr>
          <a:xfrm>
            <a:off x="3962171" y="780131"/>
            <a:ext cx="1892880" cy="690480"/>
            <a:chOff x="3962171" y="780131"/>
            <a:chExt cx="1892880" cy="690480"/>
          </a:xfrm>
        </p:grpSpPr>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31539BFD-5DB3-463C-AAEB-FA08268C22D7}"/>
                    </a:ext>
                  </a:extLst>
                </p14:cNvPr>
                <p14:cNvContentPartPr/>
                <p14:nvPr/>
              </p14:nvContentPartPr>
              <p14:xfrm>
                <a:off x="3962171" y="1078211"/>
                <a:ext cx="685440" cy="392400"/>
              </p14:xfrm>
            </p:contentPart>
          </mc:Choice>
          <mc:Fallback xmlns="">
            <p:pic>
              <p:nvPicPr>
                <p:cNvPr id="11" name="Ink 10">
                  <a:extLst>
                    <a:ext uri="{FF2B5EF4-FFF2-40B4-BE49-F238E27FC236}">
                      <a16:creationId xmlns:a16="http://schemas.microsoft.com/office/drawing/2014/main" id="{31539BFD-5DB3-463C-AAEB-FA08268C22D7}"/>
                    </a:ext>
                  </a:extLst>
                </p:cNvPr>
                <p:cNvPicPr/>
                <p:nvPr/>
              </p:nvPicPr>
              <p:blipFill>
                <a:blip r:embed="rId7"/>
                <a:stretch>
                  <a:fillRect/>
                </a:stretch>
              </p:blipFill>
              <p:spPr>
                <a:xfrm>
                  <a:off x="3944171" y="1060571"/>
                  <a:ext cx="72108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CC65EDE0-704A-4A82-8DF4-A6707267E38E}"/>
                    </a:ext>
                  </a:extLst>
                </p14:cNvPr>
                <p14:cNvContentPartPr/>
                <p14:nvPr/>
              </p14:nvContentPartPr>
              <p14:xfrm>
                <a:off x="4841651" y="780131"/>
                <a:ext cx="1013400" cy="213840"/>
              </p14:xfrm>
            </p:contentPart>
          </mc:Choice>
          <mc:Fallback xmlns="">
            <p:pic>
              <p:nvPicPr>
                <p:cNvPr id="12" name="Ink 11">
                  <a:extLst>
                    <a:ext uri="{FF2B5EF4-FFF2-40B4-BE49-F238E27FC236}">
                      <a16:creationId xmlns:a16="http://schemas.microsoft.com/office/drawing/2014/main" id="{CC65EDE0-704A-4A82-8DF4-A6707267E38E}"/>
                    </a:ext>
                  </a:extLst>
                </p:cNvPr>
                <p:cNvPicPr/>
                <p:nvPr/>
              </p:nvPicPr>
              <p:blipFill>
                <a:blip r:embed="rId9"/>
                <a:stretch>
                  <a:fillRect/>
                </a:stretch>
              </p:blipFill>
              <p:spPr>
                <a:xfrm>
                  <a:off x="4824011" y="762491"/>
                  <a:ext cx="10490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4A8D145-1E72-429C-8BEA-B6D454347508}"/>
                    </a:ext>
                  </a:extLst>
                </p14:cNvPr>
                <p14:cNvContentPartPr/>
                <p14:nvPr/>
              </p14:nvContentPartPr>
              <p14:xfrm>
                <a:off x="4795211" y="893531"/>
                <a:ext cx="292680" cy="169560"/>
              </p14:xfrm>
            </p:contentPart>
          </mc:Choice>
          <mc:Fallback xmlns="">
            <p:pic>
              <p:nvPicPr>
                <p:cNvPr id="13" name="Ink 12">
                  <a:extLst>
                    <a:ext uri="{FF2B5EF4-FFF2-40B4-BE49-F238E27FC236}">
                      <a16:creationId xmlns:a16="http://schemas.microsoft.com/office/drawing/2014/main" id="{04A8D145-1E72-429C-8BEA-B6D454347508}"/>
                    </a:ext>
                  </a:extLst>
                </p:cNvPr>
                <p:cNvPicPr/>
                <p:nvPr/>
              </p:nvPicPr>
              <p:blipFill>
                <a:blip r:embed="rId11"/>
                <a:stretch>
                  <a:fillRect/>
                </a:stretch>
              </p:blipFill>
              <p:spPr>
                <a:xfrm>
                  <a:off x="4777211" y="875891"/>
                  <a:ext cx="328320" cy="205200"/>
                </a:xfrm>
                <a:prstGeom prst="rect">
                  <a:avLst/>
                </a:prstGeom>
              </p:spPr>
            </p:pic>
          </mc:Fallback>
        </mc:AlternateContent>
      </p:grpSp>
      <p:grpSp>
        <p:nvGrpSpPr>
          <p:cNvPr id="34" name="Group 33">
            <a:extLst>
              <a:ext uri="{FF2B5EF4-FFF2-40B4-BE49-F238E27FC236}">
                <a16:creationId xmlns:a16="http://schemas.microsoft.com/office/drawing/2014/main" id="{D0A35538-0B17-4F18-89C6-DFBA43010CE4}"/>
              </a:ext>
            </a:extLst>
          </p:cNvPr>
          <p:cNvGrpSpPr/>
          <p:nvPr/>
        </p:nvGrpSpPr>
        <p:grpSpPr>
          <a:xfrm>
            <a:off x="6035411" y="550091"/>
            <a:ext cx="2727000" cy="428040"/>
            <a:chOff x="6035411" y="550091"/>
            <a:chExt cx="2727000" cy="428040"/>
          </a:xfrm>
        </p:grpSpPr>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774A35E1-91AA-42AD-BB0E-3AB97E9F9EFE}"/>
                    </a:ext>
                  </a:extLst>
                </p14:cNvPr>
                <p14:cNvContentPartPr/>
                <p14:nvPr/>
              </p14:nvContentPartPr>
              <p14:xfrm>
                <a:off x="6039731" y="657371"/>
                <a:ext cx="146160" cy="234360"/>
              </p14:xfrm>
            </p:contentPart>
          </mc:Choice>
          <mc:Fallback xmlns="">
            <p:pic>
              <p:nvPicPr>
                <p:cNvPr id="15" name="Ink 14">
                  <a:extLst>
                    <a:ext uri="{FF2B5EF4-FFF2-40B4-BE49-F238E27FC236}">
                      <a16:creationId xmlns:a16="http://schemas.microsoft.com/office/drawing/2014/main" id="{774A35E1-91AA-42AD-BB0E-3AB97E9F9EFE}"/>
                    </a:ext>
                  </a:extLst>
                </p:cNvPr>
                <p:cNvPicPr/>
                <p:nvPr/>
              </p:nvPicPr>
              <p:blipFill>
                <a:blip r:embed="rId13"/>
                <a:stretch>
                  <a:fillRect/>
                </a:stretch>
              </p:blipFill>
              <p:spPr>
                <a:xfrm>
                  <a:off x="6022091" y="639371"/>
                  <a:ext cx="181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C2C1CED6-312D-4A8B-8ECE-B86EB54D63A9}"/>
                    </a:ext>
                  </a:extLst>
                </p14:cNvPr>
                <p14:cNvContentPartPr/>
                <p14:nvPr/>
              </p14:nvContentPartPr>
              <p14:xfrm>
                <a:off x="6035411" y="635771"/>
                <a:ext cx="185040" cy="43200"/>
              </p14:xfrm>
            </p:contentPart>
          </mc:Choice>
          <mc:Fallback xmlns="">
            <p:pic>
              <p:nvPicPr>
                <p:cNvPr id="16" name="Ink 15">
                  <a:extLst>
                    <a:ext uri="{FF2B5EF4-FFF2-40B4-BE49-F238E27FC236}">
                      <a16:creationId xmlns:a16="http://schemas.microsoft.com/office/drawing/2014/main" id="{C2C1CED6-312D-4A8B-8ECE-B86EB54D63A9}"/>
                    </a:ext>
                  </a:extLst>
                </p:cNvPr>
                <p:cNvPicPr/>
                <p:nvPr/>
              </p:nvPicPr>
              <p:blipFill>
                <a:blip r:embed="rId15"/>
                <a:stretch>
                  <a:fillRect/>
                </a:stretch>
              </p:blipFill>
              <p:spPr>
                <a:xfrm>
                  <a:off x="6017411" y="617771"/>
                  <a:ext cx="220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175456D9-7E93-4071-9B24-B079A1F8A5A1}"/>
                    </a:ext>
                  </a:extLst>
                </p14:cNvPr>
                <p14:cNvContentPartPr/>
                <p14:nvPr/>
              </p14:nvContentPartPr>
              <p14:xfrm>
                <a:off x="6241691" y="651251"/>
                <a:ext cx="189000" cy="173880"/>
              </p14:xfrm>
            </p:contentPart>
          </mc:Choice>
          <mc:Fallback xmlns="">
            <p:pic>
              <p:nvPicPr>
                <p:cNvPr id="17" name="Ink 16">
                  <a:extLst>
                    <a:ext uri="{FF2B5EF4-FFF2-40B4-BE49-F238E27FC236}">
                      <a16:creationId xmlns:a16="http://schemas.microsoft.com/office/drawing/2014/main" id="{175456D9-7E93-4071-9B24-B079A1F8A5A1}"/>
                    </a:ext>
                  </a:extLst>
                </p:cNvPr>
                <p:cNvPicPr/>
                <p:nvPr/>
              </p:nvPicPr>
              <p:blipFill>
                <a:blip r:embed="rId17"/>
                <a:stretch>
                  <a:fillRect/>
                </a:stretch>
              </p:blipFill>
              <p:spPr>
                <a:xfrm>
                  <a:off x="6223691" y="633251"/>
                  <a:ext cx="22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AF64BD91-BDA7-4DD0-9C6D-6638A332A30B}"/>
                    </a:ext>
                  </a:extLst>
                </p14:cNvPr>
                <p14:cNvContentPartPr/>
                <p14:nvPr/>
              </p14:nvContentPartPr>
              <p14:xfrm>
                <a:off x="6480371" y="667451"/>
                <a:ext cx="97920" cy="135000"/>
              </p14:xfrm>
            </p:contentPart>
          </mc:Choice>
          <mc:Fallback xmlns="">
            <p:pic>
              <p:nvPicPr>
                <p:cNvPr id="18" name="Ink 17">
                  <a:extLst>
                    <a:ext uri="{FF2B5EF4-FFF2-40B4-BE49-F238E27FC236}">
                      <a16:creationId xmlns:a16="http://schemas.microsoft.com/office/drawing/2014/main" id="{AF64BD91-BDA7-4DD0-9C6D-6638A332A30B}"/>
                    </a:ext>
                  </a:extLst>
                </p:cNvPr>
                <p:cNvPicPr/>
                <p:nvPr/>
              </p:nvPicPr>
              <p:blipFill>
                <a:blip r:embed="rId19"/>
                <a:stretch>
                  <a:fillRect/>
                </a:stretch>
              </p:blipFill>
              <p:spPr>
                <a:xfrm>
                  <a:off x="6462371" y="649451"/>
                  <a:ext cx="133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F7A0E7CA-04E1-4369-BA68-E39F03D82BD9}"/>
                    </a:ext>
                  </a:extLst>
                </p14:cNvPr>
                <p14:cNvContentPartPr/>
                <p14:nvPr/>
              </p14:nvContentPartPr>
              <p14:xfrm>
                <a:off x="6698531" y="603011"/>
                <a:ext cx="33480" cy="175320"/>
              </p14:xfrm>
            </p:contentPart>
          </mc:Choice>
          <mc:Fallback xmlns="">
            <p:pic>
              <p:nvPicPr>
                <p:cNvPr id="19" name="Ink 18">
                  <a:extLst>
                    <a:ext uri="{FF2B5EF4-FFF2-40B4-BE49-F238E27FC236}">
                      <a16:creationId xmlns:a16="http://schemas.microsoft.com/office/drawing/2014/main" id="{F7A0E7CA-04E1-4369-BA68-E39F03D82BD9}"/>
                    </a:ext>
                  </a:extLst>
                </p:cNvPr>
                <p:cNvPicPr/>
                <p:nvPr/>
              </p:nvPicPr>
              <p:blipFill>
                <a:blip r:embed="rId21"/>
                <a:stretch>
                  <a:fillRect/>
                </a:stretch>
              </p:blipFill>
              <p:spPr>
                <a:xfrm>
                  <a:off x="6680891" y="585371"/>
                  <a:ext cx="691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C285AC15-53E0-49E2-97B6-6D560C01C556}"/>
                    </a:ext>
                  </a:extLst>
                </p14:cNvPr>
                <p14:cNvContentPartPr/>
                <p14:nvPr/>
              </p14:nvContentPartPr>
              <p14:xfrm>
                <a:off x="6638771" y="674651"/>
                <a:ext cx="109440" cy="19800"/>
              </p14:xfrm>
            </p:contentPart>
          </mc:Choice>
          <mc:Fallback xmlns="">
            <p:pic>
              <p:nvPicPr>
                <p:cNvPr id="20" name="Ink 19">
                  <a:extLst>
                    <a:ext uri="{FF2B5EF4-FFF2-40B4-BE49-F238E27FC236}">
                      <a16:creationId xmlns:a16="http://schemas.microsoft.com/office/drawing/2014/main" id="{C285AC15-53E0-49E2-97B6-6D560C01C556}"/>
                    </a:ext>
                  </a:extLst>
                </p:cNvPr>
                <p:cNvPicPr/>
                <p:nvPr/>
              </p:nvPicPr>
              <p:blipFill>
                <a:blip r:embed="rId23"/>
                <a:stretch>
                  <a:fillRect/>
                </a:stretch>
              </p:blipFill>
              <p:spPr>
                <a:xfrm>
                  <a:off x="6621131" y="657011"/>
                  <a:ext cx="145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24118598-A77D-45BB-A150-18A377391C39}"/>
                    </a:ext>
                  </a:extLst>
                </p14:cNvPr>
                <p14:cNvContentPartPr/>
                <p14:nvPr/>
              </p14:nvContentPartPr>
              <p14:xfrm>
                <a:off x="6547331" y="891011"/>
                <a:ext cx="171360" cy="87120"/>
              </p14:xfrm>
            </p:contentPart>
          </mc:Choice>
          <mc:Fallback xmlns="">
            <p:pic>
              <p:nvPicPr>
                <p:cNvPr id="21" name="Ink 20">
                  <a:extLst>
                    <a:ext uri="{FF2B5EF4-FFF2-40B4-BE49-F238E27FC236}">
                      <a16:creationId xmlns:a16="http://schemas.microsoft.com/office/drawing/2014/main" id="{24118598-A77D-45BB-A150-18A377391C39}"/>
                    </a:ext>
                  </a:extLst>
                </p:cNvPr>
                <p:cNvPicPr/>
                <p:nvPr/>
              </p:nvPicPr>
              <p:blipFill>
                <a:blip r:embed="rId25"/>
                <a:stretch>
                  <a:fillRect/>
                </a:stretch>
              </p:blipFill>
              <p:spPr>
                <a:xfrm>
                  <a:off x="6529331" y="873011"/>
                  <a:ext cx="207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a:extLst>
                    <a:ext uri="{FF2B5EF4-FFF2-40B4-BE49-F238E27FC236}">
                      <a16:creationId xmlns:a16="http://schemas.microsoft.com/office/drawing/2014/main" id="{8C86FDE2-C49F-404E-8D4B-20B54B03652A}"/>
                    </a:ext>
                  </a:extLst>
                </p14:cNvPr>
                <p14:cNvContentPartPr/>
                <p14:nvPr/>
              </p14:nvContentPartPr>
              <p14:xfrm>
                <a:off x="6782771" y="879491"/>
                <a:ext cx="118440" cy="77400"/>
              </p14:xfrm>
            </p:contentPart>
          </mc:Choice>
          <mc:Fallback xmlns="">
            <p:pic>
              <p:nvPicPr>
                <p:cNvPr id="22" name="Ink 21">
                  <a:extLst>
                    <a:ext uri="{FF2B5EF4-FFF2-40B4-BE49-F238E27FC236}">
                      <a16:creationId xmlns:a16="http://schemas.microsoft.com/office/drawing/2014/main" id="{8C86FDE2-C49F-404E-8D4B-20B54B03652A}"/>
                    </a:ext>
                  </a:extLst>
                </p:cNvPr>
                <p:cNvPicPr/>
                <p:nvPr/>
              </p:nvPicPr>
              <p:blipFill>
                <a:blip r:embed="rId27"/>
                <a:stretch>
                  <a:fillRect/>
                </a:stretch>
              </p:blipFill>
              <p:spPr>
                <a:xfrm>
                  <a:off x="6764771" y="861491"/>
                  <a:ext cx="1540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Ink 22">
                  <a:extLst>
                    <a:ext uri="{FF2B5EF4-FFF2-40B4-BE49-F238E27FC236}">
                      <a16:creationId xmlns:a16="http://schemas.microsoft.com/office/drawing/2014/main" id="{E9CC65BD-CA4E-42A7-B392-5388AE250FF8}"/>
                    </a:ext>
                  </a:extLst>
                </p14:cNvPr>
                <p14:cNvContentPartPr/>
                <p14:nvPr/>
              </p14:nvContentPartPr>
              <p14:xfrm>
                <a:off x="6944411" y="851411"/>
                <a:ext cx="161640" cy="75240"/>
              </p14:xfrm>
            </p:contentPart>
          </mc:Choice>
          <mc:Fallback xmlns="">
            <p:pic>
              <p:nvPicPr>
                <p:cNvPr id="23" name="Ink 22">
                  <a:extLst>
                    <a:ext uri="{FF2B5EF4-FFF2-40B4-BE49-F238E27FC236}">
                      <a16:creationId xmlns:a16="http://schemas.microsoft.com/office/drawing/2014/main" id="{E9CC65BD-CA4E-42A7-B392-5388AE250FF8}"/>
                    </a:ext>
                  </a:extLst>
                </p:cNvPr>
                <p:cNvPicPr/>
                <p:nvPr/>
              </p:nvPicPr>
              <p:blipFill>
                <a:blip r:embed="rId29"/>
                <a:stretch>
                  <a:fillRect/>
                </a:stretch>
              </p:blipFill>
              <p:spPr>
                <a:xfrm>
                  <a:off x="6926771" y="833771"/>
                  <a:ext cx="1972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Ink 23">
                  <a:extLst>
                    <a:ext uri="{FF2B5EF4-FFF2-40B4-BE49-F238E27FC236}">
                      <a16:creationId xmlns:a16="http://schemas.microsoft.com/office/drawing/2014/main" id="{5975151A-FDE5-43ED-B9A7-2428CA828EBA}"/>
                    </a:ext>
                  </a:extLst>
                </p14:cNvPr>
                <p14:cNvContentPartPr/>
                <p14:nvPr/>
              </p14:nvContentPartPr>
              <p14:xfrm>
                <a:off x="7223051" y="808931"/>
                <a:ext cx="208440" cy="104040"/>
              </p14:xfrm>
            </p:contentPart>
          </mc:Choice>
          <mc:Fallback xmlns="">
            <p:pic>
              <p:nvPicPr>
                <p:cNvPr id="24" name="Ink 23">
                  <a:extLst>
                    <a:ext uri="{FF2B5EF4-FFF2-40B4-BE49-F238E27FC236}">
                      <a16:creationId xmlns:a16="http://schemas.microsoft.com/office/drawing/2014/main" id="{5975151A-FDE5-43ED-B9A7-2428CA828EBA}"/>
                    </a:ext>
                  </a:extLst>
                </p:cNvPr>
                <p:cNvPicPr/>
                <p:nvPr/>
              </p:nvPicPr>
              <p:blipFill>
                <a:blip r:embed="rId31"/>
                <a:stretch>
                  <a:fillRect/>
                </a:stretch>
              </p:blipFill>
              <p:spPr>
                <a:xfrm>
                  <a:off x="7205411" y="790931"/>
                  <a:ext cx="244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Ink 24">
                  <a:extLst>
                    <a:ext uri="{FF2B5EF4-FFF2-40B4-BE49-F238E27FC236}">
                      <a16:creationId xmlns:a16="http://schemas.microsoft.com/office/drawing/2014/main" id="{8C77664C-D6AC-44C0-A9C7-CA2A98D596CC}"/>
                    </a:ext>
                  </a:extLst>
                </p14:cNvPr>
                <p14:cNvContentPartPr/>
                <p14:nvPr/>
              </p14:nvContentPartPr>
              <p14:xfrm>
                <a:off x="7501331" y="754931"/>
                <a:ext cx="134640" cy="115560"/>
              </p14:xfrm>
            </p:contentPart>
          </mc:Choice>
          <mc:Fallback xmlns="">
            <p:pic>
              <p:nvPicPr>
                <p:cNvPr id="25" name="Ink 24">
                  <a:extLst>
                    <a:ext uri="{FF2B5EF4-FFF2-40B4-BE49-F238E27FC236}">
                      <a16:creationId xmlns:a16="http://schemas.microsoft.com/office/drawing/2014/main" id="{8C77664C-D6AC-44C0-A9C7-CA2A98D596CC}"/>
                    </a:ext>
                  </a:extLst>
                </p:cNvPr>
                <p:cNvPicPr/>
                <p:nvPr/>
              </p:nvPicPr>
              <p:blipFill>
                <a:blip r:embed="rId33"/>
                <a:stretch>
                  <a:fillRect/>
                </a:stretch>
              </p:blipFill>
              <p:spPr>
                <a:xfrm>
                  <a:off x="7483691" y="737291"/>
                  <a:ext cx="170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1AE2DA66-B4E7-481D-B0CF-E3677A74B720}"/>
                    </a:ext>
                  </a:extLst>
                </p14:cNvPr>
                <p14:cNvContentPartPr/>
                <p14:nvPr/>
              </p14:nvContentPartPr>
              <p14:xfrm>
                <a:off x="7700051" y="685451"/>
                <a:ext cx="29160" cy="156240"/>
              </p14:xfrm>
            </p:contentPart>
          </mc:Choice>
          <mc:Fallback xmlns="">
            <p:pic>
              <p:nvPicPr>
                <p:cNvPr id="26" name="Ink 25">
                  <a:extLst>
                    <a:ext uri="{FF2B5EF4-FFF2-40B4-BE49-F238E27FC236}">
                      <a16:creationId xmlns:a16="http://schemas.microsoft.com/office/drawing/2014/main" id="{1AE2DA66-B4E7-481D-B0CF-E3677A74B720}"/>
                    </a:ext>
                  </a:extLst>
                </p:cNvPr>
                <p:cNvPicPr/>
                <p:nvPr/>
              </p:nvPicPr>
              <p:blipFill>
                <a:blip r:embed="rId35"/>
                <a:stretch>
                  <a:fillRect/>
                </a:stretch>
              </p:blipFill>
              <p:spPr>
                <a:xfrm>
                  <a:off x="7682411" y="667811"/>
                  <a:ext cx="64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94648437-0BFA-4DDF-954F-8B8FE3A4C858}"/>
                    </a:ext>
                  </a:extLst>
                </p14:cNvPr>
                <p14:cNvContentPartPr/>
                <p14:nvPr/>
              </p14:nvContentPartPr>
              <p14:xfrm>
                <a:off x="7659011" y="722531"/>
                <a:ext cx="298080" cy="67680"/>
              </p14:xfrm>
            </p:contentPart>
          </mc:Choice>
          <mc:Fallback xmlns="">
            <p:pic>
              <p:nvPicPr>
                <p:cNvPr id="27" name="Ink 26">
                  <a:extLst>
                    <a:ext uri="{FF2B5EF4-FFF2-40B4-BE49-F238E27FC236}">
                      <a16:creationId xmlns:a16="http://schemas.microsoft.com/office/drawing/2014/main" id="{94648437-0BFA-4DDF-954F-8B8FE3A4C858}"/>
                    </a:ext>
                  </a:extLst>
                </p:cNvPr>
                <p:cNvPicPr/>
                <p:nvPr/>
              </p:nvPicPr>
              <p:blipFill>
                <a:blip r:embed="rId37"/>
                <a:stretch>
                  <a:fillRect/>
                </a:stretch>
              </p:blipFill>
              <p:spPr>
                <a:xfrm>
                  <a:off x="7641011" y="704891"/>
                  <a:ext cx="333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9B4BECDA-50B0-41A6-8936-B6F3C5BA6E8C}"/>
                    </a:ext>
                  </a:extLst>
                </p14:cNvPr>
                <p14:cNvContentPartPr/>
                <p14:nvPr/>
              </p14:nvContentPartPr>
              <p14:xfrm>
                <a:off x="7988051" y="709931"/>
                <a:ext cx="113760" cy="68400"/>
              </p14:xfrm>
            </p:contentPart>
          </mc:Choice>
          <mc:Fallback xmlns="">
            <p:pic>
              <p:nvPicPr>
                <p:cNvPr id="28" name="Ink 27">
                  <a:extLst>
                    <a:ext uri="{FF2B5EF4-FFF2-40B4-BE49-F238E27FC236}">
                      <a16:creationId xmlns:a16="http://schemas.microsoft.com/office/drawing/2014/main" id="{9B4BECDA-50B0-41A6-8936-B6F3C5BA6E8C}"/>
                    </a:ext>
                  </a:extLst>
                </p:cNvPr>
                <p:cNvPicPr/>
                <p:nvPr/>
              </p:nvPicPr>
              <p:blipFill>
                <a:blip r:embed="rId39"/>
                <a:stretch>
                  <a:fillRect/>
                </a:stretch>
              </p:blipFill>
              <p:spPr>
                <a:xfrm>
                  <a:off x="7970411" y="692291"/>
                  <a:ext cx="149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64F77F8C-F153-42D4-BF13-8DF6E57F7225}"/>
                    </a:ext>
                  </a:extLst>
                </p14:cNvPr>
                <p14:cNvContentPartPr/>
                <p14:nvPr/>
              </p14:nvContentPartPr>
              <p14:xfrm>
                <a:off x="8123411" y="627131"/>
                <a:ext cx="43200" cy="137880"/>
              </p14:xfrm>
            </p:contentPart>
          </mc:Choice>
          <mc:Fallback xmlns="">
            <p:pic>
              <p:nvPicPr>
                <p:cNvPr id="29" name="Ink 28">
                  <a:extLst>
                    <a:ext uri="{FF2B5EF4-FFF2-40B4-BE49-F238E27FC236}">
                      <a16:creationId xmlns:a16="http://schemas.microsoft.com/office/drawing/2014/main" id="{64F77F8C-F153-42D4-BF13-8DF6E57F7225}"/>
                    </a:ext>
                  </a:extLst>
                </p:cNvPr>
                <p:cNvPicPr/>
                <p:nvPr/>
              </p:nvPicPr>
              <p:blipFill>
                <a:blip r:embed="rId41"/>
                <a:stretch>
                  <a:fillRect/>
                </a:stretch>
              </p:blipFill>
              <p:spPr>
                <a:xfrm>
                  <a:off x="8105411" y="609131"/>
                  <a:ext cx="78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523B5B94-906E-4786-B480-F99CF1F6C9C5}"/>
                    </a:ext>
                  </a:extLst>
                </p14:cNvPr>
                <p14:cNvContentPartPr/>
                <p14:nvPr/>
              </p14:nvContentPartPr>
              <p14:xfrm>
                <a:off x="8112251" y="684731"/>
                <a:ext cx="137880" cy="73800"/>
              </p14:xfrm>
            </p:contentPart>
          </mc:Choice>
          <mc:Fallback xmlns="">
            <p:pic>
              <p:nvPicPr>
                <p:cNvPr id="30" name="Ink 29">
                  <a:extLst>
                    <a:ext uri="{FF2B5EF4-FFF2-40B4-BE49-F238E27FC236}">
                      <a16:creationId xmlns:a16="http://schemas.microsoft.com/office/drawing/2014/main" id="{523B5B94-906E-4786-B480-F99CF1F6C9C5}"/>
                    </a:ext>
                  </a:extLst>
                </p:cNvPr>
                <p:cNvPicPr/>
                <p:nvPr/>
              </p:nvPicPr>
              <p:blipFill>
                <a:blip r:embed="rId43"/>
                <a:stretch>
                  <a:fillRect/>
                </a:stretch>
              </p:blipFill>
              <p:spPr>
                <a:xfrm>
                  <a:off x="8094611" y="667091"/>
                  <a:ext cx="1735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0DABCE55-56CB-4806-BCCF-99333B885CF3}"/>
                    </a:ext>
                  </a:extLst>
                </p14:cNvPr>
                <p14:cNvContentPartPr/>
                <p14:nvPr/>
              </p14:nvContentPartPr>
              <p14:xfrm>
                <a:off x="8357771" y="640451"/>
                <a:ext cx="108360" cy="73080"/>
              </p14:xfrm>
            </p:contentPart>
          </mc:Choice>
          <mc:Fallback xmlns="">
            <p:pic>
              <p:nvPicPr>
                <p:cNvPr id="31" name="Ink 30">
                  <a:extLst>
                    <a:ext uri="{FF2B5EF4-FFF2-40B4-BE49-F238E27FC236}">
                      <a16:creationId xmlns:a16="http://schemas.microsoft.com/office/drawing/2014/main" id="{0DABCE55-56CB-4806-BCCF-99333B885CF3}"/>
                    </a:ext>
                  </a:extLst>
                </p:cNvPr>
                <p:cNvPicPr/>
                <p:nvPr/>
              </p:nvPicPr>
              <p:blipFill>
                <a:blip r:embed="rId45"/>
                <a:stretch>
                  <a:fillRect/>
                </a:stretch>
              </p:blipFill>
              <p:spPr>
                <a:xfrm>
                  <a:off x="8339771" y="622451"/>
                  <a:ext cx="144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88EB9AE0-9D6C-425F-A4CF-AB2AA3FFD58F}"/>
                    </a:ext>
                  </a:extLst>
                </p14:cNvPr>
                <p14:cNvContentPartPr/>
                <p14:nvPr/>
              </p14:nvContentPartPr>
              <p14:xfrm>
                <a:off x="8513651" y="616331"/>
                <a:ext cx="128880" cy="87480"/>
              </p14:xfrm>
            </p:contentPart>
          </mc:Choice>
          <mc:Fallback xmlns="">
            <p:pic>
              <p:nvPicPr>
                <p:cNvPr id="32" name="Ink 31">
                  <a:extLst>
                    <a:ext uri="{FF2B5EF4-FFF2-40B4-BE49-F238E27FC236}">
                      <a16:creationId xmlns:a16="http://schemas.microsoft.com/office/drawing/2014/main" id="{88EB9AE0-9D6C-425F-A4CF-AB2AA3FFD58F}"/>
                    </a:ext>
                  </a:extLst>
                </p:cNvPr>
                <p:cNvPicPr/>
                <p:nvPr/>
              </p:nvPicPr>
              <p:blipFill>
                <a:blip r:embed="rId47"/>
                <a:stretch>
                  <a:fillRect/>
                </a:stretch>
              </p:blipFill>
              <p:spPr>
                <a:xfrm>
                  <a:off x="8496011" y="598331"/>
                  <a:ext cx="164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221FE86E-DEA3-4BF8-A943-07CDDE1C4A62}"/>
                    </a:ext>
                  </a:extLst>
                </p14:cNvPr>
                <p14:cNvContentPartPr/>
                <p14:nvPr/>
              </p14:nvContentPartPr>
              <p14:xfrm>
                <a:off x="8671331" y="550091"/>
                <a:ext cx="91080" cy="143640"/>
              </p14:xfrm>
            </p:contentPart>
          </mc:Choice>
          <mc:Fallback xmlns="">
            <p:pic>
              <p:nvPicPr>
                <p:cNvPr id="33" name="Ink 32">
                  <a:extLst>
                    <a:ext uri="{FF2B5EF4-FFF2-40B4-BE49-F238E27FC236}">
                      <a16:creationId xmlns:a16="http://schemas.microsoft.com/office/drawing/2014/main" id="{221FE86E-DEA3-4BF8-A943-07CDDE1C4A62}"/>
                    </a:ext>
                  </a:extLst>
                </p:cNvPr>
                <p:cNvPicPr/>
                <p:nvPr/>
              </p:nvPicPr>
              <p:blipFill>
                <a:blip r:embed="rId49"/>
                <a:stretch>
                  <a:fillRect/>
                </a:stretch>
              </p:blipFill>
              <p:spPr>
                <a:xfrm>
                  <a:off x="8653691" y="532091"/>
                  <a:ext cx="126720" cy="179280"/>
                </a:xfrm>
                <a:prstGeom prst="rect">
                  <a:avLst/>
                </a:prstGeom>
              </p:spPr>
            </p:pic>
          </mc:Fallback>
        </mc:AlternateContent>
      </p:grpSp>
      <p:grpSp>
        <p:nvGrpSpPr>
          <p:cNvPr id="450" name="Group 449">
            <a:extLst>
              <a:ext uri="{FF2B5EF4-FFF2-40B4-BE49-F238E27FC236}">
                <a16:creationId xmlns:a16="http://schemas.microsoft.com/office/drawing/2014/main" id="{7762883B-BA62-4721-93D8-13E3D85500EB}"/>
              </a:ext>
            </a:extLst>
          </p:cNvPr>
          <p:cNvGrpSpPr/>
          <p:nvPr/>
        </p:nvGrpSpPr>
        <p:grpSpPr>
          <a:xfrm>
            <a:off x="580691" y="2831411"/>
            <a:ext cx="3479040" cy="1297080"/>
            <a:chOff x="580691" y="2831411"/>
            <a:chExt cx="3479040" cy="1297080"/>
          </a:xfrm>
        </p:grpSpPr>
        <mc:AlternateContent xmlns:mc="http://schemas.openxmlformats.org/markup-compatibility/2006" xmlns:p14="http://schemas.microsoft.com/office/powerpoint/2010/main">
          <mc:Choice Requires="p14">
            <p:contentPart p14:bwMode="auto" r:id="rId50">
              <p14:nvContentPartPr>
                <p14:cNvPr id="2" name="Ink 1">
                  <a:extLst>
                    <a:ext uri="{FF2B5EF4-FFF2-40B4-BE49-F238E27FC236}">
                      <a16:creationId xmlns:a16="http://schemas.microsoft.com/office/drawing/2014/main" id="{F647CA5D-3E41-4795-95BF-0D81795A3138}"/>
                    </a:ext>
                  </a:extLst>
                </p14:cNvPr>
                <p14:cNvContentPartPr/>
                <p14:nvPr/>
              </p14:nvContentPartPr>
              <p14:xfrm>
                <a:off x="580691" y="2948051"/>
                <a:ext cx="263880" cy="213480"/>
              </p14:xfrm>
            </p:contentPart>
          </mc:Choice>
          <mc:Fallback xmlns="">
            <p:pic>
              <p:nvPicPr>
                <p:cNvPr id="2" name="Ink 1">
                  <a:extLst>
                    <a:ext uri="{FF2B5EF4-FFF2-40B4-BE49-F238E27FC236}">
                      <a16:creationId xmlns:a16="http://schemas.microsoft.com/office/drawing/2014/main" id="{F647CA5D-3E41-4795-95BF-0D81795A3138}"/>
                    </a:ext>
                  </a:extLst>
                </p:cNvPr>
                <p:cNvPicPr/>
                <p:nvPr/>
              </p:nvPicPr>
              <p:blipFill>
                <a:blip r:embed="rId51"/>
                <a:stretch>
                  <a:fillRect/>
                </a:stretch>
              </p:blipFill>
              <p:spPr>
                <a:xfrm>
                  <a:off x="563051" y="2930411"/>
                  <a:ext cx="2995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 name="Ink 2">
                  <a:extLst>
                    <a:ext uri="{FF2B5EF4-FFF2-40B4-BE49-F238E27FC236}">
                      <a16:creationId xmlns:a16="http://schemas.microsoft.com/office/drawing/2014/main" id="{72102BD2-1372-496A-8211-302A468D9EA6}"/>
                    </a:ext>
                  </a:extLst>
                </p14:cNvPr>
                <p14:cNvContentPartPr/>
                <p14:nvPr/>
              </p14:nvContentPartPr>
              <p14:xfrm>
                <a:off x="927011" y="2970731"/>
                <a:ext cx="139680" cy="36000"/>
              </p14:xfrm>
            </p:contentPart>
          </mc:Choice>
          <mc:Fallback xmlns="">
            <p:pic>
              <p:nvPicPr>
                <p:cNvPr id="3" name="Ink 2">
                  <a:extLst>
                    <a:ext uri="{FF2B5EF4-FFF2-40B4-BE49-F238E27FC236}">
                      <a16:creationId xmlns:a16="http://schemas.microsoft.com/office/drawing/2014/main" id="{72102BD2-1372-496A-8211-302A468D9EA6}"/>
                    </a:ext>
                  </a:extLst>
                </p:cNvPr>
                <p:cNvPicPr/>
                <p:nvPr/>
              </p:nvPicPr>
              <p:blipFill>
                <a:blip r:embed="rId53"/>
                <a:stretch>
                  <a:fillRect/>
                </a:stretch>
              </p:blipFill>
              <p:spPr>
                <a:xfrm>
                  <a:off x="909011" y="2953091"/>
                  <a:ext cx="1753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 name="Ink 3">
                  <a:extLst>
                    <a:ext uri="{FF2B5EF4-FFF2-40B4-BE49-F238E27FC236}">
                      <a16:creationId xmlns:a16="http://schemas.microsoft.com/office/drawing/2014/main" id="{BF1B874C-069D-44A9-9364-D627D05D663E}"/>
                    </a:ext>
                  </a:extLst>
                </p14:cNvPr>
                <p14:cNvContentPartPr/>
                <p14:nvPr/>
              </p14:nvContentPartPr>
              <p14:xfrm>
                <a:off x="974171" y="3018971"/>
                <a:ext cx="81720" cy="24840"/>
              </p14:xfrm>
            </p:contentPart>
          </mc:Choice>
          <mc:Fallback xmlns="">
            <p:pic>
              <p:nvPicPr>
                <p:cNvPr id="4" name="Ink 3">
                  <a:extLst>
                    <a:ext uri="{FF2B5EF4-FFF2-40B4-BE49-F238E27FC236}">
                      <a16:creationId xmlns:a16="http://schemas.microsoft.com/office/drawing/2014/main" id="{BF1B874C-069D-44A9-9364-D627D05D663E}"/>
                    </a:ext>
                  </a:extLst>
                </p:cNvPr>
                <p:cNvPicPr/>
                <p:nvPr/>
              </p:nvPicPr>
              <p:blipFill>
                <a:blip r:embed="rId55"/>
                <a:stretch>
                  <a:fillRect/>
                </a:stretch>
              </p:blipFill>
              <p:spPr>
                <a:xfrm>
                  <a:off x="956171" y="3000971"/>
                  <a:ext cx="1173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 name="Ink 4">
                  <a:extLst>
                    <a:ext uri="{FF2B5EF4-FFF2-40B4-BE49-F238E27FC236}">
                      <a16:creationId xmlns:a16="http://schemas.microsoft.com/office/drawing/2014/main" id="{04E15E43-D487-4DC5-8D1F-397132FB0158}"/>
                    </a:ext>
                  </a:extLst>
                </p14:cNvPr>
                <p14:cNvContentPartPr/>
                <p14:nvPr/>
              </p14:nvContentPartPr>
              <p14:xfrm>
                <a:off x="1190171" y="2908091"/>
                <a:ext cx="26640" cy="172440"/>
              </p14:xfrm>
            </p:contentPart>
          </mc:Choice>
          <mc:Fallback xmlns="">
            <p:pic>
              <p:nvPicPr>
                <p:cNvPr id="5" name="Ink 4">
                  <a:extLst>
                    <a:ext uri="{FF2B5EF4-FFF2-40B4-BE49-F238E27FC236}">
                      <a16:creationId xmlns:a16="http://schemas.microsoft.com/office/drawing/2014/main" id="{04E15E43-D487-4DC5-8D1F-397132FB0158}"/>
                    </a:ext>
                  </a:extLst>
                </p:cNvPr>
                <p:cNvPicPr/>
                <p:nvPr/>
              </p:nvPicPr>
              <p:blipFill>
                <a:blip r:embed="rId57"/>
                <a:stretch>
                  <a:fillRect/>
                </a:stretch>
              </p:blipFill>
              <p:spPr>
                <a:xfrm>
                  <a:off x="1172171" y="2890451"/>
                  <a:ext cx="62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 name="Ink 5">
                  <a:extLst>
                    <a:ext uri="{FF2B5EF4-FFF2-40B4-BE49-F238E27FC236}">
                      <a16:creationId xmlns:a16="http://schemas.microsoft.com/office/drawing/2014/main" id="{0585AC26-07C5-4EB2-AED0-95B929AA5BD3}"/>
                    </a:ext>
                  </a:extLst>
                </p14:cNvPr>
                <p14:cNvContentPartPr/>
                <p14:nvPr/>
              </p14:nvContentPartPr>
              <p14:xfrm>
                <a:off x="1330571" y="2856611"/>
                <a:ext cx="129960" cy="213480"/>
              </p14:xfrm>
            </p:contentPart>
          </mc:Choice>
          <mc:Fallback xmlns="">
            <p:pic>
              <p:nvPicPr>
                <p:cNvPr id="6" name="Ink 5">
                  <a:extLst>
                    <a:ext uri="{FF2B5EF4-FFF2-40B4-BE49-F238E27FC236}">
                      <a16:creationId xmlns:a16="http://schemas.microsoft.com/office/drawing/2014/main" id="{0585AC26-07C5-4EB2-AED0-95B929AA5BD3}"/>
                    </a:ext>
                  </a:extLst>
                </p:cNvPr>
                <p:cNvPicPr/>
                <p:nvPr/>
              </p:nvPicPr>
              <p:blipFill>
                <a:blip r:embed="rId59"/>
                <a:stretch>
                  <a:fillRect/>
                </a:stretch>
              </p:blipFill>
              <p:spPr>
                <a:xfrm>
                  <a:off x="1312931" y="2838971"/>
                  <a:ext cx="1656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 name="Ink 6">
                  <a:extLst>
                    <a:ext uri="{FF2B5EF4-FFF2-40B4-BE49-F238E27FC236}">
                      <a16:creationId xmlns:a16="http://schemas.microsoft.com/office/drawing/2014/main" id="{55FE1340-0476-480A-ACE4-EED913CB8DE7}"/>
                    </a:ext>
                  </a:extLst>
                </p14:cNvPr>
                <p14:cNvContentPartPr/>
                <p14:nvPr/>
              </p14:nvContentPartPr>
              <p14:xfrm>
                <a:off x="1549811" y="2831411"/>
                <a:ext cx="124200" cy="206280"/>
              </p14:xfrm>
            </p:contentPart>
          </mc:Choice>
          <mc:Fallback xmlns="">
            <p:pic>
              <p:nvPicPr>
                <p:cNvPr id="7" name="Ink 6">
                  <a:extLst>
                    <a:ext uri="{FF2B5EF4-FFF2-40B4-BE49-F238E27FC236}">
                      <a16:creationId xmlns:a16="http://schemas.microsoft.com/office/drawing/2014/main" id="{55FE1340-0476-480A-ACE4-EED913CB8DE7}"/>
                    </a:ext>
                  </a:extLst>
                </p:cNvPr>
                <p:cNvPicPr/>
                <p:nvPr/>
              </p:nvPicPr>
              <p:blipFill>
                <a:blip r:embed="rId61"/>
                <a:stretch>
                  <a:fillRect/>
                </a:stretch>
              </p:blipFill>
              <p:spPr>
                <a:xfrm>
                  <a:off x="1532171" y="2813771"/>
                  <a:ext cx="159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 name="Ink 7">
                  <a:extLst>
                    <a:ext uri="{FF2B5EF4-FFF2-40B4-BE49-F238E27FC236}">
                      <a16:creationId xmlns:a16="http://schemas.microsoft.com/office/drawing/2014/main" id="{442CB12A-F562-40F8-839A-E9B79F7D1CB2}"/>
                    </a:ext>
                  </a:extLst>
                </p14:cNvPr>
                <p14:cNvContentPartPr/>
                <p14:nvPr/>
              </p14:nvContentPartPr>
              <p14:xfrm>
                <a:off x="1745651" y="2935091"/>
                <a:ext cx="95040" cy="245160"/>
              </p14:xfrm>
            </p:contentPart>
          </mc:Choice>
          <mc:Fallback xmlns="">
            <p:pic>
              <p:nvPicPr>
                <p:cNvPr id="8" name="Ink 7">
                  <a:extLst>
                    <a:ext uri="{FF2B5EF4-FFF2-40B4-BE49-F238E27FC236}">
                      <a16:creationId xmlns:a16="http://schemas.microsoft.com/office/drawing/2014/main" id="{442CB12A-F562-40F8-839A-E9B79F7D1CB2}"/>
                    </a:ext>
                  </a:extLst>
                </p:cNvPr>
                <p:cNvPicPr/>
                <p:nvPr/>
              </p:nvPicPr>
              <p:blipFill>
                <a:blip r:embed="rId63"/>
                <a:stretch>
                  <a:fillRect/>
                </a:stretch>
              </p:blipFill>
              <p:spPr>
                <a:xfrm>
                  <a:off x="1728011" y="2917451"/>
                  <a:ext cx="1306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Ink 34">
                  <a:extLst>
                    <a:ext uri="{FF2B5EF4-FFF2-40B4-BE49-F238E27FC236}">
                      <a16:creationId xmlns:a16="http://schemas.microsoft.com/office/drawing/2014/main" id="{F1E3408B-3CBE-4B16-B505-55324E1C0E55}"/>
                    </a:ext>
                  </a:extLst>
                </p14:cNvPr>
                <p14:cNvContentPartPr/>
                <p14:nvPr/>
              </p14:nvContentPartPr>
              <p14:xfrm>
                <a:off x="690851" y="3426131"/>
                <a:ext cx="180720" cy="185760"/>
              </p14:xfrm>
            </p:contentPart>
          </mc:Choice>
          <mc:Fallback xmlns="">
            <p:pic>
              <p:nvPicPr>
                <p:cNvPr id="35" name="Ink 34">
                  <a:extLst>
                    <a:ext uri="{FF2B5EF4-FFF2-40B4-BE49-F238E27FC236}">
                      <a16:creationId xmlns:a16="http://schemas.microsoft.com/office/drawing/2014/main" id="{F1E3408B-3CBE-4B16-B505-55324E1C0E55}"/>
                    </a:ext>
                  </a:extLst>
                </p:cNvPr>
                <p:cNvPicPr/>
                <p:nvPr/>
              </p:nvPicPr>
              <p:blipFill>
                <a:blip r:embed="rId65"/>
                <a:stretch>
                  <a:fillRect/>
                </a:stretch>
              </p:blipFill>
              <p:spPr>
                <a:xfrm>
                  <a:off x="673211" y="3408491"/>
                  <a:ext cx="2163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Ink 35">
                  <a:extLst>
                    <a:ext uri="{FF2B5EF4-FFF2-40B4-BE49-F238E27FC236}">
                      <a16:creationId xmlns:a16="http://schemas.microsoft.com/office/drawing/2014/main" id="{E7F2F673-A253-46D9-B0C0-EFF535C3DA5D}"/>
                    </a:ext>
                  </a:extLst>
                </p14:cNvPr>
                <p14:cNvContentPartPr/>
                <p14:nvPr/>
              </p14:nvContentPartPr>
              <p14:xfrm>
                <a:off x="956171" y="3265571"/>
                <a:ext cx="837000" cy="243000"/>
              </p14:xfrm>
            </p:contentPart>
          </mc:Choice>
          <mc:Fallback xmlns="">
            <p:pic>
              <p:nvPicPr>
                <p:cNvPr id="36" name="Ink 35">
                  <a:extLst>
                    <a:ext uri="{FF2B5EF4-FFF2-40B4-BE49-F238E27FC236}">
                      <a16:creationId xmlns:a16="http://schemas.microsoft.com/office/drawing/2014/main" id="{E7F2F673-A253-46D9-B0C0-EFF535C3DA5D}"/>
                    </a:ext>
                  </a:extLst>
                </p:cNvPr>
                <p:cNvPicPr/>
                <p:nvPr/>
              </p:nvPicPr>
              <p:blipFill>
                <a:blip r:embed="rId67"/>
                <a:stretch>
                  <a:fillRect/>
                </a:stretch>
              </p:blipFill>
              <p:spPr>
                <a:xfrm>
                  <a:off x="938531" y="3247571"/>
                  <a:ext cx="872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Ink 36">
                  <a:extLst>
                    <a:ext uri="{FF2B5EF4-FFF2-40B4-BE49-F238E27FC236}">
                      <a16:creationId xmlns:a16="http://schemas.microsoft.com/office/drawing/2014/main" id="{35D3102E-D9EF-48D0-969D-D57FD5CF0AA0}"/>
                    </a:ext>
                  </a:extLst>
                </p14:cNvPr>
                <p14:cNvContentPartPr/>
                <p14:nvPr/>
              </p14:nvContentPartPr>
              <p14:xfrm>
                <a:off x="1905491" y="3278531"/>
                <a:ext cx="126720" cy="207360"/>
              </p14:xfrm>
            </p:contentPart>
          </mc:Choice>
          <mc:Fallback xmlns="">
            <p:pic>
              <p:nvPicPr>
                <p:cNvPr id="37" name="Ink 36">
                  <a:extLst>
                    <a:ext uri="{FF2B5EF4-FFF2-40B4-BE49-F238E27FC236}">
                      <a16:creationId xmlns:a16="http://schemas.microsoft.com/office/drawing/2014/main" id="{35D3102E-D9EF-48D0-969D-D57FD5CF0AA0}"/>
                    </a:ext>
                  </a:extLst>
                </p:cNvPr>
                <p:cNvPicPr/>
                <p:nvPr/>
              </p:nvPicPr>
              <p:blipFill>
                <a:blip r:embed="rId69"/>
                <a:stretch>
                  <a:fillRect/>
                </a:stretch>
              </p:blipFill>
              <p:spPr>
                <a:xfrm>
                  <a:off x="1887491" y="3260891"/>
                  <a:ext cx="1623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Ink 37">
                  <a:extLst>
                    <a:ext uri="{FF2B5EF4-FFF2-40B4-BE49-F238E27FC236}">
                      <a16:creationId xmlns:a16="http://schemas.microsoft.com/office/drawing/2014/main" id="{0684CA64-CC48-4C6F-A5D6-15C6A1095E2B}"/>
                    </a:ext>
                  </a:extLst>
                </p14:cNvPr>
                <p14:cNvContentPartPr/>
                <p14:nvPr/>
              </p14:nvContentPartPr>
              <p14:xfrm>
                <a:off x="1926371" y="3257291"/>
                <a:ext cx="139680" cy="22320"/>
              </p14:xfrm>
            </p:contentPart>
          </mc:Choice>
          <mc:Fallback xmlns="">
            <p:pic>
              <p:nvPicPr>
                <p:cNvPr id="38" name="Ink 37">
                  <a:extLst>
                    <a:ext uri="{FF2B5EF4-FFF2-40B4-BE49-F238E27FC236}">
                      <a16:creationId xmlns:a16="http://schemas.microsoft.com/office/drawing/2014/main" id="{0684CA64-CC48-4C6F-A5D6-15C6A1095E2B}"/>
                    </a:ext>
                  </a:extLst>
                </p:cNvPr>
                <p:cNvPicPr/>
                <p:nvPr/>
              </p:nvPicPr>
              <p:blipFill>
                <a:blip r:embed="rId71"/>
                <a:stretch>
                  <a:fillRect/>
                </a:stretch>
              </p:blipFill>
              <p:spPr>
                <a:xfrm>
                  <a:off x="1908371" y="3239651"/>
                  <a:ext cx="175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63E90B40-BFC6-406F-A567-70C9ED5A864D}"/>
                    </a:ext>
                  </a:extLst>
                </p14:cNvPr>
                <p14:cNvContentPartPr/>
                <p14:nvPr/>
              </p14:nvContentPartPr>
              <p14:xfrm>
                <a:off x="2105651" y="3194291"/>
                <a:ext cx="127800" cy="346680"/>
              </p14:xfrm>
            </p:contentPart>
          </mc:Choice>
          <mc:Fallback xmlns="">
            <p:pic>
              <p:nvPicPr>
                <p:cNvPr id="39" name="Ink 38">
                  <a:extLst>
                    <a:ext uri="{FF2B5EF4-FFF2-40B4-BE49-F238E27FC236}">
                      <a16:creationId xmlns:a16="http://schemas.microsoft.com/office/drawing/2014/main" id="{63E90B40-BFC6-406F-A567-70C9ED5A864D}"/>
                    </a:ext>
                  </a:extLst>
                </p:cNvPr>
                <p:cNvPicPr/>
                <p:nvPr/>
              </p:nvPicPr>
              <p:blipFill>
                <a:blip r:embed="rId73"/>
                <a:stretch>
                  <a:fillRect/>
                </a:stretch>
              </p:blipFill>
              <p:spPr>
                <a:xfrm>
                  <a:off x="2088011" y="3176651"/>
                  <a:ext cx="1634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Ink 39">
                  <a:extLst>
                    <a:ext uri="{FF2B5EF4-FFF2-40B4-BE49-F238E27FC236}">
                      <a16:creationId xmlns:a16="http://schemas.microsoft.com/office/drawing/2014/main" id="{04303760-5E77-4870-A026-E4C86DEFD04E}"/>
                    </a:ext>
                  </a:extLst>
                </p14:cNvPr>
                <p14:cNvContentPartPr/>
                <p14:nvPr/>
              </p14:nvContentPartPr>
              <p14:xfrm>
                <a:off x="2266931" y="3395531"/>
                <a:ext cx="94320" cy="226080"/>
              </p14:xfrm>
            </p:contentPart>
          </mc:Choice>
          <mc:Fallback xmlns="">
            <p:pic>
              <p:nvPicPr>
                <p:cNvPr id="40" name="Ink 39">
                  <a:extLst>
                    <a:ext uri="{FF2B5EF4-FFF2-40B4-BE49-F238E27FC236}">
                      <a16:creationId xmlns:a16="http://schemas.microsoft.com/office/drawing/2014/main" id="{04303760-5E77-4870-A026-E4C86DEFD04E}"/>
                    </a:ext>
                  </a:extLst>
                </p:cNvPr>
                <p:cNvPicPr/>
                <p:nvPr/>
              </p:nvPicPr>
              <p:blipFill>
                <a:blip r:embed="rId75"/>
                <a:stretch>
                  <a:fillRect/>
                </a:stretch>
              </p:blipFill>
              <p:spPr>
                <a:xfrm>
                  <a:off x="2248931" y="3377891"/>
                  <a:ext cx="1299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1" name="Ink 40">
                  <a:extLst>
                    <a:ext uri="{FF2B5EF4-FFF2-40B4-BE49-F238E27FC236}">
                      <a16:creationId xmlns:a16="http://schemas.microsoft.com/office/drawing/2014/main" id="{A8118F8B-546A-467D-81A8-5AA2F0E12F6A}"/>
                    </a:ext>
                  </a:extLst>
                </p14:cNvPr>
                <p14:cNvContentPartPr/>
                <p14:nvPr/>
              </p14:nvContentPartPr>
              <p14:xfrm>
                <a:off x="2412011" y="3306611"/>
                <a:ext cx="65520" cy="69120"/>
              </p14:xfrm>
            </p:contentPart>
          </mc:Choice>
          <mc:Fallback xmlns="">
            <p:pic>
              <p:nvPicPr>
                <p:cNvPr id="41" name="Ink 40">
                  <a:extLst>
                    <a:ext uri="{FF2B5EF4-FFF2-40B4-BE49-F238E27FC236}">
                      <a16:creationId xmlns:a16="http://schemas.microsoft.com/office/drawing/2014/main" id="{A8118F8B-546A-467D-81A8-5AA2F0E12F6A}"/>
                    </a:ext>
                  </a:extLst>
                </p:cNvPr>
                <p:cNvPicPr/>
                <p:nvPr/>
              </p:nvPicPr>
              <p:blipFill>
                <a:blip r:embed="rId77"/>
                <a:stretch>
                  <a:fillRect/>
                </a:stretch>
              </p:blipFill>
              <p:spPr>
                <a:xfrm>
                  <a:off x="2394011" y="3288971"/>
                  <a:ext cx="101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2" name="Ink 41">
                  <a:extLst>
                    <a:ext uri="{FF2B5EF4-FFF2-40B4-BE49-F238E27FC236}">
                      <a16:creationId xmlns:a16="http://schemas.microsoft.com/office/drawing/2014/main" id="{3911E07C-FF23-4B83-902C-DFCA3A46A001}"/>
                    </a:ext>
                  </a:extLst>
                </p14:cNvPr>
                <p14:cNvContentPartPr/>
                <p14:nvPr/>
              </p14:nvContentPartPr>
              <p14:xfrm>
                <a:off x="2568971" y="3265931"/>
                <a:ext cx="131760" cy="197640"/>
              </p14:xfrm>
            </p:contentPart>
          </mc:Choice>
          <mc:Fallback xmlns="">
            <p:pic>
              <p:nvPicPr>
                <p:cNvPr id="42" name="Ink 41">
                  <a:extLst>
                    <a:ext uri="{FF2B5EF4-FFF2-40B4-BE49-F238E27FC236}">
                      <a16:creationId xmlns:a16="http://schemas.microsoft.com/office/drawing/2014/main" id="{3911E07C-FF23-4B83-902C-DFCA3A46A001}"/>
                    </a:ext>
                  </a:extLst>
                </p:cNvPr>
                <p:cNvPicPr/>
                <p:nvPr/>
              </p:nvPicPr>
              <p:blipFill>
                <a:blip r:embed="rId79"/>
                <a:stretch>
                  <a:fillRect/>
                </a:stretch>
              </p:blipFill>
              <p:spPr>
                <a:xfrm>
                  <a:off x="2550971" y="3248291"/>
                  <a:ext cx="167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a:extLst>
                    <a:ext uri="{FF2B5EF4-FFF2-40B4-BE49-F238E27FC236}">
                      <a16:creationId xmlns:a16="http://schemas.microsoft.com/office/drawing/2014/main" id="{AB0267E1-261C-45A6-A57B-32A6FBB086FC}"/>
                    </a:ext>
                  </a:extLst>
                </p14:cNvPr>
                <p14:cNvContentPartPr/>
                <p14:nvPr/>
              </p14:nvContentPartPr>
              <p14:xfrm>
                <a:off x="614891" y="3917171"/>
                <a:ext cx="112320" cy="211320"/>
              </p14:xfrm>
            </p:contentPart>
          </mc:Choice>
          <mc:Fallback xmlns="">
            <p:pic>
              <p:nvPicPr>
                <p:cNvPr id="44" name="Ink 43">
                  <a:extLst>
                    <a:ext uri="{FF2B5EF4-FFF2-40B4-BE49-F238E27FC236}">
                      <a16:creationId xmlns:a16="http://schemas.microsoft.com/office/drawing/2014/main" id="{AB0267E1-261C-45A6-A57B-32A6FBB086FC}"/>
                    </a:ext>
                  </a:extLst>
                </p:cNvPr>
                <p:cNvPicPr/>
                <p:nvPr/>
              </p:nvPicPr>
              <p:blipFill>
                <a:blip r:embed="rId81"/>
                <a:stretch>
                  <a:fillRect/>
                </a:stretch>
              </p:blipFill>
              <p:spPr>
                <a:xfrm>
                  <a:off x="597251" y="3899531"/>
                  <a:ext cx="147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FD9A1C8D-A2AF-408C-BF22-1097ACCF773E}"/>
                    </a:ext>
                  </a:extLst>
                </p14:cNvPr>
                <p14:cNvContentPartPr/>
                <p14:nvPr/>
              </p14:nvContentPartPr>
              <p14:xfrm>
                <a:off x="865811" y="3924731"/>
                <a:ext cx="33120" cy="190080"/>
              </p14:xfrm>
            </p:contentPart>
          </mc:Choice>
          <mc:Fallback xmlns="">
            <p:pic>
              <p:nvPicPr>
                <p:cNvPr id="45" name="Ink 44">
                  <a:extLst>
                    <a:ext uri="{FF2B5EF4-FFF2-40B4-BE49-F238E27FC236}">
                      <a16:creationId xmlns:a16="http://schemas.microsoft.com/office/drawing/2014/main" id="{FD9A1C8D-A2AF-408C-BF22-1097ACCF773E}"/>
                    </a:ext>
                  </a:extLst>
                </p:cNvPr>
                <p:cNvPicPr/>
                <p:nvPr/>
              </p:nvPicPr>
              <p:blipFill>
                <a:blip r:embed="rId83"/>
                <a:stretch>
                  <a:fillRect/>
                </a:stretch>
              </p:blipFill>
              <p:spPr>
                <a:xfrm>
                  <a:off x="847811" y="3906731"/>
                  <a:ext cx="68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a:extLst>
                    <a:ext uri="{FF2B5EF4-FFF2-40B4-BE49-F238E27FC236}">
                      <a16:creationId xmlns:a16="http://schemas.microsoft.com/office/drawing/2014/main" id="{DADE4EEB-8B79-462C-9F77-3EAE2E6844F6}"/>
                    </a:ext>
                  </a:extLst>
                </p14:cNvPr>
                <p14:cNvContentPartPr/>
                <p14:nvPr/>
              </p14:nvContentPartPr>
              <p14:xfrm>
                <a:off x="780851" y="3870731"/>
                <a:ext cx="250200" cy="57240"/>
              </p14:xfrm>
            </p:contentPart>
          </mc:Choice>
          <mc:Fallback xmlns="">
            <p:pic>
              <p:nvPicPr>
                <p:cNvPr id="46" name="Ink 45">
                  <a:extLst>
                    <a:ext uri="{FF2B5EF4-FFF2-40B4-BE49-F238E27FC236}">
                      <a16:creationId xmlns:a16="http://schemas.microsoft.com/office/drawing/2014/main" id="{DADE4EEB-8B79-462C-9F77-3EAE2E6844F6}"/>
                    </a:ext>
                  </a:extLst>
                </p:cNvPr>
                <p:cNvPicPr/>
                <p:nvPr/>
              </p:nvPicPr>
              <p:blipFill>
                <a:blip r:embed="rId85"/>
                <a:stretch>
                  <a:fillRect/>
                </a:stretch>
              </p:blipFill>
              <p:spPr>
                <a:xfrm>
                  <a:off x="762851" y="3853091"/>
                  <a:ext cx="285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D176D4A8-1D1F-4866-9DF0-F457DC8DD35B}"/>
                    </a:ext>
                  </a:extLst>
                </p14:cNvPr>
                <p14:cNvContentPartPr/>
                <p14:nvPr/>
              </p14:nvContentPartPr>
              <p14:xfrm>
                <a:off x="1125371" y="3915011"/>
                <a:ext cx="106920" cy="16920"/>
              </p14:xfrm>
            </p:contentPart>
          </mc:Choice>
          <mc:Fallback xmlns="">
            <p:pic>
              <p:nvPicPr>
                <p:cNvPr id="47" name="Ink 46">
                  <a:extLst>
                    <a:ext uri="{FF2B5EF4-FFF2-40B4-BE49-F238E27FC236}">
                      <a16:creationId xmlns:a16="http://schemas.microsoft.com/office/drawing/2014/main" id="{D176D4A8-1D1F-4866-9DF0-F457DC8DD35B}"/>
                    </a:ext>
                  </a:extLst>
                </p:cNvPr>
                <p:cNvPicPr/>
                <p:nvPr/>
              </p:nvPicPr>
              <p:blipFill>
                <a:blip r:embed="rId87"/>
                <a:stretch>
                  <a:fillRect/>
                </a:stretch>
              </p:blipFill>
              <p:spPr>
                <a:xfrm>
                  <a:off x="1107371" y="3897011"/>
                  <a:ext cx="142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Ink 47">
                  <a:extLst>
                    <a:ext uri="{FF2B5EF4-FFF2-40B4-BE49-F238E27FC236}">
                      <a16:creationId xmlns:a16="http://schemas.microsoft.com/office/drawing/2014/main" id="{217DD07D-7E53-412C-AB5E-144C15868A09}"/>
                    </a:ext>
                  </a:extLst>
                </p14:cNvPr>
                <p14:cNvContentPartPr/>
                <p14:nvPr/>
              </p14:nvContentPartPr>
              <p14:xfrm>
                <a:off x="1098371" y="3966491"/>
                <a:ext cx="123120" cy="36360"/>
              </p14:xfrm>
            </p:contentPart>
          </mc:Choice>
          <mc:Fallback xmlns="">
            <p:pic>
              <p:nvPicPr>
                <p:cNvPr id="48" name="Ink 47">
                  <a:extLst>
                    <a:ext uri="{FF2B5EF4-FFF2-40B4-BE49-F238E27FC236}">
                      <a16:creationId xmlns:a16="http://schemas.microsoft.com/office/drawing/2014/main" id="{217DD07D-7E53-412C-AB5E-144C15868A09}"/>
                    </a:ext>
                  </a:extLst>
                </p:cNvPr>
                <p:cNvPicPr/>
                <p:nvPr/>
              </p:nvPicPr>
              <p:blipFill>
                <a:blip r:embed="rId89"/>
                <a:stretch>
                  <a:fillRect/>
                </a:stretch>
              </p:blipFill>
              <p:spPr>
                <a:xfrm>
                  <a:off x="1080731" y="3948851"/>
                  <a:ext cx="1587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Ink 48">
                  <a:extLst>
                    <a:ext uri="{FF2B5EF4-FFF2-40B4-BE49-F238E27FC236}">
                      <a16:creationId xmlns:a16="http://schemas.microsoft.com/office/drawing/2014/main" id="{4518F97D-15AC-467E-AD97-560DCF3EBB19}"/>
                    </a:ext>
                  </a:extLst>
                </p14:cNvPr>
                <p14:cNvContentPartPr/>
                <p14:nvPr/>
              </p14:nvContentPartPr>
              <p14:xfrm>
                <a:off x="1387811" y="3889091"/>
                <a:ext cx="210960" cy="204840"/>
              </p14:xfrm>
            </p:contentPart>
          </mc:Choice>
          <mc:Fallback xmlns="">
            <p:pic>
              <p:nvPicPr>
                <p:cNvPr id="49" name="Ink 48">
                  <a:extLst>
                    <a:ext uri="{FF2B5EF4-FFF2-40B4-BE49-F238E27FC236}">
                      <a16:creationId xmlns:a16="http://schemas.microsoft.com/office/drawing/2014/main" id="{4518F97D-15AC-467E-AD97-560DCF3EBB19}"/>
                    </a:ext>
                  </a:extLst>
                </p:cNvPr>
                <p:cNvPicPr/>
                <p:nvPr/>
              </p:nvPicPr>
              <p:blipFill>
                <a:blip r:embed="rId91"/>
                <a:stretch>
                  <a:fillRect/>
                </a:stretch>
              </p:blipFill>
              <p:spPr>
                <a:xfrm>
                  <a:off x="1370171" y="3871091"/>
                  <a:ext cx="2466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Ink 49">
                  <a:extLst>
                    <a:ext uri="{FF2B5EF4-FFF2-40B4-BE49-F238E27FC236}">
                      <a16:creationId xmlns:a16="http://schemas.microsoft.com/office/drawing/2014/main" id="{EFB08E12-E894-4C4E-AE0A-F2E6909BC03F}"/>
                    </a:ext>
                  </a:extLst>
                </p14:cNvPr>
                <p14:cNvContentPartPr/>
                <p14:nvPr/>
              </p14:nvContentPartPr>
              <p14:xfrm>
                <a:off x="1598771" y="3885851"/>
                <a:ext cx="100800" cy="149040"/>
              </p14:xfrm>
            </p:contentPart>
          </mc:Choice>
          <mc:Fallback xmlns="">
            <p:pic>
              <p:nvPicPr>
                <p:cNvPr id="50" name="Ink 49">
                  <a:extLst>
                    <a:ext uri="{FF2B5EF4-FFF2-40B4-BE49-F238E27FC236}">
                      <a16:creationId xmlns:a16="http://schemas.microsoft.com/office/drawing/2014/main" id="{EFB08E12-E894-4C4E-AE0A-F2E6909BC03F}"/>
                    </a:ext>
                  </a:extLst>
                </p:cNvPr>
                <p:cNvPicPr/>
                <p:nvPr/>
              </p:nvPicPr>
              <p:blipFill>
                <a:blip r:embed="rId93"/>
                <a:stretch>
                  <a:fillRect/>
                </a:stretch>
              </p:blipFill>
              <p:spPr>
                <a:xfrm>
                  <a:off x="1581131" y="3868211"/>
                  <a:ext cx="136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 name="Ink 50">
                  <a:extLst>
                    <a:ext uri="{FF2B5EF4-FFF2-40B4-BE49-F238E27FC236}">
                      <a16:creationId xmlns:a16="http://schemas.microsoft.com/office/drawing/2014/main" id="{975392E3-E0D9-4F5E-A341-5FC444593ADB}"/>
                    </a:ext>
                  </a:extLst>
                </p14:cNvPr>
                <p14:cNvContentPartPr/>
                <p14:nvPr/>
              </p14:nvContentPartPr>
              <p14:xfrm>
                <a:off x="1761131" y="4007891"/>
                <a:ext cx="10080" cy="18000"/>
              </p14:xfrm>
            </p:contentPart>
          </mc:Choice>
          <mc:Fallback xmlns="">
            <p:pic>
              <p:nvPicPr>
                <p:cNvPr id="51" name="Ink 50">
                  <a:extLst>
                    <a:ext uri="{FF2B5EF4-FFF2-40B4-BE49-F238E27FC236}">
                      <a16:creationId xmlns:a16="http://schemas.microsoft.com/office/drawing/2014/main" id="{975392E3-E0D9-4F5E-A341-5FC444593ADB}"/>
                    </a:ext>
                  </a:extLst>
                </p:cNvPr>
                <p:cNvPicPr/>
                <p:nvPr/>
              </p:nvPicPr>
              <p:blipFill>
                <a:blip r:embed="rId95"/>
                <a:stretch>
                  <a:fillRect/>
                </a:stretch>
              </p:blipFill>
              <p:spPr>
                <a:xfrm>
                  <a:off x="1743491" y="3989891"/>
                  <a:ext cx="45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2" name="Ink 51">
                  <a:extLst>
                    <a:ext uri="{FF2B5EF4-FFF2-40B4-BE49-F238E27FC236}">
                      <a16:creationId xmlns:a16="http://schemas.microsoft.com/office/drawing/2014/main" id="{AD654A02-988D-464B-A029-F6428D96F9E3}"/>
                    </a:ext>
                  </a:extLst>
                </p14:cNvPr>
                <p14:cNvContentPartPr/>
                <p14:nvPr/>
              </p14:nvContentPartPr>
              <p14:xfrm>
                <a:off x="1823411" y="3848411"/>
                <a:ext cx="188640" cy="199080"/>
              </p14:xfrm>
            </p:contentPart>
          </mc:Choice>
          <mc:Fallback xmlns="">
            <p:pic>
              <p:nvPicPr>
                <p:cNvPr id="52" name="Ink 51">
                  <a:extLst>
                    <a:ext uri="{FF2B5EF4-FFF2-40B4-BE49-F238E27FC236}">
                      <a16:creationId xmlns:a16="http://schemas.microsoft.com/office/drawing/2014/main" id="{AD654A02-988D-464B-A029-F6428D96F9E3}"/>
                    </a:ext>
                  </a:extLst>
                </p:cNvPr>
                <p:cNvPicPr/>
                <p:nvPr/>
              </p:nvPicPr>
              <p:blipFill>
                <a:blip r:embed="rId97"/>
                <a:stretch>
                  <a:fillRect/>
                </a:stretch>
              </p:blipFill>
              <p:spPr>
                <a:xfrm>
                  <a:off x="1805771" y="3830771"/>
                  <a:ext cx="224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3" name="Ink 52">
                  <a:extLst>
                    <a:ext uri="{FF2B5EF4-FFF2-40B4-BE49-F238E27FC236}">
                      <a16:creationId xmlns:a16="http://schemas.microsoft.com/office/drawing/2014/main" id="{DC06AB39-86F1-44F6-9B30-9C4BD56BF674}"/>
                    </a:ext>
                  </a:extLst>
                </p14:cNvPr>
                <p14:cNvContentPartPr/>
                <p14:nvPr/>
              </p14:nvContentPartPr>
              <p14:xfrm>
                <a:off x="2050571" y="3911411"/>
                <a:ext cx="154080" cy="30240"/>
              </p14:xfrm>
            </p:contentPart>
          </mc:Choice>
          <mc:Fallback xmlns="">
            <p:pic>
              <p:nvPicPr>
                <p:cNvPr id="53" name="Ink 52">
                  <a:extLst>
                    <a:ext uri="{FF2B5EF4-FFF2-40B4-BE49-F238E27FC236}">
                      <a16:creationId xmlns:a16="http://schemas.microsoft.com/office/drawing/2014/main" id="{DC06AB39-86F1-44F6-9B30-9C4BD56BF674}"/>
                    </a:ext>
                  </a:extLst>
                </p:cNvPr>
                <p:cNvPicPr/>
                <p:nvPr/>
              </p:nvPicPr>
              <p:blipFill>
                <a:blip r:embed="rId99"/>
                <a:stretch>
                  <a:fillRect/>
                </a:stretch>
              </p:blipFill>
              <p:spPr>
                <a:xfrm>
                  <a:off x="2032931" y="3893771"/>
                  <a:ext cx="189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 name="Ink 53">
                  <a:extLst>
                    <a:ext uri="{FF2B5EF4-FFF2-40B4-BE49-F238E27FC236}">
                      <a16:creationId xmlns:a16="http://schemas.microsoft.com/office/drawing/2014/main" id="{26D96089-04B1-450E-BA1B-29403CE43399}"/>
                    </a:ext>
                  </a:extLst>
                </p14:cNvPr>
                <p14:cNvContentPartPr/>
                <p14:nvPr/>
              </p14:nvContentPartPr>
              <p14:xfrm>
                <a:off x="2251451" y="3825731"/>
                <a:ext cx="159840" cy="151920"/>
              </p14:xfrm>
            </p:contentPart>
          </mc:Choice>
          <mc:Fallback xmlns="">
            <p:pic>
              <p:nvPicPr>
                <p:cNvPr id="54" name="Ink 53">
                  <a:extLst>
                    <a:ext uri="{FF2B5EF4-FFF2-40B4-BE49-F238E27FC236}">
                      <a16:creationId xmlns:a16="http://schemas.microsoft.com/office/drawing/2014/main" id="{26D96089-04B1-450E-BA1B-29403CE43399}"/>
                    </a:ext>
                  </a:extLst>
                </p:cNvPr>
                <p:cNvPicPr/>
                <p:nvPr/>
              </p:nvPicPr>
              <p:blipFill>
                <a:blip r:embed="rId101"/>
                <a:stretch>
                  <a:fillRect/>
                </a:stretch>
              </p:blipFill>
              <p:spPr>
                <a:xfrm>
                  <a:off x="2233451" y="3808091"/>
                  <a:ext cx="195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5" name="Ink 54">
                  <a:extLst>
                    <a:ext uri="{FF2B5EF4-FFF2-40B4-BE49-F238E27FC236}">
                      <a16:creationId xmlns:a16="http://schemas.microsoft.com/office/drawing/2014/main" id="{CACEB22F-613B-48BD-AFD6-A26C0C96377A}"/>
                    </a:ext>
                  </a:extLst>
                </p14:cNvPr>
                <p14:cNvContentPartPr/>
                <p14:nvPr/>
              </p14:nvContentPartPr>
              <p14:xfrm>
                <a:off x="2492291" y="3823211"/>
                <a:ext cx="42120" cy="145800"/>
              </p14:xfrm>
            </p:contentPart>
          </mc:Choice>
          <mc:Fallback xmlns="">
            <p:pic>
              <p:nvPicPr>
                <p:cNvPr id="55" name="Ink 54">
                  <a:extLst>
                    <a:ext uri="{FF2B5EF4-FFF2-40B4-BE49-F238E27FC236}">
                      <a16:creationId xmlns:a16="http://schemas.microsoft.com/office/drawing/2014/main" id="{CACEB22F-613B-48BD-AFD6-A26C0C96377A}"/>
                    </a:ext>
                  </a:extLst>
                </p:cNvPr>
                <p:cNvPicPr/>
                <p:nvPr/>
              </p:nvPicPr>
              <p:blipFill>
                <a:blip r:embed="rId103"/>
                <a:stretch>
                  <a:fillRect/>
                </a:stretch>
              </p:blipFill>
              <p:spPr>
                <a:xfrm>
                  <a:off x="2474291" y="3805571"/>
                  <a:ext cx="77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 name="Ink 55">
                  <a:extLst>
                    <a:ext uri="{FF2B5EF4-FFF2-40B4-BE49-F238E27FC236}">
                      <a16:creationId xmlns:a16="http://schemas.microsoft.com/office/drawing/2014/main" id="{67BB761D-2130-419D-83EC-9EA02B2CB7D5}"/>
                    </a:ext>
                  </a:extLst>
                </p14:cNvPr>
                <p14:cNvContentPartPr/>
                <p14:nvPr/>
              </p14:nvContentPartPr>
              <p14:xfrm>
                <a:off x="2657171" y="3843731"/>
                <a:ext cx="169920" cy="165600"/>
              </p14:xfrm>
            </p:contentPart>
          </mc:Choice>
          <mc:Fallback xmlns="">
            <p:pic>
              <p:nvPicPr>
                <p:cNvPr id="56" name="Ink 55">
                  <a:extLst>
                    <a:ext uri="{FF2B5EF4-FFF2-40B4-BE49-F238E27FC236}">
                      <a16:creationId xmlns:a16="http://schemas.microsoft.com/office/drawing/2014/main" id="{67BB761D-2130-419D-83EC-9EA02B2CB7D5}"/>
                    </a:ext>
                  </a:extLst>
                </p:cNvPr>
                <p:cNvPicPr/>
                <p:nvPr/>
              </p:nvPicPr>
              <p:blipFill>
                <a:blip r:embed="rId105"/>
                <a:stretch>
                  <a:fillRect/>
                </a:stretch>
              </p:blipFill>
              <p:spPr>
                <a:xfrm>
                  <a:off x="2639531" y="3825731"/>
                  <a:ext cx="2055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7" name="Ink 56">
                  <a:extLst>
                    <a:ext uri="{FF2B5EF4-FFF2-40B4-BE49-F238E27FC236}">
                      <a16:creationId xmlns:a16="http://schemas.microsoft.com/office/drawing/2014/main" id="{8BC46A89-092A-4E12-95FF-8156991B429A}"/>
                    </a:ext>
                  </a:extLst>
                </p14:cNvPr>
                <p14:cNvContentPartPr/>
                <p14:nvPr/>
              </p14:nvContentPartPr>
              <p14:xfrm>
                <a:off x="3016091" y="3845531"/>
                <a:ext cx="70200" cy="108720"/>
              </p14:xfrm>
            </p:contentPart>
          </mc:Choice>
          <mc:Fallback xmlns="">
            <p:pic>
              <p:nvPicPr>
                <p:cNvPr id="57" name="Ink 56">
                  <a:extLst>
                    <a:ext uri="{FF2B5EF4-FFF2-40B4-BE49-F238E27FC236}">
                      <a16:creationId xmlns:a16="http://schemas.microsoft.com/office/drawing/2014/main" id="{8BC46A89-092A-4E12-95FF-8156991B429A}"/>
                    </a:ext>
                  </a:extLst>
                </p:cNvPr>
                <p:cNvPicPr/>
                <p:nvPr/>
              </p:nvPicPr>
              <p:blipFill>
                <a:blip r:embed="rId107"/>
                <a:stretch>
                  <a:fillRect/>
                </a:stretch>
              </p:blipFill>
              <p:spPr>
                <a:xfrm>
                  <a:off x="2998451" y="3827891"/>
                  <a:ext cx="105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Ink 58">
                  <a:extLst>
                    <a:ext uri="{FF2B5EF4-FFF2-40B4-BE49-F238E27FC236}">
                      <a16:creationId xmlns:a16="http://schemas.microsoft.com/office/drawing/2014/main" id="{3C2C79D0-0555-45E8-A541-5EDCF21A75E0}"/>
                    </a:ext>
                  </a:extLst>
                </p14:cNvPr>
                <p14:cNvContentPartPr/>
                <p14:nvPr/>
              </p14:nvContentPartPr>
              <p14:xfrm>
                <a:off x="3224891" y="3776771"/>
                <a:ext cx="122760" cy="213840"/>
              </p14:xfrm>
            </p:contentPart>
          </mc:Choice>
          <mc:Fallback xmlns="">
            <p:pic>
              <p:nvPicPr>
                <p:cNvPr id="59" name="Ink 58">
                  <a:extLst>
                    <a:ext uri="{FF2B5EF4-FFF2-40B4-BE49-F238E27FC236}">
                      <a16:creationId xmlns:a16="http://schemas.microsoft.com/office/drawing/2014/main" id="{3C2C79D0-0555-45E8-A541-5EDCF21A75E0}"/>
                    </a:ext>
                  </a:extLst>
                </p:cNvPr>
                <p:cNvPicPr/>
                <p:nvPr/>
              </p:nvPicPr>
              <p:blipFill>
                <a:blip r:embed="rId109"/>
                <a:stretch>
                  <a:fillRect/>
                </a:stretch>
              </p:blipFill>
              <p:spPr>
                <a:xfrm>
                  <a:off x="3206891" y="3759131"/>
                  <a:ext cx="1584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Ink 59">
                  <a:extLst>
                    <a:ext uri="{FF2B5EF4-FFF2-40B4-BE49-F238E27FC236}">
                      <a16:creationId xmlns:a16="http://schemas.microsoft.com/office/drawing/2014/main" id="{7E1DA55C-F399-47BB-9EA1-4ABB176E9D5E}"/>
                    </a:ext>
                  </a:extLst>
                </p14:cNvPr>
                <p14:cNvContentPartPr/>
                <p14:nvPr/>
              </p14:nvContentPartPr>
              <p14:xfrm>
                <a:off x="3462131" y="3927611"/>
                <a:ext cx="2160" cy="3960"/>
              </p14:xfrm>
            </p:contentPart>
          </mc:Choice>
          <mc:Fallback xmlns="">
            <p:pic>
              <p:nvPicPr>
                <p:cNvPr id="60" name="Ink 59">
                  <a:extLst>
                    <a:ext uri="{FF2B5EF4-FFF2-40B4-BE49-F238E27FC236}">
                      <a16:creationId xmlns:a16="http://schemas.microsoft.com/office/drawing/2014/main" id="{7E1DA55C-F399-47BB-9EA1-4ABB176E9D5E}"/>
                    </a:ext>
                  </a:extLst>
                </p:cNvPr>
                <p:cNvPicPr/>
                <p:nvPr/>
              </p:nvPicPr>
              <p:blipFill>
                <a:blip r:embed="rId111"/>
                <a:stretch>
                  <a:fillRect/>
                </a:stretch>
              </p:blipFill>
              <p:spPr>
                <a:xfrm>
                  <a:off x="3444491" y="3909611"/>
                  <a:ext cx="378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91CB5CCB-2359-4ED0-A813-C02D85585991}"/>
                    </a:ext>
                  </a:extLst>
                </p14:cNvPr>
                <p14:cNvContentPartPr/>
                <p14:nvPr/>
              </p14:nvContentPartPr>
              <p14:xfrm>
                <a:off x="3534851" y="3758771"/>
                <a:ext cx="90720" cy="174960"/>
              </p14:xfrm>
            </p:contentPart>
          </mc:Choice>
          <mc:Fallback xmlns="">
            <p:pic>
              <p:nvPicPr>
                <p:cNvPr id="61" name="Ink 60">
                  <a:extLst>
                    <a:ext uri="{FF2B5EF4-FFF2-40B4-BE49-F238E27FC236}">
                      <a16:creationId xmlns:a16="http://schemas.microsoft.com/office/drawing/2014/main" id="{91CB5CCB-2359-4ED0-A813-C02D85585991}"/>
                    </a:ext>
                  </a:extLst>
                </p:cNvPr>
                <p:cNvPicPr/>
                <p:nvPr/>
              </p:nvPicPr>
              <p:blipFill>
                <a:blip r:embed="rId113"/>
                <a:stretch>
                  <a:fillRect/>
                </a:stretch>
              </p:blipFill>
              <p:spPr>
                <a:xfrm>
                  <a:off x="3517211" y="3741131"/>
                  <a:ext cx="126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3504750E-CB6E-4C17-AF2E-D0A0C159B06E}"/>
                    </a:ext>
                  </a:extLst>
                </p14:cNvPr>
                <p14:cNvContentPartPr/>
                <p14:nvPr/>
              </p14:nvContentPartPr>
              <p14:xfrm>
                <a:off x="3539171" y="3747971"/>
                <a:ext cx="125280" cy="49680"/>
              </p14:xfrm>
            </p:contentPart>
          </mc:Choice>
          <mc:Fallback xmlns="">
            <p:pic>
              <p:nvPicPr>
                <p:cNvPr id="62" name="Ink 61">
                  <a:extLst>
                    <a:ext uri="{FF2B5EF4-FFF2-40B4-BE49-F238E27FC236}">
                      <a16:creationId xmlns:a16="http://schemas.microsoft.com/office/drawing/2014/main" id="{3504750E-CB6E-4C17-AF2E-D0A0C159B06E}"/>
                    </a:ext>
                  </a:extLst>
                </p:cNvPr>
                <p:cNvPicPr/>
                <p:nvPr/>
              </p:nvPicPr>
              <p:blipFill>
                <a:blip r:embed="rId115"/>
                <a:stretch>
                  <a:fillRect/>
                </a:stretch>
              </p:blipFill>
              <p:spPr>
                <a:xfrm>
                  <a:off x="3521171" y="3730331"/>
                  <a:ext cx="160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48" name="Ink 447">
                  <a:extLst>
                    <a:ext uri="{FF2B5EF4-FFF2-40B4-BE49-F238E27FC236}">
                      <a16:creationId xmlns:a16="http://schemas.microsoft.com/office/drawing/2014/main" id="{79339D0D-7304-4BB2-B12D-8FB8E431B071}"/>
                    </a:ext>
                  </a:extLst>
                </p14:cNvPr>
                <p14:cNvContentPartPr/>
                <p14:nvPr/>
              </p14:nvContentPartPr>
              <p14:xfrm>
                <a:off x="3769211" y="3680651"/>
                <a:ext cx="39960" cy="68040"/>
              </p14:xfrm>
            </p:contentPart>
          </mc:Choice>
          <mc:Fallback xmlns="">
            <p:pic>
              <p:nvPicPr>
                <p:cNvPr id="448" name="Ink 447">
                  <a:extLst>
                    <a:ext uri="{FF2B5EF4-FFF2-40B4-BE49-F238E27FC236}">
                      <a16:creationId xmlns:a16="http://schemas.microsoft.com/office/drawing/2014/main" id="{79339D0D-7304-4BB2-B12D-8FB8E431B071}"/>
                    </a:ext>
                  </a:extLst>
                </p:cNvPr>
                <p:cNvPicPr/>
                <p:nvPr/>
              </p:nvPicPr>
              <p:blipFill>
                <a:blip r:embed="rId117"/>
                <a:stretch>
                  <a:fillRect/>
                </a:stretch>
              </p:blipFill>
              <p:spPr>
                <a:xfrm>
                  <a:off x="3751211" y="3662651"/>
                  <a:ext cx="75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49" name="Ink 448">
                  <a:extLst>
                    <a:ext uri="{FF2B5EF4-FFF2-40B4-BE49-F238E27FC236}">
                      <a16:creationId xmlns:a16="http://schemas.microsoft.com/office/drawing/2014/main" id="{02933610-CF49-416E-9649-B0745071D6EF}"/>
                    </a:ext>
                  </a:extLst>
                </p14:cNvPr>
                <p14:cNvContentPartPr/>
                <p14:nvPr/>
              </p14:nvContentPartPr>
              <p14:xfrm>
                <a:off x="3957491" y="3714131"/>
                <a:ext cx="102240" cy="200880"/>
              </p14:xfrm>
            </p:contentPart>
          </mc:Choice>
          <mc:Fallback xmlns="">
            <p:pic>
              <p:nvPicPr>
                <p:cNvPr id="449" name="Ink 448">
                  <a:extLst>
                    <a:ext uri="{FF2B5EF4-FFF2-40B4-BE49-F238E27FC236}">
                      <a16:creationId xmlns:a16="http://schemas.microsoft.com/office/drawing/2014/main" id="{02933610-CF49-416E-9649-B0745071D6EF}"/>
                    </a:ext>
                  </a:extLst>
                </p:cNvPr>
                <p:cNvPicPr/>
                <p:nvPr/>
              </p:nvPicPr>
              <p:blipFill>
                <a:blip r:embed="rId119"/>
                <a:stretch>
                  <a:fillRect/>
                </a:stretch>
              </p:blipFill>
              <p:spPr>
                <a:xfrm>
                  <a:off x="3939851" y="3696491"/>
                  <a:ext cx="137880" cy="236520"/>
                </a:xfrm>
                <a:prstGeom prst="rect">
                  <a:avLst/>
                </a:prstGeom>
              </p:spPr>
            </p:pic>
          </mc:Fallback>
        </mc:AlternateContent>
      </p:grpSp>
      <p:grpSp>
        <p:nvGrpSpPr>
          <p:cNvPr id="453" name="Group 452">
            <a:extLst>
              <a:ext uri="{FF2B5EF4-FFF2-40B4-BE49-F238E27FC236}">
                <a16:creationId xmlns:a16="http://schemas.microsoft.com/office/drawing/2014/main" id="{D61A6BC9-DFB0-4F4C-BD2F-44C8EBBE1945}"/>
              </a:ext>
            </a:extLst>
          </p:cNvPr>
          <p:cNvGrpSpPr/>
          <p:nvPr/>
        </p:nvGrpSpPr>
        <p:grpSpPr>
          <a:xfrm>
            <a:off x="2458451" y="2727011"/>
            <a:ext cx="868320" cy="315720"/>
            <a:chOff x="2458451" y="2727011"/>
            <a:chExt cx="868320" cy="315720"/>
          </a:xfrm>
        </p:grpSpPr>
        <mc:AlternateContent xmlns:mc="http://schemas.openxmlformats.org/markup-compatibility/2006" xmlns:p14="http://schemas.microsoft.com/office/powerpoint/2010/main">
          <mc:Choice Requires="p14">
            <p:contentPart p14:bwMode="auto" r:id="rId120">
              <p14:nvContentPartPr>
                <p14:cNvPr id="451" name="Ink 450">
                  <a:extLst>
                    <a:ext uri="{FF2B5EF4-FFF2-40B4-BE49-F238E27FC236}">
                      <a16:creationId xmlns:a16="http://schemas.microsoft.com/office/drawing/2014/main" id="{C97D50D1-9148-41F9-B353-55485A8D4CD8}"/>
                    </a:ext>
                  </a:extLst>
                </p14:cNvPr>
                <p14:cNvContentPartPr/>
                <p14:nvPr/>
              </p14:nvContentPartPr>
              <p14:xfrm>
                <a:off x="2475011" y="2791811"/>
                <a:ext cx="851760" cy="46800"/>
              </p14:xfrm>
            </p:contentPart>
          </mc:Choice>
          <mc:Fallback xmlns="">
            <p:pic>
              <p:nvPicPr>
                <p:cNvPr id="451" name="Ink 450">
                  <a:extLst>
                    <a:ext uri="{FF2B5EF4-FFF2-40B4-BE49-F238E27FC236}">
                      <a16:creationId xmlns:a16="http://schemas.microsoft.com/office/drawing/2014/main" id="{C97D50D1-9148-41F9-B353-55485A8D4CD8}"/>
                    </a:ext>
                  </a:extLst>
                </p:cNvPr>
                <p:cNvPicPr/>
                <p:nvPr/>
              </p:nvPicPr>
              <p:blipFill>
                <a:blip r:embed="rId121"/>
                <a:stretch>
                  <a:fillRect/>
                </a:stretch>
              </p:blipFill>
              <p:spPr>
                <a:xfrm>
                  <a:off x="2457011" y="2774171"/>
                  <a:ext cx="8874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52" name="Ink 451">
                  <a:extLst>
                    <a:ext uri="{FF2B5EF4-FFF2-40B4-BE49-F238E27FC236}">
                      <a16:creationId xmlns:a16="http://schemas.microsoft.com/office/drawing/2014/main" id="{A1347260-4640-4CBB-A45D-490082DA9717}"/>
                    </a:ext>
                  </a:extLst>
                </p14:cNvPr>
                <p14:cNvContentPartPr/>
                <p14:nvPr/>
              </p14:nvContentPartPr>
              <p14:xfrm>
                <a:off x="2458451" y="2727011"/>
                <a:ext cx="261000" cy="315720"/>
              </p14:xfrm>
            </p:contentPart>
          </mc:Choice>
          <mc:Fallback xmlns="">
            <p:pic>
              <p:nvPicPr>
                <p:cNvPr id="452" name="Ink 451">
                  <a:extLst>
                    <a:ext uri="{FF2B5EF4-FFF2-40B4-BE49-F238E27FC236}">
                      <a16:creationId xmlns:a16="http://schemas.microsoft.com/office/drawing/2014/main" id="{A1347260-4640-4CBB-A45D-490082DA9717}"/>
                    </a:ext>
                  </a:extLst>
                </p:cNvPr>
                <p:cNvPicPr/>
                <p:nvPr/>
              </p:nvPicPr>
              <p:blipFill>
                <a:blip r:embed="rId123"/>
                <a:stretch>
                  <a:fillRect/>
                </a:stretch>
              </p:blipFill>
              <p:spPr>
                <a:xfrm>
                  <a:off x="2440451" y="2709371"/>
                  <a:ext cx="296640" cy="351360"/>
                </a:xfrm>
                <a:prstGeom prst="rect">
                  <a:avLst/>
                </a:prstGeom>
              </p:spPr>
            </p:pic>
          </mc:Fallback>
        </mc:AlternateContent>
      </p:grpSp>
      <p:grpSp>
        <p:nvGrpSpPr>
          <p:cNvPr id="473" name="Group 472">
            <a:extLst>
              <a:ext uri="{FF2B5EF4-FFF2-40B4-BE49-F238E27FC236}">
                <a16:creationId xmlns:a16="http://schemas.microsoft.com/office/drawing/2014/main" id="{86978801-4A1E-4CB4-B4E0-EC653C9B5188}"/>
              </a:ext>
            </a:extLst>
          </p:cNvPr>
          <p:cNvGrpSpPr/>
          <p:nvPr/>
        </p:nvGrpSpPr>
        <p:grpSpPr>
          <a:xfrm>
            <a:off x="3614411" y="2708291"/>
            <a:ext cx="1240920" cy="257040"/>
            <a:chOff x="3614411" y="2708291"/>
            <a:chExt cx="1240920" cy="257040"/>
          </a:xfrm>
        </p:grpSpPr>
        <mc:AlternateContent xmlns:mc="http://schemas.openxmlformats.org/markup-compatibility/2006" xmlns:p14="http://schemas.microsoft.com/office/powerpoint/2010/main">
          <mc:Choice Requires="p14">
            <p:contentPart p14:bwMode="auto" r:id="rId124">
              <p14:nvContentPartPr>
                <p14:cNvPr id="454" name="Ink 453">
                  <a:extLst>
                    <a:ext uri="{FF2B5EF4-FFF2-40B4-BE49-F238E27FC236}">
                      <a16:creationId xmlns:a16="http://schemas.microsoft.com/office/drawing/2014/main" id="{2EA335AB-F708-4901-8D7A-BFA886A340A9}"/>
                    </a:ext>
                  </a:extLst>
                </p14:cNvPr>
                <p14:cNvContentPartPr/>
                <p14:nvPr/>
              </p14:nvContentPartPr>
              <p14:xfrm>
                <a:off x="3614411" y="2745011"/>
                <a:ext cx="41760" cy="184320"/>
              </p14:xfrm>
            </p:contentPart>
          </mc:Choice>
          <mc:Fallback xmlns="">
            <p:pic>
              <p:nvPicPr>
                <p:cNvPr id="454" name="Ink 453">
                  <a:extLst>
                    <a:ext uri="{FF2B5EF4-FFF2-40B4-BE49-F238E27FC236}">
                      <a16:creationId xmlns:a16="http://schemas.microsoft.com/office/drawing/2014/main" id="{2EA335AB-F708-4901-8D7A-BFA886A340A9}"/>
                    </a:ext>
                  </a:extLst>
                </p:cNvPr>
                <p:cNvPicPr/>
                <p:nvPr/>
              </p:nvPicPr>
              <p:blipFill>
                <a:blip r:embed="rId125"/>
                <a:stretch>
                  <a:fillRect/>
                </a:stretch>
              </p:blipFill>
              <p:spPr>
                <a:xfrm>
                  <a:off x="3596771" y="2727011"/>
                  <a:ext cx="77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5" name="Ink 454">
                  <a:extLst>
                    <a:ext uri="{FF2B5EF4-FFF2-40B4-BE49-F238E27FC236}">
                      <a16:creationId xmlns:a16="http://schemas.microsoft.com/office/drawing/2014/main" id="{3820431E-2967-431C-B150-6EEF01964D9F}"/>
                    </a:ext>
                  </a:extLst>
                </p14:cNvPr>
                <p14:cNvContentPartPr/>
                <p14:nvPr/>
              </p14:nvContentPartPr>
              <p14:xfrm>
                <a:off x="3630251" y="2708291"/>
                <a:ext cx="107280" cy="189000"/>
              </p14:xfrm>
            </p:contentPart>
          </mc:Choice>
          <mc:Fallback xmlns="">
            <p:pic>
              <p:nvPicPr>
                <p:cNvPr id="455" name="Ink 454">
                  <a:extLst>
                    <a:ext uri="{FF2B5EF4-FFF2-40B4-BE49-F238E27FC236}">
                      <a16:creationId xmlns:a16="http://schemas.microsoft.com/office/drawing/2014/main" id="{3820431E-2967-431C-B150-6EEF01964D9F}"/>
                    </a:ext>
                  </a:extLst>
                </p:cNvPr>
                <p:cNvPicPr/>
                <p:nvPr/>
              </p:nvPicPr>
              <p:blipFill>
                <a:blip r:embed="rId127"/>
                <a:stretch>
                  <a:fillRect/>
                </a:stretch>
              </p:blipFill>
              <p:spPr>
                <a:xfrm>
                  <a:off x="3612251" y="2690291"/>
                  <a:ext cx="1429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56" name="Ink 455">
                  <a:extLst>
                    <a:ext uri="{FF2B5EF4-FFF2-40B4-BE49-F238E27FC236}">
                      <a16:creationId xmlns:a16="http://schemas.microsoft.com/office/drawing/2014/main" id="{8B83C53F-AD11-4C3C-BC0C-263DF2233911}"/>
                    </a:ext>
                  </a:extLst>
                </p14:cNvPr>
                <p14:cNvContentPartPr/>
                <p14:nvPr/>
              </p14:nvContentPartPr>
              <p14:xfrm>
                <a:off x="3807011" y="2782091"/>
                <a:ext cx="92880" cy="128160"/>
              </p14:xfrm>
            </p:contentPart>
          </mc:Choice>
          <mc:Fallback xmlns="">
            <p:pic>
              <p:nvPicPr>
                <p:cNvPr id="456" name="Ink 455">
                  <a:extLst>
                    <a:ext uri="{FF2B5EF4-FFF2-40B4-BE49-F238E27FC236}">
                      <a16:creationId xmlns:a16="http://schemas.microsoft.com/office/drawing/2014/main" id="{8B83C53F-AD11-4C3C-BC0C-263DF2233911}"/>
                    </a:ext>
                  </a:extLst>
                </p:cNvPr>
                <p:cNvPicPr/>
                <p:nvPr/>
              </p:nvPicPr>
              <p:blipFill>
                <a:blip r:embed="rId129"/>
                <a:stretch>
                  <a:fillRect/>
                </a:stretch>
              </p:blipFill>
              <p:spPr>
                <a:xfrm>
                  <a:off x="3789011" y="2764091"/>
                  <a:ext cx="128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57" name="Ink 456">
                  <a:extLst>
                    <a:ext uri="{FF2B5EF4-FFF2-40B4-BE49-F238E27FC236}">
                      <a16:creationId xmlns:a16="http://schemas.microsoft.com/office/drawing/2014/main" id="{5DE123FE-4032-405B-91AE-816139EEF763}"/>
                    </a:ext>
                  </a:extLst>
                </p14:cNvPr>
                <p14:cNvContentPartPr/>
                <p14:nvPr/>
              </p14:nvContentPartPr>
              <p14:xfrm>
                <a:off x="3988451" y="2762651"/>
                <a:ext cx="79560" cy="126000"/>
              </p14:xfrm>
            </p:contentPart>
          </mc:Choice>
          <mc:Fallback xmlns="">
            <p:pic>
              <p:nvPicPr>
                <p:cNvPr id="457" name="Ink 456">
                  <a:extLst>
                    <a:ext uri="{FF2B5EF4-FFF2-40B4-BE49-F238E27FC236}">
                      <a16:creationId xmlns:a16="http://schemas.microsoft.com/office/drawing/2014/main" id="{5DE123FE-4032-405B-91AE-816139EEF763}"/>
                    </a:ext>
                  </a:extLst>
                </p:cNvPr>
                <p:cNvPicPr/>
                <p:nvPr/>
              </p:nvPicPr>
              <p:blipFill>
                <a:blip r:embed="rId131"/>
                <a:stretch>
                  <a:fillRect/>
                </a:stretch>
              </p:blipFill>
              <p:spPr>
                <a:xfrm>
                  <a:off x="3970811" y="2744651"/>
                  <a:ext cx="115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58" name="Ink 457">
                  <a:extLst>
                    <a:ext uri="{FF2B5EF4-FFF2-40B4-BE49-F238E27FC236}">
                      <a16:creationId xmlns:a16="http://schemas.microsoft.com/office/drawing/2014/main" id="{DFC12E5A-AB94-4D00-9253-E2AE3582C2D0}"/>
                    </a:ext>
                  </a:extLst>
                </p14:cNvPr>
                <p14:cNvContentPartPr/>
                <p14:nvPr/>
              </p14:nvContentPartPr>
              <p14:xfrm>
                <a:off x="4127411" y="2770571"/>
                <a:ext cx="138960" cy="144360"/>
              </p14:xfrm>
            </p:contentPart>
          </mc:Choice>
          <mc:Fallback xmlns="">
            <p:pic>
              <p:nvPicPr>
                <p:cNvPr id="458" name="Ink 457">
                  <a:extLst>
                    <a:ext uri="{FF2B5EF4-FFF2-40B4-BE49-F238E27FC236}">
                      <a16:creationId xmlns:a16="http://schemas.microsoft.com/office/drawing/2014/main" id="{DFC12E5A-AB94-4D00-9253-E2AE3582C2D0}"/>
                    </a:ext>
                  </a:extLst>
                </p:cNvPr>
                <p:cNvPicPr/>
                <p:nvPr/>
              </p:nvPicPr>
              <p:blipFill>
                <a:blip r:embed="rId133"/>
                <a:stretch>
                  <a:fillRect/>
                </a:stretch>
              </p:blipFill>
              <p:spPr>
                <a:xfrm>
                  <a:off x="4109411" y="2752931"/>
                  <a:ext cx="174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59" name="Ink 458">
                  <a:extLst>
                    <a:ext uri="{FF2B5EF4-FFF2-40B4-BE49-F238E27FC236}">
                      <a16:creationId xmlns:a16="http://schemas.microsoft.com/office/drawing/2014/main" id="{17495BFD-4195-4913-93C5-38036DC63BF4}"/>
                    </a:ext>
                  </a:extLst>
                </p14:cNvPr>
                <p14:cNvContentPartPr/>
                <p14:nvPr/>
              </p14:nvContentPartPr>
              <p14:xfrm>
                <a:off x="4303091" y="2746451"/>
                <a:ext cx="68760" cy="123120"/>
              </p14:xfrm>
            </p:contentPart>
          </mc:Choice>
          <mc:Fallback xmlns="">
            <p:pic>
              <p:nvPicPr>
                <p:cNvPr id="459" name="Ink 458">
                  <a:extLst>
                    <a:ext uri="{FF2B5EF4-FFF2-40B4-BE49-F238E27FC236}">
                      <a16:creationId xmlns:a16="http://schemas.microsoft.com/office/drawing/2014/main" id="{17495BFD-4195-4913-93C5-38036DC63BF4}"/>
                    </a:ext>
                  </a:extLst>
                </p:cNvPr>
                <p:cNvPicPr/>
                <p:nvPr/>
              </p:nvPicPr>
              <p:blipFill>
                <a:blip r:embed="rId135"/>
                <a:stretch>
                  <a:fillRect/>
                </a:stretch>
              </p:blipFill>
              <p:spPr>
                <a:xfrm>
                  <a:off x="4285451" y="2728811"/>
                  <a:ext cx="104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60" name="Ink 459">
                  <a:extLst>
                    <a:ext uri="{FF2B5EF4-FFF2-40B4-BE49-F238E27FC236}">
                      <a16:creationId xmlns:a16="http://schemas.microsoft.com/office/drawing/2014/main" id="{C3301E51-4ACF-405B-BEB4-5027C55D1319}"/>
                    </a:ext>
                  </a:extLst>
                </p14:cNvPr>
                <p14:cNvContentPartPr/>
                <p14:nvPr/>
              </p14:nvContentPartPr>
              <p14:xfrm>
                <a:off x="4344491" y="2785691"/>
                <a:ext cx="163080" cy="70200"/>
              </p14:xfrm>
            </p:contentPart>
          </mc:Choice>
          <mc:Fallback xmlns="">
            <p:pic>
              <p:nvPicPr>
                <p:cNvPr id="460" name="Ink 459">
                  <a:extLst>
                    <a:ext uri="{FF2B5EF4-FFF2-40B4-BE49-F238E27FC236}">
                      <a16:creationId xmlns:a16="http://schemas.microsoft.com/office/drawing/2014/main" id="{C3301E51-4ACF-405B-BEB4-5027C55D1319}"/>
                    </a:ext>
                  </a:extLst>
                </p:cNvPr>
                <p:cNvPicPr/>
                <p:nvPr/>
              </p:nvPicPr>
              <p:blipFill>
                <a:blip r:embed="rId137"/>
                <a:stretch>
                  <a:fillRect/>
                </a:stretch>
              </p:blipFill>
              <p:spPr>
                <a:xfrm>
                  <a:off x="4326851" y="2767691"/>
                  <a:ext cx="198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61" name="Ink 460">
                  <a:extLst>
                    <a:ext uri="{FF2B5EF4-FFF2-40B4-BE49-F238E27FC236}">
                      <a16:creationId xmlns:a16="http://schemas.microsoft.com/office/drawing/2014/main" id="{06B1B298-7DAC-4111-AD94-97204A31DB34}"/>
                    </a:ext>
                  </a:extLst>
                </p14:cNvPr>
                <p14:cNvContentPartPr/>
                <p14:nvPr/>
              </p14:nvContentPartPr>
              <p14:xfrm>
                <a:off x="4511531" y="2800451"/>
                <a:ext cx="22680" cy="164880"/>
              </p14:xfrm>
            </p:contentPart>
          </mc:Choice>
          <mc:Fallback xmlns="">
            <p:pic>
              <p:nvPicPr>
                <p:cNvPr id="461" name="Ink 460">
                  <a:extLst>
                    <a:ext uri="{FF2B5EF4-FFF2-40B4-BE49-F238E27FC236}">
                      <a16:creationId xmlns:a16="http://schemas.microsoft.com/office/drawing/2014/main" id="{06B1B298-7DAC-4111-AD94-97204A31DB34}"/>
                    </a:ext>
                  </a:extLst>
                </p:cNvPr>
                <p:cNvPicPr/>
                <p:nvPr/>
              </p:nvPicPr>
              <p:blipFill>
                <a:blip r:embed="rId139"/>
                <a:stretch>
                  <a:fillRect/>
                </a:stretch>
              </p:blipFill>
              <p:spPr>
                <a:xfrm>
                  <a:off x="4493531" y="2782811"/>
                  <a:ext cx="58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65" name="Ink 464">
                  <a:extLst>
                    <a:ext uri="{FF2B5EF4-FFF2-40B4-BE49-F238E27FC236}">
                      <a16:creationId xmlns:a16="http://schemas.microsoft.com/office/drawing/2014/main" id="{5CC9CD2C-9654-4DF1-B696-C838BE3A9D11}"/>
                    </a:ext>
                  </a:extLst>
                </p14:cNvPr>
                <p14:cNvContentPartPr/>
                <p14:nvPr/>
              </p14:nvContentPartPr>
              <p14:xfrm>
                <a:off x="4729691" y="2760491"/>
                <a:ext cx="107640" cy="18000"/>
              </p14:xfrm>
            </p:contentPart>
          </mc:Choice>
          <mc:Fallback xmlns="">
            <p:pic>
              <p:nvPicPr>
                <p:cNvPr id="465" name="Ink 464">
                  <a:extLst>
                    <a:ext uri="{FF2B5EF4-FFF2-40B4-BE49-F238E27FC236}">
                      <a16:creationId xmlns:a16="http://schemas.microsoft.com/office/drawing/2014/main" id="{5CC9CD2C-9654-4DF1-B696-C838BE3A9D11}"/>
                    </a:ext>
                  </a:extLst>
                </p:cNvPr>
                <p:cNvPicPr/>
                <p:nvPr/>
              </p:nvPicPr>
              <p:blipFill>
                <a:blip r:embed="rId141"/>
                <a:stretch>
                  <a:fillRect/>
                </a:stretch>
              </p:blipFill>
              <p:spPr>
                <a:xfrm>
                  <a:off x="4712051" y="2742491"/>
                  <a:ext cx="1432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66" name="Ink 465">
                  <a:extLst>
                    <a:ext uri="{FF2B5EF4-FFF2-40B4-BE49-F238E27FC236}">
                      <a16:creationId xmlns:a16="http://schemas.microsoft.com/office/drawing/2014/main" id="{B91EA44C-B962-4701-AB3E-7372A2781A45}"/>
                    </a:ext>
                  </a:extLst>
                </p14:cNvPr>
                <p14:cNvContentPartPr/>
                <p14:nvPr/>
              </p14:nvContentPartPr>
              <p14:xfrm>
                <a:off x="4739051" y="2805491"/>
                <a:ext cx="116280" cy="19800"/>
              </p14:xfrm>
            </p:contentPart>
          </mc:Choice>
          <mc:Fallback xmlns="">
            <p:pic>
              <p:nvPicPr>
                <p:cNvPr id="466" name="Ink 465">
                  <a:extLst>
                    <a:ext uri="{FF2B5EF4-FFF2-40B4-BE49-F238E27FC236}">
                      <a16:creationId xmlns:a16="http://schemas.microsoft.com/office/drawing/2014/main" id="{B91EA44C-B962-4701-AB3E-7372A2781A45}"/>
                    </a:ext>
                  </a:extLst>
                </p:cNvPr>
                <p:cNvPicPr/>
                <p:nvPr/>
              </p:nvPicPr>
              <p:blipFill>
                <a:blip r:embed="rId143"/>
                <a:stretch>
                  <a:fillRect/>
                </a:stretch>
              </p:blipFill>
              <p:spPr>
                <a:xfrm>
                  <a:off x="4721051" y="2787851"/>
                  <a:ext cx="151920" cy="55440"/>
                </a:xfrm>
                <a:prstGeom prst="rect">
                  <a:avLst/>
                </a:prstGeom>
              </p:spPr>
            </p:pic>
          </mc:Fallback>
        </mc:AlternateContent>
      </p:grpSp>
      <p:grpSp>
        <p:nvGrpSpPr>
          <p:cNvPr id="472" name="Group 471">
            <a:extLst>
              <a:ext uri="{FF2B5EF4-FFF2-40B4-BE49-F238E27FC236}">
                <a16:creationId xmlns:a16="http://schemas.microsoft.com/office/drawing/2014/main" id="{C48662F6-0DDB-40B4-9163-8992C16CD7C1}"/>
              </a:ext>
            </a:extLst>
          </p:cNvPr>
          <p:cNvGrpSpPr/>
          <p:nvPr/>
        </p:nvGrpSpPr>
        <p:grpSpPr>
          <a:xfrm>
            <a:off x="5079611" y="2592371"/>
            <a:ext cx="482400" cy="595440"/>
            <a:chOff x="5079611" y="2592371"/>
            <a:chExt cx="482400" cy="595440"/>
          </a:xfrm>
        </p:grpSpPr>
        <mc:AlternateContent xmlns:mc="http://schemas.openxmlformats.org/markup-compatibility/2006" xmlns:p14="http://schemas.microsoft.com/office/powerpoint/2010/main">
          <mc:Choice Requires="p14">
            <p:contentPart p14:bwMode="auto" r:id="rId144">
              <p14:nvContentPartPr>
                <p14:cNvPr id="467" name="Ink 466">
                  <a:extLst>
                    <a:ext uri="{FF2B5EF4-FFF2-40B4-BE49-F238E27FC236}">
                      <a16:creationId xmlns:a16="http://schemas.microsoft.com/office/drawing/2014/main" id="{B19FC48F-7758-4C62-A4C3-23046ABBF79B}"/>
                    </a:ext>
                  </a:extLst>
                </p14:cNvPr>
                <p14:cNvContentPartPr/>
                <p14:nvPr/>
              </p14:nvContentPartPr>
              <p14:xfrm>
                <a:off x="5142611" y="2592371"/>
                <a:ext cx="25560" cy="219240"/>
              </p14:xfrm>
            </p:contentPart>
          </mc:Choice>
          <mc:Fallback xmlns="">
            <p:pic>
              <p:nvPicPr>
                <p:cNvPr id="467" name="Ink 466">
                  <a:extLst>
                    <a:ext uri="{FF2B5EF4-FFF2-40B4-BE49-F238E27FC236}">
                      <a16:creationId xmlns:a16="http://schemas.microsoft.com/office/drawing/2014/main" id="{B19FC48F-7758-4C62-A4C3-23046ABBF79B}"/>
                    </a:ext>
                  </a:extLst>
                </p:cNvPr>
                <p:cNvPicPr/>
                <p:nvPr/>
              </p:nvPicPr>
              <p:blipFill>
                <a:blip r:embed="rId145"/>
                <a:stretch>
                  <a:fillRect/>
                </a:stretch>
              </p:blipFill>
              <p:spPr>
                <a:xfrm>
                  <a:off x="5124611" y="2574731"/>
                  <a:ext cx="61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68" name="Ink 467">
                  <a:extLst>
                    <a:ext uri="{FF2B5EF4-FFF2-40B4-BE49-F238E27FC236}">
                      <a16:creationId xmlns:a16="http://schemas.microsoft.com/office/drawing/2014/main" id="{4D5D9D25-C066-4939-B7A7-46CDAEC996B3}"/>
                    </a:ext>
                  </a:extLst>
                </p14:cNvPr>
                <p14:cNvContentPartPr/>
                <p14:nvPr/>
              </p14:nvContentPartPr>
              <p14:xfrm>
                <a:off x="5330531" y="2714411"/>
                <a:ext cx="97920" cy="158760"/>
              </p14:xfrm>
            </p:contentPart>
          </mc:Choice>
          <mc:Fallback xmlns="">
            <p:pic>
              <p:nvPicPr>
                <p:cNvPr id="468" name="Ink 467">
                  <a:extLst>
                    <a:ext uri="{FF2B5EF4-FFF2-40B4-BE49-F238E27FC236}">
                      <a16:creationId xmlns:a16="http://schemas.microsoft.com/office/drawing/2014/main" id="{4D5D9D25-C066-4939-B7A7-46CDAEC996B3}"/>
                    </a:ext>
                  </a:extLst>
                </p:cNvPr>
                <p:cNvPicPr/>
                <p:nvPr/>
              </p:nvPicPr>
              <p:blipFill>
                <a:blip r:embed="rId147"/>
                <a:stretch>
                  <a:fillRect/>
                </a:stretch>
              </p:blipFill>
              <p:spPr>
                <a:xfrm>
                  <a:off x="5312891" y="2696771"/>
                  <a:ext cx="1335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69" name="Ink 468">
                  <a:extLst>
                    <a:ext uri="{FF2B5EF4-FFF2-40B4-BE49-F238E27FC236}">
                      <a16:creationId xmlns:a16="http://schemas.microsoft.com/office/drawing/2014/main" id="{93E11CC3-D549-484C-A96B-078C94037F0D}"/>
                    </a:ext>
                  </a:extLst>
                </p14:cNvPr>
                <p14:cNvContentPartPr/>
                <p14:nvPr/>
              </p14:nvContentPartPr>
              <p14:xfrm>
                <a:off x="5079611" y="2947691"/>
                <a:ext cx="397800" cy="14760"/>
              </p14:xfrm>
            </p:contentPart>
          </mc:Choice>
          <mc:Fallback xmlns="">
            <p:pic>
              <p:nvPicPr>
                <p:cNvPr id="469" name="Ink 468">
                  <a:extLst>
                    <a:ext uri="{FF2B5EF4-FFF2-40B4-BE49-F238E27FC236}">
                      <a16:creationId xmlns:a16="http://schemas.microsoft.com/office/drawing/2014/main" id="{93E11CC3-D549-484C-A96B-078C94037F0D}"/>
                    </a:ext>
                  </a:extLst>
                </p:cNvPr>
                <p:cNvPicPr/>
                <p:nvPr/>
              </p:nvPicPr>
              <p:blipFill>
                <a:blip r:embed="rId149"/>
                <a:stretch>
                  <a:fillRect/>
                </a:stretch>
              </p:blipFill>
              <p:spPr>
                <a:xfrm>
                  <a:off x="5061611" y="2930051"/>
                  <a:ext cx="43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70" name="Ink 469">
                  <a:extLst>
                    <a:ext uri="{FF2B5EF4-FFF2-40B4-BE49-F238E27FC236}">
                      <a16:creationId xmlns:a16="http://schemas.microsoft.com/office/drawing/2014/main" id="{CCE17BD5-9C45-4B55-8E9F-D9833B2B7D35}"/>
                    </a:ext>
                  </a:extLst>
                </p14:cNvPr>
                <p14:cNvContentPartPr/>
                <p14:nvPr/>
              </p14:nvContentPartPr>
              <p14:xfrm>
                <a:off x="5176091" y="3052091"/>
                <a:ext cx="204120" cy="128520"/>
              </p14:xfrm>
            </p:contentPart>
          </mc:Choice>
          <mc:Fallback xmlns="">
            <p:pic>
              <p:nvPicPr>
                <p:cNvPr id="470" name="Ink 469">
                  <a:extLst>
                    <a:ext uri="{FF2B5EF4-FFF2-40B4-BE49-F238E27FC236}">
                      <a16:creationId xmlns:a16="http://schemas.microsoft.com/office/drawing/2014/main" id="{CCE17BD5-9C45-4B55-8E9F-D9833B2B7D35}"/>
                    </a:ext>
                  </a:extLst>
                </p:cNvPr>
                <p:cNvPicPr/>
                <p:nvPr/>
              </p:nvPicPr>
              <p:blipFill>
                <a:blip r:embed="rId151"/>
                <a:stretch>
                  <a:fillRect/>
                </a:stretch>
              </p:blipFill>
              <p:spPr>
                <a:xfrm>
                  <a:off x="5158091" y="3034451"/>
                  <a:ext cx="239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71" name="Ink 470">
                  <a:extLst>
                    <a:ext uri="{FF2B5EF4-FFF2-40B4-BE49-F238E27FC236}">
                      <a16:creationId xmlns:a16="http://schemas.microsoft.com/office/drawing/2014/main" id="{F557181B-B66D-4ADB-BEB8-2E1936A6D484}"/>
                    </a:ext>
                  </a:extLst>
                </p14:cNvPr>
                <p14:cNvContentPartPr/>
                <p14:nvPr/>
              </p14:nvContentPartPr>
              <p14:xfrm>
                <a:off x="5424131" y="3021851"/>
                <a:ext cx="137880" cy="165960"/>
              </p14:xfrm>
            </p:contentPart>
          </mc:Choice>
          <mc:Fallback xmlns="">
            <p:pic>
              <p:nvPicPr>
                <p:cNvPr id="471" name="Ink 470">
                  <a:extLst>
                    <a:ext uri="{FF2B5EF4-FFF2-40B4-BE49-F238E27FC236}">
                      <a16:creationId xmlns:a16="http://schemas.microsoft.com/office/drawing/2014/main" id="{F557181B-B66D-4ADB-BEB8-2E1936A6D484}"/>
                    </a:ext>
                  </a:extLst>
                </p:cNvPr>
                <p:cNvPicPr/>
                <p:nvPr/>
              </p:nvPicPr>
              <p:blipFill>
                <a:blip r:embed="rId153"/>
                <a:stretch>
                  <a:fillRect/>
                </a:stretch>
              </p:blipFill>
              <p:spPr>
                <a:xfrm>
                  <a:off x="5406491" y="3003851"/>
                  <a:ext cx="173520" cy="20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474" name="Ink 473">
                <a:extLst>
                  <a:ext uri="{FF2B5EF4-FFF2-40B4-BE49-F238E27FC236}">
                    <a16:creationId xmlns:a16="http://schemas.microsoft.com/office/drawing/2014/main" id="{DDFE3DD9-7737-400D-9E76-31EE01B0090B}"/>
                  </a:ext>
                </a:extLst>
              </p14:cNvPr>
              <p14:cNvContentPartPr/>
              <p14:nvPr/>
            </p14:nvContentPartPr>
            <p14:xfrm>
              <a:off x="5767571" y="2884691"/>
              <a:ext cx="109800" cy="39960"/>
            </p14:xfrm>
          </p:contentPart>
        </mc:Choice>
        <mc:Fallback xmlns="">
          <p:pic>
            <p:nvPicPr>
              <p:cNvPr id="474" name="Ink 473">
                <a:extLst>
                  <a:ext uri="{FF2B5EF4-FFF2-40B4-BE49-F238E27FC236}">
                    <a16:creationId xmlns:a16="http://schemas.microsoft.com/office/drawing/2014/main" id="{DDFE3DD9-7737-400D-9E76-31EE01B0090B}"/>
                  </a:ext>
                </a:extLst>
              </p:cNvPr>
              <p:cNvPicPr/>
              <p:nvPr/>
            </p:nvPicPr>
            <p:blipFill>
              <a:blip r:embed="rId155"/>
              <a:stretch>
                <a:fillRect/>
              </a:stretch>
            </p:blipFill>
            <p:spPr>
              <a:xfrm>
                <a:off x="5749571" y="2867051"/>
                <a:ext cx="145440" cy="75600"/>
              </a:xfrm>
              <a:prstGeom prst="rect">
                <a:avLst/>
              </a:prstGeom>
            </p:spPr>
          </p:pic>
        </mc:Fallback>
      </mc:AlternateContent>
      <p:grpSp>
        <p:nvGrpSpPr>
          <p:cNvPr id="482" name="Group 481">
            <a:extLst>
              <a:ext uri="{FF2B5EF4-FFF2-40B4-BE49-F238E27FC236}">
                <a16:creationId xmlns:a16="http://schemas.microsoft.com/office/drawing/2014/main" id="{C3117E5F-4ED7-4DBB-AF12-7F15FC22659A}"/>
              </a:ext>
            </a:extLst>
          </p:cNvPr>
          <p:cNvGrpSpPr/>
          <p:nvPr/>
        </p:nvGrpSpPr>
        <p:grpSpPr>
          <a:xfrm>
            <a:off x="5785931" y="2743571"/>
            <a:ext cx="1085040" cy="239400"/>
            <a:chOff x="5785931" y="2743571"/>
            <a:chExt cx="1085040" cy="239400"/>
          </a:xfrm>
        </p:grpSpPr>
        <mc:AlternateContent xmlns:mc="http://schemas.openxmlformats.org/markup-compatibility/2006" xmlns:p14="http://schemas.microsoft.com/office/powerpoint/2010/main">
          <mc:Choice Requires="p14">
            <p:contentPart p14:bwMode="auto" r:id="rId156">
              <p14:nvContentPartPr>
                <p14:cNvPr id="475" name="Ink 474">
                  <a:extLst>
                    <a:ext uri="{FF2B5EF4-FFF2-40B4-BE49-F238E27FC236}">
                      <a16:creationId xmlns:a16="http://schemas.microsoft.com/office/drawing/2014/main" id="{309FEAF3-077D-44B6-B3FE-E22F59529874}"/>
                    </a:ext>
                  </a:extLst>
                </p14:cNvPr>
                <p14:cNvContentPartPr/>
                <p14:nvPr/>
              </p14:nvContentPartPr>
              <p14:xfrm>
                <a:off x="5785931" y="2873891"/>
                <a:ext cx="66600" cy="100800"/>
              </p14:xfrm>
            </p:contentPart>
          </mc:Choice>
          <mc:Fallback xmlns="">
            <p:pic>
              <p:nvPicPr>
                <p:cNvPr id="475" name="Ink 474">
                  <a:extLst>
                    <a:ext uri="{FF2B5EF4-FFF2-40B4-BE49-F238E27FC236}">
                      <a16:creationId xmlns:a16="http://schemas.microsoft.com/office/drawing/2014/main" id="{309FEAF3-077D-44B6-B3FE-E22F59529874}"/>
                    </a:ext>
                  </a:extLst>
                </p:cNvPr>
                <p:cNvPicPr/>
                <p:nvPr/>
              </p:nvPicPr>
              <p:blipFill>
                <a:blip r:embed="rId157"/>
                <a:stretch>
                  <a:fillRect/>
                </a:stretch>
              </p:blipFill>
              <p:spPr>
                <a:xfrm>
                  <a:off x="5768291" y="2856251"/>
                  <a:ext cx="1022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76" name="Ink 475">
                  <a:extLst>
                    <a:ext uri="{FF2B5EF4-FFF2-40B4-BE49-F238E27FC236}">
                      <a16:creationId xmlns:a16="http://schemas.microsoft.com/office/drawing/2014/main" id="{B5A168AE-48E5-4A87-AAAA-6CE7E0504DAD}"/>
                    </a:ext>
                  </a:extLst>
                </p14:cNvPr>
                <p14:cNvContentPartPr/>
                <p14:nvPr/>
              </p14:nvContentPartPr>
              <p14:xfrm>
                <a:off x="5946491" y="2776691"/>
                <a:ext cx="79560" cy="206280"/>
              </p14:xfrm>
            </p:contentPart>
          </mc:Choice>
          <mc:Fallback xmlns="">
            <p:pic>
              <p:nvPicPr>
                <p:cNvPr id="476" name="Ink 475">
                  <a:extLst>
                    <a:ext uri="{FF2B5EF4-FFF2-40B4-BE49-F238E27FC236}">
                      <a16:creationId xmlns:a16="http://schemas.microsoft.com/office/drawing/2014/main" id="{B5A168AE-48E5-4A87-AAAA-6CE7E0504DAD}"/>
                    </a:ext>
                  </a:extLst>
                </p:cNvPr>
                <p:cNvPicPr/>
                <p:nvPr/>
              </p:nvPicPr>
              <p:blipFill>
                <a:blip r:embed="rId159"/>
                <a:stretch>
                  <a:fillRect/>
                </a:stretch>
              </p:blipFill>
              <p:spPr>
                <a:xfrm>
                  <a:off x="5928491" y="2759051"/>
                  <a:ext cx="1152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77" name="Ink 476">
                  <a:extLst>
                    <a:ext uri="{FF2B5EF4-FFF2-40B4-BE49-F238E27FC236}">
                      <a16:creationId xmlns:a16="http://schemas.microsoft.com/office/drawing/2014/main" id="{DA282599-F570-4BF0-AFEC-0F7114371CDC}"/>
                    </a:ext>
                  </a:extLst>
                </p14:cNvPr>
                <p14:cNvContentPartPr/>
                <p14:nvPr/>
              </p14:nvContentPartPr>
              <p14:xfrm>
                <a:off x="5936771" y="2758691"/>
                <a:ext cx="233280" cy="212400"/>
              </p14:xfrm>
            </p:contentPart>
          </mc:Choice>
          <mc:Fallback xmlns="">
            <p:pic>
              <p:nvPicPr>
                <p:cNvPr id="477" name="Ink 476">
                  <a:extLst>
                    <a:ext uri="{FF2B5EF4-FFF2-40B4-BE49-F238E27FC236}">
                      <a16:creationId xmlns:a16="http://schemas.microsoft.com/office/drawing/2014/main" id="{DA282599-F570-4BF0-AFEC-0F7114371CDC}"/>
                    </a:ext>
                  </a:extLst>
                </p:cNvPr>
                <p:cNvPicPr/>
                <p:nvPr/>
              </p:nvPicPr>
              <p:blipFill>
                <a:blip r:embed="rId161"/>
                <a:stretch>
                  <a:fillRect/>
                </a:stretch>
              </p:blipFill>
              <p:spPr>
                <a:xfrm>
                  <a:off x="5918771" y="2740691"/>
                  <a:ext cx="2689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78" name="Ink 477">
                  <a:extLst>
                    <a:ext uri="{FF2B5EF4-FFF2-40B4-BE49-F238E27FC236}">
                      <a16:creationId xmlns:a16="http://schemas.microsoft.com/office/drawing/2014/main" id="{C53064F7-6575-43EF-B3E4-10008134D025}"/>
                    </a:ext>
                  </a:extLst>
                </p14:cNvPr>
                <p14:cNvContentPartPr/>
                <p14:nvPr/>
              </p14:nvContentPartPr>
              <p14:xfrm>
                <a:off x="6203891" y="2810891"/>
                <a:ext cx="70920" cy="155880"/>
              </p14:xfrm>
            </p:contentPart>
          </mc:Choice>
          <mc:Fallback xmlns="">
            <p:pic>
              <p:nvPicPr>
                <p:cNvPr id="478" name="Ink 477">
                  <a:extLst>
                    <a:ext uri="{FF2B5EF4-FFF2-40B4-BE49-F238E27FC236}">
                      <a16:creationId xmlns:a16="http://schemas.microsoft.com/office/drawing/2014/main" id="{C53064F7-6575-43EF-B3E4-10008134D025}"/>
                    </a:ext>
                  </a:extLst>
                </p:cNvPr>
                <p:cNvPicPr/>
                <p:nvPr/>
              </p:nvPicPr>
              <p:blipFill>
                <a:blip r:embed="rId163"/>
                <a:stretch>
                  <a:fillRect/>
                </a:stretch>
              </p:blipFill>
              <p:spPr>
                <a:xfrm>
                  <a:off x="6185891" y="2792891"/>
                  <a:ext cx="106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79" name="Ink 478">
                  <a:extLst>
                    <a:ext uri="{FF2B5EF4-FFF2-40B4-BE49-F238E27FC236}">
                      <a16:creationId xmlns:a16="http://schemas.microsoft.com/office/drawing/2014/main" id="{DFC91D09-7873-4FD8-AFE6-548E1C3551E1}"/>
                    </a:ext>
                  </a:extLst>
                </p14:cNvPr>
                <p14:cNvContentPartPr/>
                <p14:nvPr/>
              </p14:nvContentPartPr>
              <p14:xfrm>
                <a:off x="6296051" y="2777411"/>
                <a:ext cx="122400" cy="189720"/>
              </p14:xfrm>
            </p:contentPart>
          </mc:Choice>
          <mc:Fallback xmlns="">
            <p:pic>
              <p:nvPicPr>
                <p:cNvPr id="479" name="Ink 478">
                  <a:extLst>
                    <a:ext uri="{FF2B5EF4-FFF2-40B4-BE49-F238E27FC236}">
                      <a16:creationId xmlns:a16="http://schemas.microsoft.com/office/drawing/2014/main" id="{DFC91D09-7873-4FD8-AFE6-548E1C3551E1}"/>
                    </a:ext>
                  </a:extLst>
                </p:cNvPr>
                <p:cNvPicPr/>
                <p:nvPr/>
              </p:nvPicPr>
              <p:blipFill>
                <a:blip r:embed="rId165"/>
                <a:stretch>
                  <a:fillRect/>
                </a:stretch>
              </p:blipFill>
              <p:spPr>
                <a:xfrm>
                  <a:off x="6278051" y="2759771"/>
                  <a:ext cx="1580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 name="Ink 479">
                  <a:extLst>
                    <a:ext uri="{FF2B5EF4-FFF2-40B4-BE49-F238E27FC236}">
                      <a16:creationId xmlns:a16="http://schemas.microsoft.com/office/drawing/2014/main" id="{0B8DC114-5E48-401B-A1BE-75D42B19A7CF}"/>
                    </a:ext>
                  </a:extLst>
                </p14:cNvPr>
                <p14:cNvContentPartPr/>
                <p14:nvPr/>
              </p14:nvContentPartPr>
              <p14:xfrm>
                <a:off x="6467051" y="2842211"/>
                <a:ext cx="195120" cy="113040"/>
              </p14:xfrm>
            </p:contentPart>
          </mc:Choice>
          <mc:Fallback xmlns="">
            <p:pic>
              <p:nvPicPr>
                <p:cNvPr id="480" name="Ink 479">
                  <a:extLst>
                    <a:ext uri="{FF2B5EF4-FFF2-40B4-BE49-F238E27FC236}">
                      <a16:creationId xmlns:a16="http://schemas.microsoft.com/office/drawing/2014/main" id="{0B8DC114-5E48-401B-A1BE-75D42B19A7CF}"/>
                    </a:ext>
                  </a:extLst>
                </p:cNvPr>
                <p:cNvPicPr/>
                <p:nvPr/>
              </p:nvPicPr>
              <p:blipFill>
                <a:blip r:embed="rId167"/>
                <a:stretch>
                  <a:fillRect/>
                </a:stretch>
              </p:blipFill>
              <p:spPr>
                <a:xfrm>
                  <a:off x="6449051" y="2824211"/>
                  <a:ext cx="230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1" name="Ink 480">
                  <a:extLst>
                    <a:ext uri="{FF2B5EF4-FFF2-40B4-BE49-F238E27FC236}">
                      <a16:creationId xmlns:a16="http://schemas.microsoft.com/office/drawing/2014/main" id="{3A049CF8-E5C7-4CDC-8057-BEA53E62F4AE}"/>
                    </a:ext>
                  </a:extLst>
                </p14:cNvPr>
                <p14:cNvContentPartPr/>
                <p14:nvPr/>
              </p14:nvContentPartPr>
              <p14:xfrm>
                <a:off x="6696371" y="2743571"/>
                <a:ext cx="174600" cy="235080"/>
              </p14:xfrm>
            </p:contentPart>
          </mc:Choice>
          <mc:Fallback xmlns="">
            <p:pic>
              <p:nvPicPr>
                <p:cNvPr id="481" name="Ink 480">
                  <a:extLst>
                    <a:ext uri="{FF2B5EF4-FFF2-40B4-BE49-F238E27FC236}">
                      <a16:creationId xmlns:a16="http://schemas.microsoft.com/office/drawing/2014/main" id="{3A049CF8-E5C7-4CDC-8057-BEA53E62F4AE}"/>
                    </a:ext>
                  </a:extLst>
                </p:cNvPr>
                <p:cNvPicPr/>
                <p:nvPr/>
              </p:nvPicPr>
              <p:blipFill>
                <a:blip r:embed="rId169"/>
                <a:stretch>
                  <a:fillRect/>
                </a:stretch>
              </p:blipFill>
              <p:spPr>
                <a:xfrm>
                  <a:off x="6678371" y="2725931"/>
                  <a:ext cx="210240" cy="27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483" name="Ink 482">
                <a:extLst>
                  <a:ext uri="{FF2B5EF4-FFF2-40B4-BE49-F238E27FC236}">
                    <a16:creationId xmlns:a16="http://schemas.microsoft.com/office/drawing/2014/main" id="{F94B658A-0220-4BFB-9BCE-061E61697E0D}"/>
                  </a:ext>
                </a:extLst>
              </p14:cNvPr>
              <p14:cNvContentPartPr/>
              <p14:nvPr/>
            </p14:nvContentPartPr>
            <p14:xfrm>
              <a:off x="6997691" y="2801171"/>
              <a:ext cx="86400" cy="32040"/>
            </p14:xfrm>
          </p:contentPart>
        </mc:Choice>
        <mc:Fallback xmlns="">
          <p:pic>
            <p:nvPicPr>
              <p:cNvPr id="483" name="Ink 482">
                <a:extLst>
                  <a:ext uri="{FF2B5EF4-FFF2-40B4-BE49-F238E27FC236}">
                    <a16:creationId xmlns:a16="http://schemas.microsoft.com/office/drawing/2014/main" id="{F94B658A-0220-4BFB-9BCE-061E61697E0D}"/>
                  </a:ext>
                </a:extLst>
              </p:cNvPr>
              <p:cNvPicPr/>
              <p:nvPr/>
            </p:nvPicPr>
            <p:blipFill>
              <a:blip r:embed="rId171"/>
              <a:stretch>
                <a:fillRect/>
              </a:stretch>
            </p:blipFill>
            <p:spPr>
              <a:xfrm>
                <a:off x="6980051" y="2783171"/>
                <a:ext cx="1220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4" name="Ink 483">
                <a:extLst>
                  <a:ext uri="{FF2B5EF4-FFF2-40B4-BE49-F238E27FC236}">
                    <a16:creationId xmlns:a16="http://schemas.microsoft.com/office/drawing/2014/main" id="{971D0341-1DE4-400F-A442-95198B2DBA58}"/>
                  </a:ext>
                </a:extLst>
              </p14:cNvPr>
              <p14:cNvContentPartPr/>
              <p14:nvPr/>
            </p14:nvContentPartPr>
            <p14:xfrm>
              <a:off x="7000571" y="2926451"/>
              <a:ext cx="81360" cy="4320"/>
            </p14:xfrm>
          </p:contentPart>
        </mc:Choice>
        <mc:Fallback xmlns="">
          <p:pic>
            <p:nvPicPr>
              <p:cNvPr id="484" name="Ink 483">
                <a:extLst>
                  <a:ext uri="{FF2B5EF4-FFF2-40B4-BE49-F238E27FC236}">
                    <a16:creationId xmlns:a16="http://schemas.microsoft.com/office/drawing/2014/main" id="{971D0341-1DE4-400F-A442-95198B2DBA58}"/>
                  </a:ext>
                </a:extLst>
              </p:cNvPr>
              <p:cNvPicPr/>
              <p:nvPr/>
            </p:nvPicPr>
            <p:blipFill>
              <a:blip r:embed="rId173"/>
              <a:stretch>
                <a:fillRect/>
              </a:stretch>
            </p:blipFill>
            <p:spPr>
              <a:xfrm>
                <a:off x="6982931" y="2908811"/>
                <a:ext cx="117000" cy="39960"/>
              </a:xfrm>
              <a:prstGeom prst="rect">
                <a:avLst/>
              </a:prstGeom>
            </p:spPr>
          </p:pic>
        </mc:Fallback>
      </mc:AlternateContent>
      <p:grpSp>
        <p:nvGrpSpPr>
          <p:cNvPr id="489" name="Group 488">
            <a:extLst>
              <a:ext uri="{FF2B5EF4-FFF2-40B4-BE49-F238E27FC236}">
                <a16:creationId xmlns:a16="http://schemas.microsoft.com/office/drawing/2014/main" id="{C949F0CD-73F3-47C4-9D9C-91C5A669D8F4}"/>
              </a:ext>
            </a:extLst>
          </p:cNvPr>
          <p:cNvGrpSpPr/>
          <p:nvPr/>
        </p:nvGrpSpPr>
        <p:grpSpPr>
          <a:xfrm>
            <a:off x="7273091" y="2754731"/>
            <a:ext cx="662760" cy="327240"/>
            <a:chOff x="7273091" y="2754731"/>
            <a:chExt cx="662760" cy="327240"/>
          </a:xfrm>
        </p:grpSpPr>
        <mc:AlternateContent xmlns:mc="http://schemas.openxmlformats.org/markup-compatibility/2006" xmlns:p14="http://schemas.microsoft.com/office/powerpoint/2010/main">
          <mc:Choice Requires="p14">
            <p:contentPart p14:bwMode="auto" r:id="rId174">
              <p14:nvContentPartPr>
                <p14:cNvPr id="485" name="Ink 484">
                  <a:extLst>
                    <a:ext uri="{FF2B5EF4-FFF2-40B4-BE49-F238E27FC236}">
                      <a16:creationId xmlns:a16="http://schemas.microsoft.com/office/drawing/2014/main" id="{AD8B7694-96BE-4F4D-96C2-A4DBF20CA97F}"/>
                    </a:ext>
                  </a:extLst>
                </p14:cNvPr>
                <p14:cNvContentPartPr/>
                <p14:nvPr/>
              </p14:nvContentPartPr>
              <p14:xfrm>
                <a:off x="7273091" y="2754731"/>
                <a:ext cx="45720" cy="204480"/>
              </p14:xfrm>
            </p:contentPart>
          </mc:Choice>
          <mc:Fallback xmlns="">
            <p:pic>
              <p:nvPicPr>
                <p:cNvPr id="485" name="Ink 484">
                  <a:extLst>
                    <a:ext uri="{FF2B5EF4-FFF2-40B4-BE49-F238E27FC236}">
                      <a16:creationId xmlns:a16="http://schemas.microsoft.com/office/drawing/2014/main" id="{AD8B7694-96BE-4F4D-96C2-A4DBF20CA97F}"/>
                    </a:ext>
                  </a:extLst>
                </p:cNvPr>
                <p:cNvPicPr/>
                <p:nvPr/>
              </p:nvPicPr>
              <p:blipFill>
                <a:blip r:embed="rId175"/>
                <a:stretch>
                  <a:fillRect/>
                </a:stretch>
              </p:blipFill>
              <p:spPr>
                <a:xfrm>
                  <a:off x="7255091" y="2736731"/>
                  <a:ext cx="81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6" name="Ink 485">
                  <a:extLst>
                    <a:ext uri="{FF2B5EF4-FFF2-40B4-BE49-F238E27FC236}">
                      <a16:creationId xmlns:a16="http://schemas.microsoft.com/office/drawing/2014/main" id="{3A4C0A5F-E159-47D4-B20E-CF48D7CD7A36}"/>
                    </a:ext>
                  </a:extLst>
                </p14:cNvPr>
                <p14:cNvContentPartPr/>
                <p14:nvPr/>
              </p14:nvContentPartPr>
              <p14:xfrm>
                <a:off x="7432571" y="2788931"/>
                <a:ext cx="84240" cy="175320"/>
              </p14:xfrm>
            </p:contentPart>
          </mc:Choice>
          <mc:Fallback xmlns="">
            <p:pic>
              <p:nvPicPr>
                <p:cNvPr id="486" name="Ink 485">
                  <a:extLst>
                    <a:ext uri="{FF2B5EF4-FFF2-40B4-BE49-F238E27FC236}">
                      <a16:creationId xmlns:a16="http://schemas.microsoft.com/office/drawing/2014/main" id="{3A4C0A5F-E159-47D4-B20E-CF48D7CD7A36}"/>
                    </a:ext>
                  </a:extLst>
                </p:cNvPr>
                <p:cNvPicPr/>
                <p:nvPr/>
              </p:nvPicPr>
              <p:blipFill>
                <a:blip r:embed="rId177"/>
                <a:stretch>
                  <a:fillRect/>
                </a:stretch>
              </p:blipFill>
              <p:spPr>
                <a:xfrm>
                  <a:off x="7414571" y="2771291"/>
                  <a:ext cx="1198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7" name="Ink 486">
                  <a:extLst>
                    <a:ext uri="{FF2B5EF4-FFF2-40B4-BE49-F238E27FC236}">
                      <a16:creationId xmlns:a16="http://schemas.microsoft.com/office/drawing/2014/main" id="{19D67A37-90A5-401A-91D3-FFD183BD86EE}"/>
                    </a:ext>
                  </a:extLst>
                </p14:cNvPr>
                <p14:cNvContentPartPr/>
                <p14:nvPr/>
              </p14:nvContentPartPr>
              <p14:xfrm>
                <a:off x="7597811" y="2788571"/>
                <a:ext cx="113760" cy="171000"/>
              </p14:xfrm>
            </p:contentPart>
          </mc:Choice>
          <mc:Fallback xmlns="">
            <p:pic>
              <p:nvPicPr>
                <p:cNvPr id="487" name="Ink 486">
                  <a:extLst>
                    <a:ext uri="{FF2B5EF4-FFF2-40B4-BE49-F238E27FC236}">
                      <a16:creationId xmlns:a16="http://schemas.microsoft.com/office/drawing/2014/main" id="{19D67A37-90A5-401A-91D3-FFD183BD86EE}"/>
                    </a:ext>
                  </a:extLst>
                </p:cNvPr>
                <p:cNvPicPr/>
                <p:nvPr/>
              </p:nvPicPr>
              <p:blipFill>
                <a:blip r:embed="rId179"/>
                <a:stretch>
                  <a:fillRect/>
                </a:stretch>
              </p:blipFill>
              <p:spPr>
                <a:xfrm>
                  <a:off x="7580171" y="2770571"/>
                  <a:ext cx="149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8" name="Ink 487">
                  <a:extLst>
                    <a:ext uri="{FF2B5EF4-FFF2-40B4-BE49-F238E27FC236}">
                      <a16:creationId xmlns:a16="http://schemas.microsoft.com/office/drawing/2014/main" id="{4CC4E0D0-B310-4837-B8DE-3978286EA1FB}"/>
                    </a:ext>
                  </a:extLst>
                </p14:cNvPr>
                <p14:cNvContentPartPr/>
                <p14:nvPr/>
              </p14:nvContentPartPr>
              <p14:xfrm>
                <a:off x="7818851" y="2826371"/>
                <a:ext cx="117000" cy="255600"/>
              </p14:xfrm>
            </p:contentPart>
          </mc:Choice>
          <mc:Fallback xmlns="">
            <p:pic>
              <p:nvPicPr>
                <p:cNvPr id="488" name="Ink 487">
                  <a:extLst>
                    <a:ext uri="{FF2B5EF4-FFF2-40B4-BE49-F238E27FC236}">
                      <a16:creationId xmlns:a16="http://schemas.microsoft.com/office/drawing/2014/main" id="{4CC4E0D0-B310-4837-B8DE-3978286EA1FB}"/>
                    </a:ext>
                  </a:extLst>
                </p:cNvPr>
                <p:cNvPicPr/>
                <p:nvPr/>
              </p:nvPicPr>
              <p:blipFill>
                <a:blip r:embed="rId181"/>
                <a:stretch>
                  <a:fillRect/>
                </a:stretch>
              </p:blipFill>
              <p:spPr>
                <a:xfrm>
                  <a:off x="7800851" y="2808371"/>
                  <a:ext cx="152640" cy="291240"/>
                </a:xfrm>
                <a:prstGeom prst="rect">
                  <a:avLst/>
                </a:prstGeom>
              </p:spPr>
            </p:pic>
          </mc:Fallback>
        </mc:AlternateContent>
      </p:grpSp>
      <p:grpSp>
        <p:nvGrpSpPr>
          <p:cNvPr id="518" name="Group 517">
            <a:extLst>
              <a:ext uri="{FF2B5EF4-FFF2-40B4-BE49-F238E27FC236}">
                <a16:creationId xmlns:a16="http://schemas.microsoft.com/office/drawing/2014/main" id="{872AD1F8-E49A-493A-9701-43E91EA81E1D}"/>
              </a:ext>
            </a:extLst>
          </p:cNvPr>
          <p:cNvGrpSpPr/>
          <p:nvPr/>
        </p:nvGrpSpPr>
        <p:grpSpPr>
          <a:xfrm>
            <a:off x="1158491" y="4326131"/>
            <a:ext cx="3889800" cy="637200"/>
            <a:chOff x="1158491" y="4326131"/>
            <a:chExt cx="3889800" cy="637200"/>
          </a:xfrm>
        </p:grpSpPr>
        <mc:AlternateContent xmlns:mc="http://schemas.openxmlformats.org/markup-compatibility/2006" xmlns:p14="http://schemas.microsoft.com/office/powerpoint/2010/main">
          <mc:Choice Requires="p14">
            <p:contentPart p14:bwMode="auto" r:id="rId182">
              <p14:nvContentPartPr>
                <p14:cNvPr id="490" name="Ink 489">
                  <a:extLst>
                    <a:ext uri="{FF2B5EF4-FFF2-40B4-BE49-F238E27FC236}">
                      <a16:creationId xmlns:a16="http://schemas.microsoft.com/office/drawing/2014/main" id="{8FA3DEC5-554D-41D8-96E6-D3195CE42A86}"/>
                    </a:ext>
                  </a:extLst>
                </p14:cNvPr>
                <p14:cNvContentPartPr/>
                <p14:nvPr/>
              </p14:nvContentPartPr>
              <p14:xfrm>
                <a:off x="1158491" y="4529891"/>
                <a:ext cx="250560" cy="433440"/>
              </p14:xfrm>
            </p:contentPart>
          </mc:Choice>
          <mc:Fallback xmlns="">
            <p:pic>
              <p:nvPicPr>
                <p:cNvPr id="490" name="Ink 489">
                  <a:extLst>
                    <a:ext uri="{FF2B5EF4-FFF2-40B4-BE49-F238E27FC236}">
                      <a16:creationId xmlns:a16="http://schemas.microsoft.com/office/drawing/2014/main" id="{8FA3DEC5-554D-41D8-96E6-D3195CE42A86}"/>
                    </a:ext>
                  </a:extLst>
                </p:cNvPr>
                <p:cNvPicPr/>
                <p:nvPr/>
              </p:nvPicPr>
              <p:blipFill>
                <a:blip r:embed="rId183"/>
                <a:stretch>
                  <a:fillRect/>
                </a:stretch>
              </p:blipFill>
              <p:spPr>
                <a:xfrm>
                  <a:off x="1140491" y="4511891"/>
                  <a:ext cx="28620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1" name="Ink 490">
                  <a:extLst>
                    <a:ext uri="{FF2B5EF4-FFF2-40B4-BE49-F238E27FC236}">
                      <a16:creationId xmlns:a16="http://schemas.microsoft.com/office/drawing/2014/main" id="{D0A5BB05-6C40-4B4D-B46A-D8BA83B5D6F1}"/>
                    </a:ext>
                  </a:extLst>
                </p14:cNvPr>
                <p14:cNvContentPartPr/>
                <p14:nvPr/>
              </p14:nvContentPartPr>
              <p14:xfrm>
                <a:off x="1492931" y="4567331"/>
                <a:ext cx="95400" cy="43920"/>
              </p14:xfrm>
            </p:contentPart>
          </mc:Choice>
          <mc:Fallback xmlns="">
            <p:pic>
              <p:nvPicPr>
                <p:cNvPr id="491" name="Ink 490">
                  <a:extLst>
                    <a:ext uri="{FF2B5EF4-FFF2-40B4-BE49-F238E27FC236}">
                      <a16:creationId xmlns:a16="http://schemas.microsoft.com/office/drawing/2014/main" id="{D0A5BB05-6C40-4B4D-B46A-D8BA83B5D6F1}"/>
                    </a:ext>
                  </a:extLst>
                </p:cNvPr>
                <p:cNvPicPr/>
                <p:nvPr/>
              </p:nvPicPr>
              <p:blipFill>
                <a:blip r:embed="rId185"/>
                <a:stretch>
                  <a:fillRect/>
                </a:stretch>
              </p:blipFill>
              <p:spPr>
                <a:xfrm>
                  <a:off x="1474931" y="4549691"/>
                  <a:ext cx="131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92" name="Ink 491">
                  <a:extLst>
                    <a:ext uri="{FF2B5EF4-FFF2-40B4-BE49-F238E27FC236}">
                      <a16:creationId xmlns:a16="http://schemas.microsoft.com/office/drawing/2014/main" id="{C64CD470-2001-4941-AD88-89F91022F17F}"/>
                    </a:ext>
                  </a:extLst>
                </p14:cNvPr>
                <p14:cNvContentPartPr/>
                <p14:nvPr/>
              </p14:nvContentPartPr>
              <p14:xfrm>
                <a:off x="1480691" y="4629971"/>
                <a:ext cx="128880" cy="53640"/>
              </p14:xfrm>
            </p:contentPart>
          </mc:Choice>
          <mc:Fallback xmlns="">
            <p:pic>
              <p:nvPicPr>
                <p:cNvPr id="492" name="Ink 491">
                  <a:extLst>
                    <a:ext uri="{FF2B5EF4-FFF2-40B4-BE49-F238E27FC236}">
                      <a16:creationId xmlns:a16="http://schemas.microsoft.com/office/drawing/2014/main" id="{C64CD470-2001-4941-AD88-89F91022F17F}"/>
                    </a:ext>
                  </a:extLst>
                </p:cNvPr>
                <p:cNvPicPr/>
                <p:nvPr/>
              </p:nvPicPr>
              <p:blipFill>
                <a:blip r:embed="rId187"/>
                <a:stretch>
                  <a:fillRect/>
                </a:stretch>
              </p:blipFill>
              <p:spPr>
                <a:xfrm>
                  <a:off x="1463051" y="4611971"/>
                  <a:ext cx="164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94" name="Ink 493">
                  <a:extLst>
                    <a:ext uri="{FF2B5EF4-FFF2-40B4-BE49-F238E27FC236}">
                      <a16:creationId xmlns:a16="http://schemas.microsoft.com/office/drawing/2014/main" id="{ACA16CD6-AA6D-4102-A449-6DEA6FAB2DC3}"/>
                    </a:ext>
                  </a:extLst>
                </p14:cNvPr>
                <p14:cNvContentPartPr/>
                <p14:nvPr/>
              </p14:nvContentPartPr>
              <p14:xfrm>
                <a:off x="1734491" y="4356371"/>
                <a:ext cx="195480" cy="435240"/>
              </p14:xfrm>
            </p:contentPart>
          </mc:Choice>
          <mc:Fallback xmlns="">
            <p:pic>
              <p:nvPicPr>
                <p:cNvPr id="494" name="Ink 493">
                  <a:extLst>
                    <a:ext uri="{FF2B5EF4-FFF2-40B4-BE49-F238E27FC236}">
                      <a16:creationId xmlns:a16="http://schemas.microsoft.com/office/drawing/2014/main" id="{ACA16CD6-AA6D-4102-A449-6DEA6FAB2DC3}"/>
                    </a:ext>
                  </a:extLst>
                </p:cNvPr>
                <p:cNvPicPr/>
                <p:nvPr/>
              </p:nvPicPr>
              <p:blipFill>
                <a:blip r:embed="rId189"/>
                <a:stretch>
                  <a:fillRect/>
                </a:stretch>
              </p:blipFill>
              <p:spPr>
                <a:xfrm>
                  <a:off x="1716851" y="4338371"/>
                  <a:ext cx="231120" cy="470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95" name="Ink 494">
                  <a:extLst>
                    <a:ext uri="{FF2B5EF4-FFF2-40B4-BE49-F238E27FC236}">
                      <a16:creationId xmlns:a16="http://schemas.microsoft.com/office/drawing/2014/main" id="{0B8B34B9-565B-4109-A0C6-34F544B0B4F9}"/>
                    </a:ext>
                  </a:extLst>
                </p14:cNvPr>
                <p14:cNvContentPartPr/>
                <p14:nvPr/>
              </p14:nvContentPartPr>
              <p14:xfrm>
                <a:off x="1863731" y="4563371"/>
                <a:ext cx="41760" cy="176760"/>
              </p14:xfrm>
            </p:contentPart>
          </mc:Choice>
          <mc:Fallback xmlns="">
            <p:pic>
              <p:nvPicPr>
                <p:cNvPr id="495" name="Ink 494">
                  <a:extLst>
                    <a:ext uri="{FF2B5EF4-FFF2-40B4-BE49-F238E27FC236}">
                      <a16:creationId xmlns:a16="http://schemas.microsoft.com/office/drawing/2014/main" id="{0B8B34B9-565B-4109-A0C6-34F544B0B4F9}"/>
                    </a:ext>
                  </a:extLst>
                </p:cNvPr>
                <p:cNvPicPr/>
                <p:nvPr/>
              </p:nvPicPr>
              <p:blipFill>
                <a:blip r:embed="rId191"/>
                <a:stretch>
                  <a:fillRect/>
                </a:stretch>
              </p:blipFill>
              <p:spPr>
                <a:xfrm>
                  <a:off x="1846091" y="4545371"/>
                  <a:ext cx="77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96" name="Ink 495">
                  <a:extLst>
                    <a:ext uri="{FF2B5EF4-FFF2-40B4-BE49-F238E27FC236}">
                      <a16:creationId xmlns:a16="http://schemas.microsoft.com/office/drawing/2014/main" id="{4E4B461F-97A5-443B-8C6E-48C932B98674}"/>
                    </a:ext>
                  </a:extLst>
                </p14:cNvPr>
                <p14:cNvContentPartPr/>
                <p14:nvPr/>
              </p14:nvContentPartPr>
              <p14:xfrm>
                <a:off x="1952291" y="4559771"/>
                <a:ext cx="82440" cy="132120"/>
              </p14:xfrm>
            </p:contentPart>
          </mc:Choice>
          <mc:Fallback xmlns="">
            <p:pic>
              <p:nvPicPr>
                <p:cNvPr id="496" name="Ink 495">
                  <a:extLst>
                    <a:ext uri="{FF2B5EF4-FFF2-40B4-BE49-F238E27FC236}">
                      <a16:creationId xmlns:a16="http://schemas.microsoft.com/office/drawing/2014/main" id="{4E4B461F-97A5-443B-8C6E-48C932B98674}"/>
                    </a:ext>
                  </a:extLst>
                </p:cNvPr>
                <p:cNvPicPr/>
                <p:nvPr/>
              </p:nvPicPr>
              <p:blipFill>
                <a:blip r:embed="rId193"/>
                <a:stretch>
                  <a:fillRect/>
                </a:stretch>
              </p:blipFill>
              <p:spPr>
                <a:xfrm>
                  <a:off x="1934651" y="4542131"/>
                  <a:ext cx="118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97" name="Ink 496">
                  <a:extLst>
                    <a:ext uri="{FF2B5EF4-FFF2-40B4-BE49-F238E27FC236}">
                      <a16:creationId xmlns:a16="http://schemas.microsoft.com/office/drawing/2014/main" id="{3484941B-58DF-49B1-9415-05B325AAFEE9}"/>
                    </a:ext>
                  </a:extLst>
                </p14:cNvPr>
                <p14:cNvContentPartPr/>
                <p14:nvPr/>
              </p14:nvContentPartPr>
              <p14:xfrm>
                <a:off x="2099171" y="4552571"/>
                <a:ext cx="71280" cy="99000"/>
              </p14:xfrm>
            </p:contentPart>
          </mc:Choice>
          <mc:Fallback xmlns="">
            <p:pic>
              <p:nvPicPr>
                <p:cNvPr id="497" name="Ink 496">
                  <a:extLst>
                    <a:ext uri="{FF2B5EF4-FFF2-40B4-BE49-F238E27FC236}">
                      <a16:creationId xmlns:a16="http://schemas.microsoft.com/office/drawing/2014/main" id="{3484941B-58DF-49B1-9415-05B325AAFEE9}"/>
                    </a:ext>
                  </a:extLst>
                </p:cNvPr>
                <p:cNvPicPr/>
                <p:nvPr/>
              </p:nvPicPr>
              <p:blipFill>
                <a:blip r:embed="rId195"/>
                <a:stretch>
                  <a:fillRect/>
                </a:stretch>
              </p:blipFill>
              <p:spPr>
                <a:xfrm>
                  <a:off x="2081171" y="4534571"/>
                  <a:ext cx="1069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98" name="Ink 497">
                  <a:extLst>
                    <a:ext uri="{FF2B5EF4-FFF2-40B4-BE49-F238E27FC236}">
                      <a16:creationId xmlns:a16="http://schemas.microsoft.com/office/drawing/2014/main" id="{1A90F5A4-555F-4DCB-99F4-9501C609E77B}"/>
                    </a:ext>
                  </a:extLst>
                </p14:cNvPr>
                <p14:cNvContentPartPr/>
                <p14:nvPr/>
              </p14:nvContentPartPr>
              <p14:xfrm>
                <a:off x="2224811" y="4410731"/>
                <a:ext cx="225000" cy="402840"/>
              </p14:xfrm>
            </p:contentPart>
          </mc:Choice>
          <mc:Fallback xmlns="">
            <p:pic>
              <p:nvPicPr>
                <p:cNvPr id="498" name="Ink 497">
                  <a:extLst>
                    <a:ext uri="{FF2B5EF4-FFF2-40B4-BE49-F238E27FC236}">
                      <a16:creationId xmlns:a16="http://schemas.microsoft.com/office/drawing/2014/main" id="{1A90F5A4-555F-4DCB-99F4-9501C609E77B}"/>
                    </a:ext>
                  </a:extLst>
                </p:cNvPr>
                <p:cNvPicPr/>
                <p:nvPr/>
              </p:nvPicPr>
              <p:blipFill>
                <a:blip r:embed="rId197"/>
                <a:stretch>
                  <a:fillRect/>
                </a:stretch>
              </p:blipFill>
              <p:spPr>
                <a:xfrm>
                  <a:off x="2207171" y="4393091"/>
                  <a:ext cx="26064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00" name="Ink 499">
                  <a:extLst>
                    <a:ext uri="{FF2B5EF4-FFF2-40B4-BE49-F238E27FC236}">
                      <a16:creationId xmlns:a16="http://schemas.microsoft.com/office/drawing/2014/main" id="{CD84A09A-9A8C-4B07-807F-B372D60A9729}"/>
                    </a:ext>
                  </a:extLst>
                </p14:cNvPr>
                <p14:cNvContentPartPr/>
                <p14:nvPr/>
              </p14:nvContentPartPr>
              <p14:xfrm>
                <a:off x="2555291" y="4375811"/>
                <a:ext cx="145440" cy="401040"/>
              </p14:xfrm>
            </p:contentPart>
          </mc:Choice>
          <mc:Fallback xmlns="">
            <p:pic>
              <p:nvPicPr>
                <p:cNvPr id="500" name="Ink 499">
                  <a:extLst>
                    <a:ext uri="{FF2B5EF4-FFF2-40B4-BE49-F238E27FC236}">
                      <a16:creationId xmlns:a16="http://schemas.microsoft.com/office/drawing/2014/main" id="{CD84A09A-9A8C-4B07-807F-B372D60A9729}"/>
                    </a:ext>
                  </a:extLst>
                </p:cNvPr>
                <p:cNvPicPr/>
                <p:nvPr/>
              </p:nvPicPr>
              <p:blipFill>
                <a:blip r:embed="rId199"/>
                <a:stretch>
                  <a:fillRect/>
                </a:stretch>
              </p:blipFill>
              <p:spPr>
                <a:xfrm>
                  <a:off x="2537291" y="4358171"/>
                  <a:ext cx="1810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01" name="Ink 500">
                  <a:extLst>
                    <a:ext uri="{FF2B5EF4-FFF2-40B4-BE49-F238E27FC236}">
                      <a16:creationId xmlns:a16="http://schemas.microsoft.com/office/drawing/2014/main" id="{37811658-09B2-4FB8-BEE0-3F046A2B8300}"/>
                    </a:ext>
                  </a:extLst>
                </p14:cNvPr>
                <p14:cNvContentPartPr/>
                <p14:nvPr/>
              </p14:nvContentPartPr>
              <p14:xfrm>
                <a:off x="2712251" y="4514051"/>
                <a:ext cx="92880" cy="117720"/>
              </p14:xfrm>
            </p:contentPart>
          </mc:Choice>
          <mc:Fallback xmlns="">
            <p:pic>
              <p:nvPicPr>
                <p:cNvPr id="501" name="Ink 500">
                  <a:extLst>
                    <a:ext uri="{FF2B5EF4-FFF2-40B4-BE49-F238E27FC236}">
                      <a16:creationId xmlns:a16="http://schemas.microsoft.com/office/drawing/2014/main" id="{37811658-09B2-4FB8-BEE0-3F046A2B8300}"/>
                    </a:ext>
                  </a:extLst>
                </p:cNvPr>
                <p:cNvPicPr/>
                <p:nvPr/>
              </p:nvPicPr>
              <p:blipFill>
                <a:blip r:embed="rId201"/>
                <a:stretch>
                  <a:fillRect/>
                </a:stretch>
              </p:blipFill>
              <p:spPr>
                <a:xfrm>
                  <a:off x="2694251" y="4496411"/>
                  <a:ext cx="128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02" name="Ink 501">
                  <a:extLst>
                    <a:ext uri="{FF2B5EF4-FFF2-40B4-BE49-F238E27FC236}">
                      <a16:creationId xmlns:a16="http://schemas.microsoft.com/office/drawing/2014/main" id="{6BE11620-64E5-4ADC-BA1E-B0CC2FD2DD7C}"/>
                    </a:ext>
                  </a:extLst>
                </p14:cNvPr>
                <p14:cNvContentPartPr/>
                <p14:nvPr/>
              </p14:nvContentPartPr>
              <p14:xfrm>
                <a:off x="2784971" y="4441691"/>
                <a:ext cx="109440" cy="275040"/>
              </p14:xfrm>
            </p:contentPart>
          </mc:Choice>
          <mc:Fallback xmlns="">
            <p:pic>
              <p:nvPicPr>
                <p:cNvPr id="502" name="Ink 501">
                  <a:extLst>
                    <a:ext uri="{FF2B5EF4-FFF2-40B4-BE49-F238E27FC236}">
                      <a16:creationId xmlns:a16="http://schemas.microsoft.com/office/drawing/2014/main" id="{6BE11620-64E5-4ADC-BA1E-B0CC2FD2DD7C}"/>
                    </a:ext>
                  </a:extLst>
                </p:cNvPr>
                <p:cNvPicPr/>
                <p:nvPr/>
              </p:nvPicPr>
              <p:blipFill>
                <a:blip r:embed="rId203"/>
                <a:stretch>
                  <a:fillRect/>
                </a:stretch>
              </p:blipFill>
              <p:spPr>
                <a:xfrm>
                  <a:off x="2767331" y="4424051"/>
                  <a:ext cx="1450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03" name="Ink 502">
                  <a:extLst>
                    <a:ext uri="{FF2B5EF4-FFF2-40B4-BE49-F238E27FC236}">
                      <a16:creationId xmlns:a16="http://schemas.microsoft.com/office/drawing/2014/main" id="{E4141B94-5E59-49CD-A5A4-90AE4405FFB9}"/>
                    </a:ext>
                  </a:extLst>
                </p14:cNvPr>
                <p14:cNvContentPartPr/>
                <p14:nvPr/>
              </p14:nvContentPartPr>
              <p14:xfrm>
                <a:off x="2942651" y="4492091"/>
                <a:ext cx="22680" cy="198000"/>
              </p14:xfrm>
            </p:contentPart>
          </mc:Choice>
          <mc:Fallback xmlns="">
            <p:pic>
              <p:nvPicPr>
                <p:cNvPr id="503" name="Ink 502">
                  <a:extLst>
                    <a:ext uri="{FF2B5EF4-FFF2-40B4-BE49-F238E27FC236}">
                      <a16:creationId xmlns:a16="http://schemas.microsoft.com/office/drawing/2014/main" id="{E4141B94-5E59-49CD-A5A4-90AE4405FFB9}"/>
                    </a:ext>
                  </a:extLst>
                </p:cNvPr>
                <p:cNvPicPr/>
                <p:nvPr/>
              </p:nvPicPr>
              <p:blipFill>
                <a:blip r:embed="rId205"/>
                <a:stretch>
                  <a:fillRect/>
                </a:stretch>
              </p:blipFill>
              <p:spPr>
                <a:xfrm>
                  <a:off x="2925011" y="4474451"/>
                  <a:ext cx="583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04" name="Ink 503">
                  <a:extLst>
                    <a:ext uri="{FF2B5EF4-FFF2-40B4-BE49-F238E27FC236}">
                      <a16:creationId xmlns:a16="http://schemas.microsoft.com/office/drawing/2014/main" id="{5EA86E33-D87E-49FB-8E14-3568E4866712}"/>
                    </a:ext>
                  </a:extLst>
                </p14:cNvPr>
                <p14:cNvContentPartPr/>
                <p14:nvPr/>
              </p14:nvContentPartPr>
              <p14:xfrm>
                <a:off x="3059651" y="4474451"/>
                <a:ext cx="85680" cy="204480"/>
              </p14:xfrm>
            </p:contentPart>
          </mc:Choice>
          <mc:Fallback xmlns="">
            <p:pic>
              <p:nvPicPr>
                <p:cNvPr id="504" name="Ink 503">
                  <a:extLst>
                    <a:ext uri="{FF2B5EF4-FFF2-40B4-BE49-F238E27FC236}">
                      <a16:creationId xmlns:a16="http://schemas.microsoft.com/office/drawing/2014/main" id="{5EA86E33-D87E-49FB-8E14-3568E4866712}"/>
                    </a:ext>
                  </a:extLst>
                </p:cNvPr>
                <p:cNvPicPr/>
                <p:nvPr/>
              </p:nvPicPr>
              <p:blipFill>
                <a:blip r:embed="rId207"/>
                <a:stretch>
                  <a:fillRect/>
                </a:stretch>
              </p:blipFill>
              <p:spPr>
                <a:xfrm>
                  <a:off x="3042011" y="4456811"/>
                  <a:ext cx="1213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05" name="Ink 504">
                  <a:extLst>
                    <a:ext uri="{FF2B5EF4-FFF2-40B4-BE49-F238E27FC236}">
                      <a16:creationId xmlns:a16="http://schemas.microsoft.com/office/drawing/2014/main" id="{77939A7C-340B-4414-820E-53A76AC1FEC8}"/>
                    </a:ext>
                  </a:extLst>
                </p14:cNvPr>
                <p14:cNvContentPartPr/>
                <p14:nvPr/>
              </p14:nvContentPartPr>
              <p14:xfrm>
                <a:off x="3259091" y="4475531"/>
                <a:ext cx="92160" cy="200520"/>
              </p14:xfrm>
            </p:contentPart>
          </mc:Choice>
          <mc:Fallback xmlns="">
            <p:pic>
              <p:nvPicPr>
                <p:cNvPr id="505" name="Ink 504">
                  <a:extLst>
                    <a:ext uri="{FF2B5EF4-FFF2-40B4-BE49-F238E27FC236}">
                      <a16:creationId xmlns:a16="http://schemas.microsoft.com/office/drawing/2014/main" id="{77939A7C-340B-4414-820E-53A76AC1FEC8}"/>
                    </a:ext>
                  </a:extLst>
                </p:cNvPr>
                <p:cNvPicPr/>
                <p:nvPr/>
              </p:nvPicPr>
              <p:blipFill>
                <a:blip r:embed="rId209"/>
                <a:stretch>
                  <a:fillRect/>
                </a:stretch>
              </p:blipFill>
              <p:spPr>
                <a:xfrm>
                  <a:off x="3241451" y="4457531"/>
                  <a:ext cx="127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06" name="Ink 505">
                  <a:extLst>
                    <a:ext uri="{FF2B5EF4-FFF2-40B4-BE49-F238E27FC236}">
                      <a16:creationId xmlns:a16="http://schemas.microsoft.com/office/drawing/2014/main" id="{92647C91-BE26-49D3-8E9C-43E250EAEE20}"/>
                    </a:ext>
                  </a:extLst>
                </p14:cNvPr>
                <p14:cNvContentPartPr/>
                <p14:nvPr/>
              </p14:nvContentPartPr>
              <p14:xfrm>
                <a:off x="3252251" y="4475531"/>
                <a:ext cx="132120" cy="70200"/>
              </p14:xfrm>
            </p:contentPart>
          </mc:Choice>
          <mc:Fallback xmlns="">
            <p:pic>
              <p:nvPicPr>
                <p:cNvPr id="506" name="Ink 505">
                  <a:extLst>
                    <a:ext uri="{FF2B5EF4-FFF2-40B4-BE49-F238E27FC236}">
                      <a16:creationId xmlns:a16="http://schemas.microsoft.com/office/drawing/2014/main" id="{92647C91-BE26-49D3-8E9C-43E250EAEE20}"/>
                    </a:ext>
                  </a:extLst>
                </p:cNvPr>
                <p:cNvPicPr/>
                <p:nvPr/>
              </p:nvPicPr>
              <p:blipFill>
                <a:blip r:embed="rId211"/>
                <a:stretch>
                  <a:fillRect/>
                </a:stretch>
              </p:blipFill>
              <p:spPr>
                <a:xfrm>
                  <a:off x="3234611" y="4457891"/>
                  <a:ext cx="167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07" name="Ink 506">
                  <a:extLst>
                    <a:ext uri="{FF2B5EF4-FFF2-40B4-BE49-F238E27FC236}">
                      <a16:creationId xmlns:a16="http://schemas.microsoft.com/office/drawing/2014/main" id="{5E654AEC-63E0-40CD-B62F-60AC0E9B7470}"/>
                    </a:ext>
                  </a:extLst>
                </p14:cNvPr>
                <p14:cNvContentPartPr/>
                <p14:nvPr/>
              </p14:nvContentPartPr>
              <p14:xfrm>
                <a:off x="3414971" y="4361771"/>
                <a:ext cx="92160" cy="425880"/>
              </p14:xfrm>
            </p:contentPart>
          </mc:Choice>
          <mc:Fallback xmlns="">
            <p:pic>
              <p:nvPicPr>
                <p:cNvPr id="507" name="Ink 506">
                  <a:extLst>
                    <a:ext uri="{FF2B5EF4-FFF2-40B4-BE49-F238E27FC236}">
                      <a16:creationId xmlns:a16="http://schemas.microsoft.com/office/drawing/2014/main" id="{5E654AEC-63E0-40CD-B62F-60AC0E9B7470}"/>
                    </a:ext>
                  </a:extLst>
                </p:cNvPr>
                <p:cNvPicPr/>
                <p:nvPr/>
              </p:nvPicPr>
              <p:blipFill>
                <a:blip r:embed="rId213"/>
                <a:stretch>
                  <a:fillRect/>
                </a:stretch>
              </p:blipFill>
              <p:spPr>
                <a:xfrm>
                  <a:off x="3396971" y="4344131"/>
                  <a:ext cx="1278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08" name="Ink 507">
                  <a:extLst>
                    <a:ext uri="{FF2B5EF4-FFF2-40B4-BE49-F238E27FC236}">
                      <a16:creationId xmlns:a16="http://schemas.microsoft.com/office/drawing/2014/main" id="{6ACB1E4D-441F-4B1F-97A7-38F093B79F31}"/>
                    </a:ext>
                  </a:extLst>
                </p14:cNvPr>
                <p14:cNvContentPartPr/>
                <p14:nvPr/>
              </p14:nvContentPartPr>
              <p14:xfrm>
                <a:off x="3551051" y="4593251"/>
                <a:ext cx="61920" cy="227160"/>
              </p14:xfrm>
            </p:contentPart>
          </mc:Choice>
          <mc:Fallback xmlns="">
            <p:pic>
              <p:nvPicPr>
                <p:cNvPr id="508" name="Ink 507">
                  <a:extLst>
                    <a:ext uri="{FF2B5EF4-FFF2-40B4-BE49-F238E27FC236}">
                      <a16:creationId xmlns:a16="http://schemas.microsoft.com/office/drawing/2014/main" id="{6ACB1E4D-441F-4B1F-97A7-38F093B79F31}"/>
                    </a:ext>
                  </a:extLst>
                </p:cNvPr>
                <p:cNvPicPr/>
                <p:nvPr/>
              </p:nvPicPr>
              <p:blipFill>
                <a:blip r:embed="rId215"/>
                <a:stretch>
                  <a:fillRect/>
                </a:stretch>
              </p:blipFill>
              <p:spPr>
                <a:xfrm>
                  <a:off x="3533411" y="4575251"/>
                  <a:ext cx="975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09" name="Ink 508">
                  <a:extLst>
                    <a:ext uri="{FF2B5EF4-FFF2-40B4-BE49-F238E27FC236}">
                      <a16:creationId xmlns:a16="http://schemas.microsoft.com/office/drawing/2014/main" id="{5F11250D-350A-46FA-B743-BFAE3B60DA05}"/>
                    </a:ext>
                  </a:extLst>
                </p14:cNvPr>
                <p14:cNvContentPartPr/>
                <p14:nvPr/>
              </p14:nvContentPartPr>
              <p14:xfrm>
                <a:off x="3670211" y="4496051"/>
                <a:ext cx="46080" cy="92160"/>
              </p14:xfrm>
            </p:contentPart>
          </mc:Choice>
          <mc:Fallback xmlns="">
            <p:pic>
              <p:nvPicPr>
                <p:cNvPr id="509" name="Ink 508">
                  <a:extLst>
                    <a:ext uri="{FF2B5EF4-FFF2-40B4-BE49-F238E27FC236}">
                      <a16:creationId xmlns:a16="http://schemas.microsoft.com/office/drawing/2014/main" id="{5F11250D-350A-46FA-B743-BFAE3B60DA05}"/>
                    </a:ext>
                  </a:extLst>
                </p:cNvPr>
                <p:cNvPicPr/>
                <p:nvPr/>
              </p:nvPicPr>
              <p:blipFill>
                <a:blip r:embed="rId217"/>
                <a:stretch>
                  <a:fillRect/>
                </a:stretch>
              </p:blipFill>
              <p:spPr>
                <a:xfrm>
                  <a:off x="3652571" y="4478411"/>
                  <a:ext cx="81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10" name="Ink 509">
                  <a:extLst>
                    <a:ext uri="{FF2B5EF4-FFF2-40B4-BE49-F238E27FC236}">
                      <a16:creationId xmlns:a16="http://schemas.microsoft.com/office/drawing/2014/main" id="{E7CBEDAC-A564-48F3-8C04-B030F8252EC9}"/>
                    </a:ext>
                  </a:extLst>
                </p14:cNvPr>
                <p14:cNvContentPartPr/>
                <p14:nvPr/>
              </p14:nvContentPartPr>
              <p14:xfrm>
                <a:off x="3794411" y="4499291"/>
                <a:ext cx="125640" cy="158400"/>
              </p14:xfrm>
            </p:contentPart>
          </mc:Choice>
          <mc:Fallback xmlns="">
            <p:pic>
              <p:nvPicPr>
                <p:cNvPr id="510" name="Ink 509">
                  <a:extLst>
                    <a:ext uri="{FF2B5EF4-FFF2-40B4-BE49-F238E27FC236}">
                      <a16:creationId xmlns:a16="http://schemas.microsoft.com/office/drawing/2014/main" id="{E7CBEDAC-A564-48F3-8C04-B030F8252EC9}"/>
                    </a:ext>
                  </a:extLst>
                </p:cNvPr>
                <p:cNvPicPr/>
                <p:nvPr/>
              </p:nvPicPr>
              <p:blipFill>
                <a:blip r:embed="rId219"/>
                <a:stretch>
                  <a:fillRect/>
                </a:stretch>
              </p:blipFill>
              <p:spPr>
                <a:xfrm>
                  <a:off x="3776771" y="4481291"/>
                  <a:ext cx="161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11" name="Ink 510">
                  <a:extLst>
                    <a:ext uri="{FF2B5EF4-FFF2-40B4-BE49-F238E27FC236}">
                      <a16:creationId xmlns:a16="http://schemas.microsoft.com/office/drawing/2014/main" id="{EA765E12-5187-4F02-A905-D823AE09C003}"/>
                    </a:ext>
                  </a:extLst>
                </p14:cNvPr>
                <p14:cNvContentPartPr/>
                <p14:nvPr/>
              </p14:nvContentPartPr>
              <p14:xfrm>
                <a:off x="3859931" y="4368971"/>
                <a:ext cx="134640" cy="459000"/>
              </p14:xfrm>
            </p:contentPart>
          </mc:Choice>
          <mc:Fallback xmlns="">
            <p:pic>
              <p:nvPicPr>
                <p:cNvPr id="511" name="Ink 510">
                  <a:extLst>
                    <a:ext uri="{FF2B5EF4-FFF2-40B4-BE49-F238E27FC236}">
                      <a16:creationId xmlns:a16="http://schemas.microsoft.com/office/drawing/2014/main" id="{EA765E12-5187-4F02-A905-D823AE09C003}"/>
                    </a:ext>
                  </a:extLst>
                </p:cNvPr>
                <p:cNvPicPr/>
                <p:nvPr/>
              </p:nvPicPr>
              <p:blipFill>
                <a:blip r:embed="rId221"/>
                <a:stretch>
                  <a:fillRect/>
                </a:stretch>
              </p:blipFill>
              <p:spPr>
                <a:xfrm>
                  <a:off x="3842291" y="4351331"/>
                  <a:ext cx="17028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12" name="Ink 511">
                  <a:extLst>
                    <a:ext uri="{FF2B5EF4-FFF2-40B4-BE49-F238E27FC236}">
                      <a16:creationId xmlns:a16="http://schemas.microsoft.com/office/drawing/2014/main" id="{33D70D1C-7B4B-4F27-A703-11B0A6DB60B5}"/>
                    </a:ext>
                  </a:extLst>
                </p14:cNvPr>
                <p14:cNvContentPartPr/>
                <p14:nvPr/>
              </p14:nvContentPartPr>
              <p14:xfrm>
                <a:off x="4073051" y="4349531"/>
                <a:ext cx="164160" cy="420840"/>
              </p14:xfrm>
            </p:contentPart>
          </mc:Choice>
          <mc:Fallback xmlns="">
            <p:pic>
              <p:nvPicPr>
                <p:cNvPr id="512" name="Ink 511">
                  <a:extLst>
                    <a:ext uri="{FF2B5EF4-FFF2-40B4-BE49-F238E27FC236}">
                      <a16:creationId xmlns:a16="http://schemas.microsoft.com/office/drawing/2014/main" id="{33D70D1C-7B4B-4F27-A703-11B0A6DB60B5}"/>
                    </a:ext>
                  </a:extLst>
                </p:cNvPr>
                <p:cNvPicPr/>
                <p:nvPr/>
              </p:nvPicPr>
              <p:blipFill>
                <a:blip r:embed="rId223"/>
                <a:stretch>
                  <a:fillRect/>
                </a:stretch>
              </p:blipFill>
              <p:spPr>
                <a:xfrm>
                  <a:off x="4055051" y="4331531"/>
                  <a:ext cx="199800" cy="456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3" name="Ink 512">
                  <a:extLst>
                    <a:ext uri="{FF2B5EF4-FFF2-40B4-BE49-F238E27FC236}">
                      <a16:creationId xmlns:a16="http://schemas.microsoft.com/office/drawing/2014/main" id="{3AD8E9C5-A3F5-4480-BBDA-3E06FE91BA7C}"/>
                    </a:ext>
                  </a:extLst>
                </p14:cNvPr>
                <p14:cNvContentPartPr/>
                <p14:nvPr/>
              </p14:nvContentPartPr>
              <p14:xfrm>
                <a:off x="4270331" y="4417211"/>
                <a:ext cx="121680" cy="272520"/>
              </p14:xfrm>
            </p:contentPart>
          </mc:Choice>
          <mc:Fallback xmlns="">
            <p:pic>
              <p:nvPicPr>
                <p:cNvPr id="513" name="Ink 512">
                  <a:extLst>
                    <a:ext uri="{FF2B5EF4-FFF2-40B4-BE49-F238E27FC236}">
                      <a16:creationId xmlns:a16="http://schemas.microsoft.com/office/drawing/2014/main" id="{3AD8E9C5-A3F5-4480-BBDA-3E06FE91BA7C}"/>
                    </a:ext>
                  </a:extLst>
                </p:cNvPr>
                <p:cNvPicPr/>
                <p:nvPr/>
              </p:nvPicPr>
              <p:blipFill>
                <a:blip r:embed="rId225"/>
                <a:stretch>
                  <a:fillRect/>
                </a:stretch>
              </p:blipFill>
              <p:spPr>
                <a:xfrm>
                  <a:off x="4252691" y="4399211"/>
                  <a:ext cx="1573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14" name="Ink 513">
                  <a:extLst>
                    <a:ext uri="{FF2B5EF4-FFF2-40B4-BE49-F238E27FC236}">
                      <a16:creationId xmlns:a16="http://schemas.microsoft.com/office/drawing/2014/main" id="{4A01E4BC-1192-412D-845B-9411BF50B893}"/>
                    </a:ext>
                  </a:extLst>
                </p14:cNvPr>
                <p14:cNvContentPartPr/>
                <p14:nvPr/>
              </p14:nvContentPartPr>
              <p14:xfrm>
                <a:off x="4459691" y="4631411"/>
                <a:ext cx="19440" cy="20520"/>
              </p14:xfrm>
            </p:contentPart>
          </mc:Choice>
          <mc:Fallback xmlns="">
            <p:pic>
              <p:nvPicPr>
                <p:cNvPr id="514" name="Ink 513">
                  <a:extLst>
                    <a:ext uri="{FF2B5EF4-FFF2-40B4-BE49-F238E27FC236}">
                      <a16:creationId xmlns:a16="http://schemas.microsoft.com/office/drawing/2014/main" id="{4A01E4BC-1192-412D-845B-9411BF50B893}"/>
                    </a:ext>
                  </a:extLst>
                </p:cNvPr>
                <p:cNvPicPr/>
                <p:nvPr/>
              </p:nvPicPr>
              <p:blipFill>
                <a:blip r:embed="rId227"/>
                <a:stretch>
                  <a:fillRect/>
                </a:stretch>
              </p:blipFill>
              <p:spPr>
                <a:xfrm>
                  <a:off x="4442051" y="4613771"/>
                  <a:ext cx="550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15" name="Ink 514">
                  <a:extLst>
                    <a:ext uri="{FF2B5EF4-FFF2-40B4-BE49-F238E27FC236}">
                      <a16:creationId xmlns:a16="http://schemas.microsoft.com/office/drawing/2014/main" id="{9BEC36B6-FE1C-429F-8A7C-8D4FCD244BFF}"/>
                    </a:ext>
                  </a:extLst>
                </p14:cNvPr>
                <p14:cNvContentPartPr/>
                <p14:nvPr/>
              </p14:nvContentPartPr>
              <p14:xfrm>
                <a:off x="4549331" y="4416131"/>
                <a:ext cx="170640" cy="245880"/>
              </p14:xfrm>
            </p:contentPart>
          </mc:Choice>
          <mc:Fallback xmlns="">
            <p:pic>
              <p:nvPicPr>
                <p:cNvPr id="515" name="Ink 514">
                  <a:extLst>
                    <a:ext uri="{FF2B5EF4-FFF2-40B4-BE49-F238E27FC236}">
                      <a16:creationId xmlns:a16="http://schemas.microsoft.com/office/drawing/2014/main" id="{9BEC36B6-FE1C-429F-8A7C-8D4FCD244BFF}"/>
                    </a:ext>
                  </a:extLst>
                </p:cNvPr>
                <p:cNvPicPr/>
                <p:nvPr/>
              </p:nvPicPr>
              <p:blipFill>
                <a:blip r:embed="rId229"/>
                <a:stretch>
                  <a:fillRect/>
                </a:stretch>
              </p:blipFill>
              <p:spPr>
                <a:xfrm>
                  <a:off x="4531331" y="4398131"/>
                  <a:ext cx="2062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16" name="Ink 515">
                  <a:extLst>
                    <a:ext uri="{FF2B5EF4-FFF2-40B4-BE49-F238E27FC236}">
                      <a16:creationId xmlns:a16="http://schemas.microsoft.com/office/drawing/2014/main" id="{45A2FC26-9DFD-4FCE-B189-97615703182B}"/>
                    </a:ext>
                  </a:extLst>
                </p14:cNvPr>
                <p14:cNvContentPartPr/>
                <p14:nvPr/>
              </p14:nvContentPartPr>
              <p14:xfrm>
                <a:off x="4725731" y="4414691"/>
                <a:ext cx="63000" cy="100800"/>
              </p14:xfrm>
            </p:contentPart>
          </mc:Choice>
          <mc:Fallback xmlns="">
            <p:pic>
              <p:nvPicPr>
                <p:cNvPr id="516" name="Ink 515">
                  <a:extLst>
                    <a:ext uri="{FF2B5EF4-FFF2-40B4-BE49-F238E27FC236}">
                      <a16:creationId xmlns:a16="http://schemas.microsoft.com/office/drawing/2014/main" id="{45A2FC26-9DFD-4FCE-B189-97615703182B}"/>
                    </a:ext>
                  </a:extLst>
                </p:cNvPr>
                <p:cNvPicPr/>
                <p:nvPr/>
              </p:nvPicPr>
              <p:blipFill>
                <a:blip r:embed="rId231"/>
                <a:stretch>
                  <a:fillRect/>
                </a:stretch>
              </p:blipFill>
              <p:spPr>
                <a:xfrm>
                  <a:off x="4708091" y="4397051"/>
                  <a:ext cx="98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17" name="Ink 516">
                  <a:extLst>
                    <a:ext uri="{FF2B5EF4-FFF2-40B4-BE49-F238E27FC236}">
                      <a16:creationId xmlns:a16="http://schemas.microsoft.com/office/drawing/2014/main" id="{3917D6E1-B7D1-4D00-A95F-4EAE03EF5E74}"/>
                    </a:ext>
                  </a:extLst>
                </p14:cNvPr>
                <p14:cNvContentPartPr/>
                <p14:nvPr/>
              </p14:nvContentPartPr>
              <p14:xfrm>
                <a:off x="4867931" y="4326131"/>
                <a:ext cx="180360" cy="388080"/>
              </p14:xfrm>
            </p:contentPart>
          </mc:Choice>
          <mc:Fallback xmlns="">
            <p:pic>
              <p:nvPicPr>
                <p:cNvPr id="517" name="Ink 516">
                  <a:extLst>
                    <a:ext uri="{FF2B5EF4-FFF2-40B4-BE49-F238E27FC236}">
                      <a16:creationId xmlns:a16="http://schemas.microsoft.com/office/drawing/2014/main" id="{3917D6E1-B7D1-4D00-A95F-4EAE03EF5E74}"/>
                    </a:ext>
                  </a:extLst>
                </p:cNvPr>
                <p:cNvPicPr/>
                <p:nvPr/>
              </p:nvPicPr>
              <p:blipFill>
                <a:blip r:embed="rId233"/>
                <a:stretch>
                  <a:fillRect/>
                </a:stretch>
              </p:blipFill>
              <p:spPr>
                <a:xfrm>
                  <a:off x="4849931" y="4308131"/>
                  <a:ext cx="216000" cy="423720"/>
                </a:xfrm>
                <a:prstGeom prst="rect">
                  <a:avLst/>
                </a:prstGeom>
              </p:spPr>
            </p:pic>
          </mc:Fallback>
        </mc:AlternateContent>
      </p:grpSp>
      <p:grpSp>
        <p:nvGrpSpPr>
          <p:cNvPr id="521" name="Group 520">
            <a:extLst>
              <a:ext uri="{FF2B5EF4-FFF2-40B4-BE49-F238E27FC236}">
                <a16:creationId xmlns:a16="http://schemas.microsoft.com/office/drawing/2014/main" id="{D72B2BAB-A4AA-46D0-85D6-ECCC708A08DC}"/>
              </a:ext>
            </a:extLst>
          </p:cNvPr>
          <p:cNvGrpSpPr/>
          <p:nvPr/>
        </p:nvGrpSpPr>
        <p:grpSpPr>
          <a:xfrm>
            <a:off x="1421291" y="4985651"/>
            <a:ext cx="392400" cy="513000"/>
            <a:chOff x="1421291" y="4985651"/>
            <a:chExt cx="392400" cy="513000"/>
          </a:xfrm>
        </p:grpSpPr>
        <mc:AlternateContent xmlns:mc="http://schemas.openxmlformats.org/markup-compatibility/2006" xmlns:p14="http://schemas.microsoft.com/office/powerpoint/2010/main">
          <mc:Choice Requires="p14">
            <p:contentPart p14:bwMode="auto" r:id="rId234">
              <p14:nvContentPartPr>
                <p14:cNvPr id="519" name="Ink 518">
                  <a:extLst>
                    <a:ext uri="{FF2B5EF4-FFF2-40B4-BE49-F238E27FC236}">
                      <a16:creationId xmlns:a16="http://schemas.microsoft.com/office/drawing/2014/main" id="{54647458-D4E5-4853-A0AE-6A31115C12BC}"/>
                    </a:ext>
                  </a:extLst>
                </p14:cNvPr>
                <p14:cNvContentPartPr/>
                <p14:nvPr/>
              </p14:nvContentPartPr>
              <p14:xfrm>
                <a:off x="1421291" y="4985651"/>
                <a:ext cx="225000" cy="513000"/>
              </p14:xfrm>
            </p:contentPart>
          </mc:Choice>
          <mc:Fallback xmlns="">
            <p:pic>
              <p:nvPicPr>
                <p:cNvPr id="519" name="Ink 518">
                  <a:extLst>
                    <a:ext uri="{FF2B5EF4-FFF2-40B4-BE49-F238E27FC236}">
                      <a16:creationId xmlns:a16="http://schemas.microsoft.com/office/drawing/2014/main" id="{54647458-D4E5-4853-A0AE-6A31115C12BC}"/>
                    </a:ext>
                  </a:extLst>
                </p:cNvPr>
                <p:cNvPicPr/>
                <p:nvPr/>
              </p:nvPicPr>
              <p:blipFill>
                <a:blip r:embed="rId235"/>
                <a:stretch>
                  <a:fillRect/>
                </a:stretch>
              </p:blipFill>
              <p:spPr>
                <a:xfrm>
                  <a:off x="1403291" y="4967651"/>
                  <a:ext cx="260640" cy="548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20" name="Ink 519">
                  <a:extLst>
                    <a:ext uri="{FF2B5EF4-FFF2-40B4-BE49-F238E27FC236}">
                      <a16:creationId xmlns:a16="http://schemas.microsoft.com/office/drawing/2014/main" id="{FBB158F7-A976-4BC2-B235-A8FF89B1C5A1}"/>
                    </a:ext>
                  </a:extLst>
                </p14:cNvPr>
                <p14:cNvContentPartPr/>
                <p14:nvPr/>
              </p14:nvContentPartPr>
              <p14:xfrm>
                <a:off x="1663571" y="5071691"/>
                <a:ext cx="150120" cy="108720"/>
              </p14:xfrm>
            </p:contentPart>
          </mc:Choice>
          <mc:Fallback xmlns="">
            <p:pic>
              <p:nvPicPr>
                <p:cNvPr id="520" name="Ink 519">
                  <a:extLst>
                    <a:ext uri="{FF2B5EF4-FFF2-40B4-BE49-F238E27FC236}">
                      <a16:creationId xmlns:a16="http://schemas.microsoft.com/office/drawing/2014/main" id="{FBB158F7-A976-4BC2-B235-A8FF89B1C5A1}"/>
                    </a:ext>
                  </a:extLst>
                </p:cNvPr>
                <p:cNvPicPr/>
                <p:nvPr/>
              </p:nvPicPr>
              <p:blipFill>
                <a:blip r:embed="rId237"/>
                <a:stretch>
                  <a:fillRect/>
                </a:stretch>
              </p:blipFill>
              <p:spPr>
                <a:xfrm>
                  <a:off x="1645931" y="5054051"/>
                  <a:ext cx="185760" cy="144360"/>
                </a:xfrm>
                <a:prstGeom prst="rect">
                  <a:avLst/>
                </a:prstGeom>
              </p:spPr>
            </p:pic>
          </mc:Fallback>
        </mc:AlternateContent>
      </p:grpSp>
      <p:grpSp>
        <p:nvGrpSpPr>
          <p:cNvPr id="529" name="Group 528">
            <a:extLst>
              <a:ext uri="{FF2B5EF4-FFF2-40B4-BE49-F238E27FC236}">
                <a16:creationId xmlns:a16="http://schemas.microsoft.com/office/drawing/2014/main" id="{08B42508-A6F9-49E2-83AE-FA5470B059AE}"/>
              </a:ext>
            </a:extLst>
          </p:cNvPr>
          <p:cNvGrpSpPr/>
          <p:nvPr/>
        </p:nvGrpSpPr>
        <p:grpSpPr>
          <a:xfrm>
            <a:off x="2011691" y="4996451"/>
            <a:ext cx="1377360" cy="323640"/>
            <a:chOff x="2011691" y="4996451"/>
            <a:chExt cx="1377360" cy="323640"/>
          </a:xfrm>
        </p:grpSpPr>
        <mc:AlternateContent xmlns:mc="http://schemas.openxmlformats.org/markup-compatibility/2006" xmlns:p14="http://schemas.microsoft.com/office/powerpoint/2010/main">
          <mc:Choice Requires="p14">
            <p:contentPart p14:bwMode="auto" r:id="rId238">
              <p14:nvContentPartPr>
                <p14:cNvPr id="522" name="Ink 521">
                  <a:extLst>
                    <a:ext uri="{FF2B5EF4-FFF2-40B4-BE49-F238E27FC236}">
                      <a16:creationId xmlns:a16="http://schemas.microsoft.com/office/drawing/2014/main" id="{05232743-25E6-4B76-BEBB-7AF877B78A27}"/>
                    </a:ext>
                  </a:extLst>
                </p14:cNvPr>
                <p14:cNvContentPartPr/>
                <p14:nvPr/>
              </p14:nvContentPartPr>
              <p14:xfrm>
                <a:off x="2011691" y="5047211"/>
                <a:ext cx="254160" cy="272880"/>
              </p14:xfrm>
            </p:contentPart>
          </mc:Choice>
          <mc:Fallback xmlns="">
            <p:pic>
              <p:nvPicPr>
                <p:cNvPr id="522" name="Ink 521">
                  <a:extLst>
                    <a:ext uri="{FF2B5EF4-FFF2-40B4-BE49-F238E27FC236}">
                      <a16:creationId xmlns:a16="http://schemas.microsoft.com/office/drawing/2014/main" id="{05232743-25E6-4B76-BEBB-7AF877B78A27}"/>
                    </a:ext>
                  </a:extLst>
                </p:cNvPr>
                <p:cNvPicPr/>
                <p:nvPr/>
              </p:nvPicPr>
              <p:blipFill>
                <a:blip r:embed="rId239"/>
                <a:stretch>
                  <a:fillRect/>
                </a:stretch>
              </p:blipFill>
              <p:spPr>
                <a:xfrm>
                  <a:off x="1994051" y="5029571"/>
                  <a:ext cx="2898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23" name="Ink 522">
                  <a:extLst>
                    <a:ext uri="{FF2B5EF4-FFF2-40B4-BE49-F238E27FC236}">
                      <a16:creationId xmlns:a16="http://schemas.microsoft.com/office/drawing/2014/main" id="{E745F896-1125-4B20-ACB1-9916BD5C0CC6}"/>
                    </a:ext>
                  </a:extLst>
                </p14:cNvPr>
                <p14:cNvContentPartPr/>
                <p14:nvPr/>
              </p14:nvContentPartPr>
              <p14:xfrm>
                <a:off x="2307971" y="5187611"/>
                <a:ext cx="43920" cy="97920"/>
              </p14:xfrm>
            </p:contentPart>
          </mc:Choice>
          <mc:Fallback xmlns="">
            <p:pic>
              <p:nvPicPr>
                <p:cNvPr id="523" name="Ink 522">
                  <a:extLst>
                    <a:ext uri="{FF2B5EF4-FFF2-40B4-BE49-F238E27FC236}">
                      <a16:creationId xmlns:a16="http://schemas.microsoft.com/office/drawing/2014/main" id="{E745F896-1125-4B20-ACB1-9916BD5C0CC6}"/>
                    </a:ext>
                  </a:extLst>
                </p:cNvPr>
                <p:cNvPicPr/>
                <p:nvPr/>
              </p:nvPicPr>
              <p:blipFill>
                <a:blip r:embed="rId241"/>
                <a:stretch>
                  <a:fillRect/>
                </a:stretch>
              </p:blipFill>
              <p:spPr>
                <a:xfrm>
                  <a:off x="2290331" y="5169971"/>
                  <a:ext cx="79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24" name="Ink 523">
                  <a:extLst>
                    <a:ext uri="{FF2B5EF4-FFF2-40B4-BE49-F238E27FC236}">
                      <a16:creationId xmlns:a16="http://schemas.microsoft.com/office/drawing/2014/main" id="{991C2133-84B4-43CC-B755-7A1790BDC2E5}"/>
                    </a:ext>
                  </a:extLst>
                </p14:cNvPr>
                <p14:cNvContentPartPr/>
                <p14:nvPr/>
              </p14:nvContentPartPr>
              <p14:xfrm>
                <a:off x="2435051" y="5005091"/>
                <a:ext cx="180000" cy="252360"/>
              </p14:xfrm>
            </p:contentPart>
          </mc:Choice>
          <mc:Fallback xmlns="">
            <p:pic>
              <p:nvPicPr>
                <p:cNvPr id="524" name="Ink 523">
                  <a:extLst>
                    <a:ext uri="{FF2B5EF4-FFF2-40B4-BE49-F238E27FC236}">
                      <a16:creationId xmlns:a16="http://schemas.microsoft.com/office/drawing/2014/main" id="{991C2133-84B4-43CC-B755-7A1790BDC2E5}"/>
                    </a:ext>
                  </a:extLst>
                </p:cNvPr>
                <p:cNvPicPr/>
                <p:nvPr/>
              </p:nvPicPr>
              <p:blipFill>
                <a:blip r:embed="rId243"/>
                <a:stretch>
                  <a:fillRect/>
                </a:stretch>
              </p:blipFill>
              <p:spPr>
                <a:xfrm>
                  <a:off x="2417411" y="4987091"/>
                  <a:ext cx="2156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25" name="Ink 524">
                  <a:extLst>
                    <a:ext uri="{FF2B5EF4-FFF2-40B4-BE49-F238E27FC236}">
                      <a16:creationId xmlns:a16="http://schemas.microsoft.com/office/drawing/2014/main" id="{8B8806FE-34AB-4BED-AB0E-AD1F1EA50C81}"/>
                    </a:ext>
                  </a:extLst>
                </p14:cNvPr>
                <p14:cNvContentPartPr/>
                <p14:nvPr/>
              </p14:nvContentPartPr>
              <p14:xfrm>
                <a:off x="2735651" y="5009411"/>
                <a:ext cx="26280" cy="240120"/>
              </p14:xfrm>
            </p:contentPart>
          </mc:Choice>
          <mc:Fallback xmlns="">
            <p:pic>
              <p:nvPicPr>
                <p:cNvPr id="525" name="Ink 524">
                  <a:extLst>
                    <a:ext uri="{FF2B5EF4-FFF2-40B4-BE49-F238E27FC236}">
                      <a16:creationId xmlns:a16="http://schemas.microsoft.com/office/drawing/2014/main" id="{8B8806FE-34AB-4BED-AB0E-AD1F1EA50C81}"/>
                    </a:ext>
                  </a:extLst>
                </p:cNvPr>
                <p:cNvPicPr/>
                <p:nvPr/>
              </p:nvPicPr>
              <p:blipFill>
                <a:blip r:embed="rId245"/>
                <a:stretch>
                  <a:fillRect/>
                </a:stretch>
              </p:blipFill>
              <p:spPr>
                <a:xfrm>
                  <a:off x="2718011" y="4991411"/>
                  <a:ext cx="61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26" name="Ink 525">
                  <a:extLst>
                    <a:ext uri="{FF2B5EF4-FFF2-40B4-BE49-F238E27FC236}">
                      <a16:creationId xmlns:a16="http://schemas.microsoft.com/office/drawing/2014/main" id="{61927344-A32E-44EE-A300-E912B08B71EA}"/>
                    </a:ext>
                  </a:extLst>
                </p14:cNvPr>
                <p14:cNvContentPartPr/>
                <p14:nvPr/>
              </p14:nvContentPartPr>
              <p14:xfrm>
                <a:off x="2837891" y="4996451"/>
                <a:ext cx="197640" cy="296280"/>
              </p14:xfrm>
            </p:contentPart>
          </mc:Choice>
          <mc:Fallback xmlns="">
            <p:pic>
              <p:nvPicPr>
                <p:cNvPr id="526" name="Ink 525">
                  <a:extLst>
                    <a:ext uri="{FF2B5EF4-FFF2-40B4-BE49-F238E27FC236}">
                      <a16:creationId xmlns:a16="http://schemas.microsoft.com/office/drawing/2014/main" id="{61927344-A32E-44EE-A300-E912B08B71EA}"/>
                    </a:ext>
                  </a:extLst>
                </p:cNvPr>
                <p:cNvPicPr/>
                <p:nvPr/>
              </p:nvPicPr>
              <p:blipFill>
                <a:blip r:embed="rId247"/>
                <a:stretch>
                  <a:fillRect/>
                </a:stretch>
              </p:blipFill>
              <p:spPr>
                <a:xfrm>
                  <a:off x="2820251" y="4978811"/>
                  <a:ext cx="2332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27" name="Ink 526">
                  <a:extLst>
                    <a:ext uri="{FF2B5EF4-FFF2-40B4-BE49-F238E27FC236}">
                      <a16:creationId xmlns:a16="http://schemas.microsoft.com/office/drawing/2014/main" id="{06745B68-E30C-4BB8-8450-C8F2B0023478}"/>
                    </a:ext>
                  </a:extLst>
                </p14:cNvPr>
                <p14:cNvContentPartPr/>
                <p14:nvPr/>
              </p14:nvContentPartPr>
              <p14:xfrm>
                <a:off x="3188171" y="5039651"/>
                <a:ext cx="144720" cy="246960"/>
              </p14:xfrm>
            </p:contentPart>
          </mc:Choice>
          <mc:Fallback xmlns="">
            <p:pic>
              <p:nvPicPr>
                <p:cNvPr id="527" name="Ink 526">
                  <a:extLst>
                    <a:ext uri="{FF2B5EF4-FFF2-40B4-BE49-F238E27FC236}">
                      <a16:creationId xmlns:a16="http://schemas.microsoft.com/office/drawing/2014/main" id="{06745B68-E30C-4BB8-8450-C8F2B0023478}"/>
                    </a:ext>
                  </a:extLst>
                </p:cNvPr>
                <p:cNvPicPr/>
                <p:nvPr/>
              </p:nvPicPr>
              <p:blipFill>
                <a:blip r:embed="rId249"/>
                <a:stretch>
                  <a:fillRect/>
                </a:stretch>
              </p:blipFill>
              <p:spPr>
                <a:xfrm>
                  <a:off x="3170171" y="5021651"/>
                  <a:ext cx="1803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28" name="Ink 527">
                  <a:extLst>
                    <a:ext uri="{FF2B5EF4-FFF2-40B4-BE49-F238E27FC236}">
                      <a16:creationId xmlns:a16="http://schemas.microsoft.com/office/drawing/2014/main" id="{4D6BEA1D-0F7E-4CEF-9BAA-4F8E47989622}"/>
                    </a:ext>
                  </a:extLst>
                </p14:cNvPr>
                <p14:cNvContentPartPr/>
                <p14:nvPr/>
              </p14:nvContentPartPr>
              <p14:xfrm>
                <a:off x="3193931" y="5032451"/>
                <a:ext cx="195120" cy="20520"/>
              </p14:xfrm>
            </p:contentPart>
          </mc:Choice>
          <mc:Fallback xmlns="">
            <p:pic>
              <p:nvPicPr>
                <p:cNvPr id="528" name="Ink 527">
                  <a:extLst>
                    <a:ext uri="{FF2B5EF4-FFF2-40B4-BE49-F238E27FC236}">
                      <a16:creationId xmlns:a16="http://schemas.microsoft.com/office/drawing/2014/main" id="{4D6BEA1D-0F7E-4CEF-9BAA-4F8E47989622}"/>
                    </a:ext>
                  </a:extLst>
                </p:cNvPr>
                <p:cNvPicPr/>
                <p:nvPr/>
              </p:nvPicPr>
              <p:blipFill>
                <a:blip r:embed="rId251"/>
                <a:stretch>
                  <a:fillRect/>
                </a:stretch>
              </p:blipFill>
              <p:spPr>
                <a:xfrm>
                  <a:off x="3175931" y="5014451"/>
                  <a:ext cx="230760" cy="56160"/>
                </a:xfrm>
                <a:prstGeom prst="rect">
                  <a:avLst/>
                </a:prstGeom>
              </p:spPr>
            </p:pic>
          </mc:Fallback>
        </mc:AlternateContent>
      </p:grpSp>
      <p:grpSp>
        <p:nvGrpSpPr>
          <p:cNvPr id="532" name="Group 531">
            <a:extLst>
              <a:ext uri="{FF2B5EF4-FFF2-40B4-BE49-F238E27FC236}">
                <a16:creationId xmlns:a16="http://schemas.microsoft.com/office/drawing/2014/main" id="{11DF4FF9-3939-4359-A05D-EBB920BA4D4D}"/>
              </a:ext>
            </a:extLst>
          </p:cNvPr>
          <p:cNvGrpSpPr/>
          <p:nvPr/>
        </p:nvGrpSpPr>
        <p:grpSpPr>
          <a:xfrm>
            <a:off x="3796931" y="5114171"/>
            <a:ext cx="210960" cy="153360"/>
            <a:chOff x="3796931" y="5114171"/>
            <a:chExt cx="210960" cy="153360"/>
          </a:xfrm>
        </p:grpSpPr>
        <mc:AlternateContent xmlns:mc="http://schemas.openxmlformats.org/markup-compatibility/2006" xmlns:p14="http://schemas.microsoft.com/office/powerpoint/2010/main">
          <mc:Choice Requires="p14">
            <p:contentPart p14:bwMode="auto" r:id="rId252">
              <p14:nvContentPartPr>
                <p14:cNvPr id="530" name="Ink 529">
                  <a:extLst>
                    <a:ext uri="{FF2B5EF4-FFF2-40B4-BE49-F238E27FC236}">
                      <a16:creationId xmlns:a16="http://schemas.microsoft.com/office/drawing/2014/main" id="{44D01509-72D3-4E9F-9DCB-638E08DC963B}"/>
                    </a:ext>
                  </a:extLst>
                </p14:cNvPr>
                <p14:cNvContentPartPr/>
                <p14:nvPr/>
              </p14:nvContentPartPr>
              <p14:xfrm>
                <a:off x="3796931" y="5114171"/>
                <a:ext cx="173520" cy="23400"/>
              </p14:xfrm>
            </p:contentPart>
          </mc:Choice>
          <mc:Fallback xmlns="">
            <p:pic>
              <p:nvPicPr>
                <p:cNvPr id="530" name="Ink 529">
                  <a:extLst>
                    <a:ext uri="{FF2B5EF4-FFF2-40B4-BE49-F238E27FC236}">
                      <a16:creationId xmlns:a16="http://schemas.microsoft.com/office/drawing/2014/main" id="{44D01509-72D3-4E9F-9DCB-638E08DC963B}"/>
                    </a:ext>
                  </a:extLst>
                </p:cNvPr>
                <p:cNvPicPr/>
                <p:nvPr/>
              </p:nvPicPr>
              <p:blipFill>
                <a:blip r:embed="rId253"/>
                <a:stretch>
                  <a:fillRect/>
                </a:stretch>
              </p:blipFill>
              <p:spPr>
                <a:xfrm>
                  <a:off x="3779291" y="5096531"/>
                  <a:ext cx="2091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31" name="Ink 530">
                  <a:extLst>
                    <a:ext uri="{FF2B5EF4-FFF2-40B4-BE49-F238E27FC236}">
                      <a16:creationId xmlns:a16="http://schemas.microsoft.com/office/drawing/2014/main" id="{F684CF8E-3F88-41D8-BE7D-AD06C4D65B69}"/>
                    </a:ext>
                  </a:extLst>
                </p14:cNvPr>
                <p14:cNvContentPartPr/>
                <p14:nvPr/>
              </p14:nvContentPartPr>
              <p14:xfrm>
                <a:off x="3814211" y="5218571"/>
                <a:ext cx="193680" cy="48960"/>
              </p14:xfrm>
            </p:contentPart>
          </mc:Choice>
          <mc:Fallback xmlns="">
            <p:pic>
              <p:nvPicPr>
                <p:cNvPr id="531" name="Ink 530">
                  <a:extLst>
                    <a:ext uri="{FF2B5EF4-FFF2-40B4-BE49-F238E27FC236}">
                      <a16:creationId xmlns:a16="http://schemas.microsoft.com/office/drawing/2014/main" id="{F684CF8E-3F88-41D8-BE7D-AD06C4D65B69}"/>
                    </a:ext>
                  </a:extLst>
                </p:cNvPr>
                <p:cNvPicPr/>
                <p:nvPr/>
              </p:nvPicPr>
              <p:blipFill>
                <a:blip r:embed="rId255"/>
                <a:stretch>
                  <a:fillRect/>
                </a:stretch>
              </p:blipFill>
              <p:spPr>
                <a:xfrm>
                  <a:off x="3796211" y="5200931"/>
                  <a:ext cx="229320" cy="84600"/>
                </a:xfrm>
                <a:prstGeom prst="rect">
                  <a:avLst/>
                </a:prstGeom>
              </p:spPr>
            </p:pic>
          </mc:Fallback>
        </mc:AlternateContent>
      </p:grpSp>
      <p:grpSp>
        <p:nvGrpSpPr>
          <p:cNvPr id="538" name="Group 537">
            <a:extLst>
              <a:ext uri="{FF2B5EF4-FFF2-40B4-BE49-F238E27FC236}">
                <a16:creationId xmlns:a16="http://schemas.microsoft.com/office/drawing/2014/main" id="{2C7E8E67-7F3B-4BBB-B623-5FDA98DFBFA7}"/>
              </a:ext>
            </a:extLst>
          </p:cNvPr>
          <p:cNvGrpSpPr/>
          <p:nvPr/>
        </p:nvGrpSpPr>
        <p:grpSpPr>
          <a:xfrm>
            <a:off x="4294811" y="5034971"/>
            <a:ext cx="820080" cy="270000"/>
            <a:chOff x="4294811" y="5034971"/>
            <a:chExt cx="820080" cy="270000"/>
          </a:xfrm>
        </p:grpSpPr>
        <mc:AlternateContent xmlns:mc="http://schemas.openxmlformats.org/markup-compatibility/2006" xmlns:p14="http://schemas.microsoft.com/office/powerpoint/2010/main">
          <mc:Choice Requires="p14">
            <p:contentPart p14:bwMode="auto" r:id="rId256">
              <p14:nvContentPartPr>
                <p14:cNvPr id="533" name="Ink 532">
                  <a:extLst>
                    <a:ext uri="{FF2B5EF4-FFF2-40B4-BE49-F238E27FC236}">
                      <a16:creationId xmlns:a16="http://schemas.microsoft.com/office/drawing/2014/main" id="{D3B55025-707A-4740-BF7C-1E2A3EA92E88}"/>
                    </a:ext>
                  </a:extLst>
                </p14:cNvPr>
                <p14:cNvContentPartPr/>
                <p14:nvPr/>
              </p14:nvContentPartPr>
              <p14:xfrm>
                <a:off x="4294811" y="5034971"/>
                <a:ext cx="186840" cy="270000"/>
              </p14:xfrm>
            </p:contentPart>
          </mc:Choice>
          <mc:Fallback xmlns="">
            <p:pic>
              <p:nvPicPr>
                <p:cNvPr id="533" name="Ink 532">
                  <a:extLst>
                    <a:ext uri="{FF2B5EF4-FFF2-40B4-BE49-F238E27FC236}">
                      <a16:creationId xmlns:a16="http://schemas.microsoft.com/office/drawing/2014/main" id="{D3B55025-707A-4740-BF7C-1E2A3EA92E88}"/>
                    </a:ext>
                  </a:extLst>
                </p:cNvPr>
                <p:cNvPicPr/>
                <p:nvPr/>
              </p:nvPicPr>
              <p:blipFill>
                <a:blip r:embed="rId257"/>
                <a:stretch>
                  <a:fillRect/>
                </a:stretch>
              </p:blipFill>
              <p:spPr>
                <a:xfrm>
                  <a:off x="4276811" y="5016971"/>
                  <a:ext cx="2224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534" name="Ink 533">
                  <a:extLst>
                    <a:ext uri="{FF2B5EF4-FFF2-40B4-BE49-F238E27FC236}">
                      <a16:creationId xmlns:a16="http://schemas.microsoft.com/office/drawing/2014/main" id="{FF90FAAB-49E9-4034-9939-DC95CBF1C8F1}"/>
                    </a:ext>
                  </a:extLst>
                </p14:cNvPr>
                <p14:cNvContentPartPr/>
                <p14:nvPr/>
              </p14:nvContentPartPr>
              <p14:xfrm>
                <a:off x="4503251" y="5130371"/>
                <a:ext cx="86760" cy="89280"/>
              </p14:xfrm>
            </p:contentPart>
          </mc:Choice>
          <mc:Fallback xmlns="">
            <p:pic>
              <p:nvPicPr>
                <p:cNvPr id="534" name="Ink 533">
                  <a:extLst>
                    <a:ext uri="{FF2B5EF4-FFF2-40B4-BE49-F238E27FC236}">
                      <a16:creationId xmlns:a16="http://schemas.microsoft.com/office/drawing/2014/main" id="{FF90FAAB-49E9-4034-9939-DC95CBF1C8F1}"/>
                    </a:ext>
                  </a:extLst>
                </p:cNvPr>
                <p:cNvPicPr/>
                <p:nvPr/>
              </p:nvPicPr>
              <p:blipFill>
                <a:blip r:embed="rId259"/>
                <a:stretch>
                  <a:fillRect/>
                </a:stretch>
              </p:blipFill>
              <p:spPr>
                <a:xfrm>
                  <a:off x="4485251" y="5112371"/>
                  <a:ext cx="122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35" name="Ink 534">
                  <a:extLst>
                    <a:ext uri="{FF2B5EF4-FFF2-40B4-BE49-F238E27FC236}">
                      <a16:creationId xmlns:a16="http://schemas.microsoft.com/office/drawing/2014/main" id="{0B10B32C-7877-4EA6-9D6C-0694FEA1D22C}"/>
                    </a:ext>
                  </a:extLst>
                </p14:cNvPr>
                <p14:cNvContentPartPr/>
                <p14:nvPr/>
              </p14:nvContentPartPr>
              <p14:xfrm>
                <a:off x="4661651" y="5124611"/>
                <a:ext cx="86760" cy="98280"/>
              </p14:xfrm>
            </p:contentPart>
          </mc:Choice>
          <mc:Fallback xmlns="">
            <p:pic>
              <p:nvPicPr>
                <p:cNvPr id="535" name="Ink 534">
                  <a:extLst>
                    <a:ext uri="{FF2B5EF4-FFF2-40B4-BE49-F238E27FC236}">
                      <a16:creationId xmlns:a16="http://schemas.microsoft.com/office/drawing/2014/main" id="{0B10B32C-7877-4EA6-9D6C-0694FEA1D22C}"/>
                    </a:ext>
                  </a:extLst>
                </p:cNvPr>
                <p:cNvPicPr/>
                <p:nvPr/>
              </p:nvPicPr>
              <p:blipFill>
                <a:blip r:embed="rId261"/>
                <a:stretch>
                  <a:fillRect/>
                </a:stretch>
              </p:blipFill>
              <p:spPr>
                <a:xfrm>
                  <a:off x="4643651" y="5106611"/>
                  <a:ext cx="122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36" name="Ink 535">
                  <a:extLst>
                    <a:ext uri="{FF2B5EF4-FFF2-40B4-BE49-F238E27FC236}">
                      <a16:creationId xmlns:a16="http://schemas.microsoft.com/office/drawing/2014/main" id="{DE3C5EC2-1927-4F73-A55C-244CB4555B4E}"/>
                    </a:ext>
                  </a:extLst>
                </p14:cNvPr>
                <p14:cNvContentPartPr/>
                <p14:nvPr/>
              </p14:nvContentPartPr>
              <p14:xfrm>
                <a:off x="4813571" y="5094011"/>
                <a:ext cx="98280" cy="91440"/>
              </p14:xfrm>
            </p:contentPart>
          </mc:Choice>
          <mc:Fallback xmlns="">
            <p:pic>
              <p:nvPicPr>
                <p:cNvPr id="536" name="Ink 535">
                  <a:extLst>
                    <a:ext uri="{FF2B5EF4-FFF2-40B4-BE49-F238E27FC236}">
                      <a16:creationId xmlns:a16="http://schemas.microsoft.com/office/drawing/2014/main" id="{DE3C5EC2-1927-4F73-A55C-244CB4555B4E}"/>
                    </a:ext>
                  </a:extLst>
                </p:cNvPr>
                <p:cNvPicPr/>
                <p:nvPr/>
              </p:nvPicPr>
              <p:blipFill>
                <a:blip r:embed="rId263"/>
                <a:stretch>
                  <a:fillRect/>
                </a:stretch>
              </p:blipFill>
              <p:spPr>
                <a:xfrm>
                  <a:off x="4795571" y="5076371"/>
                  <a:ext cx="133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37" name="Ink 536">
                  <a:extLst>
                    <a:ext uri="{FF2B5EF4-FFF2-40B4-BE49-F238E27FC236}">
                      <a16:creationId xmlns:a16="http://schemas.microsoft.com/office/drawing/2014/main" id="{11E30379-CFD2-483B-BFFE-D524B55AF0BF}"/>
                    </a:ext>
                  </a:extLst>
                </p14:cNvPr>
                <p14:cNvContentPartPr/>
                <p14:nvPr/>
              </p14:nvContentPartPr>
              <p14:xfrm>
                <a:off x="4953971" y="5057651"/>
                <a:ext cx="160920" cy="216720"/>
              </p14:xfrm>
            </p:contentPart>
          </mc:Choice>
          <mc:Fallback xmlns="">
            <p:pic>
              <p:nvPicPr>
                <p:cNvPr id="537" name="Ink 536">
                  <a:extLst>
                    <a:ext uri="{FF2B5EF4-FFF2-40B4-BE49-F238E27FC236}">
                      <a16:creationId xmlns:a16="http://schemas.microsoft.com/office/drawing/2014/main" id="{11E30379-CFD2-483B-BFFE-D524B55AF0BF}"/>
                    </a:ext>
                  </a:extLst>
                </p:cNvPr>
                <p:cNvPicPr/>
                <p:nvPr/>
              </p:nvPicPr>
              <p:blipFill>
                <a:blip r:embed="rId265"/>
                <a:stretch>
                  <a:fillRect/>
                </a:stretch>
              </p:blipFill>
              <p:spPr>
                <a:xfrm>
                  <a:off x="4935971" y="5039651"/>
                  <a:ext cx="196560" cy="25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6">
            <p14:nvContentPartPr>
              <p14:cNvPr id="539" name="Ink 538">
                <a:extLst>
                  <a:ext uri="{FF2B5EF4-FFF2-40B4-BE49-F238E27FC236}">
                    <a16:creationId xmlns:a16="http://schemas.microsoft.com/office/drawing/2014/main" id="{CB192D98-8E1C-41F6-B171-64BD73B883BA}"/>
                  </a:ext>
                </a:extLst>
              </p14:cNvPr>
              <p14:cNvContentPartPr/>
              <p14:nvPr/>
            </p14:nvContentPartPr>
            <p14:xfrm>
              <a:off x="5483531" y="4855331"/>
              <a:ext cx="18000" cy="2160"/>
            </p14:xfrm>
          </p:contentPart>
        </mc:Choice>
        <mc:Fallback xmlns="">
          <p:pic>
            <p:nvPicPr>
              <p:cNvPr id="539" name="Ink 538">
                <a:extLst>
                  <a:ext uri="{FF2B5EF4-FFF2-40B4-BE49-F238E27FC236}">
                    <a16:creationId xmlns:a16="http://schemas.microsoft.com/office/drawing/2014/main" id="{CB192D98-8E1C-41F6-B171-64BD73B883BA}"/>
                  </a:ext>
                </a:extLst>
              </p:cNvPr>
              <p:cNvPicPr/>
              <p:nvPr/>
            </p:nvPicPr>
            <p:blipFill>
              <a:blip r:embed="rId267"/>
              <a:stretch>
                <a:fillRect/>
              </a:stretch>
            </p:blipFill>
            <p:spPr>
              <a:xfrm>
                <a:off x="5465891" y="4837331"/>
                <a:ext cx="536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42" name="Ink 541">
                <a:extLst>
                  <a:ext uri="{FF2B5EF4-FFF2-40B4-BE49-F238E27FC236}">
                    <a16:creationId xmlns:a16="http://schemas.microsoft.com/office/drawing/2014/main" id="{25E3831A-0572-4A64-9979-6AA4405A9EB6}"/>
                  </a:ext>
                </a:extLst>
              </p14:cNvPr>
              <p14:cNvContentPartPr/>
              <p14:nvPr/>
            </p14:nvContentPartPr>
            <p14:xfrm>
              <a:off x="5828771" y="4972331"/>
              <a:ext cx="131040" cy="266760"/>
            </p14:xfrm>
          </p:contentPart>
        </mc:Choice>
        <mc:Fallback xmlns="">
          <p:pic>
            <p:nvPicPr>
              <p:cNvPr id="542" name="Ink 541">
                <a:extLst>
                  <a:ext uri="{FF2B5EF4-FFF2-40B4-BE49-F238E27FC236}">
                    <a16:creationId xmlns:a16="http://schemas.microsoft.com/office/drawing/2014/main" id="{25E3831A-0572-4A64-9979-6AA4405A9EB6}"/>
                  </a:ext>
                </a:extLst>
              </p:cNvPr>
              <p:cNvPicPr/>
              <p:nvPr/>
            </p:nvPicPr>
            <p:blipFill>
              <a:blip r:embed="rId269"/>
              <a:stretch>
                <a:fillRect/>
              </a:stretch>
            </p:blipFill>
            <p:spPr>
              <a:xfrm>
                <a:off x="5810771" y="4954331"/>
                <a:ext cx="166680" cy="302400"/>
              </a:xfrm>
              <a:prstGeom prst="rect">
                <a:avLst/>
              </a:prstGeom>
            </p:spPr>
          </p:pic>
        </mc:Fallback>
      </mc:AlternateContent>
      <p:grpSp>
        <p:nvGrpSpPr>
          <p:cNvPr id="546" name="Group 545">
            <a:extLst>
              <a:ext uri="{FF2B5EF4-FFF2-40B4-BE49-F238E27FC236}">
                <a16:creationId xmlns:a16="http://schemas.microsoft.com/office/drawing/2014/main" id="{3982E82D-51BB-4B4F-BB2C-C90146B7802D}"/>
              </a:ext>
            </a:extLst>
          </p:cNvPr>
          <p:cNvGrpSpPr/>
          <p:nvPr/>
        </p:nvGrpSpPr>
        <p:grpSpPr>
          <a:xfrm>
            <a:off x="6127931" y="5025971"/>
            <a:ext cx="338040" cy="257400"/>
            <a:chOff x="6127931" y="5025971"/>
            <a:chExt cx="338040" cy="257400"/>
          </a:xfrm>
        </p:grpSpPr>
        <mc:AlternateContent xmlns:mc="http://schemas.openxmlformats.org/markup-compatibility/2006" xmlns:p14="http://schemas.microsoft.com/office/powerpoint/2010/main">
          <mc:Choice Requires="p14">
            <p:contentPart p14:bwMode="auto" r:id="rId270">
              <p14:nvContentPartPr>
                <p14:cNvPr id="543" name="Ink 542">
                  <a:extLst>
                    <a:ext uri="{FF2B5EF4-FFF2-40B4-BE49-F238E27FC236}">
                      <a16:creationId xmlns:a16="http://schemas.microsoft.com/office/drawing/2014/main" id="{A9E4ABF5-28AA-43DD-9A51-43A4DC10960F}"/>
                    </a:ext>
                  </a:extLst>
                </p14:cNvPr>
                <p14:cNvContentPartPr/>
                <p14:nvPr/>
              </p14:nvContentPartPr>
              <p14:xfrm>
                <a:off x="6127931" y="5097611"/>
                <a:ext cx="117360" cy="137880"/>
              </p14:xfrm>
            </p:contentPart>
          </mc:Choice>
          <mc:Fallback xmlns="">
            <p:pic>
              <p:nvPicPr>
                <p:cNvPr id="543" name="Ink 542">
                  <a:extLst>
                    <a:ext uri="{FF2B5EF4-FFF2-40B4-BE49-F238E27FC236}">
                      <a16:creationId xmlns:a16="http://schemas.microsoft.com/office/drawing/2014/main" id="{A9E4ABF5-28AA-43DD-9A51-43A4DC10960F}"/>
                    </a:ext>
                  </a:extLst>
                </p:cNvPr>
                <p:cNvPicPr/>
                <p:nvPr/>
              </p:nvPicPr>
              <p:blipFill>
                <a:blip r:embed="rId271"/>
                <a:stretch>
                  <a:fillRect/>
                </a:stretch>
              </p:blipFill>
              <p:spPr>
                <a:xfrm>
                  <a:off x="6110291" y="5079971"/>
                  <a:ext cx="153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44" name="Ink 543">
                  <a:extLst>
                    <a:ext uri="{FF2B5EF4-FFF2-40B4-BE49-F238E27FC236}">
                      <a16:creationId xmlns:a16="http://schemas.microsoft.com/office/drawing/2014/main" id="{A2BEBE4B-0533-48A1-A77A-85D4C509BAE4}"/>
                    </a:ext>
                  </a:extLst>
                </p14:cNvPr>
                <p14:cNvContentPartPr/>
                <p14:nvPr/>
              </p14:nvContentPartPr>
              <p14:xfrm>
                <a:off x="6298211" y="5025971"/>
                <a:ext cx="142200" cy="257400"/>
              </p14:xfrm>
            </p:contentPart>
          </mc:Choice>
          <mc:Fallback xmlns="">
            <p:pic>
              <p:nvPicPr>
                <p:cNvPr id="544" name="Ink 543">
                  <a:extLst>
                    <a:ext uri="{FF2B5EF4-FFF2-40B4-BE49-F238E27FC236}">
                      <a16:creationId xmlns:a16="http://schemas.microsoft.com/office/drawing/2014/main" id="{A2BEBE4B-0533-48A1-A77A-85D4C509BAE4}"/>
                    </a:ext>
                  </a:extLst>
                </p:cNvPr>
                <p:cNvPicPr/>
                <p:nvPr/>
              </p:nvPicPr>
              <p:blipFill>
                <a:blip r:embed="rId273"/>
                <a:stretch>
                  <a:fillRect/>
                </a:stretch>
              </p:blipFill>
              <p:spPr>
                <a:xfrm>
                  <a:off x="6280571" y="5008331"/>
                  <a:ext cx="1778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45" name="Ink 544">
                  <a:extLst>
                    <a:ext uri="{FF2B5EF4-FFF2-40B4-BE49-F238E27FC236}">
                      <a16:creationId xmlns:a16="http://schemas.microsoft.com/office/drawing/2014/main" id="{72873695-68CC-412A-8FBB-14A0C0018C9B}"/>
                    </a:ext>
                  </a:extLst>
                </p14:cNvPr>
                <p14:cNvContentPartPr/>
                <p14:nvPr/>
              </p14:nvContentPartPr>
              <p14:xfrm>
                <a:off x="6284531" y="5026691"/>
                <a:ext cx="181440" cy="24480"/>
              </p14:xfrm>
            </p:contentPart>
          </mc:Choice>
          <mc:Fallback xmlns="">
            <p:pic>
              <p:nvPicPr>
                <p:cNvPr id="545" name="Ink 544">
                  <a:extLst>
                    <a:ext uri="{FF2B5EF4-FFF2-40B4-BE49-F238E27FC236}">
                      <a16:creationId xmlns:a16="http://schemas.microsoft.com/office/drawing/2014/main" id="{72873695-68CC-412A-8FBB-14A0C0018C9B}"/>
                    </a:ext>
                  </a:extLst>
                </p:cNvPr>
                <p:cNvPicPr/>
                <p:nvPr/>
              </p:nvPicPr>
              <p:blipFill>
                <a:blip r:embed="rId275"/>
                <a:stretch>
                  <a:fillRect/>
                </a:stretch>
              </p:blipFill>
              <p:spPr>
                <a:xfrm>
                  <a:off x="6266891" y="5008691"/>
                  <a:ext cx="217080" cy="60120"/>
                </a:xfrm>
                <a:prstGeom prst="rect">
                  <a:avLst/>
                </a:prstGeom>
              </p:spPr>
            </p:pic>
          </mc:Fallback>
        </mc:AlternateContent>
      </p:grpSp>
      <p:grpSp>
        <p:nvGrpSpPr>
          <p:cNvPr id="555" name="Group 554">
            <a:extLst>
              <a:ext uri="{FF2B5EF4-FFF2-40B4-BE49-F238E27FC236}">
                <a16:creationId xmlns:a16="http://schemas.microsoft.com/office/drawing/2014/main" id="{F8EEBAEF-D582-434D-A5B4-88A3ABA4D1DA}"/>
              </a:ext>
            </a:extLst>
          </p:cNvPr>
          <p:cNvGrpSpPr/>
          <p:nvPr/>
        </p:nvGrpSpPr>
        <p:grpSpPr>
          <a:xfrm>
            <a:off x="6747851" y="4873691"/>
            <a:ext cx="1257840" cy="302760"/>
            <a:chOff x="6747851" y="4873691"/>
            <a:chExt cx="1257840" cy="302760"/>
          </a:xfrm>
        </p:grpSpPr>
        <mc:AlternateContent xmlns:mc="http://schemas.openxmlformats.org/markup-compatibility/2006" xmlns:p14="http://schemas.microsoft.com/office/powerpoint/2010/main">
          <mc:Choice Requires="p14">
            <p:contentPart p14:bwMode="auto" r:id="rId276">
              <p14:nvContentPartPr>
                <p14:cNvPr id="548" name="Ink 547">
                  <a:extLst>
                    <a:ext uri="{FF2B5EF4-FFF2-40B4-BE49-F238E27FC236}">
                      <a16:creationId xmlns:a16="http://schemas.microsoft.com/office/drawing/2014/main" id="{3A3714DB-6318-4711-B0E5-B9EAAE50A18B}"/>
                    </a:ext>
                  </a:extLst>
                </p14:cNvPr>
                <p14:cNvContentPartPr/>
                <p14:nvPr/>
              </p14:nvContentPartPr>
              <p14:xfrm>
                <a:off x="6747851" y="4952531"/>
                <a:ext cx="16560" cy="223920"/>
              </p14:xfrm>
            </p:contentPart>
          </mc:Choice>
          <mc:Fallback xmlns="">
            <p:pic>
              <p:nvPicPr>
                <p:cNvPr id="548" name="Ink 547">
                  <a:extLst>
                    <a:ext uri="{FF2B5EF4-FFF2-40B4-BE49-F238E27FC236}">
                      <a16:creationId xmlns:a16="http://schemas.microsoft.com/office/drawing/2014/main" id="{3A3714DB-6318-4711-B0E5-B9EAAE50A18B}"/>
                    </a:ext>
                  </a:extLst>
                </p:cNvPr>
                <p:cNvPicPr/>
                <p:nvPr/>
              </p:nvPicPr>
              <p:blipFill>
                <a:blip r:embed="rId277"/>
                <a:stretch>
                  <a:fillRect/>
                </a:stretch>
              </p:blipFill>
              <p:spPr>
                <a:xfrm>
                  <a:off x="6730211" y="4934891"/>
                  <a:ext cx="52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49" name="Ink 548">
                  <a:extLst>
                    <a:ext uri="{FF2B5EF4-FFF2-40B4-BE49-F238E27FC236}">
                      <a16:creationId xmlns:a16="http://schemas.microsoft.com/office/drawing/2014/main" id="{DE4E2530-4E09-4400-8AFB-9E46CB4C7AEC}"/>
                    </a:ext>
                  </a:extLst>
                </p14:cNvPr>
                <p14:cNvContentPartPr/>
                <p14:nvPr/>
              </p14:nvContentPartPr>
              <p14:xfrm>
                <a:off x="6766931" y="4935611"/>
                <a:ext cx="149400" cy="212760"/>
              </p14:xfrm>
            </p:contentPart>
          </mc:Choice>
          <mc:Fallback xmlns="">
            <p:pic>
              <p:nvPicPr>
                <p:cNvPr id="549" name="Ink 548">
                  <a:extLst>
                    <a:ext uri="{FF2B5EF4-FFF2-40B4-BE49-F238E27FC236}">
                      <a16:creationId xmlns:a16="http://schemas.microsoft.com/office/drawing/2014/main" id="{DE4E2530-4E09-4400-8AFB-9E46CB4C7AEC}"/>
                    </a:ext>
                  </a:extLst>
                </p:cNvPr>
                <p:cNvPicPr/>
                <p:nvPr/>
              </p:nvPicPr>
              <p:blipFill>
                <a:blip r:embed="rId279"/>
                <a:stretch>
                  <a:fillRect/>
                </a:stretch>
              </p:blipFill>
              <p:spPr>
                <a:xfrm>
                  <a:off x="6748931" y="4917971"/>
                  <a:ext cx="1850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50" name="Ink 549">
                  <a:extLst>
                    <a:ext uri="{FF2B5EF4-FFF2-40B4-BE49-F238E27FC236}">
                      <a16:creationId xmlns:a16="http://schemas.microsoft.com/office/drawing/2014/main" id="{F9A0D2AC-FC60-4AD8-919D-6C790110B61B}"/>
                    </a:ext>
                  </a:extLst>
                </p14:cNvPr>
                <p14:cNvContentPartPr/>
                <p14:nvPr/>
              </p14:nvContentPartPr>
              <p14:xfrm>
                <a:off x="6966731" y="5061971"/>
                <a:ext cx="105120" cy="91800"/>
              </p14:xfrm>
            </p:contentPart>
          </mc:Choice>
          <mc:Fallback xmlns="">
            <p:pic>
              <p:nvPicPr>
                <p:cNvPr id="550" name="Ink 549">
                  <a:extLst>
                    <a:ext uri="{FF2B5EF4-FFF2-40B4-BE49-F238E27FC236}">
                      <a16:creationId xmlns:a16="http://schemas.microsoft.com/office/drawing/2014/main" id="{F9A0D2AC-FC60-4AD8-919D-6C790110B61B}"/>
                    </a:ext>
                  </a:extLst>
                </p:cNvPr>
                <p:cNvPicPr/>
                <p:nvPr/>
              </p:nvPicPr>
              <p:blipFill>
                <a:blip r:embed="rId281"/>
                <a:stretch>
                  <a:fillRect/>
                </a:stretch>
              </p:blipFill>
              <p:spPr>
                <a:xfrm>
                  <a:off x="6948731" y="5044331"/>
                  <a:ext cx="140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51" name="Ink 550">
                  <a:extLst>
                    <a:ext uri="{FF2B5EF4-FFF2-40B4-BE49-F238E27FC236}">
                      <a16:creationId xmlns:a16="http://schemas.microsoft.com/office/drawing/2014/main" id="{F0DB240D-05C0-4867-A814-B0312C456B09}"/>
                    </a:ext>
                  </a:extLst>
                </p14:cNvPr>
                <p14:cNvContentPartPr/>
                <p14:nvPr/>
              </p14:nvContentPartPr>
              <p14:xfrm>
                <a:off x="7172291" y="4888451"/>
                <a:ext cx="186840" cy="285120"/>
              </p14:xfrm>
            </p:contentPart>
          </mc:Choice>
          <mc:Fallback xmlns="">
            <p:pic>
              <p:nvPicPr>
                <p:cNvPr id="551" name="Ink 550">
                  <a:extLst>
                    <a:ext uri="{FF2B5EF4-FFF2-40B4-BE49-F238E27FC236}">
                      <a16:creationId xmlns:a16="http://schemas.microsoft.com/office/drawing/2014/main" id="{F0DB240D-05C0-4867-A814-B0312C456B09}"/>
                    </a:ext>
                  </a:extLst>
                </p:cNvPr>
                <p:cNvPicPr/>
                <p:nvPr/>
              </p:nvPicPr>
              <p:blipFill>
                <a:blip r:embed="rId283"/>
                <a:stretch>
                  <a:fillRect/>
                </a:stretch>
              </p:blipFill>
              <p:spPr>
                <a:xfrm>
                  <a:off x="7154291" y="4870451"/>
                  <a:ext cx="2224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52" name="Ink 551">
                  <a:extLst>
                    <a:ext uri="{FF2B5EF4-FFF2-40B4-BE49-F238E27FC236}">
                      <a16:creationId xmlns:a16="http://schemas.microsoft.com/office/drawing/2014/main" id="{CCA35FE3-3C98-4A7A-95B3-83C17093F290}"/>
                    </a:ext>
                  </a:extLst>
                </p14:cNvPr>
                <p14:cNvContentPartPr/>
                <p14:nvPr/>
              </p14:nvContentPartPr>
              <p14:xfrm>
                <a:off x="7433651" y="5043971"/>
                <a:ext cx="113400" cy="83520"/>
              </p14:xfrm>
            </p:contentPart>
          </mc:Choice>
          <mc:Fallback xmlns="">
            <p:pic>
              <p:nvPicPr>
                <p:cNvPr id="552" name="Ink 551">
                  <a:extLst>
                    <a:ext uri="{FF2B5EF4-FFF2-40B4-BE49-F238E27FC236}">
                      <a16:creationId xmlns:a16="http://schemas.microsoft.com/office/drawing/2014/main" id="{CCA35FE3-3C98-4A7A-95B3-83C17093F290}"/>
                    </a:ext>
                  </a:extLst>
                </p:cNvPr>
                <p:cNvPicPr/>
                <p:nvPr/>
              </p:nvPicPr>
              <p:blipFill>
                <a:blip r:embed="rId285"/>
                <a:stretch>
                  <a:fillRect/>
                </a:stretch>
              </p:blipFill>
              <p:spPr>
                <a:xfrm>
                  <a:off x="7415651" y="5025971"/>
                  <a:ext cx="149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53" name="Ink 552">
                  <a:extLst>
                    <a:ext uri="{FF2B5EF4-FFF2-40B4-BE49-F238E27FC236}">
                      <a16:creationId xmlns:a16="http://schemas.microsoft.com/office/drawing/2014/main" id="{F972CE09-E302-47E1-BECC-90D122185F4F}"/>
                    </a:ext>
                  </a:extLst>
                </p14:cNvPr>
                <p14:cNvContentPartPr/>
                <p14:nvPr/>
              </p14:nvContentPartPr>
              <p14:xfrm>
                <a:off x="7610771" y="5008691"/>
                <a:ext cx="174960" cy="138600"/>
              </p14:xfrm>
            </p:contentPart>
          </mc:Choice>
          <mc:Fallback xmlns="">
            <p:pic>
              <p:nvPicPr>
                <p:cNvPr id="553" name="Ink 552">
                  <a:extLst>
                    <a:ext uri="{FF2B5EF4-FFF2-40B4-BE49-F238E27FC236}">
                      <a16:creationId xmlns:a16="http://schemas.microsoft.com/office/drawing/2014/main" id="{F972CE09-E302-47E1-BECC-90D122185F4F}"/>
                    </a:ext>
                  </a:extLst>
                </p:cNvPr>
                <p:cNvPicPr/>
                <p:nvPr/>
              </p:nvPicPr>
              <p:blipFill>
                <a:blip r:embed="rId287"/>
                <a:stretch>
                  <a:fillRect/>
                </a:stretch>
              </p:blipFill>
              <p:spPr>
                <a:xfrm>
                  <a:off x="7593131" y="4991051"/>
                  <a:ext cx="210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54" name="Ink 553">
                  <a:extLst>
                    <a:ext uri="{FF2B5EF4-FFF2-40B4-BE49-F238E27FC236}">
                      <a16:creationId xmlns:a16="http://schemas.microsoft.com/office/drawing/2014/main" id="{8181B568-5FE2-489A-94E5-16E4A4C283CF}"/>
                    </a:ext>
                  </a:extLst>
                </p14:cNvPr>
                <p14:cNvContentPartPr/>
                <p14:nvPr/>
              </p14:nvContentPartPr>
              <p14:xfrm>
                <a:off x="7882571" y="4873691"/>
                <a:ext cx="123120" cy="255600"/>
              </p14:xfrm>
            </p:contentPart>
          </mc:Choice>
          <mc:Fallback xmlns="">
            <p:pic>
              <p:nvPicPr>
                <p:cNvPr id="554" name="Ink 553">
                  <a:extLst>
                    <a:ext uri="{FF2B5EF4-FFF2-40B4-BE49-F238E27FC236}">
                      <a16:creationId xmlns:a16="http://schemas.microsoft.com/office/drawing/2014/main" id="{8181B568-5FE2-489A-94E5-16E4A4C283CF}"/>
                    </a:ext>
                  </a:extLst>
                </p:cNvPr>
                <p:cNvPicPr/>
                <p:nvPr/>
              </p:nvPicPr>
              <p:blipFill>
                <a:blip r:embed="rId289"/>
                <a:stretch>
                  <a:fillRect/>
                </a:stretch>
              </p:blipFill>
              <p:spPr>
                <a:xfrm>
                  <a:off x="7864571" y="4855691"/>
                  <a:ext cx="158760" cy="291240"/>
                </a:xfrm>
                <a:prstGeom prst="rect">
                  <a:avLst/>
                </a:prstGeom>
              </p:spPr>
            </p:pic>
          </mc:Fallback>
        </mc:AlternateContent>
      </p:grpSp>
      <p:grpSp>
        <p:nvGrpSpPr>
          <p:cNvPr id="558" name="Group 557">
            <a:extLst>
              <a:ext uri="{FF2B5EF4-FFF2-40B4-BE49-F238E27FC236}">
                <a16:creationId xmlns:a16="http://schemas.microsoft.com/office/drawing/2014/main" id="{6BE94427-0686-487D-9F58-A6EDEBDA06C0}"/>
              </a:ext>
            </a:extLst>
          </p:cNvPr>
          <p:cNvGrpSpPr/>
          <p:nvPr/>
        </p:nvGrpSpPr>
        <p:grpSpPr>
          <a:xfrm>
            <a:off x="4057211" y="5535731"/>
            <a:ext cx="162720" cy="125280"/>
            <a:chOff x="4057211" y="5535731"/>
            <a:chExt cx="162720" cy="125280"/>
          </a:xfrm>
        </p:grpSpPr>
        <mc:AlternateContent xmlns:mc="http://schemas.openxmlformats.org/markup-compatibility/2006" xmlns:p14="http://schemas.microsoft.com/office/powerpoint/2010/main">
          <mc:Choice Requires="p14">
            <p:contentPart p14:bwMode="auto" r:id="rId290">
              <p14:nvContentPartPr>
                <p14:cNvPr id="556" name="Ink 555">
                  <a:extLst>
                    <a:ext uri="{FF2B5EF4-FFF2-40B4-BE49-F238E27FC236}">
                      <a16:creationId xmlns:a16="http://schemas.microsoft.com/office/drawing/2014/main" id="{029ADE1D-250A-4EB7-A76A-B5E47901C5CC}"/>
                    </a:ext>
                  </a:extLst>
                </p14:cNvPr>
                <p14:cNvContentPartPr/>
                <p14:nvPr/>
              </p14:nvContentPartPr>
              <p14:xfrm>
                <a:off x="4057211" y="5535731"/>
                <a:ext cx="142560" cy="18720"/>
              </p14:xfrm>
            </p:contentPart>
          </mc:Choice>
          <mc:Fallback xmlns="">
            <p:pic>
              <p:nvPicPr>
                <p:cNvPr id="556" name="Ink 555">
                  <a:extLst>
                    <a:ext uri="{FF2B5EF4-FFF2-40B4-BE49-F238E27FC236}">
                      <a16:creationId xmlns:a16="http://schemas.microsoft.com/office/drawing/2014/main" id="{029ADE1D-250A-4EB7-A76A-B5E47901C5CC}"/>
                    </a:ext>
                  </a:extLst>
                </p:cNvPr>
                <p:cNvPicPr/>
                <p:nvPr/>
              </p:nvPicPr>
              <p:blipFill>
                <a:blip r:embed="rId291"/>
                <a:stretch>
                  <a:fillRect/>
                </a:stretch>
              </p:blipFill>
              <p:spPr>
                <a:xfrm>
                  <a:off x="4039571" y="5517731"/>
                  <a:ext cx="1782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57" name="Ink 556">
                  <a:extLst>
                    <a:ext uri="{FF2B5EF4-FFF2-40B4-BE49-F238E27FC236}">
                      <a16:creationId xmlns:a16="http://schemas.microsoft.com/office/drawing/2014/main" id="{F1869683-2563-48DE-9457-06DA87D240E3}"/>
                    </a:ext>
                  </a:extLst>
                </p14:cNvPr>
                <p14:cNvContentPartPr/>
                <p14:nvPr/>
              </p14:nvContentPartPr>
              <p14:xfrm>
                <a:off x="4080251" y="5610251"/>
                <a:ext cx="139680" cy="50760"/>
              </p14:xfrm>
            </p:contentPart>
          </mc:Choice>
          <mc:Fallback xmlns="">
            <p:pic>
              <p:nvPicPr>
                <p:cNvPr id="557" name="Ink 556">
                  <a:extLst>
                    <a:ext uri="{FF2B5EF4-FFF2-40B4-BE49-F238E27FC236}">
                      <a16:creationId xmlns:a16="http://schemas.microsoft.com/office/drawing/2014/main" id="{F1869683-2563-48DE-9457-06DA87D240E3}"/>
                    </a:ext>
                  </a:extLst>
                </p:cNvPr>
                <p:cNvPicPr/>
                <p:nvPr/>
              </p:nvPicPr>
              <p:blipFill>
                <a:blip r:embed="rId293"/>
                <a:stretch>
                  <a:fillRect/>
                </a:stretch>
              </p:blipFill>
              <p:spPr>
                <a:xfrm>
                  <a:off x="4062251" y="5592251"/>
                  <a:ext cx="175320" cy="86400"/>
                </a:xfrm>
                <a:prstGeom prst="rect">
                  <a:avLst/>
                </a:prstGeom>
              </p:spPr>
            </p:pic>
          </mc:Fallback>
        </mc:AlternateContent>
      </p:grpSp>
      <p:grpSp>
        <p:nvGrpSpPr>
          <p:cNvPr id="566" name="Group 565">
            <a:extLst>
              <a:ext uri="{FF2B5EF4-FFF2-40B4-BE49-F238E27FC236}">
                <a16:creationId xmlns:a16="http://schemas.microsoft.com/office/drawing/2014/main" id="{6FF0F0AC-19D7-43D3-90EA-1E43E51D4C84}"/>
              </a:ext>
            </a:extLst>
          </p:cNvPr>
          <p:cNvGrpSpPr/>
          <p:nvPr/>
        </p:nvGrpSpPr>
        <p:grpSpPr>
          <a:xfrm>
            <a:off x="4548611" y="5422691"/>
            <a:ext cx="490680" cy="322200"/>
            <a:chOff x="4548611" y="5422691"/>
            <a:chExt cx="490680" cy="322200"/>
          </a:xfrm>
        </p:grpSpPr>
        <mc:AlternateContent xmlns:mc="http://schemas.openxmlformats.org/markup-compatibility/2006" xmlns:p14="http://schemas.microsoft.com/office/powerpoint/2010/main">
          <mc:Choice Requires="p14">
            <p:contentPart p14:bwMode="auto" r:id="rId294">
              <p14:nvContentPartPr>
                <p14:cNvPr id="559" name="Ink 558">
                  <a:extLst>
                    <a:ext uri="{FF2B5EF4-FFF2-40B4-BE49-F238E27FC236}">
                      <a16:creationId xmlns:a16="http://schemas.microsoft.com/office/drawing/2014/main" id="{8052BB40-80DD-40A1-9189-69B0D5D890EA}"/>
                    </a:ext>
                  </a:extLst>
                </p14:cNvPr>
                <p14:cNvContentPartPr/>
                <p14:nvPr/>
              </p14:nvContentPartPr>
              <p14:xfrm>
                <a:off x="4548611" y="5531771"/>
                <a:ext cx="166680" cy="213120"/>
              </p14:xfrm>
            </p:contentPart>
          </mc:Choice>
          <mc:Fallback xmlns="">
            <p:pic>
              <p:nvPicPr>
                <p:cNvPr id="559" name="Ink 558">
                  <a:extLst>
                    <a:ext uri="{FF2B5EF4-FFF2-40B4-BE49-F238E27FC236}">
                      <a16:creationId xmlns:a16="http://schemas.microsoft.com/office/drawing/2014/main" id="{8052BB40-80DD-40A1-9189-69B0D5D890EA}"/>
                    </a:ext>
                  </a:extLst>
                </p:cNvPr>
                <p:cNvPicPr/>
                <p:nvPr/>
              </p:nvPicPr>
              <p:blipFill>
                <a:blip r:embed="rId295"/>
                <a:stretch>
                  <a:fillRect/>
                </a:stretch>
              </p:blipFill>
              <p:spPr>
                <a:xfrm>
                  <a:off x="4530971" y="5513771"/>
                  <a:ext cx="2023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560" name="Ink 559">
                  <a:extLst>
                    <a:ext uri="{FF2B5EF4-FFF2-40B4-BE49-F238E27FC236}">
                      <a16:creationId xmlns:a16="http://schemas.microsoft.com/office/drawing/2014/main" id="{65F7B6A9-A879-4390-8EF5-36D06773121D}"/>
                    </a:ext>
                  </a:extLst>
                </p14:cNvPr>
                <p14:cNvContentPartPr/>
                <p14:nvPr/>
              </p14:nvContentPartPr>
              <p14:xfrm>
                <a:off x="4801331" y="5485331"/>
                <a:ext cx="10800" cy="224640"/>
              </p14:xfrm>
            </p:contentPart>
          </mc:Choice>
          <mc:Fallback xmlns="">
            <p:pic>
              <p:nvPicPr>
                <p:cNvPr id="560" name="Ink 559">
                  <a:extLst>
                    <a:ext uri="{FF2B5EF4-FFF2-40B4-BE49-F238E27FC236}">
                      <a16:creationId xmlns:a16="http://schemas.microsoft.com/office/drawing/2014/main" id="{65F7B6A9-A879-4390-8EF5-36D06773121D}"/>
                    </a:ext>
                  </a:extLst>
                </p:cNvPr>
                <p:cNvPicPr/>
                <p:nvPr/>
              </p:nvPicPr>
              <p:blipFill>
                <a:blip r:embed="rId297"/>
                <a:stretch>
                  <a:fillRect/>
                </a:stretch>
              </p:blipFill>
              <p:spPr>
                <a:xfrm>
                  <a:off x="4783691" y="5467331"/>
                  <a:ext cx="46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61" name="Ink 560">
                  <a:extLst>
                    <a:ext uri="{FF2B5EF4-FFF2-40B4-BE49-F238E27FC236}">
                      <a16:creationId xmlns:a16="http://schemas.microsoft.com/office/drawing/2014/main" id="{573751C1-E4B1-447C-94FB-E7F9FFAB54CF}"/>
                    </a:ext>
                  </a:extLst>
                </p14:cNvPr>
                <p14:cNvContentPartPr/>
                <p14:nvPr/>
              </p14:nvContentPartPr>
              <p14:xfrm>
                <a:off x="4819331" y="5422691"/>
                <a:ext cx="219960" cy="286920"/>
              </p14:xfrm>
            </p:contentPart>
          </mc:Choice>
          <mc:Fallback xmlns="">
            <p:pic>
              <p:nvPicPr>
                <p:cNvPr id="561" name="Ink 560">
                  <a:extLst>
                    <a:ext uri="{FF2B5EF4-FFF2-40B4-BE49-F238E27FC236}">
                      <a16:creationId xmlns:a16="http://schemas.microsoft.com/office/drawing/2014/main" id="{573751C1-E4B1-447C-94FB-E7F9FFAB54CF}"/>
                    </a:ext>
                  </a:extLst>
                </p:cNvPr>
                <p:cNvPicPr/>
                <p:nvPr/>
              </p:nvPicPr>
              <p:blipFill>
                <a:blip r:embed="rId299"/>
                <a:stretch>
                  <a:fillRect/>
                </a:stretch>
              </p:blipFill>
              <p:spPr>
                <a:xfrm>
                  <a:off x="4801331" y="5405051"/>
                  <a:ext cx="255600" cy="322560"/>
                </a:xfrm>
                <a:prstGeom prst="rect">
                  <a:avLst/>
                </a:prstGeom>
              </p:spPr>
            </p:pic>
          </mc:Fallback>
        </mc:AlternateContent>
      </p:grpSp>
      <p:grpSp>
        <p:nvGrpSpPr>
          <p:cNvPr id="565" name="Group 564">
            <a:extLst>
              <a:ext uri="{FF2B5EF4-FFF2-40B4-BE49-F238E27FC236}">
                <a16:creationId xmlns:a16="http://schemas.microsoft.com/office/drawing/2014/main" id="{F460A9DA-693F-41A1-9B36-CEEB4D9EB87F}"/>
              </a:ext>
            </a:extLst>
          </p:cNvPr>
          <p:cNvGrpSpPr/>
          <p:nvPr/>
        </p:nvGrpSpPr>
        <p:grpSpPr>
          <a:xfrm>
            <a:off x="5210291" y="5527451"/>
            <a:ext cx="115560" cy="81360"/>
            <a:chOff x="5210291" y="5527451"/>
            <a:chExt cx="115560" cy="81360"/>
          </a:xfrm>
        </p:grpSpPr>
        <mc:AlternateContent xmlns:mc="http://schemas.openxmlformats.org/markup-compatibility/2006" xmlns:p14="http://schemas.microsoft.com/office/powerpoint/2010/main">
          <mc:Choice Requires="p14">
            <p:contentPart p14:bwMode="auto" r:id="rId300">
              <p14:nvContentPartPr>
                <p14:cNvPr id="562" name="Ink 561">
                  <a:extLst>
                    <a:ext uri="{FF2B5EF4-FFF2-40B4-BE49-F238E27FC236}">
                      <a16:creationId xmlns:a16="http://schemas.microsoft.com/office/drawing/2014/main" id="{2EB869CE-A8A5-4C5B-AC26-F050B9DAC57D}"/>
                    </a:ext>
                  </a:extLst>
                </p14:cNvPr>
                <p14:cNvContentPartPr/>
                <p14:nvPr/>
              </p14:nvContentPartPr>
              <p14:xfrm>
                <a:off x="5227571" y="5527451"/>
                <a:ext cx="98280" cy="5040"/>
              </p14:xfrm>
            </p:contentPart>
          </mc:Choice>
          <mc:Fallback xmlns="">
            <p:pic>
              <p:nvPicPr>
                <p:cNvPr id="562" name="Ink 561">
                  <a:extLst>
                    <a:ext uri="{FF2B5EF4-FFF2-40B4-BE49-F238E27FC236}">
                      <a16:creationId xmlns:a16="http://schemas.microsoft.com/office/drawing/2014/main" id="{2EB869CE-A8A5-4C5B-AC26-F050B9DAC57D}"/>
                    </a:ext>
                  </a:extLst>
                </p:cNvPr>
                <p:cNvPicPr/>
                <p:nvPr/>
              </p:nvPicPr>
              <p:blipFill>
                <a:blip r:embed="rId301"/>
                <a:stretch>
                  <a:fillRect/>
                </a:stretch>
              </p:blipFill>
              <p:spPr>
                <a:xfrm>
                  <a:off x="5209571" y="5509811"/>
                  <a:ext cx="1339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63" name="Ink 562">
                  <a:extLst>
                    <a:ext uri="{FF2B5EF4-FFF2-40B4-BE49-F238E27FC236}">
                      <a16:creationId xmlns:a16="http://schemas.microsoft.com/office/drawing/2014/main" id="{2B40BBD5-035E-41B4-90FB-2865FEA7CF7E}"/>
                    </a:ext>
                  </a:extLst>
                </p14:cNvPr>
                <p14:cNvContentPartPr/>
                <p14:nvPr/>
              </p14:nvContentPartPr>
              <p14:xfrm>
                <a:off x="5210291" y="5589011"/>
                <a:ext cx="84240" cy="19800"/>
              </p14:xfrm>
            </p:contentPart>
          </mc:Choice>
          <mc:Fallback xmlns="">
            <p:pic>
              <p:nvPicPr>
                <p:cNvPr id="563" name="Ink 562">
                  <a:extLst>
                    <a:ext uri="{FF2B5EF4-FFF2-40B4-BE49-F238E27FC236}">
                      <a16:creationId xmlns:a16="http://schemas.microsoft.com/office/drawing/2014/main" id="{2B40BBD5-035E-41B4-90FB-2865FEA7CF7E}"/>
                    </a:ext>
                  </a:extLst>
                </p:cNvPr>
                <p:cNvPicPr/>
                <p:nvPr/>
              </p:nvPicPr>
              <p:blipFill>
                <a:blip r:embed="rId303"/>
                <a:stretch>
                  <a:fillRect/>
                </a:stretch>
              </p:blipFill>
              <p:spPr>
                <a:xfrm>
                  <a:off x="5192291" y="5571011"/>
                  <a:ext cx="11988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4">
            <p14:nvContentPartPr>
              <p14:cNvPr id="564" name="Ink 563">
                <a:extLst>
                  <a:ext uri="{FF2B5EF4-FFF2-40B4-BE49-F238E27FC236}">
                    <a16:creationId xmlns:a16="http://schemas.microsoft.com/office/drawing/2014/main" id="{9592F4FF-4593-40D3-8FF6-0A9EBE0A09F3}"/>
                  </a:ext>
                </a:extLst>
              </p14:cNvPr>
              <p14:cNvContentPartPr/>
              <p14:nvPr/>
            </p14:nvContentPartPr>
            <p14:xfrm>
              <a:off x="5559851" y="5546531"/>
              <a:ext cx="137880" cy="27720"/>
            </p14:xfrm>
          </p:contentPart>
        </mc:Choice>
        <mc:Fallback xmlns="">
          <p:pic>
            <p:nvPicPr>
              <p:cNvPr id="564" name="Ink 563">
                <a:extLst>
                  <a:ext uri="{FF2B5EF4-FFF2-40B4-BE49-F238E27FC236}">
                    <a16:creationId xmlns:a16="http://schemas.microsoft.com/office/drawing/2014/main" id="{9592F4FF-4593-40D3-8FF6-0A9EBE0A09F3}"/>
                  </a:ext>
                </a:extLst>
              </p:cNvPr>
              <p:cNvPicPr/>
              <p:nvPr/>
            </p:nvPicPr>
            <p:blipFill>
              <a:blip r:embed="rId305"/>
              <a:stretch>
                <a:fillRect/>
              </a:stretch>
            </p:blipFill>
            <p:spPr>
              <a:xfrm>
                <a:off x="5542211" y="5528891"/>
                <a:ext cx="173520" cy="63360"/>
              </a:xfrm>
              <a:prstGeom prst="rect">
                <a:avLst/>
              </a:prstGeom>
            </p:spPr>
          </p:pic>
        </mc:Fallback>
      </mc:AlternateContent>
      <p:grpSp>
        <p:nvGrpSpPr>
          <p:cNvPr id="572" name="Group 571">
            <a:extLst>
              <a:ext uri="{FF2B5EF4-FFF2-40B4-BE49-F238E27FC236}">
                <a16:creationId xmlns:a16="http://schemas.microsoft.com/office/drawing/2014/main" id="{9401F54B-88D5-4617-BEE9-EA2270AA31DF}"/>
              </a:ext>
            </a:extLst>
          </p:cNvPr>
          <p:cNvGrpSpPr/>
          <p:nvPr/>
        </p:nvGrpSpPr>
        <p:grpSpPr>
          <a:xfrm>
            <a:off x="5899331" y="5446811"/>
            <a:ext cx="963360" cy="246600"/>
            <a:chOff x="5899331" y="5446811"/>
            <a:chExt cx="963360" cy="246600"/>
          </a:xfrm>
        </p:grpSpPr>
        <mc:AlternateContent xmlns:mc="http://schemas.openxmlformats.org/markup-compatibility/2006" xmlns:p14="http://schemas.microsoft.com/office/powerpoint/2010/main">
          <mc:Choice Requires="p14">
            <p:contentPart p14:bwMode="auto" r:id="rId306">
              <p14:nvContentPartPr>
                <p14:cNvPr id="567" name="Ink 566">
                  <a:extLst>
                    <a:ext uri="{FF2B5EF4-FFF2-40B4-BE49-F238E27FC236}">
                      <a16:creationId xmlns:a16="http://schemas.microsoft.com/office/drawing/2014/main" id="{F5166639-0965-43F8-B59A-FE43B86F7276}"/>
                    </a:ext>
                  </a:extLst>
                </p14:cNvPr>
                <p14:cNvContentPartPr/>
                <p14:nvPr/>
              </p14:nvContentPartPr>
              <p14:xfrm>
                <a:off x="5899331" y="5504051"/>
                <a:ext cx="102960" cy="189360"/>
              </p14:xfrm>
            </p:contentPart>
          </mc:Choice>
          <mc:Fallback xmlns="">
            <p:pic>
              <p:nvPicPr>
                <p:cNvPr id="567" name="Ink 566">
                  <a:extLst>
                    <a:ext uri="{FF2B5EF4-FFF2-40B4-BE49-F238E27FC236}">
                      <a16:creationId xmlns:a16="http://schemas.microsoft.com/office/drawing/2014/main" id="{F5166639-0965-43F8-B59A-FE43B86F7276}"/>
                    </a:ext>
                  </a:extLst>
                </p:cNvPr>
                <p:cNvPicPr/>
                <p:nvPr/>
              </p:nvPicPr>
              <p:blipFill>
                <a:blip r:embed="rId307"/>
                <a:stretch>
                  <a:fillRect/>
                </a:stretch>
              </p:blipFill>
              <p:spPr>
                <a:xfrm>
                  <a:off x="5881691" y="5486411"/>
                  <a:ext cx="138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68" name="Ink 567">
                  <a:extLst>
                    <a:ext uri="{FF2B5EF4-FFF2-40B4-BE49-F238E27FC236}">
                      <a16:creationId xmlns:a16="http://schemas.microsoft.com/office/drawing/2014/main" id="{20FEBAF6-9088-4097-8B6D-9DA58EB393E5}"/>
                    </a:ext>
                  </a:extLst>
                </p14:cNvPr>
                <p14:cNvContentPartPr/>
                <p14:nvPr/>
              </p14:nvContentPartPr>
              <p14:xfrm>
                <a:off x="6062771" y="5520611"/>
                <a:ext cx="129240" cy="144000"/>
              </p14:xfrm>
            </p:contentPart>
          </mc:Choice>
          <mc:Fallback xmlns="">
            <p:pic>
              <p:nvPicPr>
                <p:cNvPr id="568" name="Ink 567">
                  <a:extLst>
                    <a:ext uri="{FF2B5EF4-FFF2-40B4-BE49-F238E27FC236}">
                      <a16:creationId xmlns:a16="http://schemas.microsoft.com/office/drawing/2014/main" id="{20FEBAF6-9088-4097-8B6D-9DA58EB393E5}"/>
                    </a:ext>
                  </a:extLst>
                </p:cNvPr>
                <p:cNvPicPr/>
                <p:nvPr/>
              </p:nvPicPr>
              <p:blipFill>
                <a:blip r:embed="rId309"/>
                <a:stretch>
                  <a:fillRect/>
                </a:stretch>
              </p:blipFill>
              <p:spPr>
                <a:xfrm>
                  <a:off x="6045131" y="5502971"/>
                  <a:ext cx="164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69" name="Ink 568">
                  <a:extLst>
                    <a:ext uri="{FF2B5EF4-FFF2-40B4-BE49-F238E27FC236}">
                      <a16:creationId xmlns:a16="http://schemas.microsoft.com/office/drawing/2014/main" id="{943AB7EF-0757-47D7-9FA9-B3FA6EF24937}"/>
                    </a:ext>
                  </a:extLst>
                </p14:cNvPr>
                <p14:cNvContentPartPr/>
                <p14:nvPr/>
              </p14:nvContentPartPr>
              <p14:xfrm>
                <a:off x="6234851" y="5517011"/>
                <a:ext cx="145800" cy="134640"/>
              </p14:xfrm>
            </p:contentPart>
          </mc:Choice>
          <mc:Fallback xmlns="">
            <p:pic>
              <p:nvPicPr>
                <p:cNvPr id="569" name="Ink 568">
                  <a:extLst>
                    <a:ext uri="{FF2B5EF4-FFF2-40B4-BE49-F238E27FC236}">
                      <a16:creationId xmlns:a16="http://schemas.microsoft.com/office/drawing/2014/main" id="{943AB7EF-0757-47D7-9FA9-B3FA6EF24937}"/>
                    </a:ext>
                  </a:extLst>
                </p:cNvPr>
                <p:cNvPicPr/>
                <p:nvPr/>
              </p:nvPicPr>
              <p:blipFill>
                <a:blip r:embed="rId311"/>
                <a:stretch>
                  <a:fillRect/>
                </a:stretch>
              </p:blipFill>
              <p:spPr>
                <a:xfrm>
                  <a:off x="6217211" y="5499371"/>
                  <a:ext cx="181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70" name="Ink 569">
                  <a:extLst>
                    <a:ext uri="{FF2B5EF4-FFF2-40B4-BE49-F238E27FC236}">
                      <a16:creationId xmlns:a16="http://schemas.microsoft.com/office/drawing/2014/main" id="{70E2C2BC-89BB-4886-9B4D-90995A010C3D}"/>
                    </a:ext>
                  </a:extLst>
                </p14:cNvPr>
                <p14:cNvContentPartPr/>
                <p14:nvPr/>
              </p14:nvContentPartPr>
              <p14:xfrm>
                <a:off x="6441851" y="5447531"/>
                <a:ext cx="316800" cy="218160"/>
              </p14:xfrm>
            </p:contentPart>
          </mc:Choice>
          <mc:Fallback xmlns="">
            <p:pic>
              <p:nvPicPr>
                <p:cNvPr id="570" name="Ink 569">
                  <a:extLst>
                    <a:ext uri="{FF2B5EF4-FFF2-40B4-BE49-F238E27FC236}">
                      <a16:creationId xmlns:a16="http://schemas.microsoft.com/office/drawing/2014/main" id="{70E2C2BC-89BB-4886-9B4D-90995A010C3D}"/>
                    </a:ext>
                  </a:extLst>
                </p:cNvPr>
                <p:cNvPicPr/>
                <p:nvPr/>
              </p:nvPicPr>
              <p:blipFill>
                <a:blip r:embed="rId313"/>
                <a:stretch>
                  <a:fillRect/>
                </a:stretch>
              </p:blipFill>
              <p:spPr>
                <a:xfrm>
                  <a:off x="6424211" y="5429531"/>
                  <a:ext cx="3524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71" name="Ink 570">
                  <a:extLst>
                    <a:ext uri="{FF2B5EF4-FFF2-40B4-BE49-F238E27FC236}">
                      <a16:creationId xmlns:a16="http://schemas.microsoft.com/office/drawing/2014/main" id="{A222FBB9-A835-4F0D-863B-998EB9BB491D}"/>
                    </a:ext>
                  </a:extLst>
                </p14:cNvPr>
                <p14:cNvContentPartPr/>
                <p14:nvPr/>
              </p14:nvContentPartPr>
              <p14:xfrm>
                <a:off x="6665771" y="5446811"/>
                <a:ext cx="196920" cy="29160"/>
              </p14:xfrm>
            </p:contentPart>
          </mc:Choice>
          <mc:Fallback xmlns="">
            <p:pic>
              <p:nvPicPr>
                <p:cNvPr id="571" name="Ink 570">
                  <a:extLst>
                    <a:ext uri="{FF2B5EF4-FFF2-40B4-BE49-F238E27FC236}">
                      <a16:creationId xmlns:a16="http://schemas.microsoft.com/office/drawing/2014/main" id="{A222FBB9-A835-4F0D-863B-998EB9BB491D}"/>
                    </a:ext>
                  </a:extLst>
                </p:cNvPr>
                <p:cNvPicPr/>
                <p:nvPr/>
              </p:nvPicPr>
              <p:blipFill>
                <a:blip r:embed="rId315"/>
                <a:stretch>
                  <a:fillRect/>
                </a:stretch>
              </p:blipFill>
              <p:spPr>
                <a:xfrm>
                  <a:off x="6648131" y="5428811"/>
                  <a:ext cx="232560" cy="64800"/>
                </a:xfrm>
                <a:prstGeom prst="rect">
                  <a:avLst/>
                </a:prstGeom>
              </p:spPr>
            </p:pic>
          </mc:Fallback>
        </mc:AlternateContent>
      </p:grpSp>
      <p:grpSp>
        <p:nvGrpSpPr>
          <p:cNvPr id="574" name="Group 573">
            <a:extLst>
              <a:ext uri="{FF2B5EF4-FFF2-40B4-BE49-F238E27FC236}">
                <a16:creationId xmlns:a16="http://schemas.microsoft.com/office/drawing/2014/main" id="{94BF2CD8-E082-4852-93F8-455C8242C6F6}"/>
              </a:ext>
            </a:extLst>
          </p:cNvPr>
          <p:cNvGrpSpPr/>
          <p:nvPr/>
        </p:nvGrpSpPr>
        <p:grpSpPr>
          <a:xfrm>
            <a:off x="5374091" y="5083931"/>
            <a:ext cx="280080" cy="210600"/>
            <a:chOff x="5374091" y="5083931"/>
            <a:chExt cx="280080" cy="210600"/>
          </a:xfrm>
        </p:grpSpPr>
        <mc:AlternateContent xmlns:mc="http://schemas.openxmlformats.org/markup-compatibility/2006" xmlns:p14="http://schemas.microsoft.com/office/powerpoint/2010/main">
          <mc:Choice Requires="p14">
            <p:contentPart p14:bwMode="auto" r:id="rId316">
              <p14:nvContentPartPr>
                <p14:cNvPr id="540" name="Ink 539">
                  <a:extLst>
                    <a:ext uri="{FF2B5EF4-FFF2-40B4-BE49-F238E27FC236}">
                      <a16:creationId xmlns:a16="http://schemas.microsoft.com/office/drawing/2014/main" id="{5F5DAF39-7E18-4182-BFF8-6FDA3A10F5B8}"/>
                    </a:ext>
                  </a:extLst>
                </p14:cNvPr>
                <p14:cNvContentPartPr/>
                <p14:nvPr/>
              </p14:nvContentPartPr>
              <p14:xfrm>
                <a:off x="5374091" y="5115611"/>
                <a:ext cx="86400" cy="47880"/>
              </p14:xfrm>
            </p:contentPart>
          </mc:Choice>
          <mc:Fallback xmlns="">
            <p:pic>
              <p:nvPicPr>
                <p:cNvPr id="540" name="Ink 539">
                  <a:extLst>
                    <a:ext uri="{FF2B5EF4-FFF2-40B4-BE49-F238E27FC236}">
                      <a16:creationId xmlns:a16="http://schemas.microsoft.com/office/drawing/2014/main" id="{5F5DAF39-7E18-4182-BFF8-6FDA3A10F5B8}"/>
                    </a:ext>
                  </a:extLst>
                </p:cNvPr>
                <p:cNvPicPr/>
                <p:nvPr/>
              </p:nvPicPr>
              <p:blipFill>
                <a:blip r:embed="rId317"/>
                <a:stretch>
                  <a:fillRect/>
                </a:stretch>
              </p:blipFill>
              <p:spPr>
                <a:xfrm>
                  <a:off x="5356451" y="5097611"/>
                  <a:ext cx="122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41" name="Ink 540">
                  <a:extLst>
                    <a:ext uri="{FF2B5EF4-FFF2-40B4-BE49-F238E27FC236}">
                      <a16:creationId xmlns:a16="http://schemas.microsoft.com/office/drawing/2014/main" id="{B147EDC0-9C55-4E8D-AE81-7EC4D06777FD}"/>
                    </a:ext>
                  </a:extLst>
                </p14:cNvPr>
                <p14:cNvContentPartPr/>
                <p14:nvPr/>
              </p14:nvContentPartPr>
              <p14:xfrm>
                <a:off x="5547251" y="5083931"/>
                <a:ext cx="99000" cy="66960"/>
              </p14:xfrm>
            </p:contentPart>
          </mc:Choice>
          <mc:Fallback xmlns="">
            <p:pic>
              <p:nvPicPr>
                <p:cNvPr id="541" name="Ink 540">
                  <a:extLst>
                    <a:ext uri="{FF2B5EF4-FFF2-40B4-BE49-F238E27FC236}">
                      <a16:creationId xmlns:a16="http://schemas.microsoft.com/office/drawing/2014/main" id="{B147EDC0-9C55-4E8D-AE81-7EC4D06777FD}"/>
                    </a:ext>
                  </a:extLst>
                </p:cNvPr>
                <p:cNvPicPr/>
                <p:nvPr/>
              </p:nvPicPr>
              <p:blipFill>
                <a:blip r:embed="rId319"/>
                <a:stretch>
                  <a:fillRect/>
                </a:stretch>
              </p:blipFill>
              <p:spPr>
                <a:xfrm>
                  <a:off x="5529611" y="5065931"/>
                  <a:ext cx="134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73" name="Ink 572">
                  <a:extLst>
                    <a:ext uri="{FF2B5EF4-FFF2-40B4-BE49-F238E27FC236}">
                      <a16:creationId xmlns:a16="http://schemas.microsoft.com/office/drawing/2014/main" id="{3830F18D-1918-4ABB-A492-D2CC74F3C173}"/>
                    </a:ext>
                  </a:extLst>
                </p14:cNvPr>
                <p14:cNvContentPartPr/>
                <p14:nvPr/>
              </p14:nvContentPartPr>
              <p14:xfrm>
                <a:off x="5412611" y="5232971"/>
                <a:ext cx="241560" cy="61560"/>
              </p14:xfrm>
            </p:contentPart>
          </mc:Choice>
          <mc:Fallback xmlns="">
            <p:pic>
              <p:nvPicPr>
                <p:cNvPr id="573" name="Ink 572">
                  <a:extLst>
                    <a:ext uri="{FF2B5EF4-FFF2-40B4-BE49-F238E27FC236}">
                      <a16:creationId xmlns:a16="http://schemas.microsoft.com/office/drawing/2014/main" id="{3830F18D-1918-4ABB-A492-D2CC74F3C173}"/>
                    </a:ext>
                  </a:extLst>
                </p:cNvPr>
                <p:cNvPicPr/>
                <p:nvPr/>
              </p:nvPicPr>
              <p:blipFill>
                <a:blip r:embed="rId321"/>
                <a:stretch>
                  <a:fillRect/>
                </a:stretch>
              </p:blipFill>
              <p:spPr>
                <a:xfrm>
                  <a:off x="5394971" y="5214971"/>
                  <a:ext cx="277200" cy="97200"/>
                </a:xfrm>
                <a:prstGeom prst="rect">
                  <a:avLst/>
                </a:prstGeom>
              </p:spPr>
            </p:pic>
          </mc:Fallback>
        </mc:AlternateContent>
      </p:grpSp>
    </p:spTree>
    <p:extLst>
      <p:ext uri="{BB962C8B-B14F-4D97-AF65-F5344CB8AC3E}">
        <p14:creationId xmlns:p14="http://schemas.microsoft.com/office/powerpoint/2010/main" val="68032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3"/>
          <p:cNvPicPr preferRelativeResize="0">
            <a:picLocks noGrp="1"/>
          </p:cNvPicPr>
          <p:nvPr>
            <p:ph type="title"/>
          </p:nvPr>
        </p:nvPicPr>
        <p:blipFill rotWithShape="1">
          <a:blip r:embed="rId3">
            <a:alphaModFix/>
          </a:blip>
          <a:srcRect/>
          <a:stretch/>
        </p:blipFill>
        <p:spPr>
          <a:xfrm>
            <a:off x="274637" y="109537"/>
            <a:ext cx="5973762" cy="957262"/>
          </a:xfrm>
          <a:prstGeom prst="rect">
            <a:avLst/>
          </a:prstGeom>
          <a:noFill/>
          <a:ln>
            <a:noFill/>
          </a:ln>
        </p:spPr>
      </p:pic>
      <p:pic>
        <p:nvPicPr>
          <p:cNvPr id="470" name="Google Shape;470;p43" descr="cal"/>
          <p:cNvPicPr preferRelativeResize="0">
            <a:picLocks noGrp="1"/>
          </p:cNvPicPr>
          <p:nvPr>
            <p:ph type="body" idx="1"/>
          </p:nvPr>
        </p:nvPicPr>
        <p:blipFill rotWithShape="1">
          <a:blip r:embed="rId4">
            <a:alphaModFix/>
          </a:blip>
          <a:srcRect/>
          <a:stretch/>
        </p:blipFill>
        <p:spPr>
          <a:xfrm>
            <a:off x="6788150" y="2362200"/>
            <a:ext cx="1982787" cy="3810000"/>
          </a:xfrm>
          <a:prstGeom prst="rect">
            <a:avLst/>
          </a:prstGeom>
          <a:noFill/>
          <a:ln>
            <a:noFill/>
          </a:ln>
        </p:spPr>
      </p:pic>
      <p:sp>
        <p:nvSpPr>
          <p:cNvPr id="471" name="Google Shape;471;p43"/>
          <p:cNvSpPr txBox="1">
            <a:spLocks noGrp="1"/>
          </p:cNvSpPr>
          <p:nvPr>
            <p:ph type="body" idx="1"/>
          </p:nvPr>
        </p:nvSpPr>
        <p:spPr>
          <a:xfrm>
            <a:off x="304800" y="1066800"/>
            <a:ext cx="7696200" cy="2209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90000"/>
              </a:lnSpc>
              <a:spcBef>
                <a:spcPts val="0"/>
              </a:spcBef>
              <a:spcAft>
                <a:spcPts val="0"/>
              </a:spcAft>
              <a:buClr>
                <a:srgbClr val="ACC2C9"/>
              </a:buClr>
              <a:buSzPts val="2400"/>
              <a:buFont typeface="Arial"/>
              <a:buChar char="•"/>
            </a:pPr>
            <a:r>
              <a:rPr lang="en-US" sz="2400" b="0" i="0" u="none" strike="noStrike" cap="none" dirty="0">
                <a:solidFill>
                  <a:schemeClr val="lt2"/>
                </a:solidFill>
                <a:latin typeface="Arial"/>
                <a:ea typeface="Arial"/>
                <a:cs typeface="Arial"/>
                <a:sym typeface="Arial"/>
              </a:rPr>
              <a:t>Used to measure heat flow in reactions that produce very high temperatures like combustion. </a:t>
            </a:r>
          </a:p>
          <a:p>
            <a:pPr marL="273050" marR="0" lvl="0" indent="-273050" algn="l" rtl="0">
              <a:lnSpc>
                <a:spcPct val="90000"/>
              </a:lnSpc>
              <a:spcBef>
                <a:spcPts val="0"/>
              </a:spcBef>
              <a:spcAft>
                <a:spcPts val="0"/>
              </a:spcAft>
              <a:buClr>
                <a:srgbClr val="ACC2C9"/>
              </a:buClr>
              <a:buSzPts val="2400"/>
              <a:buFont typeface="Arial"/>
              <a:buChar char="•"/>
            </a:pPr>
            <a:r>
              <a:rPr lang="en-US" dirty="0"/>
              <a:t>Same process as before, but the device is a sealed “bomb”.</a:t>
            </a:r>
            <a:endParaRPr dirty="0"/>
          </a:p>
          <a:p>
            <a:pPr marL="273050" marR="0" lvl="0" indent="-273050" algn="l" rtl="0">
              <a:lnSpc>
                <a:spcPct val="90000"/>
              </a:lnSpc>
              <a:spcBef>
                <a:spcPts val="480"/>
              </a:spcBef>
              <a:spcAft>
                <a:spcPts val="0"/>
              </a:spcAft>
              <a:buClr>
                <a:srgbClr val="ACC2C9"/>
              </a:buClr>
              <a:buSzPts val="2400"/>
              <a:buFont typeface="Arial"/>
              <a:buChar char="•"/>
            </a:pPr>
            <a:r>
              <a:rPr lang="en-US" sz="2400" b="0" i="0" u="none" strike="noStrike" cap="none" dirty="0">
                <a:solidFill>
                  <a:schemeClr val="lt2"/>
                </a:solidFill>
                <a:latin typeface="Arial"/>
                <a:ea typeface="Arial"/>
                <a:cs typeface="Arial"/>
                <a:sym typeface="Arial"/>
              </a:rPr>
              <a:t>Calorimeter is calibrated with known reaction</a:t>
            </a:r>
            <a:endParaRPr dirty="0"/>
          </a:p>
          <a:p>
            <a:pPr marL="547687" marR="0" lvl="1" indent="-192087" algn="l" rtl="0">
              <a:lnSpc>
                <a:spcPct val="90000"/>
              </a:lnSpc>
              <a:spcBef>
                <a:spcPts val="400"/>
              </a:spcBef>
              <a:spcAft>
                <a:spcPts val="0"/>
              </a:spcAft>
              <a:buClr>
                <a:srgbClr val="ACC2C9"/>
              </a:buClr>
              <a:buSzPts val="2000"/>
              <a:buFont typeface="Arial"/>
              <a:buChar char="•"/>
            </a:pPr>
            <a:r>
              <a:rPr lang="en-US" sz="2000" b="0" i="0" u="none" strike="noStrike" cap="none" dirty="0">
                <a:solidFill>
                  <a:schemeClr val="lt1"/>
                </a:solidFill>
                <a:latin typeface="Arial"/>
                <a:ea typeface="Arial"/>
                <a:cs typeface="Arial"/>
                <a:sym typeface="Arial"/>
              </a:rPr>
              <a:t>Find </a:t>
            </a:r>
            <a:r>
              <a:rPr lang="en-US" sz="2000" b="0" i="0" u="none" strike="noStrike" cap="none" dirty="0" err="1">
                <a:solidFill>
                  <a:schemeClr val="lt1"/>
                </a:solidFill>
                <a:latin typeface="Arial"/>
                <a:ea typeface="Arial"/>
                <a:cs typeface="Arial"/>
                <a:sym typeface="Arial"/>
              </a:rPr>
              <a:t>C</a:t>
            </a:r>
            <a:r>
              <a:rPr lang="en-US" sz="2000" b="0" i="0" u="none" strike="noStrike" cap="none" baseline="-25000" dirty="0" err="1">
                <a:solidFill>
                  <a:schemeClr val="lt1"/>
                </a:solidFill>
                <a:latin typeface="Arial"/>
                <a:ea typeface="Arial"/>
                <a:cs typeface="Arial"/>
                <a:sym typeface="Arial"/>
              </a:rPr>
              <a:t>cal</a:t>
            </a:r>
            <a:r>
              <a:rPr lang="en-US" sz="2000" b="0" i="0" u="none" strike="noStrike" cap="none" baseline="-25000" dirty="0">
                <a:solidFill>
                  <a:schemeClr val="lt1"/>
                </a:solidFill>
                <a:latin typeface="Arial"/>
                <a:ea typeface="Arial"/>
                <a:cs typeface="Arial"/>
                <a:sym typeface="Arial"/>
              </a:rPr>
              <a:t> </a:t>
            </a:r>
            <a:r>
              <a:rPr lang="en-US" sz="2000" b="0" i="0" u="none" strike="noStrike" cap="none" dirty="0">
                <a:solidFill>
                  <a:schemeClr val="lt1"/>
                </a:solidFill>
                <a:latin typeface="Arial"/>
                <a:ea typeface="Arial"/>
                <a:cs typeface="Arial"/>
                <a:sym typeface="Arial"/>
              </a:rPr>
              <a:t>then use to measure unknown reactions</a:t>
            </a:r>
            <a:endParaRPr dirty="0"/>
          </a:p>
          <a:p>
            <a:pPr marL="273050" marR="0" lvl="0" indent="-273050" algn="l" rtl="0">
              <a:lnSpc>
                <a:spcPct val="90000"/>
              </a:lnSpc>
              <a:spcBef>
                <a:spcPts val="480"/>
              </a:spcBef>
              <a:spcAft>
                <a:spcPts val="0"/>
              </a:spcAft>
              <a:buClr>
                <a:srgbClr val="ACC2C9"/>
              </a:buClr>
              <a:buSzPts val="2400"/>
              <a:buFont typeface="Arial"/>
              <a:buChar char="•"/>
            </a:pPr>
            <a:r>
              <a:rPr lang="en-US" sz="2400" b="0" i="0" u="none" strike="noStrike" cap="none" dirty="0" err="1">
                <a:solidFill>
                  <a:schemeClr val="lt2"/>
                </a:solidFill>
                <a:latin typeface="Arial"/>
                <a:ea typeface="Arial"/>
                <a:cs typeface="Arial"/>
                <a:sym typeface="Arial"/>
              </a:rPr>
              <a:t>q</a:t>
            </a:r>
            <a:r>
              <a:rPr lang="en-US" sz="2400" b="0" i="0" u="none" strike="noStrike" cap="none" baseline="-25000" dirty="0" err="1">
                <a:solidFill>
                  <a:schemeClr val="lt2"/>
                </a:solidFill>
                <a:latin typeface="Arial"/>
                <a:ea typeface="Arial"/>
                <a:cs typeface="Arial"/>
                <a:sym typeface="Arial"/>
              </a:rPr>
              <a:t>reaction</a:t>
            </a:r>
            <a:r>
              <a:rPr lang="en-US" sz="2400" b="0" i="0" u="none" strike="noStrike" cap="none" dirty="0">
                <a:solidFill>
                  <a:schemeClr val="lt2"/>
                </a:solidFill>
                <a:latin typeface="Arial"/>
                <a:ea typeface="Arial"/>
                <a:cs typeface="Arial"/>
                <a:sym typeface="Arial"/>
              </a:rPr>
              <a:t> = -</a:t>
            </a:r>
            <a:r>
              <a:rPr lang="en-US" sz="2400" b="0" i="0" u="none" strike="noStrike" cap="none" dirty="0" err="1">
                <a:solidFill>
                  <a:schemeClr val="lt2"/>
                </a:solidFill>
                <a:latin typeface="Arial"/>
                <a:ea typeface="Arial"/>
                <a:cs typeface="Arial"/>
                <a:sym typeface="Arial"/>
              </a:rPr>
              <a:t>q</a:t>
            </a:r>
            <a:r>
              <a:rPr lang="en-US" sz="2400" b="0" i="0" u="none" strike="noStrike" cap="none" baseline="-25000" dirty="0" err="1">
                <a:solidFill>
                  <a:schemeClr val="lt2"/>
                </a:solidFill>
                <a:latin typeface="Arial"/>
                <a:ea typeface="Arial"/>
                <a:cs typeface="Arial"/>
                <a:sym typeface="Arial"/>
              </a:rPr>
              <a:t>calorimeter</a:t>
            </a:r>
            <a:r>
              <a:rPr lang="en-US" sz="2400" b="0" i="0" u="none" strike="noStrike" cap="none" dirty="0">
                <a:solidFill>
                  <a:schemeClr val="lt2"/>
                </a:solidFill>
                <a:latin typeface="Arial"/>
                <a:ea typeface="Arial"/>
                <a:cs typeface="Arial"/>
                <a:sym typeface="Arial"/>
              </a:rPr>
              <a:t> = -</a:t>
            </a:r>
            <a:r>
              <a:rPr lang="en-US" sz="2400" b="0" i="0" u="none" strike="noStrike" cap="none" dirty="0" err="1">
                <a:solidFill>
                  <a:schemeClr val="lt2"/>
                </a:solidFill>
                <a:latin typeface="Arial"/>
                <a:ea typeface="Arial"/>
                <a:cs typeface="Arial"/>
                <a:sym typeface="Arial"/>
              </a:rPr>
              <a:t>C</a:t>
            </a:r>
            <a:r>
              <a:rPr lang="en-US" sz="2400" b="0" i="0" u="none" strike="noStrike" cap="none" baseline="-25000" dirty="0" err="1">
                <a:solidFill>
                  <a:schemeClr val="lt2"/>
                </a:solidFill>
                <a:latin typeface="Arial"/>
                <a:ea typeface="Arial"/>
                <a:cs typeface="Arial"/>
                <a:sym typeface="Arial"/>
              </a:rPr>
              <a:t>cal</a:t>
            </a:r>
            <a:r>
              <a:rPr lang="en-US" sz="2400" b="0" i="0" u="none" strike="noStrike" cap="none" dirty="0">
                <a:solidFill>
                  <a:schemeClr val="lt2"/>
                </a:solidFill>
                <a:latin typeface="Arial"/>
                <a:ea typeface="Arial"/>
                <a:cs typeface="Arial"/>
                <a:sym typeface="Arial"/>
              </a:rPr>
              <a:t> x </a:t>
            </a: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T</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44"/>
          <p:cNvPicPr preferRelativeResize="0">
            <a:picLocks noGrp="1"/>
          </p:cNvPicPr>
          <p:nvPr>
            <p:ph type="title"/>
          </p:nvPr>
        </p:nvPicPr>
        <p:blipFill rotWithShape="1">
          <a:blip r:embed="rId3">
            <a:alphaModFix/>
          </a:blip>
          <a:srcRect/>
          <a:stretch/>
        </p:blipFill>
        <p:spPr>
          <a:xfrm>
            <a:off x="274637" y="274637"/>
            <a:ext cx="8412162" cy="1023937"/>
          </a:xfrm>
          <a:prstGeom prst="rect">
            <a:avLst/>
          </a:prstGeom>
          <a:noFill/>
          <a:ln>
            <a:noFill/>
          </a:ln>
        </p:spPr>
      </p:pic>
      <p:pic>
        <p:nvPicPr>
          <p:cNvPr id="478" name="Google Shape;478;p44"/>
          <p:cNvPicPr preferRelativeResize="0"/>
          <p:nvPr/>
        </p:nvPicPr>
        <p:blipFill rotWithShape="1">
          <a:blip r:embed="rId4">
            <a:alphaModFix/>
          </a:blip>
          <a:srcRect/>
          <a:stretch/>
        </p:blipFill>
        <p:spPr>
          <a:xfrm>
            <a:off x="533400" y="1295400"/>
            <a:ext cx="6407150" cy="1981200"/>
          </a:xfrm>
          <a:prstGeom prst="rect">
            <a:avLst/>
          </a:prstGeom>
          <a:noFill/>
          <a:ln>
            <a:noFill/>
          </a:ln>
        </p:spPr>
      </p:pic>
      <p:pic>
        <p:nvPicPr>
          <p:cNvPr id="479" name="Google Shape;479;p44"/>
          <p:cNvPicPr preferRelativeResize="0"/>
          <p:nvPr/>
        </p:nvPicPr>
        <p:blipFill rotWithShape="1">
          <a:blip r:embed="rId5">
            <a:alphaModFix/>
          </a:blip>
          <a:srcRect/>
          <a:stretch/>
        </p:blipFill>
        <p:spPr>
          <a:xfrm>
            <a:off x="506412" y="4267200"/>
            <a:ext cx="6421437" cy="1219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1"/>
          <p:cNvPicPr preferRelativeResize="0">
            <a:picLocks noGrp="1"/>
          </p:cNvPicPr>
          <p:nvPr>
            <p:ph type="title"/>
          </p:nvPr>
        </p:nvPicPr>
        <p:blipFill rotWithShape="1">
          <a:blip r:embed="rId3">
            <a:alphaModFix/>
          </a:blip>
          <a:srcRect/>
          <a:stretch/>
        </p:blipFill>
        <p:spPr>
          <a:xfrm>
            <a:off x="304800" y="103187"/>
            <a:ext cx="8382000" cy="860425"/>
          </a:xfrm>
          <a:prstGeom prst="rect">
            <a:avLst/>
          </a:prstGeom>
          <a:noFill/>
          <a:ln>
            <a:noFill/>
          </a:ln>
        </p:spPr>
      </p:pic>
      <p:sp>
        <p:nvSpPr>
          <p:cNvPr id="320" name="Google Shape;320;p21"/>
          <p:cNvSpPr txBox="1">
            <a:spLocks noGrp="1"/>
          </p:cNvSpPr>
          <p:nvPr>
            <p:ph type="body" idx="1"/>
          </p:nvPr>
        </p:nvSpPr>
        <p:spPr>
          <a:xfrm>
            <a:off x="457200" y="990600"/>
            <a:ext cx="8458200" cy="449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Capacity to do work or </a:t>
            </a:r>
            <a:r>
              <a:rPr lang="en-US"/>
              <a:t>transfer energy</a:t>
            </a:r>
            <a:r>
              <a:rPr lang="en-US" sz="2400" b="0" i="0" u="none" strike="noStrike" cap="none">
                <a:solidFill>
                  <a:schemeClr val="lt2"/>
                </a:solidFill>
                <a:latin typeface="Arial"/>
                <a:ea typeface="Arial"/>
                <a:cs typeface="Arial"/>
                <a:sym typeface="Arial"/>
              </a:rPr>
              <a:t> (heat)</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Mechanical Energy: Total PE and KE  of system</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Potential energy – energy due to position/forces; stored energy</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Kinetic energy – energy due to motion </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Associated with object “as a whole” (macroscopic)</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Example: a ball thrown up in the air</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PE due to position (gravity/height above ground)</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KE due to motion (1/2 m v</a:t>
            </a:r>
            <a:r>
              <a:rPr lang="en-US" sz="2000" b="0" i="0" u="none" strike="noStrike" cap="none" baseline="30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45"/>
          <p:cNvPicPr preferRelativeResize="0">
            <a:picLocks noGrp="1"/>
          </p:cNvPicPr>
          <p:nvPr>
            <p:ph type="title"/>
          </p:nvPr>
        </p:nvPicPr>
        <p:blipFill rotWithShape="1">
          <a:blip r:embed="rId3">
            <a:alphaModFix/>
          </a:blip>
          <a:srcRect/>
          <a:stretch/>
        </p:blipFill>
        <p:spPr>
          <a:xfrm>
            <a:off x="304800" y="191798"/>
            <a:ext cx="8382000" cy="860425"/>
          </a:xfrm>
          <a:prstGeom prst="rect">
            <a:avLst/>
          </a:prstGeom>
          <a:noFill/>
          <a:ln>
            <a:noFill/>
          </a:ln>
        </p:spPr>
      </p:pic>
      <p:sp>
        <p:nvSpPr>
          <p:cNvPr id="485" name="Google Shape;485;p45"/>
          <p:cNvSpPr txBox="1">
            <a:spLocks noGrp="1"/>
          </p:cNvSpPr>
          <p:nvPr>
            <p:ph type="body" idx="1"/>
          </p:nvPr>
        </p:nvSpPr>
        <p:spPr>
          <a:xfrm>
            <a:off x="457200" y="990600"/>
            <a:ext cx="8229600" cy="5143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Molar heat of fusion (kJ/mol)</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Heat absorbed in melting one mole of solid at its melting point</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n</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a:t>
            </a:r>
            <a:r>
              <a:rPr lang="en-US" sz="2000" b="0" i="0" u="none" strike="noStrike" cap="none" baseline="-25000">
                <a:solidFill>
                  <a:schemeClr val="lt1"/>
                </a:solidFill>
                <a:latin typeface="Arial"/>
                <a:ea typeface="Arial"/>
                <a:cs typeface="Arial"/>
                <a:sym typeface="Arial"/>
              </a:rPr>
              <a:t>fus</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Molar heat of vaporization </a:t>
            </a:r>
            <a:r>
              <a:rPr lang="en-US"/>
              <a:t>(kJ/mol)</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Heat absorbed in vaporizing one mole of liquid at its boiling point</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n</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a:t>
            </a:r>
            <a:r>
              <a:rPr lang="en-US" sz="2000" b="0" i="0" u="none" strike="noStrike" cap="none" baseline="-25000">
                <a:solidFill>
                  <a:schemeClr val="lt1"/>
                </a:solidFill>
                <a:latin typeface="Arial"/>
                <a:ea typeface="Arial"/>
                <a:cs typeface="Arial"/>
                <a:sym typeface="Arial"/>
              </a:rPr>
              <a:t>vap</a:t>
            </a:r>
            <a:endParaRPr sz="2000" b="0" i="0" u="none" strike="noStrike" cap="none">
              <a:solidFill>
                <a:schemeClr val="lt1"/>
              </a:solidFill>
              <a:latin typeface="Arial"/>
              <a:ea typeface="Arial"/>
              <a:cs typeface="Arial"/>
              <a:sym typeface="Arial"/>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Molar Heat of Solution </a:t>
            </a:r>
            <a:r>
              <a:rPr lang="en-US"/>
              <a:t>(kJ/mol)</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Heat change caused by the dissolution of one mole of substance</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n</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a:t>
            </a:r>
            <a:r>
              <a:rPr lang="en-US" sz="2000" b="0" i="0" u="none" strike="noStrike" cap="none" baseline="-25000">
                <a:solidFill>
                  <a:schemeClr val="lt1"/>
                </a:solidFill>
                <a:latin typeface="Arial"/>
                <a:ea typeface="Arial"/>
                <a:cs typeface="Arial"/>
                <a:sym typeface="Arial"/>
              </a:rPr>
              <a:t>sol</a:t>
            </a:r>
            <a:endParaRPr sz="2000" b="0" i="0" u="none" strike="noStrike" cap="none">
              <a:solidFill>
                <a:schemeClr val="lt1"/>
              </a:solidFill>
              <a:latin typeface="Arial"/>
              <a:ea typeface="Arial"/>
              <a:cs typeface="Arial"/>
              <a:sym typeface="Arial"/>
            </a:endParaRPr>
          </a:p>
          <a:p>
            <a:pPr marL="0" marR="0" lvl="0" indent="0" algn="l" rtl="0">
              <a:spcBef>
                <a:spcPts val="480"/>
              </a:spcBef>
              <a:spcAft>
                <a:spcPts val="0"/>
              </a:spcAft>
              <a:buNone/>
            </a:pPr>
            <a:endParaRPr sz="2000">
              <a:solidFill>
                <a:schemeClr val="lt1"/>
              </a:solidFill>
            </a:endParaRPr>
          </a:p>
          <a:p>
            <a:pPr marL="0" marR="0" lvl="0" indent="0" algn="l" rtl="0">
              <a:spcBef>
                <a:spcPts val="480"/>
              </a:spcBef>
              <a:spcAft>
                <a:spcPts val="0"/>
              </a:spcAft>
              <a:buNone/>
            </a:pPr>
            <a:r>
              <a:rPr lang="en-US" sz="2000">
                <a:solidFill>
                  <a:schemeClr val="lt1"/>
                </a:solidFill>
              </a:rPr>
              <a:t>Be able to convert each of these to J/g!</a:t>
            </a:r>
            <a:endParaRPr sz="2000">
              <a:solidFill>
                <a:schemeClr val="l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pic>
        <p:nvPicPr>
          <p:cNvPr id="490" name="Google Shape;490;p46"/>
          <p:cNvPicPr preferRelativeResize="0">
            <a:picLocks noGrp="1"/>
          </p:cNvPicPr>
          <p:nvPr>
            <p:ph type="title"/>
          </p:nvPr>
        </p:nvPicPr>
        <p:blipFill rotWithShape="1">
          <a:blip r:embed="rId3">
            <a:alphaModFix/>
          </a:blip>
          <a:srcRect/>
          <a:stretch/>
        </p:blipFill>
        <p:spPr>
          <a:xfrm>
            <a:off x="334962" y="261937"/>
            <a:ext cx="8351837" cy="749300"/>
          </a:xfrm>
          <a:prstGeom prst="rect">
            <a:avLst/>
          </a:prstGeom>
          <a:noFill/>
          <a:ln>
            <a:noFill/>
          </a:ln>
        </p:spPr>
      </p:pic>
      <p:graphicFrame>
        <p:nvGraphicFramePr>
          <p:cNvPr id="491" name="Google Shape;491;p46"/>
          <p:cNvGraphicFramePr/>
          <p:nvPr/>
        </p:nvGraphicFramePr>
        <p:xfrm>
          <a:off x="1762125" y="1190625"/>
          <a:ext cx="5621325" cy="4479925"/>
        </p:xfrm>
        <a:graphic>
          <a:graphicData uri="http://schemas.openxmlformats.org/drawingml/2006/table">
            <a:tbl>
              <a:tblPr>
                <a:noFill/>
                <a:tableStyleId>{9B9C1C28-FC71-4230-B1B2-37CC3885B74C}</a:tableStyleId>
              </a:tblPr>
              <a:tblGrid>
                <a:gridCol w="1123950">
                  <a:extLst>
                    <a:ext uri="{9D8B030D-6E8A-4147-A177-3AD203B41FA5}">
                      <a16:colId xmlns:a16="http://schemas.microsoft.com/office/drawing/2014/main" val="20000"/>
                    </a:ext>
                  </a:extLst>
                </a:gridCol>
                <a:gridCol w="11239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gridCol w="1125525">
                  <a:extLst>
                    <a:ext uri="{9D8B030D-6E8A-4147-A177-3AD203B41FA5}">
                      <a16:colId xmlns:a16="http://schemas.microsoft.com/office/drawing/2014/main" val="20004"/>
                    </a:ext>
                  </a:extLst>
                </a:gridCol>
              </a:tblGrid>
              <a:tr h="517525">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Substance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MP (K)</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Noto Symbol"/>
                        <a:buNone/>
                      </a:pPr>
                      <a:r>
                        <a:rPr lang="en-US" sz="1400" b="0" i="0" u="none" strike="noStrike" cap="none">
                          <a:solidFill>
                            <a:srgbClr val="101018"/>
                          </a:solidFill>
                          <a:latin typeface="Noto Symbol"/>
                          <a:ea typeface="Noto Symbol"/>
                          <a:cs typeface="Noto Symbol"/>
                          <a:sym typeface="Noto Symbol"/>
                        </a:rPr>
                        <a:t>Δ</a:t>
                      </a:r>
                      <a:r>
                        <a:rPr lang="en-US" sz="1400" b="0" i="0" u="none" strike="noStrike" cap="none">
                          <a:solidFill>
                            <a:srgbClr val="101018"/>
                          </a:solidFill>
                          <a:latin typeface="Times New Roman"/>
                          <a:ea typeface="Times New Roman"/>
                          <a:cs typeface="Times New Roman"/>
                          <a:sym typeface="Times New Roman"/>
                        </a:rPr>
                        <a:t>H</a:t>
                      </a:r>
                      <a:r>
                        <a:rPr lang="en-US" sz="1400" b="0" i="0" u="none" strike="noStrike" cap="none" baseline="-25000">
                          <a:solidFill>
                            <a:srgbClr val="101018"/>
                          </a:solidFill>
                          <a:latin typeface="Times New Roman"/>
                          <a:ea typeface="Times New Roman"/>
                          <a:cs typeface="Times New Roman"/>
                          <a:sym typeface="Times New Roman"/>
                        </a:rPr>
                        <a:t>fus</a:t>
                      </a:r>
                      <a:r>
                        <a:rPr lang="en-US" sz="1400" b="0" i="0" u="none" strike="noStrike" cap="none">
                          <a:solidFill>
                            <a:srgbClr val="101018"/>
                          </a:solidFill>
                          <a:latin typeface="Times New Roman"/>
                          <a:ea typeface="Times New Roman"/>
                          <a:cs typeface="Times New Roman"/>
                          <a:sym typeface="Times New Roman"/>
                        </a:rPr>
                        <a:t> (KJ/mol)</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BP (K)</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Noto Symbol"/>
                        <a:buNone/>
                      </a:pPr>
                      <a:r>
                        <a:rPr lang="en-US" sz="1400" b="0" i="0" u="none" strike="noStrike" cap="none">
                          <a:solidFill>
                            <a:srgbClr val="101018"/>
                          </a:solidFill>
                          <a:latin typeface="Noto Symbol"/>
                          <a:ea typeface="Noto Symbol"/>
                          <a:cs typeface="Noto Symbol"/>
                          <a:sym typeface="Noto Symbol"/>
                        </a:rPr>
                        <a:t>Δ</a:t>
                      </a:r>
                      <a:r>
                        <a:rPr lang="en-US" sz="1400" b="0" i="0" u="none" strike="noStrike" cap="none">
                          <a:solidFill>
                            <a:srgbClr val="101018"/>
                          </a:solidFill>
                          <a:latin typeface="Times New Roman"/>
                          <a:ea typeface="Times New Roman"/>
                          <a:cs typeface="Times New Roman"/>
                          <a:sym typeface="Times New Roman"/>
                        </a:rPr>
                        <a:t>H</a:t>
                      </a:r>
                      <a:r>
                        <a:rPr lang="en-US" sz="1400" b="0" i="0" u="none" strike="noStrike" cap="none" baseline="-25000">
                          <a:solidFill>
                            <a:srgbClr val="101018"/>
                          </a:solidFill>
                          <a:latin typeface="Times New Roman"/>
                          <a:ea typeface="Times New Roman"/>
                          <a:cs typeface="Times New Roman"/>
                          <a:sym typeface="Times New Roman"/>
                        </a:rPr>
                        <a:t>vap</a:t>
                      </a:r>
                      <a:r>
                        <a:rPr lang="en-US" sz="1400" b="0" i="0" u="none" strike="noStrike" cap="none">
                          <a:solidFill>
                            <a:srgbClr val="101018"/>
                          </a:solidFill>
                          <a:latin typeface="Times New Roman"/>
                          <a:ea typeface="Times New Roman"/>
                          <a:cs typeface="Times New Roman"/>
                          <a:sym typeface="Times New Roman"/>
                        </a:rPr>
                        <a:t> (KJ/mol)</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Acetone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177.8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5.72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329.4</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29.1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Ammonia</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195.3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5.65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239.7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23.4</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Argon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83.8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87.3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6.5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Benzene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278.7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9.87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353.3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30.8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Ethanol</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158.7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4.60</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351.5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43.5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Helium</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0.02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4.22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0.08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Hydrogen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14.0</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0.12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20.3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0.90</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Methane</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90.7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0.94</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111.7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8.2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Methanol</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175.5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3.16</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3372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35.3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Neon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24.5</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0.33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27.1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1.76</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Nitrogen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63.3</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0.72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77.4</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5.58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Oxygen</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54.8</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0.44</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90.2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6.82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304800">
                <a:tc>
                  <a:txBody>
                    <a:bodyPr/>
                    <a:lstStyle/>
                    <a:p>
                      <a:pPr marL="0" marR="0" lvl="0" indent="0" algn="l"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water</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273.2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6.01</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373.2</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101018"/>
                        </a:buClr>
                        <a:buFont typeface="Times New Roman"/>
                        <a:buNone/>
                      </a:pPr>
                      <a:r>
                        <a:rPr lang="en-US" sz="1400" b="0" i="0" u="none" strike="noStrike" cap="none">
                          <a:solidFill>
                            <a:srgbClr val="101018"/>
                          </a:solidFill>
                          <a:latin typeface="Times New Roman"/>
                          <a:ea typeface="Times New Roman"/>
                          <a:cs typeface="Times New Roman"/>
                          <a:sym typeface="Times New Roman"/>
                        </a:rPr>
                        <a:t>40.7</a:t>
                      </a:r>
                      <a:endParaRPr/>
                    </a:p>
                  </a:txBody>
                  <a:tcPr marL="0" marR="0" marT="45700" marB="457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52"/>
          <p:cNvPicPr preferRelativeResize="0">
            <a:picLocks noGrp="1"/>
          </p:cNvPicPr>
          <p:nvPr>
            <p:ph type="title"/>
          </p:nvPr>
        </p:nvPicPr>
        <p:blipFill rotWithShape="1">
          <a:blip r:embed="rId3">
            <a:alphaModFix/>
          </a:blip>
          <a:srcRect/>
          <a:stretch/>
        </p:blipFill>
        <p:spPr>
          <a:xfrm>
            <a:off x="274637" y="261937"/>
            <a:ext cx="8412162" cy="957262"/>
          </a:xfrm>
          <a:prstGeom prst="rect">
            <a:avLst/>
          </a:prstGeom>
          <a:noFill/>
          <a:ln>
            <a:noFill/>
          </a:ln>
        </p:spPr>
      </p:pic>
      <p:pic>
        <p:nvPicPr>
          <p:cNvPr id="542" name="Google Shape;542;p52"/>
          <p:cNvPicPr preferRelativeResize="0"/>
          <p:nvPr/>
        </p:nvPicPr>
        <p:blipFill rotWithShape="1">
          <a:blip r:embed="rId4">
            <a:alphaModFix/>
          </a:blip>
          <a:srcRect/>
          <a:stretch/>
        </p:blipFill>
        <p:spPr>
          <a:xfrm>
            <a:off x="533400" y="1447800"/>
            <a:ext cx="5027612" cy="2209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56"/>
          <p:cNvPicPr preferRelativeResize="0">
            <a:picLocks noGrp="1"/>
          </p:cNvPicPr>
          <p:nvPr>
            <p:ph type="title"/>
          </p:nvPr>
        </p:nvPicPr>
        <p:blipFill rotWithShape="1">
          <a:blip r:embed="rId3">
            <a:alphaModFix/>
          </a:blip>
          <a:srcRect/>
          <a:stretch/>
        </p:blipFill>
        <p:spPr>
          <a:xfrm>
            <a:off x="304800" y="255587"/>
            <a:ext cx="8382000" cy="860425"/>
          </a:xfrm>
          <a:prstGeom prst="rect">
            <a:avLst/>
          </a:prstGeom>
          <a:noFill/>
          <a:ln>
            <a:noFill/>
          </a:ln>
        </p:spPr>
      </p:pic>
      <p:sp>
        <p:nvSpPr>
          <p:cNvPr id="567" name="Google Shape;567;p56"/>
          <p:cNvSpPr txBox="1">
            <a:spLocks noGrp="1"/>
          </p:cNvSpPr>
          <p:nvPr>
            <p:ph type="body" idx="1"/>
          </p:nvPr>
        </p:nvSpPr>
        <p:spPr>
          <a:xfrm>
            <a:off x="457200" y="11430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Magnitude of </a:t>
            </a: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H is directly proportional to the amount of reactant or product= If you multiply a reaction by a whole number, make sure you do the same to the enthalpy</a:t>
            </a:r>
            <a:endParaRPr dirty="0"/>
          </a:p>
          <a:p>
            <a:pPr marL="0" marR="0" lvl="0" indent="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Noto Symbol"/>
              <a:ea typeface="Noto Symbol"/>
              <a:cs typeface="Noto Symbol"/>
              <a:sym typeface="Noto Symbol"/>
            </a:endParaRPr>
          </a:p>
          <a:p>
            <a:pPr marL="0" marR="0" lvl="0" indent="0" algn="l" rtl="0">
              <a:lnSpc>
                <a:spcPct val="100000"/>
              </a:lnSpc>
              <a:spcBef>
                <a:spcPts val="480"/>
              </a:spcBef>
              <a:spcAft>
                <a:spcPts val="0"/>
              </a:spcAft>
              <a:buClr>
                <a:schemeClr val="lt2"/>
              </a:buClr>
              <a:buFont typeface="Noto Symbol"/>
              <a:buNone/>
            </a:pP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H changes sign when a reaction is reversed</a:t>
            </a:r>
            <a:endParaRPr dirty="0"/>
          </a:p>
          <a:p>
            <a:pPr marL="0" marR="0" lvl="0" indent="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Noto Symbol"/>
              <a:ea typeface="Noto Symbol"/>
              <a:cs typeface="Noto Symbol"/>
              <a:sym typeface="Noto Symbol"/>
            </a:endParaRPr>
          </a:p>
          <a:p>
            <a:pPr marL="0" marR="0" lvl="0" indent="0" algn="l" rtl="0">
              <a:lnSpc>
                <a:spcPct val="100000"/>
              </a:lnSpc>
              <a:spcBef>
                <a:spcPts val="480"/>
              </a:spcBef>
              <a:spcAft>
                <a:spcPts val="0"/>
              </a:spcAft>
              <a:buClr>
                <a:schemeClr val="lt2"/>
              </a:buClr>
              <a:buFont typeface="Noto Symbol"/>
              <a:buNone/>
            </a:pP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H for a reaction has the same value regardless of the number of steps i.e. H is a state property</a:t>
            </a:r>
          </a:p>
          <a:p>
            <a:pPr marL="0" marR="0" lvl="0" indent="0" algn="l" rtl="0">
              <a:lnSpc>
                <a:spcPct val="100000"/>
              </a:lnSpc>
              <a:spcBef>
                <a:spcPts val="480"/>
              </a:spcBef>
              <a:spcAft>
                <a:spcPts val="0"/>
              </a:spcAft>
              <a:buClr>
                <a:schemeClr val="lt2"/>
              </a:buClr>
              <a:buFont typeface="Noto Symbol"/>
              <a:buNone/>
            </a:pPr>
            <a:r>
              <a:rPr lang="en-US" dirty="0"/>
              <a:t>=We can add reactions, making sure to cancel out anything that appears on both sides of the chemical equations and adding up anything that appears on the same side.</a:t>
            </a:r>
            <a:endParaRPr dirty="0"/>
          </a:p>
        </p:txBody>
      </p:sp>
    </p:spTree>
    <p:extLst>
      <p:ext uri="{BB962C8B-B14F-4D97-AF65-F5344CB8AC3E}">
        <p14:creationId xmlns:p14="http://schemas.microsoft.com/office/powerpoint/2010/main" val="13725694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pic>
        <p:nvPicPr>
          <p:cNvPr id="572" name="Google Shape;572;p57"/>
          <p:cNvPicPr preferRelativeResize="0">
            <a:picLocks noGrp="1"/>
          </p:cNvPicPr>
          <p:nvPr>
            <p:ph type="title"/>
          </p:nvPr>
        </p:nvPicPr>
        <p:blipFill rotWithShape="1">
          <a:blip r:embed="rId3">
            <a:alphaModFix/>
          </a:blip>
          <a:srcRect/>
          <a:stretch/>
        </p:blipFill>
        <p:spPr>
          <a:xfrm>
            <a:off x="304800" y="255587"/>
            <a:ext cx="8382000" cy="860425"/>
          </a:xfrm>
          <a:prstGeom prst="rect">
            <a:avLst/>
          </a:prstGeom>
          <a:noFill/>
          <a:ln>
            <a:noFill/>
          </a:ln>
        </p:spPr>
      </p:pic>
      <p:sp>
        <p:nvSpPr>
          <p:cNvPr id="573" name="Google Shape;573;p57"/>
          <p:cNvSpPr txBox="1">
            <a:spLocks noGrp="1"/>
          </p:cNvSpPr>
          <p:nvPr>
            <p:ph type="body" idx="1"/>
          </p:nvPr>
        </p:nvSpPr>
        <p:spPr>
          <a:xfrm>
            <a:off x="457200" y="1066800"/>
            <a:ext cx="8229600" cy="50593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The following reaction is an endothermic process:</a:t>
            </a:r>
            <a:endParaRPr sz="2400" b="1" i="0" u="none" strike="noStrike" cap="none">
              <a:solidFill>
                <a:schemeClr val="lt2"/>
              </a:solidFill>
              <a:latin typeface="Arial"/>
              <a:ea typeface="Arial"/>
              <a:cs typeface="Arial"/>
              <a:sym typeface="Arial"/>
            </a:endParaRPr>
          </a:p>
          <a:p>
            <a:pPr marL="547687" marR="0" lvl="1" indent="-192087" algn="l" rtl="0">
              <a:lnSpc>
                <a:spcPct val="100000"/>
              </a:lnSpc>
              <a:spcBef>
                <a:spcPts val="400"/>
              </a:spcBef>
              <a:spcAft>
                <a:spcPts val="0"/>
              </a:spcAft>
              <a:buClr>
                <a:srgbClr val="ACC2C9"/>
              </a:buClr>
              <a:buSzPts val="2000"/>
              <a:buFont typeface="Arial"/>
              <a:buChar char="•"/>
            </a:pPr>
            <a:r>
              <a:rPr lang="en-US" sz="2000" b="1" i="0" u="none" strike="noStrike" cap="none">
                <a:solidFill>
                  <a:schemeClr val="lt1"/>
                </a:solidFill>
                <a:latin typeface="Arial"/>
                <a:ea typeface="Arial"/>
                <a:cs typeface="Arial"/>
                <a:sym typeface="Arial"/>
              </a:rPr>
              <a:t>N</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+ 2O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--&gt;2NO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a:t>
            </a:r>
            <a:r>
              <a:rPr lang="en-US" sz="2000" b="1" i="0" u="none" strike="noStrike" cap="none">
                <a:solidFill>
                  <a:schemeClr val="lt1"/>
                </a:solidFill>
                <a:latin typeface="Noto Symbol"/>
                <a:ea typeface="Noto Symbol"/>
                <a:cs typeface="Noto Symbol"/>
                <a:sym typeface="Noto Symbol"/>
              </a:rPr>
              <a:t>Δ</a:t>
            </a:r>
            <a:r>
              <a:rPr lang="en-US" sz="2000" b="1" i="0" u="none" strike="noStrike" cap="none">
                <a:solidFill>
                  <a:schemeClr val="lt1"/>
                </a:solidFill>
                <a:latin typeface="Arial"/>
                <a:ea typeface="Arial"/>
                <a:cs typeface="Arial"/>
                <a:sym typeface="Arial"/>
              </a:rPr>
              <a:t>H</a:t>
            </a:r>
            <a:r>
              <a:rPr lang="en-US" sz="2000" b="0" i="0" u="none" strike="noStrike" cap="none" baseline="30000">
                <a:solidFill>
                  <a:schemeClr val="lt1"/>
                </a:solidFill>
                <a:latin typeface="Arial"/>
                <a:ea typeface="Arial"/>
                <a:cs typeface="Arial"/>
                <a:sym typeface="Arial"/>
              </a:rPr>
              <a:t>o</a:t>
            </a:r>
            <a:r>
              <a:rPr lang="en-US" sz="2000" b="1" i="0" u="none" strike="noStrike" cap="none">
                <a:solidFill>
                  <a:schemeClr val="lt1"/>
                </a:solidFill>
                <a:latin typeface="Arial"/>
                <a:ea typeface="Arial"/>
                <a:cs typeface="Arial"/>
                <a:sym typeface="Arial"/>
              </a:rPr>
              <a:t> = +68 kJ</a:t>
            </a:r>
            <a:endParaRPr sz="2000" b="0" i="0" u="none" strike="noStrike" cap="none">
              <a:solidFill>
                <a:schemeClr val="lt1"/>
              </a:solidFill>
              <a:latin typeface="Arial"/>
              <a:ea typeface="Arial"/>
              <a:cs typeface="Arial"/>
              <a:sym typeface="Arial"/>
            </a:endParaRPr>
          </a:p>
          <a:p>
            <a:pPr marL="0" marR="0" lvl="0" indent="152400" algn="l" rtl="0">
              <a:lnSpc>
                <a:spcPct val="100000"/>
              </a:lnSpc>
              <a:spcBef>
                <a:spcPts val="480"/>
              </a:spcBef>
              <a:spcAft>
                <a:spcPts val="0"/>
              </a:spcAft>
              <a:buClr>
                <a:srgbClr val="ACC2C9"/>
              </a:buClr>
              <a:buSzPts val="2400"/>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If the coefficients are doubled, so is the enthalpy, since twice as much reactants are being used. </a:t>
            </a:r>
            <a:endParaRPr sz="2400" b="1" i="0" u="none" strike="noStrike" cap="none">
              <a:solidFill>
                <a:schemeClr val="lt2"/>
              </a:solidFill>
              <a:latin typeface="Arial"/>
              <a:ea typeface="Arial"/>
              <a:cs typeface="Arial"/>
              <a:sym typeface="Arial"/>
            </a:endParaRPr>
          </a:p>
          <a:p>
            <a:pPr marL="547687" marR="0" lvl="1" indent="-192087" algn="l" rtl="0">
              <a:lnSpc>
                <a:spcPct val="100000"/>
              </a:lnSpc>
              <a:spcBef>
                <a:spcPts val="400"/>
              </a:spcBef>
              <a:spcAft>
                <a:spcPts val="0"/>
              </a:spcAft>
              <a:buClr>
                <a:srgbClr val="ACC2C9"/>
              </a:buClr>
              <a:buSzPts val="2000"/>
              <a:buFont typeface="Arial"/>
              <a:buChar char="•"/>
            </a:pPr>
            <a:r>
              <a:rPr lang="en-US" sz="2000" b="1" i="0" u="none" strike="noStrike" cap="none">
                <a:solidFill>
                  <a:schemeClr val="lt1"/>
                </a:solidFill>
                <a:latin typeface="Arial"/>
                <a:ea typeface="Arial"/>
                <a:cs typeface="Arial"/>
                <a:sym typeface="Arial"/>
              </a:rPr>
              <a:t>2N</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+ 4O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--&gt;4NO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a:t>
            </a:r>
            <a:r>
              <a:rPr lang="en-US" sz="2000" b="1" i="0" u="none" strike="noStrike" cap="none">
                <a:solidFill>
                  <a:schemeClr val="lt1"/>
                </a:solidFill>
                <a:latin typeface="Noto Symbol"/>
                <a:ea typeface="Noto Symbol"/>
                <a:cs typeface="Noto Symbol"/>
                <a:sym typeface="Noto Symbol"/>
              </a:rPr>
              <a:t>Δ</a:t>
            </a:r>
            <a:r>
              <a:rPr lang="en-US" sz="2000" b="1" i="0" u="none" strike="noStrike" cap="none">
                <a:solidFill>
                  <a:schemeClr val="lt1"/>
                </a:solidFill>
                <a:latin typeface="Arial"/>
                <a:ea typeface="Arial"/>
                <a:cs typeface="Arial"/>
                <a:sym typeface="Arial"/>
              </a:rPr>
              <a:t>H</a:t>
            </a:r>
            <a:r>
              <a:rPr lang="en-US" sz="2000" b="0" i="0" u="none" strike="noStrike" cap="none" baseline="30000">
                <a:solidFill>
                  <a:schemeClr val="lt1"/>
                </a:solidFill>
                <a:latin typeface="Arial"/>
                <a:ea typeface="Arial"/>
                <a:cs typeface="Arial"/>
                <a:sym typeface="Arial"/>
              </a:rPr>
              <a:t>o</a:t>
            </a:r>
            <a:r>
              <a:rPr lang="en-US" sz="2000" b="1" i="0" u="none" strike="noStrike" cap="none">
                <a:solidFill>
                  <a:schemeClr val="lt1"/>
                </a:solidFill>
                <a:latin typeface="Arial"/>
                <a:ea typeface="Arial"/>
                <a:cs typeface="Arial"/>
                <a:sym typeface="Arial"/>
              </a:rPr>
              <a:t> = +136 kJ</a:t>
            </a:r>
            <a:endParaRPr sz="2000" b="0" i="0" u="none" strike="noStrike" cap="none">
              <a:solidFill>
                <a:schemeClr val="lt1"/>
              </a:solidFill>
              <a:latin typeface="Arial"/>
              <a:ea typeface="Arial"/>
              <a:cs typeface="Arial"/>
              <a:sym typeface="Arial"/>
            </a:endParaRPr>
          </a:p>
          <a:p>
            <a:pPr marL="0" marR="0" lvl="0" indent="127000" algn="l" rtl="0">
              <a:lnSpc>
                <a:spcPct val="100000"/>
              </a:lnSpc>
              <a:spcBef>
                <a:spcPts val="400"/>
              </a:spcBef>
              <a:spcAft>
                <a:spcPts val="0"/>
              </a:spcAft>
              <a:buClr>
                <a:srgbClr val="ACC2C9"/>
              </a:buClr>
              <a:buSzPts val="2000"/>
              <a:buFont typeface="Arial"/>
              <a:buNone/>
            </a:pPr>
            <a:endParaRPr sz="2000" b="0" i="0" u="none" strike="noStrike" cap="none">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If the reaction is reversed, so is the sign of the enthalpy. If the reaction is endothermic in one direction (takes in energy) it must be exothermic in the opposite direction (gives off energy)</a:t>
            </a:r>
            <a:endParaRPr sz="2000" b="1" i="0" u="none" strike="noStrike" cap="none">
              <a:solidFill>
                <a:schemeClr val="lt2"/>
              </a:solidFill>
              <a:latin typeface="Arial"/>
              <a:ea typeface="Arial"/>
              <a:cs typeface="Arial"/>
              <a:sym typeface="Arial"/>
            </a:endParaRPr>
          </a:p>
          <a:p>
            <a:pPr marL="547687" marR="0" lvl="1" indent="-192087" algn="l" rtl="0">
              <a:lnSpc>
                <a:spcPct val="100000"/>
              </a:lnSpc>
              <a:spcBef>
                <a:spcPts val="400"/>
              </a:spcBef>
              <a:spcAft>
                <a:spcPts val="0"/>
              </a:spcAft>
              <a:buClr>
                <a:srgbClr val="ACC2C9"/>
              </a:buClr>
              <a:buSzPts val="2000"/>
              <a:buFont typeface="Arial"/>
              <a:buChar char="•"/>
            </a:pPr>
            <a:r>
              <a:rPr lang="en-US" sz="2000" b="1" i="0" u="none" strike="noStrike" cap="none">
                <a:solidFill>
                  <a:schemeClr val="lt1"/>
                </a:solidFill>
                <a:latin typeface="Arial"/>
                <a:ea typeface="Arial"/>
                <a:cs typeface="Arial"/>
                <a:sym typeface="Arial"/>
              </a:rPr>
              <a:t>2NO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--&gt; N</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+ 2O</a:t>
            </a:r>
            <a:r>
              <a:rPr lang="en-US" sz="2000" b="1" i="0" u="none" strike="noStrike" cap="none" baseline="-25000">
                <a:solidFill>
                  <a:schemeClr val="lt1"/>
                </a:solidFill>
                <a:latin typeface="Arial"/>
                <a:ea typeface="Arial"/>
                <a:cs typeface="Arial"/>
                <a:sym typeface="Arial"/>
              </a:rPr>
              <a:t>2</a:t>
            </a:r>
            <a:r>
              <a:rPr lang="en-US" sz="2000" b="1" i="0" u="none" strike="noStrike" cap="none">
                <a:solidFill>
                  <a:schemeClr val="lt1"/>
                </a:solidFill>
                <a:latin typeface="Arial"/>
                <a:ea typeface="Arial"/>
                <a:cs typeface="Arial"/>
                <a:sym typeface="Arial"/>
              </a:rPr>
              <a:t> 	</a:t>
            </a:r>
            <a:r>
              <a:rPr lang="en-US" sz="2000" b="1" i="0" u="none" strike="noStrike" cap="none">
                <a:solidFill>
                  <a:schemeClr val="lt1"/>
                </a:solidFill>
                <a:latin typeface="Noto Symbol"/>
                <a:ea typeface="Noto Symbol"/>
                <a:cs typeface="Noto Symbol"/>
                <a:sym typeface="Noto Symbol"/>
              </a:rPr>
              <a:t>Δ</a:t>
            </a:r>
            <a:r>
              <a:rPr lang="en-US" sz="2000" b="1" i="0" u="none" strike="noStrike" cap="none">
                <a:solidFill>
                  <a:schemeClr val="lt1"/>
                </a:solidFill>
                <a:latin typeface="Arial"/>
                <a:ea typeface="Arial"/>
                <a:cs typeface="Arial"/>
                <a:sym typeface="Arial"/>
              </a:rPr>
              <a:t>H</a:t>
            </a:r>
            <a:r>
              <a:rPr lang="en-US" sz="2000" b="0" i="0" u="none" strike="noStrike" cap="none" baseline="30000">
                <a:solidFill>
                  <a:schemeClr val="lt1"/>
                </a:solidFill>
                <a:latin typeface="Arial"/>
                <a:ea typeface="Arial"/>
                <a:cs typeface="Arial"/>
                <a:sym typeface="Arial"/>
              </a:rPr>
              <a:t>o</a:t>
            </a:r>
            <a:r>
              <a:rPr lang="en-US" sz="2000" b="1" i="0" u="none" strike="noStrike" cap="none">
                <a:solidFill>
                  <a:schemeClr val="lt1"/>
                </a:solidFill>
                <a:latin typeface="Arial"/>
                <a:ea typeface="Arial"/>
                <a:cs typeface="Arial"/>
                <a:sym typeface="Arial"/>
              </a:rPr>
              <a:t> = -68 kJ</a:t>
            </a:r>
            <a:endParaRPr/>
          </a:p>
        </p:txBody>
      </p:sp>
    </p:spTree>
    <p:extLst>
      <p:ext uri="{BB962C8B-B14F-4D97-AF65-F5344CB8AC3E}">
        <p14:creationId xmlns:p14="http://schemas.microsoft.com/office/powerpoint/2010/main" val="2780632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78" name="Google Shape;578;p58"/>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579" name="Google Shape;579;p58"/>
          <p:cNvSpPr txBox="1">
            <a:spLocks noGrp="1"/>
          </p:cNvSpPr>
          <p:nvPr>
            <p:ph type="body" idx="1"/>
          </p:nvPr>
        </p:nvSpPr>
        <p:spPr>
          <a:xfrm>
            <a:off x="457200" y="990600"/>
            <a:ext cx="8229600" cy="38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If a thermochemical equation can be expressed as the sum of two or more other equations, the enthalpy of the new equation is the sum of the enthalpies of the individual equations.</a:t>
            </a:r>
            <a:endParaRPr dirty="0"/>
          </a:p>
          <a:p>
            <a:pPr marL="0" marR="0" lvl="0" indent="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A + B   =&gt; C	    </a:t>
            </a: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H = 10 kJ</a:t>
            </a:r>
            <a:endParaRPr dirty="0"/>
          </a:p>
          <a:p>
            <a:pPr marL="0" marR="0" lvl="0" indent="0" algn="l" rtl="0">
              <a:lnSpc>
                <a:spcPct val="100000"/>
              </a:lnSpc>
              <a:spcBef>
                <a:spcPts val="480"/>
              </a:spcBef>
              <a:spcAft>
                <a:spcPts val="0"/>
              </a:spcAft>
              <a:buClr>
                <a:schemeClr val="lt2"/>
              </a:buClr>
              <a:buFont typeface="Arial"/>
              <a:buNone/>
            </a:pPr>
            <a:r>
              <a:rPr lang="en-US" sz="2400" b="0" i="0" u="sng" strike="noStrike" cap="none" dirty="0">
                <a:solidFill>
                  <a:schemeClr val="lt2"/>
                </a:solidFill>
                <a:latin typeface="Arial"/>
                <a:ea typeface="Arial"/>
                <a:cs typeface="Arial"/>
                <a:sym typeface="Arial"/>
              </a:rPr>
              <a:t>C + B   =&gt; D</a:t>
            </a:r>
            <a:r>
              <a:rPr lang="en-US" sz="2400" b="0" i="0" u="none" strike="noStrike" cap="none" dirty="0">
                <a:solidFill>
                  <a:schemeClr val="lt2"/>
                </a:solidFill>
                <a:latin typeface="Arial"/>
                <a:ea typeface="Arial"/>
                <a:cs typeface="Arial"/>
                <a:sym typeface="Arial"/>
              </a:rPr>
              <a:t>	 + </a:t>
            </a:r>
            <a:r>
              <a:rPr lang="en-US" sz="2400" b="0" i="0" u="sng" strike="noStrike" cap="none" dirty="0">
                <a:solidFill>
                  <a:schemeClr val="lt2"/>
                </a:solidFill>
                <a:latin typeface="Noto Symbol"/>
                <a:ea typeface="Noto Symbol"/>
                <a:cs typeface="Noto Symbol"/>
                <a:sym typeface="Noto Symbol"/>
              </a:rPr>
              <a:t>Δ</a:t>
            </a:r>
            <a:r>
              <a:rPr lang="en-US" sz="2400" b="0" i="0" u="sng" strike="noStrike" cap="none" dirty="0">
                <a:solidFill>
                  <a:schemeClr val="lt2"/>
                </a:solidFill>
                <a:latin typeface="Arial"/>
                <a:ea typeface="Arial"/>
                <a:cs typeface="Arial"/>
                <a:sym typeface="Arial"/>
              </a:rPr>
              <a:t>H = 20 kJ</a:t>
            </a:r>
            <a:endParaRPr dirty="0"/>
          </a:p>
          <a:p>
            <a:pPr marL="0" marR="0" lvl="0" indent="0" algn="l" rtl="0">
              <a:lnSpc>
                <a:spcPct val="100000"/>
              </a:lnSpc>
              <a:spcBef>
                <a:spcPts val="48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A + 2B =&gt; D	    </a:t>
            </a:r>
            <a:r>
              <a:rPr lang="en-US" sz="2400" b="0" i="0" u="none" strike="noStrike" cap="none" dirty="0">
                <a:solidFill>
                  <a:schemeClr val="lt2"/>
                </a:solidFill>
                <a:latin typeface="Noto Symbol"/>
                <a:ea typeface="Noto Symbol"/>
                <a:cs typeface="Noto Symbol"/>
                <a:sym typeface="Noto Symbol"/>
              </a:rPr>
              <a:t>Δ</a:t>
            </a:r>
            <a:r>
              <a:rPr lang="en-US" sz="2400" b="0" i="0" u="none" strike="noStrike" cap="none" dirty="0">
                <a:solidFill>
                  <a:schemeClr val="lt2"/>
                </a:solidFill>
                <a:latin typeface="Arial"/>
                <a:ea typeface="Arial"/>
                <a:cs typeface="Arial"/>
                <a:sym typeface="Arial"/>
              </a:rPr>
              <a:t>H = 30kJ</a:t>
            </a:r>
          </a:p>
          <a:p>
            <a:pPr marL="0" marR="0" lvl="0" indent="0" algn="l" rtl="0">
              <a:lnSpc>
                <a:spcPct val="100000"/>
              </a:lnSpc>
              <a:spcBef>
                <a:spcPts val="480"/>
              </a:spcBef>
              <a:spcAft>
                <a:spcPts val="0"/>
              </a:spcAft>
              <a:buClr>
                <a:schemeClr val="lt2"/>
              </a:buClr>
              <a:buFont typeface="Arial"/>
              <a:buNone/>
            </a:pPr>
            <a:endParaRPr lang="en-US" dirty="0"/>
          </a:p>
          <a:p>
            <a:pPr marL="0" marR="0" lvl="0" indent="0" algn="l" rtl="0">
              <a:lnSpc>
                <a:spcPct val="100000"/>
              </a:lnSpc>
              <a:spcBef>
                <a:spcPts val="480"/>
              </a:spcBef>
              <a:spcAft>
                <a:spcPts val="0"/>
              </a:spcAft>
              <a:buClr>
                <a:schemeClr val="lt2"/>
              </a:buClr>
              <a:buFont typeface="Arial"/>
              <a:buNone/>
            </a:pPr>
            <a:endParaRPr lang="en-US" dirty="0"/>
          </a:p>
          <a:p>
            <a:pPr marL="0" marR="0" lvl="0" indent="0" algn="l" rtl="0">
              <a:lnSpc>
                <a:spcPct val="100000"/>
              </a:lnSpc>
              <a:spcBef>
                <a:spcPts val="480"/>
              </a:spcBef>
              <a:spcAft>
                <a:spcPts val="0"/>
              </a:spcAft>
              <a:buClr>
                <a:schemeClr val="lt2"/>
              </a:buClr>
              <a:buFont typeface="Arial"/>
              <a:buNone/>
            </a:pPr>
            <a:r>
              <a:rPr lang="en-US" dirty="0"/>
              <a:t>Why does Hess Law work? Enthalpy is a state function (depends on the state of </a:t>
            </a:r>
            <a:r>
              <a:rPr lang="en-US"/>
              <a:t>the system and not on the path)</a:t>
            </a:r>
            <a:endParaRPr/>
          </a:p>
        </p:txBody>
      </p:sp>
      <p:grpSp>
        <p:nvGrpSpPr>
          <p:cNvPr id="6" name="Group 5">
            <a:extLst>
              <a:ext uri="{FF2B5EF4-FFF2-40B4-BE49-F238E27FC236}">
                <a16:creationId xmlns:a16="http://schemas.microsoft.com/office/drawing/2014/main" id="{7FDC65E5-CA61-4100-A428-64C9E8368FD7}"/>
              </a:ext>
            </a:extLst>
          </p:cNvPr>
          <p:cNvGrpSpPr/>
          <p:nvPr/>
        </p:nvGrpSpPr>
        <p:grpSpPr>
          <a:xfrm>
            <a:off x="4653371" y="2345669"/>
            <a:ext cx="197280" cy="235440"/>
            <a:chOff x="4653371" y="2345669"/>
            <a:chExt cx="197280" cy="23544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208BA9D-5A52-4D79-8C33-4C0F477B9E8F}"/>
                    </a:ext>
                  </a:extLst>
                </p14:cNvPr>
                <p14:cNvContentPartPr/>
                <p14:nvPr/>
              </p14:nvContentPartPr>
              <p14:xfrm>
                <a:off x="4690811" y="2436749"/>
                <a:ext cx="159840" cy="144360"/>
              </p14:xfrm>
            </p:contentPart>
          </mc:Choice>
          <mc:Fallback xmlns="">
            <p:pic>
              <p:nvPicPr>
                <p:cNvPr id="2" name="Ink 1">
                  <a:extLst>
                    <a:ext uri="{FF2B5EF4-FFF2-40B4-BE49-F238E27FC236}">
                      <a16:creationId xmlns:a16="http://schemas.microsoft.com/office/drawing/2014/main" id="{6208BA9D-5A52-4D79-8C33-4C0F477B9E8F}"/>
                    </a:ext>
                  </a:extLst>
                </p:cNvPr>
                <p:cNvPicPr/>
                <p:nvPr/>
              </p:nvPicPr>
              <p:blipFill>
                <a:blip r:embed="rId5"/>
                <a:stretch>
                  <a:fillRect/>
                </a:stretch>
              </p:blipFill>
              <p:spPr>
                <a:xfrm>
                  <a:off x="4654811" y="2400749"/>
                  <a:ext cx="2314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FBFA4F70-9537-4D58-A837-6F019ACD1226}"/>
                    </a:ext>
                  </a:extLst>
                </p14:cNvPr>
                <p14:cNvContentPartPr/>
                <p14:nvPr/>
              </p14:nvContentPartPr>
              <p14:xfrm>
                <a:off x="4712051" y="2421269"/>
                <a:ext cx="94320" cy="122400"/>
              </p14:xfrm>
            </p:contentPart>
          </mc:Choice>
          <mc:Fallback xmlns="">
            <p:pic>
              <p:nvPicPr>
                <p:cNvPr id="3" name="Ink 2">
                  <a:extLst>
                    <a:ext uri="{FF2B5EF4-FFF2-40B4-BE49-F238E27FC236}">
                      <a16:creationId xmlns:a16="http://schemas.microsoft.com/office/drawing/2014/main" id="{FBFA4F70-9537-4D58-A837-6F019ACD1226}"/>
                    </a:ext>
                  </a:extLst>
                </p:cNvPr>
                <p:cNvPicPr/>
                <p:nvPr/>
              </p:nvPicPr>
              <p:blipFill>
                <a:blip r:embed="rId7"/>
                <a:stretch>
                  <a:fillRect/>
                </a:stretch>
              </p:blipFill>
              <p:spPr>
                <a:xfrm>
                  <a:off x="4676051" y="2385269"/>
                  <a:ext cx="165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880B7CB-AF3A-4889-8931-01BB8BA0C8AF}"/>
                    </a:ext>
                  </a:extLst>
                </p14:cNvPr>
                <p14:cNvContentPartPr/>
                <p14:nvPr/>
              </p14:nvContentPartPr>
              <p14:xfrm>
                <a:off x="4748051" y="2345669"/>
                <a:ext cx="15120" cy="230760"/>
              </p14:xfrm>
            </p:contentPart>
          </mc:Choice>
          <mc:Fallback xmlns="">
            <p:pic>
              <p:nvPicPr>
                <p:cNvPr id="4" name="Ink 3">
                  <a:extLst>
                    <a:ext uri="{FF2B5EF4-FFF2-40B4-BE49-F238E27FC236}">
                      <a16:creationId xmlns:a16="http://schemas.microsoft.com/office/drawing/2014/main" id="{D880B7CB-AF3A-4889-8931-01BB8BA0C8AF}"/>
                    </a:ext>
                  </a:extLst>
                </p:cNvPr>
                <p:cNvPicPr/>
                <p:nvPr/>
              </p:nvPicPr>
              <p:blipFill>
                <a:blip r:embed="rId9"/>
                <a:stretch>
                  <a:fillRect/>
                </a:stretch>
              </p:blipFill>
              <p:spPr>
                <a:xfrm>
                  <a:off x="4712411" y="2309669"/>
                  <a:ext cx="8676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72067BE1-E5D9-4B99-8133-D928610CFA27}"/>
                    </a:ext>
                  </a:extLst>
                </p14:cNvPr>
                <p14:cNvContentPartPr/>
                <p14:nvPr/>
              </p14:nvContentPartPr>
              <p14:xfrm>
                <a:off x="4653371" y="2482109"/>
                <a:ext cx="158040" cy="15120"/>
              </p14:xfrm>
            </p:contentPart>
          </mc:Choice>
          <mc:Fallback xmlns="">
            <p:pic>
              <p:nvPicPr>
                <p:cNvPr id="5" name="Ink 4">
                  <a:extLst>
                    <a:ext uri="{FF2B5EF4-FFF2-40B4-BE49-F238E27FC236}">
                      <a16:creationId xmlns:a16="http://schemas.microsoft.com/office/drawing/2014/main" id="{72067BE1-E5D9-4B99-8133-D928610CFA27}"/>
                    </a:ext>
                  </a:extLst>
                </p:cNvPr>
                <p:cNvPicPr/>
                <p:nvPr/>
              </p:nvPicPr>
              <p:blipFill>
                <a:blip r:embed="rId11"/>
                <a:stretch>
                  <a:fillRect/>
                </a:stretch>
              </p:blipFill>
              <p:spPr>
                <a:xfrm>
                  <a:off x="4617731" y="2446109"/>
                  <a:ext cx="229680" cy="86760"/>
                </a:xfrm>
                <a:prstGeom prst="rect">
                  <a:avLst/>
                </a:prstGeom>
              </p:spPr>
            </p:pic>
          </mc:Fallback>
        </mc:AlternateContent>
      </p:grpSp>
      <p:grpSp>
        <p:nvGrpSpPr>
          <p:cNvPr id="48" name="Group 47">
            <a:extLst>
              <a:ext uri="{FF2B5EF4-FFF2-40B4-BE49-F238E27FC236}">
                <a16:creationId xmlns:a16="http://schemas.microsoft.com/office/drawing/2014/main" id="{123CEC7B-869A-4DD2-A24A-D51EEEDA18C6}"/>
              </a:ext>
            </a:extLst>
          </p:cNvPr>
          <p:cNvGrpSpPr/>
          <p:nvPr/>
        </p:nvGrpSpPr>
        <p:grpSpPr>
          <a:xfrm>
            <a:off x="4986731" y="2283029"/>
            <a:ext cx="3759840" cy="747000"/>
            <a:chOff x="4986731" y="2283029"/>
            <a:chExt cx="3759840" cy="747000"/>
          </a:xfrm>
        </p:grpSpPr>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64F2AAF1-617F-4C85-A7B1-AE5987E466DF}"/>
                    </a:ext>
                  </a:extLst>
                </p14:cNvPr>
                <p14:cNvContentPartPr/>
                <p14:nvPr/>
              </p14:nvContentPartPr>
              <p14:xfrm>
                <a:off x="5033171" y="2392469"/>
                <a:ext cx="39240" cy="194040"/>
              </p14:xfrm>
            </p:contentPart>
          </mc:Choice>
          <mc:Fallback xmlns="">
            <p:pic>
              <p:nvPicPr>
                <p:cNvPr id="7" name="Ink 6">
                  <a:extLst>
                    <a:ext uri="{FF2B5EF4-FFF2-40B4-BE49-F238E27FC236}">
                      <a16:creationId xmlns:a16="http://schemas.microsoft.com/office/drawing/2014/main" id="{64F2AAF1-617F-4C85-A7B1-AE5987E466DF}"/>
                    </a:ext>
                  </a:extLst>
                </p:cNvPr>
                <p:cNvPicPr/>
                <p:nvPr/>
              </p:nvPicPr>
              <p:blipFill>
                <a:blip r:embed="rId13"/>
                <a:stretch>
                  <a:fillRect/>
                </a:stretch>
              </p:blipFill>
              <p:spPr>
                <a:xfrm>
                  <a:off x="5015171" y="2374829"/>
                  <a:ext cx="748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7F961DE3-D134-4904-A1FD-EB66060CC2AA}"/>
                    </a:ext>
                  </a:extLst>
                </p14:cNvPr>
                <p14:cNvContentPartPr/>
                <p14:nvPr/>
              </p14:nvContentPartPr>
              <p14:xfrm>
                <a:off x="4986731" y="2353229"/>
                <a:ext cx="240480" cy="225720"/>
              </p14:xfrm>
            </p:contentPart>
          </mc:Choice>
          <mc:Fallback xmlns="">
            <p:pic>
              <p:nvPicPr>
                <p:cNvPr id="8" name="Ink 7">
                  <a:extLst>
                    <a:ext uri="{FF2B5EF4-FFF2-40B4-BE49-F238E27FC236}">
                      <a16:creationId xmlns:a16="http://schemas.microsoft.com/office/drawing/2014/main" id="{7F961DE3-D134-4904-A1FD-EB66060CC2AA}"/>
                    </a:ext>
                  </a:extLst>
                </p:cNvPr>
                <p:cNvPicPr/>
                <p:nvPr/>
              </p:nvPicPr>
              <p:blipFill>
                <a:blip r:embed="rId15"/>
                <a:stretch>
                  <a:fillRect/>
                </a:stretch>
              </p:blipFill>
              <p:spPr>
                <a:xfrm>
                  <a:off x="4968731" y="2335589"/>
                  <a:ext cx="276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3BD1A5D4-1EBE-4C67-9A46-04454309C6BD}"/>
                    </a:ext>
                  </a:extLst>
                </p14:cNvPr>
                <p14:cNvContentPartPr/>
                <p14:nvPr/>
              </p14:nvContentPartPr>
              <p14:xfrm>
                <a:off x="5278691" y="2441789"/>
                <a:ext cx="57960" cy="129600"/>
              </p14:xfrm>
            </p:contentPart>
          </mc:Choice>
          <mc:Fallback xmlns="">
            <p:pic>
              <p:nvPicPr>
                <p:cNvPr id="9" name="Ink 8">
                  <a:extLst>
                    <a:ext uri="{FF2B5EF4-FFF2-40B4-BE49-F238E27FC236}">
                      <a16:creationId xmlns:a16="http://schemas.microsoft.com/office/drawing/2014/main" id="{3BD1A5D4-1EBE-4C67-9A46-04454309C6BD}"/>
                    </a:ext>
                  </a:extLst>
                </p:cNvPr>
                <p:cNvPicPr/>
                <p:nvPr/>
              </p:nvPicPr>
              <p:blipFill>
                <a:blip r:embed="rId17"/>
                <a:stretch>
                  <a:fillRect/>
                </a:stretch>
              </p:blipFill>
              <p:spPr>
                <a:xfrm>
                  <a:off x="5260691" y="2423789"/>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2B329527-7C7D-4155-A607-EB7E3746F0BE}"/>
                    </a:ext>
                  </a:extLst>
                </p14:cNvPr>
                <p14:cNvContentPartPr/>
                <p14:nvPr/>
              </p14:nvContentPartPr>
              <p14:xfrm>
                <a:off x="5435651" y="2354309"/>
                <a:ext cx="32040" cy="200520"/>
              </p14:xfrm>
            </p:contentPart>
          </mc:Choice>
          <mc:Fallback xmlns="">
            <p:pic>
              <p:nvPicPr>
                <p:cNvPr id="10" name="Ink 9">
                  <a:extLst>
                    <a:ext uri="{FF2B5EF4-FFF2-40B4-BE49-F238E27FC236}">
                      <a16:creationId xmlns:a16="http://schemas.microsoft.com/office/drawing/2014/main" id="{2B329527-7C7D-4155-A607-EB7E3746F0BE}"/>
                    </a:ext>
                  </a:extLst>
                </p:cNvPr>
                <p:cNvPicPr/>
                <p:nvPr/>
              </p:nvPicPr>
              <p:blipFill>
                <a:blip r:embed="rId19"/>
                <a:stretch>
                  <a:fillRect/>
                </a:stretch>
              </p:blipFill>
              <p:spPr>
                <a:xfrm>
                  <a:off x="5417651" y="2336309"/>
                  <a:ext cx="67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AFBAB8ED-5F83-4B5A-890E-AE6463A02E34}"/>
                    </a:ext>
                  </a:extLst>
                </p14:cNvPr>
                <p14:cNvContentPartPr/>
                <p14:nvPr/>
              </p14:nvContentPartPr>
              <p14:xfrm>
                <a:off x="5412611" y="2457989"/>
                <a:ext cx="118440" cy="65160"/>
              </p14:xfrm>
            </p:contentPart>
          </mc:Choice>
          <mc:Fallback xmlns="">
            <p:pic>
              <p:nvPicPr>
                <p:cNvPr id="11" name="Ink 10">
                  <a:extLst>
                    <a:ext uri="{FF2B5EF4-FFF2-40B4-BE49-F238E27FC236}">
                      <a16:creationId xmlns:a16="http://schemas.microsoft.com/office/drawing/2014/main" id="{AFBAB8ED-5F83-4B5A-890E-AE6463A02E34}"/>
                    </a:ext>
                  </a:extLst>
                </p:cNvPr>
                <p:cNvPicPr/>
                <p:nvPr/>
              </p:nvPicPr>
              <p:blipFill>
                <a:blip r:embed="rId21"/>
                <a:stretch>
                  <a:fillRect/>
                </a:stretch>
              </p:blipFill>
              <p:spPr>
                <a:xfrm>
                  <a:off x="5394971" y="2439989"/>
                  <a:ext cx="154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Ink 11">
                  <a:extLst>
                    <a:ext uri="{FF2B5EF4-FFF2-40B4-BE49-F238E27FC236}">
                      <a16:creationId xmlns:a16="http://schemas.microsoft.com/office/drawing/2014/main" id="{FE2A97DB-65BA-4AD5-AAD5-FC44FC1BC7B2}"/>
                    </a:ext>
                  </a:extLst>
                </p14:cNvPr>
                <p14:cNvContentPartPr/>
                <p14:nvPr/>
              </p14:nvContentPartPr>
              <p14:xfrm>
                <a:off x="5552651" y="2456909"/>
                <a:ext cx="109440" cy="95040"/>
              </p14:xfrm>
            </p:contentPart>
          </mc:Choice>
          <mc:Fallback xmlns="">
            <p:pic>
              <p:nvPicPr>
                <p:cNvPr id="12" name="Ink 11">
                  <a:extLst>
                    <a:ext uri="{FF2B5EF4-FFF2-40B4-BE49-F238E27FC236}">
                      <a16:creationId xmlns:a16="http://schemas.microsoft.com/office/drawing/2014/main" id="{FE2A97DB-65BA-4AD5-AAD5-FC44FC1BC7B2}"/>
                    </a:ext>
                  </a:extLst>
                </p:cNvPr>
                <p:cNvPicPr/>
                <p:nvPr/>
              </p:nvPicPr>
              <p:blipFill>
                <a:blip r:embed="rId23"/>
                <a:stretch>
                  <a:fillRect/>
                </a:stretch>
              </p:blipFill>
              <p:spPr>
                <a:xfrm>
                  <a:off x="5534651" y="2438909"/>
                  <a:ext cx="145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EB4B6046-1C39-4AB6-80EB-F463C111AC66}"/>
                    </a:ext>
                  </a:extLst>
                </p14:cNvPr>
                <p14:cNvContentPartPr/>
                <p14:nvPr/>
              </p14:nvContentPartPr>
              <p14:xfrm>
                <a:off x="5697731" y="2452589"/>
                <a:ext cx="176400" cy="103680"/>
              </p14:xfrm>
            </p:contentPart>
          </mc:Choice>
          <mc:Fallback xmlns="">
            <p:pic>
              <p:nvPicPr>
                <p:cNvPr id="13" name="Ink 12">
                  <a:extLst>
                    <a:ext uri="{FF2B5EF4-FFF2-40B4-BE49-F238E27FC236}">
                      <a16:creationId xmlns:a16="http://schemas.microsoft.com/office/drawing/2014/main" id="{EB4B6046-1C39-4AB6-80EB-F463C111AC66}"/>
                    </a:ext>
                  </a:extLst>
                </p:cNvPr>
                <p:cNvPicPr/>
                <p:nvPr/>
              </p:nvPicPr>
              <p:blipFill>
                <a:blip r:embed="rId25"/>
                <a:stretch>
                  <a:fillRect/>
                </a:stretch>
              </p:blipFill>
              <p:spPr>
                <a:xfrm>
                  <a:off x="5679731" y="2434949"/>
                  <a:ext cx="212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Ink 13">
                  <a:extLst>
                    <a:ext uri="{FF2B5EF4-FFF2-40B4-BE49-F238E27FC236}">
                      <a16:creationId xmlns:a16="http://schemas.microsoft.com/office/drawing/2014/main" id="{3AA33578-25E7-442B-A91B-5225B539F62A}"/>
                    </a:ext>
                  </a:extLst>
                </p14:cNvPr>
                <p14:cNvContentPartPr/>
                <p14:nvPr/>
              </p14:nvContentPartPr>
              <p14:xfrm>
                <a:off x="5934611" y="2475269"/>
                <a:ext cx="273600" cy="94320"/>
              </p14:xfrm>
            </p:contentPart>
          </mc:Choice>
          <mc:Fallback xmlns="">
            <p:pic>
              <p:nvPicPr>
                <p:cNvPr id="14" name="Ink 13">
                  <a:extLst>
                    <a:ext uri="{FF2B5EF4-FFF2-40B4-BE49-F238E27FC236}">
                      <a16:creationId xmlns:a16="http://schemas.microsoft.com/office/drawing/2014/main" id="{3AA33578-25E7-442B-A91B-5225B539F62A}"/>
                    </a:ext>
                  </a:extLst>
                </p:cNvPr>
                <p:cNvPicPr/>
                <p:nvPr/>
              </p:nvPicPr>
              <p:blipFill>
                <a:blip r:embed="rId27"/>
                <a:stretch>
                  <a:fillRect/>
                </a:stretch>
              </p:blipFill>
              <p:spPr>
                <a:xfrm>
                  <a:off x="5916971" y="2457269"/>
                  <a:ext cx="309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Ink 14">
                  <a:extLst>
                    <a:ext uri="{FF2B5EF4-FFF2-40B4-BE49-F238E27FC236}">
                      <a16:creationId xmlns:a16="http://schemas.microsoft.com/office/drawing/2014/main" id="{2DED456F-948A-4B4E-B8A9-A49144DB632F}"/>
                    </a:ext>
                  </a:extLst>
                </p14:cNvPr>
                <p14:cNvContentPartPr/>
                <p14:nvPr/>
              </p14:nvContentPartPr>
              <p14:xfrm>
                <a:off x="6243491" y="2370869"/>
                <a:ext cx="43200" cy="162000"/>
              </p14:xfrm>
            </p:contentPart>
          </mc:Choice>
          <mc:Fallback xmlns="">
            <p:pic>
              <p:nvPicPr>
                <p:cNvPr id="15" name="Ink 14">
                  <a:extLst>
                    <a:ext uri="{FF2B5EF4-FFF2-40B4-BE49-F238E27FC236}">
                      <a16:creationId xmlns:a16="http://schemas.microsoft.com/office/drawing/2014/main" id="{2DED456F-948A-4B4E-B8A9-A49144DB632F}"/>
                    </a:ext>
                  </a:extLst>
                </p:cNvPr>
                <p:cNvPicPr/>
                <p:nvPr/>
              </p:nvPicPr>
              <p:blipFill>
                <a:blip r:embed="rId29"/>
                <a:stretch>
                  <a:fillRect/>
                </a:stretch>
              </p:blipFill>
              <p:spPr>
                <a:xfrm>
                  <a:off x="6225491" y="2352869"/>
                  <a:ext cx="788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Ink 15">
                  <a:extLst>
                    <a:ext uri="{FF2B5EF4-FFF2-40B4-BE49-F238E27FC236}">
                      <a16:creationId xmlns:a16="http://schemas.microsoft.com/office/drawing/2014/main" id="{C0D75A04-0B49-4555-9C8C-2EC64329DC7D}"/>
                    </a:ext>
                  </a:extLst>
                </p14:cNvPr>
                <p14:cNvContentPartPr/>
                <p14:nvPr/>
              </p14:nvContentPartPr>
              <p14:xfrm>
                <a:off x="6362651" y="2446469"/>
                <a:ext cx="148680" cy="91080"/>
              </p14:xfrm>
            </p:contentPart>
          </mc:Choice>
          <mc:Fallback xmlns="">
            <p:pic>
              <p:nvPicPr>
                <p:cNvPr id="16" name="Ink 15">
                  <a:extLst>
                    <a:ext uri="{FF2B5EF4-FFF2-40B4-BE49-F238E27FC236}">
                      <a16:creationId xmlns:a16="http://schemas.microsoft.com/office/drawing/2014/main" id="{C0D75A04-0B49-4555-9C8C-2EC64329DC7D}"/>
                    </a:ext>
                  </a:extLst>
                </p:cNvPr>
                <p:cNvPicPr/>
                <p:nvPr/>
              </p:nvPicPr>
              <p:blipFill>
                <a:blip r:embed="rId31"/>
                <a:stretch>
                  <a:fillRect/>
                </a:stretch>
              </p:blipFill>
              <p:spPr>
                <a:xfrm>
                  <a:off x="6344651" y="2428469"/>
                  <a:ext cx="184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Ink 16">
                  <a:extLst>
                    <a:ext uri="{FF2B5EF4-FFF2-40B4-BE49-F238E27FC236}">
                      <a16:creationId xmlns:a16="http://schemas.microsoft.com/office/drawing/2014/main" id="{F035DC5B-53C0-45D7-A13F-24CB61F062E7}"/>
                    </a:ext>
                  </a:extLst>
                </p14:cNvPr>
                <p14:cNvContentPartPr/>
                <p14:nvPr/>
              </p14:nvContentPartPr>
              <p14:xfrm>
                <a:off x="6580811" y="2434589"/>
                <a:ext cx="156600" cy="88920"/>
              </p14:xfrm>
            </p:contentPart>
          </mc:Choice>
          <mc:Fallback xmlns="">
            <p:pic>
              <p:nvPicPr>
                <p:cNvPr id="17" name="Ink 16">
                  <a:extLst>
                    <a:ext uri="{FF2B5EF4-FFF2-40B4-BE49-F238E27FC236}">
                      <a16:creationId xmlns:a16="http://schemas.microsoft.com/office/drawing/2014/main" id="{F035DC5B-53C0-45D7-A13F-24CB61F062E7}"/>
                    </a:ext>
                  </a:extLst>
                </p:cNvPr>
                <p:cNvPicPr/>
                <p:nvPr/>
              </p:nvPicPr>
              <p:blipFill>
                <a:blip r:embed="rId33"/>
                <a:stretch>
                  <a:fillRect/>
                </a:stretch>
              </p:blipFill>
              <p:spPr>
                <a:xfrm>
                  <a:off x="6563171" y="2416949"/>
                  <a:ext cx="192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Ink 18">
                  <a:extLst>
                    <a:ext uri="{FF2B5EF4-FFF2-40B4-BE49-F238E27FC236}">
                      <a16:creationId xmlns:a16="http://schemas.microsoft.com/office/drawing/2014/main" id="{FFE973D3-8AF2-4E4D-8434-6261115B9B0B}"/>
                    </a:ext>
                  </a:extLst>
                </p14:cNvPr>
                <p14:cNvContentPartPr/>
                <p14:nvPr/>
              </p14:nvContentPartPr>
              <p14:xfrm>
                <a:off x="6922091" y="2399309"/>
                <a:ext cx="188640" cy="160920"/>
              </p14:xfrm>
            </p:contentPart>
          </mc:Choice>
          <mc:Fallback xmlns="">
            <p:pic>
              <p:nvPicPr>
                <p:cNvPr id="19" name="Ink 18">
                  <a:extLst>
                    <a:ext uri="{FF2B5EF4-FFF2-40B4-BE49-F238E27FC236}">
                      <a16:creationId xmlns:a16="http://schemas.microsoft.com/office/drawing/2014/main" id="{FFE973D3-8AF2-4E4D-8434-6261115B9B0B}"/>
                    </a:ext>
                  </a:extLst>
                </p:cNvPr>
                <p:cNvPicPr/>
                <p:nvPr/>
              </p:nvPicPr>
              <p:blipFill>
                <a:blip r:embed="rId35"/>
                <a:stretch>
                  <a:fillRect/>
                </a:stretch>
              </p:blipFill>
              <p:spPr>
                <a:xfrm>
                  <a:off x="6904091" y="2381309"/>
                  <a:ext cx="224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Ink 19">
                  <a:extLst>
                    <a:ext uri="{FF2B5EF4-FFF2-40B4-BE49-F238E27FC236}">
                      <a16:creationId xmlns:a16="http://schemas.microsoft.com/office/drawing/2014/main" id="{AC7BADEC-10B3-4B45-911F-C4BB8A9A7CDC}"/>
                    </a:ext>
                  </a:extLst>
                </p14:cNvPr>
                <p14:cNvContentPartPr/>
                <p14:nvPr/>
              </p14:nvContentPartPr>
              <p14:xfrm>
                <a:off x="7182371" y="2339909"/>
                <a:ext cx="52560" cy="210600"/>
              </p14:xfrm>
            </p:contentPart>
          </mc:Choice>
          <mc:Fallback xmlns="">
            <p:pic>
              <p:nvPicPr>
                <p:cNvPr id="20" name="Ink 19">
                  <a:extLst>
                    <a:ext uri="{FF2B5EF4-FFF2-40B4-BE49-F238E27FC236}">
                      <a16:creationId xmlns:a16="http://schemas.microsoft.com/office/drawing/2014/main" id="{AC7BADEC-10B3-4B45-911F-C4BB8A9A7CDC}"/>
                    </a:ext>
                  </a:extLst>
                </p:cNvPr>
                <p:cNvPicPr/>
                <p:nvPr/>
              </p:nvPicPr>
              <p:blipFill>
                <a:blip r:embed="rId37"/>
                <a:stretch>
                  <a:fillRect/>
                </a:stretch>
              </p:blipFill>
              <p:spPr>
                <a:xfrm>
                  <a:off x="7164731" y="2321909"/>
                  <a:ext cx="88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Ink 20">
                  <a:extLst>
                    <a:ext uri="{FF2B5EF4-FFF2-40B4-BE49-F238E27FC236}">
                      <a16:creationId xmlns:a16="http://schemas.microsoft.com/office/drawing/2014/main" id="{38EDEDB7-A180-458C-870D-1E8EB62AECC0}"/>
                    </a:ext>
                  </a:extLst>
                </p14:cNvPr>
                <p14:cNvContentPartPr/>
                <p14:nvPr/>
              </p14:nvContentPartPr>
              <p14:xfrm>
                <a:off x="7213331" y="2348909"/>
                <a:ext cx="160200" cy="191160"/>
              </p14:xfrm>
            </p:contentPart>
          </mc:Choice>
          <mc:Fallback xmlns="">
            <p:pic>
              <p:nvPicPr>
                <p:cNvPr id="21" name="Ink 20">
                  <a:extLst>
                    <a:ext uri="{FF2B5EF4-FFF2-40B4-BE49-F238E27FC236}">
                      <a16:creationId xmlns:a16="http://schemas.microsoft.com/office/drawing/2014/main" id="{38EDEDB7-A180-458C-870D-1E8EB62AECC0}"/>
                    </a:ext>
                  </a:extLst>
                </p:cNvPr>
                <p:cNvPicPr/>
                <p:nvPr/>
              </p:nvPicPr>
              <p:blipFill>
                <a:blip r:embed="rId39"/>
                <a:stretch>
                  <a:fillRect/>
                </a:stretch>
              </p:blipFill>
              <p:spPr>
                <a:xfrm>
                  <a:off x="7195691" y="2331269"/>
                  <a:ext cx="195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Ink 21">
                  <a:extLst>
                    <a:ext uri="{FF2B5EF4-FFF2-40B4-BE49-F238E27FC236}">
                      <a16:creationId xmlns:a16="http://schemas.microsoft.com/office/drawing/2014/main" id="{5667D60B-AB3A-4E81-ADE7-72250EBA8276}"/>
                    </a:ext>
                  </a:extLst>
                </p14:cNvPr>
                <p14:cNvContentPartPr/>
                <p14:nvPr/>
              </p14:nvContentPartPr>
              <p14:xfrm>
                <a:off x="7653611" y="2442869"/>
                <a:ext cx="149400" cy="82440"/>
              </p14:xfrm>
            </p:contentPart>
          </mc:Choice>
          <mc:Fallback xmlns="">
            <p:pic>
              <p:nvPicPr>
                <p:cNvPr id="22" name="Ink 21">
                  <a:extLst>
                    <a:ext uri="{FF2B5EF4-FFF2-40B4-BE49-F238E27FC236}">
                      <a16:creationId xmlns:a16="http://schemas.microsoft.com/office/drawing/2014/main" id="{5667D60B-AB3A-4E81-ADE7-72250EBA8276}"/>
                    </a:ext>
                  </a:extLst>
                </p:cNvPr>
                <p:cNvPicPr/>
                <p:nvPr/>
              </p:nvPicPr>
              <p:blipFill>
                <a:blip r:embed="rId41"/>
                <a:stretch>
                  <a:fillRect/>
                </a:stretch>
              </p:blipFill>
              <p:spPr>
                <a:xfrm>
                  <a:off x="7635971" y="2425229"/>
                  <a:ext cx="185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Ink 22">
                  <a:extLst>
                    <a:ext uri="{FF2B5EF4-FFF2-40B4-BE49-F238E27FC236}">
                      <a16:creationId xmlns:a16="http://schemas.microsoft.com/office/drawing/2014/main" id="{8C634AD5-8BD4-4202-8D22-593FC40BD462}"/>
                    </a:ext>
                  </a:extLst>
                </p14:cNvPr>
                <p14:cNvContentPartPr/>
                <p14:nvPr/>
              </p14:nvContentPartPr>
              <p14:xfrm>
                <a:off x="7876811" y="2444669"/>
                <a:ext cx="21600" cy="75600"/>
              </p14:xfrm>
            </p:contentPart>
          </mc:Choice>
          <mc:Fallback xmlns="">
            <p:pic>
              <p:nvPicPr>
                <p:cNvPr id="23" name="Ink 22">
                  <a:extLst>
                    <a:ext uri="{FF2B5EF4-FFF2-40B4-BE49-F238E27FC236}">
                      <a16:creationId xmlns:a16="http://schemas.microsoft.com/office/drawing/2014/main" id="{8C634AD5-8BD4-4202-8D22-593FC40BD462}"/>
                    </a:ext>
                  </a:extLst>
                </p:cNvPr>
                <p:cNvPicPr/>
                <p:nvPr/>
              </p:nvPicPr>
              <p:blipFill>
                <a:blip r:embed="rId43"/>
                <a:stretch>
                  <a:fillRect/>
                </a:stretch>
              </p:blipFill>
              <p:spPr>
                <a:xfrm>
                  <a:off x="7858811" y="2427029"/>
                  <a:ext cx="57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 name="Ink 23">
                  <a:extLst>
                    <a:ext uri="{FF2B5EF4-FFF2-40B4-BE49-F238E27FC236}">
                      <a16:creationId xmlns:a16="http://schemas.microsoft.com/office/drawing/2014/main" id="{B73544CB-654C-4717-9692-027A9419E44E}"/>
                    </a:ext>
                  </a:extLst>
                </p14:cNvPr>
                <p14:cNvContentPartPr/>
                <p14:nvPr/>
              </p14:nvContentPartPr>
              <p14:xfrm>
                <a:off x="7912811" y="2311109"/>
                <a:ext cx="135720" cy="210600"/>
              </p14:xfrm>
            </p:contentPart>
          </mc:Choice>
          <mc:Fallback xmlns="">
            <p:pic>
              <p:nvPicPr>
                <p:cNvPr id="24" name="Ink 23">
                  <a:extLst>
                    <a:ext uri="{FF2B5EF4-FFF2-40B4-BE49-F238E27FC236}">
                      <a16:creationId xmlns:a16="http://schemas.microsoft.com/office/drawing/2014/main" id="{B73544CB-654C-4717-9692-027A9419E44E}"/>
                    </a:ext>
                  </a:extLst>
                </p:cNvPr>
                <p:cNvPicPr/>
                <p:nvPr/>
              </p:nvPicPr>
              <p:blipFill>
                <a:blip r:embed="rId45"/>
                <a:stretch>
                  <a:fillRect/>
                </a:stretch>
              </p:blipFill>
              <p:spPr>
                <a:xfrm>
                  <a:off x="7895171" y="2293469"/>
                  <a:ext cx="171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 name="Ink 24">
                  <a:extLst>
                    <a:ext uri="{FF2B5EF4-FFF2-40B4-BE49-F238E27FC236}">
                      <a16:creationId xmlns:a16="http://schemas.microsoft.com/office/drawing/2014/main" id="{16F8759E-318D-4908-B415-11C7EF5445B8}"/>
                    </a:ext>
                  </a:extLst>
                </p14:cNvPr>
                <p14:cNvContentPartPr/>
                <p14:nvPr/>
              </p14:nvContentPartPr>
              <p14:xfrm>
                <a:off x="8074091" y="2283029"/>
                <a:ext cx="174600" cy="230760"/>
              </p14:xfrm>
            </p:contentPart>
          </mc:Choice>
          <mc:Fallback xmlns="">
            <p:pic>
              <p:nvPicPr>
                <p:cNvPr id="25" name="Ink 24">
                  <a:extLst>
                    <a:ext uri="{FF2B5EF4-FFF2-40B4-BE49-F238E27FC236}">
                      <a16:creationId xmlns:a16="http://schemas.microsoft.com/office/drawing/2014/main" id="{16F8759E-318D-4908-B415-11C7EF5445B8}"/>
                    </a:ext>
                  </a:extLst>
                </p:cNvPr>
                <p:cNvPicPr/>
                <p:nvPr/>
              </p:nvPicPr>
              <p:blipFill>
                <a:blip r:embed="rId47"/>
                <a:stretch>
                  <a:fillRect/>
                </a:stretch>
              </p:blipFill>
              <p:spPr>
                <a:xfrm>
                  <a:off x="8056091" y="2265389"/>
                  <a:ext cx="210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6" name="Ink 25">
                  <a:extLst>
                    <a:ext uri="{FF2B5EF4-FFF2-40B4-BE49-F238E27FC236}">
                      <a16:creationId xmlns:a16="http://schemas.microsoft.com/office/drawing/2014/main" id="{34D9FF84-92C6-4D23-85B2-3F3BAAE69EBB}"/>
                    </a:ext>
                  </a:extLst>
                </p14:cNvPr>
                <p14:cNvContentPartPr/>
                <p14:nvPr/>
              </p14:nvContentPartPr>
              <p14:xfrm>
                <a:off x="8287571" y="2397509"/>
                <a:ext cx="58320" cy="104040"/>
              </p14:xfrm>
            </p:contentPart>
          </mc:Choice>
          <mc:Fallback xmlns="">
            <p:pic>
              <p:nvPicPr>
                <p:cNvPr id="26" name="Ink 25">
                  <a:extLst>
                    <a:ext uri="{FF2B5EF4-FFF2-40B4-BE49-F238E27FC236}">
                      <a16:creationId xmlns:a16="http://schemas.microsoft.com/office/drawing/2014/main" id="{34D9FF84-92C6-4D23-85B2-3F3BAAE69EBB}"/>
                    </a:ext>
                  </a:extLst>
                </p:cNvPr>
                <p:cNvPicPr/>
                <p:nvPr/>
              </p:nvPicPr>
              <p:blipFill>
                <a:blip r:embed="rId49"/>
                <a:stretch>
                  <a:fillRect/>
                </a:stretch>
              </p:blipFill>
              <p:spPr>
                <a:xfrm>
                  <a:off x="8269571" y="2379509"/>
                  <a:ext cx="93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7" name="Ink 26">
                  <a:extLst>
                    <a:ext uri="{FF2B5EF4-FFF2-40B4-BE49-F238E27FC236}">
                      <a16:creationId xmlns:a16="http://schemas.microsoft.com/office/drawing/2014/main" id="{17E966A3-9215-4EB3-AAB3-41FA0EA09A61}"/>
                    </a:ext>
                  </a:extLst>
                </p14:cNvPr>
                <p14:cNvContentPartPr/>
                <p14:nvPr/>
              </p14:nvContentPartPr>
              <p14:xfrm>
                <a:off x="8447771" y="2412629"/>
                <a:ext cx="141480" cy="63720"/>
              </p14:xfrm>
            </p:contentPart>
          </mc:Choice>
          <mc:Fallback xmlns="">
            <p:pic>
              <p:nvPicPr>
                <p:cNvPr id="27" name="Ink 26">
                  <a:extLst>
                    <a:ext uri="{FF2B5EF4-FFF2-40B4-BE49-F238E27FC236}">
                      <a16:creationId xmlns:a16="http://schemas.microsoft.com/office/drawing/2014/main" id="{17E966A3-9215-4EB3-AAB3-41FA0EA09A61}"/>
                    </a:ext>
                  </a:extLst>
                </p:cNvPr>
                <p:cNvPicPr/>
                <p:nvPr/>
              </p:nvPicPr>
              <p:blipFill>
                <a:blip r:embed="rId51"/>
                <a:stretch>
                  <a:fillRect/>
                </a:stretch>
              </p:blipFill>
              <p:spPr>
                <a:xfrm>
                  <a:off x="8429771" y="2394989"/>
                  <a:ext cx="1771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Ink 27">
                  <a:extLst>
                    <a:ext uri="{FF2B5EF4-FFF2-40B4-BE49-F238E27FC236}">
                      <a16:creationId xmlns:a16="http://schemas.microsoft.com/office/drawing/2014/main" id="{9878C04D-2925-41C7-A4DF-D3E551CADC47}"/>
                    </a:ext>
                  </a:extLst>
                </p14:cNvPr>
                <p14:cNvContentPartPr/>
                <p14:nvPr/>
              </p14:nvContentPartPr>
              <p14:xfrm>
                <a:off x="8649731" y="2283029"/>
                <a:ext cx="96840" cy="214200"/>
              </p14:xfrm>
            </p:contentPart>
          </mc:Choice>
          <mc:Fallback xmlns="">
            <p:pic>
              <p:nvPicPr>
                <p:cNvPr id="28" name="Ink 27">
                  <a:extLst>
                    <a:ext uri="{FF2B5EF4-FFF2-40B4-BE49-F238E27FC236}">
                      <a16:creationId xmlns:a16="http://schemas.microsoft.com/office/drawing/2014/main" id="{9878C04D-2925-41C7-A4DF-D3E551CADC47}"/>
                    </a:ext>
                  </a:extLst>
                </p:cNvPr>
                <p:cNvPicPr/>
                <p:nvPr/>
              </p:nvPicPr>
              <p:blipFill>
                <a:blip r:embed="rId53"/>
                <a:stretch>
                  <a:fillRect/>
                </a:stretch>
              </p:blipFill>
              <p:spPr>
                <a:xfrm>
                  <a:off x="8631731" y="2265389"/>
                  <a:ext cx="132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Ink 30">
                  <a:extLst>
                    <a:ext uri="{FF2B5EF4-FFF2-40B4-BE49-F238E27FC236}">
                      <a16:creationId xmlns:a16="http://schemas.microsoft.com/office/drawing/2014/main" id="{C019A34D-E209-4544-9118-51142C0AE167}"/>
                    </a:ext>
                  </a:extLst>
                </p14:cNvPr>
                <p14:cNvContentPartPr/>
                <p14:nvPr/>
              </p14:nvContentPartPr>
              <p14:xfrm>
                <a:off x="5167091" y="2639429"/>
                <a:ext cx="148680" cy="283320"/>
              </p14:xfrm>
            </p:contentPart>
          </mc:Choice>
          <mc:Fallback xmlns="">
            <p:pic>
              <p:nvPicPr>
                <p:cNvPr id="31" name="Ink 30">
                  <a:extLst>
                    <a:ext uri="{FF2B5EF4-FFF2-40B4-BE49-F238E27FC236}">
                      <a16:creationId xmlns:a16="http://schemas.microsoft.com/office/drawing/2014/main" id="{C019A34D-E209-4544-9118-51142C0AE167}"/>
                    </a:ext>
                  </a:extLst>
                </p:cNvPr>
                <p:cNvPicPr/>
                <p:nvPr/>
              </p:nvPicPr>
              <p:blipFill>
                <a:blip r:embed="rId55"/>
                <a:stretch>
                  <a:fillRect/>
                </a:stretch>
              </p:blipFill>
              <p:spPr>
                <a:xfrm>
                  <a:off x="5149091" y="2621789"/>
                  <a:ext cx="18432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29CD2652-0985-438E-83A1-2570EAC0F62C}"/>
                    </a:ext>
                  </a:extLst>
                </p14:cNvPr>
                <p14:cNvContentPartPr/>
                <p14:nvPr/>
              </p14:nvContentPartPr>
              <p14:xfrm>
                <a:off x="5327651" y="2769389"/>
                <a:ext cx="109440" cy="127080"/>
              </p14:xfrm>
            </p:contentPart>
          </mc:Choice>
          <mc:Fallback xmlns="">
            <p:pic>
              <p:nvPicPr>
                <p:cNvPr id="32" name="Ink 31">
                  <a:extLst>
                    <a:ext uri="{FF2B5EF4-FFF2-40B4-BE49-F238E27FC236}">
                      <a16:creationId xmlns:a16="http://schemas.microsoft.com/office/drawing/2014/main" id="{29CD2652-0985-438E-83A1-2570EAC0F62C}"/>
                    </a:ext>
                  </a:extLst>
                </p:cNvPr>
                <p:cNvPicPr/>
                <p:nvPr/>
              </p:nvPicPr>
              <p:blipFill>
                <a:blip r:embed="rId57"/>
                <a:stretch>
                  <a:fillRect/>
                </a:stretch>
              </p:blipFill>
              <p:spPr>
                <a:xfrm>
                  <a:off x="5310011" y="2751749"/>
                  <a:ext cx="145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A4953473-DAE6-4599-B0E7-B59ECCCF7D1D}"/>
                    </a:ext>
                  </a:extLst>
                </p14:cNvPr>
                <p14:cNvContentPartPr/>
                <p14:nvPr/>
              </p14:nvContentPartPr>
              <p14:xfrm>
                <a:off x="5483171" y="2782349"/>
                <a:ext cx="9360" cy="108720"/>
              </p14:xfrm>
            </p:contentPart>
          </mc:Choice>
          <mc:Fallback xmlns="">
            <p:pic>
              <p:nvPicPr>
                <p:cNvPr id="33" name="Ink 32">
                  <a:extLst>
                    <a:ext uri="{FF2B5EF4-FFF2-40B4-BE49-F238E27FC236}">
                      <a16:creationId xmlns:a16="http://schemas.microsoft.com/office/drawing/2014/main" id="{A4953473-DAE6-4599-B0E7-B59ECCCF7D1D}"/>
                    </a:ext>
                  </a:extLst>
                </p:cNvPr>
                <p:cNvPicPr/>
                <p:nvPr/>
              </p:nvPicPr>
              <p:blipFill>
                <a:blip r:embed="rId59"/>
                <a:stretch>
                  <a:fillRect/>
                </a:stretch>
              </p:blipFill>
              <p:spPr>
                <a:xfrm>
                  <a:off x="5465171" y="2764709"/>
                  <a:ext cx="45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736673D6-8766-4480-8F8E-FCA245F1927E}"/>
                    </a:ext>
                  </a:extLst>
                </p14:cNvPr>
                <p14:cNvContentPartPr/>
                <p14:nvPr/>
              </p14:nvContentPartPr>
              <p14:xfrm>
                <a:off x="5520251" y="2782349"/>
                <a:ext cx="188280" cy="89280"/>
              </p14:xfrm>
            </p:contentPart>
          </mc:Choice>
          <mc:Fallback xmlns="">
            <p:pic>
              <p:nvPicPr>
                <p:cNvPr id="34" name="Ink 33">
                  <a:extLst>
                    <a:ext uri="{FF2B5EF4-FFF2-40B4-BE49-F238E27FC236}">
                      <a16:creationId xmlns:a16="http://schemas.microsoft.com/office/drawing/2014/main" id="{736673D6-8766-4480-8F8E-FCA245F1927E}"/>
                    </a:ext>
                  </a:extLst>
                </p:cNvPr>
                <p:cNvPicPr/>
                <p:nvPr/>
              </p:nvPicPr>
              <p:blipFill>
                <a:blip r:embed="rId61"/>
                <a:stretch>
                  <a:fillRect/>
                </a:stretch>
              </p:blipFill>
              <p:spPr>
                <a:xfrm>
                  <a:off x="5502611" y="2764709"/>
                  <a:ext cx="2239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8B9494BB-EB9F-4F04-B1CB-D58481252C7A}"/>
                    </a:ext>
                  </a:extLst>
                </p14:cNvPr>
                <p14:cNvContentPartPr/>
                <p14:nvPr/>
              </p14:nvContentPartPr>
              <p14:xfrm>
                <a:off x="5750651" y="2779469"/>
                <a:ext cx="101880" cy="250560"/>
              </p14:xfrm>
            </p:contentPart>
          </mc:Choice>
          <mc:Fallback xmlns="">
            <p:pic>
              <p:nvPicPr>
                <p:cNvPr id="35" name="Ink 34">
                  <a:extLst>
                    <a:ext uri="{FF2B5EF4-FFF2-40B4-BE49-F238E27FC236}">
                      <a16:creationId xmlns:a16="http://schemas.microsoft.com/office/drawing/2014/main" id="{8B9494BB-EB9F-4F04-B1CB-D58481252C7A}"/>
                    </a:ext>
                  </a:extLst>
                </p:cNvPr>
                <p:cNvPicPr/>
                <p:nvPr/>
              </p:nvPicPr>
              <p:blipFill>
                <a:blip r:embed="rId63"/>
                <a:stretch>
                  <a:fillRect/>
                </a:stretch>
              </p:blipFill>
              <p:spPr>
                <a:xfrm>
                  <a:off x="5732651" y="2761469"/>
                  <a:ext cx="1375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55139F12-7C61-4506-94A9-38EB67D75C0B}"/>
                    </a:ext>
                  </a:extLst>
                </p14:cNvPr>
                <p14:cNvContentPartPr/>
                <p14:nvPr/>
              </p14:nvContentPartPr>
              <p14:xfrm>
                <a:off x="6003011" y="2778029"/>
                <a:ext cx="204120" cy="110160"/>
              </p14:xfrm>
            </p:contentPart>
          </mc:Choice>
          <mc:Fallback xmlns="">
            <p:pic>
              <p:nvPicPr>
                <p:cNvPr id="36" name="Ink 35">
                  <a:extLst>
                    <a:ext uri="{FF2B5EF4-FFF2-40B4-BE49-F238E27FC236}">
                      <a16:creationId xmlns:a16="http://schemas.microsoft.com/office/drawing/2014/main" id="{55139F12-7C61-4506-94A9-38EB67D75C0B}"/>
                    </a:ext>
                  </a:extLst>
                </p:cNvPr>
                <p:cNvPicPr/>
                <p:nvPr/>
              </p:nvPicPr>
              <p:blipFill>
                <a:blip r:embed="rId65"/>
                <a:stretch>
                  <a:fillRect/>
                </a:stretch>
              </p:blipFill>
              <p:spPr>
                <a:xfrm>
                  <a:off x="5985371" y="2760389"/>
                  <a:ext cx="2397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6803AE20-0C67-4CBD-8E49-9A7459C17A46}"/>
                    </a:ext>
                  </a:extLst>
                </p14:cNvPr>
                <p14:cNvContentPartPr/>
                <p14:nvPr/>
              </p14:nvContentPartPr>
              <p14:xfrm>
                <a:off x="6237011" y="2765789"/>
                <a:ext cx="146160" cy="112680"/>
              </p14:xfrm>
            </p:contentPart>
          </mc:Choice>
          <mc:Fallback xmlns="">
            <p:pic>
              <p:nvPicPr>
                <p:cNvPr id="37" name="Ink 36">
                  <a:extLst>
                    <a:ext uri="{FF2B5EF4-FFF2-40B4-BE49-F238E27FC236}">
                      <a16:creationId xmlns:a16="http://schemas.microsoft.com/office/drawing/2014/main" id="{6803AE20-0C67-4CBD-8E49-9A7459C17A46}"/>
                    </a:ext>
                  </a:extLst>
                </p:cNvPr>
                <p:cNvPicPr/>
                <p:nvPr/>
              </p:nvPicPr>
              <p:blipFill>
                <a:blip r:embed="rId67"/>
                <a:stretch>
                  <a:fillRect/>
                </a:stretch>
              </p:blipFill>
              <p:spPr>
                <a:xfrm>
                  <a:off x="6219371" y="2748149"/>
                  <a:ext cx="181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9542F793-E8A9-4577-9572-786B36BD00AE}"/>
                    </a:ext>
                  </a:extLst>
                </p14:cNvPr>
                <p14:cNvContentPartPr/>
                <p14:nvPr/>
              </p14:nvContentPartPr>
              <p14:xfrm>
                <a:off x="6520691" y="2784869"/>
                <a:ext cx="90000" cy="95040"/>
              </p14:xfrm>
            </p:contentPart>
          </mc:Choice>
          <mc:Fallback xmlns="">
            <p:pic>
              <p:nvPicPr>
                <p:cNvPr id="38" name="Ink 37">
                  <a:extLst>
                    <a:ext uri="{FF2B5EF4-FFF2-40B4-BE49-F238E27FC236}">
                      <a16:creationId xmlns:a16="http://schemas.microsoft.com/office/drawing/2014/main" id="{9542F793-E8A9-4577-9572-786B36BD00AE}"/>
                    </a:ext>
                  </a:extLst>
                </p:cNvPr>
                <p:cNvPicPr/>
                <p:nvPr/>
              </p:nvPicPr>
              <p:blipFill>
                <a:blip r:embed="rId69"/>
                <a:stretch>
                  <a:fillRect/>
                </a:stretch>
              </p:blipFill>
              <p:spPr>
                <a:xfrm>
                  <a:off x="6502691" y="2766869"/>
                  <a:ext cx="1256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Ink 38">
                  <a:extLst>
                    <a:ext uri="{FF2B5EF4-FFF2-40B4-BE49-F238E27FC236}">
                      <a16:creationId xmlns:a16="http://schemas.microsoft.com/office/drawing/2014/main" id="{8532151F-927A-46AB-B942-C18DF289D2BC}"/>
                    </a:ext>
                  </a:extLst>
                </p14:cNvPr>
                <p14:cNvContentPartPr/>
                <p14:nvPr/>
              </p14:nvContentPartPr>
              <p14:xfrm>
                <a:off x="6672251" y="2757869"/>
                <a:ext cx="119160" cy="141480"/>
              </p14:xfrm>
            </p:contentPart>
          </mc:Choice>
          <mc:Fallback xmlns="">
            <p:pic>
              <p:nvPicPr>
                <p:cNvPr id="39" name="Ink 38">
                  <a:extLst>
                    <a:ext uri="{FF2B5EF4-FFF2-40B4-BE49-F238E27FC236}">
                      <a16:creationId xmlns:a16="http://schemas.microsoft.com/office/drawing/2014/main" id="{8532151F-927A-46AB-B942-C18DF289D2BC}"/>
                    </a:ext>
                  </a:extLst>
                </p:cNvPr>
                <p:cNvPicPr/>
                <p:nvPr/>
              </p:nvPicPr>
              <p:blipFill>
                <a:blip r:embed="rId71"/>
                <a:stretch>
                  <a:fillRect/>
                </a:stretch>
              </p:blipFill>
              <p:spPr>
                <a:xfrm>
                  <a:off x="6654251" y="2739869"/>
                  <a:ext cx="154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Ink 39">
                  <a:extLst>
                    <a:ext uri="{FF2B5EF4-FFF2-40B4-BE49-F238E27FC236}">
                      <a16:creationId xmlns:a16="http://schemas.microsoft.com/office/drawing/2014/main" id="{D3750DFA-B614-474B-8509-79FA462DEFE6}"/>
                    </a:ext>
                  </a:extLst>
                </p14:cNvPr>
                <p14:cNvContentPartPr/>
                <p14:nvPr/>
              </p14:nvContentPartPr>
              <p14:xfrm>
                <a:off x="6691691" y="2802869"/>
                <a:ext cx="70920" cy="75600"/>
              </p14:xfrm>
            </p:contentPart>
          </mc:Choice>
          <mc:Fallback xmlns="">
            <p:pic>
              <p:nvPicPr>
                <p:cNvPr id="40" name="Ink 39">
                  <a:extLst>
                    <a:ext uri="{FF2B5EF4-FFF2-40B4-BE49-F238E27FC236}">
                      <a16:creationId xmlns:a16="http://schemas.microsoft.com/office/drawing/2014/main" id="{D3750DFA-B614-474B-8509-79FA462DEFE6}"/>
                    </a:ext>
                  </a:extLst>
                </p:cNvPr>
                <p:cNvPicPr/>
                <p:nvPr/>
              </p:nvPicPr>
              <p:blipFill>
                <a:blip r:embed="rId73"/>
                <a:stretch>
                  <a:fillRect/>
                </a:stretch>
              </p:blipFill>
              <p:spPr>
                <a:xfrm>
                  <a:off x="6673691" y="2785229"/>
                  <a:ext cx="106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Ink 40">
                  <a:extLst>
                    <a:ext uri="{FF2B5EF4-FFF2-40B4-BE49-F238E27FC236}">
                      <a16:creationId xmlns:a16="http://schemas.microsoft.com/office/drawing/2014/main" id="{DB4CF4B9-22D9-496F-8D31-284D8E15BBD8}"/>
                    </a:ext>
                  </a:extLst>
                </p14:cNvPr>
                <p14:cNvContentPartPr/>
                <p14:nvPr/>
              </p14:nvContentPartPr>
              <p14:xfrm>
                <a:off x="6848291" y="2771189"/>
                <a:ext cx="87480" cy="191160"/>
              </p14:xfrm>
            </p:contentPart>
          </mc:Choice>
          <mc:Fallback xmlns="">
            <p:pic>
              <p:nvPicPr>
                <p:cNvPr id="41" name="Ink 40">
                  <a:extLst>
                    <a:ext uri="{FF2B5EF4-FFF2-40B4-BE49-F238E27FC236}">
                      <a16:creationId xmlns:a16="http://schemas.microsoft.com/office/drawing/2014/main" id="{DB4CF4B9-22D9-496F-8D31-284D8E15BBD8}"/>
                    </a:ext>
                  </a:extLst>
                </p:cNvPr>
                <p:cNvPicPr/>
                <p:nvPr/>
              </p:nvPicPr>
              <p:blipFill>
                <a:blip r:embed="rId75"/>
                <a:stretch>
                  <a:fillRect/>
                </a:stretch>
              </p:blipFill>
              <p:spPr>
                <a:xfrm>
                  <a:off x="6830291" y="2753549"/>
                  <a:ext cx="123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Ink 41">
                  <a:extLst>
                    <a:ext uri="{FF2B5EF4-FFF2-40B4-BE49-F238E27FC236}">
                      <a16:creationId xmlns:a16="http://schemas.microsoft.com/office/drawing/2014/main" id="{EB50E5B3-5402-460D-BFB8-D21FC3CFE906}"/>
                    </a:ext>
                  </a:extLst>
                </p14:cNvPr>
                <p14:cNvContentPartPr/>
                <p14:nvPr/>
              </p14:nvContentPartPr>
              <p14:xfrm>
                <a:off x="6959531" y="2757149"/>
                <a:ext cx="290880" cy="139320"/>
              </p14:xfrm>
            </p:contentPart>
          </mc:Choice>
          <mc:Fallback xmlns="">
            <p:pic>
              <p:nvPicPr>
                <p:cNvPr id="42" name="Ink 41">
                  <a:extLst>
                    <a:ext uri="{FF2B5EF4-FFF2-40B4-BE49-F238E27FC236}">
                      <a16:creationId xmlns:a16="http://schemas.microsoft.com/office/drawing/2014/main" id="{EB50E5B3-5402-460D-BFB8-D21FC3CFE906}"/>
                    </a:ext>
                  </a:extLst>
                </p:cNvPr>
                <p:cNvPicPr/>
                <p:nvPr/>
              </p:nvPicPr>
              <p:blipFill>
                <a:blip r:embed="rId77"/>
                <a:stretch>
                  <a:fillRect/>
                </a:stretch>
              </p:blipFill>
              <p:spPr>
                <a:xfrm>
                  <a:off x="6941531" y="2739509"/>
                  <a:ext cx="326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Ink 42">
                  <a:extLst>
                    <a:ext uri="{FF2B5EF4-FFF2-40B4-BE49-F238E27FC236}">
                      <a16:creationId xmlns:a16="http://schemas.microsoft.com/office/drawing/2014/main" id="{63585CA4-CD0D-409D-B900-B524A03699B6}"/>
                    </a:ext>
                  </a:extLst>
                </p14:cNvPr>
                <p14:cNvContentPartPr/>
                <p14:nvPr/>
              </p14:nvContentPartPr>
              <p14:xfrm>
                <a:off x="7270571" y="2770829"/>
                <a:ext cx="58680" cy="102960"/>
              </p14:xfrm>
            </p:contentPart>
          </mc:Choice>
          <mc:Fallback xmlns="">
            <p:pic>
              <p:nvPicPr>
                <p:cNvPr id="43" name="Ink 42">
                  <a:extLst>
                    <a:ext uri="{FF2B5EF4-FFF2-40B4-BE49-F238E27FC236}">
                      <a16:creationId xmlns:a16="http://schemas.microsoft.com/office/drawing/2014/main" id="{63585CA4-CD0D-409D-B900-B524A03699B6}"/>
                    </a:ext>
                  </a:extLst>
                </p:cNvPr>
                <p:cNvPicPr/>
                <p:nvPr/>
              </p:nvPicPr>
              <p:blipFill>
                <a:blip r:embed="rId79"/>
                <a:stretch>
                  <a:fillRect/>
                </a:stretch>
              </p:blipFill>
              <p:spPr>
                <a:xfrm>
                  <a:off x="7252931" y="2753189"/>
                  <a:ext cx="94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Ink 43">
                  <a:extLst>
                    <a:ext uri="{FF2B5EF4-FFF2-40B4-BE49-F238E27FC236}">
                      <a16:creationId xmlns:a16="http://schemas.microsoft.com/office/drawing/2014/main" id="{3D17BA6D-7B70-49F7-9C64-C6D84796FD68}"/>
                    </a:ext>
                  </a:extLst>
                </p14:cNvPr>
                <p14:cNvContentPartPr/>
                <p14:nvPr/>
              </p14:nvContentPartPr>
              <p14:xfrm>
                <a:off x="7427891" y="2748509"/>
                <a:ext cx="342000" cy="133560"/>
              </p14:xfrm>
            </p:contentPart>
          </mc:Choice>
          <mc:Fallback xmlns="">
            <p:pic>
              <p:nvPicPr>
                <p:cNvPr id="44" name="Ink 43">
                  <a:extLst>
                    <a:ext uri="{FF2B5EF4-FFF2-40B4-BE49-F238E27FC236}">
                      <a16:creationId xmlns:a16="http://schemas.microsoft.com/office/drawing/2014/main" id="{3D17BA6D-7B70-49F7-9C64-C6D84796FD68}"/>
                    </a:ext>
                  </a:extLst>
                </p:cNvPr>
                <p:cNvPicPr/>
                <p:nvPr/>
              </p:nvPicPr>
              <p:blipFill>
                <a:blip r:embed="rId81"/>
                <a:stretch>
                  <a:fillRect/>
                </a:stretch>
              </p:blipFill>
              <p:spPr>
                <a:xfrm>
                  <a:off x="7409891" y="2730869"/>
                  <a:ext cx="377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Ink 44">
                  <a:extLst>
                    <a:ext uri="{FF2B5EF4-FFF2-40B4-BE49-F238E27FC236}">
                      <a16:creationId xmlns:a16="http://schemas.microsoft.com/office/drawing/2014/main" id="{D9E61DDA-B81E-4C7A-99FE-0B7A1A7520D7}"/>
                    </a:ext>
                  </a:extLst>
                </p14:cNvPr>
                <p14:cNvContentPartPr/>
                <p14:nvPr/>
              </p14:nvContentPartPr>
              <p14:xfrm>
                <a:off x="7792571" y="2738429"/>
                <a:ext cx="223560" cy="117000"/>
              </p14:xfrm>
            </p:contentPart>
          </mc:Choice>
          <mc:Fallback xmlns="">
            <p:pic>
              <p:nvPicPr>
                <p:cNvPr id="45" name="Ink 44">
                  <a:extLst>
                    <a:ext uri="{FF2B5EF4-FFF2-40B4-BE49-F238E27FC236}">
                      <a16:creationId xmlns:a16="http://schemas.microsoft.com/office/drawing/2014/main" id="{D9E61DDA-B81E-4C7A-99FE-0B7A1A7520D7}"/>
                    </a:ext>
                  </a:extLst>
                </p:cNvPr>
                <p:cNvPicPr/>
                <p:nvPr/>
              </p:nvPicPr>
              <p:blipFill>
                <a:blip r:embed="rId83"/>
                <a:stretch>
                  <a:fillRect/>
                </a:stretch>
              </p:blipFill>
              <p:spPr>
                <a:xfrm>
                  <a:off x="7774571" y="2720429"/>
                  <a:ext cx="2592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Ink 45">
                  <a:extLst>
                    <a:ext uri="{FF2B5EF4-FFF2-40B4-BE49-F238E27FC236}">
                      <a16:creationId xmlns:a16="http://schemas.microsoft.com/office/drawing/2014/main" id="{A264CBF6-EB7D-411A-8D84-7C9CFE526A74}"/>
                    </a:ext>
                  </a:extLst>
                </p14:cNvPr>
                <p14:cNvContentPartPr/>
                <p14:nvPr/>
              </p14:nvContentPartPr>
              <p14:xfrm>
                <a:off x="8012531" y="2713589"/>
                <a:ext cx="133920" cy="113760"/>
              </p14:xfrm>
            </p:contentPart>
          </mc:Choice>
          <mc:Fallback xmlns="">
            <p:pic>
              <p:nvPicPr>
                <p:cNvPr id="46" name="Ink 45">
                  <a:extLst>
                    <a:ext uri="{FF2B5EF4-FFF2-40B4-BE49-F238E27FC236}">
                      <a16:creationId xmlns:a16="http://schemas.microsoft.com/office/drawing/2014/main" id="{A264CBF6-EB7D-411A-8D84-7C9CFE526A74}"/>
                    </a:ext>
                  </a:extLst>
                </p:cNvPr>
                <p:cNvPicPr/>
                <p:nvPr/>
              </p:nvPicPr>
              <p:blipFill>
                <a:blip r:embed="rId85"/>
                <a:stretch>
                  <a:fillRect/>
                </a:stretch>
              </p:blipFill>
              <p:spPr>
                <a:xfrm>
                  <a:off x="7994891" y="2695949"/>
                  <a:ext cx="1695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Ink 46">
                  <a:extLst>
                    <a:ext uri="{FF2B5EF4-FFF2-40B4-BE49-F238E27FC236}">
                      <a16:creationId xmlns:a16="http://schemas.microsoft.com/office/drawing/2014/main" id="{EA49EB78-FD6E-48DC-9941-5F81C13D32F3}"/>
                    </a:ext>
                  </a:extLst>
                </p14:cNvPr>
                <p14:cNvContentPartPr/>
                <p14:nvPr/>
              </p14:nvContentPartPr>
              <p14:xfrm>
                <a:off x="8165531" y="2792069"/>
                <a:ext cx="36360" cy="55440"/>
              </p14:xfrm>
            </p:contentPart>
          </mc:Choice>
          <mc:Fallback xmlns="">
            <p:pic>
              <p:nvPicPr>
                <p:cNvPr id="47" name="Ink 46">
                  <a:extLst>
                    <a:ext uri="{FF2B5EF4-FFF2-40B4-BE49-F238E27FC236}">
                      <a16:creationId xmlns:a16="http://schemas.microsoft.com/office/drawing/2014/main" id="{EA49EB78-FD6E-48DC-9941-5F81C13D32F3}"/>
                    </a:ext>
                  </a:extLst>
                </p:cNvPr>
                <p:cNvPicPr/>
                <p:nvPr/>
              </p:nvPicPr>
              <p:blipFill>
                <a:blip r:embed="rId87"/>
                <a:stretch>
                  <a:fillRect/>
                </a:stretch>
              </p:blipFill>
              <p:spPr>
                <a:xfrm>
                  <a:off x="8147891" y="2774429"/>
                  <a:ext cx="72000" cy="91080"/>
                </a:xfrm>
                <a:prstGeom prst="rect">
                  <a:avLst/>
                </a:prstGeom>
              </p:spPr>
            </p:pic>
          </mc:Fallback>
        </mc:AlternateContent>
      </p:grpSp>
    </p:spTree>
    <p:extLst>
      <p:ext uri="{BB962C8B-B14F-4D97-AF65-F5344CB8AC3E}">
        <p14:creationId xmlns:p14="http://schemas.microsoft.com/office/powerpoint/2010/main" val="1246545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8147B0-45D1-4D7D-BC55-5C5A618FA8DF}"/>
              </a:ext>
            </a:extLst>
          </p:cNvPr>
          <p:cNvGrpSpPr/>
          <p:nvPr/>
        </p:nvGrpSpPr>
        <p:grpSpPr>
          <a:xfrm>
            <a:off x="709211" y="575909"/>
            <a:ext cx="2713320" cy="523080"/>
            <a:chOff x="709211" y="575909"/>
            <a:chExt cx="2713320" cy="52308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1CC0D6D-5264-40D7-B0FC-F64AE866A9A7}"/>
                    </a:ext>
                  </a:extLst>
                </p14:cNvPr>
                <p14:cNvContentPartPr/>
                <p14:nvPr/>
              </p14:nvContentPartPr>
              <p14:xfrm>
                <a:off x="817931" y="602909"/>
                <a:ext cx="280800" cy="269640"/>
              </p14:xfrm>
            </p:contentPart>
          </mc:Choice>
          <mc:Fallback xmlns="">
            <p:pic>
              <p:nvPicPr>
                <p:cNvPr id="2" name="Ink 1">
                  <a:extLst>
                    <a:ext uri="{FF2B5EF4-FFF2-40B4-BE49-F238E27FC236}">
                      <a16:creationId xmlns:a16="http://schemas.microsoft.com/office/drawing/2014/main" id="{41CC0D6D-5264-40D7-B0FC-F64AE866A9A7}"/>
                    </a:ext>
                  </a:extLst>
                </p:cNvPr>
                <p:cNvPicPr/>
                <p:nvPr/>
              </p:nvPicPr>
              <p:blipFill>
                <a:blip r:embed="rId3"/>
                <a:stretch>
                  <a:fillRect/>
                </a:stretch>
              </p:blipFill>
              <p:spPr>
                <a:xfrm>
                  <a:off x="799931" y="585269"/>
                  <a:ext cx="31644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D4892E5-2244-4169-827B-EC5BF8B74D7F}"/>
                    </a:ext>
                  </a:extLst>
                </p14:cNvPr>
                <p14:cNvContentPartPr/>
                <p14:nvPr/>
              </p14:nvContentPartPr>
              <p14:xfrm>
                <a:off x="1140131" y="616229"/>
                <a:ext cx="68400" cy="244080"/>
              </p14:xfrm>
            </p:contentPart>
          </mc:Choice>
          <mc:Fallback xmlns="">
            <p:pic>
              <p:nvPicPr>
                <p:cNvPr id="3" name="Ink 2">
                  <a:extLst>
                    <a:ext uri="{FF2B5EF4-FFF2-40B4-BE49-F238E27FC236}">
                      <a16:creationId xmlns:a16="http://schemas.microsoft.com/office/drawing/2014/main" id="{FD4892E5-2244-4169-827B-EC5BF8B74D7F}"/>
                    </a:ext>
                  </a:extLst>
                </p:cNvPr>
                <p:cNvPicPr/>
                <p:nvPr/>
              </p:nvPicPr>
              <p:blipFill>
                <a:blip r:embed="rId5"/>
                <a:stretch>
                  <a:fillRect/>
                </a:stretch>
              </p:blipFill>
              <p:spPr>
                <a:xfrm>
                  <a:off x="1122491" y="598229"/>
                  <a:ext cx="1040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688C229-5F39-4D2C-B979-59ED3332D184}"/>
                    </a:ext>
                  </a:extLst>
                </p14:cNvPr>
                <p14:cNvContentPartPr/>
                <p14:nvPr/>
              </p14:nvContentPartPr>
              <p14:xfrm>
                <a:off x="1243451" y="639989"/>
                <a:ext cx="96840" cy="178560"/>
              </p14:xfrm>
            </p:contentPart>
          </mc:Choice>
          <mc:Fallback xmlns="">
            <p:pic>
              <p:nvPicPr>
                <p:cNvPr id="4" name="Ink 3">
                  <a:extLst>
                    <a:ext uri="{FF2B5EF4-FFF2-40B4-BE49-F238E27FC236}">
                      <a16:creationId xmlns:a16="http://schemas.microsoft.com/office/drawing/2014/main" id="{8688C229-5F39-4D2C-B979-59ED3332D184}"/>
                    </a:ext>
                  </a:extLst>
                </p:cNvPr>
                <p:cNvPicPr/>
                <p:nvPr/>
              </p:nvPicPr>
              <p:blipFill>
                <a:blip r:embed="rId7"/>
                <a:stretch>
                  <a:fillRect/>
                </a:stretch>
              </p:blipFill>
              <p:spPr>
                <a:xfrm>
                  <a:off x="1225811" y="622349"/>
                  <a:ext cx="132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6F2086F-E3BA-44F9-94C6-B7E11CCA7FD6}"/>
                    </a:ext>
                  </a:extLst>
                </p14:cNvPr>
                <p14:cNvContentPartPr/>
                <p14:nvPr/>
              </p14:nvContentPartPr>
              <p14:xfrm>
                <a:off x="1164251" y="739709"/>
                <a:ext cx="158760" cy="24840"/>
              </p14:xfrm>
            </p:contentPart>
          </mc:Choice>
          <mc:Fallback xmlns="">
            <p:pic>
              <p:nvPicPr>
                <p:cNvPr id="5" name="Ink 4">
                  <a:extLst>
                    <a:ext uri="{FF2B5EF4-FFF2-40B4-BE49-F238E27FC236}">
                      <a16:creationId xmlns:a16="http://schemas.microsoft.com/office/drawing/2014/main" id="{46F2086F-E3BA-44F9-94C6-B7E11CCA7FD6}"/>
                    </a:ext>
                  </a:extLst>
                </p:cNvPr>
                <p:cNvPicPr/>
                <p:nvPr/>
              </p:nvPicPr>
              <p:blipFill>
                <a:blip r:embed="rId9"/>
                <a:stretch>
                  <a:fillRect/>
                </a:stretch>
              </p:blipFill>
              <p:spPr>
                <a:xfrm>
                  <a:off x="1146611" y="722069"/>
                  <a:ext cx="194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A2563B9B-BB43-4AD7-83CD-793A4A60B117}"/>
                    </a:ext>
                  </a:extLst>
                </p14:cNvPr>
                <p14:cNvContentPartPr/>
                <p14:nvPr/>
              </p14:nvContentPartPr>
              <p14:xfrm>
                <a:off x="1389611" y="732149"/>
                <a:ext cx="239400" cy="174600"/>
              </p14:xfrm>
            </p:contentPart>
          </mc:Choice>
          <mc:Fallback xmlns="">
            <p:pic>
              <p:nvPicPr>
                <p:cNvPr id="6" name="Ink 5">
                  <a:extLst>
                    <a:ext uri="{FF2B5EF4-FFF2-40B4-BE49-F238E27FC236}">
                      <a16:creationId xmlns:a16="http://schemas.microsoft.com/office/drawing/2014/main" id="{A2563B9B-BB43-4AD7-83CD-793A4A60B117}"/>
                    </a:ext>
                  </a:extLst>
                </p:cNvPr>
                <p:cNvPicPr/>
                <p:nvPr/>
              </p:nvPicPr>
              <p:blipFill>
                <a:blip r:embed="rId11"/>
                <a:stretch>
                  <a:fillRect/>
                </a:stretch>
              </p:blipFill>
              <p:spPr>
                <a:xfrm>
                  <a:off x="1371971" y="714509"/>
                  <a:ext cx="275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1197F51-BBF6-4662-B0C2-73474572D63B}"/>
                    </a:ext>
                  </a:extLst>
                </p14:cNvPr>
                <p14:cNvContentPartPr/>
                <p14:nvPr/>
              </p14:nvContentPartPr>
              <p14:xfrm>
                <a:off x="1853291" y="633149"/>
                <a:ext cx="39960" cy="101880"/>
              </p14:xfrm>
            </p:contentPart>
          </mc:Choice>
          <mc:Fallback xmlns="">
            <p:pic>
              <p:nvPicPr>
                <p:cNvPr id="8" name="Ink 7">
                  <a:extLst>
                    <a:ext uri="{FF2B5EF4-FFF2-40B4-BE49-F238E27FC236}">
                      <a16:creationId xmlns:a16="http://schemas.microsoft.com/office/drawing/2014/main" id="{41197F51-BBF6-4662-B0C2-73474572D63B}"/>
                    </a:ext>
                  </a:extLst>
                </p:cNvPr>
                <p:cNvPicPr/>
                <p:nvPr/>
              </p:nvPicPr>
              <p:blipFill>
                <a:blip r:embed="rId13"/>
                <a:stretch>
                  <a:fillRect/>
                </a:stretch>
              </p:blipFill>
              <p:spPr>
                <a:xfrm>
                  <a:off x="1835651" y="615149"/>
                  <a:ext cx="75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9B2D513B-89C7-46E6-B2D2-FC99FA6211A9}"/>
                    </a:ext>
                  </a:extLst>
                </p14:cNvPr>
                <p14:cNvContentPartPr/>
                <p14:nvPr/>
              </p14:nvContentPartPr>
              <p14:xfrm>
                <a:off x="1813331" y="664109"/>
                <a:ext cx="118440" cy="28440"/>
              </p14:xfrm>
            </p:contentPart>
          </mc:Choice>
          <mc:Fallback xmlns="">
            <p:pic>
              <p:nvPicPr>
                <p:cNvPr id="9" name="Ink 8">
                  <a:extLst>
                    <a:ext uri="{FF2B5EF4-FFF2-40B4-BE49-F238E27FC236}">
                      <a16:creationId xmlns:a16="http://schemas.microsoft.com/office/drawing/2014/main" id="{9B2D513B-89C7-46E6-B2D2-FC99FA6211A9}"/>
                    </a:ext>
                  </a:extLst>
                </p:cNvPr>
                <p:cNvPicPr/>
                <p:nvPr/>
              </p:nvPicPr>
              <p:blipFill>
                <a:blip r:embed="rId15"/>
                <a:stretch>
                  <a:fillRect/>
                </a:stretch>
              </p:blipFill>
              <p:spPr>
                <a:xfrm>
                  <a:off x="1795691" y="646109"/>
                  <a:ext cx="154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155A370-281F-414E-8D79-E6ED29D6E357}"/>
                    </a:ext>
                  </a:extLst>
                </p14:cNvPr>
                <p14:cNvContentPartPr/>
                <p14:nvPr/>
              </p14:nvContentPartPr>
              <p14:xfrm>
                <a:off x="2271971" y="575909"/>
                <a:ext cx="220680" cy="238680"/>
              </p14:xfrm>
            </p:contentPart>
          </mc:Choice>
          <mc:Fallback xmlns="">
            <p:pic>
              <p:nvPicPr>
                <p:cNvPr id="10" name="Ink 9">
                  <a:extLst>
                    <a:ext uri="{FF2B5EF4-FFF2-40B4-BE49-F238E27FC236}">
                      <a16:creationId xmlns:a16="http://schemas.microsoft.com/office/drawing/2014/main" id="{B155A370-281F-414E-8D79-E6ED29D6E357}"/>
                    </a:ext>
                  </a:extLst>
                </p:cNvPr>
                <p:cNvPicPr/>
                <p:nvPr/>
              </p:nvPicPr>
              <p:blipFill>
                <a:blip r:embed="rId17"/>
                <a:stretch>
                  <a:fillRect/>
                </a:stretch>
              </p:blipFill>
              <p:spPr>
                <a:xfrm>
                  <a:off x="2254331" y="557909"/>
                  <a:ext cx="2563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5C9BA322-4EAE-4696-AD21-8E29DCDC1DEF}"/>
                    </a:ext>
                  </a:extLst>
                </p14:cNvPr>
                <p14:cNvContentPartPr/>
                <p14:nvPr/>
              </p14:nvContentPartPr>
              <p14:xfrm>
                <a:off x="2587331" y="601829"/>
                <a:ext cx="249120" cy="193320"/>
              </p14:xfrm>
            </p:contentPart>
          </mc:Choice>
          <mc:Fallback xmlns="">
            <p:pic>
              <p:nvPicPr>
                <p:cNvPr id="11" name="Ink 10">
                  <a:extLst>
                    <a:ext uri="{FF2B5EF4-FFF2-40B4-BE49-F238E27FC236}">
                      <a16:creationId xmlns:a16="http://schemas.microsoft.com/office/drawing/2014/main" id="{5C9BA322-4EAE-4696-AD21-8E29DCDC1DEF}"/>
                    </a:ext>
                  </a:extLst>
                </p:cNvPr>
                <p:cNvPicPr/>
                <p:nvPr/>
              </p:nvPicPr>
              <p:blipFill>
                <a:blip r:embed="rId19"/>
                <a:stretch>
                  <a:fillRect/>
                </a:stretch>
              </p:blipFill>
              <p:spPr>
                <a:xfrm>
                  <a:off x="2569331" y="584189"/>
                  <a:ext cx="284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7482BAA0-C5F3-4CA8-B316-C3E29152B22D}"/>
                    </a:ext>
                  </a:extLst>
                </p14:cNvPr>
                <p14:cNvContentPartPr/>
                <p14:nvPr/>
              </p14:nvContentPartPr>
              <p14:xfrm>
                <a:off x="2981531" y="731069"/>
                <a:ext cx="174960" cy="137520"/>
              </p14:xfrm>
            </p:contentPart>
          </mc:Choice>
          <mc:Fallback xmlns="">
            <p:pic>
              <p:nvPicPr>
                <p:cNvPr id="12" name="Ink 11">
                  <a:extLst>
                    <a:ext uri="{FF2B5EF4-FFF2-40B4-BE49-F238E27FC236}">
                      <a16:creationId xmlns:a16="http://schemas.microsoft.com/office/drawing/2014/main" id="{7482BAA0-C5F3-4CA8-B316-C3E29152B22D}"/>
                    </a:ext>
                  </a:extLst>
                </p:cNvPr>
                <p:cNvPicPr/>
                <p:nvPr/>
              </p:nvPicPr>
              <p:blipFill>
                <a:blip r:embed="rId21"/>
                <a:stretch>
                  <a:fillRect/>
                </a:stretch>
              </p:blipFill>
              <p:spPr>
                <a:xfrm>
                  <a:off x="2963891" y="713429"/>
                  <a:ext cx="210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4C1D868-5A76-42CE-ADE3-7D840851CA80}"/>
                    </a:ext>
                  </a:extLst>
                </p14:cNvPr>
                <p14:cNvContentPartPr/>
                <p14:nvPr/>
              </p14:nvContentPartPr>
              <p14:xfrm>
                <a:off x="709211" y="947789"/>
                <a:ext cx="2713320" cy="151200"/>
              </p14:xfrm>
            </p:contentPart>
          </mc:Choice>
          <mc:Fallback xmlns="">
            <p:pic>
              <p:nvPicPr>
                <p:cNvPr id="15" name="Ink 14">
                  <a:extLst>
                    <a:ext uri="{FF2B5EF4-FFF2-40B4-BE49-F238E27FC236}">
                      <a16:creationId xmlns:a16="http://schemas.microsoft.com/office/drawing/2014/main" id="{F4C1D868-5A76-42CE-ADE3-7D840851CA80}"/>
                    </a:ext>
                  </a:extLst>
                </p:cNvPr>
                <p:cNvPicPr/>
                <p:nvPr/>
              </p:nvPicPr>
              <p:blipFill>
                <a:blip r:embed="rId23"/>
                <a:stretch>
                  <a:fillRect/>
                </a:stretch>
              </p:blipFill>
              <p:spPr>
                <a:xfrm>
                  <a:off x="691211" y="930149"/>
                  <a:ext cx="274896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20" name="Ink 19">
                <a:extLst>
                  <a:ext uri="{FF2B5EF4-FFF2-40B4-BE49-F238E27FC236}">
                    <a16:creationId xmlns:a16="http://schemas.microsoft.com/office/drawing/2014/main" id="{35BF162E-8E6B-4F0F-8B1D-F4F03291EE85}"/>
                  </a:ext>
                </a:extLst>
              </p14:cNvPr>
              <p14:cNvContentPartPr/>
              <p14:nvPr/>
            </p14:nvContentPartPr>
            <p14:xfrm>
              <a:off x="835571" y="3140549"/>
              <a:ext cx="2741040" cy="59760"/>
            </p14:xfrm>
          </p:contentPart>
        </mc:Choice>
        <mc:Fallback xmlns="">
          <p:pic>
            <p:nvPicPr>
              <p:cNvPr id="20" name="Ink 19">
                <a:extLst>
                  <a:ext uri="{FF2B5EF4-FFF2-40B4-BE49-F238E27FC236}">
                    <a16:creationId xmlns:a16="http://schemas.microsoft.com/office/drawing/2014/main" id="{35BF162E-8E6B-4F0F-8B1D-F4F03291EE85}"/>
                  </a:ext>
                </a:extLst>
              </p:cNvPr>
              <p:cNvPicPr/>
              <p:nvPr/>
            </p:nvPicPr>
            <p:blipFill>
              <a:blip r:embed="rId25"/>
              <a:stretch>
                <a:fillRect/>
              </a:stretch>
            </p:blipFill>
            <p:spPr>
              <a:xfrm>
                <a:off x="817571" y="3122549"/>
                <a:ext cx="2776680" cy="95400"/>
              </a:xfrm>
              <a:prstGeom prst="rect">
                <a:avLst/>
              </a:prstGeom>
            </p:spPr>
          </p:pic>
        </mc:Fallback>
      </mc:AlternateContent>
      <p:grpSp>
        <p:nvGrpSpPr>
          <p:cNvPr id="32" name="Group 31">
            <a:extLst>
              <a:ext uri="{FF2B5EF4-FFF2-40B4-BE49-F238E27FC236}">
                <a16:creationId xmlns:a16="http://schemas.microsoft.com/office/drawing/2014/main" id="{0082D313-8B25-4E4A-9E79-65FAD721A207}"/>
              </a:ext>
            </a:extLst>
          </p:cNvPr>
          <p:cNvGrpSpPr/>
          <p:nvPr/>
        </p:nvGrpSpPr>
        <p:grpSpPr>
          <a:xfrm>
            <a:off x="1020971" y="3397589"/>
            <a:ext cx="2039040" cy="259560"/>
            <a:chOff x="1020971" y="3397589"/>
            <a:chExt cx="2039040" cy="259560"/>
          </a:xfrm>
        </p:grpSpPr>
        <mc:AlternateContent xmlns:mc="http://schemas.openxmlformats.org/markup-compatibility/2006" xmlns:p14="http://schemas.microsoft.com/office/powerpoint/2010/main">
          <mc:Choice Requires="p14">
            <p:contentPart p14:bwMode="auto" r:id="rId26">
              <p14:nvContentPartPr>
                <p14:cNvPr id="21" name="Ink 20">
                  <a:extLst>
                    <a:ext uri="{FF2B5EF4-FFF2-40B4-BE49-F238E27FC236}">
                      <a16:creationId xmlns:a16="http://schemas.microsoft.com/office/drawing/2014/main" id="{57D1EADD-962B-446D-9481-90D20632934C}"/>
                    </a:ext>
                  </a:extLst>
                </p14:cNvPr>
                <p14:cNvContentPartPr/>
                <p14:nvPr/>
              </p14:nvContentPartPr>
              <p14:xfrm>
                <a:off x="1020971" y="3397589"/>
                <a:ext cx="200520" cy="259560"/>
              </p14:xfrm>
            </p:contentPart>
          </mc:Choice>
          <mc:Fallback xmlns="">
            <p:pic>
              <p:nvPicPr>
                <p:cNvPr id="21" name="Ink 20">
                  <a:extLst>
                    <a:ext uri="{FF2B5EF4-FFF2-40B4-BE49-F238E27FC236}">
                      <a16:creationId xmlns:a16="http://schemas.microsoft.com/office/drawing/2014/main" id="{57D1EADD-962B-446D-9481-90D20632934C}"/>
                    </a:ext>
                  </a:extLst>
                </p:cNvPr>
                <p:cNvPicPr/>
                <p:nvPr/>
              </p:nvPicPr>
              <p:blipFill>
                <a:blip r:embed="rId27"/>
                <a:stretch>
                  <a:fillRect/>
                </a:stretch>
              </p:blipFill>
              <p:spPr>
                <a:xfrm>
                  <a:off x="1002971" y="3379589"/>
                  <a:ext cx="23616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Ink 21">
                  <a:extLst>
                    <a:ext uri="{FF2B5EF4-FFF2-40B4-BE49-F238E27FC236}">
                      <a16:creationId xmlns:a16="http://schemas.microsoft.com/office/drawing/2014/main" id="{FF5E131B-5D89-4783-AFB1-D0D4B3168D88}"/>
                    </a:ext>
                  </a:extLst>
                </p14:cNvPr>
                <p14:cNvContentPartPr/>
                <p14:nvPr/>
              </p14:nvContentPartPr>
              <p14:xfrm>
                <a:off x="1348211" y="3422429"/>
                <a:ext cx="119880" cy="190080"/>
              </p14:xfrm>
            </p:contentPart>
          </mc:Choice>
          <mc:Fallback xmlns="">
            <p:pic>
              <p:nvPicPr>
                <p:cNvPr id="22" name="Ink 21">
                  <a:extLst>
                    <a:ext uri="{FF2B5EF4-FFF2-40B4-BE49-F238E27FC236}">
                      <a16:creationId xmlns:a16="http://schemas.microsoft.com/office/drawing/2014/main" id="{FF5E131B-5D89-4783-AFB1-D0D4B3168D88}"/>
                    </a:ext>
                  </a:extLst>
                </p:cNvPr>
                <p:cNvPicPr/>
                <p:nvPr/>
              </p:nvPicPr>
              <p:blipFill>
                <a:blip r:embed="rId29"/>
                <a:stretch>
                  <a:fillRect/>
                </a:stretch>
              </p:blipFill>
              <p:spPr>
                <a:xfrm>
                  <a:off x="1330571" y="3404789"/>
                  <a:ext cx="1555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D2D3481C-A978-4516-AA4D-29350E1104CB}"/>
                    </a:ext>
                  </a:extLst>
                </p14:cNvPr>
                <p14:cNvContentPartPr/>
                <p14:nvPr/>
              </p14:nvContentPartPr>
              <p14:xfrm>
                <a:off x="1526051" y="3542669"/>
                <a:ext cx="200880" cy="106200"/>
              </p14:xfrm>
            </p:contentPart>
          </mc:Choice>
          <mc:Fallback xmlns="">
            <p:pic>
              <p:nvPicPr>
                <p:cNvPr id="23" name="Ink 22">
                  <a:extLst>
                    <a:ext uri="{FF2B5EF4-FFF2-40B4-BE49-F238E27FC236}">
                      <a16:creationId xmlns:a16="http://schemas.microsoft.com/office/drawing/2014/main" id="{D2D3481C-A978-4516-AA4D-29350E1104CB}"/>
                    </a:ext>
                  </a:extLst>
                </p:cNvPr>
                <p:cNvPicPr/>
                <p:nvPr/>
              </p:nvPicPr>
              <p:blipFill>
                <a:blip r:embed="rId31"/>
                <a:stretch>
                  <a:fillRect/>
                </a:stretch>
              </p:blipFill>
              <p:spPr>
                <a:xfrm>
                  <a:off x="1508411" y="3524669"/>
                  <a:ext cx="236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AF7EE2DB-3C38-474C-90CD-E7B68052D51C}"/>
                    </a:ext>
                  </a:extLst>
                </p14:cNvPr>
                <p14:cNvContentPartPr/>
                <p14:nvPr/>
              </p14:nvContentPartPr>
              <p14:xfrm>
                <a:off x="1926731" y="3452669"/>
                <a:ext cx="10800" cy="115560"/>
              </p14:xfrm>
            </p:contentPart>
          </mc:Choice>
          <mc:Fallback xmlns="">
            <p:pic>
              <p:nvPicPr>
                <p:cNvPr id="24" name="Ink 23">
                  <a:extLst>
                    <a:ext uri="{FF2B5EF4-FFF2-40B4-BE49-F238E27FC236}">
                      <a16:creationId xmlns:a16="http://schemas.microsoft.com/office/drawing/2014/main" id="{AF7EE2DB-3C38-474C-90CD-E7B68052D51C}"/>
                    </a:ext>
                  </a:extLst>
                </p:cNvPr>
                <p:cNvPicPr/>
                <p:nvPr/>
              </p:nvPicPr>
              <p:blipFill>
                <a:blip r:embed="rId33"/>
                <a:stretch>
                  <a:fillRect/>
                </a:stretch>
              </p:blipFill>
              <p:spPr>
                <a:xfrm>
                  <a:off x="1909091" y="3434669"/>
                  <a:ext cx="46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8C62B146-4A04-413A-8E7E-F2FED5A65D7C}"/>
                    </a:ext>
                  </a:extLst>
                </p14:cNvPr>
                <p14:cNvContentPartPr/>
                <p14:nvPr/>
              </p14:nvContentPartPr>
              <p14:xfrm>
                <a:off x="1884251" y="3477869"/>
                <a:ext cx="131760" cy="59400"/>
              </p14:xfrm>
            </p:contentPart>
          </mc:Choice>
          <mc:Fallback xmlns="">
            <p:pic>
              <p:nvPicPr>
                <p:cNvPr id="25" name="Ink 24">
                  <a:extLst>
                    <a:ext uri="{FF2B5EF4-FFF2-40B4-BE49-F238E27FC236}">
                      <a16:creationId xmlns:a16="http://schemas.microsoft.com/office/drawing/2014/main" id="{8C62B146-4A04-413A-8E7E-F2FED5A65D7C}"/>
                    </a:ext>
                  </a:extLst>
                </p:cNvPr>
                <p:cNvPicPr/>
                <p:nvPr/>
              </p:nvPicPr>
              <p:blipFill>
                <a:blip r:embed="rId35"/>
                <a:stretch>
                  <a:fillRect/>
                </a:stretch>
              </p:blipFill>
              <p:spPr>
                <a:xfrm>
                  <a:off x="1866611" y="3459869"/>
                  <a:ext cx="167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DCA41D44-97A8-44D7-8E4A-C66F0357B012}"/>
                    </a:ext>
                  </a:extLst>
                </p14:cNvPr>
                <p14:cNvContentPartPr/>
                <p14:nvPr/>
              </p14:nvContentPartPr>
              <p14:xfrm>
                <a:off x="2206091" y="3448709"/>
                <a:ext cx="174600" cy="185400"/>
              </p14:xfrm>
            </p:contentPart>
          </mc:Choice>
          <mc:Fallback xmlns="">
            <p:pic>
              <p:nvPicPr>
                <p:cNvPr id="27" name="Ink 26">
                  <a:extLst>
                    <a:ext uri="{FF2B5EF4-FFF2-40B4-BE49-F238E27FC236}">
                      <a16:creationId xmlns:a16="http://schemas.microsoft.com/office/drawing/2014/main" id="{DCA41D44-97A8-44D7-8E4A-C66F0357B012}"/>
                    </a:ext>
                  </a:extLst>
                </p:cNvPr>
                <p:cNvPicPr/>
                <p:nvPr/>
              </p:nvPicPr>
              <p:blipFill>
                <a:blip r:embed="rId37"/>
                <a:stretch>
                  <a:fillRect/>
                </a:stretch>
              </p:blipFill>
              <p:spPr>
                <a:xfrm>
                  <a:off x="2188091" y="3431069"/>
                  <a:ext cx="210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Ink 27">
                  <a:extLst>
                    <a:ext uri="{FF2B5EF4-FFF2-40B4-BE49-F238E27FC236}">
                      <a16:creationId xmlns:a16="http://schemas.microsoft.com/office/drawing/2014/main" id="{A33F5248-CD00-4943-BBFF-665FB4F574E9}"/>
                    </a:ext>
                  </a:extLst>
                </p14:cNvPr>
                <p14:cNvContentPartPr/>
                <p14:nvPr/>
              </p14:nvContentPartPr>
              <p14:xfrm>
                <a:off x="2502371" y="3433229"/>
                <a:ext cx="30600" cy="216000"/>
              </p14:xfrm>
            </p:contentPart>
          </mc:Choice>
          <mc:Fallback xmlns="">
            <p:pic>
              <p:nvPicPr>
                <p:cNvPr id="28" name="Ink 27">
                  <a:extLst>
                    <a:ext uri="{FF2B5EF4-FFF2-40B4-BE49-F238E27FC236}">
                      <a16:creationId xmlns:a16="http://schemas.microsoft.com/office/drawing/2014/main" id="{A33F5248-CD00-4943-BBFF-665FB4F574E9}"/>
                    </a:ext>
                  </a:extLst>
                </p:cNvPr>
                <p:cNvPicPr/>
                <p:nvPr/>
              </p:nvPicPr>
              <p:blipFill>
                <a:blip r:embed="rId39"/>
                <a:stretch>
                  <a:fillRect/>
                </a:stretch>
              </p:blipFill>
              <p:spPr>
                <a:xfrm>
                  <a:off x="2484731" y="3415229"/>
                  <a:ext cx="662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356699C6-EA04-4149-8343-B12A43129F9F}"/>
                    </a:ext>
                  </a:extLst>
                </p14:cNvPr>
                <p14:cNvContentPartPr/>
                <p14:nvPr/>
              </p14:nvContentPartPr>
              <p14:xfrm>
                <a:off x="2500211" y="3417749"/>
                <a:ext cx="162720" cy="203760"/>
              </p14:xfrm>
            </p:contentPart>
          </mc:Choice>
          <mc:Fallback xmlns="">
            <p:pic>
              <p:nvPicPr>
                <p:cNvPr id="29" name="Ink 28">
                  <a:extLst>
                    <a:ext uri="{FF2B5EF4-FFF2-40B4-BE49-F238E27FC236}">
                      <a16:creationId xmlns:a16="http://schemas.microsoft.com/office/drawing/2014/main" id="{356699C6-EA04-4149-8343-B12A43129F9F}"/>
                    </a:ext>
                  </a:extLst>
                </p:cNvPr>
                <p:cNvPicPr/>
                <p:nvPr/>
              </p:nvPicPr>
              <p:blipFill>
                <a:blip r:embed="rId41"/>
                <a:stretch>
                  <a:fillRect/>
                </a:stretch>
              </p:blipFill>
              <p:spPr>
                <a:xfrm>
                  <a:off x="2482211" y="3399749"/>
                  <a:ext cx="198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Ink 29">
                  <a:extLst>
                    <a:ext uri="{FF2B5EF4-FFF2-40B4-BE49-F238E27FC236}">
                      <a16:creationId xmlns:a16="http://schemas.microsoft.com/office/drawing/2014/main" id="{65C76753-706B-4CC0-86F5-F05FCEA77922}"/>
                    </a:ext>
                  </a:extLst>
                </p14:cNvPr>
                <p14:cNvContentPartPr/>
                <p14:nvPr/>
              </p14:nvContentPartPr>
              <p14:xfrm>
                <a:off x="2792891" y="3526469"/>
                <a:ext cx="123840" cy="123480"/>
              </p14:xfrm>
            </p:contentPart>
          </mc:Choice>
          <mc:Fallback xmlns="">
            <p:pic>
              <p:nvPicPr>
                <p:cNvPr id="30" name="Ink 29">
                  <a:extLst>
                    <a:ext uri="{FF2B5EF4-FFF2-40B4-BE49-F238E27FC236}">
                      <a16:creationId xmlns:a16="http://schemas.microsoft.com/office/drawing/2014/main" id="{65C76753-706B-4CC0-86F5-F05FCEA77922}"/>
                    </a:ext>
                  </a:extLst>
                </p:cNvPr>
                <p:cNvPicPr/>
                <p:nvPr/>
              </p:nvPicPr>
              <p:blipFill>
                <a:blip r:embed="rId43"/>
                <a:stretch>
                  <a:fillRect/>
                </a:stretch>
              </p:blipFill>
              <p:spPr>
                <a:xfrm>
                  <a:off x="2775251" y="3508829"/>
                  <a:ext cx="159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0BAB2DD5-F81D-47F8-A15F-B8F2EF7EE83A}"/>
                    </a:ext>
                  </a:extLst>
                </p14:cNvPr>
                <p14:cNvContentPartPr/>
                <p14:nvPr/>
              </p14:nvContentPartPr>
              <p14:xfrm>
                <a:off x="2971091" y="3466349"/>
                <a:ext cx="88920" cy="168480"/>
              </p14:xfrm>
            </p:contentPart>
          </mc:Choice>
          <mc:Fallback xmlns="">
            <p:pic>
              <p:nvPicPr>
                <p:cNvPr id="31" name="Ink 30">
                  <a:extLst>
                    <a:ext uri="{FF2B5EF4-FFF2-40B4-BE49-F238E27FC236}">
                      <a16:creationId xmlns:a16="http://schemas.microsoft.com/office/drawing/2014/main" id="{0BAB2DD5-F81D-47F8-A15F-B8F2EF7EE83A}"/>
                    </a:ext>
                  </a:extLst>
                </p:cNvPr>
                <p:cNvPicPr/>
                <p:nvPr/>
              </p:nvPicPr>
              <p:blipFill>
                <a:blip r:embed="rId45"/>
                <a:stretch>
                  <a:fillRect/>
                </a:stretch>
              </p:blipFill>
              <p:spPr>
                <a:xfrm>
                  <a:off x="2953091" y="3448349"/>
                  <a:ext cx="124560" cy="204120"/>
                </a:xfrm>
                <a:prstGeom prst="rect">
                  <a:avLst/>
                </a:prstGeom>
              </p:spPr>
            </p:pic>
          </mc:Fallback>
        </mc:AlternateContent>
      </p:grpSp>
      <p:grpSp>
        <p:nvGrpSpPr>
          <p:cNvPr id="46" name="Group 45">
            <a:extLst>
              <a:ext uri="{FF2B5EF4-FFF2-40B4-BE49-F238E27FC236}">
                <a16:creationId xmlns:a16="http://schemas.microsoft.com/office/drawing/2014/main" id="{B19D7A8C-4C99-4D26-B127-AF3AA3DC19F6}"/>
              </a:ext>
            </a:extLst>
          </p:cNvPr>
          <p:cNvGrpSpPr/>
          <p:nvPr/>
        </p:nvGrpSpPr>
        <p:grpSpPr>
          <a:xfrm>
            <a:off x="198731" y="1150109"/>
            <a:ext cx="1078920" cy="1798920"/>
            <a:chOff x="198731" y="1150109"/>
            <a:chExt cx="1078920" cy="1798920"/>
          </a:xfrm>
        </p:grpSpPr>
        <mc:AlternateContent xmlns:mc="http://schemas.openxmlformats.org/markup-compatibility/2006" xmlns:p14="http://schemas.microsoft.com/office/powerpoint/2010/main">
          <mc:Choice Requires="p14">
            <p:contentPart p14:bwMode="auto" r:id="rId46">
              <p14:nvContentPartPr>
                <p14:cNvPr id="17" name="Ink 16">
                  <a:extLst>
                    <a:ext uri="{FF2B5EF4-FFF2-40B4-BE49-F238E27FC236}">
                      <a16:creationId xmlns:a16="http://schemas.microsoft.com/office/drawing/2014/main" id="{C6CA2EF2-AD06-49A1-BF92-6375E9059A7F}"/>
                    </a:ext>
                  </a:extLst>
                </p14:cNvPr>
                <p14:cNvContentPartPr/>
                <p14:nvPr/>
              </p14:nvContentPartPr>
              <p14:xfrm>
                <a:off x="985691" y="1150109"/>
                <a:ext cx="164160" cy="1689480"/>
              </p14:xfrm>
            </p:contentPart>
          </mc:Choice>
          <mc:Fallback xmlns="">
            <p:pic>
              <p:nvPicPr>
                <p:cNvPr id="17" name="Ink 16">
                  <a:extLst>
                    <a:ext uri="{FF2B5EF4-FFF2-40B4-BE49-F238E27FC236}">
                      <a16:creationId xmlns:a16="http://schemas.microsoft.com/office/drawing/2014/main" id="{C6CA2EF2-AD06-49A1-BF92-6375E9059A7F}"/>
                    </a:ext>
                  </a:extLst>
                </p:cNvPr>
                <p:cNvPicPr/>
                <p:nvPr/>
              </p:nvPicPr>
              <p:blipFill>
                <a:blip r:embed="rId47"/>
                <a:stretch>
                  <a:fillRect/>
                </a:stretch>
              </p:blipFill>
              <p:spPr>
                <a:xfrm>
                  <a:off x="968051" y="1132469"/>
                  <a:ext cx="199800" cy="1725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 name="Ink 17">
                  <a:extLst>
                    <a:ext uri="{FF2B5EF4-FFF2-40B4-BE49-F238E27FC236}">
                      <a16:creationId xmlns:a16="http://schemas.microsoft.com/office/drawing/2014/main" id="{B215116B-BBF6-4B61-9768-BAD8D25ED8BD}"/>
                    </a:ext>
                  </a:extLst>
                </p14:cNvPr>
                <p14:cNvContentPartPr/>
                <p14:nvPr/>
              </p14:nvContentPartPr>
              <p14:xfrm>
                <a:off x="1014851" y="2731949"/>
                <a:ext cx="262800" cy="217080"/>
              </p14:xfrm>
            </p:contentPart>
          </mc:Choice>
          <mc:Fallback xmlns="">
            <p:pic>
              <p:nvPicPr>
                <p:cNvPr id="18" name="Ink 17">
                  <a:extLst>
                    <a:ext uri="{FF2B5EF4-FFF2-40B4-BE49-F238E27FC236}">
                      <a16:creationId xmlns:a16="http://schemas.microsoft.com/office/drawing/2014/main" id="{B215116B-BBF6-4B61-9768-BAD8D25ED8BD}"/>
                    </a:ext>
                  </a:extLst>
                </p:cNvPr>
                <p:cNvPicPr/>
                <p:nvPr/>
              </p:nvPicPr>
              <p:blipFill>
                <a:blip r:embed="rId49"/>
                <a:stretch>
                  <a:fillRect/>
                </a:stretch>
              </p:blipFill>
              <p:spPr>
                <a:xfrm>
                  <a:off x="996851" y="2713949"/>
                  <a:ext cx="2984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Ink 32">
                  <a:extLst>
                    <a:ext uri="{FF2B5EF4-FFF2-40B4-BE49-F238E27FC236}">
                      <a16:creationId xmlns:a16="http://schemas.microsoft.com/office/drawing/2014/main" id="{7871DBB0-F9BA-4BE7-ACB9-6F8D2E6C091A}"/>
                    </a:ext>
                  </a:extLst>
                </p14:cNvPr>
                <p14:cNvContentPartPr/>
                <p14:nvPr/>
              </p14:nvContentPartPr>
              <p14:xfrm>
                <a:off x="280091" y="1781549"/>
                <a:ext cx="143280" cy="205200"/>
              </p14:xfrm>
            </p:contentPart>
          </mc:Choice>
          <mc:Fallback xmlns="">
            <p:pic>
              <p:nvPicPr>
                <p:cNvPr id="33" name="Ink 32">
                  <a:extLst>
                    <a:ext uri="{FF2B5EF4-FFF2-40B4-BE49-F238E27FC236}">
                      <a16:creationId xmlns:a16="http://schemas.microsoft.com/office/drawing/2014/main" id="{7871DBB0-F9BA-4BE7-ACB9-6F8D2E6C091A}"/>
                    </a:ext>
                  </a:extLst>
                </p:cNvPr>
                <p:cNvPicPr/>
                <p:nvPr/>
              </p:nvPicPr>
              <p:blipFill>
                <a:blip r:embed="rId51"/>
                <a:stretch>
                  <a:fillRect/>
                </a:stretch>
              </p:blipFill>
              <p:spPr>
                <a:xfrm>
                  <a:off x="262451" y="1763549"/>
                  <a:ext cx="1789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Ink 33">
                  <a:extLst>
                    <a:ext uri="{FF2B5EF4-FFF2-40B4-BE49-F238E27FC236}">
                      <a16:creationId xmlns:a16="http://schemas.microsoft.com/office/drawing/2014/main" id="{FCB57BE3-6343-47A6-9428-E81A58AB37B8}"/>
                    </a:ext>
                  </a:extLst>
                </p14:cNvPr>
                <p14:cNvContentPartPr/>
                <p14:nvPr/>
              </p14:nvContentPartPr>
              <p14:xfrm>
                <a:off x="471251" y="1768949"/>
                <a:ext cx="45720" cy="142560"/>
              </p14:xfrm>
            </p:contentPart>
          </mc:Choice>
          <mc:Fallback xmlns="">
            <p:pic>
              <p:nvPicPr>
                <p:cNvPr id="34" name="Ink 33">
                  <a:extLst>
                    <a:ext uri="{FF2B5EF4-FFF2-40B4-BE49-F238E27FC236}">
                      <a16:creationId xmlns:a16="http://schemas.microsoft.com/office/drawing/2014/main" id="{FCB57BE3-6343-47A6-9428-E81A58AB37B8}"/>
                    </a:ext>
                  </a:extLst>
                </p:cNvPr>
                <p:cNvPicPr/>
                <p:nvPr/>
              </p:nvPicPr>
              <p:blipFill>
                <a:blip r:embed="rId53"/>
                <a:stretch>
                  <a:fillRect/>
                </a:stretch>
              </p:blipFill>
              <p:spPr>
                <a:xfrm>
                  <a:off x="453251" y="1750949"/>
                  <a:ext cx="813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Ink 34">
                  <a:extLst>
                    <a:ext uri="{FF2B5EF4-FFF2-40B4-BE49-F238E27FC236}">
                      <a16:creationId xmlns:a16="http://schemas.microsoft.com/office/drawing/2014/main" id="{2A050E22-B962-4BF3-AB7B-5D182A07E0C7}"/>
                    </a:ext>
                  </a:extLst>
                </p14:cNvPr>
                <p14:cNvContentPartPr/>
                <p14:nvPr/>
              </p14:nvContentPartPr>
              <p14:xfrm>
                <a:off x="578531" y="1681829"/>
                <a:ext cx="28440" cy="268560"/>
              </p14:xfrm>
            </p:contentPart>
          </mc:Choice>
          <mc:Fallback xmlns="">
            <p:pic>
              <p:nvPicPr>
                <p:cNvPr id="35" name="Ink 34">
                  <a:extLst>
                    <a:ext uri="{FF2B5EF4-FFF2-40B4-BE49-F238E27FC236}">
                      <a16:creationId xmlns:a16="http://schemas.microsoft.com/office/drawing/2014/main" id="{2A050E22-B962-4BF3-AB7B-5D182A07E0C7}"/>
                    </a:ext>
                  </a:extLst>
                </p:cNvPr>
                <p:cNvPicPr/>
                <p:nvPr/>
              </p:nvPicPr>
              <p:blipFill>
                <a:blip r:embed="rId55"/>
                <a:stretch>
                  <a:fillRect/>
                </a:stretch>
              </p:blipFill>
              <p:spPr>
                <a:xfrm>
                  <a:off x="560531" y="1663829"/>
                  <a:ext cx="640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Ink 35">
                  <a:extLst>
                    <a:ext uri="{FF2B5EF4-FFF2-40B4-BE49-F238E27FC236}">
                      <a16:creationId xmlns:a16="http://schemas.microsoft.com/office/drawing/2014/main" id="{A836842E-5E0D-48AD-840B-3536A5927137}"/>
                    </a:ext>
                  </a:extLst>
                </p14:cNvPr>
                <p14:cNvContentPartPr/>
                <p14:nvPr/>
              </p14:nvContentPartPr>
              <p14:xfrm>
                <a:off x="515891" y="1768229"/>
                <a:ext cx="253080" cy="65880"/>
              </p14:xfrm>
            </p:contentPart>
          </mc:Choice>
          <mc:Fallback xmlns="">
            <p:pic>
              <p:nvPicPr>
                <p:cNvPr id="36" name="Ink 35">
                  <a:extLst>
                    <a:ext uri="{FF2B5EF4-FFF2-40B4-BE49-F238E27FC236}">
                      <a16:creationId xmlns:a16="http://schemas.microsoft.com/office/drawing/2014/main" id="{A836842E-5E0D-48AD-840B-3536A5927137}"/>
                    </a:ext>
                  </a:extLst>
                </p:cNvPr>
                <p:cNvPicPr/>
                <p:nvPr/>
              </p:nvPicPr>
              <p:blipFill>
                <a:blip r:embed="rId57"/>
                <a:stretch>
                  <a:fillRect/>
                </a:stretch>
              </p:blipFill>
              <p:spPr>
                <a:xfrm>
                  <a:off x="498251" y="1750589"/>
                  <a:ext cx="288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Ink 36">
                  <a:extLst>
                    <a:ext uri="{FF2B5EF4-FFF2-40B4-BE49-F238E27FC236}">
                      <a16:creationId xmlns:a16="http://schemas.microsoft.com/office/drawing/2014/main" id="{0463BFAC-CA63-4AE0-B62F-4846678909DD}"/>
                    </a:ext>
                  </a:extLst>
                </p14:cNvPr>
                <p14:cNvContentPartPr/>
                <p14:nvPr/>
              </p14:nvContentPartPr>
              <p14:xfrm>
                <a:off x="749171" y="1827989"/>
                <a:ext cx="53280" cy="14040"/>
              </p14:xfrm>
            </p:contentPart>
          </mc:Choice>
          <mc:Fallback xmlns="">
            <p:pic>
              <p:nvPicPr>
                <p:cNvPr id="37" name="Ink 36">
                  <a:extLst>
                    <a:ext uri="{FF2B5EF4-FFF2-40B4-BE49-F238E27FC236}">
                      <a16:creationId xmlns:a16="http://schemas.microsoft.com/office/drawing/2014/main" id="{0463BFAC-CA63-4AE0-B62F-4846678909DD}"/>
                    </a:ext>
                  </a:extLst>
                </p:cNvPr>
                <p:cNvPicPr/>
                <p:nvPr/>
              </p:nvPicPr>
              <p:blipFill>
                <a:blip r:embed="rId59"/>
                <a:stretch>
                  <a:fillRect/>
                </a:stretch>
              </p:blipFill>
              <p:spPr>
                <a:xfrm>
                  <a:off x="731531" y="1809989"/>
                  <a:ext cx="889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E06313B6-8256-4D35-B9E2-59C14496275C}"/>
                    </a:ext>
                  </a:extLst>
                </p14:cNvPr>
                <p14:cNvContentPartPr/>
                <p14:nvPr/>
              </p14:nvContentPartPr>
              <p14:xfrm>
                <a:off x="198731" y="2372309"/>
                <a:ext cx="96840" cy="16920"/>
              </p14:xfrm>
            </p:contentPart>
          </mc:Choice>
          <mc:Fallback xmlns="">
            <p:pic>
              <p:nvPicPr>
                <p:cNvPr id="39" name="Ink 38">
                  <a:extLst>
                    <a:ext uri="{FF2B5EF4-FFF2-40B4-BE49-F238E27FC236}">
                      <a16:creationId xmlns:a16="http://schemas.microsoft.com/office/drawing/2014/main" id="{E06313B6-8256-4D35-B9E2-59C14496275C}"/>
                    </a:ext>
                  </a:extLst>
                </p:cNvPr>
                <p:cNvPicPr/>
                <p:nvPr/>
              </p:nvPicPr>
              <p:blipFill>
                <a:blip r:embed="rId61"/>
                <a:stretch>
                  <a:fillRect/>
                </a:stretch>
              </p:blipFill>
              <p:spPr>
                <a:xfrm>
                  <a:off x="181091" y="2354669"/>
                  <a:ext cx="132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66BF3793-6F8E-481F-8C76-4C2D4E2B340F}"/>
                    </a:ext>
                  </a:extLst>
                </p14:cNvPr>
                <p14:cNvContentPartPr/>
                <p14:nvPr/>
              </p14:nvContentPartPr>
              <p14:xfrm>
                <a:off x="367931" y="2252429"/>
                <a:ext cx="111240" cy="206640"/>
              </p14:xfrm>
            </p:contentPart>
          </mc:Choice>
          <mc:Fallback xmlns="">
            <p:pic>
              <p:nvPicPr>
                <p:cNvPr id="40" name="Ink 39">
                  <a:extLst>
                    <a:ext uri="{FF2B5EF4-FFF2-40B4-BE49-F238E27FC236}">
                      <a16:creationId xmlns:a16="http://schemas.microsoft.com/office/drawing/2014/main" id="{66BF3793-6F8E-481F-8C76-4C2D4E2B340F}"/>
                    </a:ext>
                  </a:extLst>
                </p:cNvPr>
                <p:cNvPicPr/>
                <p:nvPr/>
              </p:nvPicPr>
              <p:blipFill>
                <a:blip r:embed="rId63"/>
                <a:stretch>
                  <a:fillRect/>
                </a:stretch>
              </p:blipFill>
              <p:spPr>
                <a:xfrm>
                  <a:off x="350291" y="2234429"/>
                  <a:ext cx="146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659FDB68-0168-4A93-A20F-845E27D3B81E}"/>
                    </a:ext>
                  </a:extLst>
                </p14:cNvPr>
                <p14:cNvContentPartPr/>
                <p14:nvPr/>
              </p14:nvContentPartPr>
              <p14:xfrm>
                <a:off x="519491" y="2243069"/>
                <a:ext cx="135000" cy="177840"/>
              </p14:xfrm>
            </p:contentPart>
          </mc:Choice>
          <mc:Fallback xmlns="">
            <p:pic>
              <p:nvPicPr>
                <p:cNvPr id="41" name="Ink 40">
                  <a:extLst>
                    <a:ext uri="{FF2B5EF4-FFF2-40B4-BE49-F238E27FC236}">
                      <a16:creationId xmlns:a16="http://schemas.microsoft.com/office/drawing/2014/main" id="{659FDB68-0168-4A93-A20F-845E27D3B81E}"/>
                    </a:ext>
                  </a:extLst>
                </p:cNvPr>
                <p:cNvPicPr/>
                <p:nvPr/>
              </p:nvPicPr>
              <p:blipFill>
                <a:blip r:embed="rId65"/>
                <a:stretch>
                  <a:fillRect/>
                </a:stretch>
              </p:blipFill>
              <p:spPr>
                <a:xfrm>
                  <a:off x="501491" y="2225069"/>
                  <a:ext cx="170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4A1EA54E-84BC-47C5-B2A7-867773F116CF}"/>
                    </a:ext>
                  </a:extLst>
                </p14:cNvPr>
                <p14:cNvContentPartPr/>
                <p14:nvPr/>
              </p14:nvContentPartPr>
              <p14:xfrm>
                <a:off x="700571" y="2243789"/>
                <a:ext cx="54360" cy="128880"/>
              </p14:xfrm>
            </p:contentPart>
          </mc:Choice>
          <mc:Fallback xmlns="">
            <p:pic>
              <p:nvPicPr>
                <p:cNvPr id="42" name="Ink 41">
                  <a:extLst>
                    <a:ext uri="{FF2B5EF4-FFF2-40B4-BE49-F238E27FC236}">
                      <a16:creationId xmlns:a16="http://schemas.microsoft.com/office/drawing/2014/main" id="{4A1EA54E-84BC-47C5-B2A7-867773F116CF}"/>
                    </a:ext>
                  </a:extLst>
                </p:cNvPr>
                <p:cNvPicPr/>
                <p:nvPr/>
              </p:nvPicPr>
              <p:blipFill>
                <a:blip r:embed="rId67"/>
                <a:stretch>
                  <a:fillRect/>
                </a:stretch>
              </p:blipFill>
              <p:spPr>
                <a:xfrm>
                  <a:off x="682571" y="2226149"/>
                  <a:ext cx="90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72BFE8DB-F348-40E5-A436-52722606E1B9}"/>
                    </a:ext>
                  </a:extLst>
                </p14:cNvPr>
                <p14:cNvContentPartPr/>
                <p14:nvPr/>
              </p14:nvContentPartPr>
              <p14:xfrm>
                <a:off x="427691" y="2659589"/>
                <a:ext cx="121680" cy="79920"/>
              </p14:xfrm>
            </p:contentPart>
          </mc:Choice>
          <mc:Fallback xmlns="">
            <p:pic>
              <p:nvPicPr>
                <p:cNvPr id="43" name="Ink 42">
                  <a:extLst>
                    <a:ext uri="{FF2B5EF4-FFF2-40B4-BE49-F238E27FC236}">
                      <a16:creationId xmlns:a16="http://schemas.microsoft.com/office/drawing/2014/main" id="{72BFE8DB-F348-40E5-A436-52722606E1B9}"/>
                    </a:ext>
                  </a:extLst>
                </p:cNvPr>
                <p:cNvPicPr/>
                <p:nvPr/>
              </p:nvPicPr>
              <p:blipFill>
                <a:blip r:embed="rId69"/>
                <a:stretch>
                  <a:fillRect/>
                </a:stretch>
              </p:blipFill>
              <p:spPr>
                <a:xfrm>
                  <a:off x="410051" y="2641949"/>
                  <a:ext cx="1573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37608A71-75FD-441E-99BF-B02C7A742E2B}"/>
                    </a:ext>
                  </a:extLst>
                </p14:cNvPr>
                <p14:cNvContentPartPr/>
                <p14:nvPr/>
              </p14:nvContentPartPr>
              <p14:xfrm>
                <a:off x="613811" y="2570309"/>
                <a:ext cx="81000" cy="159480"/>
              </p14:xfrm>
            </p:contentPart>
          </mc:Choice>
          <mc:Fallback xmlns="">
            <p:pic>
              <p:nvPicPr>
                <p:cNvPr id="44" name="Ink 43">
                  <a:extLst>
                    <a:ext uri="{FF2B5EF4-FFF2-40B4-BE49-F238E27FC236}">
                      <a16:creationId xmlns:a16="http://schemas.microsoft.com/office/drawing/2014/main" id="{37608A71-75FD-441E-99BF-B02C7A742E2B}"/>
                    </a:ext>
                  </a:extLst>
                </p:cNvPr>
                <p:cNvPicPr/>
                <p:nvPr/>
              </p:nvPicPr>
              <p:blipFill>
                <a:blip r:embed="rId71"/>
                <a:stretch>
                  <a:fillRect/>
                </a:stretch>
              </p:blipFill>
              <p:spPr>
                <a:xfrm>
                  <a:off x="596171" y="2552309"/>
                  <a:ext cx="1166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F0C4EACD-92A0-41B5-8BE2-7DA7D5426F55}"/>
                    </a:ext>
                  </a:extLst>
                </p14:cNvPr>
                <p14:cNvContentPartPr/>
                <p14:nvPr/>
              </p14:nvContentPartPr>
              <p14:xfrm>
                <a:off x="578891" y="2537549"/>
                <a:ext cx="172800" cy="46080"/>
              </p14:xfrm>
            </p:contentPart>
          </mc:Choice>
          <mc:Fallback xmlns="">
            <p:pic>
              <p:nvPicPr>
                <p:cNvPr id="45" name="Ink 44">
                  <a:extLst>
                    <a:ext uri="{FF2B5EF4-FFF2-40B4-BE49-F238E27FC236}">
                      <a16:creationId xmlns:a16="http://schemas.microsoft.com/office/drawing/2014/main" id="{F0C4EACD-92A0-41B5-8BE2-7DA7D5426F55}"/>
                    </a:ext>
                  </a:extLst>
                </p:cNvPr>
                <p:cNvPicPr/>
                <p:nvPr/>
              </p:nvPicPr>
              <p:blipFill>
                <a:blip r:embed="rId73"/>
                <a:stretch>
                  <a:fillRect/>
                </a:stretch>
              </p:blipFill>
              <p:spPr>
                <a:xfrm>
                  <a:off x="561251" y="2519909"/>
                  <a:ext cx="208440" cy="81720"/>
                </a:xfrm>
                <a:prstGeom prst="rect">
                  <a:avLst/>
                </a:prstGeom>
              </p:spPr>
            </p:pic>
          </mc:Fallback>
        </mc:AlternateContent>
      </p:grpSp>
      <p:grpSp>
        <p:nvGrpSpPr>
          <p:cNvPr id="70" name="Group 69">
            <a:extLst>
              <a:ext uri="{FF2B5EF4-FFF2-40B4-BE49-F238E27FC236}">
                <a16:creationId xmlns:a16="http://schemas.microsoft.com/office/drawing/2014/main" id="{56268B93-C964-451B-BA35-B06C4E64C3EF}"/>
              </a:ext>
            </a:extLst>
          </p:cNvPr>
          <p:cNvGrpSpPr/>
          <p:nvPr/>
        </p:nvGrpSpPr>
        <p:grpSpPr>
          <a:xfrm>
            <a:off x="2167211" y="1107629"/>
            <a:ext cx="3245040" cy="941400"/>
            <a:chOff x="2167211" y="1107629"/>
            <a:chExt cx="3245040" cy="941400"/>
          </a:xfrm>
        </p:grpSpPr>
        <mc:AlternateContent xmlns:mc="http://schemas.openxmlformats.org/markup-compatibility/2006" xmlns:p14="http://schemas.microsoft.com/office/powerpoint/2010/main">
          <mc:Choice Requires="p14">
            <p:contentPart p14:bwMode="auto" r:id="rId74">
              <p14:nvContentPartPr>
                <p14:cNvPr id="47" name="Ink 46">
                  <a:extLst>
                    <a:ext uri="{FF2B5EF4-FFF2-40B4-BE49-F238E27FC236}">
                      <a16:creationId xmlns:a16="http://schemas.microsoft.com/office/drawing/2014/main" id="{17BD77CC-0D2D-4739-A88A-D160BB8ECA7A}"/>
                    </a:ext>
                  </a:extLst>
                </p14:cNvPr>
                <p14:cNvContentPartPr/>
                <p14:nvPr/>
              </p14:nvContentPartPr>
              <p14:xfrm>
                <a:off x="2218691" y="1107629"/>
                <a:ext cx="41760" cy="619920"/>
              </p14:xfrm>
            </p:contentPart>
          </mc:Choice>
          <mc:Fallback xmlns="">
            <p:pic>
              <p:nvPicPr>
                <p:cNvPr id="47" name="Ink 46">
                  <a:extLst>
                    <a:ext uri="{FF2B5EF4-FFF2-40B4-BE49-F238E27FC236}">
                      <a16:creationId xmlns:a16="http://schemas.microsoft.com/office/drawing/2014/main" id="{17BD77CC-0D2D-4739-A88A-D160BB8ECA7A}"/>
                    </a:ext>
                  </a:extLst>
                </p:cNvPr>
                <p:cNvPicPr/>
                <p:nvPr/>
              </p:nvPicPr>
              <p:blipFill>
                <a:blip r:embed="rId75"/>
                <a:stretch>
                  <a:fillRect/>
                </a:stretch>
              </p:blipFill>
              <p:spPr>
                <a:xfrm>
                  <a:off x="2200691" y="1089989"/>
                  <a:ext cx="7740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89E2D532-AB61-47C1-9BD9-EADF6A2E5439}"/>
                    </a:ext>
                  </a:extLst>
                </p14:cNvPr>
                <p14:cNvContentPartPr/>
                <p14:nvPr/>
              </p14:nvContentPartPr>
              <p14:xfrm>
                <a:off x="2167211" y="1659869"/>
                <a:ext cx="213480" cy="178560"/>
              </p14:xfrm>
            </p:contentPart>
          </mc:Choice>
          <mc:Fallback xmlns="">
            <p:pic>
              <p:nvPicPr>
                <p:cNvPr id="48" name="Ink 47">
                  <a:extLst>
                    <a:ext uri="{FF2B5EF4-FFF2-40B4-BE49-F238E27FC236}">
                      <a16:creationId xmlns:a16="http://schemas.microsoft.com/office/drawing/2014/main" id="{89E2D532-AB61-47C1-9BD9-EADF6A2E5439}"/>
                    </a:ext>
                  </a:extLst>
                </p:cNvPr>
                <p:cNvPicPr/>
                <p:nvPr/>
              </p:nvPicPr>
              <p:blipFill>
                <a:blip r:embed="rId77"/>
                <a:stretch>
                  <a:fillRect/>
                </a:stretch>
              </p:blipFill>
              <p:spPr>
                <a:xfrm>
                  <a:off x="2149211" y="1642229"/>
                  <a:ext cx="24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Ink 49">
                  <a:extLst>
                    <a:ext uri="{FF2B5EF4-FFF2-40B4-BE49-F238E27FC236}">
                      <a16:creationId xmlns:a16="http://schemas.microsoft.com/office/drawing/2014/main" id="{5E855C17-E4D5-4F37-8FBA-15FE16ADDD12}"/>
                    </a:ext>
                  </a:extLst>
                </p14:cNvPr>
                <p14:cNvContentPartPr/>
                <p14:nvPr/>
              </p14:nvContentPartPr>
              <p14:xfrm>
                <a:off x="2214731" y="1964429"/>
                <a:ext cx="2438280" cy="84600"/>
              </p14:xfrm>
            </p:contentPart>
          </mc:Choice>
          <mc:Fallback xmlns="">
            <p:pic>
              <p:nvPicPr>
                <p:cNvPr id="50" name="Ink 49">
                  <a:extLst>
                    <a:ext uri="{FF2B5EF4-FFF2-40B4-BE49-F238E27FC236}">
                      <a16:creationId xmlns:a16="http://schemas.microsoft.com/office/drawing/2014/main" id="{5E855C17-E4D5-4F37-8FBA-15FE16ADDD12}"/>
                    </a:ext>
                  </a:extLst>
                </p:cNvPr>
                <p:cNvPicPr/>
                <p:nvPr/>
              </p:nvPicPr>
              <p:blipFill>
                <a:blip r:embed="rId79"/>
                <a:stretch>
                  <a:fillRect/>
                </a:stretch>
              </p:blipFill>
              <p:spPr>
                <a:xfrm>
                  <a:off x="2196731" y="1946429"/>
                  <a:ext cx="24739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D7F8B321-0943-4381-BDE4-4C6E05E0E819}"/>
                    </a:ext>
                  </a:extLst>
                </p14:cNvPr>
                <p14:cNvContentPartPr/>
                <p14:nvPr/>
              </p14:nvContentPartPr>
              <p14:xfrm>
                <a:off x="2632331" y="1730429"/>
                <a:ext cx="128160" cy="160920"/>
              </p14:xfrm>
            </p:contentPart>
          </mc:Choice>
          <mc:Fallback xmlns="">
            <p:pic>
              <p:nvPicPr>
                <p:cNvPr id="51" name="Ink 50">
                  <a:extLst>
                    <a:ext uri="{FF2B5EF4-FFF2-40B4-BE49-F238E27FC236}">
                      <a16:creationId xmlns:a16="http://schemas.microsoft.com/office/drawing/2014/main" id="{D7F8B321-0943-4381-BDE4-4C6E05E0E819}"/>
                    </a:ext>
                  </a:extLst>
                </p:cNvPr>
                <p:cNvPicPr/>
                <p:nvPr/>
              </p:nvPicPr>
              <p:blipFill>
                <a:blip r:embed="rId81"/>
                <a:stretch>
                  <a:fillRect/>
                </a:stretch>
              </p:blipFill>
              <p:spPr>
                <a:xfrm>
                  <a:off x="2614331" y="1712789"/>
                  <a:ext cx="163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8729ED7D-D00E-4B69-B33D-42CB67CF5ACB}"/>
                    </a:ext>
                  </a:extLst>
                </p14:cNvPr>
                <p14:cNvContentPartPr/>
                <p14:nvPr/>
              </p14:nvContentPartPr>
              <p14:xfrm>
                <a:off x="2837171" y="1752749"/>
                <a:ext cx="132840" cy="109440"/>
              </p14:xfrm>
            </p:contentPart>
          </mc:Choice>
          <mc:Fallback xmlns="">
            <p:pic>
              <p:nvPicPr>
                <p:cNvPr id="52" name="Ink 51">
                  <a:extLst>
                    <a:ext uri="{FF2B5EF4-FFF2-40B4-BE49-F238E27FC236}">
                      <a16:creationId xmlns:a16="http://schemas.microsoft.com/office/drawing/2014/main" id="{8729ED7D-D00E-4B69-B33D-42CB67CF5ACB}"/>
                    </a:ext>
                  </a:extLst>
                </p:cNvPr>
                <p:cNvPicPr/>
                <p:nvPr/>
              </p:nvPicPr>
              <p:blipFill>
                <a:blip r:embed="rId83"/>
                <a:stretch>
                  <a:fillRect/>
                </a:stretch>
              </p:blipFill>
              <p:spPr>
                <a:xfrm>
                  <a:off x="2819171" y="1734749"/>
                  <a:ext cx="1684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2E6F683B-22F0-4875-B72C-C7F89F4488B8}"/>
                    </a:ext>
                  </a:extLst>
                </p14:cNvPr>
                <p14:cNvContentPartPr/>
                <p14:nvPr/>
              </p14:nvContentPartPr>
              <p14:xfrm>
                <a:off x="3222011" y="1736189"/>
                <a:ext cx="25560" cy="113760"/>
              </p14:xfrm>
            </p:contentPart>
          </mc:Choice>
          <mc:Fallback xmlns="">
            <p:pic>
              <p:nvPicPr>
                <p:cNvPr id="54" name="Ink 53">
                  <a:extLst>
                    <a:ext uri="{FF2B5EF4-FFF2-40B4-BE49-F238E27FC236}">
                      <a16:creationId xmlns:a16="http://schemas.microsoft.com/office/drawing/2014/main" id="{2E6F683B-22F0-4875-B72C-C7F89F4488B8}"/>
                    </a:ext>
                  </a:extLst>
                </p:cNvPr>
                <p:cNvPicPr/>
                <p:nvPr/>
              </p:nvPicPr>
              <p:blipFill>
                <a:blip r:embed="rId85"/>
                <a:stretch>
                  <a:fillRect/>
                </a:stretch>
              </p:blipFill>
              <p:spPr>
                <a:xfrm>
                  <a:off x="3204011" y="1718189"/>
                  <a:ext cx="61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ED647A99-B83D-4CBE-942E-3B35BAE8963F}"/>
                    </a:ext>
                  </a:extLst>
                </p14:cNvPr>
                <p14:cNvContentPartPr/>
                <p14:nvPr/>
              </p14:nvContentPartPr>
              <p14:xfrm>
                <a:off x="3207611" y="1789469"/>
                <a:ext cx="99000" cy="28440"/>
              </p14:xfrm>
            </p:contentPart>
          </mc:Choice>
          <mc:Fallback xmlns="">
            <p:pic>
              <p:nvPicPr>
                <p:cNvPr id="55" name="Ink 54">
                  <a:extLst>
                    <a:ext uri="{FF2B5EF4-FFF2-40B4-BE49-F238E27FC236}">
                      <a16:creationId xmlns:a16="http://schemas.microsoft.com/office/drawing/2014/main" id="{ED647A99-B83D-4CBE-942E-3B35BAE8963F}"/>
                    </a:ext>
                  </a:extLst>
                </p:cNvPr>
                <p:cNvPicPr/>
                <p:nvPr/>
              </p:nvPicPr>
              <p:blipFill>
                <a:blip r:embed="rId87"/>
                <a:stretch>
                  <a:fillRect/>
                </a:stretch>
              </p:blipFill>
              <p:spPr>
                <a:xfrm>
                  <a:off x="3189971" y="1771469"/>
                  <a:ext cx="1346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3B50F1BC-E095-4B90-A6C3-F267C99C0046}"/>
                    </a:ext>
                  </a:extLst>
                </p14:cNvPr>
                <p14:cNvContentPartPr/>
                <p14:nvPr/>
              </p14:nvContentPartPr>
              <p14:xfrm>
                <a:off x="3434771" y="1686869"/>
                <a:ext cx="174240" cy="131760"/>
              </p14:xfrm>
            </p:contentPart>
          </mc:Choice>
          <mc:Fallback xmlns="">
            <p:pic>
              <p:nvPicPr>
                <p:cNvPr id="56" name="Ink 55">
                  <a:extLst>
                    <a:ext uri="{FF2B5EF4-FFF2-40B4-BE49-F238E27FC236}">
                      <a16:creationId xmlns:a16="http://schemas.microsoft.com/office/drawing/2014/main" id="{3B50F1BC-E095-4B90-A6C3-F267C99C0046}"/>
                    </a:ext>
                  </a:extLst>
                </p:cNvPr>
                <p:cNvPicPr/>
                <p:nvPr/>
              </p:nvPicPr>
              <p:blipFill>
                <a:blip r:embed="rId89"/>
                <a:stretch>
                  <a:fillRect/>
                </a:stretch>
              </p:blipFill>
              <p:spPr>
                <a:xfrm>
                  <a:off x="3416771" y="1668869"/>
                  <a:ext cx="209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A4CAB437-82A6-49F9-98D9-13D11CE290C1}"/>
                    </a:ext>
                  </a:extLst>
                </p14:cNvPr>
                <p14:cNvContentPartPr/>
                <p14:nvPr/>
              </p14:nvContentPartPr>
              <p14:xfrm>
                <a:off x="3743291" y="1660949"/>
                <a:ext cx="38160" cy="185040"/>
              </p14:xfrm>
            </p:contentPart>
          </mc:Choice>
          <mc:Fallback xmlns="">
            <p:pic>
              <p:nvPicPr>
                <p:cNvPr id="57" name="Ink 56">
                  <a:extLst>
                    <a:ext uri="{FF2B5EF4-FFF2-40B4-BE49-F238E27FC236}">
                      <a16:creationId xmlns:a16="http://schemas.microsoft.com/office/drawing/2014/main" id="{A4CAB437-82A6-49F9-98D9-13D11CE290C1}"/>
                    </a:ext>
                  </a:extLst>
                </p:cNvPr>
                <p:cNvPicPr/>
                <p:nvPr/>
              </p:nvPicPr>
              <p:blipFill>
                <a:blip r:embed="rId91"/>
                <a:stretch>
                  <a:fillRect/>
                </a:stretch>
              </p:blipFill>
              <p:spPr>
                <a:xfrm>
                  <a:off x="3725291" y="1643309"/>
                  <a:ext cx="738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E6E9E82B-886C-4629-A0AC-619362B42670}"/>
                    </a:ext>
                  </a:extLst>
                </p14:cNvPr>
                <p14:cNvContentPartPr/>
                <p14:nvPr/>
              </p14:nvContentPartPr>
              <p14:xfrm>
                <a:off x="3816011" y="1664909"/>
                <a:ext cx="89280" cy="163800"/>
              </p14:xfrm>
            </p:contentPart>
          </mc:Choice>
          <mc:Fallback xmlns="">
            <p:pic>
              <p:nvPicPr>
                <p:cNvPr id="58" name="Ink 57">
                  <a:extLst>
                    <a:ext uri="{FF2B5EF4-FFF2-40B4-BE49-F238E27FC236}">
                      <a16:creationId xmlns:a16="http://schemas.microsoft.com/office/drawing/2014/main" id="{E6E9E82B-886C-4629-A0AC-619362B42670}"/>
                    </a:ext>
                  </a:extLst>
                </p:cNvPr>
                <p:cNvPicPr/>
                <p:nvPr/>
              </p:nvPicPr>
              <p:blipFill>
                <a:blip r:embed="rId93"/>
                <a:stretch>
                  <a:fillRect/>
                </a:stretch>
              </p:blipFill>
              <p:spPr>
                <a:xfrm>
                  <a:off x="3798011" y="1647269"/>
                  <a:ext cx="1249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F062232A-6E2A-4E0A-B21F-B9D78F39C84C}"/>
                    </a:ext>
                  </a:extLst>
                </p14:cNvPr>
                <p14:cNvContentPartPr/>
                <p14:nvPr/>
              </p14:nvContentPartPr>
              <p14:xfrm>
                <a:off x="3789731" y="1773269"/>
                <a:ext cx="350640" cy="97920"/>
              </p14:xfrm>
            </p:contentPart>
          </mc:Choice>
          <mc:Fallback xmlns="">
            <p:pic>
              <p:nvPicPr>
                <p:cNvPr id="59" name="Ink 58">
                  <a:extLst>
                    <a:ext uri="{FF2B5EF4-FFF2-40B4-BE49-F238E27FC236}">
                      <a16:creationId xmlns:a16="http://schemas.microsoft.com/office/drawing/2014/main" id="{F062232A-6E2A-4E0A-B21F-B9D78F39C84C}"/>
                    </a:ext>
                  </a:extLst>
                </p:cNvPr>
                <p:cNvPicPr/>
                <p:nvPr/>
              </p:nvPicPr>
              <p:blipFill>
                <a:blip r:embed="rId95"/>
                <a:stretch>
                  <a:fillRect/>
                </a:stretch>
              </p:blipFill>
              <p:spPr>
                <a:xfrm>
                  <a:off x="3771731" y="1755629"/>
                  <a:ext cx="386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Ink 59">
                  <a:extLst>
                    <a:ext uri="{FF2B5EF4-FFF2-40B4-BE49-F238E27FC236}">
                      <a16:creationId xmlns:a16="http://schemas.microsoft.com/office/drawing/2014/main" id="{8506705A-DBFD-4173-A1F2-B0A7FEEF6F0C}"/>
                    </a:ext>
                  </a:extLst>
                </p14:cNvPr>
                <p14:cNvContentPartPr/>
                <p14:nvPr/>
              </p14:nvContentPartPr>
              <p14:xfrm>
                <a:off x="4148291" y="1748429"/>
                <a:ext cx="125280" cy="88560"/>
              </p14:xfrm>
            </p:contentPart>
          </mc:Choice>
          <mc:Fallback xmlns="">
            <p:pic>
              <p:nvPicPr>
                <p:cNvPr id="60" name="Ink 59">
                  <a:extLst>
                    <a:ext uri="{FF2B5EF4-FFF2-40B4-BE49-F238E27FC236}">
                      <a16:creationId xmlns:a16="http://schemas.microsoft.com/office/drawing/2014/main" id="{8506705A-DBFD-4173-A1F2-B0A7FEEF6F0C}"/>
                    </a:ext>
                  </a:extLst>
                </p:cNvPr>
                <p:cNvPicPr/>
                <p:nvPr/>
              </p:nvPicPr>
              <p:blipFill>
                <a:blip r:embed="rId97"/>
                <a:stretch>
                  <a:fillRect/>
                </a:stretch>
              </p:blipFill>
              <p:spPr>
                <a:xfrm>
                  <a:off x="4130651" y="1730429"/>
                  <a:ext cx="1609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08F0E2FF-8A8A-48F1-AD22-6C66F7477849}"/>
                    </a:ext>
                  </a:extLst>
                </p14:cNvPr>
                <p14:cNvContentPartPr/>
                <p14:nvPr/>
              </p14:nvContentPartPr>
              <p14:xfrm>
                <a:off x="4546811" y="1732589"/>
                <a:ext cx="19800" cy="106560"/>
              </p14:xfrm>
            </p:contentPart>
          </mc:Choice>
          <mc:Fallback xmlns="">
            <p:pic>
              <p:nvPicPr>
                <p:cNvPr id="62" name="Ink 61">
                  <a:extLst>
                    <a:ext uri="{FF2B5EF4-FFF2-40B4-BE49-F238E27FC236}">
                      <a16:creationId xmlns:a16="http://schemas.microsoft.com/office/drawing/2014/main" id="{08F0E2FF-8A8A-48F1-AD22-6C66F7477849}"/>
                    </a:ext>
                  </a:extLst>
                </p:cNvPr>
                <p:cNvPicPr/>
                <p:nvPr/>
              </p:nvPicPr>
              <p:blipFill>
                <a:blip r:embed="rId99"/>
                <a:stretch>
                  <a:fillRect/>
                </a:stretch>
              </p:blipFill>
              <p:spPr>
                <a:xfrm>
                  <a:off x="4529171" y="1714949"/>
                  <a:ext cx="55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CA71120C-EFA6-429E-9892-C0773D9E8FD6}"/>
                    </a:ext>
                  </a:extLst>
                </p14:cNvPr>
                <p14:cNvContentPartPr/>
                <p14:nvPr/>
              </p14:nvContentPartPr>
              <p14:xfrm>
                <a:off x="4501451" y="1807829"/>
                <a:ext cx="79920" cy="22680"/>
              </p14:xfrm>
            </p:contentPart>
          </mc:Choice>
          <mc:Fallback xmlns="">
            <p:pic>
              <p:nvPicPr>
                <p:cNvPr id="63" name="Ink 62">
                  <a:extLst>
                    <a:ext uri="{FF2B5EF4-FFF2-40B4-BE49-F238E27FC236}">
                      <a16:creationId xmlns:a16="http://schemas.microsoft.com/office/drawing/2014/main" id="{CA71120C-EFA6-429E-9892-C0773D9E8FD6}"/>
                    </a:ext>
                  </a:extLst>
                </p:cNvPr>
                <p:cNvPicPr/>
                <p:nvPr/>
              </p:nvPicPr>
              <p:blipFill>
                <a:blip r:embed="rId101"/>
                <a:stretch>
                  <a:fillRect/>
                </a:stretch>
              </p:blipFill>
              <p:spPr>
                <a:xfrm>
                  <a:off x="4483811" y="1789829"/>
                  <a:ext cx="115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1E986F12-FEC9-45F4-96D1-CFAEF4EF176D}"/>
                    </a:ext>
                  </a:extLst>
                </p14:cNvPr>
                <p14:cNvContentPartPr/>
                <p14:nvPr/>
              </p14:nvContentPartPr>
              <p14:xfrm>
                <a:off x="4780091" y="1646189"/>
                <a:ext cx="18720" cy="110880"/>
              </p14:xfrm>
            </p:contentPart>
          </mc:Choice>
          <mc:Fallback xmlns="">
            <p:pic>
              <p:nvPicPr>
                <p:cNvPr id="64" name="Ink 63">
                  <a:extLst>
                    <a:ext uri="{FF2B5EF4-FFF2-40B4-BE49-F238E27FC236}">
                      <a16:creationId xmlns:a16="http://schemas.microsoft.com/office/drawing/2014/main" id="{1E986F12-FEC9-45F4-96D1-CFAEF4EF176D}"/>
                    </a:ext>
                  </a:extLst>
                </p:cNvPr>
                <p:cNvPicPr/>
                <p:nvPr/>
              </p:nvPicPr>
              <p:blipFill>
                <a:blip r:embed="rId103"/>
                <a:stretch>
                  <a:fillRect/>
                </a:stretch>
              </p:blipFill>
              <p:spPr>
                <a:xfrm>
                  <a:off x="4762451" y="1628189"/>
                  <a:ext cx="54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EF473633-ABB5-47AD-9630-04326C99C714}"/>
                    </a:ext>
                  </a:extLst>
                </p14:cNvPr>
                <p14:cNvContentPartPr/>
                <p14:nvPr/>
              </p14:nvContentPartPr>
              <p14:xfrm>
                <a:off x="4734371" y="1759229"/>
                <a:ext cx="189720" cy="27360"/>
              </p14:xfrm>
            </p:contentPart>
          </mc:Choice>
          <mc:Fallback xmlns="">
            <p:pic>
              <p:nvPicPr>
                <p:cNvPr id="65" name="Ink 64">
                  <a:extLst>
                    <a:ext uri="{FF2B5EF4-FFF2-40B4-BE49-F238E27FC236}">
                      <a16:creationId xmlns:a16="http://schemas.microsoft.com/office/drawing/2014/main" id="{EF473633-ABB5-47AD-9630-04326C99C714}"/>
                    </a:ext>
                  </a:extLst>
                </p:cNvPr>
                <p:cNvPicPr/>
                <p:nvPr/>
              </p:nvPicPr>
              <p:blipFill>
                <a:blip r:embed="rId105"/>
                <a:stretch>
                  <a:fillRect/>
                </a:stretch>
              </p:blipFill>
              <p:spPr>
                <a:xfrm>
                  <a:off x="4716731" y="1741229"/>
                  <a:ext cx="225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C7E9AED0-2EDF-40BB-BA27-C3FD78E729B5}"/>
                    </a:ext>
                  </a:extLst>
                </p14:cNvPr>
                <p14:cNvContentPartPr/>
                <p14:nvPr/>
              </p14:nvContentPartPr>
              <p14:xfrm>
                <a:off x="4792691" y="1808909"/>
                <a:ext cx="153720" cy="111600"/>
              </p14:xfrm>
            </p:contentPart>
          </mc:Choice>
          <mc:Fallback xmlns="">
            <p:pic>
              <p:nvPicPr>
                <p:cNvPr id="66" name="Ink 65">
                  <a:extLst>
                    <a:ext uri="{FF2B5EF4-FFF2-40B4-BE49-F238E27FC236}">
                      <a16:creationId xmlns:a16="http://schemas.microsoft.com/office/drawing/2014/main" id="{C7E9AED0-2EDF-40BB-BA27-C3FD78E729B5}"/>
                    </a:ext>
                  </a:extLst>
                </p:cNvPr>
                <p:cNvPicPr/>
                <p:nvPr/>
              </p:nvPicPr>
              <p:blipFill>
                <a:blip r:embed="rId107"/>
                <a:stretch>
                  <a:fillRect/>
                </a:stretch>
              </p:blipFill>
              <p:spPr>
                <a:xfrm>
                  <a:off x="4774691" y="1791269"/>
                  <a:ext cx="189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Ink 66">
                  <a:extLst>
                    <a:ext uri="{FF2B5EF4-FFF2-40B4-BE49-F238E27FC236}">
                      <a16:creationId xmlns:a16="http://schemas.microsoft.com/office/drawing/2014/main" id="{EB6895BC-EBA9-4337-AF9F-E22DF2E98689}"/>
                    </a:ext>
                  </a:extLst>
                </p14:cNvPr>
                <p14:cNvContentPartPr/>
                <p14:nvPr/>
              </p14:nvContentPartPr>
              <p14:xfrm>
                <a:off x="5033891" y="1690829"/>
                <a:ext cx="137520" cy="176400"/>
              </p14:xfrm>
            </p:contentPart>
          </mc:Choice>
          <mc:Fallback xmlns="">
            <p:pic>
              <p:nvPicPr>
                <p:cNvPr id="67" name="Ink 66">
                  <a:extLst>
                    <a:ext uri="{FF2B5EF4-FFF2-40B4-BE49-F238E27FC236}">
                      <a16:creationId xmlns:a16="http://schemas.microsoft.com/office/drawing/2014/main" id="{EB6895BC-EBA9-4337-AF9F-E22DF2E98689}"/>
                    </a:ext>
                  </a:extLst>
                </p:cNvPr>
                <p:cNvPicPr/>
                <p:nvPr/>
              </p:nvPicPr>
              <p:blipFill>
                <a:blip r:embed="rId109"/>
                <a:stretch>
                  <a:fillRect/>
                </a:stretch>
              </p:blipFill>
              <p:spPr>
                <a:xfrm>
                  <a:off x="5016251" y="1672829"/>
                  <a:ext cx="173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Ink 67">
                  <a:extLst>
                    <a:ext uri="{FF2B5EF4-FFF2-40B4-BE49-F238E27FC236}">
                      <a16:creationId xmlns:a16="http://schemas.microsoft.com/office/drawing/2014/main" id="{29B6E00B-8C28-4DF1-8E16-8215FD26BB31}"/>
                    </a:ext>
                  </a:extLst>
                </p14:cNvPr>
                <p14:cNvContentPartPr/>
                <p14:nvPr/>
              </p14:nvContentPartPr>
              <p14:xfrm>
                <a:off x="5252771" y="1791989"/>
                <a:ext cx="141480" cy="91080"/>
              </p14:xfrm>
            </p:contentPart>
          </mc:Choice>
          <mc:Fallback xmlns="">
            <p:pic>
              <p:nvPicPr>
                <p:cNvPr id="68" name="Ink 67">
                  <a:extLst>
                    <a:ext uri="{FF2B5EF4-FFF2-40B4-BE49-F238E27FC236}">
                      <a16:creationId xmlns:a16="http://schemas.microsoft.com/office/drawing/2014/main" id="{29B6E00B-8C28-4DF1-8E16-8215FD26BB31}"/>
                    </a:ext>
                  </a:extLst>
                </p:cNvPr>
                <p:cNvPicPr/>
                <p:nvPr/>
              </p:nvPicPr>
              <p:blipFill>
                <a:blip r:embed="rId111"/>
                <a:stretch>
                  <a:fillRect/>
                </a:stretch>
              </p:blipFill>
              <p:spPr>
                <a:xfrm>
                  <a:off x="5234771" y="1774349"/>
                  <a:ext cx="177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Ink 68">
                  <a:extLst>
                    <a:ext uri="{FF2B5EF4-FFF2-40B4-BE49-F238E27FC236}">
                      <a16:creationId xmlns:a16="http://schemas.microsoft.com/office/drawing/2014/main" id="{C672CE97-5074-4E79-B233-D3479D75B83F}"/>
                    </a:ext>
                  </a:extLst>
                </p14:cNvPr>
                <p14:cNvContentPartPr/>
                <p14:nvPr/>
              </p14:nvContentPartPr>
              <p14:xfrm>
                <a:off x="4575971" y="2020949"/>
                <a:ext cx="836280" cy="24840"/>
              </p14:xfrm>
            </p:contentPart>
          </mc:Choice>
          <mc:Fallback xmlns="">
            <p:pic>
              <p:nvPicPr>
                <p:cNvPr id="69" name="Ink 68">
                  <a:extLst>
                    <a:ext uri="{FF2B5EF4-FFF2-40B4-BE49-F238E27FC236}">
                      <a16:creationId xmlns:a16="http://schemas.microsoft.com/office/drawing/2014/main" id="{C672CE97-5074-4E79-B233-D3479D75B83F}"/>
                    </a:ext>
                  </a:extLst>
                </p:cNvPr>
                <p:cNvPicPr/>
                <p:nvPr/>
              </p:nvPicPr>
              <p:blipFill>
                <a:blip r:embed="rId113"/>
                <a:stretch>
                  <a:fillRect/>
                </a:stretch>
              </p:blipFill>
              <p:spPr>
                <a:xfrm>
                  <a:off x="4558331" y="2003309"/>
                  <a:ext cx="871920" cy="60480"/>
                </a:xfrm>
                <a:prstGeom prst="rect">
                  <a:avLst/>
                </a:prstGeom>
              </p:spPr>
            </p:pic>
          </mc:Fallback>
        </mc:AlternateContent>
      </p:grpSp>
      <p:grpSp>
        <p:nvGrpSpPr>
          <p:cNvPr id="73" name="Group 72">
            <a:extLst>
              <a:ext uri="{FF2B5EF4-FFF2-40B4-BE49-F238E27FC236}">
                <a16:creationId xmlns:a16="http://schemas.microsoft.com/office/drawing/2014/main" id="{F24BA00E-11AB-4FE6-960C-749D7E0759E4}"/>
              </a:ext>
            </a:extLst>
          </p:cNvPr>
          <p:cNvGrpSpPr/>
          <p:nvPr/>
        </p:nvGrpSpPr>
        <p:grpSpPr>
          <a:xfrm>
            <a:off x="3367091" y="2251709"/>
            <a:ext cx="188280" cy="752040"/>
            <a:chOff x="3367091" y="2251709"/>
            <a:chExt cx="188280" cy="752040"/>
          </a:xfrm>
        </p:grpSpPr>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0A25F571-7058-4652-AA47-9BC69FE7A823}"/>
                    </a:ext>
                  </a:extLst>
                </p14:cNvPr>
                <p14:cNvContentPartPr/>
                <p14:nvPr/>
              </p14:nvContentPartPr>
              <p14:xfrm>
                <a:off x="3405251" y="2251709"/>
                <a:ext cx="27000" cy="709560"/>
              </p14:xfrm>
            </p:contentPart>
          </mc:Choice>
          <mc:Fallback xmlns="">
            <p:pic>
              <p:nvPicPr>
                <p:cNvPr id="71" name="Ink 70">
                  <a:extLst>
                    <a:ext uri="{FF2B5EF4-FFF2-40B4-BE49-F238E27FC236}">
                      <a16:creationId xmlns:a16="http://schemas.microsoft.com/office/drawing/2014/main" id="{0A25F571-7058-4652-AA47-9BC69FE7A823}"/>
                    </a:ext>
                  </a:extLst>
                </p:cNvPr>
                <p:cNvPicPr/>
                <p:nvPr/>
              </p:nvPicPr>
              <p:blipFill>
                <a:blip r:embed="rId115"/>
                <a:stretch>
                  <a:fillRect/>
                </a:stretch>
              </p:blipFill>
              <p:spPr>
                <a:xfrm>
                  <a:off x="3387251" y="2234069"/>
                  <a:ext cx="6264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6ED01DC8-4C20-463B-9393-0FFAC2B22E94}"/>
                    </a:ext>
                  </a:extLst>
                </p14:cNvPr>
                <p14:cNvContentPartPr/>
                <p14:nvPr/>
              </p14:nvContentPartPr>
              <p14:xfrm>
                <a:off x="3367091" y="2863349"/>
                <a:ext cx="188280" cy="140400"/>
              </p14:xfrm>
            </p:contentPart>
          </mc:Choice>
          <mc:Fallback xmlns="">
            <p:pic>
              <p:nvPicPr>
                <p:cNvPr id="72" name="Ink 71">
                  <a:extLst>
                    <a:ext uri="{FF2B5EF4-FFF2-40B4-BE49-F238E27FC236}">
                      <a16:creationId xmlns:a16="http://schemas.microsoft.com/office/drawing/2014/main" id="{6ED01DC8-4C20-463B-9393-0FFAC2B22E94}"/>
                    </a:ext>
                  </a:extLst>
                </p:cNvPr>
                <p:cNvPicPr/>
                <p:nvPr/>
              </p:nvPicPr>
              <p:blipFill>
                <a:blip r:embed="rId117"/>
                <a:stretch>
                  <a:fillRect/>
                </a:stretch>
              </p:blipFill>
              <p:spPr>
                <a:xfrm>
                  <a:off x="3349091" y="2845349"/>
                  <a:ext cx="223920" cy="176040"/>
                </a:xfrm>
                <a:prstGeom prst="rect">
                  <a:avLst/>
                </a:prstGeom>
              </p:spPr>
            </p:pic>
          </mc:Fallback>
        </mc:AlternateContent>
      </p:grpSp>
      <p:grpSp>
        <p:nvGrpSpPr>
          <p:cNvPr id="100" name="Group 99">
            <a:extLst>
              <a:ext uri="{FF2B5EF4-FFF2-40B4-BE49-F238E27FC236}">
                <a16:creationId xmlns:a16="http://schemas.microsoft.com/office/drawing/2014/main" id="{5454112B-D88F-4B3C-A31A-EEE2D4633257}"/>
              </a:ext>
            </a:extLst>
          </p:cNvPr>
          <p:cNvGrpSpPr/>
          <p:nvPr/>
        </p:nvGrpSpPr>
        <p:grpSpPr>
          <a:xfrm>
            <a:off x="2575451" y="1143629"/>
            <a:ext cx="2130840" cy="234720"/>
            <a:chOff x="2575451" y="1143629"/>
            <a:chExt cx="2130840" cy="234720"/>
          </a:xfrm>
        </p:grpSpPr>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A2DEAAAD-2B22-4CF0-A1B5-2418C7860BC0}"/>
                    </a:ext>
                  </a:extLst>
                </p14:cNvPr>
                <p14:cNvContentPartPr/>
                <p14:nvPr/>
              </p14:nvContentPartPr>
              <p14:xfrm>
                <a:off x="2575451" y="1212389"/>
                <a:ext cx="165600" cy="165960"/>
              </p14:xfrm>
            </p:contentPart>
          </mc:Choice>
          <mc:Fallback xmlns="">
            <p:pic>
              <p:nvPicPr>
                <p:cNvPr id="74" name="Ink 73">
                  <a:extLst>
                    <a:ext uri="{FF2B5EF4-FFF2-40B4-BE49-F238E27FC236}">
                      <a16:creationId xmlns:a16="http://schemas.microsoft.com/office/drawing/2014/main" id="{A2DEAAAD-2B22-4CF0-A1B5-2418C7860BC0}"/>
                    </a:ext>
                  </a:extLst>
                </p:cNvPr>
                <p:cNvPicPr/>
                <p:nvPr/>
              </p:nvPicPr>
              <p:blipFill>
                <a:blip r:embed="rId119"/>
                <a:stretch>
                  <a:fillRect/>
                </a:stretch>
              </p:blipFill>
              <p:spPr>
                <a:xfrm>
                  <a:off x="2557811" y="1194389"/>
                  <a:ext cx="2012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024D7F33-0C40-4605-90BE-0117167803F6}"/>
                    </a:ext>
                  </a:extLst>
                </p14:cNvPr>
                <p14:cNvContentPartPr/>
                <p14:nvPr/>
              </p14:nvContentPartPr>
              <p14:xfrm>
                <a:off x="2816651" y="1188629"/>
                <a:ext cx="29520" cy="172800"/>
              </p14:xfrm>
            </p:contentPart>
          </mc:Choice>
          <mc:Fallback xmlns="">
            <p:pic>
              <p:nvPicPr>
                <p:cNvPr id="75" name="Ink 74">
                  <a:extLst>
                    <a:ext uri="{FF2B5EF4-FFF2-40B4-BE49-F238E27FC236}">
                      <a16:creationId xmlns:a16="http://schemas.microsoft.com/office/drawing/2014/main" id="{024D7F33-0C40-4605-90BE-0117167803F6}"/>
                    </a:ext>
                  </a:extLst>
                </p:cNvPr>
                <p:cNvPicPr/>
                <p:nvPr/>
              </p:nvPicPr>
              <p:blipFill>
                <a:blip r:embed="rId121"/>
                <a:stretch>
                  <a:fillRect/>
                </a:stretch>
              </p:blipFill>
              <p:spPr>
                <a:xfrm>
                  <a:off x="2798651" y="1170989"/>
                  <a:ext cx="65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E47FF9E3-CF96-40AB-8E42-8CF098F9E1B0}"/>
                    </a:ext>
                  </a:extLst>
                </p14:cNvPr>
                <p14:cNvContentPartPr/>
                <p14:nvPr/>
              </p14:nvContentPartPr>
              <p14:xfrm>
                <a:off x="2910611" y="1176749"/>
                <a:ext cx="58680" cy="187920"/>
              </p14:xfrm>
            </p:contentPart>
          </mc:Choice>
          <mc:Fallback xmlns="">
            <p:pic>
              <p:nvPicPr>
                <p:cNvPr id="76" name="Ink 75">
                  <a:extLst>
                    <a:ext uri="{FF2B5EF4-FFF2-40B4-BE49-F238E27FC236}">
                      <a16:creationId xmlns:a16="http://schemas.microsoft.com/office/drawing/2014/main" id="{E47FF9E3-CF96-40AB-8E42-8CF098F9E1B0}"/>
                    </a:ext>
                  </a:extLst>
                </p:cNvPr>
                <p:cNvPicPr/>
                <p:nvPr/>
              </p:nvPicPr>
              <p:blipFill>
                <a:blip r:embed="rId123"/>
                <a:stretch>
                  <a:fillRect/>
                </a:stretch>
              </p:blipFill>
              <p:spPr>
                <a:xfrm>
                  <a:off x="2892971" y="1158749"/>
                  <a:ext cx="943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C2EA181C-C47A-4CB4-AF47-2B9981F9E2B6}"/>
                    </a:ext>
                  </a:extLst>
                </p14:cNvPr>
                <p14:cNvContentPartPr/>
                <p14:nvPr/>
              </p14:nvContentPartPr>
              <p14:xfrm>
                <a:off x="2860931" y="1305629"/>
                <a:ext cx="107640" cy="27360"/>
              </p14:xfrm>
            </p:contentPart>
          </mc:Choice>
          <mc:Fallback xmlns="">
            <p:pic>
              <p:nvPicPr>
                <p:cNvPr id="77" name="Ink 76">
                  <a:extLst>
                    <a:ext uri="{FF2B5EF4-FFF2-40B4-BE49-F238E27FC236}">
                      <a16:creationId xmlns:a16="http://schemas.microsoft.com/office/drawing/2014/main" id="{C2EA181C-C47A-4CB4-AF47-2B9981F9E2B6}"/>
                    </a:ext>
                  </a:extLst>
                </p:cNvPr>
                <p:cNvPicPr/>
                <p:nvPr/>
              </p:nvPicPr>
              <p:blipFill>
                <a:blip r:embed="rId125"/>
                <a:stretch>
                  <a:fillRect/>
                </a:stretch>
              </p:blipFill>
              <p:spPr>
                <a:xfrm>
                  <a:off x="2842931" y="1287629"/>
                  <a:ext cx="143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Ink 77">
                  <a:extLst>
                    <a:ext uri="{FF2B5EF4-FFF2-40B4-BE49-F238E27FC236}">
                      <a16:creationId xmlns:a16="http://schemas.microsoft.com/office/drawing/2014/main" id="{4DF12B79-D578-4051-B9B4-66C15149B130}"/>
                    </a:ext>
                  </a:extLst>
                </p14:cNvPr>
                <p14:cNvContentPartPr/>
                <p14:nvPr/>
              </p14:nvContentPartPr>
              <p14:xfrm>
                <a:off x="3000251" y="1298789"/>
                <a:ext cx="156240" cy="74160"/>
              </p14:xfrm>
            </p:contentPart>
          </mc:Choice>
          <mc:Fallback xmlns="">
            <p:pic>
              <p:nvPicPr>
                <p:cNvPr id="78" name="Ink 77">
                  <a:extLst>
                    <a:ext uri="{FF2B5EF4-FFF2-40B4-BE49-F238E27FC236}">
                      <a16:creationId xmlns:a16="http://schemas.microsoft.com/office/drawing/2014/main" id="{4DF12B79-D578-4051-B9B4-66C15149B130}"/>
                    </a:ext>
                  </a:extLst>
                </p:cNvPr>
                <p:cNvPicPr/>
                <p:nvPr/>
              </p:nvPicPr>
              <p:blipFill>
                <a:blip r:embed="rId127"/>
                <a:stretch>
                  <a:fillRect/>
                </a:stretch>
              </p:blipFill>
              <p:spPr>
                <a:xfrm>
                  <a:off x="2982251" y="1281149"/>
                  <a:ext cx="191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9" name="Ink 78">
                  <a:extLst>
                    <a:ext uri="{FF2B5EF4-FFF2-40B4-BE49-F238E27FC236}">
                      <a16:creationId xmlns:a16="http://schemas.microsoft.com/office/drawing/2014/main" id="{2AE3AE8D-60DF-474B-8F61-549F39C17B6A}"/>
                    </a:ext>
                  </a:extLst>
                </p14:cNvPr>
                <p14:cNvContentPartPr/>
                <p14:nvPr/>
              </p14:nvContentPartPr>
              <p14:xfrm>
                <a:off x="3247211" y="1258469"/>
                <a:ext cx="117360" cy="47880"/>
              </p14:xfrm>
            </p:contentPart>
          </mc:Choice>
          <mc:Fallback xmlns="">
            <p:pic>
              <p:nvPicPr>
                <p:cNvPr id="79" name="Ink 78">
                  <a:extLst>
                    <a:ext uri="{FF2B5EF4-FFF2-40B4-BE49-F238E27FC236}">
                      <a16:creationId xmlns:a16="http://schemas.microsoft.com/office/drawing/2014/main" id="{2AE3AE8D-60DF-474B-8F61-549F39C17B6A}"/>
                    </a:ext>
                  </a:extLst>
                </p:cNvPr>
                <p:cNvPicPr/>
                <p:nvPr/>
              </p:nvPicPr>
              <p:blipFill>
                <a:blip r:embed="rId129"/>
                <a:stretch>
                  <a:fillRect/>
                </a:stretch>
              </p:blipFill>
              <p:spPr>
                <a:xfrm>
                  <a:off x="3229211" y="1240829"/>
                  <a:ext cx="153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0" name="Ink 79">
                  <a:extLst>
                    <a:ext uri="{FF2B5EF4-FFF2-40B4-BE49-F238E27FC236}">
                      <a16:creationId xmlns:a16="http://schemas.microsoft.com/office/drawing/2014/main" id="{EC29D5D4-D2D0-4E0A-AE64-86CEF38E8E3B}"/>
                    </a:ext>
                  </a:extLst>
                </p14:cNvPr>
                <p14:cNvContentPartPr/>
                <p14:nvPr/>
              </p14:nvContentPartPr>
              <p14:xfrm>
                <a:off x="3481571" y="1216709"/>
                <a:ext cx="112680" cy="14760"/>
              </p14:xfrm>
            </p:contentPart>
          </mc:Choice>
          <mc:Fallback xmlns="">
            <p:pic>
              <p:nvPicPr>
                <p:cNvPr id="80" name="Ink 79">
                  <a:extLst>
                    <a:ext uri="{FF2B5EF4-FFF2-40B4-BE49-F238E27FC236}">
                      <a16:creationId xmlns:a16="http://schemas.microsoft.com/office/drawing/2014/main" id="{EC29D5D4-D2D0-4E0A-AE64-86CEF38E8E3B}"/>
                    </a:ext>
                  </a:extLst>
                </p:cNvPr>
                <p:cNvPicPr/>
                <p:nvPr/>
              </p:nvPicPr>
              <p:blipFill>
                <a:blip r:embed="rId131"/>
                <a:stretch>
                  <a:fillRect/>
                </a:stretch>
              </p:blipFill>
              <p:spPr>
                <a:xfrm>
                  <a:off x="3463931" y="1199069"/>
                  <a:ext cx="148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Ink 80">
                  <a:extLst>
                    <a:ext uri="{FF2B5EF4-FFF2-40B4-BE49-F238E27FC236}">
                      <a16:creationId xmlns:a16="http://schemas.microsoft.com/office/drawing/2014/main" id="{BB7B1CB8-5F4F-4BC8-B259-F3EF6A86B5C5}"/>
                    </a:ext>
                  </a:extLst>
                </p14:cNvPr>
                <p14:cNvContentPartPr/>
                <p14:nvPr/>
              </p14:nvContentPartPr>
              <p14:xfrm>
                <a:off x="3678851" y="1168109"/>
                <a:ext cx="159120" cy="145440"/>
              </p14:xfrm>
            </p:contentPart>
          </mc:Choice>
          <mc:Fallback xmlns="">
            <p:pic>
              <p:nvPicPr>
                <p:cNvPr id="81" name="Ink 80">
                  <a:extLst>
                    <a:ext uri="{FF2B5EF4-FFF2-40B4-BE49-F238E27FC236}">
                      <a16:creationId xmlns:a16="http://schemas.microsoft.com/office/drawing/2014/main" id="{BB7B1CB8-5F4F-4BC8-B259-F3EF6A86B5C5}"/>
                    </a:ext>
                  </a:extLst>
                </p:cNvPr>
                <p:cNvPicPr/>
                <p:nvPr/>
              </p:nvPicPr>
              <p:blipFill>
                <a:blip r:embed="rId133"/>
                <a:stretch>
                  <a:fillRect/>
                </a:stretch>
              </p:blipFill>
              <p:spPr>
                <a:xfrm>
                  <a:off x="3661211" y="1150109"/>
                  <a:ext cx="194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Ink 81">
                  <a:extLst>
                    <a:ext uri="{FF2B5EF4-FFF2-40B4-BE49-F238E27FC236}">
                      <a16:creationId xmlns:a16="http://schemas.microsoft.com/office/drawing/2014/main" id="{7F449B18-5DD5-41E6-BDD7-288A7F64E611}"/>
                    </a:ext>
                  </a:extLst>
                </p14:cNvPr>
                <p14:cNvContentPartPr/>
                <p14:nvPr/>
              </p14:nvContentPartPr>
              <p14:xfrm>
                <a:off x="3935531" y="1172069"/>
                <a:ext cx="113040" cy="128880"/>
              </p14:xfrm>
            </p:contentPart>
          </mc:Choice>
          <mc:Fallback xmlns="">
            <p:pic>
              <p:nvPicPr>
                <p:cNvPr id="82" name="Ink 81">
                  <a:extLst>
                    <a:ext uri="{FF2B5EF4-FFF2-40B4-BE49-F238E27FC236}">
                      <a16:creationId xmlns:a16="http://schemas.microsoft.com/office/drawing/2014/main" id="{7F449B18-5DD5-41E6-BDD7-288A7F64E611}"/>
                    </a:ext>
                  </a:extLst>
                </p:cNvPr>
                <p:cNvPicPr/>
                <p:nvPr/>
              </p:nvPicPr>
              <p:blipFill>
                <a:blip r:embed="rId135"/>
                <a:stretch>
                  <a:fillRect/>
                </a:stretch>
              </p:blipFill>
              <p:spPr>
                <a:xfrm>
                  <a:off x="3917891" y="1154069"/>
                  <a:ext cx="148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Ink 82">
                  <a:extLst>
                    <a:ext uri="{FF2B5EF4-FFF2-40B4-BE49-F238E27FC236}">
                      <a16:creationId xmlns:a16="http://schemas.microsoft.com/office/drawing/2014/main" id="{DD65DEA6-DFA5-42D9-9FF7-596E7E0F40A4}"/>
                    </a:ext>
                  </a:extLst>
                </p14:cNvPr>
                <p14:cNvContentPartPr/>
                <p14:nvPr/>
              </p14:nvContentPartPr>
              <p14:xfrm>
                <a:off x="4059731" y="1143629"/>
                <a:ext cx="192240" cy="181080"/>
              </p14:xfrm>
            </p:contentPart>
          </mc:Choice>
          <mc:Fallback xmlns="">
            <p:pic>
              <p:nvPicPr>
                <p:cNvPr id="83" name="Ink 82">
                  <a:extLst>
                    <a:ext uri="{FF2B5EF4-FFF2-40B4-BE49-F238E27FC236}">
                      <a16:creationId xmlns:a16="http://schemas.microsoft.com/office/drawing/2014/main" id="{DD65DEA6-DFA5-42D9-9FF7-596E7E0F40A4}"/>
                    </a:ext>
                  </a:extLst>
                </p:cNvPr>
                <p:cNvPicPr/>
                <p:nvPr/>
              </p:nvPicPr>
              <p:blipFill>
                <a:blip r:embed="rId137"/>
                <a:stretch>
                  <a:fillRect/>
                </a:stretch>
              </p:blipFill>
              <p:spPr>
                <a:xfrm>
                  <a:off x="4041731" y="1125989"/>
                  <a:ext cx="227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Ink 83">
                  <a:extLst>
                    <a:ext uri="{FF2B5EF4-FFF2-40B4-BE49-F238E27FC236}">
                      <a16:creationId xmlns:a16="http://schemas.microsoft.com/office/drawing/2014/main" id="{602BE29E-FD46-4568-8745-8C2E554E3266}"/>
                    </a:ext>
                  </a:extLst>
                </p14:cNvPr>
                <p14:cNvContentPartPr/>
                <p14:nvPr/>
              </p14:nvContentPartPr>
              <p14:xfrm>
                <a:off x="4368251" y="1179629"/>
                <a:ext cx="128520" cy="141480"/>
              </p14:xfrm>
            </p:contentPart>
          </mc:Choice>
          <mc:Fallback xmlns="">
            <p:pic>
              <p:nvPicPr>
                <p:cNvPr id="84" name="Ink 83">
                  <a:extLst>
                    <a:ext uri="{FF2B5EF4-FFF2-40B4-BE49-F238E27FC236}">
                      <a16:creationId xmlns:a16="http://schemas.microsoft.com/office/drawing/2014/main" id="{602BE29E-FD46-4568-8745-8C2E554E3266}"/>
                    </a:ext>
                  </a:extLst>
                </p:cNvPr>
                <p:cNvPicPr/>
                <p:nvPr/>
              </p:nvPicPr>
              <p:blipFill>
                <a:blip r:embed="rId139"/>
                <a:stretch>
                  <a:fillRect/>
                </a:stretch>
              </p:blipFill>
              <p:spPr>
                <a:xfrm>
                  <a:off x="4350251" y="1161629"/>
                  <a:ext cx="1641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Ink 84">
                  <a:extLst>
                    <a:ext uri="{FF2B5EF4-FFF2-40B4-BE49-F238E27FC236}">
                      <a16:creationId xmlns:a16="http://schemas.microsoft.com/office/drawing/2014/main" id="{B10C78A2-D706-47E1-B122-662369F10C7F}"/>
                    </a:ext>
                  </a:extLst>
                </p14:cNvPr>
                <p14:cNvContentPartPr/>
                <p14:nvPr/>
              </p14:nvContentPartPr>
              <p14:xfrm>
                <a:off x="4598651" y="1143989"/>
                <a:ext cx="51840" cy="165600"/>
              </p14:xfrm>
            </p:contentPart>
          </mc:Choice>
          <mc:Fallback xmlns="">
            <p:pic>
              <p:nvPicPr>
                <p:cNvPr id="85" name="Ink 84">
                  <a:extLst>
                    <a:ext uri="{FF2B5EF4-FFF2-40B4-BE49-F238E27FC236}">
                      <a16:creationId xmlns:a16="http://schemas.microsoft.com/office/drawing/2014/main" id="{B10C78A2-D706-47E1-B122-662369F10C7F}"/>
                    </a:ext>
                  </a:extLst>
                </p:cNvPr>
                <p:cNvPicPr/>
                <p:nvPr/>
              </p:nvPicPr>
              <p:blipFill>
                <a:blip r:embed="rId141"/>
                <a:stretch>
                  <a:fillRect/>
                </a:stretch>
              </p:blipFill>
              <p:spPr>
                <a:xfrm>
                  <a:off x="4580651" y="1125989"/>
                  <a:ext cx="87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Ink 85">
                  <a:extLst>
                    <a:ext uri="{FF2B5EF4-FFF2-40B4-BE49-F238E27FC236}">
                      <a16:creationId xmlns:a16="http://schemas.microsoft.com/office/drawing/2014/main" id="{CFC58F0B-C973-4B0C-A658-CA2BECF64966}"/>
                    </a:ext>
                  </a:extLst>
                </p14:cNvPr>
                <p14:cNvContentPartPr/>
                <p14:nvPr/>
              </p14:nvContentPartPr>
              <p14:xfrm>
                <a:off x="4570571" y="1151909"/>
                <a:ext cx="135720" cy="36360"/>
              </p14:xfrm>
            </p:contentPart>
          </mc:Choice>
          <mc:Fallback xmlns="">
            <p:pic>
              <p:nvPicPr>
                <p:cNvPr id="86" name="Ink 85">
                  <a:extLst>
                    <a:ext uri="{FF2B5EF4-FFF2-40B4-BE49-F238E27FC236}">
                      <a16:creationId xmlns:a16="http://schemas.microsoft.com/office/drawing/2014/main" id="{CFC58F0B-C973-4B0C-A658-CA2BECF64966}"/>
                    </a:ext>
                  </a:extLst>
                </p:cNvPr>
                <p:cNvPicPr/>
                <p:nvPr/>
              </p:nvPicPr>
              <p:blipFill>
                <a:blip r:embed="rId143"/>
                <a:stretch>
                  <a:fillRect/>
                </a:stretch>
              </p:blipFill>
              <p:spPr>
                <a:xfrm>
                  <a:off x="4552571" y="1134269"/>
                  <a:ext cx="171360" cy="72000"/>
                </a:xfrm>
                <a:prstGeom prst="rect">
                  <a:avLst/>
                </a:prstGeom>
              </p:spPr>
            </p:pic>
          </mc:Fallback>
        </mc:AlternateContent>
      </p:grpSp>
      <p:grpSp>
        <p:nvGrpSpPr>
          <p:cNvPr id="99" name="Group 98">
            <a:extLst>
              <a:ext uri="{FF2B5EF4-FFF2-40B4-BE49-F238E27FC236}">
                <a16:creationId xmlns:a16="http://schemas.microsoft.com/office/drawing/2014/main" id="{4403D7D8-160E-47AA-B6B4-0F2E63763450}"/>
              </a:ext>
            </a:extLst>
          </p:cNvPr>
          <p:cNvGrpSpPr/>
          <p:nvPr/>
        </p:nvGrpSpPr>
        <p:grpSpPr>
          <a:xfrm>
            <a:off x="3709091" y="2464829"/>
            <a:ext cx="1998720" cy="299880"/>
            <a:chOff x="3709091" y="2464829"/>
            <a:chExt cx="1998720" cy="299880"/>
          </a:xfrm>
        </p:grpSpPr>
        <mc:AlternateContent xmlns:mc="http://schemas.openxmlformats.org/markup-compatibility/2006" xmlns:p14="http://schemas.microsoft.com/office/powerpoint/2010/main">
          <mc:Choice Requires="p14">
            <p:contentPart p14:bwMode="auto" r:id="rId144">
              <p14:nvContentPartPr>
                <p14:cNvPr id="87" name="Ink 86">
                  <a:extLst>
                    <a:ext uri="{FF2B5EF4-FFF2-40B4-BE49-F238E27FC236}">
                      <a16:creationId xmlns:a16="http://schemas.microsoft.com/office/drawing/2014/main" id="{1E575DF2-9804-4FA3-9F59-8A9B5D8E5AAE}"/>
                    </a:ext>
                  </a:extLst>
                </p14:cNvPr>
                <p14:cNvContentPartPr/>
                <p14:nvPr/>
              </p14:nvContentPartPr>
              <p14:xfrm>
                <a:off x="3709091" y="2605589"/>
                <a:ext cx="119520" cy="118440"/>
              </p14:xfrm>
            </p:contentPart>
          </mc:Choice>
          <mc:Fallback xmlns="">
            <p:pic>
              <p:nvPicPr>
                <p:cNvPr id="87" name="Ink 86">
                  <a:extLst>
                    <a:ext uri="{FF2B5EF4-FFF2-40B4-BE49-F238E27FC236}">
                      <a16:creationId xmlns:a16="http://schemas.microsoft.com/office/drawing/2014/main" id="{1E575DF2-9804-4FA3-9F59-8A9B5D8E5AAE}"/>
                    </a:ext>
                  </a:extLst>
                </p:cNvPr>
                <p:cNvPicPr/>
                <p:nvPr/>
              </p:nvPicPr>
              <p:blipFill>
                <a:blip r:embed="rId145"/>
                <a:stretch>
                  <a:fillRect/>
                </a:stretch>
              </p:blipFill>
              <p:spPr>
                <a:xfrm>
                  <a:off x="3691091" y="2587949"/>
                  <a:ext cx="1551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Ink 87">
                  <a:extLst>
                    <a:ext uri="{FF2B5EF4-FFF2-40B4-BE49-F238E27FC236}">
                      <a16:creationId xmlns:a16="http://schemas.microsoft.com/office/drawing/2014/main" id="{748BF781-7EDD-41F6-9CD9-4CBA5CA0ABFB}"/>
                    </a:ext>
                  </a:extLst>
                </p14:cNvPr>
                <p14:cNvContentPartPr/>
                <p14:nvPr/>
              </p14:nvContentPartPr>
              <p14:xfrm>
                <a:off x="3930131" y="2499749"/>
                <a:ext cx="28440" cy="179640"/>
              </p14:xfrm>
            </p:contentPart>
          </mc:Choice>
          <mc:Fallback xmlns="">
            <p:pic>
              <p:nvPicPr>
                <p:cNvPr id="88" name="Ink 87">
                  <a:extLst>
                    <a:ext uri="{FF2B5EF4-FFF2-40B4-BE49-F238E27FC236}">
                      <a16:creationId xmlns:a16="http://schemas.microsoft.com/office/drawing/2014/main" id="{748BF781-7EDD-41F6-9CD9-4CBA5CA0ABFB}"/>
                    </a:ext>
                  </a:extLst>
                </p:cNvPr>
                <p:cNvPicPr/>
                <p:nvPr/>
              </p:nvPicPr>
              <p:blipFill>
                <a:blip r:embed="rId147"/>
                <a:stretch>
                  <a:fillRect/>
                </a:stretch>
              </p:blipFill>
              <p:spPr>
                <a:xfrm>
                  <a:off x="3912131" y="2482109"/>
                  <a:ext cx="640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Ink 88">
                  <a:extLst>
                    <a:ext uri="{FF2B5EF4-FFF2-40B4-BE49-F238E27FC236}">
                      <a16:creationId xmlns:a16="http://schemas.microsoft.com/office/drawing/2014/main" id="{0C33AA83-DA76-476F-9218-FDF88944FCE2}"/>
                    </a:ext>
                  </a:extLst>
                </p14:cNvPr>
                <p14:cNvContentPartPr/>
                <p14:nvPr/>
              </p14:nvContentPartPr>
              <p14:xfrm>
                <a:off x="3965051" y="2464829"/>
                <a:ext cx="118440" cy="218880"/>
              </p14:xfrm>
            </p:contentPart>
          </mc:Choice>
          <mc:Fallback xmlns="">
            <p:pic>
              <p:nvPicPr>
                <p:cNvPr id="89" name="Ink 88">
                  <a:extLst>
                    <a:ext uri="{FF2B5EF4-FFF2-40B4-BE49-F238E27FC236}">
                      <a16:creationId xmlns:a16="http://schemas.microsoft.com/office/drawing/2014/main" id="{0C33AA83-DA76-476F-9218-FDF88944FCE2}"/>
                    </a:ext>
                  </a:extLst>
                </p:cNvPr>
                <p:cNvPicPr/>
                <p:nvPr/>
              </p:nvPicPr>
              <p:blipFill>
                <a:blip r:embed="rId149"/>
                <a:stretch>
                  <a:fillRect/>
                </a:stretch>
              </p:blipFill>
              <p:spPr>
                <a:xfrm>
                  <a:off x="3947051" y="2446829"/>
                  <a:ext cx="154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Ink 89">
                  <a:extLst>
                    <a:ext uri="{FF2B5EF4-FFF2-40B4-BE49-F238E27FC236}">
                      <a16:creationId xmlns:a16="http://schemas.microsoft.com/office/drawing/2014/main" id="{3AD338C0-0D0E-4664-B9A5-0F3E4ADCA9E1}"/>
                    </a:ext>
                  </a:extLst>
                </p14:cNvPr>
                <p14:cNvContentPartPr/>
                <p14:nvPr/>
              </p14:nvContentPartPr>
              <p14:xfrm>
                <a:off x="4176371" y="2600549"/>
                <a:ext cx="128160" cy="164160"/>
              </p14:xfrm>
            </p:contentPart>
          </mc:Choice>
          <mc:Fallback xmlns="">
            <p:pic>
              <p:nvPicPr>
                <p:cNvPr id="90" name="Ink 89">
                  <a:extLst>
                    <a:ext uri="{FF2B5EF4-FFF2-40B4-BE49-F238E27FC236}">
                      <a16:creationId xmlns:a16="http://schemas.microsoft.com/office/drawing/2014/main" id="{3AD338C0-0D0E-4664-B9A5-0F3E4ADCA9E1}"/>
                    </a:ext>
                  </a:extLst>
                </p:cNvPr>
                <p:cNvPicPr/>
                <p:nvPr/>
              </p:nvPicPr>
              <p:blipFill>
                <a:blip r:embed="rId151"/>
                <a:stretch>
                  <a:fillRect/>
                </a:stretch>
              </p:blipFill>
              <p:spPr>
                <a:xfrm>
                  <a:off x="4158731" y="2582909"/>
                  <a:ext cx="1638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Ink 90">
                  <a:extLst>
                    <a:ext uri="{FF2B5EF4-FFF2-40B4-BE49-F238E27FC236}">
                      <a16:creationId xmlns:a16="http://schemas.microsoft.com/office/drawing/2014/main" id="{9F9476E4-4AE3-485E-84CD-A1CB0A5B52C9}"/>
                    </a:ext>
                  </a:extLst>
                </p14:cNvPr>
                <p14:cNvContentPartPr/>
                <p14:nvPr/>
              </p14:nvContentPartPr>
              <p14:xfrm>
                <a:off x="4440251" y="2571389"/>
                <a:ext cx="89640" cy="8280"/>
              </p14:xfrm>
            </p:contentPart>
          </mc:Choice>
          <mc:Fallback xmlns="">
            <p:pic>
              <p:nvPicPr>
                <p:cNvPr id="91" name="Ink 90">
                  <a:extLst>
                    <a:ext uri="{FF2B5EF4-FFF2-40B4-BE49-F238E27FC236}">
                      <a16:creationId xmlns:a16="http://schemas.microsoft.com/office/drawing/2014/main" id="{9F9476E4-4AE3-485E-84CD-A1CB0A5B52C9}"/>
                    </a:ext>
                  </a:extLst>
                </p:cNvPr>
                <p:cNvPicPr/>
                <p:nvPr/>
              </p:nvPicPr>
              <p:blipFill>
                <a:blip r:embed="rId153"/>
                <a:stretch>
                  <a:fillRect/>
                </a:stretch>
              </p:blipFill>
              <p:spPr>
                <a:xfrm>
                  <a:off x="4422611" y="2553749"/>
                  <a:ext cx="125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Ink 91">
                  <a:extLst>
                    <a:ext uri="{FF2B5EF4-FFF2-40B4-BE49-F238E27FC236}">
                      <a16:creationId xmlns:a16="http://schemas.microsoft.com/office/drawing/2014/main" id="{CC2267F9-9FB4-4CEB-9A45-4384A9CBADFA}"/>
                    </a:ext>
                  </a:extLst>
                </p14:cNvPr>
                <p14:cNvContentPartPr/>
                <p14:nvPr/>
              </p14:nvContentPartPr>
              <p14:xfrm>
                <a:off x="4418651" y="2583989"/>
                <a:ext cx="314640" cy="72720"/>
              </p14:xfrm>
            </p:contentPart>
          </mc:Choice>
          <mc:Fallback xmlns="">
            <p:pic>
              <p:nvPicPr>
                <p:cNvPr id="92" name="Ink 91">
                  <a:extLst>
                    <a:ext uri="{FF2B5EF4-FFF2-40B4-BE49-F238E27FC236}">
                      <a16:creationId xmlns:a16="http://schemas.microsoft.com/office/drawing/2014/main" id="{CC2267F9-9FB4-4CEB-9A45-4384A9CBADFA}"/>
                    </a:ext>
                  </a:extLst>
                </p:cNvPr>
                <p:cNvPicPr/>
                <p:nvPr/>
              </p:nvPicPr>
              <p:blipFill>
                <a:blip r:embed="rId155"/>
                <a:stretch>
                  <a:fillRect/>
                </a:stretch>
              </p:blipFill>
              <p:spPr>
                <a:xfrm>
                  <a:off x="4400651" y="2566349"/>
                  <a:ext cx="350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Ink 92">
                  <a:extLst>
                    <a:ext uri="{FF2B5EF4-FFF2-40B4-BE49-F238E27FC236}">
                      <a16:creationId xmlns:a16="http://schemas.microsoft.com/office/drawing/2014/main" id="{65E87689-942E-4D53-B90B-CE9640A089A0}"/>
                    </a:ext>
                  </a:extLst>
                </p14:cNvPr>
                <p14:cNvContentPartPr/>
                <p14:nvPr/>
              </p14:nvContentPartPr>
              <p14:xfrm>
                <a:off x="4764611" y="2523509"/>
                <a:ext cx="175320" cy="174240"/>
              </p14:xfrm>
            </p:contentPart>
          </mc:Choice>
          <mc:Fallback xmlns="">
            <p:pic>
              <p:nvPicPr>
                <p:cNvPr id="93" name="Ink 92">
                  <a:extLst>
                    <a:ext uri="{FF2B5EF4-FFF2-40B4-BE49-F238E27FC236}">
                      <a16:creationId xmlns:a16="http://schemas.microsoft.com/office/drawing/2014/main" id="{65E87689-942E-4D53-B90B-CE9640A089A0}"/>
                    </a:ext>
                  </a:extLst>
                </p:cNvPr>
                <p:cNvPicPr/>
                <p:nvPr/>
              </p:nvPicPr>
              <p:blipFill>
                <a:blip r:embed="rId157"/>
                <a:stretch>
                  <a:fillRect/>
                </a:stretch>
              </p:blipFill>
              <p:spPr>
                <a:xfrm>
                  <a:off x="4746971" y="2505509"/>
                  <a:ext cx="210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Ink 93">
                  <a:extLst>
                    <a:ext uri="{FF2B5EF4-FFF2-40B4-BE49-F238E27FC236}">
                      <a16:creationId xmlns:a16="http://schemas.microsoft.com/office/drawing/2014/main" id="{64E24BDD-1BCC-4E54-82B0-DC56BE48E875}"/>
                    </a:ext>
                  </a:extLst>
                </p14:cNvPr>
                <p14:cNvContentPartPr/>
                <p14:nvPr/>
              </p14:nvContentPartPr>
              <p14:xfrm>
                <a:off x="5012291" y="2503709"/>
                <a:ext cx="118800" cy="197280"/>
              </p14:xfrm>
            </p:contentPart>
          </mc:Choice>
          <mc:Fallback xmlns="">
            <p:pic>
              <p:nvPicPr>
                <p:cNvPr id="94" name="Ink 93">
                  <a:extLst>
                    <a:ext uri="{FF2B5EF4-FFF2-40B4-BE49-F238E27FC236}">
                      <a16:creationId xmlns:a16="http://schemas.microsoft.com/office/drawing/2014/main" id="{64E24BDD-1BCC-4E54-82B0-DC56BE48E875}"/>
                    </a:ext>
                  </a:extLst>
                </p:cNvPr>
                <p:cNvPicPr/>
                <p:nvPr/>
              </p:nvPicPr>
              <p:blipFill>
                <a:blip r:embed="rId159"/>
                <a:stretch>
                  <a:fillRect/>
                </a:stretch>
              </p:blipFill>
              <p:spPr>
                <a:xfrm>
                  <a:off x="4994291" y="2486069"/>
                  <a:ext cx="1544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Ink 94">
                  <a:extLst>
                    <a:ext uri="{FF2B5EF4-FFF2-40B4-BE49-F238E27FC236}">
                      <a16:creationId xmlns:a16="http://schemas.microsoft.com/office/drawing/2014/main" id="{A8EABF02-F5DC-487E-9767-1503E4655CB9}"/>
                    </a:ext>
                  </a:extLst>
                </p14:cNvPr>
                <p14:cNvContentPartPr/>
                <p14:nvPr/>
              </p14:nvContentPartPr>
              <p14:xfrm>
                <a:off x="5150531" y="2477789"/>
                <a:ext cx="125640" cy="225360"/>
              </p14:xfrm>
            </p:contentPart>
          </mc:Choice>
          <mc:Fallback xmlns="">
            <p:pic>
              <p:nvPicPr>
                <p:cNvPr id="95" name="Ink 94">
                  <a:extLst>
                    <a:ext uri="{FF2B5EF4-FFF2-40B4-BE49-F238E27FC236}">
                      <a16:creationId xmlns:a16="http://schemas.microsoft.com/office/drawing/2014/main" id="{A8EABF02-F5DC-487E-9767-1503E4655CB9}"/>
                    </a:ext>
                  </a:extLst>
                </p:cNvPr>
                <p:cNvPicPr/>
                <p:nvPr/>
              </p:nvPicPr>
              <p:blipFill>
                <a:blip r:embed="rId161"/>
                <a:stretch>
                  <a:fillRect/>
                </a:stretch>
              </p:blipFill>
              <p:spPr>
                <a:xfrm>
                  <a:off x="5132891" y="2459789"/>
                  <a:ext cx="161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Ink 95">
                  <a:extLst>
                    <a:ext uri="{FF2B5EF4-FFF2-40B4-BE49-F238E27FC236}">
                      <a16:creationId xmlns:a16="http://schemas.microsoft.com/office/drawing/2014/main" id="{E664025F-8693-4C99-857F-C804C58EE1AB}"/>
                    </a:ext>
                  </a:extLst>
                </p14:cNvPr>
                <p14:cNvContentPartPr/>
                <p14:nvPr/>
              </p14:nvContentPartPr>
              <p14:xfrm>
                <a:off x="5347451" y="2550149"/>
                <a:ext cx="153360" cy="123480"/>
              </p14:xfrm>
            </p:contentPart>
          </mc:Choice>
          <mc:Fallback xmlns="">
            <p:pic>
              <p:nvPicPr>
                <p:cNvPr id="96" name="Ink 95">
                  <a:extLst>
                    <a:ext uri="{FF2B5EF4-FFF2-40B4-BE49-F238E27FC236}">
                      <a16:creationId xmlns:a16="http://schemas.microsoft.com/office/drawing/2014/main" id="{E664025F-8693-4C99-857F-C804C58EE1AB}"/>
                    </a:ext>
                  </a:extLst>
                </p:cNvPr>
                <p:cNvPicPr/>
                <p:nvPr/>
              </p:nvPicPr>
              <p:blipFill>
                <a:blip r:embed="rId163"/>
                <a:stretch>
                  <a:fillRect/>
                </a:stretch>
              </p:blipFill>
              <p:spPr>
                <a:xfrm>
                  <a:off x="5329451" y="2532509"/>
                  <a:ext cx="189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Ink 96">
                  <a:extLst>
                    <a:ext uri="{FF2B5EF4-FFF2-40B4-BE49-F238E27FC236}">
                      <a16:creationId xmlns:a16="http://schemas.microsoft.com/office/drawing/2014/main" id="{818D8144-5926-4EB5-9543-6D49414CE965}"/>
                    </a:ext>
                  </a:extLst>
                </p14:cNvPr>
                <p14:cNvContentPartPr/>
                <p14:nvPr/>
              </p14:nvContentPartPr>
              <p14:xfrm>
                <a:off x="5513411" y="2501909"/>
                <a:ext cx="92160" cy="188280"/>
              </p14:xfrm>
            </p:contentPart>
          </mc:Choice>
          <mc:Fallback xmlns="">
            <p:pic>
              <p:nvPicPr>
                <p:cNvPr id="97" name="Ink 96">
                  <a:extLst>
                    <a:ext uri="{FF2B5EF4-FFF2-40B4-BE49-F238E27FC236}">
                      <a16:creationId xmlns:a16="http://schemas.microsoft.com/office/drawing/2014/main" id="{818D8144-5926-4EB5-9543-6D49414CE965}"/>
                    </a:ext>
                  </a:extLst>
                </p:cNvPr>
                <p:cNvPicPr/>
                <p:nvPr/>
              </p:nvPicPr>
              <p:blipFill>
                <a:blip r:embed="rId165"/>
                <a:stretch>
                  <a:fillRect/>
                </a:stretch>
              </p:blipFill>
              <p:spPr>
                <a:xfrm>
                  <a:off x="5495771" y="2484269"/>
                  <a:ext cx="127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Ink 97">
                  <a:extLst>
                    <a:ext uri="{FF2B5EF4-FFF2-40B4-BE49-F238E27FC236}">
                      <a16:creationId xmlns:a16="http://schemas.microsoft.com/office/drawing/2014/main" id="{AE9BD86D-F186-4879-875E-FAE13D8A7686}"/>
                    </a:ext>
                  </a:extLst>
                </p14:cNvPr>
                <p14:cNvContentPartPr/>
                <p14:nvPr/>
              </p14:nvContentPartPr>
              <p14:xfrm>
                <a:off x="5539331" y="2499749"/>
                <a:ext cx="168480" cy="40320"/>
              </p14:xfrm>
            </p:contentPart>
          </mc:Choice>
          <mc:Fallback xmlns="">
            <p:pic>
              <p:nvPicPr>
                <p:cNvPr id="98" name="Ink 97">
                  <a:extLst>
                    <a:ext uri="{FF2B5EF4-FFF2-40B4-BE49-F238E27FC236}">
                      <a16:creationId xmlns:a16="http://schemas.microsoft.com/office/drawing/2014/main" id="{AE9BD86D-F186-4879-875E-FAE13D8A7686}"/>
                    </a:ext>
                  </a:extLst>
                </p:cNvPr>
                <p:cNvPicPr/>
                <p:nvPr/>
              </p:nvPicPr>
              <p:blipFill>
                <a:blip r:embed="rId167"/>
                <a:stretch>
                  <a:fillRect/>
                </a:stretch>
              </p:blipFill>
              <p:spPr>
                <a:xfrm>
                  <a:off x="5521331" y="2482109"/>
                  <a:ext cx="204120" cy="75960"/>
                </a:xfrm>
                <a:prstGeom prst="rect">
                  <a:avLst/>
                </a:prstGeom>
              </p:spPr>
            </p:pic>
          </mc:Fallback>
        </mc:AlternateContent>
      </p:grpSp>
      <p:grpSp>
        <p:nvGrpSpPr>
          <p:cNvPr id="109" name="Group 108">
            <a:extLst>
              <a:ext uri="{FF2B5EF4-FFF2-40B4-BE49-F238E27FC236}">
                <a16:creationId xmlns:a16="http://schemas.microsoft.com/office/drawing/2014/main" id="{FA6E2A88-CC25-4A25-98F2-AAAF5DF03A25}"/>
              </a:ext>
            </a:extLst>
          </p:cNvPr>
          <p:cNvGrpSpPr/>
          <p:nvPr/>
        </p:nvGrpSpPr>
        <p:grpSpPr>
          <a:xfrm>
            <a:off x="711731" y="4208309"/>
            <a:ext cx="1153800" cy="1033920"/>
            <a:chOff x="711731" y="4208309"/>
            <a:chExt cx="1153800" cy="1033920"/>
          </a:xfrm>
        </p:grpSpPr>
        <mc:AlternateContent xmlns:mc="http://schemas.openxmlformats.org/markup-compatibility/2006" xmlns:p14="http://schemas.microsoft.com/office/powerpoint/2010/main">
          <mc:Choice Requires="p14">
            <p:contentPart p14:bwMode="auto" r:id="rId168">
              <p14:nvContentPartPr>
                <p14:cNvPr id="101" name="Ink 100">
                  <a:extLst>
                    <a:ext uri="{FF2B5EF4-FFF2-40B4-BE49-F238E27FC236}">
                      <a16:creationId xmlns:a16="http://schemas.microsoft.com/office/drawing/2014/main" id="{C499338C-A66F-40F1-BB1C-033C295EE0FD}"/>
                    </a:ext>
                  </a:extLst>
                </p14:cNvPr>
                <p14:cNvContentPartPr/>
                <p14:nvPr/>
              </p14:nvContentPartPr>
              <p14:xfrm>
                <a:off x="797051" y="4246469"/>
                <a:ext cx="178560" cy="509760"/>
              </p14:xfrm>
            </p:contentPart>
          </mc:Choice>
          <mc:Fallback xmlns="">
            <p:pic>
              <p:nvPicPr>
                <p:cNvPr id="101" name="Ink 100">
                  <a:extLst>
                    <a:ext uri="{FF2B5EF4-FFF2-40B4-BE49-F238E27FC236}">
                      <a16:creationId xmlns:a16="http://schemas.microsoft.com/office/drawing/2014/main" id="{C499338C-A66F-40F1-BB1C-033C295EE0FD}"/>
                    </a:ext>
                  </a:extLst>
                </p:cNvPr>
                <p:cNvPicPr/>
                <p:nvPr/>
              </p:nvPicPr>
              <p:blipFill>
                <a:blip r:embed="rId169"/>
                <a:stretch>
                  <a:fillRect/>
                </a:stretch>
              </p:blipFill>
              <p:spPr>
                <a:xfrm>
                  <a:off x="779411" y="4228469"/>
                  <a:ext cx="21420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Ink 101">
                  <a:extLst>
                    <a:ext uri="{FF2B5EF4-FFF2-40B4-BE49-F238E27FC236}">
                      <a16:creationId xmlns:a16="http://schemas.microsoft.com/office/drawing/2014/main" id="{9A065426-3238-49A7-9BA1-5932685B5FE0}"/>
                    </a:ext>
                  </a:extLst>
                </p14:cNvPr>
                <p14:cNvContentPartPr/>
                <p14:nvPr/>
              </p14:nvContentPartPr>
              <p14:xfrm>
                <a:off x="711731" y="4208309"/>
                <a:ext cx="263520" cy="196560"/>
              </p14:xfrm>
            </p:contentPart>
          </mc:Choice>
          <mc:Fallback xmlns="">
            <p:pic>
              <p:nvPicPr>
                <p:cNvPr id="102" name="Ink 101">
                  <a:extLst>
                    <a:ext uri="{FF2B5EF4-FFF2-40B4-BE49-F238E27FC236}">
                      <a16:creationId xmlns:a16="http://schemas.microsoft.com/office/drawing/2014/main" id="{9A065426-3238-49A7-9BA1-5932685B5FE0}"/>
                    </a:ext>
                  </a:extLst>
                </p:cNvPr>
                <p:cNvPicPr/>
                <p:nvPr/>
              </p:nvPicPr>
              <p:blipFill>
                <a:blip r:embed="rId171"/>
                <a:stretch>
                  <a:fillRect/>
                </a:stretch>
              </p:blipFill>
              <p:spPr>
                <a:xfrm>
                  <a:off x="694091" y="4190309"/>
                  <a:ext cx="299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Ink 103">
                  <a:extLst>
                    <a:ext uri="{FF2B5EF4-FFF2-40B4-BE49-F238E27FC236}">
                      <a16:creationId xmlns:a16="http://schemas.microsoft.com/office/drawing/2014/main" id="{53A64495-67AF-4C3F-AFF2-D56EE80A0FE7}"/>
                    </a:ext>
                  </a:extLst>
                </p14:cNvPr>
                <p14:cNvContentPartPr/>
                <p14:nvPr/>
              </p14:nvContentPartPr>
              <p14:xfrm>
                <a:off x="991091" y="4975829"/>
                <a:ext cx="57240" cy="266400"/>
              </p14:xfrm>
            </p:contentPart>
          </mc:Choice>
          <mc:Fallback xmlns="">
            <p:pic>
              <p:nvPicPr>
                <p:cNvPr id="104" name="Ink 103">
                  <a:extLst>
                    <a:ext uri="{FF2B5EF4-FFF2-40B4-BE49-F238E27FC236}">
                      <a16:creationId xmlns:a16="http://schemas.microsoft.com/office/drawing/2014/main" id="{53A64495-67AF-4C3F-AFF2-D56EE80A0FE7}"/>
                    </a:ext>
                  </a:extLst>
                </p:cNvPr>
                <p:cNvPicPr/>
                <p:nvPr/>
              </p:nvPicPr>
              <p:blipFill>
                <a:blip r:embed="rId173"/>
                <a:stretch>
                  <a:fillRect/>
                </a:stretch>
              </p:blipFill>
              <p:spPr>
                <a:xfrm>
                  <a:off x="973451" y="4957829"/>
                  <a:ext cx="928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Ink 104">
                  <a:extLst>
                    <a:ext uri="{FF2B5EF4-FFF2-40B4-BE49-F238E27FC236}">
                      <a16:creationId xmlns:a16="http://schemas.microsoft.com/office/drawing/2014/main" id="{87C172A1-1BF0-443E-85C1-B1EB18050CBF}"/>
                    </a:ext>
                  </a:extLst>
                </p14:cNvPr>
                <p14:cNvContentPartPr/>
                <p14:nvPr/>
              </p14:nvContentPartPr>
              <p14:xfrm>
                <a:off x="1258571" y="4880069"/>
                <a:ext cx="106920" cy="200880"/>
              </p14:xfrm>
            </p:contentPart>
          </mc:Choice>
          <mc:Fallback xmlns="">
            <p:pic>
              <p:nvPicPr>
                <p:cNvPr id="105" name="Ink 104">
                  <a:extLst>
                    <a:ext uri="{FF2B5EF4-FFF2-40B4-BE49-F238E27FC236}">
                      <a16:creationId xmlns:a16="http://schemas.microsoft.com/office/drawing/2014/main" id="{87C172A1-1BF0-443E-85C1-B1EB18050CBF}"/>
                    </a:ext>
                  </a:extLst>
                </p:cNvPr>
                <p:cNvPicPr/>
                <p:nvPr/>
              </p:nvPicPr>
              <p:blipFill>
                <a:blip r:embed="rId175"/>
                <a:stretch>
                  <a:fillRect/>
                </a:stretch>
              </p:blipFill>
              <p:spPr>
                <a:xfrm>
                  <a:off x="1240571" y="4862429"/>
                  <a:ext cx="142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Ink 105">
                  <a:extLst>
                    <a:ext uri="{FF2B5EF4-FFF2-40B4-BE49-F238E27FC236}">
                      <a16:creationId xmlns:a16="http://schemas.microsoft.com/office/drawing/2014/main" id="{3BAE22BF-3522-47F8-B479-C21C374243BE}"/>
                    </a:ext>
                  </a:extLst>
                </p14:cNvPr>
                <p14:cNvContentPartPr/>
                <p14:nvPr/>
              </p14:nvContentPartPr>
              <p14:xfrm>
                <a:off x="1428131" y="4780709"/>
                <a:ext cx="62280" cy="237240"/>
              </p14:xfrm>
            </p:contentPart>
          </mc:Choice>
          <mc:Fallback xmlns="">
            <p:pic>
              <p:nvPicPr>
                <p:cNvPr id="106" name="Ink 105">
                  <a:extLst>
                    <a:ext uri="{FF2B5EF4-FFF2-40B4-BE49-F238E27FC236}">
                      <a16:creationId xmlns:a16="http://schemas.microsoft.com/office/drawing/2014/main" id="{3BAE22BF-3522-47F8-B479-C21C374243BE}"/>
                    </a:ext>
                  </a:extLst>
                </p:cNvPr>
                <p:cNvPicPr/>
                <p:nvPr/>
              </p:nvPicPr>
              <p:blipFill>
                <a:blip r:embed="rId177"/>
                <a:stretch>
                  <a:fillRect/>
                </a:stretch>
              </p:blipFill>
              <p:spPr>
                <a:xfrm>
                  <a:off x="1410131" y="4763069"/>
                  <a:ext cx="979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Ink 106">
                  <a:extLst>
                    <a:ext uri="{FF2B5EF4-FFF2-40B4-BE49-F238E27FC236}">
                      <a16:creationId xmlns:a16="http://schemas.microsoft.com/office/drawing/2014/main" id="{50DE343D-702B-49C9-882B-2E4E6F889787}"/>
                    </a:ext>
                  </a:extLst>
                </p14:cNvPr>
                <p14:cNvContentPartPr/>
                <p14:nvPr/>
              </p14:nvContentPartPr>
              <p14:xfrm>
                <a:off x="1479611" y="4808429"/>
                <a:ext cx="196560" cy="184680"/>
              </p14:xfrm>
            </p:contentPart>
          </mc:Choice>
          <mc:Fallback xmlns="">
            <p:pic>
              <p:nvPicPr>
                <p:cNvPr id="107" name="Ink 106">
                  <a:extLst>
                    <a:ext uri="{FF2B5EF4-FFF2-40B4-BE49-F238E27FC236}">
                      <a16:creationId xmlns:a16="http://schemas.microsoft.com/office/drawing/2014/main" id="{50DE343D-702B-49C9-882B-2E4E6F889787}"/>
                    </a:ext>
                  </a:extLst>
                </p:cNvPr>
                <p:cNvPicPr/>
                <p:nvPr/>
              </p:nvPicPr>
              <p:blipFill>
                <a:blip r:embed="rId179"/>
                <a:stretch>
                  <a:fillRect/>
                </a:stretch>
              </p:blipFill>
              <p:spPr>
                <a:xfrm>
                  <a:off x="1461971" y="4790429"/>
                  <a:ext cx="2322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Ink 107">
                  <a:extLst>
                    <a:ext uri="{FF2B5EF4-FFF2-40B4-BE49-F238E27FC236}">
                      <a16:creationId xmlns:a16="http://schemas.microsoft.com/office/drawing/2014/main" id="{AE9B69F5-31C0-4E4D-8AC6-B78DF126CB45}"/>
                    </a:ext>
                  </a:extLst>
                </p14:cNvPr>
                <p14:cNvContentPartPr/>
                <p14:nvPr/>
              </p14:nvContentPartPr>
              <p14:xfrm>
                <a:off x="1717571" y="4743629"/>
                <a:ext cx="147960" cy="247680"/>
              </p14:xfrm>
            </p:contentPart>
          </mc:Choice>
          <mc:Fallback xmlns="">
            <p:pic>
              <p:nvPicPr>
                <p:cNvPr id="108" name="Ink 107">
                  <a:extLst>
                    <a:ext uri="{FF2B5EF4-FFF2-40B4-BE49-F238E27FC236}">
                      <a16:creationId xmlns:a16="http://schemas.microsoft.com/office/drawing/2014/main" id="{AE9B69F5-31C0-4E4D-8AC6-B78DF126CB45}"/>
                    </a:ext>
                  </a:extLst>
                </p:cNvPr>
                <p:cNvPicPr/>
                <p:nvPr/>
              </p:nvPicPr>
              <p:blipFill>
                <a:blip r:embed="rId181"/>
                <a:stretch>
                  <a:fillRect/>
                </a:stretch>
              </p:blipFill>
              <p:spPr>
                <a:xfrm>
                  <a:off x="1699931" y="4725989"/>
                  <a:ext cx="183600" cy="283320"/>
                </a:xfrm>
                <a:prstGeom prst="rect">
                  <a:avLst/>
                </a:prstGeom>
              </p:spPr>
            </p:pic>
          </mc:Fallback>
        </mc:AlternateContent>
      </p:grpSp>
      <p:grpSp>
        <p:nvGrpSpPr>
          <p:cNvPr id="132" name="Group 131">
            <a:extLst>
              <a:ext uri="{FF2B5EF4-FFF2-40B4-BE49-F238E27FC236}">
                <a16:creationId xmlns:a16="http://schemas.microsoft.com/office/drawing/2014/main" id="{BC57040F-7639-4505-A8B1-59D4244766EC}"/>
              </a:ext>
            </a:extLst>
          </p:cNvPr>
          <p:cNvGrpSpPr/>
          <p:nvPr/>
        </p:nvGrpSpPr>
        <p:grpSpPr>
          <a:xfrm>
            <a:off x="6125771" y="2861549"/>
            <a:ext cx="640440" cy="646200"/>
            <a:chOff x="6125771" y="2861549"/>
            <a:chExt cx="640440" cy="646200"/>
          </a:xfrm>
        </p:grpSpPr>
        <mc:AlternateContent xmlns:mc="http://schemas.openxmlformats.org/markup-compatibility/2006" xmlns:p14="http://schemas.microsoft.com/office/powerpoint/2010/main">
          <mc:Choice Requires="p14">
            <p:contentPart p14:bwMode="auto" r:id="rId182">
              <p14:nvContentPartPr>
                <p14:cNvPr id="110" name="Ink 109">
                  <a:extLst>
                    <a:ext uri="{FF2B5EF4-FFF2-40B4-BE49-F238E27FC236}">
                      <a16:creationId xmlns:a16="http://schemas.microsoft.com/office/drawing/2014/main" id="{3D153881-9C76-4193-9C60-8A105857D47D}"/>
                    </a:ext>
                  </a:extLst>
                </p14:cNvPr>
                <p14:cNvContentPartPr/>
                <p14:nvPr/>
              </p14:nvContentPartPr>
              <p14:xfrm>
                <a:off x="6250331" y="2936429"/>
                <a:ext cx="515880" cy="571320"/>
              </p14:xfrm>
            </p:contentPart>
          </mc:Choice>
          <mc:Fallback xmlns="">
            <p:pic>
              <p:nvPicPr>
                <p:cNvPr id="110" name="Ink 109">
                  <a:extLst>
                    <a:ext uri="{FF2B5EF4-FFF2-40B4-BE49-F238E27FC236}">
                      <a16:creationId xmlns:a16="http://schemas.microsoft.com/office/drawing/2014/main" id="{3D153881-9C76-4193-9C60-8A105857D47D}"/>
                    </a:ext>
                  </a:extLst>
                </p:cNvPr>
                <p:cNvPicPr/>
                <p:nvPr/>
              </p:nvPicPr>
              <p:blipFill>
                <a:blip r:embed="rId183"/>
                <a:stretch>
                  <a:fillRect/>
                </a:stretch>
              </p:blipFill>
              <p:spPr>
                <a:xfrm>
                  <a:off x="6232331" y="2918789"/>
                  <a:ext cx="5515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Ink 110">
                  <a:extLst>
                    <a:ext uri="{FF2B5EF4-FFF2-40B4-BE49-F238E27FC236}">
                      <a16:creationId xmlns:a16="http://schemas.microsoft.com/office/drawing/2014/main" id="{189D94B8-BF05-4B21-9E7F-1429FCFE962C}"/>
                    </a:ext>
                  </a:extLst>
                </p14:cNvPr>
                <p14:cNvContentPartPr/>
                <p14:nvPr/>
              </p14:nvContentPartPr>
              <p14:xfrm>
                <a:off x="6125771" y="2861549"/>
                <a:ext cx="299160" cy="313200"/>
              </p14:xfrm>
            </p:contentPart>
          </mc:Choice>
          <mc:Fallback xmlns="">
            <p:pic>
              <p:nvPicPr>
                <p:cNvPr id="111" name="Ink 110">
                  <a:extLst>
                    <a:ext uri="{FF2B5EF4-FFF2-40B4-BE49-F238E27FC236}">
                      <a16:creationId xmlns:a16="http://schemas.microsoft.com/office/drawing/2014/main" id="{189D94B8-BF05-4B21-9E7F-1429FCFE962C}"/>
                    </a:ext>
                  </a:extLst>
                </p:cNvPr>
                <p:cNvPicPr/>
                <p:nvPr/>
              </p:nvPicPr>
              <p:blipFill>
                <a:blip r:embed="rId185"/>
                <a:stretch>
                  <a:fillRect/>
                </a:stretch>
              </p:blipFill>
              <p:spPr>
                <a:xfrm>
                  <a:off x="6107771" y="2843549"/>
                  <a:ext cx="334800" cy="348840"/>
                </a:xfrm>
                <a:prstGeom prst="rect">
                  <a:avLst/>
                </a:prstGeom>
              </p:spPr>
            </p:pic>
          </mc:Fallback>
        </mc:AlternateContent>
      </p:grpSp>
      <p:grpSp>
        <p:nvGrpSpPr>
          <p:cNvPr id="131" name="Group 130">
            <a:extLst>
              <a:ext uri="{FF2B5EF4-FFF2-40B4-BE49-F238E27FC236}">
                <a16:creationId xmlns:a16="http://schemas.microsoft.com/office/drawing/2014/main" id="{9B83B530-F1BE-422D-92AC-FD6AC663B38C}"/>
              </a:ext>
            </a:extLst>
          </p:cNvPr>
          <p:cNvGrpSpPr/>
          <p:nvPr/>
        </p:nvGrpSpPr>
        <p:grpSpPr>
          <a:xfrm>
            <a:off x="6991931" y="3400829"/>
            <a:ext cx="1108800" cy="301680"/>
            <a:chOff x="6991931" y="3400829"/>
            <a:chExt cx="1108800" cy="301680"/>
          </a:xfrm>
        </p:grpSpPr>
        <mc:AlternateContent xmlns:mc="http://schemas.openxmlformats.org/markup-compatibility/2006" xmlns:p14="http://schemas.microsoft.com/office/powerpoint/2010/main">
          <mc:Choice Requires="p14">
            <p:contentPart p14:bwMode="auto" r:id="rId186">
              <p14:nvContentPartPr>
                <p14:cNvPr id="112" name="Ink 111">
                  <a:extLst>
                    <a:ext uri="{FF2B5EF4-FFF2-40B4-BE49-F238E27FC236}">
                      <a16:creationId xmlns:a16="http://schemas.microsoft.com/office/drawing/2014/main" id="{7540291A-10CA-4B03-BF08-3E756786D8DD}"/>
                    </a:ext>
                  </a:extLst>
                </p14:cNvPr>
                <p14:cNvContentPartPr/>
                <p14:nvPr/>
              </p14:nvContentPartPr>
              <p14:xfrm>
                <a:off x="6991931" y="3496589"/>
                <a:ext cx="197640" cy="205920"/>
              </p14:xfrm>
            </p:contentPart>
          </mc:Choice>
          <mc:Fallback xmlns="">
            <p:pic>
              <p:nvPicPr>
                <p:cNvPr id="112" name="Ink 111">
                  <a:extLst>
                    <a:ext uri="{FF2B5EF4-FFF2-40B4-BE49-F238E27FC236}">
                      <a16:creationId xmlns:a16="http://schemas.microsoft.com/office/drawing/2014/main" id="{7540291A-10CA-4B03-BF08-3E756786D8DD}"/>
                    </a:ext>
                  </a:extLst>
                </p:cNvPr>
                <p:cNvPicPr/>
                <p:nvPr/>
              </p:nvPicPr>
              <p:blipFill>
                <a:blip r:embed="rId187"/>
                <a:stretch>
                  <a:fillRect/>
                </a:stretch>
              </p:blipFill>
              <p:spPr>
                <a:xfrm>
                  <a:off x="6974291" y="3478949"/>
                  <a:ext cx="233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Ink 112">
                  <a:extLst>
                    <a:ext uri="{FF2B5EF4-FFF2-40B4-BE49-F238E27FC236}">
                      <a16:creationId xmlns:a16="http://schemas.microsoft.com/office/drawing/2014/main" id="{4EED667C-DDE6-4413-9E6E-E86FBBF7DF29}"/>
                    </a:ext>
                  </a:extLst>
                </p14:cNvPr>
                <p14:cNvContentPartPr/>
                <p14:nvPr/>
              </p14:nvContentPartPr>
              <p14:xfrm>
                <a:off x="7382171" y="3483989"/>
                <a:ext cx="90720" cy="201240"/>
              </p14:xfrm>
            </p:contentPart>
          </mc:Choice>
          <mc:Fallback xmlns="">
            <p:pic>
              <p:nvPicPr>
                <p:cNvPr id="113" name="Ink 112">
                  <a:extLst>
                    <a:ext uri="{FF2B5EF4-FFF2-40B4-BE49-F238E27FC236}">
                      <a16:creationId xmlns:a16="http://schemas.microsoft.com/office/drawing/2014/main" id="{4EED667C-DDE6-4413-9E6E-E86FBBF7DF29}"/>
                    </a:ext>
                  </a:extLst>
                </p:cNvPr>
                <p:cNvPicPr/>
                <p:nvPr/>
              </p:nvPicPr>
              <p:blipFill>
                <a:blip r:embed="rId189"/>
                <a:stretch>
                  <a:fillRect/>
                </a:stretch>
              </p:blipFill>
              <p:spPr>
                <a:xfrm>
                  <a:off x="7364171" y="3466349"/>
                  <a:ext cx="12636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Ink 113">
                  <a:extLst>
                    <a:ext uri="{FF2B5EF4-FFF2-40B4-BE49-F238E27FC236}">
                      <a16:creationId xmlns:a16="http://schemas.microsoft.com/office/drawing/2014/main" id="{000B2A1F-FA89-4DB3-94D1-057F5B888EB4}"/>
                    </a:ext>
                  </a:extLst>
                </p14:cNvPr>
                <p14:cNvContentPartPr/>
                <p14:nvPr/>
              </p14:nvContentPartPr>
              <p14:xfrm>
                <a:off x="7551731" y="3400829"/>
                <a:ext cx="214560" cy="223560"/>
              </p14:xfrm>
            </p:contentPart>
          </mc:Choice>
          <mc:Fallback xmlns="">
            <p:pic>
              <p:nvPicPr>
                <p:cNvPr id="114" name="Ink 113">
                  <a:extLst>
                    <a:ext uri="{FF2B5EF4-FFF2-40B4-BE49-F238E27FC236}">
                      <a16:creationId xmlns:a16="http://schemas.microsoft.com/office/drawing/2014/main" id="{000B2A1F-FA89-4DB3-94D1-057F5B888EB4}"/>
                    </a:ext>
                  </a:extLst>
                </p:cNvPr>
                <p:cNvPicPr/>
                <p:nvPr/>
              </p:nvPicPr>
              <p:blipFill>
                <a:blip r:embed="rId191"/>
                <a:stretch>
                  <a:fillRect/>
                </a:stretch>
              </p:blipFill>
              <p:spPr>
                <a:xfrm>
                  <a:off x="7533731" y="3383189"/>
                  <a:ext cx="250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Ink 114">
                  <a:extLst>
                    <a:ext uri="{FF2B5EF4-FFF2-40B4-BE49-F238E27FC236}">
                      <a16:creationId xmlns:a16="http://schemas.microsoft.com/office/drawing/2014/main" id="{BFE14BFF-7A85-44A1-9558-EB8579375D29}"/>
                    </a:ext>
                  </a:extLst>
                </p14:cNvPr>
                <p14:cNvContentPartPr/>
                <p14:nvPr/>
              </p14:nvContentPartPr>
              <p14:xfrm>
                <a:off x="7818131" y="3455909"/>
                <a:ext cx="140040" cy="234720"/>
              </p14:xfrm>
            </p:contentPart>
          </mc:Choice>
          <mc:Fallback xmlns="">
            <p:pic>
              <p:nvPicPr>
                <p:cNvPr id="115" name="Ink 114">
                  <a:extLst>
                    <a:ext uri="{FF2B5EF4-FFF2-40B4-BE49-F238E27FC236}">
                      <a16:creationId xmlns:a16="http://schemas.microsoft.com/office/drawing/2014/main" id="{BFE14BFF-7A85-44A1-9558-EB8579375D29}"/>
                    </a:ext>
                  </a:extLst>
                </p:cNvPr>
                <p:cNvPicPr/>
                <p:nvPr/>
              </p:nvPicPr>
              <p:blipFill>
                <a:blip r:embed="rId193"/>
                <a:stretch>
                  <a:fillRect/>
                </a:stretch>
              </p:blipFill>
              <p:spPr>
                <a:xfrm>
                  <a:off x="7800491" y="3438269"/>
                  <a:ext cx="175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Ink 115">
                  <a:extLst>
                    <a:ext uri="{FF2B5EF4-FFF2-40B4-BE49-F238E27FC236}">
                      <a16:creationId xmlns:a16="http://schemas.microsoft.com/office/drawing/2014/main" id="{4594D1DE-F699-4D18-8EED-22A47D6456D7}"/>
                    </a:ext>
                  </a:extLst>
                </p14:cNvPr>
                <p14:cNvContentPartPr/>
                <p14:nvPr/>
              </p14:nvContentPartPr>
              <p14:xfrm>
                <a:off x="8018291" y="3432509"/>
                <a:ext cx="82440" cy="168480"/>
              </p14:xfrm>
            </p:contentPart>
          </mc:Choice>
          <mc:Fallback xmlns="">
            <p:pic>
              <p:nvPicPr>
                <p:cNvPr id="116" name="Ink 115">
                  <a:extLst>
                    <a:ext uri="{FF2B5EF4-FFF2-40B4-BE49-F238E27FC236}">
                      <a16:creationId xmlns:a16="http://schemas.microsoft.com/office/drawing/2014/main" id="{4594D1DE-F699-4D18-8EED-22A47D6456D7}"/>
                    </a:ext>
                  </a:extLst>
                </p:cNvPr>
                <p:cNvPicPr/>
                <p:nvPr/>
              </p:nvPicPr>
              <p:blipFill>
                <a:blip r:embed="rId195"/>
                <a:stretch>
                  <a:fillRect/>
                </a:stretch>
              </p:blipFill>
              <p:spPr>
                <a:xfrm>
                  <a:off x="8000651" y="3414509"/>
                  <a:ext cx="118080" cy="204120"/>
                </a:xfrm>
                <a:prstGeom prst="rect">
                  <a:avLst/>
                </a:prstGeom>
              </p:spPr>
            </p:pic>
          </mc:Fallback>
        </mc:AlternateContent>
      </p:grpSp>
      <p:grpSp>
        <p:nvGrpSpPr>
          <p:cNvPr id="130" name="Group 129">
            <a:extLst>
              <a:ext uri="{FF2B5EF4-FFF2-40B4-BE49-F238E27FC236}">
                <a16:creationId xmlns:a16="http://schemas.microsoft.com/office/drawing/2014/main" id="{5E3315B6-B58B-4B75-ADAF-74A31418CC35}"/>
              </a:ext>
            </a:extLst>
          </p:cNvPr>
          <p:cNvGrpSpPr/>
          <p:nvPr/>
        </p:nvGrpSpPr>
        <p:grpSpPr>
          <a:xfrm>
            <a:off x="4558331" y="4457429"/>
            <a:ext cx="200880" cy="122760"/>
            <a:chOff x="4558331" y="4457429"/>
            <a:chExt cx="200880" cy="122760"/>
          </a:xfrm>
        </p:grpSpPr>
        <mc:AlternateContent xmlns:mc="http://schemas.openxmlformats.org/markup-compatibility/2006" xmlns:p14="http://schemas.microsoft.com/office/powerpoint/2010/main">
          <mc:Choice Requires="p14">
            <p:contentPart p14:bwMode="auto" r:id="rId196">
              <p14:nvContentPartPr>
                <p14:cNvPr id="117" name="Ink 116">
                  <a:extLst>
                    <a:ext uri="{FF2B5EF4-FFF2-40B4-BE49-F238E27FC236}">
                      <a16:creationId xmlns:a16="http://schemas.microsoft.com/office/drawing/2014/main" id="{1BED40B7-82F1-4298-84AC-784AFA60C2B5}"/>
                    </a:ext>
                  </a:extLst>
                </p14:cNvPr>
                <p14:cNvContentPartPr/>
                <p14:nvPr/>
              </p14:nvContentPartPr>
              <p14:xfrm>
                <a:off x="4558331" y="4457429"/>
                <a:ext cx="200880" cy="39240"/>
              </p14:xfrm>
            </p:contentPart>
          </mc:Choice>
          <mc:Fallback xmlns="">
            <p:pic>
              <p:nvPicPr>
                <p:cNvPr id="117" name="Ink 116">
                  <a:extLst>
                    <a:ext uri="{FF2B5EF4-FFF2-40B4-BE49-F238E27FC236}">
                      <a16:creationId xmlns:a16="http://schemas.microsoft.com/office/drawing/2014/main" id="{1BED40B7-82F1-4298-84AC-784AFA60C2B5}"/>
                    </a:ext>
                  </a:extLst>
                </p:cNvPr>
                <p:cNvPicPr/>
                <p:nvPr/>
              </p:nvPicPr>
              <p:blipFill>
                <a:blip r:embed="rId197"/>
                <a:stretch>
                  <a:fillRect/>
                </a:stretch>
              </p:blipFill>
              <p:spPr>
                <a:xfrm>
                  <a:off x="4540691" y="4439789"/>
                  <a:ext cx="236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Ink 117">
                  <a:extLst>
                    <a:ext uri="{FF2B5EF4-FFF2-40B4-BE49-F238E27FC236}">
                      <a16:creationId xmlns:a16="http://schemas.microsoft.com/office/drawing/2014/main" id="{0BD4D830-6FE2-4201-B594-D61EFD027355}"/>
                    </a:ext>
                  </a:extLst>
                </p14:cNvPr>
                <p14:cNvContentPartPr/>
                <p14:nvPr/>
              </p14:nvContentPartPr>
              <p14:xfrm>
                <a:off x="4588931" y="4565429"/>
                <a:ext cx="105840" cy="14760"/>
              </p14:xfrm>
            </p:contentPart>
          </mc:Choice>
          <mc:Fallback xmlns="">
            <p:pic>
              <p:nvPicPr>
                <p:cNvPr id="118" name="Ink 117">
                  <a:extLst>
                    <a:ext uri="{FF2B5EF4-FFF2-40B4-BE49-F238E27FC236}">
                      <a16:creationId xmlns:a16="http://schemas.microsoft.com/office/drawing/2014/main" id="{0BD4D830-6FE2-4201-B594-D61EFD027355}"/>
                    </a:ext>
                  </a:extLst>
                </p:cNvPr>
                <p:cNvPicPr/>
                <p:nvPr/>
              </p:nvPicPr>
              <p:blipFill>
                <a:blip r:embed="rId199"/>
                <a:stretch>
                  <a:fillRect/>
                </a:stretch>
              </p:blipFill>
              <p:spPr>
                <a:xfrm>
                  <a:off x="4570931" y="4547429"/>
                  <a:ext cx="141480" cy="50400"/>
                </a:xfrm>
                <a:prstGeom prst="rect">
                  <a:avLst/>
                </a:prstGeom>
              </p:spPr>
            </p:pic>
          </mc:Fallback>
        </mc:AlternateContent>
      </p:grpSp>
      <p:grpSp>
        <p:nvGrpSpPr>
          <p:cNvPr id="129" name="Group 128">
            <a:extLst>
              <a:ext uri="{FF2B5EF4-FFF2-40B4-BE49-F238E27FC236}">
                <a16:creationId xmlns:a16="http://schemas.microsoft.com/office/drawing/2014/main" id="{62022B32-AA1C-44DF-AA65-36E2BA5B66CB}"/>
              </a:ext>
            </a:extLst>
          </p:cNvPr>
          <p:cNvGrpSpPr/>
          <p:nvPr/>
        </p:nvGrpSpPr>
        <p:grpSpPr>
          <a:xfrm>
            <a:off x="5021291" y="4351949"/>
            <a:ext cx="1000440" cy="305640"/>
            <a:chOff x="5021291" y="4351949"/>
            <a:chExt cx="1000440" cy="305640"/>
          </a:xfrm>
        </p:grpSpPr>
        <mc:AlternateContent xmlns:mc="http://schemas.openxmlformats.org/markup-compatibility/2006" xmlns:p14="http://schemas.microsoft.com/office/powerpoint/2010/main">
          <mc:Choice Requires="p14">
            <p:contentPart p14:bwMode="auto" r:id="rId200">
              <p14:nvContentPartPr>
                <p14:cNvPr id="119" name="Ink 118">
                  <a:extLst>
                    <a:ext uri="{FF2B5EF4-FFF2-40B4-BE49-F238E27FC236}">
                      <a16:creationId xmlns:a16="http://schemas.microsoft.com/office/drawing/2014/main" id="{DE6838BB-65CF-4CD0-8999-88A5E4A6CAF5}"/>
                    </a:ext>
                  </a:extLst>
                </p14:cNvPr>
                <p14:cNvContentPartPr/>
                <p14:nvPr/>
              </p14:nvContentPartPr>
              <p14:xfrm>
                <a:off x="5021291" y="4351949"/>
                <a:ext cx="211680" cy="305640"/>
              </p14:xfrm>
            </p:contentPart>
          </mc:Choice>
          <mc:Fallback xmlns="">
            <p:pic>
              <p:nvPicPr>
                <p:cNvPr id="119" name="Ink 118">
                  <a:extLst>
                    <a:ext uri="{FF2B5EF4-FFF2-40B4-BE49-F238E27FC236}">
                      <a16:creationId xmlns:a16="http://schemas.microsoft.com/office/drawing/2014/main" id="{DE6838BB-65CF-4CD0-8999-88A5E4A6CAF5}"/>
                    </a:ext>
                  </a:extLst>
                </p:cNvPr>
                <p:cNvPicPr/>
                <p:nvPr/>
              </p:nvPicPr>
              <p:blipFill>
                <a:blip r:embed="rId201"/>
                <a:stretch>
                  <a:fillRect/>
                </a:stretch>
              </p:blipFill>
              <p:spPr>
                <a:xfrm>
                  <a:off x="5003291" y="4333949"/>
                  <a:ext cx="2473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Ink 119">
                  <a:extLst>
                    <a:ext uri="{FF2B5EF4-FFF2-40B4-BE49-F238E27FC236}">
                      <a16:creationId xmlns:a16="http://schemas.microsoft.com/office/drawing/2014/main" id="{238557E8-1B21-41AE-BBC0-2A1E1699E3F4}"/>
                    </a:ext>
                  </a:extLst>
                </p14:cNvPr>
                <p14:cNvContentPartPr/>
                <p14:nvPr/>
              </p14:nvContentPartPr>
              <p14:xfrm>
                <a:off x="5338811" y="4421069"/>
                <a:ext cx="145440" cy="214920"/>
              </p14:xfrm>
            </p:contentPart>
          </mc:Choice>
          <mc:Fallback xmlns="">
            <p:pic>
              <p:nvPicPr>
                <p:cNvPr id="120" name="Ink 119">
                  <a:extLst>
                    <a:ext uri="{FF2B5EF4-FFF2-40B4-BE49-F238E27FC236}">
                      <a16:creationId xmlns:a16="http://schemas.microsoft.com/office/drawing/2014/main" id="{238557E8-1B21-41AE-BBC0-2A1E1699E3F4}"/>
                    </a:ext>
                  </a:extLst>
                </p:cNvPr>
                <p:cNvPicPr/>
                <p:nvPr/>
              </p:nvPicPr>
              <p:blipFill>
                <a:blip r:embed="rId203"/>
                <a:stretch>
                  <a:fillRect/>
                </a:stretch>
              </p:blipFill>
              <p:spPr>
                <a:xfrm>
                  <a:off x="5320811" y="4403429"/>
                  <a:ext cx="181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Ink 120">
                  <a:extLst>
                    <a:ext uri="{FF2B5EF4-FFF2-40B4-BE49-F238E27FC236}">
                      <a16:creationId xmlns:a16="http://schemas.microsoft.com/office/drawing/2014/main" id="{BF6A3078-3382-4E49-A5A9-96EBD26780D9}"/>
                    </a:ext>
                  </a:extLst>
                </p14:cNvPr>
                <p14:cNvContentPartPr/>
                <p14:nvPr/>
              </p14:nvContentPartPr>
              <p14:xfrm>
                <a:off x="5508371" y="4430789"/>
                <a:ext cx="282600" cy="144000"/>
              </p14:xfrm>
            </p:contentPart>
          </mc:Choice>
          <mc:Fallback xmlns="">
            <p:pic>
              <p:nvPicPr>
                <p:cNvPr id="121" name="Ink 120">
                  <a:extLst>
                    <a:ext uri="{FF2B5EF4-FFF2-40B4-BE49-F238E27FC236}">
                      <a16:creationId xmlns:a16="http://schemas.microsoft.com/office/drawing/2014/main" id="{BF6A3078-3382-4E49-A5A9-96EBD26780D9}"/>
                    </a:ext>
                  </a:extLst>
                </p:cNvPr>
                <p:cNvPicPr/>
                <p:nvPr/>
              </p:nvPicPr>
              <p:blipFill>
                <a:blip r:embed="rId205"/>
                <a:stretch>
                  <a:fillRect/>
                </a:stretch>
              </p:blipFill>
              <p:spPr>
                <a:xfrm>
                  <a:off x="5490371" y="4413149"/>
                  <a:ext cx="318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Ink 121">
                  <a:extLst>
                    <a:ext uri="{FF2B5EF4-FFF2-40B4-BE49-F238E27FC236}">
                      <a16:creationId xmlns:a16="http://schemas.microsoft.com/office/drawing/2014/main" id="{C416F2AB-1B6F-4169-89A7-110B7DD2377A}"/>
                    </a:ext>
                  </a:extLst>
                </p14:cNvPr>
                <p14:cNvContentPartPr/>
                <p14:nvPr/>
              </p14:nvContentPartPr>
              <p14:xfrm>
                <a:off x="5897171" y="4377869"/>
                <a:ext cx="124560" cy="220320"/>
              </p14:xfrm>
            </p:contentPart>
          </mc:Choice>
          <mc:Fallback xmlns="">
            <p:pic>
              <p:nvPicPr>
                <p:cNvPr id="122" name="Ink 121">
                  <a:extLst>
                    <a:ext uri="{FF2B5EF4-FFF2-40B4-BE49-F238E27FC236}">
                      <a16:creationId xmlns:a16="http://schemas.microsoft.com/office/drawing/2014/main" id="{C416F2AB-1B6F-4169-89A7-110B7DD2377A}"/>
                    </a:ext>
                  </a:extLst>
                </p:cNvPr>
                <p:cNvPicPr/>
                <p:nvPr/>
              </p:nvPicPr>
              <p:blipFill>
                <a:blip r:embed="rId207"/>
                <a:stretch>
                  <a:fillRect/>
                </a:stretch>
              </p:blipFill>
              <p:spPr>
                <a:xfrm>
                  <a:off x="5879171" y="4359869"/>
                  <a:ext cx="160200" cy="255960"/>
                </a:xfrm>
                <a:prstGeom prst="rect">
                  <a:avLst/>
                </a:prstGeom>
              </p:spPr>
            </p:pic>
          </mc:Fallback>
        </mc:AlternateContent>
      </p:grpSp>
      <p:grpSp>
        <p:nvGrpSpPr>
          <p:cNvPr id="128" name="Group 127">
            <a:extLst>
              <a:ext uri="{FF2B5EF4-FFF2-40B4-BE49-F238E27FC236}">
                <a16:creationId xmlns:a16="http://schemas.microsoft.com/office/drawing/2014/main" id="{8897EE9B-B3BA-41FC-9E74-E92BF4CDF8F2}"/>
              </a:ext>
            </a:extLst>
          </p:cNvPr>
          <p:cNvGrpSpPr/>
          <p:nvPr/>
        </p:nvGrpSpPr>
        <p:grpSpPr>
          <a:xfrm>
            <a:off x="6260411" y="4316669"/>
            <a:ext cx="1106280" cy="275400"/>
            <a:chOff x="6260411" y="4316669"/>
            <a:chExt cx="1106280" cy="275400"/>
          </a:xfrm>
        </p:grpSpPr>
        <mc:AlternateContent xmlns:mc="http://schemas.openxmlformats.org/markup-compatibility/2006" xmlns:p14="http://schemas.microsoft.com/office/powerpoint/2010/main">
          <mc:Choice Requires="p14">
            <p:contentPart p14:bwMode="auto" r:id="rId208">
              <p14:nvContentPartPr>
                <p14:cNvPr id="123" name="Ink 122">
                  <a:extLst>
                    <a:ext uri="{FF2B5EF4-FFF2-40B4-BE49-F238E27FC236}">
                      <a16:creationId xmlns:a16="http://schemas.microsoft.com/office/drawing/2014/main" id="{9245EEC7-EBFF-4A42-AE96-9CAA553A40F2}"/>
                    </a:ext>
                  </a:extLst>
                </p14:cNvPr>
                <p14:cNvContentPartPr/>
                <p14:nvPr/>
              </p14:nvContentPartPr>
              <p14:xfrm>
                <a:off x="6260411" y="4354829"/>
                <a:ext cx="219600" cy="237240"/>
              </p14:xfrm>
            </p:contentPart>
          </mc:Choice>
          <mc:Fallback xmlns="">
            <p:pic>
              <p:nvPicPr>
                <p:cNvPr id="123" name="Ink 122">
                  <a:extLst>
                    <a:ext uri="{FF2B5EF4-FFF2-40B4-BE49-F238E27FC236}">
                      <a16:creationId xmlns:a16="http://schemas.microsoft.com/office/drawing/2014/main" id="{9245EEC7-EBFF-4A42-AE96-9CAA553A40F2}"/>
                    </a:ext>
                  </a:extLst>
                </p:cNvPr>
                <p:cNvPicPr/>
                <p:nvPr/>
              </p:nvPicPr>
              <p:blipFill>
                <a:blip r:embed="rId209"/>
                <a:stretch>
                  <a:fillRect/>
                </a:stretch>
              </p:blipFill>
              <p:spPr>
                <a:xfrm>
                  <a:off x="6242411" y="4336829"/>
                  <a:ext cx="255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Ink 123">
                  <a:extLst>
                    <a:ext uri="{FF2B5EF4-FFF2-40B4-BE49-F238E27FC236}">
                      <a16:creationId xmlns:a16="http://schemas.microsoft.com/office/drawing/2014/main" id="{C1420065-64AF-43BE-BB3B-F37158AC16BD}"/>
                    </a:ext>
                  </a:extLst>
                </p14:cNvPr>
                <p14:cNvContentPartPr/>
                <p14:nvPr/>
              </p14:nvContentPartPr>
              <p14:xfrm>
                <a:off x="6493331" y="4408109"/>
                <a:ext cx="147600" cy="165600"/>
              </p14:xfrm>
            </p:contentPart>
          </mc:Choice>
          <mc:Fallback xmlns="">
            <p:pic>
              <p:nvPicPr>
                <p:cNvPr id="124" name="Ink 123">
                  <a:extLst>
                    <a:ext uri="{FF2B5EF4-FFF2-40B4-BE49-F238E27FC236}">
                      <a16:creationId xmlns:a16="http://schemas.microsoft.com/office/drawing/2014/main" id="{C1420065-64AF-43BE-BB3B-F37158AC16BD}"/>
                    </a:ext>
                  </a:extLst>
                </p:cNvPr>
                <p:cNvPicPr/>
                <p:nvPr/>
              </p:nvPicPr>
              <p:blipFill>
                <a:blip r:embed="rId211"/>
                <a:stretch>
                  <a:fillRect/>
                </a:stretch>
              </p:blipFill>
              <p:spPr>
                <a:xfrm>
                  <a:off x="6475331" y="4390109"/>
                  <a:ext cx="183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Ink 124">
                  <a:extLst>
                    <a:ext uri="{FF2B5EF4-FFF2-40B4-BE49-F238E27FC236}">
                      <a16:creationId xmlns:a16="http://schemas.microsoft.com/office/drawing/2014/main" id="{6ADF47B3-BA94-4D2C-9917-5639FF3B00A4}"/>
                    </a:ext>
                  </a:extLst>
                </p14:cNvPr>
                <p14:cNvContentPartPr/>
                <p14:nvPr/>
              </p14:nvContentPartPr>
              <p14:xfrm>
                <a:off x="6671891" y="4393349"/>
                <a:ext cx="60480" cy="180720"/>
              </p14:xfrm>
            </p:contentPart>
          </mc:Choice>
          <mc:Fallback xmlns="">
            <p:pic>
              <p:nvPicPr>
                <p:cNvPr id="125" name="Ink 124">
                  <a:extLst>
                    <a:ext uri="{FF2B5EF4-FFF2-40B4-BE49-F238E27FC236}">
                      <a16:creationId xmlns:a16="http://schemas.microsoft.com/office/drawing/2014/main" id="{6ADF47B3-BA94-4D2C-9917-5639FF3B00A4}"/>
                    </a:ext>
                  </a:extLst>
                </p:cNvPr>
                <p:cNvPicPr/>
                <p:nvPr/>
              </p:nvPicPr>
              <p:blipFill>
                <a:blip r:embed="rId213"/>
                <a:stretch>
                  <a:fillRect/>
                </a:stretch>
              </p:blipFill>
              <p:spPr>
                <a:xfrm>
                  <a:off x="6654251" y="4375709"/>
                  <a:ext cx="961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Ink 125">
                  <a:extLst>
                    <a:ext uri="{FF2B5EF4-FFF2-40B4-BE49-F238E27FC236}">
                      <a16:creationId xmlns:a16="http://schemas.microsoft.com/office/drawing/2014/main" id="{DA9DADA4-6652-4A7C-9ADD-C7F54FA2617E}"/>
                    </a:ext>
                  </a:extLst>
                </p14:cNvPr>
                <p14:cNvContentPartPr/>
                <p14:nvPr/>
              </p14:nvContentPartPr>
              <p14:xfrm>
                <a:off x="6820571" y="4330709"/>
                <a:ext cx="372600" cy="224640"/>
              </p14:xfrm>
            </p:contentPart>
          </mc:Choice>
          <mc:Fallback xmlns="">
            <p:pic>
              <p:nvPicPr>
                <p:cNvPr id="126" name="Ink 125">
                  <a:extLst>
                    <a:ext uri="{FF2B5EF4-FFF2-40B4-BE49-F238E27FC236}">
                      <a16:creationId xmlns:a16="http://schemas.microsoft.com/office/drawing/2014/main" id="{DA9DADA4-6652-4A7C-9ADD-C7F54FA2617E}"/>
                    </a:ext>
                  </a:extLst>
                </p:cNvPr>
                <p:cNvPicPr/>
                <p:nvPr/>
              </p:nvPicPr>
              <p:blipFill>
                <a:blip r:embed="rId215"/>
                <a:stretch>
                  <a:fillRect/>
                </a:stretch>
              </p:blipFill>
              <p:spPr>
                <a:xfrm>
                  <a:off x="6802931" y="4313069"/>
                  <a:ext cx="408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Ink 126">
                  <a:extLst>
                    <a:ext uri="{FF2B5EF4-FFF2-40B4-BE49-F238E27FC236}">
                      <a16:creationId xmlns:a16="http://schemas.microsoft.com/office/drawing/2014/main" id="{C10F6AE1-EF48-4143-ACB3-4A3F5EEC7E9E}"/>
                    </a:ext>
                  </a:extLst>
                </p14:cNvPr>
                <p14:cNvContentPartPr/>
                <p14:nvPr/>
              </p14:nvContentPartPr>
              <p14:xfrm>
                <a:off x="7199651" y="4316669"/>
                <a:ext cx="167040" cy="263520"/>
              </p14:xfrm>
            </p:contentPart>
          </mc:Choice>
          <mc:Fallback xmlns="">
            <p:pic>
              <p:nvPicPr>
                <p:cNvPr id="127" name="Ink 126">
                  <a:extLst>
                    <a:ext uri="{FF2B5EF4-FFF2-40B4-BE49-F238E27FC236}">
                      <a16:creationId xmlns:a16="http://schemas.microsoft.com/office/drawing/2014/main" id="{C10F6AE1-EF48-4143-ACB3-4A3F5EEC7E9E}"/>
                    </a:ext>
                  </a:extLst>
                </p:cNvPr>
                <p:cNvPicPr/>
                <p:nvPr/>
              </p:nvPicPr>
              <p:blipFill>
                <a:blip r:embed="rId217"/>
                <a:stretch>
                  <a:fillRect/>
                </a:stretch>
              </p:blipFill>
              <p:spPr>
                <a:xfrm>
                  <a:off x="7181651" y="4298669"/>
                  <a:ext cx="202680" cy="299160"/>
                </a:xfrm>
                <a:prstGeom prst="rect">
                  <a:avLst/>
                </a:prstGeom>
              </p:spPr>
            </p:pic>
          </mc:Fallback>
        </mc:AlternateContent>
      </p:grpSp>
    </p:spTree>
    <p:extLst>
      <p:ext uri="{BB962C8B-B14F-4D97-AF65-F5344CB8AC3E}">
        <p14:creationId xmlns:p14="http://schemas.microsoft.com/office/powerpoint/2010/main" val="20307886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1DE9DC7-9F39-43C4-A0D2-E879A910420D}"/>
              </a:ext>
            </a:extLst>
          </p:cNvPr>
          <p:cNvGrpSpPr/>
          <p:nvPr/>
        </p:nvGrpSpPr>
        <p:grpSpPr>
          <a:xfrm>
            <a:off x="324011" y="450989"/>
            <a:ext cx="419400" cy="376560"/>
            <a:chOff x="324011" y="450989"/>
            <a:chExt cx="419400" cy="3765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719EBAD-69D6-475C-9C30-945FDF94443C}"/>
                    </a:ext>
                  </a:extLst>
                </p14:cNvPr>
                <p14:cNvContentPartPr/>
                <p14:nvPr/>
              </p14:nvContentPartPr>
              <p14:xfrm>
                <a:off x="325451" y="450989"/>
                <a:ext cx="32400" cy="289080"/>
              </p14:xfrm>
            </p:contentPart>
          </mc:Choice>
          <mc:Fallback xmlns="">
            <p:pic>
              <p:nvPicPr>
                <p:cNvPr id="2" name="Ink 1">
                  <a:extLst>
                    <a:ext uri="{FF2B5EF4-FFF2-40B4-BE49-F238E27FC236}">
                      <a16:creationId xmlns:a16="http://schemas.microsoft.com/office/drawing/2014/main" id="{7719EBAD-69D6-475C-9C30-945FDF94443C}"/>
                    </a:ext>
                  </a:extLst>
                </p:cNvPr>
                <p:cNvPicPr/>
                <p:nvPr/>
              </p:nvPicPr>
              <p:blipFill>
                <a:blip r:embed="rId3"/>
                <a:stretch>
                  <a:fillRect/>
                </a:stretch>
              </p:blipFill>
              <p:spPr>
                <a:xfrm>
                  <a:off x="307811" y="432989"/>
                  <a:ext cx="6804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59ABF6B5-B4B4-4E55-BAFC-98808FD1F7C0}"/>
                    </a:ext>
                  </a:extLst>
                </p14:cNvPr>
                <p14:cNvContentPartPr/>
                <p14:nvPr/>
              </p14:nvContentPartPr>
              <p14:xfrm>
                <a:off x="324011" y="451349"/>
                <a:ext cx="106920" cy="51480"/>
              </p14:xfrm>
            </p:contentPart>
          </mc:Choice>
          <mc:Fallback xmlns="">
            <p:pic>
              <p:nvPicPr>
                <p:cNvPr id="3" name="Ink 2">
                  <a:extLst>
                    <a:ext uri="{FF2B5EF4-FFF2-40B4-BE49-F238E27FC236}">
                      <a16:creationId xmlns:a16="http://schemas.microsoft.com/office/drawing/2014/main" id="{59ABF6B5-B4B4-4E55-BAFC-98808FD1F7C0}"/>
                    </a:ext>
                  </a:extLst>
                </p:cNvPr>
                <p:cNvPicPr/>
                <p:nvPr/>
              </p:nvPicPr>
              <p:blipFill>
                <a:blip r:embed="rId5"/>
                <a:stretch>
                  <a:fillRect/>
                </a:stretch>
              </p:blipFill>
              <p:spPr>
                <a:xfrm>
                  <a:off x="306011" y="433709"/>
                  <a:ext cx="142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203DA6A0-5FCC-4BC0-BDD3-BA2B58D2F3B8}"/>
                    </a:ext>
                  </a:extLst>
                </p14:cNvPr>
                <p14:cNvContentPartPr/>
                <p14:nvPr/>
              </p14:nvContentPartPr>
              <p14:xfrm>
                <a:off x="327971" y="561869"/>
                <a:ext cx="128160" cy="265680"/>
              </p14:xfrm>
            </p:contentPart>
          </mc:Choice>
          <mc:Fallback xmlns="">
            <p:pic>
              <p:nvPicPr>
                <p:cNvPr id="4" name="Ink 3">
                  <a:extLst>
                    <a:ext uri="{FF2B5EF4-FFF2-40B4-BE49-F238E27FC236}">
                      <a16:creationId xmlns:a16="http://schemas.microsoft.com/office/drawing/2014/main" id="{203DA6A0-5FCC-4BC0-BDD3-BA2B58D2F3B8}"/>
                    </a:ext>
                  </a:extLst>
                </p:cNvPr>
                <p:cNvPicPr/>
                <p:nvPr/>
              </p:nvPicPr>
              <p:blipFill>
                <a:blip r:embed="rId7"/>
                <a:stretch>
                  <a:fillRect/>
                </a:stretch>
              </p:blipFill>
              <p:spPr>
                <a:xfrm>
                  <a:off x="309971" y="544229"/>
                  <a:ext cx="1638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6BC6745-D879-4757-A6EB-CCEACDF5DD94}"/>
                    </a:ext>
                  </a:extLst>
                </p14:cNvPr>
                <p14:cNvContentPartPr/>
                <p14:nvPr/>
              </p14:nvContentPartPr>
              <p14:xfrm>
                <a:off x="534971" y="579869"/>
                <a:ext cx="129240" cy="124920"/>
              </p14:xfrm>
            </p:contentPart>
          </mc:Choice>
          <mc:Fallback xmlns="">
            <p:pic>
              <p:nvPicPr>
                <p:cNvPr id="5" name="Ink 4">
                  <a:extLst>
                    <a:ext uri="{FF2B5EF4-FFF2-40B4-BE49-F238E27FC236}">
                      <a16:creationId xmlns:a16="http://schemas.microsoft.com/office/drawing/2014/main" id="{36BC6745-D879-4757-A6EB-CCEACDF5DD94}"/>
                    </a:ext>
                  </a:extLst>
                </p:cNvPr>
                <p:cNvPicPr/>
                <p:nvPr/>
              </p:nvPicPr>
              <p:blipFill>
                <a:blip r:embed="rId9"/>
                <a:stretch>
                  <a:fillRect/>
                </a:stretch>
              </p:blipFill>
              <p:spPr>
                <a:xfrm>
                  <a:off x="516971" y="561869"/>
                  <a:ext cx="164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7553BB00-9000-436D-B955-1C55A27F11AD}"/>
                    </a:ext>
                  </a:extLst>
                </p14:cNvPr>
                <p14:cNvContentPartPr/>
                <p14:nvPr/>
              </p14:nvContentPartPr>
              <p14:xfrm>
                <a:off x="519851" y="542429"/>
                <a:ext cx="223560" cy="254160"/>
              </p14:xfrm>
            </p:contentPart>
          </mc:Choice>
          <mc:Fallback xmlns="">
            <p:pic>
              <p:nvPicPr>
                <p:cNvPr id="6" name="Ink 5">
                  <a:extLst>
                    <a:ext uri="{FF2B5EF4-FFF2-40B4-BE49-F238E27FC236}">
                      <a16:creationId xmlns:a16="http://schemas.microsoft.com/office/drawing/2014/main" id="{7553BB00-9000-436D-B955-1C55A27F11AD}"/>
                    </a:ext>
                  </a:extLst>
                </p:cNvPr>
                <p:cNvPicPr/>
                <p:nvPr/>
              </p:nvPicPr>
              <p:blipFill>
                <a:blip r:embed="rId11"/>
                <a:stretch>
                  <a:fillRect/>
                </a:stretch>
              </p:blipFill>
              <p:spPr>
                <a:xfrm>
                  <a:off x="502211" y="524789"/>
                  <a:ext cx="2592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8497B640-DED7-4C75-BDB7-B4A82FE646A1}"/>
                    </a:ext>
                  </a:extLst>
                </p14:cNvPr>
                <p14:cNvContentPartPr/>
                <p14:nvPr/>
              </p14:nvContentPartPr>
              <p14:xfrm>
                <a:off x="722891" y="665909"/>
                <a:ext cx="14760" cy="26280"/>
              </p14:xfrm>
            </p:contentPart>
          </mc:Choice>
          <mc:Fallback xmlns="">
            <p:pic>
              <p:nvPicPr>
                <p:cNvPr id="7" name="Ink 6">
                  <a:extLst>
                    <a:ext uri="{FF2B5EF4-FFF2-40B4-BE49-F238E27FC236}">
                      <a16:creationId xmlns:a16="http://schemas.microsoft.com/office/drawing/2014/main" id="{8497B640-DED7-4C75-BDB7-B4A82FE646A1}"/>
                    </a:ext>
                  </a:extLst>
                </p:cNvPr>
                <p:cNvPicPr/>
                <p:nvPr/>
              </p:nvPicPr>
              <p:blipFill>
                <a:blip r:embed="rId13"/>
                <a:stretch>
                  <a:fillRect/>
                </a:stretch>
              </p:blipFill>
              <p:spPr>
                <a:xfrm>
                  <a:off x="704891" y="647909"/>
                  <a:ext cx="50400" cy="6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DF180D10-E27F-458C-A7EE-E2A219709207}"/>
                  </a:ext>
                </a:extLst>
              </p14:cNvPr>
              <p14:cNvContentPartPr/>
              <p14:nvPr/>
            </p14:nvContentPartPr>
            <p14:xfrm>
              <a:off x="1008011" y="468629"/>
              <a:ext cx="192240" cy="364680"/>
            </p14:xfrm>
          </p:contentPart>
        </mc:Choice>
        <mc:Fallback xmlns="">
          <p:pic>
            <p:nvPicPr>
              <p:cNvPr id="9" name="Ink 8">
                <a:extLst>
                  <a:ext uri="{FF2B5EF4-FFF2-40B4-BE49-F238E27FC236}">
                    <a16:creationId xmlns:a16="http://schemas.microsoft.com/office/drawing/2014/main" id="{DF180D10-E27F-458C-A7EE-E2A219709207}"/>
                  </a:ext>
                </a:extLst>
              </p:cNvPr>
              <p:cNvPicPr/>
              <p:nvPr/>
            </p:nvPicPr>
            <p:blipFill>
              <a:blip r:embed="rId15"/>
              <a:stretch>
                <a:fillRect/>
              </a:stretch>
            </p:blipFill>
            <p:spPr>
              <a:xfrm>
                <a:off x="990011" y="450629"/>
                <a:ext cx="227880" cy="400320"/>
              </a:xfrm>
              <a:prstGeom prst="rect">
                <a:avLst/>
              </a:prstGeom>
            </p:spPr>
          </p:pic>
        </mc:Fallback>
      </mc:AlternateContent>
      <p:grpSp>
        <p:nvGrpSpPr>
          <p:cNvPr id="18" name="Group 17">
            <a:extLst>
              <a:ext uri="{FF2B5EF4-FFF2-40B4-BE49-F238E27FC236}">
                <a16:creationId xmlns:a16="http://schemas.microsoft.com/office/drawing/2014/main" id="{D95EF2A9-FFDE-4FBA-9F68-C92F00ACB7CB}"/>
              </a:ext>
            </a:extLst>
          </p:cNvPr>
          <p:cNvGrpSpPr/>
          <p:nvPr/>
        </p:nvGrpSpPr>
        <p:grpSpPr>
          <a:xfrm>
            <a:off x="1414091" y="451349"/>
            <a:ext cx="1415520" cy="335520"/>
            <a:chOff x="1414091" y="451349"/>
            <a:chExt cx="1415520" cy="335520"/>
          </a:xfrm>
        </p:grpSpPr>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A131133-4A67-484B-8414-0F1734DA9D5D}"/>
                    </a:ext>
                  </a:extLst>
                </p14:cNvPr>
                <p14:cNvContentPartPr/>
                <p14:nvPr/>
              </p14:nvContentPartPr>
              <p14:xfrm>
                <a:off x="1414091" y="513269"/>
                <a:ext cx="188640" cy="273600"/>
              </p14:xfrm>
            </p:contentPart>
          </mc:Choice>
          <mc:Fallback xmlns="">
            <p:pic>
              <p:nvPicPr>
                <p:cNvPr id="10" name="Ink 9">
                  <a:extLst>
                    <a:ext uri="{FF2B5EF4-FFF2-40B4-BE49-F238E27FC236}">
                      <a16:creationId xmlns:a16="http://schemas.microsoft.com/office/drawing/2014/main" id="{BA131133-4A67-484B-8414-0F1734DA9D5D}"/>
                    </a:ext>
                  </a:extLst>
                </p:cNvPr>
                <p:cNvPicPr/>
                <p:nvPr/>
              </p:nvPicPr>
              <p:blipFill>
                <a:blip r:embed="rId17"/>
                <a:stretch>
                  <a:fillRect/>
                </a:stretch>
              </p:blipFill>
              <p:spPr>
                <a:xfrm>
                  <a:off x="1396091" y="495269"/>
                  <a:ext cx="2242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34696CAA-5C7F-4FB6-A8D1-D12754BBEC1C}"/>
                    </a:ext>
                  </a:extLst>
                </p14:cNvPr>
                <p14:cNvContentPartPr/>
                <p14:nvPr/>
              </p14:nvContentPartPr>
              <p14:xfrm>
                <a:off x="1730891" y="561869"/>
                <a:ext cx="91080" cy="195840"/>
              </p14:xfrm>
            </p:contentPart>
          </mc:Choice>
          <mc:Fallback xmlns="">
            <p:pic>
              <p:nvPicPr>
                <p:cNvPr id="11" name="Ink 10">
                  <a:extLst>
                    <a:ext uri="{FF2B5EF4-FFF2-40B4-BE49-F238E27FC236}">
                      <a16:creationId xmlns:a16="http://schemas.microsoft.com/office/drawing/2014/main" id="{34696CAA-5C7F-4FB6-A8D1-D12754BBEC1C}"/>
                    </a:ext>
                  </a:extLst>
                </p:cNvPr>
                <p:cNvPicPr/>
                <p:nvPr/>
              </p:nvPicPr>
              <p:blipFill>
                <a:blip r:embed="rId19"/>
                <a:stretch>
                  <a:fillRect/>
                </a:stretch>
              </p:blipFill>
              <p:spPr>
                <a:xfrm>
                  <a:off x="1713251" y="544229"/>
                  <a:ext cx="126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39018CE8-7F9A-42C9-9A1E-966B74BCD66E}"/>
                    </a:ext>
                  </a:extLst>
                </p14:cNvPr>
                <p14:cNvContentPartPr/>
                <p14:nvPr/>
              </p14:nvContentPartPr>
              <p14:xfrm>
                <a:off x="1942931" y="555749"/>
                <a:ext cx="60120" cy="182520"/>
              </p14:xfrm>
            </p:contentPart>
          </mc:Choice>
          <mc:Fallback xmlns="">
            <p:pic>
              <p:nvPicPr>
                <p:cNvPr id="12" name="Ink 11">
                  <a:extLst>
                    <a:ext uri="{FF2B5EF4-FFF2-40B4-BE49-F238E27FC236}">
                      <a16:creationId xmlns:a16="http://schemas.microsoft.com/office/drawing/2014/main" id="{39018CE8-7F9A-42C9-9A1E-966B74BCD66E}"/>
                    </a:ext>
                  </a:extLst>
                </p:cNvPr>
                <p:cNvPicPr/>
                <p:nvPr/>
              </p:nvPicPr>
              <p:blipFill>
                <a:blip r:embed="rId21"/>
                <a:stretch>
                  <a:fillRect/>
                </a:stretch>
              </p:blipFill>
              <p:spPr>
                <a:xfrm>
                  <a:off x="1924931" y="537749"/>
                  <a:ext cx="95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F9C0FF1F-095F-4A53-908E-434F226F037E}"/>
                    </a:ext>
                  </a:extLst>
                </p14:cNvPr>
                <p14:cNvContentPartPr/>
                <p14:nvPr/>
              </p14:nvContentPartPr>
              <p14:xfrm>
                <a:off x="2087291" y="451349"/>
                <a:ext cx="61560" cy="296280"/>
              </p14:xfrm>
            </p:contentPart>
          </mc:Choice>
          <mc:Fallback xmlns="">
            <p:pic>
              <p:nvPicPr>
                <p:cNvPr id="13" name="Ink 12">
                  <a:extLst>
                    <a:ext uri="{FF2B5EF4-FFF2-40B4-BE49-F238E27FC236}">
                      <a16:creationId xmlns:a16="http://schemas.microsoft.com/office/drawing/2014/main" id="{F9C0FF1F-095F-4A53-908E-434F226F037E}"/>
                    </a:ext>
                  </a:extLst>
                </p:cNvPr>
                <p:cNvPicPr/>
                <p:nvPr/>
              </p:nvPicPr>
              <p:blipFill>
                <a:blip r:embed="rId23"/>
                <a:stretch>
                  <a:fillRect/>
                </a:stretch>
              </p:blipFill>
              <p:spPr>
                <a:xfrm>
                  <a:off x="2069651" y="433709"/>
                  <a:ext cx="972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2BBDD4DB-2FE8-42C1-8C9B-5B39797D1935}"/>
                    </a:ext>
                  </a:extLst>
                </p14:cNvPr>
                <p14:cNvContentPartPr/>
                <p14:nvPr/>
              </p14:nvContentPartPr>
              <p14:xfrm>
                <a:off x="2088011" y="472589"/>
                <a:ext cx="187200" cy="235440"/>
              </p14:xfrm>
            </p:contentPart>
          </mc:Choice>
          <mc:Fallback xmlns="">
            <p:pic>
              <p:nvPicPr>
                <p:cNvPr id="14" name="Ink 13">
                  <a:extLst>
                    <a:ext uri="{FF2B5EF4-FFF2-40B4-BE49-F238E27FC236}">
                      <a16:creationId xmlns:a16="http://schemas.microsoft.com/office/drawing/2014/main" id="{2BBDD4DB-2FE8-42C1-8C9B-5B39797D1935}"/>
                    </a:ext>
                  </a:extLst>
                </p:cNvPr>
                <p:cNvPicPr/>
                <p:nvPr/>
              </p:nvPicPr>
              <p:blipFill>
                <a:blip r:embed="rId25"/>
                <a:stretch>
                  <a:fillRect/>
                </a:stretch>
              </p:blipFill>
              <p:spPr>
                <a:xfrm>
                  <a:off x="2070011" y="454949"/>
                  <a:ext cx="222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E8EDCAB0-8AB2-41D2-A68A-EC8F992AE94A}"/>
                    </a:ext>
                  </a:extLst>
                </p14:cNvPr>
                <p14:cNvContentPartPr/>
                <p14:nvPr/>
              </p14:nvContentPartPr>
              <p14:xfrm>
                <a:off x="2328851" y="602189"/>
                <a:ext cx="138960" cy="126720"/>
              </p14:xfrm>
            </p:contentPart>
          </mc:Choice>
          <mc:Fallback xmlns="">
            <p:pic>
              <p:nvPicPr>
                <p:cNvPr id="15" name="Ink 14">
                  <a:extLst>
                    <a:ext uri="{FF2B5EF4-FFF2-40B4-BE49-F238E27FC236}">
                      <a16:creationId xmlns:a16="http://schemas.microsoft.com/office/drawing/2014/main" id="{E8EDCAB0-8AB2-41D2-A68A-EC8F992AE94A}"/>
                    </a:ext>
                  </a:extLst>
                </p:cNvPr>
                <p:cNvPicPr/>
                <p:nvPr/>
              </p:nvPicPr>
              <p:blipFill>
                <a:blip r:embed="rId27"/>
                <a:stretch>
                  <a:fillRect/>
                </a:stretch>
              </p:blipFill>
              <p:spPr>
                <a:xfrm>
                  <a:off x="2310851" y="584189"/>
                  <a:ext cx="174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03AFD806-99C3-46B1-B3CD-6AD4E774BACE}"/>
                    </a:ext>
                  </a:extLst>
                </p14:cNvPr>
                <p14:cNvContentPartPr/>
                <p14:nvPr/>
              </p14:nvContentPartPr>
              <p14:xfrm>
                <a:off x="2522531" y="524789"/>
                <a:ext cx="106560" cy="186120"/>
              </p14:xfrm>
            </p:contentPart>
          </mc:Choice>
          <mc:Fallback xmlns="">
            <p:pic>
              <p:nvPicPr>
                <p:cNvPr id="16" name="Ink 15">
                  <a:extLst>
                    <a:ext uri="{FF2B5EF4-FFF2-40B4-BE49-F238E27FC236}">
                      <a16:creationId xmlns:a16="http://schemas.microsoft.com/office/drawing/2014/main" id="{03AFD806-99C3-46B1-B3CD-6AD4E774BACE}"/>
                    </a:ext>
                  </a:extLst>
                </p:cNvPr>
                <p:cNvPicPr/>
                <p:nvPr/>
              </p:nvPicPr>
              <p:blipFill>
                <a:blip r:embed="rId29"/>
                <a:stretch>
                  <a:fillRect/>
                </a:stretch>
              </p:blipFill>
              <p:spPr>
                <a:xfrm>
                  <a:off x="2504531" y="506789"/>
                  <a:ext cx="1422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Ink 16">
                  <a:extLst>
                    <a:ext uri="{FF2B5EF4-FFF2-40B4-BE49-F238E27FC236}">
                      <a16:creationId xmlns:a16="http://schemas.microsoft.com/office/drawing/2014/main" id="{DF90E937-7C54-44DC-8404-5BCC2283A119}"/>
                    </a:ext>
                  </a:extLst>
                </p14:cNvPr>
                <p14:cNvContentPartPr/>
                <p14:nvPr/>
              </p14:nvContentPartPr>
              <p14:xfrm>
                <a:off x="2732771" y="503549"/>
                <a:ext cx="96840" cy="218520"/>
              </p14:xfrm>
            </p:contentPart>
          </mc:Choice>
          <mc:Fallback xmlns="">
            <p:pic>
              <p:nvPicPr>
                <p:cNvPr id="17" name="Ink 16">
                  <a:extLst>
                    <a:ext uri="{FF2B5EF4-FFF2-40B4-BE49-F238E27FC236}">
                      <a16:creationId xmlns:a16="http://schemas.microsoft.com/office/drawing/2014/main" id="{DF90E937-7C54-44DC-8404-5BCC2283A119}"/>
                    </a:ext>
                  </a:extLst>
                </p:cNvPr>
                <p:cNvPicPr/>
                <p:nvPr/>
              </p:nvPicPr>
              <p:blipFill>
                <a:blip r:embed="rId31"/>
                <a:stretch>
                  <a:fillRect/>
                </a:stretch>
              </p:blipFill>
              <p:spPr>
                <a:xfrm>
                  <a:off x="2715131" y="485909"/>
                  <a:ext cx="132480" cy="254160"/>
                </a:xfrm>
                <a:prstGeom prst="rect">
                  <a:avLst/>
                </a:prstGeom>
              </p:spPr>
            </p:pic>
          </mc:Fallback>
        </mc:AlternateContent>
      </p:grpSp>
      <p:grpSp>
        <p:nvGrpSpPr>
          <p:cNvPr id="24" name="Group 23">
            <a:extLst>
              <a:ext uri="{FF2B5EF4-FFF2-40B4-BE49-F238E27FC236}">
                <a16:creationId xmlns:a16="http://schemas.microsoft.com/office/drawing/2014/main" id="{8B083324-71A8-4718-B220-AB3237DD5361}"/>
              </a:ext>
            </a:extLst>
          </p:cNvPr>
          <p:cNvGrpSpPr/>
          <p:nvPr/>
        </p:nvGrpSpPr>
        <p:grpSpPr>
          <a:xfrm>
            <a:off x="3043451" y="511829"/>
            <a:ext cx="870120" cy="391680"/>
            <a:chOff x="3043451" y="511829"/>
            <a:chExt cx="870120" cy="391680"/>
          </a:xfrm>
        </p:grpSpPr>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8CCBE12B-1CB3-4AD8-87CD-3F4C1D7122A5}"/>
                    </a:ext>
                  </a:extLst>
                </p14:cNvPr>
                <p14:cNvContentPartPr/>
                <p14:nvPr/>
              </p14:nvContentPartPr>
              <p14:xfrm>
                <a:off x="3043451" y="526949"/>
                <a:ext cx="154440" cy="376560"/>
              </p14:xfrm>
            </p:contentPart>
          </mc:Choice>
          <mc:Fallback xmlns="">
            <p:pic>
              <p:nvPicPr>
                <p:cNvPr id="19" name="Ink 18">
                  <a:extLst>
                    <a:ext uri="{FF2B5EF4-FFF2-40B4-BE49-F238E27FC236}">
                      <a16:creationId xmlns:a16="http://schemas.microsoft.com/office/drawing/2014/main" id="{8CCBE12B-1CB3-4AD8-87CD-3F4C1D7122A5}"/>
                    </a:ext>
                  </a:extLst>
                </p:cNvPr>
                <p:cNvPicPr/>
                <p:nvPr/>
              </p:nvPicPr>
              <p:blipFill>
                <a:blip r:embed="rId33"/>
                <a:stretch>
                  <a:fillRect/>
                </a:stretch>
              </p:blipFill>
              <p:spPr>
                <a:xfrm>
                  <a:off x="3025451" y="509309"/>
                  <a:ext cx="19008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9971A024-3E47-4742-85E1-1DA3EB9A9678}"/>
                    </a:ext>
                  </a:extLst>
                </p14:cNvPr>
                <p14:cNvContentPartPr/>
                <p14:nvPr/>
              </p14:nvContentPartPr>
              <p14:xfrm>
                <a:off x="3302291" y="560789"/>
                <a:ext cx="22680" cy="141840"/>
              </p14:xfrm>
            </p:contentPart>
          </mc:Choice>
          <mc:Fallback xmlns="">
            <p:pic>
              <p:nvPicPr>
                <p:cNvPr id="20" name="Ink 19">
                  <a:extLst>
                    <a:ext uri="{FF2B5EF4-FFF2-40B4-BE49-F238E27FC236}">
                      <a16:creationId xmlns:a16="http://schemas.microsoft.com/office/drawing/2014/main" id="{9971A024-3E47-4742-85E1-1DA3EB9A9678}"/>
                    </a:ext>
                  </a:extLst>
                </p:cNvPr>
                <p:cNvPicPr/>
                <p:nvPr/>
              </p:nvPicPr>
              <p:blipFill>
                <a:blip r:embed="rId35"/>
                <a:stretch>
                  <a:fillRect/>
                </a:stretch>
              </p:blipFill>
              <p:spPr>
                <a:xfrm>
                  <a:off x="3284291" y="543149"/>
                  <a:ext cx="58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F4A3FEAC-3722-4964-A7C3-CA4D7A894671}"/>
                    </a:ext>
                  </a:extLst>
                </p14:cNvPr>
                <p14:cNvContentPartPr/>
                <p14:nvPr/>
              </p14:nvContentPartPr>
              <p14:xfrm>
                <a:off x="3402011" y="511829"/>
                <a:ext cx="229680" cy="160200"/>
              </p14:xfrm>
            </p:contentPart>
          </mc:Choice>
          <mc:Fallback xmlns="">
            <p:pic>
              <p:nvPicPr>
                <p:cNvPr id="21" name="Ink 20">
                  <a:extLst>
                    <a:ext uri="{FF2B5EF4-FFF2-40B4-BE49-F238E27FC236}">
                      <a16:creationId xmlns:a16="http://schemas.microsoft.com/office/drawing/2014/main" id="{F4A3FEAC-3722-4964-A7C3-CA4D7A894671}"/>
                    </a:ext>
                  </a:extLst>
                </p:cNvPr>
                <p:cNvPicPr/>
                <p:nvPr/>
              </p:nvPicPr>
              <p:blipFill>
                <a:blip r:embed="rId37"/>
                <a:stretch>
                  <a:fillRect/>
                </a:stretch>
              </p:blipFill>
              <p:spPr>
                <a:xfrm>
                  <a:off x="3384011" y="494189"/>
                  <a:ext cx="265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67038D16-5A2A-4823-8E5D-7A97E8404CC5}"/>
                    </a:ext>
                  </a:extLst>
                </p14:cNvPr>
                <p14:cNvContentPartPr/>
                <p14:nvPr/>
              </p14:nvContentPartPr>
              <p14:xfrm>
                <a:off x="3672371" y="514349"/>
                <a:ext cx="127080" cy="159840"/>
              </p14:xfrm>
            </p:contentPart>
          </mc:Choice>
          <mc:Fallback xmlns="">
            <p:pic>
              <p:nvPicPr>
                <p:cNvPr id="22" name="Ink 21">
                  <a:extLst>
                    <a:ext uri="{FF2B5EF4-FFF2-40B4-BE49-F238E27FC236}">
                      <a16:creationId xmlns:a16="http://schemas.microsoft.com/office/drawing/2014/main" id="{67038D16-5A2A-4823-8E5D-7A97E8404CC5}"/>
                    </a:ext>
                  </a:extLst>
                </p:cNvPr>
                <p:cNvPicPr/>
                <p:nvPr/>
              </p:nvPicPr>
              <p:blipFill>
                <a:blip r:embed="rId39"/>
                <a:stretch>
                  <a:fillRect/>
                </a:stretch>
              </p:blipFill>
              <p:spPr>
                <a:xfrm>
                  <a:off x="3654731" y="496709"/>
                  <a:ext cx="1627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64625F8B-9AE1-41EB-AEDA-1A25CCD548DD}"/>
                    </a:ext>
                  </a:extLst>
                </p14:cNvPr>
                <p14:cNvContentPartPr/>
                <p14:nvPr/>
              </p14:nvContentPartPr>
              <p14:xfrm>
                <a:off x="3868571" y="547829"/>
                <a:ext cx="45000" cy="131040"/>
              </p14:xfrm>
            </p:contentPart>
          </mc:Choice>
          <mc:Fallback xmlns="">
            <p:pic>
              <p:nvPicPr>
                <p:cNvPr id="23" name="Ink 22">
                  <a:extLst>
                    <a:ext uri="{FF2B5EF4-FFF2-40B4-BE49-F238E27FC236}">
                      <a16:creationId xmlns:a16="http://schemas.microsoft.com/office/drawing/2014/main" id="{64625F8B-9AE1-41EB-AEDA-1A25CCD548DD}"/>
                    </a:ext>
                  </a:extLst>
                </p:cNvPr>
                <p:cNvPicPr/>
                <p:nvPr/>
              </p:nvPicPr>
              <p:blipFill>
                <a:blip r:embed="rId41"/>
                <a:stretch>
                  <a:fillRect/>
                </a:stretch>
              </p:blipFill>
              <p:spPr>
                <a:xfrm>
                  <a:off x="3850931" y="529829"/>
                  <a:ext cx="80640" cy="16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5" name="Ink 24">
                <a:extLst>
                  <a:ext uri="{FF2B5EF4-FFF2-40B4-BE49-F238E27FC236}">
                    <a16:creationId xmlns:a16="http://schemas.microsoft.com/office/drawing/2014/main" id="{B3E47CA4-797A-4C04-91C5-9C2921602E53}"/>
                  </a:ext>
                </a:extLst>
              </p14:cNvPr>
              <p14:cNvContentPartPr/>
              <p14:nvPr/>
            </p14:nvContentPartPr>
            <p14:xfrm>
              <a:off x="1238411" y="1120589"/>
              <a:ext cx="210600" cy="281880"/>
            </p14:xfrm>
          </p:contentPart>
        </mc:Choice>
        <mc:Fallback xmlns="">
          <p:pic>
            <p:nvPicPr>
              <p:cNvPr id="25" name="Ink 24">
                <a:extLst>
                  <a:ext uri="{FF2B5EF4-FFF2-40B4-BE49-F238E27FC236}">
                    <a16:creationId xmlns:a16="http://schemas.microsoft.com/office/drawing/2014/main" id="{B3E47CA4-797A-4C04-91C5-9C2921602E53}"/>
                  </a:ext>
                </a:extLst>
              </p:cNvPr>
              <p:cNvPicPr/>
              <p:nvPr/>
            </p:nvPicPr>
            <p:blipFill>
              <a:blip r:embed="rId43"/>
              <a:stretch>
                <a:fillRect/>
              </a:stretch>
            </p:blipFill>
            <p:spPr>
              <a:xfrm>
                <a:off x="1220411" y="1102589"/>
                <a:ext cx="246240" cy="317520"/>
              </a:xfrm>
              <a:prstGeom prst="rect">
                <a:avLst/>
              </a:prstGeom>
            </p:spPr>
          </p:pic>
        </mc:Fallback>
      </mc:AlternateContent>
      <p:grpSp>
        <p:nvGrpSpPr>
          <p:cNvPr id="31" name="Group 30">
            <a:extLst>
              <a:ext uri="{FF2B5EF4-FFF2-40B4-BE49-F238E27FC236}">
                <a16:creationId xmlns:a16="http://schemas.microsoft.com/office/drawing/2014/main" id="{D01758AD-6146-4148-A816-23C4C24E65C3}"/>
              </a:ext>
            </a:extLst>
          </p:cNvPr>
          <p:cNvGrpSpPr/>
          <p:nvPr/>
        </p:nvGrpSpPr>
        <p:grpSpPr>
          <a:xfrm>
            <a:off x="1871291" y="1199429"/>
            <a:ext cx="122400" cy="169560"/>
            <a:chOff x="1871291" y="1199429"/>
            <a:chExt cx="122400" cy="169560"/>
          </a:xfrm>
        </p:grpSpPr>
        <mc:AlternateContent xmlns:mc="http://schemas.openxmlformats.org/markup-compatibility/2006" xmlns:p14="http://schemas.microsoft.com/office/powerpoint/2010/main">
          <mc:Choice Requires="p14">
            <p:contentPart p14:bwMode="auto" r:id="rId44">
              <p14:nvContentPartPr>
                <p14:cNvPr id="26" name="Ink 25">
                  <a:extLst>
                    <a:ext uri="{FF2B5EF4-FFF2-40B4-BE49-F238E27FC236}">
                      <a16:creationId xmlns:a16="http://schemas.microsoft.com/office/drawing/2014/main" id="{97414322-B903-45C2-9593-1464FD28F4A0}"/>
                    </a:ext>
                  </a:extLst>
                </p14:cNvPr>
                <p14:cNvContentPartPr/>
                <p14:nvPr/>
              </p14:nvContentPartPr>
              <p14:xfrm>
                <a:off x="1905131" y="1199429"/>
                <a:ext cx="33480" cy="169560"/>
              </p14:xfrm>
            </p:contentPart>
          </mc:Choice>
          <mc:Fallback xmlns="">
            <p:pic>
              <p:nvPicPr>
                <p:cNvPr id="26" name="Ink 25">
                  <a:extLst>
                    <a:ext uri="{FF2B5EF4-FFF2-40B4-BE49-F238E27FC236}">
                      <a16:creationId xmlns:a16="http://schemas.microsoft.com/office/drawing/2014/main" id="{97414322-B903-45C2-9593-1464FD28F4A0}"/>
                    </a:ext>
                  </a:extLst>
                </p:cNvPr>
                <p:cNvPicPr/>
                <p:nvPr/>
              </p:nvPicPr>
              <p:blipFill>
                <a:blip r:embed="rId45"/>
                <a:stretch>
                  <a:fillRect/>
                </a:stretch>
              </p:blipFill>
              <p:spPr>
                <a:xfrm>
                  <a:off x="1887131" y="1181789"/>
                  <a:ext cx="69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Ink 26">
                  <a:extLst>
                    <a:ext uri="{FF2B5EF4-FFF2-40B4-BE49-F238E27FC236}">
                      <a16:creationId xmlns:a16="http://schemas.microsoft.com/office/drawing/2014/main" id="{AE9A8B4E-FD3B-4E76-8082-CD9F2466BDF5}"/>
                    </a:ext>
                  </a:extLst>
                </p14:cNvPr>
                <p14:cNvContentPartPr/>
                <p14:nvPr/>
              </p14:nvContentPartPr>
              <p14:xfrm>
                <a:off x="1871291" y="1293389"/>
                <a:ext cx="122400" cy="16920"/>
              </p14:xfrm>
            </p:contentPart>
          </mc:Choice>
          <mc:Fallback xmlns="">
            <p:pic>
              <p:nvPicPr>
                <p:cNvPr id="27" name="Ink 26">
                  <a:extLst>
                    <a:ext uri="{FF2B5EF4-FFF2-40B4-BE49-F238E27FC236}">
                      <a16:creationId xmlns:a16="http://schemas.microsoft.com/office/drawing/2014/main" id="{AE9A8B4E-FD3B-4E76-8082-CD9F2466BDF5}"/>
                    </a:ext>
                  </a:extLst>
                </p:cNvPr>
                <p:cNvPicPr/>
                <p:nvPr/>
              </p:nvPicPr>
              <p:blipFill>
                <a:blip r:embed="rId47"/>
                <a:stretch>
                  <a:fillRect/>
                </a:stretch>
              </p:blipFill>
              <p:spPr>
                <a:xfrm>
                  <a:off x="1853291" y="1275749"/>
                  <a:ext cx="158040" cy="52560"/>
                </a:xfrm>
                <a:prstGeom prst="rect">
                  <a:avLst/>
                </a:prstGeom>
              </p:spPr>
            </p:pic>
          </mc:Fallback>
        </mc:AlternateContent>
      </p:grpSp>
      <p:grpSp>
        <p:nvGrpSpPr>
          <p:cNvPr id="30" name="Group 29">
            <a:extLst>
              <a:ext uri="{FF2B5EF4-FFF2-40B4-BE49-F238E27FC236}">
                <a16:creationId xmlns:a16="http://schemas.microsoft.com/office/drawing/2014/main" id="{4FBB05BD-0A8B-40E0-8821-CB3C972BAE55}"/>
              </a:ext>
            </a:extLst>
          </p:cNvPr>
          <p:cNvGrpSpPr/>
          <p:nvPr/>
        </p:nvGrpSpPr>
        <p:grpSpPr>
          <a:xfrm>
            <a:off x="2421011" y="1100789"/>
            <a:ext cx="357480" cy="302760"/>
            <a:chOff x="2421011" y="1100789"/>
            <a:chExt cx="357480" cy="302760"/>
          </a:xfrm>
        </p:grpSpPr>
        <mc:AlternateContent xmlns:mc="http://schemas.openxmlformats.org/markup-compatibility/2006" xmlns:p14="http://schemas.microsoft.com/office/powerpoint/2010/main">
          <mc:Choice Requires="p14">
            <p:contentPart p14:bwMode="auto" r:id="rId48">
              <p14:nvContentPartPr>
                <p14:cNvPr id="28" name="Ink 27">
                  <a:extLst>
                    <a:ext uri="{FF2B5EF4-FFF2-40B4-BE49-F238E27FC236}">
                      <a16:creationId xmlns:a16="http://schemas.microsoft.com/office/drawing/2014/main" id="{2D52C7E4-20EB-4C94-8DB3-3A89EB0D7ECA}"/>
                    </a:ext>
                  </a:extLst>
                </p14:cNvPr>
                <p14:cNvContentPartPr/>
                <p14:nvPr/>
              </p14:nvContentPartPr>
              <p14:xfrm>
                <a:off x="2421011" y="1100789"/>
                <a:ext cx="115200" cy="200160"/>
              </p14:xfrm>
            </p:contentPart>
          </mc:Choice>
          <mc:Fallback xmlns="">
            <p:pic>
              <p:nvPicPr>
                <p:cNvPr id="28" name="Ink 27">
                  <a:extLst>
                    <a:ext uri="{FF2B5EF4-FFF2-40B4-BE49-F238E27FC236}">
                      <a16:creationId xmlns:a16="http://schemas.microsoft.com/office/drawing/2014/main" id="{2D52C7E4-20EB-4C94-8DB3-3A89EB0D7ECA}"/>
                    </a:ext>
                  </a:extLst>
                </p:cNvPr>
                <p:cNvPicPr/>
                <p:nvPr/>
              </p:nvPicPr>
              <p:blipFill>
                <a:blip r:embed="rId49"/>
                <a:stretch>
                  <a:fillRect/>
                </a:stretch>
              </p:blipFill>
              <p:spPr>
                <a:xfrm>
                  <a:off x="2403011" y="1082789"/>
                  <a:ext cx="150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Ink 28">
                  <a:extLst>
                    <a:ext uri="{FF2B5EF4-FFF2-40B4-BE49-F238E27FC236}">
                      <a16:creationId xmlns:a16="http://schemas.microsoft.com/office/drawing/2014/main" id="{50D8C0DC-DD10-4913-AF52-383A9D4B827A}"/>
                    </a:ext>
                  </a:extLst>
                </p14:cNvPr>
                <p14:cNvContentPartPr/>
                <p14:nvPr/>
              </p14:nvContentPartPr>
              <p14:xfrm>
                <a:off x="2641691" y="1266749"/>
                <a:ext cx="136800" cy="136800"/>
              </p14:xfrm>
            </p:contentPart>
          </mc:Choice>
          <mc:Fallback xmlns="">
            <p:pic>
              <p:nvPicPr>
                <p:cNvPr id="29" name="Ink 28">
                  <a:extLst>
                    <a:ext uri="{FF2B5EF4-FFF2-40B4-BE49-F238E27FC236}">
                      <a16:creationId xmlns:a16="http://schemas.microsoft.com/office/drawing/2014/main" id="{50D8C0DC-DD10-4913-AF52-383A9D4B827A}"/>
                    </a:ext>
                  </a:extLst>
                </p:cNvPr>
                <p:cNvPicPr/>
                <p:nvPr/>
              </p:nvPicPr>
              <p:blipFill>
                <a:blip r:embed="rId51"/>
                <a:stretch>
                  <a:fillRect/>
                </a:stretch>
              </p:blipFill>
              <p:spPr>
                <a:xfrm>
                  <a:off x="2624051" y="1248749"/>
                  <a:ext cx="172440" cy="172440"/>
                </a:xfrm>
                <a:prstGeom prst="rect">
                  <a:avLst/>
                </a:prstGeom>
              </p:spPr>
            </p:pic>
          </mc:Fallback>
        </mc:AlternateContent>
      </p:grpSp>
      <p:grpSp>
        <p:nvGrpSpPr>
          <p:cNvPr id="38" name="Group 37">
            <a:extLst>
              <a:ext uri="{FF2B5EF4-FFF2-40B4-BE49-F238E27FC236}">
                <a16:creationId xmlns:a16="http://schemas.microsoft.com/office/drawing/2014/main" id="{BBF34504-8C36-48F3-BD60-1B7410E1E97F}"/>
              </a:ext>
            </a:extLst>
          </p:cNvPr>
          <p:cNvGrpSpPr/>
          <p:nvPr/>
        </p:nvGrpSpPr>
        <p:grpSpPr>
          <a:xfrm>
            <a:off x="3237491" y="1087109"/>
            <a:ext cx="520200" cy="159840"/>
            <a:chOff x="3237491" y="1087109"/>
            <a:chExt cx="520200" cy="159840"/>
          </a:xfrm>
        </p:grpSpPr>
        <mc:AlternateContent xmlns:mc="http://schemas.openxmlformats.org/markup-compatibility/2006" xmlns:p14="http://schemas.microsoft.com/office/powerpoint/2010/main">
          <mc:Choice Requires="p14">
            <p:contentPart p14:bwMode="auto" r:id="rId52">
              <p14:nvContentPartPr>
                <p14:cNvPr id="32" name="Ink 31">
                  <a:extLst>
                    <a:ext uri="{FF2B5EF4-FFF2-40B4-BE49-F238E27FC236}">
                      <a16:creationId xmlns:a16="http://schemas.microsoft.com/office/drawing/2014/main" id="{D91836BD-A517-491E-BF43-C2D141AF6ECB}"/>
                    </a:ext>
                  </a:extLst>
                </p14:cNvPr>
                <p14:cNvContentPartPr/>
                <p14:nvPr/>
              </p14:nvContentPartPr>
              <p14:xfrm>
                <a:off x="3237491" y="1144349"/>
                <a:ext cx="418680" cy="51120"/>
              </p14:xfrm>
            </p:contentPart>
          </mc:Choice>
          <mc:Fallback xmlns="">
            <p:pic>
              <p:nvPicPr>
                <p:cNvPr id="32" name="Ink 31">
                  <a:extLst>
                    <a:ext uri="{FF2B5EF4-FFF2-40B4-BE49-F238E27FC236}">
                      <a16:creationId xmlns:a16="http://schemas.microsoft.com/office/drawing/2014/main" id="{D91836BD-A517-491E-BF43-C2D141AF6ECB}"/>
                    </a:ext>
                  </a:extLst>
                </p:cNvPr>
                <p:cNvPicPr/>
                <p:nvPr/>
              </p:nvPicPr>
              <p:blipFill>
                <a:blip r:embed="rId53"/>
                <a:stretch>
                  <a:fillRect/>
                </a:stretch>
              </p:blipFill>
              <p:spPr>
                <a:xfrm>
                  <a:off x="3219851" y="1126709"/>
                  <a:ext cx="454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Ink 32">
                  <a:extLst>
                    <a:ext uri="{FF2B5EF4-FFF2-40B4-BE49-F238E27FC236}">
                      <a16:creationId xmlns:a16="http://schemas.microsoft.com/office/drawing/2014/main" id="{338D26A1-FA9D-4116-BFC9-FA0D61E72190}"/>
                    </a:ext>
                  </a:extLst>
                </p14:cNvPr>
                <p14:cNvContentPartPr/>
                <p14:nvPr/>
              </p14:nvContentPartPr>
              <p14:xfrm>
                <a:off x="3648971" y="1087109"/>
                <a:ext cx="108720" cy="159840"/>
              </p14:xfrm>
            </p:contentPart>
          </mc:Choice>
          <mc:Fallback xmlns="">
            <p:pic>
              <p:nvPicPr>
                <p:cNvPr id="33" name="Ink 32">
                  <a:extLst>
                    <a:ext uri="{FF2B5EF4-FFF2-40B4-BE49-F238E27FC236}">
                      <a16:creationId xmlns:a16="http://schemas.microsoft.com/office/drawing/2014/main" id="{338D26A1-FA9D-4116-BFC9-FA0D61E72190}"/>
                    </a:ext>
                  </a:extLst>
                </p:cNvPr>
                <p:cNvPicPr/>
                <p:nvPr/>
              </p:nvPicPr>
              <p:blipFill>
                <a:blip r:embed="rId55"/>
                <a:stretch>
                  <a:fillRect/>
                </a:stretch>
              </p:blipFill>
              <p:spPr>
                <a:xfrm>
                  <a:off x="3630971" y="1069469"/>
                  <a:ext cx="144360" cy="195480"/>
                </a:xfrm>
                <a:prstGeom prst="rect">
                  <a:avLst/>
                </a:prstGeom>
              </p:spPr>
            </p:pic>
          </mc:Fallback>
        </mc:AlternateContent>
      </p:grpSp>
      <p:grpSp>
        <p:nvGrpSpPr>
          <p:cNvPr id="37" name="Group 36">
            <a:extLst>
              <a:ext uri="{FF2B5EF4-FFF2-40B4-BE49-F238E27FC236}">
                <a16:creationId xmlns:a16="http://schemas.microsoft.com/office/drawing/2014/main" id="{40C39811-AADD-4FB2-AF5C-42A7E5B47BCD}"/>
              </a:ext>
            </a:extLst>
          </p:cNvPr>
          <p:cNvGrpSpPr/>
          <p:nvPr/>
        </p:nvGrpSpPr>
        <p:grpSpPr>
          <a:xfrm>
            <a:off x="4162691" y="1091069"/>
            <a:ext cx="630000" cy="272880"/>
            <a:chOff x="4162691" y="1091069"/>
            <a:chExt cx="630000" cy="272880"/>
          </a:xfrm>
        </p:grpSpPr>
        <mc:AlternateContent xmlns:mc="http://schemas.openxmlformats.org/markup-compatibility/2006" xmlns:p14="http://schemas.microsoft.com/office/powerpoint/2010/main">
          <mc:Choice Requires="p14">
            <p:contentPart p14:bwMode="auto" r:id="rId56">
              <p14:nvContentPartPr>
                <p14:cNvPr id="34" name="Ink 33">
                  <a:extLst>
                    <a:ext uri="{FF2B5EF4-FFF2-40B4-BE49-F238E27FC236}">
                      <a16:creationId xmlns:a16="http://schemas.microsoft.com/office/drawing/2014/main" id="{ECB2BC58-72AE-4577-A963-5E08885664BB}"/>
                    </a:ext>
                  </a:extLst>
                </p14:cNvPr>
                <p14:cNvContentPartPr/>
                <p14:nvPr/>
              </p14:nvContentPartPr>
              <p14:xfrm>
                <a:off x="4162691" y="1094669"/>
                <a:ext cx="133560" cy="209160"/>
              </p14:xfrm>
            </p:contentPart>
          </mc:Choice>
          <mc:Fallback xmlns="">
            <p:pic>
              <p:nvPicPr>
                <p:cNvPr id="34" name="Ink 33">
                  <a:extLst>
                    <a:ext uri="{FF2B5EF4-FFF2-40B4-BE49-F238E27FC236}">
                      <a16:creationId xmlns:a16="http://schemas.microsoft.com/office/drawing/2014/main" id="{ECB2BC58-72AE-4577-A963-5E08885664BB}"/>
                    </a:ext>
                  </a:extLst>
                </p:cNvPr>
                <p:cNvPicPr/>
                <p:nvPr/>
              </p:nvPicPr>
              <p:blipFill>
                <a:blip r:embed="rId57"/>
                <a:stretch>
                  <a:fillRect/>
                </a:stretch>
              </p:blipFill>
              <p:spPr>
                <a:xfrm>
                  <a:off x="4144691" y="1076669"/>
                  <a:ext cx="1692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Ink 34">
                  <a:extLst>
                    <a:ext uri="{FF2B5EF4-FFF2-40B4-BE49-F238E27FC236}">
                      <a16:creationId xmlns:a16="http://schemas.microsoft.com/office/drawing/2014/main" id="{F6ED19FB-C9F6-4A80-B114-DBEC3CB0A5DB}"/>
                    </a:ext>
                  </a:extLst>
                </p14:cNvPr>
                <p14:cNvContentPartPr/>
                <p14:nvPr/>
              </p14:nvContentPartPr>
              <p14:xfrm>
                <a:off x="4429451" y="1091069"/>
                <a:ext cx="177480" cy="181800"/>
              </p14:xfrm>
            </p:contentPart>
          </mc:Choice>
          <mc:Fallback xmlns="">
            <p:pic>
              <p:nvPicPr>
                <p:cNvPr id="35" name="Ink 34">
                  <a:extLst>
                    <a:ext uri="{FF2B5EF4-FFF2-40B4-BE49-F238E27FC236}">
                      <a16:creationId xmlns:a16="http://schemas.microsoft.com/office/drawing/2014/main" id="{F6ED19FB-C9F6-4A80-B114-DBEC3CB0A5DB}"/>
                    </a:ext>
                  </a:extLst>
                </p:cNvPr>
                <p:cNvPicPr/>
                <p:nvPr/>
              </p:nvPicPr>
              <p:blipFill>
                <a:blip r:embed="rId59"/>
                <a:stretch>
                  <a:fillRect/>
                </a:stretch>
              </p:blipFill>
              <p:spPr>
                <a:xfrm>
                  <a:off x="4411811" y="1073069"/>
                  <a:ext cx="2131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Ink 35">
                  <a:extLst>
                    <a:ext uri="{FF2B5EF4-FFF2-40B4-BE49-F238E27FC236}">
                      <a16:creationId xmlns:a16="http://schemas.microsoft.com/office/drawing/2014/main" id="{54D01DE6-F2FC-4134-859A-7709649F0B56}"/>
                    </a:ext>
                  </a:extLst>
                </p14:cNvPr>
                <p14:cNvContentPartPr/>
                <p14:nvPr/>
              </p14:nvContentPartPr>
              <p14:xfrm>
                <a:off x="4662731" y="1239029"/>
                <a:ext cx="129960" cy="124920"/>
              </p14:xfrm>
            </p:contentPart>
          </mc:Choice>
          <mc:Fallback xmlns="">
            <p:pic>
              <p:nvPicPr>
                <p:cNvPr id="36" name="Ink 35">
                  <a:extLst>
                    <a:ext uri="{FF2B5EF4-FFF2-40B4-BE49-F238E27FC236}">
                      <a16:creationId xmlns:a16="http://schemas.microsoft.com/office/drawing/2014/main" id="{54D01DE6-F2FC-4134-859A-7709649F0B56}"/>
                    </a:ext>
                  </a:extLst>
                </p:cNvPr>
                <p:cNvPicPr/>
                <p:nvPr/>
              </p:nvPicPr>
              <p:blipFill>
                <a:blip r:embed="rId61"/>
                <a:stretch>
                  <a:fillRect/>
                </a:stretch>
              </p:blipFill>
              <p:spPr>
                <a:xfrm>
                  <a:off x="4644731" y="1221389"/>
                  <a:ext cx="165600" cy="160560"/>
                </a:xfrm>
                <a:prstGeom prst="rect">
                  <a:avLst/>
                </a:prstGeom>
              </p:spPr>
            </p:pic>
          </mc:Fallback>
        </mc:AlternateContent>
      </p:grpSp>
      <p:grpSp>
        <p:nvGrpSpPr>
          <p:cNvPr id="41" name="Group 40">
            <a:extLst>
              <a:ext uri="{FF2B5EF4-FFF2-40B4-BE49-F238E27FC236}">
                <a16:creationId xmlns:a16="http://schemas.microsoft.com/office/drawing/2014/main" id="{90C91622-C6FB-42B0-B815-C5CAC2CE872C}"/>
              </a:ext>
            </a:extLst>
          </p:cNvPr>
          <p:cNvGrpSpPr/>
          <p:nvPr/>
        </p:nvGrpSpPr>
        <p:grpSpPr>
          <a:xfrm>
            <a:off x="1205291" y="2375189"/>
            <a:ext cx="511920" cy="214200"/>
            <a:chOff x="1205291" y="2375189"/>
            <a:chExt cx="511920" cy="214200"/>
          </a:xfrm>
        </p:grpSpPr>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339ED581-961D-4849-A717-1B258AC9063D}"/>
                    </a:ext>
                  </a:extLst>
                </p14:cNvPr>
                <p14:cNvContentPartPr/>
                <p14:nvPr/>
              </p14:nvContentPartPr>
              <p14:xfrm>
                <a:off x="1205291" y="2375189"/>
                <a:ext cx="160200" cy="214200"/>
              </p14:xfrm>
            </p:contentPart>
          </mc:Choice>
          <mc:Fallback xmlns="">
            <p:pic>
              <p:nvPicPr>
                <p:cNvPr id="39" name="Ink 38">
                  <a:extLst>
                    <a:ext uri="{FF2B5EF4-FFF2-40B4-BE49-F238E27FC236}">
                      <a16:creationId xmlns:a16="http://schemas.microsoft.com/office/drawing/2014/main" id="{339ED581-961D-4849-A717-1B258AC9063D}"/>
                    </a:ext>
                  </a:extLst>
                </p:cNvPr>
                <p:cNvPicPr/>
                <p:nvPr/>
              </p:nvPicPr>
              <p:blipFill>
                <a:blip r:embed="rId63"/>
                <a:stretch>
                  <a:fillRect/>
                </a:stretch>
              </p:blipFill>
              <p:spPr>
                <a:xfrm>
                  <a:off x="1187651" y="2357549"/>
                  <a:ext cx="1958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DB9DBAB7-C04B-4DF3-8044-EAD6134CEA4A}"/>
                    </a:ext>
                  </a:extLst>
                </p14:cNvPr>
                <p14:cNvContentPartPr/>
                <p14:nvPr/>
              </p14:nvContentPartPr>
              <p14:xfrm>
                <a:off x="1518491" y="2383109"/>
                <a:ext cx="198720" cy="175320"/>
              </p14:xfrm>
            </p:contentPart>
          </mc:Choice>
          <mc:Fallback xmlns="">
            <p:pic>
              <p:nvPicPr>
                <p:cNvPr id="40" name="Ink 39">
                  <a:extLst>
                    <a:ext uri="{FF2B5EF4-FFF2-40B4-BE49-F238E27FC236}">
                      <a16:creationId xmlns:a16="http://schemas.microsoft.com/office/drawing/2014/main" id="{DB9DBAB7-C04B-4DF3-8044-EAD6134CEA4A}"/>
                    </a:ext>
                  </a:extLst>
                </p:cNvPr>
                <p:cNvPicPr/>
                <p:nvPr/>
              </p:nvPicPr>
              <p:blipFill>
                <a:blip r:embed="rId65"/>
                <a:stretch>
                  <a:fillRect/>
                </a:stretch>
              </p:blipFill>
              <p:spPr>
                <a:xfrm>
                  <a:off x="1500491" y="2365469"/>
                  <a:ext cx="234360" cy="210960"/>
                </a:xfrm>
                <a:prstGeom prst="rect">
                  <a:avLst/>
                </a:prstGeom>
              </p:spPr>
            </p:pic>
          </mc:Fallback>
        </mc:AlternateContent>
      </p:grpSp>
      <p:grpSp>
        <p:nvGrpSpPr>
          <p:cNvPr id="50" name="Group 49">
            <a:extLst>
              <a:ext uri="{FF2B5EF4-FFF2-40B4-BE49-F238E27FC236}">
                <a16:creationId xmlns:a16="http://schemas.microsoft.com/office/drawing/2014/main" id="{E79A49AD-A55D-46CA-98E1-FCF1D1FE299E}"/>
              </a:ext>
            </a:extLst>
          </p:cNvPr>
          <p:cNvGrpSpPr/>
          <p:nvPr/>
        </p:nvGrpSpPr>
        <p:grpSpPr>
          <a:xfrm>
            <a:off x="2161811" y="2394269"/>
            <a:ext cx="124920" cy="162000"/>
            <a:chOff x="2161811" y="2394269"/>
            <a:chExt cx="124920" cy="162000"/>
          </a:xfrm>
        </p:grpSpPr>
        <mc:AlternateContent xmlns:mc="http://schemas.openxmlformats.org/markup-compatibility/2006" xmlns:p14="http://schemas.microsoft.com/office/powerpoint/2010/main">
          <mc:Choice Requires="p14">
            <p:contentPart p14:bwMode="auto" r:id="rId66">
              <p14:nvContentPartPr>
                <p14:cNvPr id="42" name="Ink 41">
                  <a:extLst>
                    <a:ext uri="{FF2B5EF4-FFF2-40B4-BE49-F238E27FC236}">
                      <a16:creationId xmlns:a16="http://schemas.microsoft.com/office/drawing/2014/main" id="{70E96028-A143-4478-BA95-08EF2D138FC4}"/>
                    </a:ext>
                  </a:extLst>
                </p14:cNvPr>
                <p14:cNvContentPartPr/>
                <p14:nvPr/>
              </p14:nvContentPartPr>
              <p14:xfrm>
                <a:off x="2217971" y="2394269"/>
                <a:ext cx="22680" cy="162000"/>
              </p14:xfrm>
            </p:contentPart>
          </mc:Choice>
          <mc:Fallback xmlns="">
            <p:pic>
              <p:nvPicPr>
                <p:cNvPr id="42" name="Ink 41">
                  <a:extLst>
                    <a:ext uri="{FF2B5EF4-FFF2-40B4-BE49-F238E27FC236}">
                      <a16:creationId xmlns:a16="http://schemas.microsoft.com/office/drawing/2014/main" id="{70E96028-A143-4478-BA95-08EF2D138FC4}"/>
                    </a:ext>
                  </a:extLst>
                </p:cNvPr>
                <p:cNvPicPr/>
                <p:nvPr/>
              </p:nvPicPr>
              <p:blipFill>
                <a:blip r:embed="rId67"/>
                <a:stretch>
                  <a:fillRect/>
                </a:stretch>
              </p:blipFill>
              <p:spPr>
                <a:xfrm>
                  <a:off x="2200331" y="2376269"/>
                  <a:ext cx="58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BE7703FD-8435-4094-BCC5-416447225F21}"/>
                    </a:ext>
                  </a:extLst>
                </p14:cNvPr>
                <p14:cNvContentPartPr/>
                <p14:nvPr/>
              </p14:nvContentPartPr>
              <p14:xfrm>
                <a:off x="2161811" y="2474549"/>
                <a:ext cx="124920" cy="54720"/>
              </p14:xfrm>
            </p:contentPart>
          </mc:Choice>
          <mc:Fallback xmlns="">
            <p:pic>
              <p:nvPicPr>
                <p:cNvPr id="43" name="Ink 42">
                  <a:extLst>
                    <a:ext uri="{FF2B5EF4-FFF2-40B4-BE49-F238E27FC236}">
                      <a16:creationId xmlns:a16="http://schemas.microsoft.com/office/drawing/2014/main" id="{BE7703FD-8435-4094-BCC5-416447225F21}"/>
                    </a:ext>
                  </a:extLst>
                </p:cNvPr>
                <p:cNvPicPr/>
                <p:nvPr/>
              </p:nvPicPr>
              <p:blipFill>
                <a:blip r:embed="rId69"/>
                <a:stretch>
                  <a:fillRect/>
                </a:stretch>
              </p:blipFill>
              <p:spPr>
                <a:xfrm>
                  <a:off x="2144171" y="2456549"/>
                  <a:ext cx="160560" cy="90360"/>
                </a:xfrm>
                <a:prstGeom prst="rect">
                  <a:avLst/>
                </a:prstGeom>
              </p:spPr>
            </p:pic>
          </mc:Fallback>
        </mc:AlternateContent>
      </p:grpSp>
      <p:grpSp>
        <p:nvGrpSpPr>
          <p:cNvPr id="49" name="Group 48">
            <a:extLst>
              <a:ext uri="{FF2B5EF4-FFF2-40B4-BE49-F238E27FC236}">
                <a16:creationId xmlns:a16="http://schemas.microsoft.com/office/drawing/2014/main" id="{56D64230-B0EA-4FBA-B29E-E69DB6C94971}"/>
              </a:ext>
            </a:extLst>
          </p:cNvPr>
          <p:cNvGrpSpPr/>
          <p:nvPr/>
        </p:nvGrpSpPr>
        <p:grpSpPr>
          <a:xfrm>
            <a:off x="2527571" y="2282309"/>
            <a:ext cx="906840" cy="327960"/>
            <a:chOff x="2527571" y="2282309"/>
            <a:chExt cx="906840" cy="327960"/>
          </a:xfrm>
        </p:grpSpPr>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B28D51A5-C6D2-42B0-8A25-BA0653459211}"/>
                    </a:ext>
                  </a:extLst>
                </p14:cNvPr>
                <p14:cNvContentPartPr/>
                <p14:nvPr/>
              </p14:nvContentPartPr>
              <p14:xfrm>
                <a:off x="2527571" y="2299589"/>
                <a:ext cx="41760" cy="144360"/>
              </p14:xfrm>
            </p:contentPart>
          </mc:Choice>
          <mc:Fallback xmlns="">
            <p:pic>
              <p:nvPicPr>
                <p:cNvPr id="44" name="Ink 43">
                  <a:extLst>
                    <a:ext uri="{FF2B5EF4-FFF2-40B4-BE49-F238E27FC236}">
                      <a16:creationId xmlns:a16="http://schemas.microsoft.com/office/drawing/2014/main" id="{B28D51A5-C6D2-42B0-8A25-BA0653459211}"/>
                    </a:ext>
                  </a:extLst>
                </p:cNvPr>
                <p:cNvPicPr/>
                <p:nvPr/>
              </p:nvPicPr>
              <p:blipFill>
                <a:blip r:embed="rId71"/>
                <a:stretch>
                  <a:fillRect/>
                </a:stretch>
              </p:blipFill>
              <p:spPr>
                <a:xfrm>
                  <a:off x="2509931" y="2281949"/>
                  <a:ext cx="77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CBB0A65C-C030-48CC-AE2D-4ABE687B2C1E}"/>
                    </a:ext>
                  </a:extLst>
                </p14:cNvPr>
                <p14:cNvContentPartPr/>
                <p14:nvPr/>
              </p14:nvContentPartPr>
              <p14:xfrm>
                <a:off x="2629091" y="2282309"/>
                <a:ext cx="120600" cy="306360"/>
              </p14:xfrm>
            </p:contentPart>
          </mc:Choice>
          <mc:Fallback xmlns="">
            <p:pic>
              <p:nvPicPr>
                <p:cNvPr id="45" name="Ink 44">
                  <a:extLst>
                    <a:ext uri="{FF2B5EF4-FFF2-40B4-BE49-F238E27FC236}">
                      <a16:creationId xmlns:a16="http://schemas.microsoft.com/office/drawing/2014/main" id="{CBB0A65C-C030-48CC-AE2D-4ABE687B2C1E}"/>
                    </a:ext>
                  </a:extLst>
                </p:cNvPr>
                <p:cNvPicPr/>
                <p:nvPr/>
              </p:nvPicPr>
              <p:blipFill>
                <a:blip r:embed="rId73"/>
                <a:stretch>
                  <a:fillRect/>
                </a:stretch>
              </p:blipFill>
              <p:spPr>
                <a:xfrm>
                  <a:off x="2611451" y="2264669"/>
                  <a:ext cx="156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B462C89A-3C60-42AE-B604-7C107D0E4A38}"/>
                    </a:ext>
                  </a:extLst>
                </p14:cNvPr>
                <p14:cNvContentPartPr/>
                <p14:nvPr/>
              </p14:nvContentPartPr>
              <p14:xfrm>
                <a:off x="2768411" y="2436029"/>
                <a:ext cx="192960" cy="129960"/>
              </p14:xfrm>
            </p:contentPart>
          </mc:Choice>
          <mc:Fallback xmlns="">
            <p:pic>
              <p:nvPicPr>
                <p:cNvPr id="46" name="Ink 45">
                  <a:extLst>
                    <a:ext uri="{FF2B5EF4-FFF2-40B4-BE49-F238E27FC236}">
                      <a16:creationId xmlns:a16="http://schemas.microsoft.com/office/drawing/2014/main" id="{B462C89A-3C60-42AE-B604-7C107D0E4A38}"/>
                    </a:ext>
                  </a:extLst>
                </p:cNvPr>
                <p:cNvPicPr/>
                <p:nvPr/>
              </p:nvPicPr>
              <p:blipFill>
                <a:blip r:embed="rId75"/>
                <a:stretch>
                  <a:fillRect/>
                </a:stretch>
              </p:blipFill>
              <p:spPr>
                <a:xfrm>
                  <a:off x="2750771" y="2418389"/>
                  <a:ext cx="228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9C50D8AF-6F74-428E-ADA2-50FA3B268BBC}"/>
                    </a:ext>
                  </a:extLst>
                </p14:cNvPr>
                <p14:cNvContentPartPr/>
                <p14:nvPr/>
              </p14:nvContentPartPr>
              <p14:xfrm>
                <a:off x="3050651" y="2313989"/>
                <a:ext cx="124200" cy="223560"/>
              </p14:xfrm>
            </p:contentPart>
          </mc:Choice>
          <mc:Fallback xmlns="">
            <p:pic>
              <p:nvPicPr>
                <p:cNvPr id="47" name="Ink 46">
                  <a:extLst>
                    <a:ext uri="{FF2B5EF4-FFF2-40B4-BE49-F238E27FC236}">
                      <a16:creationId xmlns:a16="http://schemas.microsoft.com/office/drawing/2014/main" id="{9C50D8AF-6F74-428E-ADA2-50FA3B268BBC}"/>
                    </a:ext>
                  </a:extLst>
                </p:cNvPr>
                <p:cNvPicPr/>
                <p:nvPr/>
              </p:nvPicPr>
              <p:blipFill>
                <a:blip r:embed="rId77"/>
                <a:stretch>
                  <a:fillRect/>
                </a:stretch>
              </p:blipFill>
              <p:spPr>
                <a:xfrm>
                  <a:off x="3032651" y="2295989"/>
                  <a:ext cx="159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B578B447-1EFF-464D-A8D3-D983464A33EE}"/>
                    </a:ext>
                  </a:extLst>
                </p14:cNvPr>
                <p14:cNvContentPartPr/>
                <p14:nvPr/>
              </p14:nvContentPartPr>
              <p14:xfrm>
                <a:off x="3276371" y="2478869"/>
                <a:ext cx="158040" cy="131400"/>
              </p14:xfrm>
            </p:contentPart>
          </mc:Choice>
          <mc:Fallback xmlns="">
            <p:pic>
              <p:nvPicPr>
                <p:cNvPr id="48" name="Ink 47">
                  <a:extLst>
                    <a:ext uri="{FF2B5EF4-FFF2-40B4-BE49-F238E27FC236}">
                      <a16:creationId xmlns:a16="http://schemas.microsoft.com/office/drawing/2014/main" id="{B578B447-1EFF-464D-A8D3-D983464A33EE}"/>
                    </a:ext>
                  </a:extLst>
                </p:cNvPr>
                <p:cNvPicPr/>
                <p:nvPr/>
              </p:nvPicPr>
              <p:blipFill>
                <a:blip r:embed="rId79"/>
                <a:stretch>
                  <a:fillRect/>
                </a:stretch>
              </p:blipFill>
              <p:spPr>
                <a:xfrm>
                  <a:off x="3258731" y="2460869"/>
                  <a:ext cx="193680" cy="167040"/>
                </a:xfrm>
                <a:prstGeom prst="rect">
                  <a:avLst/>
                </a:prstGeom>
              </p:spPr>
            </p:pic>
          </mc:Fallback>
        </mc:AlternateContent>
      </p:grpSp>
      <p:grpSp>
        <p:nvGrpSpPr>
          <p:cNvPr id="53" name="Group 52">
            <a:extLst>
              <a:ext uri="{FF2B5EF4-FFF2-40B4-BE49-F238E27FC236}">
                <a16:creationId xmlns:a16="http://schemas.microsoft.com/office/drawing/2014/main" id="{438F61BD-C4D2-4A7F-B962-2A51E8B005D9}"/>
              </a:ext>
            </a:extLst>
          </p:cNvPr>
          <p:cNvGrpSpPr/>
          <p:nvPr/>
        </p:nvGrpSpPr>
        <p:grpSpPr>
          <a:xfrm>
            <a:off x="3773531" y="2342789"/>
            <a:ext cx="495000" cy="175320"/>
            <a:chOff x="3773531" y="2342789"/>
            <a:chExt cx="495000" cy="175320"/>
          </a:xfrm>
        </p:grpSpPr>
        <mc:AlternateContent xmlns:mc="http://schemas.openxmlformats.org/markup-compatibility/2006" xmlns:p14="http://schemas.microsoft.com/office/powerpoint/2010/main">
          <mc:Choice Requires="p14">
            <p:contentPart p14:bwMode="auto" r:id="rId80">
              <p14:nvContentPartPr>
                <p14:cNvPr id="51" name="Ink 50">
                  <a:extLst>
                    <a:ext uri="{FF2B5EF4-FFF2-40B4-BE49-F238E27FC236}">
                      <a16:creationId xmlns:a16="http://schemas.microsoft.com/office/drawing/2014/main" id="{0F75CD3B-F0D6-4710-98DB-5E138C4F547A}"/>
                    </a:ext>
                  </a:extLst>
                </p14:cNvPr>
                <p14:cNvContentPartPr/>
                <p14:nvPr/>
              </p14:nvContentPartPr>
              <p14:xfrm>
                <a:off x="3773531" y="2445389"/>
                <a:ext cx="320400" cy="39240"/>
              </p14:xfrm>
            </p:contentPart>
          </mc:Choice>
          <mc:Fallback xmlns="">
            <p:pic>
              <p:nvPicPr>
                <p:cNvPr id="51" name="Ink 50">
                  <a:extLst>
                    <a:ext uri="{FF2B5EF4-FFF2-40B4-BE49-F238E27FC236}">
                      <a16:creationId xmlns:a16="http://schemas.microsoft.com/office/drawing/2014/main" id="{0F75CD3B-F0D6-4710-98DB-5E138C4F547A}"/>
                    </a:ext>
                  </a:extLst>
                </p:cNvPr>
                <p:cNvPicPr/>
                <p:nvPr/>
              </p:nvPicPr>
              <p:blipFill>
                <a:blip r:embed="rId81"/>
                <a:stretch>
                  <a:fillRect/>
                </a:stretch>
              </p:blipFill>
              <p:spPr>
                <a:xfrm>
                  <a:off x="3755531" y="2427389"/>
                  <a:ext cx="356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E507A5F6-5AD0-4946-BFA0-680EE4B08BF5}"/>
                    </a:ext>
                  </a:extLst>
                </p14:cNvPr>
                <p14:cNvContentPartPr/>
                <p14:nvPr/>
              </p14:nvContentPartPr>
              <p14:xfrm>
                <a:off x="4124531" y="2342789"/>
                <a:ext cx="144000" cy="175320"/>
              </p14:xfrm>
            </p:contentPart>
          </mc:Choice>
          <mc:Fallback xmlns="">
            <p:pic>
              <p:nvPicPr>
                <p:cNvPr id="52" name="Ink 51">
                  <a:extLst>
                    <a:ext uri="{FF2B5EF4-FFF2-40B4-BE49-F238E27FC236}">
                      <a16:creationId xmlns:a16="http://schemas.microsoft.com/office/drawing/2014/main" id="{E507A5F6-5AD0-4946-BFA0-680EE4B08BF5}"/>
                    </a:ext>
                  </a:extLst>
                </p:cNvPr>
                <p:cNvPicPr/>
                <p:nvPr/>
              </p:nvPicPr>
              <p:blipFill>
                <a:blip r:embed="rId83"/>
                <a:stretch>
                  <a:fillRect/>
                </a:stretch>
              </p:blipFill>
              <p:spPr>
                <a:xfrm>
                  <a:off x="4106531" y="2324789"/>
                  <a:ext cx="179640" cy="210960"/>
                </a:xfrm>
                <a:prstGeom prst="rect">
                  <a:avLst/>
                </a:prstGeom>
              </p:spPr>
            </p:pic>
          </mc:Fallback>
        </mc:AlternateContent>
      </p:grpSp>
      <p:grpSp>
        <p:nvGrpSpPr>
          <p:cNvPr id="57" name="Group 56">
            <a:extLst>
              <a:ext uri="{FF2B5EF4-FFF2-40B4-BE49-F238E27FC236}">
                <a16:creationId xmlns:a16="http://schemas.microsoft.com/office/drawing/2014/main" id="{42EDF7CE-DA17-4B32-AA33-6C4B1BAFC143}"/>
              </a:ext>
            </a:extLst>
          </p:cNvPr>
          <p:cNvGrpSpPr/>
          <p:nvPr/>
        </p:nvGrpSpPr>
        <p:grpSpPr>
          <a:xfrm>
            <a:off x="4500731" y="2344589"/>
            <a:ext cx="852120" cy="259560"/>
            <a:chOff x="4500731" y="2344589"/>
            <a:chExt cx="852120" cy="259560"/>
          </a:xfrm>
        </p:grpSpPr>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249470FE-D82F-48AD-83D2-9B3A018F70E0}"/>
                    </a:ext>
                  </a:extLst>
                </p14:cNvPr>
                <p14:cNvContentPartPr/>
                <p14:nvPr/>
              </p14:nvContentPartPr>
              <p14:xfrm>
                <a:off x="4500731" y="2344589"/>
                <a:ext cx="190440" cy="201600"/>
              </p14:xfrm>
            </p:contentPart>
          </mc:Choice>
          <mc:Fallback xmlns="">
            <p:pic>
              <p:nvPicPr>
                <p:cNvPr id="54" name="Ink 53">
                  <a:extLst>
                    <a:ext uri="{FF2B5EF4-FFF2-40B4-BE49-F238E27FC236}">
                      <a16:creationId xmlns:a16="http://schemas.microsoft.com/office/drawing/2014/main" id="{249470FE-D82F-48AD-83D2-9B3A018F70E0}"/>
                    </a:ext>
                  </a:extLst>
                </p:cNvPr>
                <p:cNvPicPr/>
                <p:nvPr/>
              </p:nvPicPr>
              <p:blipFill>
                <a:blip r:embed="rId85"/>
                <a:stretch>
                  <a:fillRect/>
                </a:stretch>
              </p:blipFill>
              <p:spPr>
                <a:xfrm>
                  <a:off x="4482731" y="2326589"/>
                  <a:ext cx="226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C9D64F85-71F8-45BC-B834-0B5F5AD9C3AA}"/>
                    </a:ext>
                  </a:extLst>
                </p14:cNvPr>
                <p14:cNvContentPartPr/>
                <p14:nvPr/>
              </p14:nvContentPartPr>
              <p14:xfrm>
                <a:off x="4839131" y="2357909"/>
                <a:ext cx="136800" cy="190800"/>
              </p14:xfrm>
            </p:contentPart>
          </mc:Choice>
          <mc:Fallback xmlns="">
            <p:pic>
              <p:nvPicPr>
                <p:cNvPr id="55" name="Ink 54">
                  <a:extLst>
                    <a:ext uri="{FF2B5EF4-FFF2-40B4-BE49-F238E27FC236}">
                      <a16:creationId xmlns:a16="http://schemas.microsoft.com/office/drawing/2014/main" id="{C9D64F85-71F8-45BC-B834-0B5F5AD9C3AA}"/>
                    </a:ext>
                  </a:extLst>
                </p:cNvPr>
                <p:cNvPicPr/>
                <p:nvPr/>
              </p:nvPicPr>
              <p:blipFill>
                <a:blip r:embed="rId87"/>
                <a:stretch>
                  <a:fillRect/>
                </a:stretch>
              </p:blipFill>
              <p:spPr>
                <a:xfrm>
                  <a:off x="4821491" y="2339909"/>
                  <a:ext cx="1724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0EF4A889-4D32-4B17-965C-A935269006BE}"/>
                    </a:ext>
                  </a:extLst>
                </p14:cNvPr>
                <p14:cNvContentPartPr/>
                <p14:nvPr/>
              </p14:nvContentPartPr>
              <p14:xfrm>
                <a:off x="5131091" y="2488589"/>
                <a:ext cx="221760" cy="115560"/>
              </p14:xfrm>
            </p:contentPart>
          </mc:Choice>
          <mc:Fallback xmlns="">
            <p:pic>
              <p:nvPicPr>
                <p:cNvPr id="56" name="Ink 55">
                  <a:extLst>
                    <a:ext uri="{FF2B5EF4-FFF2-40B4-BE49-F238E27FC236}">
                      <a16:creationId xmlns:a16="http://schemas.microsoft.com/office/drawing/2014/main" id="{0EF4A889-4D32-4B17-965C-A935269006BE}"/>
                    </a:ext>
                  </a:extLst>
                </p:cNvPr>
                <p:cNvPicPr/>
                <p:nvPr/>
              </p:nvPicPr>
              <p:blipFill>
                <a:blip r:embed="rId89"/>
                <a:stretch>
                  <a:fillRect/>
                </a:stretch>
              </p:blipFill>
              <p:spPr>
                <a:xfrm>
                  <a:off x="5113451" y="2470949"/>
                  <a:ext cx="257400" cy="151200"/>
                </a:xfrm>
                <a:prstGeom prst="rect">
                  <a:avLst/>
                </a:prstGeom>
              </p:spPr>
            </p:pic>
          </mc:Fallback>
        </mc:AlternateContent>
      </p:grpSp>
      <p:grpSp>
        <p:nvGrpSpPr>
          <p:cNvPr id="74" name="Group 73">
            <a:extLst>
              <a:ext uri="{FF2B5EF4-FFF2-40B4-BE49-F238E27FC236}">
                <a16:creationId xmlns:a16="http://schemas.microsoft.com/office/drawing/2014/main" id="{7B0950D9-5B45-4C69-9677-AD290432F037}"/>
              </a:ext>
            </a:extLst>
          </p:cNvPr>
          <p:cNvGrpSpPr/>
          <p:nvPr/>
        </p:nvGrpSpPr>
        <p:grpSpPr>
          <a:xfrm>
            <a:off x="5815091" y="1106549"/>
            <a:ext cx="2584440" cy="261720"/>
            <a:chOff x="5815091" y="1106549"/>
            <a:chExt cx="2584440" cy="261720"/>
          </a:xfrm>
        </p:grpSpPr>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29A49420-6BEF-426C-91B1-063A18D45CD2}"/>
                    </a:ext>
                  </a:extLst>
                </p14:cNvPr>
                <p14:cNvContentPartPr/>
                <p14:nvPr/>
              </p14:nvContentPartPr>
              <p14:xfrm>
                <a:off x="5815091" y="1124189"/>
                <a:ext cx="201240" cy="239760"/>
              </p14:xfrm>
            </p:contentPart>
          </mc:Choice>
          <mc:Fallback xmlns="">
            <p:pic>
              <p:nvPicPr>
                <p:cNvPr id="58" name="Ink 57">
                  <a:extLst>
                    <a:ext uri="{FF2B5EF4-FFF2-40B4-BE49-F238E27FC236}">
                      <a16:creationId xmlns:a16="http://schemas.microsoft.com/office/drawing/2014/main" id="{29A49420-6BEF-426C-91B1-063A18D45CD2}"/>
                    </a:ext>
                  </a:extLst>
                </p:cNvPr>
                <p:cNvPicPr/>
                <p:nvPr/>
              </p:nvPicPr>
              <p:blipFill>
                <a:blip r:embed="rId91"/>
                <a:stretch>
                  <a:fillRect/>
                </a:stretch>
              </p:blipFill>
              <p:spPr>
                <a:xfrm>
                  <a:off x="5797091" y="1106549"/>
                  <a:ext cx="2368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Ink 58">
                  <a:extLst>
                    <a:ext uri="{FF2B5EF4-FFF2-40B4-BE49-F238E27FC236}">
                      <a16:creationId xmlns:a16="http://schemas.microsoft.com/office/drawing/2014/main" id="{EE7D012B-56D5-45DB-A14D-805FB632DDF3}"/>
                    </a:ext>
                  </a:extLst>
                </p14:cNvPr>
                <p14:cNvContentPartPr/>
                <p14:nvPr/>
              </p14:nvContentPartPr>
              <p14:xfrm>
                <a:off x="6148451" y="1107269"/>
                <a:ext cx="47520" cy="249120"/>
              </p14:xfrm>
            </p:contentPart>
          </mc:Choice>
          <mc:Fallback xmlns="">
            <p:pic>
              <p:nvPicPr>
                <p:cNvPr id="59" name="Ink 58">
                  <a:extLst>
                    <a:ext uri="{FF2B5EF4-FFF2-40B4-BE49-F238E27FC236}">
                      <a16:creationId xmlns:a16="http://schemas.microsoft.com/office/drawing/2014/main" id="{EE7D012B-56D5-45DB-A14D-805FB632DDF3}"/>
                    </a:ext>
                  </a:extLst>
                </p:cNvPr>
                <p:cNvPicPr/>
                <p:nvPr/>
              </p:nvPicPr>
              <p:blipFill>
                <a:blip r:embed="rId93"/>
                <a:stretch>
                  <a:fillRect/>
                </a:stretch>
              </p:blipFill>
              <p:spPr>
                <a:xfrm>
                  <a:off x="6130451" y="1089269"/>
                  <a:ext cx="83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Ink 59">
                  <a:extLst>
                    <a:ext uri="{FF2B5EF4-FFF2-40B4-BE49-F238E27FC236}">
                      <a16:creationId xmlns:a16="http://schemas.microsoft.com/office/drawing/2014/main" id="{928E8298-FDED-4E90-913F-CBAC38726820}"/>
                    </a:ext>
                  </a:extLst>
                </p14:cNvPr>
                <p14:cNvContentPartPr/>
                <p14:nvPr/>
              </p14:nvContentPartPr>
              <p14:xfrm>
                <a:off x="6218651" y="1106549"/>
                <a:ext cx="138960" cy="261720"/>
              </p14:xfrm>
            </p:contentPart>
          </mc:Choice>
          <mc:Fallback xmlns="">
            <p:pic>
              <p:nvPicPr>
                <p:cNvPr id="60" name="Ink 59">
                  <a:extLst>
                    <a:ext uri="{FF2B5EF4-FFF2-40B4-BE49-F238E27FC236}">
                      <a16:creationId xmlns:a16="http://schemas.microsoft.com/office/drawing/2014/main" id="{928E8298-FDED-4E90-913F-CBAC38726820}"/>
                    </a:ext>
                  </a:extLst>
                </p:cNvPr>
                <p:cNvPicPr/>
                <p:nvPr/>
              </p:nvPicPr>
              <p:blipFill>
                <a:blip r:embed="rId95"/>
                <a:stretch>
                  <a:fillRect/>
                </a:stretch>
              </p:blipFill>
              <p:spPr>
                <a:xfrm>
                  <a:off x="6201011" y="1088909"/>
                  <a:ext cx="1746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402A1DB8-F9CE-4A62-886D-44D0C2FFD2C1}"/>
                    </a:ext>
                  </a:extLst>
                </p14:cNvPr>
                <p14:cNvContentPartPr/>
                <p14:nvPr/>
              </p14:nvContentPartPr>
              <p14:xfrm>
                <a:off x="6433571" y="1206989"/>
                <a:ext cx="120240" cy="19440"/>
              </p14:xfrm>
            </p:contentPart>
          </mc:Choice>
          <mc:Fallback xmlns="">
            <p:pic>
              <p:nvPicPr>
                <p:cNvPr id="61" name="Ink 60">
                  <a:extLst>
                    <a:ext uri="{FF2B5EF4-FFF2-40B4-BE49-F238E27FC236}">
                      <a16:creationId xmlns:a16="http://schemas.microsoft.com/office/drawing/2014/main" id="{402A1DB8-F9CE-4A62-886D-44D0C2FFD2C1}"/>
                    </a:ext>
                  </a:extLst>
                </p:cNvPr>
                <p:cNvPicPr/>
                <p:nvPr/>
              </p:nvPicPr>
              <p:blipFill>
                <a:blip r:embed="rId97"/>
                <a:stretch>
                  <a:fillRect/>
                </a:stretch>
              </p:blipFill>
              <p:spPr>
                <a:xfrm>
                  <a:off x="6415931" y="1188989"/>
                  <a:ext cx="155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F73C02D5-26A2-4664-ADA6-365FD3A6EAA7}"/>
                    </a:ext>
                  </a:extLst>
                </p14:cNvPr>
                <p14:cNvContentPartPr/>
                <p14:nvPr/>
              </p14:nvContentPartPr>
              <p14:xfrm>
                <a:off x="6468491" y="1286189"/>
                <a:ext cx="57240" cy="5400"/>
              </p14:xfrm>
            </p:contentPart>
          </mc:Choice>
          <mc:Fallback xmlns="">
            <p:pic>
              <p:nvPicPr>
                <p:cNvPr id="62" name="Ink 61">
                  <a:extLst>
                    <a:ext uri="{FF2B5EF4-FFF2-40B4-BE49-F238E27FC236}">
                      <a16:creationId xmlns:a16="http://schemas.microsoft.com/office/drawing/2014/main" id="{F73C02D5-26A2-4664-ADA6-365FD3A6EAA7}"/>
                    </a:ext>
                  </a:extLst>
                </p:cNvPr>
                <p:cNvPicPr/>
                <p:nvPr/>
              </p:nvPicPr>
              <p:blipFill>
                <a:blip r:embed="rId99"/>
                <a:stretch>
                  <a:fillRect/>
                </a:stretch>
              </p:blipFill>
              <p:spPr>
                <a:xfrm>
                  <a:off x="6450851" y="1268189"/>
                  <a:ext cx="92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Ink 62">
                  <a:extLst>
                    <a:ext uri="{FF2B5EF4-FFF2-40B4-BE49-F238E27FC236}">
                      <a16:creationId xmlns:a16="http://schemas.microsoft.com/office/drawing/2014/main" id="{0E75468A-DC00-4A63-9B66-B07CF46D4591}"/>
                    </a:ext>
                  </a:extLst>
                </p14:cNvPr>
                <p14:cNvContentPartPr/>
                <p14:nvPr/>
              </p14:nvContentPartPr>
              <p14:xfrm>
                <a:off x="6716171" y="1192589"/>
                <a:ext cx="178200" cy="16920"/>
              </p14:xfrm>
            </p:contentPart>
          </mc:Choice>
          <mc:Fallback xmlns="">
            <p:pic>
              <p:nvPicPr>
                <p:cNvPr id="63" name="Ink 62">
                  <a:extLst>
                    <a:ext uri="{FF2B5EF4-FFF2-40B4-BE49-F238E27FC236}">
                      <a16:creationId xmlns:a16="http://schemas.microsoft.com/office/drawing/2014/main" id="{0E75468A-DC00-4A63-9B66-B07CF46D4591}"/>
                    </a:ext>
                  </a:extLst>
                </p:cNvPr>
                <p:cNvPicPr/>
                <p:nvPr/>
              </p:nvPicPr>
              <p:blipFill>
                <a:blip r:embed="rId101"/>
                <a:stretch>
                  <a:fillRect/>
                </a:stretch>
              </p:blipFill>
              <p:spPr>
                <a:xfrm>
                  <a:off x="6698531" y="1174949"/>
                  <a:ext cx="213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Ink 63">
                  <a:extLst>
                    <a:ext uri="{FF2B5EF4-FFF2-40B4-BE49-F238E27FC236}">
                      <a16:creationId xmlns:a16="http://schemas.microsoft.com/office/drawing/2014/main" id="{F9454909-66A9-4A77-80F0-C83A89B1DE79}"/>
                    </a:ext>
                  </a:extLst>
                </p14:cNvPr>
                <p14:cNvContentPartPr/>
                <p14:nvPr/>
              </p14:nvContentPartPr>
              <p14:xfrm>
                <a:off x="6971411" y="1106549"/>
                <a:ext cx="82080" cy="214560"/>
              </p14:xfrm>
            </p:contentPart>
          </mc:Choice>
          <mc:Fallback xmlns="">
            <p:pic>
              <p:nvPicPr>
                <p:cNvPr id="64" name="Ink 63">
                  <a:extLst>
                    <a:ext uri="{FF2B5EF4-FFF2-40B4-BE49-F238E27FC236}">
                      <a16:creationId xmlns:a16="http://schemas.microsoft.com/office/drawing/2014/main" id="{F9454909-66A9-4A77-80F0-C83A89B1DE79}"/>
                    </a:ext>
                  </a:extLst>
                </p:cNvPr>
                <p:cNvPicPr/>
                <p:nvPr/>
              </p:nvPicPr>
              <p:blipFill>
                <a:blip r:embed="rId103"/>
                <a:stretch>
                  <a:fillRect/>
                </a:stretch>
              </p:blipFill>
              <p:spPr>
                <a:xfrm>
                  <a:off x="6953411" y="1088549"/>
                  <a:ext cx="1177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Ink 64">
                  <a:extLst>
                    <a:ext uri="{FF2B5EF4-FFF2-40B4-BE49-F238E27FC236}">
                      <a16:creationId xmlns:a16="http://schemas.microsoft.com/office/drawing/2014/main" id="{1AB7B591-1DBB-473A-9AD0-BBBA43CE801C}"/>
                    </a:ext>
                  </a:extLst>
                </p14:cNvPr>
                <p14:cNvContentPartPr/>
                <p14:nvPr/>
              </p14:nvContentPartPr>
              <p14:xfrm>
                <a:off x="7162931" y="1115549"/>
                <a:ext cx="143640" cy="228240"/>
              </p14:xfrm>
            </p:contentPart>
          </mc:Choice>
          <mc:Fallback xmlns="">
            <p:pic>
              <p:nvPicPr>
                <p:cNvPr id="65" name="Ink 64">
                  <a:extLst>
                    <a:ext uri="{FF2B5EF4-FFF2-40B4-BE49-F238E27FC236}">
                      <a16:creationId xmlns:a16="http://schemas.microsoft.com/office/drawing/2014/main" id="{1AB7B591-1DBB-473A-9AD0-BBBA43CE801C}"/>
                    </a:ext>
                  </a:extLst>
                </p:cNvPr>
                <p:cNvPicPr/>
                <p:nvPr/>
              </p:nvPicPr>
              <p:blipFill>
                <a:blip r:embed="rId105"/>
                <a:stretch>
                  <a:fillRect/>
                </a:stretch>
              </p:blipFill>
              <p:spPr>
                <a:xfrm>
                  <a:off x="7144931" y="1097909"/>
                  <a:ext cx="1792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Ink 65">
                  <a:extLst>
                    <a:ext uri="{FF2B5EF4-FFF2-40B4-BE49-F238E27FC236}">
                      <a16:creationId xmlns:a16="http://schemas.microsoft.com/office/drawing/2014/main" id="{9FF4B0F9-6A3F-4234-9D77-3FE2C7018023}"/>
                    </a:ext>
                  </a:extLst>
                </p14:cNvPr>
                <p14:cNvContentPartPr/>
                <p14:nvPr/>
              </p14:nvContentPartPr>
              <p14:xfrm>
                <a:off x="7389011" y="1111589"/>
                <a:ext cx="102600" cy="221760"/>
              </p14:xfrm>
            </p:contentPart>
          </mc:Choice>
          <mc:Fallback xmlns="">
            <p:pic>
              <p:nvPicPr>
                <p:cNvPr id="66" name="Ink 65">
                  <a:extLst>
                    <a:ext uri="{FF2B5EF4-FFF2-40B4-BE49-F238E27FC236}">
                      <a16:creationId xmlns:a16="http://schemas.microsoft.com/office/drawing/2014/main" id="{9FF4B0F9-6A3F-4234-9D77-3FE2C7018023}"/>
                    </a:ext>
                  </a:extLst>
                </p:cNvPr>
                <p:cNvPicPr/>
                <p:nvPr/>
              </p:nvPicPr>
              <p:blipFill>
                <a:blip r:embed="rId107"/>
                <a:stretch>
                  <a:fillRect/>
                </a:stretch>
              </p:blipFill>
              <p:spPr>
                <a:xfrm>
                  <a:off x="7371011" y="1093949"/>
                  <a:ext cx="1382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Ink 67">
                  <a:extLst>
                    <a:ext uri="{FF2B5EF4-FFF2-40B4-BE49-F238E27FC236}">
                      <a16:creationId xmlns:a16="http://schemas.microsoft.com/office/drawing/2014/main" id="{3D853BC6-E01C-4355-8D1D-3FE2BF8F9E17}"/>
                    </a:ext>
                  </a:extLst>
                </p14:cNvPr>
                <p14:cNvContentPartPr/>
                <p14:nvPr/>
              </p14:nvContentPartPr>
              <p14:xfrm>
                <a:off x="7637051" y="1332629"/>
                <a:ext cx="10800" cy="10080"/>
              </p14:xfrm>
            </p:contentPart>
          </mc:Choice>
          <mc:Fallback xmlns="">
            <p:pic>
              <p:nvPicPr>
                <p:cNvPr id="68" name="Ink 67">
                  <a:extLst>
                    <a:ext uri="{FF2B5EF4-FFF2-40B4-BE49-F238E27FC236}">
                      <a16:creationId xmlns:a16="http://schemas.microsoft.com/office/drawing/2014/main" id="{3D853BC6-E01C-4355-8D1D-3FE2BF8F9E17}"/>
                    </a:ext>
                  </a:extLst>
                </p:cNvPr>
                <p:cNvPicPr/>
                <p:nvPr/>
              </p:nvPicPr>
              <p:blipFill>
                <a:blip r:embed="rId109"/>
                <a:stretch>
                  <a:fillRect/>
                </a:stretch>
              </p:blipFill>
              <p:spPr>
                <a:xfrm>
                  <a:off x="7619411" y="1314629"/>
                  <a:ext cx="46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Ink 68">
                  <a:extLst>
                    <a:ext uri="{FF2B5EF4-FFF2-40B4-BE49-F238E27FC236}">
                      <a16:creationId xmlns:a16="http://schemas.microsoft.com/office/drawing/2014/main" id="{C3832999-9CCE-415F-A75A-C9597DC11600}"/>
                    </a:ext>
                  </a:extLst>
                </p14:cNvPr>
                <p14:cNvContentPartPr/>
                <p14:nvPr/>
              </p14:nvContentPartPr>
              <p14:xfrm>
                <a:off x="7739651" y="1134989"/>
                <a:ext cx="143640" cy="186840"/>
              </p14:xfrm>
            </p:contentPart>
          </mc:Choice>
          <mc:Fallback xmlns="">
            <p:pic>
              <p:nvPicPr>
                <p:cNvPr id="69" name="Ink 68">
                  <a:extLst>
                    <a:ext uri="{FF2B5EF4-FFF2-40B4-BE49-F238E27FC236}">
                      <a16:creationId xmlns:a16="http://schemas.microsoft.com/office/drawing/2014/main" id="{C3832999-9CCE-415F-A75A-C9597DC11600}"/>
                    </a:ext>
                  </a:extLst>
                </p:cNvPr>
                <p:cNvPicPr/>
                <p:nvPr/>
              </p:nvPicPr>
              <p:blipFill>
                <a:blip r:embed="rId111"/>
                <a:stretch>
                  <a:fillRect/>
                </a:stretch>
              </p:blipFill>
              <p:spPr>
                <a:xfrm>
                  <a:off x="7722011" y="1116989"/>
                  <a:ext cx="179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Ink 69">
                  <a:extLst>
                    <a:ext uri="{FF2B5EF4-FFF2-40B4-BE49-F238E27FC236}">
                      <a16:creationId xmlns:a16="http://schemas.microsoft.com/office/drawing/2014/main" id="{C1B6A81A-3A84-4676-A131-63B5E16BF463}"/>
                    </a:ext>
                  </a:extLst>
                </p14:cNvPr>
                <p14:cNvContentPartPr/>
                <p14:nvPr/>
              </p14:nvContentPartPr>
              <p14:xfrm>
                <a:off x="7785011" y="1143269"/>
                <a:ext cx="86760" cy="2160"/>
              </p14:xfrm>
            </p:contentPart>
          </mc:Choice>
          <mc:Fallback xmlns="">
            <p:pic>
              <p:nvPicPr>
                <p:cNvPr id="70" name="Ink 69">
                  <a:extLst>
                    <a:ext uri="{FF2B5EF4-FFF2-40B4-BE49-F238E27FC236}">
                      <a16:creationId xmlns:a16="http://schemas.microsoft.com/office/drawing/2014/main" id="{C1B6A81A-3A84-4676-A131-63B5E16BF463}"/>
                    </a:ext>
                  </a:extLst>
                </p:cNvPr>
                <p:cNvPicPr/>
                <p:nvPr/>
              </p:nvPicPr>
              <p:blipFill>
                <a:blip r:embed="rId113"/>
                <a:stretch>
                  <a:fillRect/>
                </a:stretch>
              </p:blipFill>
              <p:spPr>
                <a:xfrm>
                  <a:off x="7767011" y="1125629"/>
                  <a:ext cx="1224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Ink 70">
                  <a:extLst>
                    <a:ext uri="{FF2B5EF4-FFF2-40B4-BE49-F238E27FC236}">
                      <a16:creationId xmlns:a16="http://schemas.microsoft.com/office/drawing/2014/main" id="{64B255A9-0774-4783-B6BF-C065786B9EB7}"/>
                    </a:ext>
                  </a:extLst>
                </p14:cNvPr>
                <p14:cNvContentPartPr/>
                <p14:nvPr/>
              </p14:nvContentPartPr>
              <p14:xfrm>
                <a:off x="8040251" y="1108349"/>
                <a:ext cx="131040" cy="181800"/>
              </p14:xfrm>
            </p:contentPart>
          </mc:Choice>
          <mc:Fallback xmlns="">
            <p:pic>
              <p:nvPicPr>
                <p:cNvPr id="71" name="Ink 70">
                  <a:extLst>
                    <a:ext uri="{FF2B5EF4-FFF2-40B4-BE49-F238E27FC236}">
                      <a16:creationId xmlns:a16="http://schemas.microsoft.com/office/drawing/2014/main" id="{64B255A9-0774-4783-B6BF-C065786B9EB7}"/>
                    </a:ext>
                  </a:extLst>
                </p:cNvPr>
                <p:cNvPicPr/>
                <p:nvPr/>
              </p:nvPicPr>
              <p:blipFill>
                <a:blip r:embed="rId115"/>
                <a:stretch>
                  <a:fillRect/>
                </a:stretch>
              </p:blipFill>
              <p:spPr>
                <a:xfrm>
                  <a:off x="8022611" y="1090709"/>
                  <a:ext cx="166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Ink 71">
                  <a:extLst>
                    <a:ext uri="{FF2B5EF4-FFF2-40B4-BE49-F238E27FC236}">
                      <a16:creationId xmlns:a16="http://schemas.microsoft.com/office/drawing/2014/main" id="{722888B0-E9ED-45D4-9804-D823351533D1}"/>
                    </a:ext>
                  </a:extLst>
                </p14:cNvPr>
                <p14:cNvContentPartPr/>
                <p14:nvPr/>
              </p14:nvContentPartPr>
              <p14:xfrm>
                <a:off x="8271731" y="1107629"/>
                <a:ext cx="84960" cy="195480"/>
              </p14:xfrm>
            </p:contentPart>
          </mc:Choice>
          <mc:Fallback xmlns="">
            <p:pic>
              <p:nvPicPr>
                <p:cNvPr id="72" name="Ink 71">
                  <a:extLst>
                    <a:ext uri="{FF2B5EF4-FFF2-40B4-BE49-F238E27FC236}">
                      <a16:creationId xmlns:a16="http://schemas.microsoft.com/office/drawing/2014/main" id="{722888B0-E9ED-45D4-9804-D823351533D1}"/>
                    </a:ext>
                  </a:extLst>
                </p:cNvPr>
                <p:cNvPicPr/>
                <p:nvPr/>
              </p:nvPicPr>
              <p:blipFill>
                <a:blip r:embed="rId117"/>
                <a:stretch>
                  <a:fillRect/>
                </a:stretch>
              </p:blipFill>
              <p:spPr>
                <a:xfrm>
                  <a:off x="8254091" y="1089989"/>
                  <a:ext cx="120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Ink 72">
                  <a:extLst>
                    <a:ext uri="{FF2B5EF4-FFF2-40B4-BE49-F238E27FC236}">
                      <a16:creationId xmlns:a16="http://schemas.microsoft.com/office/drawing/2014/main" id="{605B690C-37C5-428A-909C-7E4561FB6EC1}"/>
                    </a:ext>
                  </a:extLst>
                </p14:cNvPr>
                <p14:cNvContentPartPr/>
                <p14:nvPr/>
              </p14:nvContentPartPr>
              <p14:xfrm>
                <a:off x="8228891" y="1118069"/>
                <a:ext cx="170640" cy="44640"/>
              </p14:xfrm>
            </p:contentPart>
          </mc:Choice>
          <mc:Fallback xmlns="">
            <p:pic>
              <p:nvPicPr>
                <p:cNvPr id="73" name="Ink 72">
                  <a:extLst>
                    <a:ext uri="{FF2B5EF4-FFF2-40B4-BE49-F238E27FC236}">
                      <a16:creationId xmlns:a16="http://schemas.microsoft.com/office/drawing/2014/main" id="{605B690C-37C5-428A-909C-7E4561FB6EC1}"/>
                    </a:ext>
                  </a:extLst>
                </p:cNvPr>
                <p:cNvPicPr/>
                <p:nvPr/>
              </p:nvPicPr>
              <p:blipFill>
                <a:blip r:embed="rId119"/>
                <a:stretch>
                  <a:fillRect/>
                </a:stretch>
              </p:blipFill>
              <p:spPr>
                <a:xfrm>
                  <a:off x="8210891" y="1100429"/>
                  <a:ext cx="206280" cy="80280"/>
                </a:xfrm>
                <a:prstGeom prst="rect">
                  <a:avLst/>
                </a:prstGeom>
              </p:spPr>
            </p:pic>
          </mc:Fallback>
        </mc:AlternateContent>
      </p:grpSp>
      <p:grpSp>
        <p:nvGrpSpPr>
          <p:cNvPr id="81" name="Group 80">
            <a:extLst>
              <a:ext uri="{FF2B5EF4-FFF2-40B4-BE49-F238E27FC236}">
                <a16:creationId xmlns:a16="http://schemas.microsoft.com/office/drawing/2014/main" id="{2E67E962-D523-4D3C-9BA9-3F132FC117C8}"/>
              </a:ext>
            </a:extLst>
          </p:cNvPr>
          <p:cNvGrpSpPr/>
          <p:nvPr/>
        </p:nvGrpSpPr>
        <p:grpSpPr>
          <a:xfrm>
            <a:off x="5976371" y="2323349"/>
            <a:ext cx="670320" cy="335880"/>
            <a:chOff x="5976371" y="2323349"/>
            <a:chExt cx="670320" cy="335880"/>
          </a:xfrm>
        </p:grpSpPr>
        <mc:AlternateContent xmlns:mc="http://schemas.openxmlformats.org/markup-compatibility/2006" xmlns:p14="http://schemas.microsoft.com/office/powerpoint/2010/main">
          <mc:Choice Requires="p14">
            <p:contentPart p14:bwMode="auto" r:id="rId120">
              <p14:nvContentPartPr>
                <p14:cNvPr id="75" name="Ink 74">
                  <a:extLst>
                    <a:ext uri="{FF2B5EF4-FFF2-40B4-BE49-F238E27FC236}">
                      <a16:creationId xmlns:a16="http://schemas.microsoft.com/office/drawing/2014/main" id="{9C502ED4-39C3-4812-929F-4D4F417833D0}"/>
                    </a:ext>
                  </a:extLst>
                </p14:cNvPr>
                <p14:cNvContentPartPr/>
                <p14:nvPr/>
              </p14:nvContentPartPr>
              <p14:xfrm>
                <a:off x="5976371" y="2435309"/>
                <a:ext cx="212400" cy="163800"/>
              </p14:xfrm>
            </p:contentPart>
          </mc:Choice>
          <mc:Fallback xmlns="">
            <p:pic>
              <p:nvPicPr>
                <p:cNvPr id="75" name="Ink 74">
                  <a:extLst>
                    <a:ext uri="{FF2B5EF4-FFF2-40B4-BE49-F238E27FC236}">
                      <a16:creationId xmlns:a16="http://schemas.microsoft.com/office/drawing/2014/main" id="{9C502ED4-39C3-4812-929F-4D4F417833D0}"/>
                    </a:ext>
                  </a:extLst>
                </p:cNvPr>
                <p:cNvPicPr/>
                <p:nvPr/>
              </p:nvPicPr>
              <p:blipFill>
                <a:blip r:embed="rId121"/>
                <a:stretch>
                  <a:fillRect/>
                </a:stretch>
              </p:blipFill>
              <p:spPr>
                <a:xfrm>
                  <a:off x="5958731" y="2417309"/>
                  <a:ext cx="2480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6" name="Ink 75">
                  <a:extLst>
                    <a:ext uri="{FF2B5EF4-FFF2-40B4-BE49-F238E27FC236}">
                      <a16:creationId xmlns:a16="http://schemas.microsoft.com/office/drawing/2014/main" id="{5AD52488-7B44-4632-ADE6-0CA231936192}"/>
                    </a:ext>
                  </a:extLst>
                </p14:cNvPr>
                <p14:cNvContentPartPr/>
                <p14:nvPr/>
              </p14:nvContentPartPr>
              <p14:xfrm>
                <a:off x="6235211" y="2362589"/>
                <a:ext cx="40320" cy="251640"/>
              </p14:xfrm>
            </p:contentPart>
          </mc:Choice>
          <mc:Fallback xmlns="">
            <p:pic>
              <p:nvPicPr>
                <p:cNvPr id="76" name="Ink 75">
                  <a:extLst>
                    <a:ext uri="{FF2B5EF4-FFF2-40B4-BE49-F238E27FC236}">
                      <a16:creationId xmlns:a16="http://schemas.microsoft.com/office/drawing/2014/main" id="{5AD52488-7B44-4632-ADE6-0CA231936192}"/>
                    </a:ext>
                  </a:extLst>
                </p:cNvPr>
                <p:cNvPicPr/>
                <p:nvPr/>
              </p:nvPicPr>
              <p:blipFill>
                <a:blip r:embed="rId123"/>
                <a:stretch>
                  <a:fillRect/>
                </a:stretch>
              </p:blipFill>
              <p:spPr>
                <a:xfrm>
                  <a:off x="6217571" y="2344949"/>
                  <a:ext cx="759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7" name="Ink 76">
                  <a:extLst>
                    <a:ext uri="{FF2B5EF4-FFF2-40B4-BE49-F238E27FC236}">
                      <a16:creationId xmlns:a16="http://schemas.microsoft.com/office/drawing/2014/main" id="{DE587F24-E107-4C5E-B2FA-B93AC04BF67C}"/>
                    </a:ext>
                  </a:extLst>
                </p14:cNvPr>
                <p14:cNvContentPartPr/>
                <p14:nvPr/>
              </p14:nvContentPartPr>
              <p14:xfrm>
                <a:off x="6255371" y="2323349"/>
                <a:ext cx="178200" cy="335880"/>
              </p14:xfrm>
            </p:contentPart>
          </mc:Choice>
          <mc:Fallback xmlns="">
            <p:pic>
              <p:nvPicPr>
                <p:cNvPr id="77" name="Ink 76">
                  <a:extLst>
                    <a:ext uri="{FF2B5EF4-FFF2-40B4-BE49-F238E27FC236}">
                      <a16:creationId xmlns:a16="http://schemas.microsoft.com/office/drawing/2014/main" id="{DE587F24-E107-4C5E-B2FA-B93AC04BF67C}"/>
                    </a:ext>
                  </a:extLst>
                </p:cNvPr>
                <p:cNvPicPr/>
                <p:nvPr/>
              </p:nvPicPr>
              <p:blipFill>
                <a:blip r:embed="rId125"/>
                <a:stretch>
                  <a:fillRect/>
                </a:stretch>
              </p:blipFill>
              <p:spPr>
                <a:xfrm>
                  <a:off x="6237731" y="2305349"/>
                  <a:ext cx="21384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9" name="Ink 78">
                  <a:extLst>
                    <a:ext uri="{FF2B5EF4-FFF2-40B4-BE49-F238E27FC236}">
                      <a16:creationId xmlns:a16="http://schemas.microsoft.com/office/drawing/2014/main" id="{0D6D9219-706B-435B-909C-E093DC774784}"/>
                    </a:ext>
                  </a:extLst>
                </p14:cNvPr>
                <p14:cNvContentPartPr/>
                <p14:nvPr/>
              </p14:nvContentPartPr>
              <p14:xfrm>
                <a:off x="6539771" y="2451149"/>
                <a:ext cx="106920" cy="9360"/>
              </p14:xfrm>
            </p:contentPart>
          </mc:Choice>
          <mc:Fallback xmlns="">
            <p:pic>
              <p:nvPicPr>
                <p:cNvPr id="79" name="Ink 78">
                  <a:extLst>
                    <a:ext uri="{FF2B5EF4-FFF2-40B4-BE49-F238E27FC236}">
                      <a16:creationId xmlns:a16="http://schemas.microsoft.com/office/drawing/2014/main" id="{0D6D9219-706B-435B-909C-E093DC774784}"/>
                    </a:ext>
                  </a:extLst>
                </p:cNvPr>
                <p:cNvPicPr/>
                <p:nvPr/>
              </p:nvPicPr>
              <p:blipFill>
                <a:blip r:embed="rId127"/>
                <a:stretch>
                  <a:fillRect/>
                </a:stretch>
              </p:blipFill>
              <p:spPr>
                <a:xfrm>
                  <a:off x="6521771" y="2433149"/>
                  <a:ext cx="142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0" name="Ink 79">
                  <a:extLst>
                    <a:ext uri="{FF2B5EF4-FFF2-40B4-BE49-F238E27FC236}">
                      <a16:creationId xmlns:a16="http://schemas.microsoft.com/office/drawing/2014/main" id="{EDC4D840-A30E-4DA7-82DD-C995564B6BB7}"/>
                    </a:ext>
                  </a:extLst>
                </p14:cNvPr>
                <p14:cNvContentPartPr/>
                <p14:nvPr/>
              </p14:nvContentPartPr>
              <p14:xfrm>
                <a:off x="6571811" y="2473469"/>
                <a:ext cx="73080" cy="22680"/>
              </p14:xfrm>
            </p:contentPart>
          </mc:Choice>
          <mc:Fallback xmlns="">
            <p:pic>
              <p:nvPicPr>
                <p:cNvPr id="80" name="Ink 79">
                  <a:extLst>
                    <a:ext uri="{FF2B5EF4-FFF2-40B4-BE49-F238E27FC236}">
                      <a16:creationId xmlns:a16="http://schemas.microsoft.com/office/drawing/2014/main" id="{EDC4D840-A30E-4DA7-82DD-C995564B6BB7}"/>
                    </a:ext>
                  </a:extLst>
                </p:cNvPr>
                <p:cNvPicPr/>
                <p:nvPr/>
              </p:nvPicPr>
              <p:blipFill>
                <a:blip r:embed="rId129"/>
                <a:stretch>
                  <a:fillRect/>
                </a:stretch>
              </p:blipFill>
              <p:spPr>
                <a:xfrm>
                  <a:off x="6554171" y="2455469"/>
                  <a:ext cx="108720" cy="58320"/>
                </a:xfrm>
                <a:prstGeom prst="rect">
                  <a:avLst/>
                </a:prstGeom>
              </p:spPr>
            </p:pic>
          </mc:Fallback>
        </mc:AlternateContent>
      </p:grpSp>
      <p:grpSp>
        <p:nvGrpSpPr>
          <p:cNvPr id="90" name="Group 89">
            <a:extLst>
              <a:ext uri="{FF2B5EF4-FFF2-40B4-BE49-F238E27FC236}">
                <a16:creationId xmlns:a16="http://schemas.microsoft.com/office/drawing/2014/main" id="{C6509B29-F2BB-41D6-AE8F-7AE805327CDD}"/>
              </a:ext>
            </a:extLst>
          </p:cNvPr>
          <p:cNvGrpSpPr/>
          <p:nvPr/>
        </p:nvGrpSpPr>
        <p:grpSpPr>
          <a:xfrm>
            <a:off x="7002731" y="2370509"/>
            <a:ext cx="1489680" cy="288000"/>
            <a:chOff x="7002731" y="2370509"/>
            <a:chExt cx="1489680" cy="288000"/>
          </a:xfrm>
        </p:grpSpPr>
        <mc:AlternateContent xmlns:mc="http://schemas.openxmlformats.org/markup-compatibility/2006" xmlns:p14="http://schemas.microsoft.com/office/powerpoint/2010/main">
          <mc:Choice Requires="p14">
            <p:contentPart p14:bwMode="auto" r:id="rId130">
              <p14:nvContentPartPr>
                <p14:cNvPr id="82" name="Ink 81">
                  <a:extLst>
                    <a:ext uri="{FF2B5EF4-FFF2-40B4-BE49-F238E27FC236}">
                      <a16:creationId xmlns:a16="http://schemas.microsoft.com/office/drawing/2014/main" id="{197BF245-C6DC-49AE-912C-3167139375F3}"/>
                    </a:ext>
                  </a:extLst>
                </p14:cNvPr>
                <p14:cNvContentPartPr/>
                <p14:nvPr/>
              </p14:nvContentPartPr>
              <p14:xfrm>
                <a:off x="7002731" y="2370869"/>
                <a:ext cx="149040" cy="182160"/>
              </p14:xfrm>
            </p:contentPart>
          </mc:Choice>
          <mc:Fallback xmlns="">
            <p:pic>
              <p:nvPicPr>
                <p:cNvPr id="82" name="Ink 81">
                  <a:extLst>
                    <a:ext uri="{FF2B5EF4-FFF2-40B4-BE49-F238E27FC236}">
                      <a16:creationId xmlns:a16="http://schemas.microsoft.com/office/drawing/2014/main" id="{197BF245-C6DC-49AE-912C-3167139375F3}"/>
                    </a:ext>
                  </a:extLst>
                </p:cNvPr>
                <p:cNvPicPr/>
                <p:nvPr/>
              </p:nvPicPr>
              <p:blipFill>
                <a:blip r:embed="rId131"/>
                <a:stretch>
                  <a:fillRect/>
                </a:stretch>
              </p:blipFill>
              <p:spPr>
                <a:xfrm>
                  <a:off x="6984731" y="2353229"/>
                  <a:ext cx="184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3" name="Ink 82">
                  <a:extLst>
                    <a:ext uri="{FF2B5EF4-FFF2-40B4-BE49-F238E27FC236}">
                      <a16:creationId xmlns:a16="http://schemas.microsoft.com/office/drawing/2014/main" id="{7C1E9183-0DEE-4563-8DFA-1363175DA1F2}"/>
                    </a:ext>
                  </a:extLst>
                </p14:cNvPr>
                <p14:cNvContentPartPr/>
                <p14:nvPr/>
              </p14:nvContentPartPr>
              <p14:xfrm>
                <a:off x="7228811" y="2371229"/>
                <a:ext cx="163080" cy="287280"/>
              </p14:xfrm>
            </p:contentPart>
          </mc:Choice>
          <mc:Fallback xmlns="">
            <p:pic>
              <p:nvPicPr>
                <p:cNvPr id="83" name="Ink 82">
                  <a:extLst>
                    <a:ext uri="{FF2B5EF4-FFF2-40B4-BE49-F238E27FC236}">
                      <a16:creationId xmlns:a16="http://schemas.microsoft.com/office/drawing/2014/main" id="{7C1E9183-0DEE-4563-8DFA-1363175DA1F2}"/>
                    </a:ext>
                  </a:extLst>
                </p:cNvPr>
                <p:cNvPicPr/>
                <p:nvPr/>
              </p:nvPicPr>
              <p:blipFill>
                <a:blip r:embed="rId133"/>
                <a:stretch>
                  <a:fillRect/>
                </a:stretch>
              </p:blipFill>
              <p:spPr>
                <a:xfrm>
                  <a:off x="7210811" y="2353589"/>
                  <a:ext cx="1987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4" name="Ink 83">
                  <a:extLst>
                    <a:ext uri="{FF2B5EF4-FFF2-40B4-BE49-F238E27FC236}">
                      <a16:creationId xmlns:a16="http://schemas.microsoft.com/office/drawing/2014/main" id="{E6DF5DD6-0E93-4FC5-B29E-A4234ED6CB39}"/>
                    </a:ext>
                  </a:extLst>
                </p14:cNvPr>
                <p14:cNvContentPartPr/>
                <p14:nvPr/>
              </p14:nvContentPartPr>
              <p14:xfrm>
                <a:off x="7466771" y="2370509"/>
                <a:ext cx="126360" cy="266400"/>
              </p14:xfrm>
            </p:contentPart>
          </mc:Choice>
          <mc:Fallback xmlns="">
            <p:pic>
              <p:nvPicPr>
                <p:cNvPr id="84" name="Ink 83">
                  <a:extLst>
                    <a:ext uri="{FF2B5EF4-FFF2-40B4-BE49-F238E27FC236}">
                      <a16:creationId xmlns:a16="http://schemas.microsoft.com/office/drawing/2014/main" id="{E6DF5DD6-0E93-4FC5-B29E-A4234ED6CB39}"/>
                    </a:ext>
                  </a:extLst>
                </p:cNvPr>
                <p:cNvPicPr/>
                <p:nvPr/>
              </p:nvPicPr>
              <p:blipFill>
                <a:blip r:embed="rId135"/>
                <a:stretch>
                  <a:fillRect/>
                </a:stretch>
              </p:blipFill>
              <p:spPr>
                <a:xfrm>
                  <a:off x="7449131" y="2352869"/>
                  <a:ext cx="1620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5" name="Ink 84">
                  <a:extLst>
                    <a:ext uri="{FF2B5EF4-FFF2-40B4-BE49-F238E27FC236}">
                      <a16:creationId xmlns:a16="http://schemas.microsoft.com/office/drawing/2014/main" id="{620C7C28-2CCE-401A-A56D-2D27D13DA2BD}"/>
                    </a:ext>
                  </a:extLst>
                </p14:cNvPr>
                <p14:cNvContentPartPr/>
                <p14:nvPr/>
              </p14:nvContentPartPr>
              <p14:xfrm>
                <a:off x="7703651" y="2570309"/>
                <a:ext cx="14760" cy="20520"/>
              </p14:xfrm>
            </p:contentPart>
          </mc:Choice>
          <mc:Fallback xmlns="">
            <p:pic>
              <p:nvPicPr>
                <p:cNvPr id="85" name="Ink 84">
                  <a:extLst>
                    <a:ext uri="{FF2B5EF4-FFF2-40B4-BE49-F238E27FC236}">
                      <a16:creationId xmlns:a16="http://schemas.microsoft.com/office/drawing/2014/main" id="{620C7C28-2CCE-401A-A56D-2D27D13DA2BD}"/>
                    </a:ext>
                  </a:extLst>
                </p:cNvPr>
                <p:cNvPicPr/>
                <p:nvPr/>
              </p:nvPicPr>
              <p:blipFill>
                <a:blip r:embed="rId137"/>
                <a:stretch>
                  <a:fillRect/>
                </a:stretch>
              </p:blipFill>
              <p:spPr>
                <a:xfrm>
                  <a:off x="7685651" y="2552309"/>
                  <a:ext cx="50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6" name="Ink 85">
                  <a:extLst>
                    <a:ext uri="{FF2B5EF4-FFF2-40B4-BE49-F238E27FC236}">
                      <a16:creationId xmlns:a16="http://schemas.microsoft.com/office/drawing/2014/main" id="{0D85216B-2291-4B07-A8F1-2F45C0E06B01}"/>
                    </a:ext>
                  </a:extLst>
                </p14:cNvPr>
                <p14:cNvContentPartPr/>
                <p14:nvPr/>
              </p14:nvContentPartPr>
              <p14:xfrm>
                <a:off x="7837931" y="2469509"/>
                <a:ext cx="114840" cy="162000"/>
              </p14:xfrm>
            </p:contentPart>
          </mc:Choice>
          <mc:Fallback xmlns="">
            <p:pic>
              <p:nvPicPr>
                <p:cNvPr id="86" name="Ink 85">
                  <a:extLst>
                    <a:ext uri="{FF2B5EF4-FFF2-40B4-BE49-F238E27FC236}">
                      <a16:creationId xmlns:a16="http://schemas.microsoft.com/office/drawing/2014/main" id="{0D85216B-2291-4B07-A8F1-2F45C0E06B01}"/>
                    </a:ext>
                  </a:extLst>
                </p:cNvPr>
                <p:cNvPicPr/>
                <p:nvPr/>
              </p:nvPicPr>
              <p:blipFill>
                <a:blip r:embed="rId139"/>
                <a:stretch>
                  <a:fillRect/>
                </a:stretch>
              </p:blipFill>
              <p:spPr>
                <a:xfrm>
                  <a:off x="7820291" y="2451509"/>
                  <a:ext cx="1504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7" name="Ink 86">
                  <a:extLst>
                    <a:ext uri="{FF2B5EF4-FFF2-40B4-BE49-F238E27FC236}">
                      <a16:creationId xmlns:a16="http://schemas.microsoft.com/office/drawing/2014/main" id="{68487D4F-BA9B-4DA4-BC75-589137320B98}"/>
                    </a:ext>
                  </a:extLst>
                </p14:cNvPr>
                <p14:cNvContentPartPr/>
                <p14:nvPr/>
              </p14:nvContentPartPr>
              <p14:xfrm>
                <a:off x="8010731" y="2477789"/>
                <a:ext cx="161640" cy="168120"/>
              </p14:xfrm>
            </p:contentPart>
          </mc:Choice>
          <mc:Fallback xmlns="">
            <p:pic>
              <p:nvPicPr>
                <p:cNvPr id="87" name="Ink 86">
                  <a:extLst>
                    <a:ext uri="{FF2B5EF4-FFF2-40B4-BE49-F238E27FC236}">
                      <a16:creationId xmlns:a16="http://schemas.microsoft.com/office/drawing/2014/main" id="{68487D4F-BA9B-4DA4-BC75-589137320B98}"/>
                    </a:ext>
                  </a:extLst>
                </p:cNvPr>
                <p:cNvPicPr/>
                <p:nvPr/>
              </p:nvPicPr>
              <p:blipFill>
                <a:blip r:embed="rId141"/>
                <a:stretch>
                  <a:fillRect/>
                </a:stretch>
              </p:blipFill>
              <p:spPr>
                <a:xfrm>
                  <a:off x="7992731" y="2460149"/>
                  <a:ext cx="197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8" name="Ink 87">
                  <a:extLst>
                    <a:ext uri="{FF2B5EF4-FFF2-40B4-BE49-F238E27FC236}">
                      <a16:creationId xmlns:a16="http://schemas.microsoft.com/office/drawing/2014/main" id="{FAB55F77-508C-4F70-A91C-3BA527A75E56}"/>
                    </a:ext>
                  </a:extLst>
                </p14:cNvPr>
                <p14:cNvContentPartPr/>
                <p14:nvPr/>
              </p14:nvContentPartPr>
              <p14:xfrm>
                <a:off x="8265611" y="2452589"/>
                <a:ext cx="115200" cy="203760"/>
              </p14:xfrm>
            </p:contentPart>
          </mc:Choice>
          <mc:Fallback xmlns="">
            <p:pic>
              <p:nvPicPr>
                <p:cNvPr id="88" name="Ink 87">
                  <a:extLst>
                    <a:ext uri="{FF2B5EF4-FFF2-40B4-BE49-F238E27FC236}">
                      <a16:creationId xmlns:a16="http://schemas.microsoft.com/office/drawing/2014/main" id="{FAB55F77-508C-4F70-A91C-3BA527A75E56}"/>
                    </a:ext>
                  </a:extLst>
                </p:cNvPr>
                <p:cNvPicPr/>
                <p:nvPr/>
              </p:nvPicPr>
              <p:blipFill>
                <a:blip r:embed="rId143"/>
                <a:stretch>
                  <a:fillRect/>
                </a:stretch>
              </p:blipFill>
              <p:spPr>
                <a:xfrm>
                  <a:off x="8247611" y="2434949"/>
                  <a:ext cx="1508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9" name="Ink 88">
                  <a:extLst>
                    <a:ext uri="{FF2B5EF4-FFF2-40B4-BE49-F238E27FC236}">
                      <a16:creationId xmlns:a16="http://schemas.microsoft.com/office/drawing/2014/main" id="{AE90A53E-6850-4560-BCB0-B09B4433E4FB}"/>
                    </a:ext>
                  </a:extLst>
                </p14:cNvPr>
                <p14:cNvContentPartPr/>
                <p14:nvPr/>
              </p14:nvContentPartPr>
              <p14:xfrm>
                <a:off x="8268851" y="2414789"/>
                <a:ext cx="223560" cy="50400"/>
              </p14:xfrm>
            </p:contentPart>
          </mc:Choice>
          <mc:Fallback xmlns="">
            <p:pic>
              <p:nvPicPr>
                <p:cNvPr id="89" name="Ink 88">
                  <a:extLst>
                    <a:ext uri="{FF2B5EF4-FFF2-40B4-BE49-F238E27FC236}">
                      <a16:creationId xmlns:a16="http://schemas.microsoft.com/office/drawing/2014/main" id="{AE90A53E-6850-4560-BCB0-B09B4433E4FB}"/>
                    </a:ext>
                  </a:extLst>
                </p:cNvPr>
                <p:cNvPicPr/>
                <p:nvPr/>
              </p:nvPicPr>
              <p:blipFill>
                <a:blip r:embed="rId145"/>
                <a:stretch>
                  <a:fillRect/>
                </a:stretch>
              </p:blipFill>
              <p:spPr>
                <a:xfrm>
                  <a:off x="8251211" y="2397149"/>
                  <a:ext cx="25920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6">
            <p14:nvContentPartPr>
              <p14:cNvPr id="91" name="Ink 90">
                <a:extLst>
                  <a:ext uri="{FF2B5EF4-FFF2-40B4-BE49-F238E27FC236}">
                    <a16:creationId xmlns:a16="http://schemas.microsoft.com/office/drawing/2014/main" id="{04BE3C44-8D9E-453F-9566-AF556602E9D0}"/>
                  </a:ext>
                </a:extLst>
              </p14:cNvPr>
              <p14:cNvContentPartPr/>
              <p14:nvPr/>
            </p14:nvContentPartPr>
            <p14:xfrm>
              <a:off x="6834611" y="2476349"/>
              <a:ext cx="88560" cy="51480"/>
            </p14:xfrm>
          </p:contentPart>
        </mc:Choice>
        <mc:Fallback xmlns="">
          <p:pic>
            <p:nvPicPr>
              <p:cNvPr id="91" name="Ink 90">
                <a:extLst>
                  <a:ext uri="{FF2B5EF4-FFF2-40B4-BE49-F238E27FC236}">
                    <a16:creationId xmlns:a16="http://schemas.microsoft.com/office/drawing/2014/main" id="{04BE3C44-8D9E-453F-9566-AF556602E9D0}"/>
                  </a:ext>
                </a:extLst>
              </p:cNvPr>
              <p:cNvPicPr/>
              <p:nvPr/>
            </p:nvPicPr>
            <p:blipFill>
              <a:blip r:embed="rId147"/>
              <a:stretch>
                <a:fillRect/>
              </a:stretch>
            </p:blipFill>
            <p:spPr>
              <a:xfrm>
                <a:off x="6816611" y="2458349"/>
                <a:ext cx="124200" cy="87120"/>
              </a:xfrm>
              <a:prstGeom prst="rect">
                <a:avLst/>
              </a:prstGeom>
            </p:spPr>
          </p:pic>
        </mc:Fallback>
      </mc:AlternateContent>
      <p:grpSp>
        <p:nvGrpSpPr>
          <p:cNvPr id="105" name="Group 104">
            <a:extLst>
              <a:ext uri="{FF2B5EF4-FFF2-40B4-BE49-F238E27FC236}">
                <a16:creationId xmlns:a16="http://schemas.microsoft.com/office/drawing/2014/main" id="{5DB90229-A6E9-43B7-853B-613A8A8C6E3A}"/>
              </a:ext>
            </a:extLst>
          </p:cNvPr>
          <p:cNvGrpSpPr/>
          <p:nvPr/>
        </p:nvGrpSpPr>
        <p:grpSpPr>
          <a:xfrm>
            <a:off x="551171" y="3594149"/>
            <a:ext cx="1640520" cy="293400"/>
            <a:chOff x="551171" y="3594149"/>
            <a:chExt cx="1640520" cy="293400"/>
          </a:xfrm>
        </p:grpSpPr>
        <mc:AlternateContent xmlns:mc="http://schemas.openxmlformats.org/markup-compatibility/2006" xmlns:p14="http://schemas.microsoft.com/office/powerpoint/2010/main">
          <mc:Choice Requires="p14">
            <p:contentPart p14:bwMode="auto" r:id="rId148">
              <p14:nvContentPartPr>
                <p14:cNvPr id="97" name="Ink 96">
                  <a:extLst>
                    <a:ext uri="{FF2B5EF4-FFF2-40B4-BE49-F238E27FC236}">
                      <a16:creationId xmlns:a16="http://schemas.microsoft.com/office/drawing/2014/main" id="{80E2C2EB-589B-4C9C-95E2-099F4643EB27}"/>
                    </a:ext>
                  </a:extLst>
                </p14:cNvPr>
                <p14:cNvContentPartPr/>
                <p14:nvPr/>
              </p14:nvContentPartPr>
              <p14:xfrm>
                <a:off x="551171" y="3644549"/>
                <a:ext cx="211680" cy="243000"/>
              </p14:xfrm>
            </p:contentPart>
          </mc:Choice>
          <mc:Fallback xmlns="">
            <p:pic>
              <p:nvPicPr>
                <p:cNvPr id="97" name="Ink 96">
                  <a:extLst>
                    <a:ext uri="{FF2B5EF4-FFF2-40B4-BE49-F238E27FC236}">
                      <a16:creationId xmlns:a16="http://schemas.microsoft.com/office/drawing/2014/main" id="{80E2C2EB-589B-4C9C-95E2-099F4643EB27}"/>
                    </a:ext>
                  </a:extLst>
                </p:cNvPr>
                <p:cNvPicPr/>
                <p:nvPr/>
              </p:nvPicPr>
              <p:blipFill>
                <a:blip r:embed="rId149"/>
                <a:stretch>
                  <a:fillRect/>
                </a:stretch>
              </p:blipFill>
              <p:spPr>
                <a:xfrm>
                  <a:off x="533171" y="3626909"/>
                  <a:ext cx="2473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8" name="Ink 97">
                  <a:extLst>
                    <a:ext uri="{FF2B5EF4-FFF2-40B4-BE49-F238E27FC236}">
                      <a16:creationId xmlns:a16="http://schemas.microsoft.com/office/drawing/2014/main" id="{16336B5F-1CAE-4C5C-AF62-7A36AD114BB5}"/>
                    </a:ext>
                  </a:extLst>
                </p14:cNvPr>
                <p14:cNvContentPartPr/>
                <p14:nvPr/>
              </p14:nvContentPartPr>
              <p14:xfrm>
                <a:off x="855011" y="3678029"/>
                <a:ext cx="186480" cy="151920"/>
              </p14:xfrm>
            </p:contentPart>
          </mc:Choice>
          <mc:Fallback xmlns="">
            <p:pic>
              <p:nvPicPr>
                <p:cNvPr id="98" name="Ink 97">
                  <a:extLst>
                    <a:ext uri="{FF2B5EF4-FFF2-40B4-BE49-F238E27FC236}">
                      <a16:creationId xmlns:a16="http://schemas.microsoft.com/office/drawing/2014/main" id="{16336B5F-1CAE-4C5C-AF62-7A36AD114BB5}"/>
                    </a:ext>
                  </a:extLst>
                </p:cNvPr>
                <p:cNvPicPr/>
                <p:nvPr/>
              </p:nvPicPr>
              <p:blipFill>
                <a:blip r:embed="rId151"/>
                <a:stretch>
                  <a:fillRect/>
                </a:stretch>
              </p:blipFill>
              <p:spPr>
                <a:xfrm>
                  <a:off x="837371" y="3660029"/>
                  <a:ext cx="222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9" name="Ink 98">
                  <a:extLst>
                    <a:ext uri="{FF2B5EF4-FFF2-40B4-BE49-F238E27FC236}">
                      <a16:creationId xmlns:a16="http://schemas.microsoft.com/office/drawing/2014/main" id="{B751C9EA-3496-4521-9705-1A4FAEE21073}"/>
                    </a:ext>
                  </a:extLst>
                </p14:cNvPr>
                <p14:cNvContentPartPr/>
                <p14:nvPr/>
              </p14:nvContentPartPr>
              <p14:xfrm>
                <a:off x="1060571" y="3625109"/>
                <a:ext cx="27360" cy="194760"/>
              </p14:xfrm>
            </p:contentPart>
          </mc:Choice>
          <mc:Fallback xmlns="">
            <p:pic>
              <p:nvPicPr>
                <p:cNvPr id="99" name="Ink 98">
                  <a:extLst>
                    <a:ext uri="{FF2B5EF4-FFF2-40B4-BE49-F238E27FC236}">
                      <a16:creationId xmlns:a16="http://schemas.microsoft.com/office/drawing/2014/main" id="{B751C9EA-3496-4521-9705-1A4FAEE21073}"/>
                    </a:ext>
                  </a:extLst>
                </p:cNvPr>
                <p:cNvPicPr/>
                <p:nvPr/>
              </p:nvPicPr>
              <p:blipFill>
                <a:blip r:embed="rId153"/>
                <a:stretch>
                  <a:fillRect/>
                </a:stretch>
              </p:blipFill>
              <p:spPr>
                <a:xfrm>
                  <a:off x="1042571" y="3607469"/>
                  <a:ext cx="630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6963F204-ABE0-497B-89D1-0249BF802E2B}"/>
                    </a:ext>
                  </a:extLst>
                </p14:cNvPr>
                <p14:cNvContentPartPr/>
                <p14:nvPr/>
              </p14:nvContentPartPr>
              <p14:xfrm>
                <a:off x="1180091" y="3678389"/>
                <a:ext cx="109080" cy="157320"/>
              </p14:xfrm>
            </p:contentPart>
          </mc:Choice>
          <mc:Fallback xmlns="">
            <p:pic>
              <p:nvPicPr>
                <p:cNvPr id="100" name="Ink 99">
                  <a:extLst>
                    <a:ext uri="{FF2B5EF4-FFF2-40B4-BE49-F238E27FC236}">
                      <a16:creationId xmlns:a16="http://schemas.microsoft.com/office/drawing/2014/main" id="{6963F204-ABE0-497B-89D1-0249BF802E2B}"/>
                    </a:ext>
                  </a:extLst>
                </p:cNvPr>
                <p:cNvPicPr/>
                <p:nvPr/>
              </p:nvPicPr>
              <p:blipFill>
                <a:blip r:embed="rId155"/>
                <a:stretch>
                  <a:fillRect/>
                </a:stretch>
              </p:blipFill>
              <p:spPr>
                <a:xfrm>
                  <a:off x="1162451" y="3660749"/>
                  <a:ext cx="144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CFF9A9F9-338E-48B6-B389-E386C16AB974}"/>
                    </a:ext>
                  </a:extLst>
                </p14:cNvPr>
                <p14:cNvContentPartPr/>
                <p14:nvPr/>
              </p14:nvContentPartPr>
              <p14:xfrm>
                <a:off x="1350011" y="3610709"/>
                <a:ext cx="292320" cy="214560"/>
              </p14:xfrm>
            </p:contentPart>
          </mc:Choice>
          <mc:Fallback xmlns="">
            <p:pic>
              <p:nvPicPr>
                <p:cNvPr id="101" name="Ink 100">
                  <a:extLst>
                    <a:ext uri="{FF2B5EF4-FFF2-40B4-BE49-F238E27FC236}">
                      <a16:creationId xmlns:a16="http://schemas.microsoft.com/office/drawing/2014/main" id="{CFF9A9F9-338E-48B6-B389-E386C16AB974}"/>
                    </a:ext>
                  </a:extLst>
                </p:cNvPr>
                <p:cNvPicPr/>
                <p:nvPr/>
              </p:nvPicPr>
              <p:blipFill>
                <a:blip r:embed="rId157"/>
                <a:stretch>
                  <a:fillRect/>
                </a:stretch>
              </p:blipFill>
              <p:spPr>
                <a:xfrm>
                  <a:off x="1332011" y="3593069"/>
                  <a:ext cx="3279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259C0BA3-5DEB-4C79-B804-1E8FEE317E69}"/>
                    </a:ext>
                  </a:extLst>
                </p14:cNvPr>
                <p14:cNvContentPartPr/>
                <p14:nvPr/>
              </p14:nvContentPartPr>
              <p14:xfrm>
                <a:off x="1683731" y="3679469"/>
                <a:ext cx="178560" cy="123840"/>
              </p14:xfrm>
            </p:contentPart>
          </mc:Choice>
          <mc:Fallback xmlns="">
            <p:pic>
              <p:nvPicPr>
                <p:cNvPr id="102" name="Ink 101">
                  <a:extLst>
                    <a:ext uri="{FF2B5EF4-FFF2-40B4-BE49-F238E27FC236}">
                      <a16:creationId xmlns:a16="http://schemas.microsoft.com/office/drawing/2014/main" id="{259C0BA3-5DEB-4C79-B804-1E8FEE317E69}"/>
                    </a:ext>
                  </a:extLst>
                </p:cNvPr>
                <p:cNvPicPr/>
                <p:nvPr/>
              </p:nvPicPr>
              <p:blipFill>
                <a:blip r:embed="rId159"/>
                <a:stretch>
                  <a:fillRect/>
                </a:stretch>
              </p:blipFill>
              <p:spPr>
                <a:xfrm>
                  <a:off x="1666091" y="3661829"/>
                  <a:ext cx="21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3" name="Ink 102">
                  <a:extLst>
                    <a:ext uri="{FF2B5EF4-FFF2-40B4-BE49-F238E27FC236}">
                      <a16:creationId xmlns:a16="http://schemas.microsoft.com/office/drawing/2014/main" id="{09107753-526F-4485-91A0-895836F1E81A}"/>
                    </a:ext>
                  </a:extLst>
                </p14:cNvPr>
                <p14:cNvContentPartPr/>
                <p14:nvPr/>
              </p14:nvContentPartPr>
              <p14:xfrm>
                <a:off x="1869491" y="3594149"/>
                <a:ext cx="131760" cy="232560"/>
              </p14:xfrm>
            </p:contentPart>
          </mc:Choice>
          <mc:Fallback xmlns="">
            <p:pic>
              <p:nvPicPr>
                <p:cNvPr id="103" name="Ink 102">
                  <a:extLst>
                    <a:ext uri="{FF2B5EF4-FFF2-40B4-BE49-F238E27FC236}">
                      <a16:creationId xmlns:a16="http://schemas.microsoft.com/office/drawing/2014/main" id="{09107753-526F-4485-91A0-895836F1E81A}"/>
                    </a:ext>
                  </a:extLst>
                </p:cNvPr>
                <p:cNvPicPr/>
                <p:nvPr/>
              </p:nvPicPr>
              <p:blipFill>
                <a:blip r:embed="rId161"/>
                <a:stretch>
                  <a:fillRect/>
                </a:stretch>
              </p:blipFill>
              <p:spPr>
                <a:xfrm>
                  <a:off x="1851851" y="3576509"/>
                  <a:ext cx="167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4" name="Ink 103">
                  <a:extLst>
                    <a:ext uri="{FF2B5EF4-FFF2-40B4-BE49-F238E27FC236}">
                      <a16:creationId xmlns:a16="http://schemas.microsoft.com/office/drawing/2014/main" id="{1172B9D9-710D-4861-8049-9FC9E3F133C9}"/>
                    </a:ext>
                  </a:extLst>
                </p14:cNvPr>
                <p14:cNvContentPartPr/>
                <p14:nvPr/>
              </p14:nvContentPartPr>
              <p14:xfrm>
                <a:off x="2002331" y="3671909"/>
                <a:ext cx="189360" cy="155880"/>
              </p14:xfrm>
            </p:contentPart>
          </mc:Choice>
          <mc:Fallback xmlns="">
            <p:pic>
              <p:nvPicPr>
                <p:cNvPr id="104" name="Ink 103">
                  <a:extLst>
                    <a:ext uri="{FF2B5EF4-FFF2-40B4-BE49-F238E27FC236}">
                      <a16:creationId xmlns:a16="http://schemas.microsoft.com/office/drawing/2014/main" id="{1172B9D9-710D-4861-8049-9FC9E3F133C9}"/>
                    </a:ext>
                  </a:extLst>
                </p:cNvPr>
                <p:cNvPicPr/>
                <p:nvPr/>
              </p:nvPicPr>
              <p:blipFill>
                <a:blip r:embed="rId163"/>
                <a:stretch>
                  <a:fillRect/>
                </a:stretch>
              </p:blipFill>
              <p:spPr>
                <a:xfrm>
                  <a:off x="1984331" y="3653909"/>
                  <a:ext cx="225000" cy="191520"/>
                </a:xfrm>
                <a:prstGeom prst="rect">
                  <a:avLst/>
                </a:prstGeom>
              </p:spPr>
            </p:pic>
          </mc:Fallback>
        </mc:AlternateContent>
      </p:grpSp>
      <p:grpSp>
        <p:nvGrpSpPr>
          <p:cNvPr id="125" name="Group 124">
            <a:extLst>
              <a:ext uri="{FF2B5EF4-FFF2-40B4-BE49-F238E27FC236}">
                <a16:creationId xmlns:a16="http://schemas.microsoft.com/office/drawing/2014/main" id="{DF90023A-CB81-49F6-BBF9-E77B4DF94F59}"/>
              </a:ext>
            </a:extLst>
          </p:cNvPr>
          <p:cNvGrpSpPr/>
          <p:nvPr/>
        </p:nvGrpSpPr>
        <p:grpSpPr>
          <a:xfrm>
            <a:off x="2358731" y="3553469"/>
            <a:ext cx="809280" cy="283680"/>
            <a:chOff x="2358731" y="3553469"/>
            <a:chExt cx="809280" cy="283680"/>
          </a:xfrm>
        </p:grpSpPr>
        <mc:AlternateContent xmlns:mc="http://schemas.openxmlformats.org/markup-compatibility/2006" xmlns:p14="http://schemas.microsoft.com/office/powerpoint/2010/main">
          <mc:Choice Requires="p14">
            <p:contentPart p14:bwMode="auto" r:id="rId164">
              <p14:nvContentPartPr>
                <p14:cNvPr id="106" name="Ink 105">
                  <a:extLst>
                    <a:ext uri="{FF2B5EF4-FFF2-40B4-BE49-F238E27FC236}">
                      <a16:creationId xmlns:a16="http://schemas.microsoft.com/office/drawing/2014/main" id="{6B482460-4964-42B0-93A2-72A3416B2A6E}"/>
                    </a:ext>
                  </a:extLst>
                </p14:cNvPr>
                <p14:cNvContentPartPr/>
                <p14:nvPr/>
              </p14:nvContentPartPr>
              <p14:xfrm>
                <a:off x="2379611" y="3645269"/>
                <a:ext cx="32400" cy="191880"/>
              </p14:xfrm>
            </p:contentPart>
          </mc:Choice>
          <mc:Fallback xmlns="">
            <p:pic>
              <p:nvPicPr>
                <p:cNvPr id="106" name="Ink 105">
                  <a:extLst>
                    <a:ext uri="{FF2B5EF4-FFF2-40B4-BE49-F238E27FC236}">
                      <a16:creationId xmlns:a16="http://schemas.microsoft.com/office/drawing/2014/main" id="{6B482460-4964-42B0-93A2-72A3416B2A6E}"/>
                    </a:ext>
                  </a:extLst>
                </p:cNvPr>
                <p:cNvPicPr/>
                <p:nvPr/>
              </p:nvPicPr>
              <p:blipFill>
                <a:blip r:embed="rId165"/>
                <a:stretch>
                  <a:fillRect/>
                </a:stretch>
              </p:blipFill>
              <p:spPr>
                <a:xfrm>
                  <a:off x="2361971" y="3627269"/>
                  <a:ext cx="680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Ink 106">
                  <a:extLst>
                    <a:ext uri="{FF2B5EF4-FFF2-40B4-BE49-F238E27FC236}">
                      <a16:creationId xmlns:a16="http://schemas.microsoft.com/office/drawing/2014/main" id="{A020D721-BCA4-4C7D-919D-C93688B8E2FC}"/>
                    </a:ext>
                  </a:extLst>
                </p14:cNvPr>
                <p14:cNvContentPartPr/>
                <p14:nvPr/>
              </p14:nvContentPartPr>
              <p14:xfrm>
                <a:off x="2506331" y="3553469"/>
                <a:ext cx="45000" cy="276840"/>
              </p14:xfrm>
            </p:contentPart>
          </mc:Choice>
          <mc:Fallback xmlns="">
            <p:pic>
              <p:nvPicPr>
                <p:cNvPr id="107" name="Ink 106">
                  <a:extLst>
                    <a:ext uri="{FF2B5EF4-FFF2-40B4-BE49-F238E27FC236}">
                      <a16:creationId xmlns:a16="http://schemas.microsoft.com/office/drawing/2014/main" id="{A020D721-BCA4-4C7D-919D-C93688B8E2FC}"/>
                    </a:ext>
                  </a:extLst>
                </p:cNvPr>
                <p:cNvPicPr/>
                <p:nvPr/>
              </p:nvPicPr>
              <p:blipFill>
                <a:blip r:embed="rId167"/>
                <a:stretch>
                  <a:fillRect/>
                </a:stretch>
              </p:blipFill>
              <p:spPr>
                <a:xfrm>
                  <a:off x="2488691" y="3535469"/>
                  <a:ext cx="806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8" name="Ink 107">
                  <a:extLst>
                    <a:ext uri="{FF2B5EF4-FFF2-40B4-BE49-F238E27FC236}">
                      <a16:creationId xmlns:a16="http://schemas.microsoft.com/office/drawing/2014/main" id="{81AB7982-6C65-4405-9FB1-3C7ADC2C134E}"/>
                    </a:ext>
                  </a:extLst>
                </p14:cNvPr>
                <p14:cNvContentPartPr/>
                <p14:nvPr/>
              </p14:nvContentPartPr>
              <p14:xfrm>
                <a:off x="2358731" y="3680189"/>
                <a:ext cx="410400" cy="156240"/>
              </p14:xfrm>
            </p:contentPart>
          </mc:Choice>
          <mc:Fallback xmlns="">
            <p:pic>
              <p:nvPicPr>
                <p:cNvPr id="108" name="Ink 107">
                  <a:extLst>
                    <a:ext uri="{FF2B5EF4-FFF2-40B4-BE49-F238E27FC236}">
                      <a16:creationId xmlns:a16="http://schemas.microsoft.com/office/drawing/2014/main" id="{81AB7982-6C65-4405-9FB1-3C7ADC2C134E}"/>
                    </a:ext>
                  </a:extLst>
                </p:cNvPr>
                <p:cNvPicPr/>
                <p:nvPr/>
              </p:nvPicPr>
              <p:blipFill>
                <a:blip r:embed="rId169"/>
                <a:stretch>
                  <a:fillRect/>
                </a:stretch>
              </p:blipFill>
              <p:spPr>
                <a:xfrm>
                  <a:off x="2340731" y="3662189"/>
                  <a:ext cx="446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9" name="Ink 108">
                  <a:extLst>
                    <a:ext uri="{FF2B5EF4-FFF2-40B4-BE49-F238E27FC236}">
                      <a16:creationId xmlns:a16="http://schemas.microsoft.com/office/drawing/2014/main" id="{B0CD5BE2-D6B6-46C9-B8C5-E8D9285C5170}"/>
                    </a:ext>
                  </a:extLst>
                </p14:cNvPr>
                <p14:cNvContentPartPr/>
                <p14:nvPr/>
              </p14:nvContentPartPr>
              <p14:xfrm>
                <a:off x="2816651" y="3683069"/>
                <a:ext cx="139680" cy="127440"/>
              </p14:xfrm>
            </p:contentPart>
          </mc:Choice>
          <mc:Fallback xmlns="">
            <p:pic>
              <p:nvPicPr>
                <p:cNvPr id="109" name="Ink 108">
                  <a:extLst>
                    <a:ext uri="{FF2B5EF4-FFF2-40B4-BE49-F238E27FC236}">
                      <a16:creationId xmlns:a16="http://schemas.microsoft.com/office/drawing/2014/main" id="{B0CD5BE2-D6B6-46C9-B8C5-E8D9285C5170}"/>
                    </a:ext>
                  </a:extLst>
                </p:cNvPr>
                <p:cNvPicPr/>
                <p:nvPr/>
              </p:nvPicPr>
              <p:blipFill>
                <a:blip r:embed="rId171"/>
                <a:stretch>
                  <a:fillRect/>
                </a:stretch>
              </p:blipFill>
              <p:spPr>
                <a:xfrm>
                  <a:off x="2798651" y="3665429"/>
                  <a:ext cx="175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0" name="Ink 109">
                  <a:extLst>
                    <a:ext uri="{FF2B5EF4-FFF2-40B4-BE49-F238E27FC236}">
                      <a16:creationId xmlns:a16="http://schemas.microsoft.com/office/drawing/2014/main" id="{C85DB931-3507-404F-830A-654C464780D5}"/>
                    </a:ext>
                  </a:extLst>
                </p14:cNvPr>
                <p14:cNvContentPartPr/>
                <p14:nvPr/>
              </p14:nvContentPartPr>
              <p14:xfrm>
                <a:off x="3015011" y="3614309"/>
                <a:ext cx="153000" cy="189720"/>
              </p14:xfrm>
            </p:contentPart>
          </mc:Choice>
          <mc:Fallback xmlns="">
            <p:pic>
              <p:nvPicPr>
                <p:cNvPr id="110" name="Ink 109">
                  <a:extLst>
                    <a:ext uri="{FF2B5EF4-FFF2-40B4-BE49-F238E27FC236}">
                      <a16:creationId xmlns:a16="http://schemas.microsoft.com/office/drawing/2014/main" id="{C85DB931-3507-404F-830A-654C464780D5}"/>
                    </a:ext>
                  </a:extLst>
                </p:cNvPr>
                <p:cNvPicPr/>
                <p:nvPr/>
              </p:nvPicPr>
              <p:blipFill>
                <a:blip r:embed="rId173"/>
                <a:stretch>
                  <a:fillRect/>
                </a:stretch>
              </p:blipFill>
              <p:spPr>
                <a:xfrm>
                  <a:off x="2997011" y="3596309"/>
                  <a:ext cx="188640" cy="225360"/>
                </a:xfrm>
                <a:prstGeom prst="rect">
                  <a:avLst/>
                </a:prstGeom>
              </p:spPr>
            </p:pic>
          </mc:Fallback>
        </mc:AlternateContent>
      </p:grpSp>
      <p:grpSp>
        <p:nvGrpSpPr>
          <p:cNvPr id="124" name="Group 123">
            <a:extLst>
              <a:ext uri="{FF2B5EF4-FFF2-40B4-BE49-F238E27FC236}">
                <a16:creationId xmlns:a16="http://schemas.microsoft.com/office/drawing/2014/main" id="{DE3C0868-46FD-476C-BD95-6EBD00317DED}"/>
              </a:ext>
            </a:extLst>
          </p:cNvPr>
          <p:cNvGrpSpPr/>
          <p:nvPr/>
        </p:nvGrpSpPr>
        <p:grpSpPr>
          <a:xfrm>
            <a:off x="3431171" y="3564629"/>
            <a:ext cx="343800" cy="262080"/>
            <a:chOff x="3431171" y="3564629"/>
            <a:chExt cx="343800" cy="262080"/>
          </a:xfrm>
        </p:grpSpPr>
        <mc:AlternateContent xmlns:mc="http://schemas.openxmlformats.org/markup-compatibility/2006" xmlns:p14="http://schemas.microsoft.com/office/powerpoint/2010/main">
          <mc:Choice Requires="p14">
            <p:contentPart p14:bwMode="auto" r:id="rId174">
              <p14:nvContentPartPr>
                <p14:cNvPr id="111" name="Ink 110">
                  <a:extLst>
                    <a:ext uri="{FF2B5EF4-FFF2-40B4-BE49-F238E27FC236}">
                      <a16:creationId xmlns:a16="http://schemas.microsoft.com/office/drawing/2014/main" id="{C1866600-150B-445C-91B8-38DD18AC50AE}"/>
                    </a:ext>
                  </a:extLst>
                </p14:cNvPr>
                <p14:cNvContentPartPr/>
                <p14:nvPr/>
              </p14:nvContentPartPr>
              <p14:xfrm>
                <a:off x="3431171" y="3694949"/>
                <a:ext cx="95400" cy="126720"/>
              </p14:xfrm>
            </p:contentPart>
          </mc:Choice>
          <mc:Fallback xmlns="">
            <p:pic>
              <p:nvPicPr>
                <p:cNvPr id="111" name="Ink 110">
                  <a:extLst>
                    <a:ext uri="{FF2B5EF4-FFF2-40B4-BE49-F238E27FC236}">
                      <a16:creationId xmlns:a16="http://schemas.microsoft.com/office/drawing/2014/main" id="{C1866600-150B-445C-91B8-38DD18AC50AE}"/>
                    </a:ext>
                  </a:extLst>
                </p:cNvPr>
                <p:cNvPicPr/>
                <p:nvPr/>
              </p:nvPicPr>
              <p:blipFill>
                <a:blip r:embed="rId175"/>
                <a:stretch>
                  <a:fillRect/>
                </a:stretch>
              </p:blipFill>
              <p:spPr>
                <a:xfrm>
                  <a:off x="3413531" y="3677309"/>
                  <a:ext cx="131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2" name="Ink 111">
                  <a:extLst>
                    <a:ext uri="{FF2B5EF4-FFF2-40B4-BE49-F238E27FC236}">
                      <a16:creationId xmlns:a16="http://schemas.microsoft.com/office/drawing/2014/main" id="{C74407AF-6108-4B82-AC61-A0AFE9DB33E4}"/>
                    </a:ext>
                  </a:extLst>
                </p14:cNvPr>
                <p14:cNvContentPartPr/>
                <p14:nvPr/>
              </p14:nvContentPartPr>
              <p14:xfrm>
                <a:off x="3667691" y="3564629"/>
                <a:ext cx="66240" cy="262080"/>
              </p14:xfrm>
            </p:contentPart>
          </mc:Choice>
          <mc:Fallback xmlns="">
            <p:pic>
              <p:nvPicPr>
                <p:cNvPr id="112" name="Ink 111">
                  <a:extLst>
                    <a:ext uri="{FF2B5EF4-FFF2-40B4-BE49-F238E27FC236}">
                      <a16:creationId xmlns:a16="http://schemas.microsoft.com/office/drawing/2014/main" id="{C74407AF-6108-4B82-AC61-A0AFE9DB33E4}"/>
                    </a:ext>
                  </a:extLst>
                </p:cNvPr>
                <p:cNvPicPr/>
                <p:nvPr/>
              </p:nvPicPr>
              <p:blipFill>
                <a:blip r:embed="rId177"/>
                <a:stretch>
                  <a:fillRect/>
                </a:stretch>
              </p:blipFill>
              <p:spPr>
                <a:xfrm>
                  <a:off x="3649691" y="3546989"/>
                  <a:ext cx="10188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Ink 112">
                  <a:extLst>
                    <a:ext uri="{FF2B5EF4-FFF2-40B4-BE49-F238E27FC236}">
                      <a16:creationId xmlns:a16="http://schemas.microsoft.com/office/drawing/2014/main" id="{4378975A-D37B-4BAA-9F01-BC2BF0F63091}"/>
                    </a:ext>
                  </a:extLst>
                </p14:cNvPr>
                <p14:cNvContentPartPr/>
                <p14:nvPr/>
              </p14:nvContentPartPr>
              <p14:xfrm>
                <a:off x="3630611" y="3728429"/>
                <a:ext cx="144360" cy="7200"/>
              </p14:xfrm>
            </p:contentPart>
          </mc:Choice>
          <mc:Fallback xmlns="">
            <p:pic>
              <p:nvPicPr>
                <p:cNvPr id="113" name="Ink 112">
                  <a:extLst>
                    <a:ext uri="{FF2B5EF4-FFF2-40B4-BE49-F238E27FC236}">
                      <a16:creationId xmlns:a16="http://schemas.microsoft.com/office/drawing/2014/main" id="{4378975A-D37B-4BAA-9F01-BC2BF0F63091}"/>
                    </a:ext>
                  </a:extLst>
                </p:cNvPr>
                <p:cNvPicPr/>
                <p:nvPr/>
              </p:nvPicPr>
              <p:blipFill>
                <a:blip r:embed="rId179"/>
                <a:stretch>
                  <a:fillRect/>
                </a:stretch>
              </p:blipFill>
              <p:spPr>
                <a:xfrm>
                  <a:off x="3612971" y="3710429"/>
                  <a:ext cx="180000" cy="42840"/>
                </a:xfrm>
                <a:prstGeom prst="rect">
                  <a:avLst/>
                </a:prstGeom>
              </p:spPr>
            </p:pic>
          </mc:Fallback>
        </mc:AlternateContent>
      </p:grpSp>
      <p:grpSp>
        <p:nvGrpSpPr>
          <p:cNvPr id="123" name="Group 122">
            <a:extLst>
              <a:ext uri="{FF2B5EF4-FFF2-40B4-BE49-F238E27FC236}">
                <a16:creationId xmlns:a16="http://schemas.microsoft.com/office/drawing/2014/main" id="{DDC6D3C2-51E0-449A-AD37-6660A295D458}"/>
              </a:ext>
            </a:extLst>
          </p:cNvPr>
          <p:cNvGrpSpPr/>
          <p:nvPr/>
        </p:nvGrpSpPr>
        <p:grpSpPr>
          <a:xfrm>
            <a:off x="3974411" y="3599189"/>
            <a:ext cx="1846080" cy="267480"/>
            <a:chOff x="3974411" y="3599189"/>
            <a:chExt cx="1846080" cy="267480"/>
          </a:xfrm>
        </p:grpSpPr>
        <mc:AlternateContent xmlns:mc="http://schemas.openxmlformats.org/markup-compatibility/2006" xmlns:p14="http://schemas.microsoft.com/office/powerpoint/2010/main">
          <mc:Choice Requires="p14">
            <p:contentPart p14:bwMode="auto" r:id="rId180">
              <p14:nvContentPartPr>
                <p14:cNvPr id="114" name="Ink 113">
                  <a:extLst>
                    <a:ext uri="{FF2B5EF4-FFF2-40B4-BE49-F238E27FC236}">
                      <a16:creationId xmlns:a16="http://schemas.microsoft.com/office/drawing/2014/main" id="{FCFC2E1D-17BA-4777-B940-01896FED2496}"/>
                    </a:ext>
                  </a:extLst>
                </p14:cNvPr>
                <p14:cNvContentPartPr/>
                <p14:nvPr/>
              </p14:nvContentPartPr>
              <p14:xfrm>
                <a:off x="3974411" y="3618989"/>
                <a:ext cx="151560" cy="228960"/>
              </p14:xfrm>
            </p:contentPart>
          </mc:Choice>
          <mc:Fallback xmlns="">
            <p:pic>
              <p:nvPicPr>
                <p:cNvPr id="114" name="Ink 113">
                  <a:extLst>
                    <a:ext uri="{FF2B5EF4-FFF2-40B4-BE49-F238E27FC236}">
                      <a16:creationId xmlns:a16="http://schemas.microsoft.com/office/drawing/2014/main" id="{FCFC2E1D-17BA-4777-B940-01896FED2496}"/>
                    </a:ext>
                  </a:extLst>
                </p:cNvPr>
                <p:cNvPicPr/>
                <p:nvPr/>
              </p:nvPicPr>
              <p:blipFill>
                <a:blip r:embed="rId181"/>
                <a:stretch>
                  <a:fillRect/>
                </a:stretch>
              </p:blipFill>
              <p:spPr>
                <a:xfrm>
                  <a:off x="3956771" y="3600989"/>
                  <a:ext cx="187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5" name="Ink 114">
                  <a:extLst>
                    <a:ext uri="{FF2B5EF4-FFF2-40B4-BE49-F238E27FC236}">
                      <a16:creationId xmlns:a16="http://schemas.microsoft.com/office/drawing/2014/main" id="{C205D887-4796-417D-B757-55887A3A5C2C}"/>
                    </a:ext>
                  </a:extLst>
                </p14:cNvPr>
                <p14:cNvContentPartPr/>
                <p14:nvPr/>
              </p14:nvContentPartPr>
              <p14:xfrm>
                <a:off x="4150091" y="3714749"/>
                <a:ext cx="144720" cy="113400"/>
              </p14:xfrm>
            </p:contentPart>
          </mc:Choice>
          <mc:Fallback xmlns="">
            <p:pic>
              <p:nvPicPr>
                <p:cNvPr id="115" name="Ink 114">
                  <a:extLst>
                    <a:ext uri="{FF2B5EF4-FFF2-40B4-BE49-F238E27FC236}">
                      <a16:creationId xmlns:a16="http://schemas.microsoft.com/office/drawing/2014/main" id="{C205D887-4796-417D-B757-55887A3A5C2C}"/>
                    </a:ext>
                  </a:extLst>
                </p:cNvPr>
                <p:cNvPicPr/>
                <p:nvPr/>
              </p:nvPicPr>
              <p:blipFill>
                <a:blip r:embed="rId183"/>
                <a:stretch>
                  <a:fillRect/>
                </a:stretch>
              </p:blipFill>
              <p:spPr>
                <a:xfrm>
                  <a:off x="4132451" y="3696749"/>
                  <a:ext cx="1803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6" name="Ink 115">
                  <a:extLst>
                    <a:ext uri="{FF2B5EF4-FFF2-40B4-BE49-F238E27FC236}">
                      <a16:creationId xmlns:a16="http://schemas.microsoft.com/office/drawing/2014/main" id="{AC61C8EA-6E2A-4682-AB0F-8CB61721966E}"/>
                    </a:ext>
                  </a:extLst>
                </p14:cNvPr>
                <p14:cNvContentPartPr/>
                <p14:nvPr/>
              </p14:nvContentPartPr>
              <p14:xfrm>
                <a:off x="4342331" y="3703949"/>
                <a:ext cx="295200" cy="109800"/>
              </p14:xfrm>
            </p:contentPart>
          </mc:Choice>
          <mc:Fallback xmlns="">
            <p:pic>
              <p:nvPicPr>
                <p:cNvPr id="116" name="Ink 115">
                  <a:extLst>
                    <a:ext uri="{FF2B5EF4-FFF2-40B4-BE49-F238E27FC236}">
                      <a16:creationId xmlns:a16="http://schemas.microsoft.com/office/drawing/2014/main" id="{AC61C8EA-6E2A-4682-AB0F-8CB61721966E}"/>
                    </a:ext>
                  </a:extLst>
                </p:cNvPr>
                <p:cNvPicPr/>
                <p:nvPr/>
              </p:nvPicPr>
              <p:blipFill>
                <a:blip r:embed="rId185"/>
                <a:stretch>
                  <a:fillRect/>
                </a:stretch>
              </p:blipFill>
              <p:spPr>
                <a:xfrm>
                  <a:off x="4324331" y="3685949"/>
                  <a:ext cx="3308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7" name="Ink 116">
                  <a:extLst>
                    <a:ext uri="{FF2B5EF4-FFF2-40B4-BE49-F238E27FC236}">
                      <a16:creationId xmlns:a16="http://schemas.microsoft.com/office/drawing/2014/main" id="{9191EE50-9CDC-42A2-87CB-7F5096655B29}"/>
                    </a:ext>
                  </a:extLst>
                </p14:cNvPr>
                <p14:cNvContentPartPr/>
                <p14:nvPr/>
              </p14:nvContentPartPr>
              <p14:xfrm>
                <a:off x="4674251" y="3599189"/>
                <a:ext cx="166680" cy="240840"/>
              </p14:xfrm>
            </p:contentPart>
          </mc:Choice>
          <mc:Fallback xmlns="">
            <p:pic>
              <p:nvPicPr>
                <p:cNvPr id="117" name="Ink 116">
                  <a:extLst>
                    <a:ext uri="{FF2B5EF4-FFF2-40B4-BE49-F238E27FC236}">
                      <a16:creationId xmlns:a16="http://schemas.microsoft.com/office/drawing/2014/main" id="{9191EE50-9CDC-42A2-87CB-7F5096655B29}"/>
                    </a:ext>
                  </a:extLst>
                </p:cNvPr>
                <p:cNvPicPr/>
                <p:nvPr/>
              </p:nvPicPr>
              <p:blipFill>
                <a:blip r:embed="rId187"/>
                <a:stretch>
                  <a:fillRect/>
                </a:stretch>
              </p:blipFill>
              <p:spPr>
                <a:xfrm>
                  <a:off x="4656251" y="3581549"/>
                  <a:ext cx="2023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8" name="Ink 117">
                  <a:extLst>
                    <a:ext uri="{FF2B5EF4-FFF2-40B4-BE49-F238E27FC236}">
                      <a16:creationId xmlns:a16="http://schemas.microsoft.com/office/drawing/2014/main" id="{C38FC3AA-A327-4768-9803-C2B09DFC79C8}"/>
                    </a:ext>
                  </a:extLst>
                </p14:cNvPr>
                <p14:cNvContentPartPr/>
                <p14:nvPr/>
              </p14:nvContentPartPr>
              <p14:xfrm>
                <a:off x="4867931" y="3713669"/>
                <a:ext cx="165600" cy="113760"/>
              </p14:xfrm>
            </p:contentPart>
          </mc:Choice>
          <mc:Fallback xmlns="">
            <p:pic>
              <p:nvPicPr>
                <p:cNvPr id="118" name="Ink 117">
                  <a:extLst>
                    <a:ext uri="{FF2B5EF4-FFF2-40B4-BE49-F238E27FC236}">
                      <a16:creationId xmlns:a16="http://schemas.microsoft.com/office/drawing/2014/main" id="{C38FC3AA-A327-4768-9803-C2B09DFC79C8}"/>
                    </a:ext>
                  </a:extLst>
                </p:cNvPr>
                <p:cNvPicPr/>
                <p:nvPr/>
              </p:nvPicPr>
              <p:blipFill>
                <a:blip r:embed="rId189"/>
                <a:stretch>
                  <a:fillRect/>
                </a:stretch>
              </p:blipFill>
              <p:spPr>
                <a:xfrm>
                  <a:off x="4850291" y="3695669"/>
                  <a:ext cx="2012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9" name="Ink 118">
                  <a:extLst>
                    <a:ext uri="{FF2B5EF4-FFF2-40B4-BE49-F238E27FC236}">
                      <a16:creationId xmlns:a16="http://schemas.microsoft.com/office/drawing/2014/main" id="{CFE78735-8D91-41DB-94AA-11D4872D673F}"/>
                    </a:ext>
                  </a:extLst>
                </p14:cNvPr>
                <p14:cNvContentPartPr/>
                <p14:nvPr/>
              </p14:nvContentPartPr>
              <p14:xfrm>
                <a:off x="5112731" y="3606749"/>
                <a:ext cx="184320" cy="243000"/>
              </p14:xfrm>
            </p:contentPart>
          </mc:Choice>
          <mc:Fallback xmlns="">
            <p:pic>
              <p:nvPicPr>
                <p:cNvPr id="119" name="Ink 118">
                  <a:extLst>
                    <a:ext uri="{FF2B5EF4-FFF2-40B4-BE49-F238E27FC236}">
                      <a16:creationId xmlns:a16="http://schemas.microsoft.com/office/drawing/2014/main" id="{CFE78735-8D91-41DB-94AA-11D4872D673F}"/>
                    </a:ext>
                  </a:extLst>
                </p:cNvPr>
                <p:cNvPicPr/>
                <p:nvPr/>
              </p:nvPicPr>
              <p:blipFill>
                <a:blip r:embed="rId191"/>
                <a:stretch>
                  <a:fillRect/>
                </a:stretch>
              </p:blipFill>
              <p:spPr>
                <a:xfrm>
                  <a:off x="5095091" y="3589109"/>
                  <a:ext cx="2199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0" name="Ink 119">
                  <a:extLst>
                    <a:ext uri="{FF2B5EF4-FFF2-40B4-BE49-F238E27FC236}">
                      <a16:creationId xmlns:a16="http://schemas.microsoft.com/office/drawing/2014/main" id="{D2085B31-AADD-46DC-858D-D77350CB2C0D}"/>
                    </a:ext>
                  </a:extLst>
                </p14:cNvPr>
                <p14:cNvContentPartPr/>
                <p14:nvPr/>
              </p14:nvContentPartPr>
              <p14:xfrm>
                <a:off x="5276891" y="3638789"/>
                <a:ext cx="162720" cy="205920"/>
              </p14:xfrm>
            </p:contentPart>
          </mc:Choice>
          <mc:Fallback xmlns="">
            <p:pic>
              <p:nvPicPr>
                <p:cNvPr id="120" name="Ink 119">
                  <a:extLst>
                    <a:ext uri="{FF2B5EF4-FFF2-40B4-BE49-F238E27FC236}">
                      <a16:creationId xmlns:a16="http://schemas.microsoft.com/office/drawing/2014/main" id="{D2085B31-AADD-46DC-858D-D77350CB2C0D}"/>
                    </a:ext>
                  </a:extLst>
                </p:cNvPr>
                <p:cNvPicPr/>
                <p:nvPr/>
              </p:nvPicPr>
              <p:blipFill>
                <a:blip r:embed="rId193"/>
                <a:stretch>
                  <a:fillRect/>
                </a:stretch>
              </p:blipFill>
              <p:spPr>
                <a:xfrm>
                  <a:off x="5258891" y="3621149"/>
                  <a:ext cx="1983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Ink 120">
                  <a:extLst>
                    <a:ext uri="{FF2B5EF4-FFF2-40B4-BE49-F238E27FC236}">
                      <a16:creationId xmlns:a16="http://schemas.microsoft.com/office/drawing/2014/main" id="{2DE16877-B004-4888-8EE8-33F15527AC5B}"/>
                    </a:ext>
                  </a:extLst>
                </p14:cNvPr>
                <p14:cNvContentPartPr/>
                <p14:nvPr/>
              </p14:nvContentPartPr>
              <p14:xfrm>
                <a:off x="5527451" y="3710429"/>
                <a:ext cx="97200" cy="121680"/>
              </p14:xfrm>
            </p:contentPart>
          </mc:Choice>
          <mc:Fallback xmlns="">
            <p:pic>
              <p:nvPicPr>
                <p:cNvPr id="121" name="Ink 120">
                  <a:extLst>
                    <a:ext uri="{FF2B5EF4-FFF2-40B4-BE49-F238E27FC236}">
                      <a16:creationId xmlns:a16="http://schemas.microsoft.com/office/drawing/2014/main" id="{2DE16877-B004-4888-8EE8-33F15527AC5B}"/>
                    </a:ext>
                  </a:extLst>
                </p:cNvPr>
                <p:cNvPicPr/>
                <p:nvPr/>
              </p:nvPicPr>
              <p:blipFill>
                <a:blip r:embed="rId195"/>
                <a:stretch>
                  <a:fillRect/>
                </a:stretch>
              </p:blipFill>
              <p:spPr>
                <a:xfrm>
                  <a:off x="5509451" y="3692429"/>
                  <a:ext cx="132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Ink 121">
                  <a:extLst>
                    <a:ext uri="{FF2B5EF4-FFF2-40B4-BE49-F238E27FC236}">
                      <a16:creationId xmlns:a16="http://schemas.microsoft.com/office/drawing/2014/main" id="{352EF93B-6A5A-4327-8D89-B12AA40C3AED}"/>
                    </a:ext>
                  </a:extLst>
                </p14:cNvPr>
                <p14:cNvContentPartPr/>
                <p14:nvPr/>
              </p14:nvContentPartPr>
              <p14:xfrm>
                <a:off x="5681531" y="3727709"/>
                <a:ext cx="138960" cy="138960"/>
              </p14:xfrm>
            </p:contentPart>
          </mc:Choice>
          <mc:Fallback xmlns="">
            <p:pic>
              <p:nvPicPr>
                <p:cNvPr id="122" name="Ink 121">
                  <a:extLst>
                    <a:ext uri="{FF2B5EF4-FFF2-40B4-BE49-F238E27FC236}">
                      <a16:creationId xmlns:a16="http://schemas.microsoft.com/office/drawing/2014/main" id="{352EF93B-6A5A-4327-8D89-B12AA40C3AED}"/>
                    </a:ext>
                  </a:extLst>
                </p:cNvPr>
                <p:cNvPicPr/>
                <p:nvPr/>
              </p:nvPicPr>
              <p:blipFill>
                <a:blip r:embed="rId197"/>
                <a:stretch>
                  <a:fillRect/>
                </a:stretch>
              </p:blipFill>
              <p:spPr>
                <a:xfrm>
                  <a:off x="5663891" y="3710069"/>
                  <a:ext cx="174600" cy="174600"/>
                </a:xfrm>
                <a:prstGeom prst="rect">
                  <a:avLst/>
                </a:prstGeom>
              </p:spPr>
            </p:pic>
          </mc:Fallback>
        </mc:AlternateContent>
      </p:grpSp>
      <p:grpSp>
        <p:nvGrpSpPr>
          <p:cNvPr id="129" name="Group 128">
            <a:extLst>
              <a:ext uri="{FF2B5EF4-FFF2-40B4-BE49-F238E27FC236}">
                <a16:creationId xmlns:a16="http://schemas.microsoft.com/office/drawing/2014/main" id="{6B8BB212-7824-4AB8-A287-F3BB5BE0431A}"/>
              </a:ext>
            </a:extLst>
          </p:cNvPr>
          <p:cNvGrpSpPr/>
          <p:nvPr/>
        </p:nvGrpSpPr>
        <p:grpSpPr>
          <a:xfrm>
            <a:off x="6052691" y="3608189"/>
            <a:ext cx="307440" cy="267840"/>
            <a:chOff x="6052691" y="3608189"/>
            <a:chExt cx="307440" cy="267840"/>
          </a:xfrm>
        </p:grpSpPr>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746343E5-7217-4B77-ABD1-805B40BD613D}"/>
                    </a:ext>
                  </a:extLst>
                </p14:cNvPr>
                <p14:cNvContentPartPr/>
                <p14:nvPr/>
              </p14:nvContentPartPr>
              <p14:xfrm>
                <a:off x="6052691" y="3768389"/>
                <a:ext cx="68400" cy="85680"/>
              </p14:xfrm>
            </p:contentPart>
          </mc:Choice>
          <mc:Fallback xmlns="">
            <p:pic>
              <p:nvPicPr>
                <p:cNvPr id="126" name="Ink 125">
                  <a:extLst>
                    <a:ext uri="{FF2B5EF4-FFF2-40B4-BE49-F238E27FC236}">
                      <a16:creationId xmlns:a16="http://schemas.microsoft.com/office/drawing/2014/main" id="{746343E5-7217-4B77-ABD1-805B40BD613D}"/>
                    </a:ext>
                  </a:extLst>
                </p:cNvPr>
                <p:cNvPicPr/>
                <p:nvPr/>
              </p:nvPicPr>
              <p:blipFill>
                <a:blip r:embed="rId199"/>
                <a:stretch>
                  <a:fillRect/>
                </a:stretch>
              </p:blipFill>
              <p:spPr>
                <a:xfrm>
                  <a:off x="6034691" y="3750749"/>
                  <a:ext cx="1040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2C289740-8E3D-4133-A6B0-C8B5886C61BC}"/>
                    </a:ext>
                  </a:extLst>
                </p14:cNvPr>
                <p14:cNvContentPartPr/>
                <p14:nvPr/>
              </p14:nvContentPartPr>
              <p14:xfrm>
                <a:off x="6256091" y="3608189"/>
                <a:ext cx="104040" cy="267840"/>
              </p14:xfrm>
            </p:contentPart>
          </mc:Choice>
          <mc:Fallback xmlns="">
            <p:pic>
              <p:nvPicPr>
                <p:cNvPr id="127" name="Ink 126">
                  <a:extLst>
                    <a:ext uri="{FF2B5EF4-FFF2-40B4-BE49-F238E27FC236}">
                      <a16:creationId xmlns:a16="http://schemas.microsoft.com/office/drawing/2014/main" id="{2C289740-8E3D-4133-A6B0-C8B5886C61BC}"/>
                    </a:ext>
                  </a:extLst>
                </p:cNvPr>
                <p:cNvPicPr/>
                <p:nvPr/>
              </p:nvPicPr>
              <p:blipFill>
                <a:blip r:embed="rId201"/>
                <a:stretch>
                  <a:fillRect/>
                </a:stretch>
              </p:blipFill>
              <p:spPr>
                <a:xfrm>
                  <a:off x="6238091" y="3590189"/>
                  <a:ext cx="1396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8" name="Ink 127">
                  <a:extLst>
                    <a:ext uri="{FF2B5EF4-FFF2-40B4-BE49-F238E27FC236}">
                      <a16:creationId xmlns:a16="http://schemas.microsoft.com/office/drawing/2014/main" id="{AA75F10B-FE35-4183-894D-B78973954DD6}"/>
                    </a:ext>
                  </a:extLst>
                </p14:cNvPr>
                <p14:cNvContentPartPr/>
                <p14:nvPr/>
              </p14:nvContentPartPr>
              <p14:xfrm>
                <a:off x="6210011" y="3767309"/>
                <a:ext cx="138960" cy="17640"/>
              </p14:xfrm>
            </p:contentPart>
          </mc:Choice>
          <mc:Fallback xmlns="">
            <p:pic>
              <p:nvPicPr>
                <p:cNvPr id="128" name="Ink 127">
                  <a:extLst>
                    <a:ext uri="{FF2B5EF4-FFF2-40B4-BE49-F238E27FC236}">
                      <a16:creationId xmlns:a16="http://schemas.microsoft.com/office/drawing/2014/main" id="{AA75F10B-FE35-4183-894D-B78973954DD6}"/>
                    </a:ext>
                  </a:extLst>
                </p:cNvPr>
                <p:cNvPicPr/>
                <p:nvPr/>
              </p:nvPicPr>
              <p:blipFill>
                <a:blip r:embed="rId203"/>
                <a:stretch>
                  <a:fillRect/>
                </a:stretch>
              </p:blipFill>
              <p:spPr>
                <a:xfrm>
                  <a:off x="6192371" y="3749309"/>
                  <a:ext cx="174600" cy="53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7B8AAE8B-F5C3-4378-BC9D-AB3D9228FB7B}"/>
                  </a:ext>
                </a:extLst>
              </p14:cNvPr>
              <p14:cNvContentPartPr/>
              <p14:nvPr/>
            </p14:nvContentPartPr>
            <p14:xfrm>
              <a:off x="6621851" y="3664709"/>
              <a:ext cx="229320" cy="243000"/>
            </p14:xfrm>
          </p:contentPart>
        </mc:Choice>
        <mc:Fallback xmlns="">
          <p:pic>
            <p:nvPicPr>
              <p:cNvPr id="130" name="Ink 129">
                <a:extLst>
                  <a:ext uri="{FF2B5EF4-FFF2-40B4-BE49-F238E27FC236}">
                    <a16:creationId xmlns:a16="http://schemas.microsoft.com/office/drawing/2014/main" id="{7B8AAE8B-F5C3-4378-BC9D-AB3D9228FB7B}"/>
                  </a:ext>
                </a:extLst>
              </p:cNvPr>
              <p:cNvPicPr/>
              <p:nvPr/>
            </p:nvPicPr>
            <p:blipFill>
              <a:blip r:embed="rId205"/>
              <a:stretch>
                <a:fillRect/>
              </a:stretch>
            </p:blipFill>
            <p:spPr>
              <a:xfrm>
                <a:off x="6604211" y="3646709"/>
                <a:ext cx="264960" cy="278640"/>
              </a:xfrm>
              <a:prstGeom prst="rect">
                <a:avLst/>
              </a:prstGeom>
            </p:spPr>
          </p:pic>
        </mc:Fallback>
      </mc:AlternateContent>
      <p:grpSp>
        <p:nvGrpSpPr>
          <p:cNvPr id="133" name="Group 132">
            <a:extLst>
              <a:ext uri="{FF2B5EF4-FFF2-40B4-BE49-F238E27FC236}">
                <a16:creationId xmlns:a16="http://schemas.microsoft.com/office/drawing/2014/main" id="{629978D0-6700-4F1E-96B7-EBF1E9CAD4CC}"/>
              </a:ext>
            </a:extLst>
          </p:cNvPr>
          <p:cNvGrpSpPr/>
          <p:nvPr/>
        </p:nvGrpSpPr>
        <p:grpSpPr>
          <a:xfrm>
            <a:off x="7065371" y="3719789"/>
            <a:ext cx="294480" cy="190080"/>
            <a:chOff x="7065371" y="3719789"/>
            <a:chExt cx="294480" cy="190080"/>
          </a:xfrm>
        </p:grpSpPr>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3D7EEA19-E520-4111-A5F2-F8B003512BD3}"/>
                    </a:ext>
                  </a:extLst>
                </p14:cNvPr>
                <p14:cNvContentPartPr/>
                <p14:nvPr/>
              </p14:nvContentPartPr>
              <p14:xfrm>
                <a:off x="7138451" y="3719789"/>
                <a:ext cx="35280" cy="190080"/>
              </p14:xfrm>
            </p:contentPart>
          </mc:Choice>
          <mc:Fallback xmlns="">
            <p:pic>
              <p:nvPicPr>
                <p:cNvPr id="131" name="Ink 130">
                  <a:extLst>
                    <a:ext uri="{FF2B5EF4-FFF2-40B4-BE49-F238E27FC236}">
                      <a16:creationId xmlns:a16="http://schemas.microsoft.com/office/drawing/2014/main" id="{3D7EEA19-E520-4111-A5F2-F8B003512BD3}"/>
                    </a:ext>
                  </a:extLst>
                </p:cNvPr>
                <p:cNvPicPr/>
                <p:nvPr/>
              </p:nvPicPr>
              <p:blipFill>
                <a:blip r:embed="rId207"/>
                <a:stretch>
                  <a:fillRect/>
                </a:stretch>
              </p:blipFill>
              <p:spPr>
                <a:xfrm>
                  <a:off x="7120451" y="3701789"/>
                  <a:ext cx="70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 name="Ink 131">
                  <a:extLst>
                    <a:ext uri="{FF2B5EF4-FFF2-40B4-BE49-F238E27FC236}">
                      <a16:creationId xmlns:a16="http://schemas.microsoft.com/office/drawing/2014/main" id="{CE19B358-D40B-4DD6-A4AD-CF78B1E93639}"/>
                    </a:ext>
                  </a:extLst>
                </p14:cNvPr>
                <p14:cNvContentPartPr/>
                <p14:nvPr/>
              </p14:nvContentPartPr>
              <p14:xfrm>
                <a:off x="7065371" y="3788909"/>
                <a:ext cx="294480" cy="101520"/>
              </p14:xfrm>
            </p:contentPart>
          </mc:Choice>
          <mc:Fallback xmlns="">
            <p:pic>
              <p:nvPicPr>
                <p:cNvPr id="132" name="Ink 131">
                  <a:extLst>
                    <a:ext uri="{FF2B5EF4-FFF2-40B4-BE49-F238E27FC236}">
                      <a16:creationId xmlns:a16="http://schemas.microsoft.com/office/drawing/2014/main" id="{CE19B358-D40B-4DD6-A4AD-CF78B1E93639}"/>
                    </a:ext>
                  </a:extLst>
                </p:cNvPr>
                <p:cNvPicPr/>
                <p:nvPr/>
              </p:nvPicPr>
              <p:blipFill>
                <a:blip r:embed="rId209"/>
                <a:stretch>
                  <a:fillRect/>
                </a:stretch>
              </p:blipFill>
              <p:spPr>
                <a:xfrm>
                  <a:off x="7047731" y="3771269"/>
                  <a:ext cx="330120" cy="137160"/>
                </a:xfrm>
                <a:prstGeom prst="rect">
                  <a:avLst/>
                </a:prstGeom>
              </p:spPr>
            </p:pic>
          </mc:Fallback>
        </mc:AlternateContent>
      </p:grpSp>
      <p:grpSp>
        <p:nvGrpSpPr>
          <p:cNvPr id="136" name="Group 135">
            <a:extLst>
              <a:ext uri="{FF2B5EF4-FFF2-40B4-BE49-F238E27FC236}">
                <a16:creationId xmlns:a16="http://schemas.microsoft.com/office/drawing/2014/main" id="{29015A25-AC7E-41CF-AE7B-A01D5E873CF3}"/>
              </a:ext>
            </a:extLst>
          </p:cNvPr>
          <p:cNvGrpSpPr/>
          <p:nvPr/>
        </p:nvGrpSpPr>
        <p:grpSpPr>
          <a:xfrm>
            <a:off x="7608251" y="3675149"/>
            <a:ext cx="474840" cy="252360"/>
            <a:chOff x="7608251" y="3675149"/>
            <a:chExt cx="474840" cy="252360"/>
          </a:xfrm>
        </p:grpSpPr>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5A5F7A00-A92C-43D7-893E-8278A241DD39}"/>
                    </a:ext>
                  </a:extLst>
                </p14:cNvPr>
                <p14:cNvContentPartPr/>
                <p14:nvPr/>
              </p14:nvContentPartPr>
              <p14:xfrm>
                <a:off x="7608251" y="3675149"/>
                <a:ext cx="220680" cy="252360"/>
              </p14:xfrm>
            </p:contentPart>
          </mc:Choice>
          <mc:Fallback xmlns="">
            <p:pic>
              <p:nvPicPr>
                <p:cNvPr id="134" name="Ink 133">
                  <a:extLst>
                    <a:ext uri="{FF2B5EF4-FFF2-40B4-BE49-F238E27FC236}">
                      <a16:creationId xmlns:a16="http://schemas.microsoft.com/office/drawing/2014/main" id="{5A5F7A00-A92C-43D7-893E-8278A241DD39}"/>
                    </a:ext>
                  </a:extLst>
                </p:cNvPr>
                <p:cNvPicPr/>
                <p:nvPr/>
              </p:nvPicPr>
              <p:blipFill>
                <a:blip r:embed="rId211"/>
                <a:stretch>
                  <a:fillRect/>
                </a:stretch>
              </p:blipFill>
              <p:spPr>
                <a:xfrm>
                  <a:off x="7590251" y="3657149"/>
                  <a:ext cx="2563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 name="Ink 134">
                  <a:extLst>
                    <a:ext uri="{FF2B5EF4-FFF2-40B4-BE49-F238E27FC236}">
                      <a16:creationId xmlns:a16="http://schemas.microsoft.com/office/drawing/2014/main" id="{FD17FAD1-15AC-4CAC-ACE7-61F5548D8814}"/>
                    </a:ext>
                  </a:extLst>
                </p14:cNvPr>
                <p14:cNvContentPartPr/>
                <p14:nvPr/>
              </p14:nvContentPartPr>
              <p14:xfrm>
                <a:off x="7888331" y="3715109"/>
                <a:ext cx="194760" cy="186840"/>
              </p14:xfrm>
            </p:contentPart>
          </mc:Choice>
          <mc:Fallback xmlns="">
            <p:pic>
              <p:nvPicPr>
                <p:cNvPr id="135" name="Ink 134">
                  <a:extLst>
                    <a:ext uri="{FF2B5EF4-FFF2-40B4-BE49-F238E27FC236}">
                      <a16:creationId xmlns:a16="http://schemas.microsoft.com/office/drawing/2014/main" id="{FD17FAD1-15AC-4CAC-ACE7-61F5548D8814}"/>
                    </a:ext>
                  </a:extLst>
                </p:cNvPr>
                <p:cNvPicPr/>
                <p:nvPr/>
              </p:nvPicPr>
              <p:blipFill>
                <a:blip r:embed="rId213"/>
                <a:stretch>
                  <a:fillRect/>
                </a:stretch>
              </p:blipFill>
              <p:spPr>
                <a:xfrm>
                  <a:off x="7870331" y="3697109"/>
                  <a:ext cx="230400" cy="222480"/>
                </a:xfrm>
                <a:prstGeom prst="rect">
                  <a:avLst/>
                </a:prstGeom>
              </p:spPr>
            </p:pic>
          </mc:Fallback>
        </mc:AlternateContent>
      </p:grpSp>
      <p:grpSp>
        <p:nvGrpSpPr>
          <p:cNvPr id="168" name="Group 167">
            <a:extLst>
              <a:ext uri="{FF2B5EF4-FFF2-40B4-BE49-F238E27FC236}">
                <a16:creationId xmlns:a16="http://schemas.microsoft.com/office/drawing/2014/main" id="{1A0E8E9C-2B3C-461F-B738-C1828A6B8BC3}"/>
              </a:ext>
            </a:extLst>
          </p:cNvPr>
          <p:cNvGrpSpPr/>
          <p:nvPr/>
        </p:nvGrpSpPr>
        <p:grpSpPr>
          <a:xfrm>
            <a:off x="1011251" y="4293269"/>
            <a:ext cx="2372040" cy="312480"/>
            <a:chOff x="1011251" y="4293269"/>
            <a:chExt cx="2372040" cy="312480"/>
          </a:xfrm>
        </p:grpSpPr>
        <mc:AlternateContent xmlns:mc="http://schemas.openxmlformats.org/markup-compatibility/2006" xmlns:p14="http://schemas.microsoft.com/office/powerpoint/2010/main">
          <mc:Choice Requires="p14">
            <p:contentPart p14:bwMode="auto" r:id="rId214">
              <p14:nvContentPartPr>
                <p14:cNvPr id="137" name="Ink 136">
                  <a:extLst>
                    <a:ext uri="{FF2B5EF4-FFF2-40B4-BE49-F238E27FC236}">
                      <a16:creationId xmlns:a16="http://schemas.microsoft.com/office/drawing/2014/main" id="{F64831D1-EAD1-45F8-806B-A00E9DBEB6B1}"/>
                    </a:ext>
                  </a:extLst>
                </p14:cNvPr>
                <p14:cNvContentPartPr/>
                <p14:nvPr/>
              </p14:nvContentPartPr>
              <p14:xfrm>
                <a:off x="1159931" y="4351589"/>
                <a:ext cx="36360" cy="178560"/>
              </p14:xfrm>
            </p:contentPart>
          </mc:Choice>
          <mc:Fallback xmlns="">
            <p:pic>
              <p:nvPicPr>
                <p:cNvPr id="137" name="Ink 136">
                  <a:extLst>
                    <a:ext uri="{FF2B5EF4-FFF2-40B4-BE49-F238E27FC236}">
                      <a16:creationId xmlns:a16="http://schemas.microsoft.com/office/drawing/2014/main" id="{F64831D1-EAD1-45F8-806B-A00E9DBEB6B1}"/>
                    </a:ext>
                  </a:extLst>
                </p:cNvPr>
                <p:cNvPicPr/>
                <p:nvPr/>
              </p:nvPicPr>
              <p:blipFill>
                <a:blip r:embed="rId215"/>
                <a:stretch>
                  <a:fillRect/>
                </a:stretch>
              </p:blipFill>
              <p:spPr>
                <a:xfrm>
                  <a:off x="1123931" y="4315589"/>
                  <a:ext cx="108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Ink 137">
                  <a:extLst>
                    <a:ext uri="{FF2B5EF4-FFF2-40B4-BE49-F238E27FC236}">
                      <a16:creationId xmlns:a16="http://schemas.microsoft.com/office/drawing/2014/main" id="{051BB7B7-1E2E-4159-AFE9-A84A431F4D1F}"/>
                    </a:ext>
                  </a:extLst>
                </p14:cNvPr>
                <p14:cNvContentPartPr/>
                <p14:nvPr/>
              </p14:nvContentPartPr>
              <p14:xfrm>
                <a:off x="1011251" y="4293269"/>
                <a:ext cx="345240" cy="312480"/>
              </p14:xfrm>
            </p:contentPart>
          </mc:Choice>
          <mc:Fallback xmlns="">
            <p:pic>
              <p:nvPicPr>
                <p:cNvPr id="138" name="Ink 137">
                  <a:extLst>
                    <a:ext uri="{FF2B5EF4-FFF2-40B4-BE49-F238E27FC236}">
                      <a16:creationId xmlns:a16="http://schemas.microsoft.com/office/drawing/2014/main" id="{051BB7B7-1E2E-4159-AFE9-A84A431F4D1F}"/>
                    </a:ext>
                  </a:extLst>
                </p:cNvPr>
                <p:cNvPicPr/>
                <p:nvPr/>
              </p:nvPicPr>
              <p:blipFill>
                <a:blip r:embed="rId217"/>
                <a:stretch>
                  <a:fillRect/>
                </a:stretch>
              </p:blipFill>
              <p:spPr>
                <a:xfrm>
                  <a:off x="975611" y="4257269"/>
                  <a:ext cx="4168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CD64D77D-2C4A-4BEC-8751-5AC557D5F512}"/>
                    </a:ext>
                  </a:extLst>
                </p14:cNvPr>
                <p14:cNvContentPartPr/>
                <p14:nvPr/>
              </p14:nvContentPartPr>
              <p14:xfrm>
                <a:off x="1521011" y="4341149"/>
                <a:ext cx="54720" cy="206640"/>
              </p14:xfrm>
            </p:contentPart>
          </mc:Choice>
          <mc:Fallback xmlns="">
            <p:pic>
              <p:nvPicPr>
                <p:cNvPr id="140" name="Ink 139">
                  <a:extLst>
                    <a:ext uri="{FF2B5EF4-FFF2-40B4-BE49-F238E27FC236}">
                      <a16:creationId xmlns:a16="http://schemas.microsoft.com/office/drawing/2014/main" id="{CD64D77D-2C4A-4BEC-8751-5AC557D5F512}"/>
                    </a:ext>
                  </a:extLst>
                </p:cNvPr>
                <p:cNvPicPr/>
                <p:nvPr/>
              </p:nvPicPr>
              <p:blipFill>
                <a:blip r:embed="rId219"/>
                <a:stretch>
                  <a:fillRect/>
                </a:stretch>
              </p:blipFill>
              <p:spPr>
                <a:xfrm>
                  <a:off x="1485011" y="4305509"/>
                  <a:ext cx="126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 name="Ink 140">
                  <a:extLst>
                    <a:ext uri="{FF2B5EF4-FFF2-40B4-BE49-F238E27FC236}">
                      <a16:creationId xmlns:a16="http://schemas.microsoft.com/office/drawing/2014/main" id="{8F183F35-288A-4E4B-A86C-60C969DE9B8B}"/>
                    </a:ext>
                  </a:extLst>
                </p14:cNvPr>
                <p14:cNvContentPartPr/>
                <p14:nvPr/>
              </p14:nvContentPartPr>
              <p14:xfrm>
                <a:off x="1510571" y="4315589"/>
                <a:ext cx="284040" cy="193320"/>
              </p14:xfrm>
            </p:contentPart>
          </mc:Choice>
          <mc:Fallback xmlns="">
            <p:pic>
              <p:nvPicPr>
                <p:cNvPr id="141" name="Ink 140">
                  <a:extLst>
                    <a:ext uri="{FF2B5EF4-FFF2-40B4-BE49-F238E27FC236}">
                      <a16:creationId xmlns:a16="http://schemas.microsoft.com/office/drawing/2014/main" id="{8F183F35-288A-4E4B-A86C-60C969DE9B8B}"/>
                    </a:ext>
                  </a:extLst>
                </p:cNvPr>
                <p:cNvPicPr/>
                <p:nvPr/>
              </p:nvPicPr>
              <p:blipFill>
                <a:blip r:embed="rId221"/>
                <a:stretch>
                  <a:fillRect/>
                </a:stretch>
              </p:blipFill>
              <p:spPr>
                <a:xfrm>
                  <a:off x="1474931" y="4279949"/>
                  <a:ext cx="3556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2" name="Ink 141">
                  <a:extLst>
                    <a:ext uri="{FF2B5EF4-FFF2-40B4-BE49-F238E27FC236}">
                      <a16:creationId xmlns:a16="http://schemas.microsoft.com/office/drawing/2014/main" id="{3CE892E2-B68C-4AFA-9445-776CF55037F0}"/>
                    </a:ext>
                  </a:extLst>
                </p14:cNvPr>
                <p14:cNvContentPartPr/>
                <p14:nvPr/>
              </p14:nvContentPartPr>
              <p14:xfrm>
                <a:off x="1806491" y="4387229"/>
                <a:ext cx="167040" cy="134640"/>
              </p14:xfrm>
            </p:contentPart>
          </mc:Choice>
          <mc:Fallback xmlns="">
            <p:pic>
              <p:nvPicPr>
                <p:cNvPr id="142" name="Ink 141">
                  <a:extLst>
                    <a:ext uri="{FF2B5EF4-FFF2-40B4-BE49-F238E27FC236}">
                      <a16:creationId xmlns:a16="http://schemas.microsoft.com/office/drawing/2014/main" id="{3CE892E2-B68C-4AFA-9445-776CF55037F0}"/>
                    </a:ext>
                  </a:extLst>
                </p:cNvPr>
                <p:cNvPicPr/>
                <p:nvPr/>
              </p:nvPicPr>
              <p:blipFill>
                <a:blip r:embed="rId223"/>
                <a:stretch>
                  <a:fillRect/>
                </a:stretch>
              </p:blipFill>
              <p:spPr>
                <a:xfrm>
                  <a:off x="1770851" y="4351229"/>
                  <a:ext cx="238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3" name="Ink 142">
                  <a:extLst>
                    <a:ext uri="{FF2B5EF4-FFF2-40B4-BE49-F238E27FC236}">
                      <a16:creationId xmlns:a16="http://schemas.microsoft.com/office/drawing/2014/main" id="{7553F44A-C823-4D64-9A56-7B7A1327A2D6}"/>
                    </a:ext>
                  </a:extLst>
                </p14:cNvPr>
                <p14:cNvContentPartPr/>
                <p14:nvPr/>
              </p14:nvContentPartPr>
              <p14:xfrm>
                <a:off x="2050211" y="4378229"/>
                <a:ext cx="181440" cy="133200"/>
              </p14:xfrm>
            </p:contentPart>
          </mc:Choice>
          <mc:Fallback xmlns="">
            <p:pic>
              <p:nvPicPr>
                <p:cNvPr id="143" name="Ink 142">
                  <a:extLst>
                    <a:ext uri="{FF2B5EF4-FFF2-40B4-BE49-F238E27FC236}">
                      <a16:creationId xmlns:a16="http://schemas.microsoft.com/office/drawing/2014/main" id="{7553F44A-C823-4D64-9A56-7B7A1327A2D6}"/>
                    </a:ext>
                  </a:extLst>
                </p:cNvPr>
                <p:cNvPicPr/>
                <p:nvPr/>
              </p:nvPicPr>
              <p:blipFill>
                <a:blip r:embed="rId225"/>
                <a:stretch>
                  <a:fillRect/>
                </a:stretch>
              </p:blipFill>
              <p:spPr>
                <a:xfrm>
                  <a:off x="2014211" y="4342589"/>
                  <a:ext cx="253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4" name="Ink 143">
                  <a:extLst>
                    <a:ext uri="{FF2B5EF4-FFF2-40B4-BE49-F238E27FC236}">
                      <a16:creationId xmlns:a16="http://schemas.microsoft.com/office/drawing/2014/main" id="{474FEDB4-F2CF-417D-92C8-8BB533828279}"/>
                    </a:ext>
                  </a:extLst>
                </p14:cNvPr>
                <p14:cNvContentPartPr/>
                <p14:nvPr/>
              </p14:nvContentPartPr>
              <p14:xfrm>
                <a:off x="2282411" y="4364549"/>
                <a:ext cx="260640" cy="127080"/>
              </p14:xfrm>
            </p:contentPart>
          </mc:Choice>
          <mc:Fallback xmlns="">
            <p:pic>
              <p:nvPicPr>
                <p:cNvPr id="144" name="Ink 143">
                  <a:extLst>
                    <a:ext uri="{FF2B5EF4-FFF2-40B4-BE49-F238E27FC236}">
                      <a16:creationId xmlns:a16="http://schemas.microsoft.com/office/drawing/2014/main" id="{474FEDB4-F2CF-417D-92C8-8BB533828279}"/>
                    </a:ext>
                  </a:extLst>
                </p:cNvPr>
                <p:cNvPicPr/>
                <p:nvPr/>
              </p:nvPicPr>
              <p:blipFill>
                <a:blip r:embed="rId227"/>
                <a:stretch>
                  <a:fillRect/>
                </a:stretch>
              </p:blipFill>
              <p:spPr>
                <a:xfrm>
                  <a:off x="2246411" y="4328909"/>
                  <a:ext cx="332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5" name="Ink 144">
                  <a:extLst>
                    <a:ext uri="{FF2B5EF4-FFF2-40B4-BE49-F238E27FC236}">
                      <a16:creationId xmlns:a16="http://schemas.microsoft.com/office/drawing/2014/main" id="{4A091644-9A21-47DB-A11A-666B5BE6B3B4}"/>
                    </a:ext>
                  </a:extLst>
                </p14:cNvPr>
                <p14:cNvContentPartPr/>
                <p14:nvPr/>
              </p14:nvContentPartPr>
              <p14:xfrm>
                <a:off x="2594891" y="4369949"/>
                <a:ext cx="194040" cy="98640"/>
              </p14:xfrm>
            </p:contentPart>
          </mc:Choice>
          <mc:Fallback xmlns="">
            <p:pic>
              <p:nvPicPr>
                <p:cNvPr id="145" name="Ink 144">
                  <a:extLst>
                    <a:ext uri="{FF2B5EF4-FFF2-40B4-BE49-F238E27FC236}">
                      <a16:creationId xmlns:a16="http://schemas.microsoft.com/office/drawing/2014/main" id="{4A091644-9A21-47DB-A11A-666B5BE6B3B4}"/>
                    </a:ext>
                  </a:extLst>
                </p:cNvPr>
                <p:cNvPicPr/>
                <p:nvPr/>
              </p:nvPicPr>
              <p:blipFill>
                <a:blip r:embed="rId229"/>
                <a:stretch>
                  <a:fillRect/>
                </a:stretch>
              </p:blipFill>
              <p:spPr>
                <a:xfrm>
                  <a:off x="2559251" y="4333949"/>
                  <a:ext cx="265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6" name="Ink 145">
                  <a:extLst>
                    <a:ext uri="{FF2B5EF4-FFF2-40B4-BE49-F238E27FC236}">
                      <a16:creationId xmlns:a16="http://schemas.microsoft.com/office/drawing/2014/main" id="{1746A9B3-5EB2-46FF-A991-B0F8B068D06A}"/>
                    </a:ext>
                  </a:extLst>
                </p14:cNvPr>
                <p14:cNvContentPartPr/>
                <p14:nvPr/>
              </p14:nvContentPartPr>
              <p14:xfrm>
                <a:off x="2804051" y="4376429"/>
                <a:ext cx="287640" cy="94680"/>
              </p14:xfrm>
            </p:contentPart>
          </mc:Choice>
          <mc:Fallback xmlns="">
            <p:pic>
              <p:nvPicPr>
                <p:cNvPr id="146" name="Ink 145">
                  <a:extLst>
                    <a:ext uri="{FF2B5EF4-FFF2-40B4-BE49-F238E27FC236}">
                      <a16:creationId xmlns:a16="http://schemas.microsoft.com/office/drawing/2014/main" id="{1746A9B3-5EB2-46FF-A991-B0F8B068D06A}"/>
                    </a:ext>
                  </a:extLst>
                </p:cNvPr>
                <p:cNvPicPr/>
                <p:nvPr/>
              </p:nvPicPr>
              <p:blipFill>
                <a:blip r:embed="rId231"/>
                <a:stretch>
                  <a:fillRect/>
                </a:stretch>
              </p:blipFill>
              <p:spPr>
                <a:xfrm>
                  <a:off x="2768051" y="4340789"/>
                  <a:ext cx="3592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7" name="Ink 146">
                  <a:extLst>
                    <a:ext uri="{FF2B5EF4-FFF2-40B4-BE49-F238E27FC236}">
                      <a16:creationId xmlns:a16="http://schemas.microsoft.com/office/drawing/2014/main" id="{CBAA72C8-7442-481A-8284-24FC6935AE20}"/>
                    </a:ext>
                  </a:extLst>
                </p14:cNvPr>
                <p14:cNvContentPartPr/>
                <p14:nvPr/>
              </p14:nvContentPartPr>
              <p14:xfrm>
                <a:off x="3061811" y="4377149"/>
                <a:ext cx="113040" cy="187920"/>
              </p14:xfrm>
            </p:contentPart>
          </mc:Choice>
          <mc:Fallback xmlns="">
            <p:pic>
              <p:nvPicPr>
                <p:cNvPr id="147" name="Ink 146">
                  <a:extLst>
                    <a:ext uri="{FF2B5EF4-FFF2-40B4-BE49-F238E27FC236}">
                      <a16:creationId xmlns:a16="http://schemas.microsoft.com/office/drawing/2014/main" id="{CBAA72C8-7442-481A-8284-24FC6935AE20}"/>
                    </a:ext>
                  </a:extLst>
                </p:cNvPr>
                <p:cNvPicPr/>
                <p:nvPr/>
              </p:nvPicPr>
              <p:blipFill>
                <a:blip r:embed="rId233"/>
                <a:stretch>
                  <a:fillRect/>
                </a:stretch>
              </p:blipFill>
              <p:spPr>
                <a:xfrm>
                  <a:off x="3025811" y="4341509"/>
                  <a:ext cx="1846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8" name="Ink 147">
                  <a:extLst>
                    <a:ext uri="{FF2B5EF4-FFF2-40B4-BE49-F238E27FC236}">
                      <a16:creationId xmlns:a16="http://schemas.microsoft.com/office/drawing/2014/main" id="{A8FB030A-6506-420E-B5FE-E6FF563AD1F6}"/>
                    </a:ext>
                  </a:extLst>
                </p14:cNvPr>
                <p14:cNvContentPartPr/>
                <p14:nvPr/>
              </p14:nvContentPartPr>
              <p14:xfrm>
                <a:off x="3258731" y="4352669"/>
                <a:ext cx="124560" cy="146520"/>
              </p14:xfrm>
            </p:contentPart>
          </mc:Choice>
          <mc:Fallback xmlns="">
            <p:pic>
              <p:nvPicPr>
                <p:cNvPr id="148" name="Ink 147">
                  <a:extLst>
                    <a:ext uri="{FF2B5EF4-FFF2-40B4-BE49-F238E27FC236}">
                      <a16:creationId xmlns:a16="http://schemas.microsoft.com/office/drawing/2014/main" id="{A8FB030A-6506-420E-B5FE-E6FF563AD1F6}"/>
                    </a:ext>
                  </a:extLst>
                </p:cNvPr>
                <p:cNvPicPr/>
                <p:nvPr/>
              </p:nvPicPr>
              <p:blipFill>
                <a:blip r:embed="rId235"/>
                <a:stretch>
                  <a:fillRect/>
                </a:stretch>
              </p:blipFill>
              <p:spPr>
                <a:xfrm>
                  <a:off x="3222731" y="4317029"/>
                  <a:ext cx="196200" cy="218160"/>
                </a:xfrm>
                <a:prstGeom prst="rect">
                  <a:avLst/>
                </a:prstGeom>
              </p:spPr>
            </p:pic>
          </mc:Fallback>
        </mc:AlternateContent>
      </p:grpSp>
      <p:grpSp>
        <p:nvGrpSpPr>
          <p:cNvPr id="167" name="Group 166">
            <a:extLst>
              <a:ext uri="{FF2B5EF4-FFF2-40B4-BE49-F238E27FC236}">
                <a16:creationId xmlns:a16="http://schemas.microsoft.com/office/drawing/2014/main" id="{5F8A3B98-4BF4-4C35-909E-15C07E58C321}"/>
              </a:ext>
            </a:extLst>
          </p:cNvPr>
          <p:cNvGrpSpPr/>
          <p:nvPr/>
        </p:nvGrpSpPr>
        <p:grpSpPr>
          <a:xfrm>
            <a:off x="3626651" y="4340429"/>
            <a:ext cx="305640" cy="193680"/>
            <a:chOff x="3626651" y="4340429"/>
            <a:chExt cx="305640" cy="193680"/>
          </a:xfrm>
        </p:grpSpPr>
        <mc:AlternateContent xmlns:mc="http://schemas.openxmlformats.org/markup-compatibility/2006" xmlns:p14="http://schemas.microsoft.com/office/powerpoint/2010/main">
          <mc:Choice Requires="p14">
            <p:contentPart p14:bwMode="auto" r:id="rId236">
              <p14:nvContentPartPr>
                <p14:cNvPr id="149" name="Ink 148">
                  <a:extLst>
                    <a:ext uri="{FF2B5EF4-FFF2-40B4-BE49-F238E27FC236}">
                      <a16:creationId xmlns:a16="http://schemas.microsoft.com/office/drawing/2014/main" id="{C8D91B67-7D30-4475-BD57-DB8139E4A373}"/>
                    </a:ext>
                  </a:extLst>
                </p14:cNvPr>
                <p14:cNvContentPartPr/>
                <p14:nvPr/>
              </p14:nvContentPartPr>
              <p14:xfrm>
                <a:off x="3681371" y="4340429"/>
                <a:ext cx="32040" cy="193680"/>
              </p14:xfrm>
            </p:contentPart>
          </mc:Choice>
          <mc:Fallback xmlns="">
            <p:pic>
              <p:nvPicPr>
                <p:cNvPr id="149" name="Ink 148">
                  <a:extLst>
                    <a:ext uri="{FF2B5EF4-FFF2-40B4-BE49-F238E27FC236}">
                      <a16:creationId xmlns:a16="http://schemas.microsoft.com/office/drawing/2014/main" id="{C8D91B67-7D30-4475-BD57-DB8139E4A373}"/>
                    </a:ext>
                  </a:extLst>
                </p:cNvPr>
                <p:cNvPicPr/>
                <p:nvPr/>
              </p:nvPicPr>
              <p:blipFill>
                <a:blip r:embed="rId237"/>
                <a:stretch>
                  <a:fillRect/>
                </a:stretch>
              </p:blipFill>
              <p:spPr>
                <a:xfrm>
                  <a:off x="3645371" y="4304789"/>
                  <a:ext cx="1036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0" name="Ink 149">
                  <a:extLst>
                    <a:ext uri="{FF2B5EF4-FFF2-40B4-BE49-F238E27FC236}">
                      <a16:creationId xmlns:a16="http://schemas.microsoft.com/office/drawing/2014/main" id="{AB3E7AF5-09C8-45DD-ACCF-20633DC6A63E}"/>
                    </a:ext>
                  </a:extLst>
                </p14:cNvPr>
                <p14:cNvContentPartPr/>
                <p14:nvPr/>
              </p14:nvContentPartPr>
              <p14:xfrm>
                <a:off x="3626651" y="4379309"/>
                <a:ext cx="305640" cy="118080"/>
              </p14:xfrm>
            </p:contentPart>
          </mc:Choice>
          <mc:Fallback xmlns="">
            <p:pic>
              <p:nvPicPr>
                <p:cNvPr id="150" name="Ink 149">
                  <a:extLst>
                    <a:ext uri="{FF2B5EF4-FFF2-40B4-BE49-F238E27FC236}">
                      <a16:creationId xmlns:a16="http://schemas.microsoft.com/office/drawing/2014/main" id="{AB3E7AF5-09C8-45DD-ACCF-20633DC6A63E}"/>
                    </a:ext>
                  </a:extLst>
                </p:cNvPr>
                <p:cNvPicPr/>
                <p:nvPr/>
              </p:nvPicPr>
              <p:blipFill>
                <a:blip r:embed="rId239"/>
                <a:stretch>
                  <a:fillRect/>
                </a:stretch>
              </p:blipFill>
              <p:spPr>
                <a:xfrm>
                  <a:off x="3591011" y="4343669"/>
                  <a:ext cx="377280" cy="189720"/>
                </a:xfrm>
                <a:prstGeom prst="rect">
                  <a:avLst/>
                </a:prstGeom>
              </p:spPr>
            </p:pic>
          </mc:Fallback>
        </mc:AlternateContent>
      </p:grpSp>
      <p:grpSp>
        <p:nvGrpSpPr>
          <p:cNvPr id="166" name="Group 165">
            <a:extLst>
              <a:ext uri="{FF2B5EF4-FFF2-40B4-BE49-F238E27FC236}">
                <a16:creationId xmlns:a16="http://schemas.microsoft.com/office/drawing/2014/main" id="{AE1B2DF9-A868-4145-B4ED-E4A5C5B49D14}"/>
              </a:ext>
            </a:extLst>
          </p:cNvPr>
          <p:cNvGrpSpPr/>
          <p:nvPr/>
        </p:nvGrpSpPr>
        <p:grpSpPr>
          <a:xfrm>
            <a:off x="4174931" y="4230269"/>
            <a:ext cx="3796920" cy="299160"/>
            <a:chOff x="4174931" y="4230269"/>
            <a:chExt cx="3796920" cy="299160"/>
          </a:xfrm>
        </p:grpSpPr>
        <mc:AlternateContent xmlns:mc="http://schemas.openxmlformats.org/markup-compatibility/2006" xmlns:p14="http://schemas.microsoft.com/office/powerpoint/2010/main">
          <mc:Choice Requires="p14">
            <p:contentPart p14:bwMode="auto" r:id="rId240">
              <p14:nvContentPartPr>
                <p14:cNvPr id="151" name="Ink 150">
                  <a:extLst>
                    <a:ext uri="{FF2B5EF4-FFF2-40B4-BE49-F238E27FC236}">
                      <a16:creationId xmlns:a16="http://schemas.microsoft.com/office/drawing/2014/main" id="{74E66590-50E0-40CB-ABA6-E03D62A6C638}"/>
                    </a:ext>
                  </a:extLst>
                </p14:cNvPr>
                <p14:cNvContentPartPr/>
                <p14:nvPr/>
              </p14:nvContentPartPr>
              <p14:xfrm>
                <a:off x="4174931" y="4318829"/>
                <a:ext cx="69840" cy="210600"/>
              </p14:xfrm>
            </p:contentPart>
          </mc:Choice>
          <mc:Fallback xmlns="">
            <p:pic>
              <p:nvPicPr>
                <p:cNvPr id="151" name="Ink 150">
                  <a:extLst>
                    <a:ext uri="{FF2B5EF4-FFF2-40B4-BE49-F238E27FC236}">
                      <a16:creationId xmlns:a16="http://schemas.microsoft.com/office/drawing/2014/main" id="{74E66590-50E0-40CB-ABA6-E03D62A6C638}"/>
                    </a:ext>
                  </a:extLst>
                </p:cNvPr>
                <p:cNvPicPr/>
                <p:nvPr/>
              </p:nvPicPr>
              <p:blipFill>
                <a:blip r:embed="rId241"/>
                <a:stretch>
                  <a:fillRect/>
                </a:stretch>
              </p:blipFill>
              <p:spPr>
                <a:xfrm>
                  <a:off x="4138931" y="4282829"/>
                  <a:ext cx="141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2" name="Ink 151">
                  <a:extLst>
                    <a:ext uri="{FF2B5EF4-FFF2-40B4-BE49-F238E27FC236}">
                      <a16:creationId xmlns:a16="http://schemas.microsoft.com/office/drawing/2014/main" id="{B608E48B-E2CC-459E-A397-3771077DB504}"/>
                    </a:ext>
                  </a:extLst>
                </p14:cNvPr>
                <p14:cNvContentPartPr/>
                <p14:nvPr/>
              </p14:nvContentPartPr>
              <p14:xfrm>
                <a:off x="4317491" y="4405949"/>
                <a:ext cx="135000" cy="103320"/>
              </p14:xfrm>
            </p:contentPart>
          </mc:Choice>
          <mc:Fallback xmlns="">
            <p:pic>
              <p:nvPicPr>
                <p:cNvPr id="152" name="Ink 151">
                  <a:extLst>
                    <a:ext uri="{FF2B5EF4-FFF2-40B4-BE49-F238E27FC236}">
                      <a16:creationId xmlns:a16="http://schemas.microsoft.com/office/drawing/2014/main" id="{B608E48B-E2CC-459E-A397-3771077DB504}"/>
                    </a:ext>
                  </a:extLst>
                </p:cNvPr>
                <p:cNvPicPr/>
                <p:nvPr/>
              </p:nvPicPr>
              <p:blipFill>
                <a:blip r:embed="rId243"/>
                <a:stretch>
                  <a:fillRect/>
                </a:stretch>
              </p:blipFill>
              <p:spPr>
                <a:xfrm>
                  <a:off x="4281491" y="4370309"/>
                  <a:ext cx="206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53" name="Ink 152">
                  <a:extLst>
                    <a:ext uri="{FF2B5EF4-FFF2-40B4-BE49-F238E27FC236}">
                      <a16:creationId xmlns:a16="http://schemas.microsoft.com/office/drawing/2014/main" id="{C4AC5746-5517-4562-B389-C7866B1219BF}"/>
                    </a:ext>
                  </a:extLst>
                </p14:cNvPr>
                <p14:cNvContentPartPr/>
                <p14:nvPr/>
              </p14:nvContentPartPr>
              <p14:xfrm>
                <a:off x="4490291" y="4333229"/>
                <a:ext cx="282240" cy="177120"/>
              </p14:xfrm>
            </p:contentPart>
          </mc:Choice>
          <mc:Fallback xmlns="">
            <p:pic>
              <p:nvPicPr>
                <p:cNvPr id="153" name="Ink 152">
                  <a:extLst>
                    <a:ext uri="{FF2B5EF4-FFF2-40B4-BE49-F238E27FC236}">
                      <a16:creationId xmlns:a16="http://schemas.microsoft.com/office/drawing/2014/main" id="{C4AC5746-5517-4562-B389-C7866B1219BF}"/>
                    </a:ext>
                  </a:extLst>
                </p:cNvPr>
                <p:cNvPicPr/>
                <p:nvPr/>
              </p:nvPicPr>
              <p:blipFill>
                <a:blip r:embed="rId245"/>
                <a:stretch>
                  <a:fillRect/>
                </a:stretch>
              </p:blipFill>
              <p:spPr>
                <a:xfrm>
                  <a:off x="4454291" y="4297229"/>
                  <a:ext cx="353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4" name="Ink 153">
                  <a:extLst>
                    <a:ext uri="{FF2B5EF4-FFF2-40B4-BE49-F238E27FC236}">
                      <a16:creationId xmlns:a16="http://schemas.microsoft.com/office/drawing/2014/main" id="{EB74F12B-6B2A-4F0D-AC79-7294C6EDF179}"/>
                    </a:ext>
                  </a:extLst>
                </p14:cNvPr>
                <p14:cNvContentPartPr/>
                <p14:nvPr/>
              </p14:nvContentPartPr>
              <p14:xfrm>
                <a:off x="4836251" y="4378949"/>
                <a:ext cx="79560" cy="95040"/>
              </p14:xfrm>
            </p:contentPart>
          </mc:Choice>
          <mc:Fallback xmlns="">
            <p:pic>
              <p:nvPicPr>
                <p:cNvPr id="154" name="Ink 153">
                  <a:extLst>
                    <a:ext uri="{FF2B5EF4-FFF2-40B4-BE49-F238E27FC236}">
                      <a16:creationId xmlns:a16="http://schemas.microsoft.com/office/drawing/2014/main" id="{EB74F12B-6B2A-4F0D-AC79-7294C6EDF179}"/>
                    </a:ext>
                  </a:extLst>
                </p:cNvPr>
                <p:cNvPicPr/>
                <p:nvPr/>
              </p:nvPicPr>
              <p:blipFill>
                <a:blip r:embed="rId247"/>
                <a:stretch>
                  <a:fillRect/>
                </a:stretch>
              </p:blipFill>
              <p:spPr>
                <a:xfrm>
                  <a:off x="4800251" y="4342949"/>
                  <a:ext cx="1512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5" name="Ink 154">
                  <a:extLst>
                    <a:ext uri="{FF2B5EF4-FFF2-40B4-BE49-F238E27FC236}">
                      <a16:creationId xmlns:a16="http://schemas.microsoft.com/office/drawing/2014/main" id="{A019CBB8-B94A-4BEB-8241-DE1B51A5ABAC}"/>
                    </a:ext>
                  </a:extLst>
                </p14:cNvPr>
                <p14:cNvContentPartPr/>
                <p14:nvPr/>
              </p14:nvContentPartPr>
              <p14:xfrm>
                <a:off x="5095091" y="4333589"/>
                <a:ext cx="46080" cy="163800"/>
              </p14:xfrm>
            </p:contentPart>
          </mc:Choice>
          <mc:Fallback xmlns="">
            <p:pic>
              <p:nvPicPr>
                <p:cNvPr id="155" name="Ink 154">
                  <a:extLst>
                    <a:ext uri="{FF2B5EF4-FFF2-40B4-BE49-F238E27FC236}">
                      <a16:creationId xmlns:a16="http://schemas.microsoft.com/office/drawing/2014/main" id="{A019CBB8-B94A-4BEB-8241-DE1B51A5ABAC}"/>
                    </a:ext>
                  </a:extLst>
                </p:cNvPr>
                <p:cNvPicPr/>
                <p:nvPr/>
              </p:nvPicPr>
              <p:blipFill>
                <a:blip r:embed="rId249"/>
                <a:stretch>
                  <a:fillRect/>
                </a:stretch>
              </p:blipFill>
              <p:spPr>
                <a:xfrm>
                  <a:off x="5059091" y="4297949"/>
                  <a:ext cx="1177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6" name="Ink 155">
                  <a:extLst>
                    <a:ext uri="{FF2B5EF4-FFF2-40B4-BE49-F238E27FC236}">
                      <a16:creationId xmlns:a16="http://schemas.microsoft.com/office/drawing/2014/main" id="{7DC07B47-88F8-404C-9DBC-01992634D0B6}"/>
                    </a:ext>
                  </a:extLst>
                </p14:cNvPr>
                <p14:cNvContentPartPr/>
                <p14:nvPr/>
              </p14:nvContentPartPr>
              <p14:xfrm>
                <a:off x="5231891" y="4397309"/>
                <a:ext cx="7200" cy="91080"/>
              </p14:xfrm>
            </p:contentPart>
          </mc:Choice>
          <mc:Fallback xmlns="">
            <p:pic>
              <p:nvPicPr>
                <p:cNvPr id="156" name="Ink 155">
                  <a:extLst>
                    <a:ext uri="{FF2B5EF4-FFF2-40B4-BE49-F238E27FC236}">
                      <a16:creationId xmlns:a16="http://schemas.microsoft.com/office/drawing/2014/main" id="{7DC07B47-88F8-404C-9DBC-01992634D0B6}"/>
                    </a:ext>
                  </a:extLst>
                </p:cNvPr>
                <p:cNvPicPr/>
                <p:nvPr/>
              </p:nvPicPr>
              <p:blipFill>
                <a:blip r:embed="rId251"/>
                <a:stretch>
                  <a:fillRect/>
                </a:stretch>
              </p:blipFill>
              <p:spPr>
                <a:xfrm>
                  <a:off x="5196251" y="4361669"/>
                  <a:ext cx="788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7" name="Ink 156">
                  <a:extLst>
                    <a:ext uri="{FF2B5EF4-FFF2-40B4-BE49-F238E27FC236}">
                      <a16:creationId xmlns:a16="http://schemas.microsoft.com/office/drawing/2014/main" id="{C3E709DC-40DB-40C5-BE4B-B9E28B1440A8}"/>
                    </a:ext>
                  </a:extLst>
                </p14:cNvPr>
                <p14:cNvContentPartPr/>
                <p14:nvPr/>
              </p14:nvContentPartPr>
              <p14:xfrm>
                <a:off x="5359691" y="4320629"/>
                <a:ext cx="321480" cy="198720"/>
              </p14:xfrm>
            </p:contentPart>
          </mc:Choice>
          <mc:Fallback xmlns="">
            <p:pic>
              <p:nvPicPr>
                <p:cNvPr id="157" name="Ink 156">
                  <a:extLst>
                    <a:ext uri="{FF2B5EF4-FFF2-40B4-BE49-F238E27FC236}">
                      <a16:creationId xmlns:a16="http://schemas.microsoft.com/office/drawing/2014/main" id="{C3E709DC-40DB-40C5-BE4B-B9E28B1440A8}"/>
                    </a:ext>
                  </a:extLst>
                </p:cNvPr>
                <p:cNvPicPr/>
                <p:nvPr/>
              </p:nvPicPr>
              <p:blipFill>
                <a:blip r:embed="rId253"/>
                <a:stretch>
                  <a:fillRect/>
                </a:stretch>
              </p:blipFill>
              <p:spPr>
                <a:xfrm>
                  <a:off x="5324051" y="4284629"/>
                  <a:ext cx="3931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8" name="Ink 157">
                  <a:extLst>
                    <a:ext uri="{FF2B5EF4-FFF2-40B4-BE49-F238E27FC236}">
                      <a16:creationId xmlns:a16="http://schemas.microsoft.com/office/drawing/2014/main" id="{88F73B42-67D1-4DDC-A6F4-7CC3A6744940}"/>
                    </a:ext>
                  </a:extLst>
                </p14:cNvPr>
                <p14:cNvContentPartPr/>
                <p14:nvPr/>
              </p14:nvContentPartPr>
              <p14:xfrm>
                <a:off x="5850011" y="4230269"/>
                <a:ext cx="378360" cy="298800"/>
              </p14:xfrm>
            </p:contentPart>
          </mc:Choice>
          <mc:Fallback xmlns="">
            <p:pic>
              <p:nvPicPr>
                <p:cNvPr id="158" name="Ink 157">
                  <a:extLst>
                    <a:ext uri="{FF2B5EF4-FFF2-40B4-BE49-F238E27FC236}">
                      <a16:creationId xmlns:a16="http://schemas.microsoft.com/office/drawing/2014/main" id="{88F73B42-67D1-4DDC-A6F4-7CC3A6744940}"/>
                    </a:ext>
                  </a:extLst>
                </p:cNvPr>
                <p:cNvPicPr/>
                <p:nvPr/>
              </p:nvPicPr>
              <p:blipFill>
                <a:blip r:embed="rId255"/>
                <a:stretch>
                  <a:fillRect/>
                </a:stretch>
              </p:blipFill>
              <p:spPr>
                <a:xfrm>
                  <a:off x="5814011" y="4194269"/>
                  <a:ext cx="450000" cy="370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9" name="Ink 158">
                  <a:extLst>
                    <a:ext uri="{FF2B5EF4-FFF2-40B4-BE49-F238E27FC236}">
                      <a16:creationId xmlns:a16="http://schemas.microsoft.com/office/drawing/2014/main" id="{8E1EE499-FCD2-4D4F-BC84-27EF6C3AD3F7}"/>
                    </a:ext>
                  </a:extLst>
                </p14:cNvPr>
                <p14:cNvContentPartPr/>
                <p14:nvPr/>
              </p14:nvContentPartPr>
              <p14:xfrm>
                <a:off x="6403691" y="4354469"/>
                <a:ext cx="97920" cy="144720"/>
              </p14:xfrm>
            </p:contentPart>
          </mc:Choice>
          <mc:Fallback xmlns="">
            <p:pic>
              <p:nvPicPr>
                <p:cNvPr id="159" name="Ink 158">
                  <a:extLst>
                    <a:ext uri="{FF2B5EF4-FFF2-40B4-BE49-F238E27FC236}">
                      <a16:creationId xmlns:a16="http://schemas.microsoft.com/office/drawing/2014/main" id="{8E1EE499-FCD2-4D4F-BC84-27EF6C3AD3F7}"/>
                    </a:ext>
                  </a:extLst>
                </p:cNvPr>
                <p:cNvPicPr/>
                <p:nvPr/>
              </p:nvPicPr>
              <p:blipFill>
                <a:blip r:embed="rId257"/>
                <a:stretch>
                  <a:fillRect/>
                </a:stretch>
              </p:blipFill>
              <p:spPr>
                <a:xfrm>
                  <a:off x="6368051" y="4318469"/>
                  <a:ext cx="1695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0" name="Ink 159">
                  <a:extLst>
                    <a:ext uri="{FF2B5EF4-FFF2-40B4-BE49-F238E27FC236}">
                      <a16:creationId xmlns:a16="http://schemas.microsoft.com/office/drawing/2014/main" id="{94CCDD95-80DE-4627-80B8-41A0D4BE85E1}"/>
                    </a:ext>
                  </a:extLst>
                </p14:cNvPr>
                <p14:cNvContentPartPr/>
                <p14:nvPr/>
              </p14:nvContentPartPr>
              <p14:xfrm>
                <a:off x="6599891" y="4373189"/>
                <a:ext cx="7200" cy="123120"/>
              </p14:xfrm>
            </p:contentPart>
          </mc:Choice>
          <mc:Fallback xmlns="">
            <p:pic>
              <p:nvPicPr>
                <p:cNvPr id="160" name="Ink 159">
                  <a:extLst>
                    <a:ext uri="{FF2B5EF4-FFF2-40B4-BE49-F238E27FC236}">
                      <a16:creationId xmlns:a16="http://schemas.microsoft.com/office/drawing/2014/main" id="{94CCDD95-80DE-4627-80B8-41A0D4BE85E1}"/>
                    </a:ext>
                  </a:extLst>
                </p:cNvPr>
                <p:cNvPicPr/>
                <p:nvPr/>
              </p:nvPicPr>
              <p:blipFill>
                <a:blip r:embed="rId259"/>
                <a:stretch>
                  <a:fillRect/>
                </a:stretch>
              </p:blipFill>
              <p:spPr>
                <a:xfrm>
                  <a:off x="6564251" y="4337549"/>
                  <a:ext cx="78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1" name="Ink 160">
                  <a:extLst>
                    <a:ext uri="{FF2B5EF4-FFF2-40B4-BE49-F238E27FC236}">
                      <a16:creationId xmlns:a16="http://schemas.microsoft.com/office/drawing/2014/main" id="{AB2F6D6E-5B0C-452D-AE2A-73F990E4C714}"/>
                    </a:ext>
                  </a:extLst>
                </p14:cNvPr>
                <p14:cNvContentPartPr/>
                <p14:nvPr/>
              </p14:nvContentPartPr>
              <p14:xfrm>
                <a:off x="6744251" y="4376789"/>
                <a:ext cx="194760" cy="109800"/>
              </p14:xfrm>
            </p:contentPart>
          </mc:Choice>
          <mc:Fallback xmlns="">
            <p:pic>
              <p:nvPicPr>
                <p:cNvPr id="161" name="Ink 160">
                  <a:extLst>
                    <a:ext uri="{FF2B5EF4-FFF2-40B4-BE49-F238E27FC236}">
                      <a16:creationId xmlns:a16="http://schemas.microsoft.com/office/drawing/2014/main" id="{AB2F6D6E-5B0C-452D-AE2A-73F990E4C714}"/>
                    </a:ext>
                  </a:extLst>
                </p:cNvPr>
                <p:cNvPicPr/>
                <p:nvPr/>
              </p:nvPicPr>
              <p:blipFill>
                <a:blip r:embed="rId261"/>
                <a:stretch>
                  <a:fillRect/>
                </a:stretch>
              </p:blipFill>
              <p:spPr>
                <a:xfrm>
                  <a:off x="6708611" y="4340789"/>
                  <a:ext cx="266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2" name="Ink 161">
                  <a:extLst>
                    <a:ext uri="{FF2B5EF4-FFF2-40B4-BE49-F238E27FC236}">
                      <a16:creationId xmlns:a16="http://schemas.microsoft.com/office/drawing/2014/main" id="{2304A2D9-EF58-476F-AE31-989D52CE911B}"/>
                    </a:ext>
                  </a:extLst>
                </p14:cNvPr>
                <p14:cNvContentPartPr/>
                <p14:nvPr/>
              </p14:nvContentPartPr>
              <p14:xfrm>
                <a:off x="7017491" y="4249349"/>
                <a:ext cx="228960" cy="235440"/>
              </p14:xfrm>
            </p:contentPart>
          </mc:Choice>
          <mc:Fallback xmlns="">
            <p:pic>
              <p:nvPicPr>
                <p:cNvPr id="162" name="Ink 161">
                  <a:extLst>
                    <a:ext uri="{FF2B5EF4-FFF2-40B4-BE49-F238E27FC236}">
                      <a16:creationId xmlns:a16="http://schemas.microsoft.com/office/drawing/2014/main" id="{2304A2D9-EF58-476F-AE31-989D52CE911B}"/>
                    </a:ext>
                  </a:extLst>
                </p:cNvPr>
                <p:cNvPicPr/>
                <p:nvPr/>
              </p:nvPicPr>
              <p:blipFill>
                <a:blip r:embed="rId263"/>
                <a:stretch>
                  <a:fillRect/>
                </a:stretch>
              </p:blipFill>
              <p:spPr>
                <a:xfrm>
                  <a:off x="6981491" y="4213709"/>
                  <a:ext cx="30060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3" name="Ink 162">
                  <a:extLst>
                    <a:ext uri="{FF2B5EF4-FFF2-40B4-BE49-F238E27FC236}">
                      <a16:creationId xmlns:a16="http://schemas.microsoft.com/office/drawing/2014/main" id="{0BB02893-E20C-4FD2-BF76-D5CF7FDE85A5}"/>
                    </a:ext>
                  </a:extLst>
                </p14:cNvPr>
                <p14:cNvContentPartPr/>
                <p14:nvPr/>
              </p14:nvContentPartPr>
              <p14:xfrm>
                <a:off x="7395851" y="4340429"/>
                <a:ext cx="278280" cy="133560"/>
              </p14:xfrm>
            </p:contentPart>
          </mc:Choice>
          <mc:Fallback xmlns="">
            <p:pic>
              <p:nvPicPr>
                <p:cNvPr id="163" name="Ink 162">
                  <a:extLst>
                    <a:ext uri="{FF2B5EF4-FFF2-40B4-BE49-F238E27FC236}">
                      <a16:creationId xmlns:a16="http://schemas.microsoft.com/office/drawing/2014/main" id="{0BB02893-E20C-4FD2-BF76-D5CF7FDE85A5}"/>
                    </a:ext>
                  </a:extLst>
                </p:cNvPr>
                <p:cNvPicPr/>
                <p:nvPr/>
              </p:nvPicPr>
              <p:blipFill>
                <a:blip r:embed="rId265"/>
                <a:stretch>
                  <a:fillRect/>
                </a:stretch>
              </p:blipFill>
              <p:spPr>
                <a:xfrm>
                  <a:off x="7359851" y="4304789"/>
                  <a:ext cx="349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4" name="Ink 163">
                  <a:extLst>
                    <a:ext uri="{FF2B5EF4-FFF2-40B4-BE49-F238E27FC236}">
                      <a16:creationId xmlns:a16="http://schemas.microsoft.com/office/drawing/2014/main" id="{9143C7B2-E689-4EAB-9F21-23C45A04695A}"/>
                    </a:ext>
                  </a:extLst>
                </p14:cNvPr>
                <p14:cNvContentPartPr/>
                <p14:nvPr/>
              </p14:nvContentPartPr>
              <p14:xfrm>
                <a:off x="7546331" y="4333229"/>
                <a:ext cx="148680" cy="131760"/>
              </p14:xfrm>
            </p:contentPart>
          </mc:Choice>
          <mc:Fallback xmlns="">
            <p:pic>
              <p:nvPicPr>
                <p:cNvPr id="164" name="Ink 163">
                  <a:extLst>
                    <a:ext uri="{FF2B5EF4-FFF2-40B4-BE49-F238E27FC236}">
                      <a16:creationId xmlns:a16="http://schemas.microsoft.com/office/drawing/2014/main" id="{9143C7B2-E689-4EAB-9F21-23C45A04695A}"/>
                    </a:ext>
                  </a:extLst>
                </p:cNvPr>
                <p:cNvPicPr/>
                <p:nvPr/>
              </p:nvPicPr>
              <p:blipFill>
                <a:blip r:embed="rId267"/>
                <a:stretch>
                  <a:fillRect/>
                </a:stretch>
              </p:blipFill>
              <p:spPr>
                <a:xfrm>
                  <a:off x="7510691" y="4297229"/>
                  <a:ext cx="220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5" name="Ink 164">
                  <a:extLst>
                    <a:ext uri="{FF2B5EF4-FFF2-40B4-BE49-F238E27FC236}">
                      <a16:creationId xmlns:a16="http://schemas.microsoft.com/office/drawing/2014/main" id="{5CF6B189-18E2-46A3-B3B4-6CF56B997095}"/>
                    </a:ext>
                  </a:extLst>
                </p14:cNvPr>
                <p14:cNvContentPartPr/>
                <p14:nvPr/>
              </p14:nvContentPartPr>
              <p14:xfrm>
                <a:off x="7777091" y="4325309"/>
                <a:ext cx="194760" cy="132120"/>
              </p14:xfrm>
            </p:contentPart>
          </mc:Choice>
          <mc:Fallback xmlns="">
            <p:pic>
              <p:nvPicPr>
                <p:cNvPr id="165" name="Ink 164">
                  <a:extLst>
                    <a:ext uri="{FF2B5EF4-FFF2-40B4-BE49-F238E27FC236}">
                      <a16:creationId xmlns:a16="http://schemas.microsoft.com/office/drawing/2014/main" id="{5CF6B189-18E2-46A3-B3B4-6CF56B997095}"/>
                    </a:ext>
                  </a:extLst>
                </p:cNvPr>
                <p:cNvPicPr/>
                <p:nvPr/>
              </p:nvPicPr>
              <p:blipFill>
                <a:blip r:embed="rId269"/>
                <a:stretch>
                  <a:fillRect/>
                </a:stretch>
              </p:blipFill>
              <p:spPr>
                <a:xfrm>
                  <a:off x="7741091" y="4289309"/>
                  <a:ext cx="266400" cy="203760"/>
                </a:xfrm>
                <a:prstGeom prst="rect">
                  <a:avLst/>
                </a:prstGeom>
              </p:spPr>
            </p:pic>
          </mc:Fallback>
        </mc:AlternateContent>
      </p:grpSp>
      <p:grpSp>
        <p:nvGrpSpPr>
          <p:cNvPr id="178" name="Group 177">
            <a:extLst>
              <a:ext uri="{FF2B5EF4-FFF2-40B4-BE49-F238E27FC236}">
                <a16:creationId xmlns:a16="http://schemas.microsoft.com/office/drawing/2014/main" id="{718147C9-BF36-4B8B-92B0-884A2402261A}"/>
              </a:ext>
            </a:extLst>
          </p:cNvPr>
          <p:cNvGrpSpPr/>
          <p:nvPr/>
        </p:nvGrpSpPr>
        <p:grpSpPr>
          <a:xfrm>
            <a:off x="274691" y="2281589"/>
            <a:ext cx="688680" cy="1037520"/>
            <a:chOff x="274691" y="2281589"/>
            <a:chExt cx="688680" cy="1037520"/>
          </a:xfrm>
        </p:grpSpPr>
        <mc:AlternateContent xmlns:mc="http://schemas.openxmlformats.org/markup-compatibility/2006" xmlns:p14="http://schemas.microsoft.com/office/powerpoint/2010/main">
          <mc:Choice Requires="p14">
            <p:contentPart p14:bwMode="auto" r:id="rId270">
              <p14:nvContentPartPr>
                <p14:cNvPr id="169" name="Ink 168">
                  <a:extLst>
                    <a:ext uri="{FF2B5EF4-FFF2-40B4-BE49-F238E27FC236}">
                      <a16:creationId xmlns:a16="http://schemas.microsoft.com/office/drawing/2014/main" id="{73383BE6-9585-4E3F-896B-1892DBD52E06}"/>
                    </a:ext>
                  </a:extLst>
                </p14:cNvPr>
                <p14:cNvContentPartPr/>
                <p14:nvPr/>
              </p14:nvContentPartPr>
              <p14:xfrm>
                <a:off x="614171" y="2387789"/>
                <a:ext cx="349200" cy="786240"/>
              </p14:xfrm>
            </p:contentPart>
          </mc:Choice>
          <mc:Fallback xmlns="">
            <p:pic>
              <p:nvPicPr>
                <p:cNvPr id="169" name="Ink 168">
                  <a:extLst>
                    <a:ext uri="{FF2B5EF4-FFF2-40B4-BE49-F238E27FC236}">
                      <a16:creationId xmlns:a16="http://schemas.microsoft.com/office/drawing/2014/main" id="{73383BE6-9585-4E3F-896B-1892DBD52E06}"/>
                    </a:ext>
                  </a:extLst>
                </p:cNvPr>
                <p:cNvPicPr/>
                <p:nvPr/>
              </p:nvPicPr>
              <p:blipFill>
                <a:blip r:embed="rId271"/>
                <a:stretch>
                  <a:fillRect/>
                </a:stretch>
              </p:blipFill>
              <p:spPr>
                <a:xfrm>
                  <a:off x="578531" y="2352149"/>
                  <a:ext cx="420840" cy="857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0" name="Ink 169">
                  <a:extLst>
                    <a:ext uri="{FF2B5EF4-FFF2-40B4-BE49-F238E27FC236}">
                      <a16:creationId xmlns:a16="http://schemas.microsoft.com/office/drawing/2014/main" id="{74A3597B-BB91-4637-871A-D468E70A6FE5}"/>
                    </a:ext>
                  </a:extLst>
                </p14:cNvPr>
                <p14:cNvContentPartPr/>
                <p14:nvPr/>
              </p14:nvContentPartPr>
              <p14:xfrm>
                <a:off x="820811" y="3014909"/>
                <a:ext cx="48960" cy="151920"/>
              </p14:xfrm>
            </p:contentPart>
          </mc:Choice>
          <mc:Fallback xmlns="">
            <p:pic>
              <p:nvPicPr>
                <p:cNvPr id="170" name="Ink 169">
                  <a:extLst>
                    <a:ext uri="{FF2B5EF4-FFF2-40B4-BE49-F238E27FC236}">
                      <a16:creationId xmlns:a16="http://schemas.microsoft.com/office/drawing/2014/main" id="{74A3597B-BB91-4637-871A-D468E70A6FE5}"/>
                    </a:ext>
                  </a:extLst>
                </p:cNvPr>
                <p:cNvPicPr/>
                <p:nvPr/>
              </p:nvPicPr>
              <p:blipFill>
                <a:blip r:embed="rId273"/>
                <a:stretch>
                  <a:fillRect/>
                </a:stretch>
              </p:blipFill>
              <p:spPr>
                <a:xfrm>
                  <a:off x="785171" y="2979269"/>
                  <a:ext cx="120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1" name="Ink 170">
                  <a:extLst>
                    <a:ext uri="{FF2B5EF4-FFF2-40B4-BE49-F238E27FC236}">
                      <a16:creationId xmlns:a16="http://schemas.microsoft.com/office/drawing/2014/main" id="{4C96737B-1F3B-43B1-99F8-7194CD1217FE}"/>
                    </a:ext>
                  </a:extLst>
                </p14:cNvPr>
                <p14:cNvContentPartPr/>
                <p14:nvPr/>
              </p14:nvContentPartPr>
              <p14:xfrm>
                <a:off x="666011" y="3177269"/>
                <a:ext cx="186840" cy="141840"/>
              </p14:xfrm>
            </p:contentPart>
          </mc:Choice>
          <mc:Fallback xmlns="">
            <p:pic>
              <p:nvPicPr>
                <p:cNvPr id="171" name="Ink 170">
                  <a:extLst>
                    <a:ext uri="{FF2B5EF4-FFF2-40B4-BE49-F238E27FC236}">
                      <a16:creationId xmlns:a16="http://schemas.microsoft.com/office/drawing/2014/main" id="{4C96737B-1F3B-43B1-99F8-7194CD1217FE}"/>
                    </a:ext>
                  </a:extLst>
                </p:cNvPr>
                <p:cNvPicPr/>
                <p:nvPr/>
              </p:nvPicPr>
              <p:blipFill>
                <a:blip r:embed="rId275"/>
                <a:stretch>
                  <a:fillRect/>
                </a:stretch>
              </p:blipFill>
              <p:spPr>
                <a:xfrm>
                  <a:off x="630371" y="3141629"/>
                  <a:ext cx="2584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3" name="Ink 172">
                  <a:extLst>
                    <a:ext uri="{FF2B5EF4-FFF2-40B4-BE49-F238E27FC236}">
                      <a16:creationId xmlns:a16="http://schemas.microsoft.com/office/drawing/2014/main" id="{E5469D16-D51B-42E1-A176-8D4D282DA01C}"/>
                    </a:ext>
                  </a:extLst>
                </p14:cNvPr>
                <p14:cNvContentPartPr/>
                <p14:nvPr/>
              </p14:nvContentPartPr>
              <p14:xfrm>
                <a:off x="279011" y="2499029"/>
                <a:ext cx="70920" cy="206640"/>
              </p14:xfrm>
            </p:contentPart>
          </mc:Choice>
          <mc:Fallback xmlns="">
            <p:pic>
              <p:nvPicPr>
                <p:cNvPr id="173" name="Ink 172">
                  <a:extLst>
                    <a:ext uri="{FF2B5EF4-FFF2-40B4-BE49-F238E27FC236}">
                      <a16:creationId xmlns:a16="http://schemas.microsoft.com/office/drawing/2014/main" id="{E5469D16-D51B-42E1-A176-8D4D282DA01C}"/>
                    </a:ext>
                  </a:extLst>
                </p:cNvPr>
                <p:cNvPicPr/>
                <p:nvPr/>
              </p:nvPicPr>
              <p:blipFill>
                <a:blip r:embed="rId277"/>
                <a:stretch>
                  <a:fillRect/>
                </a:stretch>
              </p:blipFill>
              <p:spPr>
                <a:xfrm>
                  <a:off x="243011" y="2463389"/>
                  <a:ext cx="142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 name="Ink 173">
                  <a:extLst>
                    <a:ext uri="{FF2B5EF4-FFF2-40B4-BE49-F238E27FC236}">
                      <a16:creationId xmlns:a16="http://schemas.microsoft.com/office/drawing/2014/main" id="{A2B75792-B60C-4FB8-9D13-59DCB31D841C}"/>
                    </a:ext>
                  </a:extLst>
                </p14:cNvPr>
                <p14:cNvContentPartPr/>
                <p14:nvPr/>
              </p14:nvContentPartPr>
              <p14:xfrm>
                <a:off x="274691" y="2450429"/>
                <a:ext cx="126000" cy="147600"/>
              </p14:xfrm>
            </p:contentPart>
          </mc:Choice>
          <mc:Fallback xmlns="">
            <p:pic>
              <p:nvPicPr>
                <p:cNvPr id="174" name="Ink 173">
                  <a:extLst>
                    <a:ext uri="{FF2B5EF4-FFF2-40B4-BE49-F238E27FC236}">
                      <a16:creationId xmlns:a16="http://schemas.microsoft.com/office/drawing/2014/main" id="{A2B75792-B60C-4FB8-9D13-59DCB31D841C}"/>
                    </a:ext>
                  </a:extLst>
                </p:cNvPr>
                <p:cNvPicPr/>
                <p:nvPr/>
              </p:nvPicPr>
              <p:blipFill>
                <a:blip r:embed="rId279"/>
                <a:stretch>
                  <a:fillRect/>
                </a:stretch>
              </p:blipFill>
              <p:spPr>
                <a:xfrm>
                  <a:off x="238691" y="2414789"/>
                  <a:ext cx="197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5" name="Ink 174">
                  <a:extLst>
                    <a:ext uri="{FF2B5EF4-FFF2-40B4-BE49-F238E27FC236}">
                      <a16:creationId xmlns:a16="http://schemas.microsoft.com/office/drawing/2014/main" id="{A01EE560-BB35-4EDE-8619-9D1E65090FF8}"/>
                    </a:ext>
                  </a:extLst>
                </p14:cNvPr>
                <p14:cNvContentPartPr/>
                <p14:nvPr/>
              </p14:nvContentPartPr>
              <p14:xfrm>
                <a:off x="405371" y="2349629"/>
                <a:ext cx="101160" cy="248040"/>
              </p14:xfrm>
            </p:contentPart>
          </mc:Choice>
          <mc:Fallback xmlns="">
            <p:pic>
              <p:nvPicPr>
                <p:cNvPr id="175" name="Ink 174">
                  <a:extLst>
                    <a:ext uri="{FF2B5EF4-FFF2-40B4-BE49-F238E27FC236}">
                      <a16:creationId xmlns:a16="http://schemas.microsoft.com/office/drawing/2014/main" id="{A01EE560-BB35-4EDE-8619-9D1E65090FF8}"/>
                    </a:ext>
                  </a:extLst>
                </p:cNvPr>
                <p:cNvPicPr/>
                <p:nvPr/>
              </p:nvPicPr>
              <p:blipFill>
                <a:blip r:embed="rId281"/>
                <a:stretch>
                  <a:fillRect/>
                </a:stretch>
              </p:blipFill>
              <p:spPr>
                <a:xfrm>
                  <a:off x="369371" y="2313629"/>
                  <a:ext cx="1728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Ink 175">
                  <a:extLst>
                    <a:ext uri="{FF2B5EF4-FFF2-40B4-BE49-F238E27FC236}">
                      <a16:creationId xmlns:a16="http://schemas.microsoft.com/office/drawing/2014/main" id="{1A04C136-D7EC-486E-B26F-D7233E3FC81F}"/>
                    </a:ext>
                  </a:extLst>
                </p14:cNvPr>
                <p14:cNvContentPartPr/>
                <p14:nvPr/>
              </p14:nvContentPartPr>
              <p14:xfrm>
                <a:off x="483851" y="2313269"/>
                <a:ext cx="78840" cy="203760"/>
              </p14:xfrm>
            </p:contentPart>
          </mc:Choice>
          <mc:Fallback xmlns="">
            <p:pic>
              <p:nvPicPr>
                <p:cNvPr id="176" name="Ink 175">
                  <a:extLst>
                    <a:ext uri="{FF2B5EF4-FFF2-40B4-BE49-F238E27FC236}">
                      <a16:creationId xmlns:a16="http://schemas.microsoft.com/office/drawing/2014/main" id="{1A04C136-D7EC-486E-B26F-D7233E3FC81F}"/>
                    </a:ext>
                  </a:extLst>
                </p:cNvPr>
                <p:cNvPicPr/>
                <p:nvPr/>
              </p:nvPicPr>
              <p:blipFill>
                <a:blip r:embed="rId283"/>
                <a:stretch>
                  <a:fillRect/>
                </a:stretch>
              </p:blipFill>
              <p:spPr>
                <a:xfrm>
                  <a:off x="447851" y="2277629"/>
                  <a:ext cx="1504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7" name="Ink 176">
                  <a:extLst>
                    <a:ext uri="{FF2B5EF4-FFF2-40B4-BE49-F238E27FC236}">
                      <a16:creationId xmlns:a16="http://schemas.microsoft.com/office/drawing/2014/main" id="{992928E0-0956-44FF-9527-F72E85307057}"/>
                    </a:ext>
                  </a:extLst>
                </p14:cNvPr>
                <p14:cNvContentPartPr/>
                <p14:nvPr/>
              </p14:nvContentPartPr>
              <p14:xfrm>
                <a:off x="636851" y="2281589"/>
                <a:ext cx="97200" cy="268200"/>
              </p14:xfrm>
            </p:contentPart>
          </mc:Choice>
          <mc:Fallback xmlns="">
            <p:pic>
              <p:nvPicPr>
                <p:cNvPr id="177" name="Ink 176">
                  <a:extLst>
                    <a:ext uri="{FF2B5EF4-FFF2-40B4-BE49-F238E27FC236}">
                      <a16:creationId xmlns:a16="http://schemas.microsoft.com/office/drawing/2014/main" id="{992928E0-0956-44FF-9527-F72E85307057}"/>
                    </a:ext>
                  </a:extLst>
                </p:cNvPr>
                <p:cNvPicPr/>
                <p:nvPr/>
              </p:nvPicPr>
              <p:blipFill>
                <a:blip r:embed="rId285"/>
                <a:stretch>
                  <a:fillRect/>
                </a:stretch>
              </p:blipFill>
              <p:spPr>
                <a:xfrm>
                  <a:off x="601211" y="2245949"/>
                  <a:ext cx="168840" cy="339840"/>
                </a:xfrm>
                <a:prstGeom prst="rect">
                  <a:avLst/>
                </a:prstGeom>
              </p:spPr>
            </p:pic>
          </mc:Fallback>
        </mc:AlternateContent>
      </p:grpSp>
      <p:grpSp>
        <p:nvGrpSpPr>
          <p:cNvPr id="185" name="Group 184">
            <a:extLst>
              <a:ext uri="{FF2B5EF4-FFF2-40B4-BE49-F238E27FC236}">
                <a16:creationId xmlns:a16="http://schemas.microsoft.com/office/drawing/2014/main" id="{6882328C-440D-4A5E-B00C-360D658F5ED9}"/>
              </a:ext>
            </a:extLst>
          </p:cNvPr>
          <p:cNvGrpSpPr/>
          <p:nvPr/>
        </p:nvGrpSpPr>
        <p:grpSpPr>
          <a:xfrm>
            <a:off x="1149491" y="2957309"/>
            <a:ext cx="1501920" cy="292680"/>
            <a:chOff x="1149491" y="2957309"/>
            <a:chExt cx="1501920" cy="292680"/>
          </a:xfrm>
        </p:grpSpPr>
        <mc:AlternateContent xmlns:mc="http://schemas.openxmlformats.org/markup-compatibility/2006" xmlns:p14="http://schemas.microsoft.com/office/powerpoint/2010/main">
          <mc:Choice Requires="p14">
            <p:contentPart p14:bwMode="auto" r:id="rId286">
              <p14:nvContentPartPr>
                <p14:cNvPr id="179" name="Ink 178">
                  <a:extLst>
                    <a:ext uri="{FF2B5EF4-FFF2-40B4-BE49-F238E27FC236}">
                      <a16:creationId xmlns:a16="http://schemas.microsoft.com/office/drawing/2014/main" id="{9C26DC70-D10C-46DA-AF92-C806A55ECD4E}"/>
                    </a:ext>
                  </a:extLst>
                </p14:cNvPr>
                <p14:cNvContentPartPr/>
                <p14:nvPr/>
              </p14:nvContentPartPr>
              <p14:xfrm>
                <a:off x="1149491" y="2997629"/>
                <a:ext cx="168480" cy="194400"/>
              </p14:xfrm>
            </p:contentPart>
          </mc:Choice>
          <mc:Fallback xmlns="">
            <p:pic>
              <p:nvPicPr>
                <p:cNvPr id="179" name="Ink 178">
                  <a:extLst>
                    <a:ext uri="{FF2B5EF4-FFF2-40B4-BE49-F238E27FC236}">
                      <a16:creationId xmlns:a16="http://schemas.microsoft.com/office/drawing/2014/main" id="{9C26DC70-D10C-46DA-AF92-C806A55ECD4E}"/>
                    </a:ext>
                  </a:extLst>
                </p:cNvPr>
                <p:cNvPicPr/>
                <p:nvPr/>
              </p:nvPicPr>
              <p:blipFill>
                <a:blip r:embed="rId287"/>
                <a:stretch>
                  <a:fillRect/>
                </a:stretch>
              </p:blipFill>
              <p:spPr>
                <a:xfrm>
                  <a:off x="1113491" y="2961629"/>
                  <a:ext cx="240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Ink 179">
                  <a:extLst>
                    <a:ext uri="{FF2B5EF4-FFF2-40B4-BE49-F238E27FC236}">
                      <a16:creationId xmlns:a16="http://schemas.microsoft.com/office/drawing/2014/main" id="{2833DCCD-68CC-4F13-A846-04D000EDC427}"/>
                    </a:ext>
                  </a:extLst>
                </p14:cNvPr>
                <p14:cNvContentPartPr/>
                <p14:nvPr/>
              </p14:nvContentPartPr>
              <p14:xfrm>
                <a:off x="1361531" y="3005189"/>
                <a:ext cx="186480" cy="203040"/>
              </p14:xfrm>
            </p:contentPart>
          </mc:Choice>
          <mc:Fallback xmlns="">
            <p:pic>
              <p:nvPicPr>
                <p:cNvPr id="180" name="Ink 179">
                  <a:extLst>
                    <a:ext uri="{FF2B5EF4-FFF2-40B4-BE49-F238E27FC236}">
                      <a16:creationId xmlns:a16="http://schemas.microsoft.com/office/drawing/2014/main" id="{2833DCCD-68CC-4F13-A846-04D000EDC427}"/>
                    </a:ext>
                  </a:extLst>
                </p:cNvPr>
                <p:cNvPicPr/>
                <p:nvPr/>
              </p:nvPicPr>
              <p:blipFill>
                <a:blip r:embed="rId289"/>
                <a:stretch>
                  <a:fillRect/>
                </a:stretch>
              </p:blipFill>
              <p:spPr>
                <a:xfrm>
                  <a:off x="1325531" y="2969189"/>
                  <a:ext cx="2581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Ink 180">
                  <a:extLst>
                    <a:ext uri="{FF2B5EF4-FFF2-40B4-BE49-F238E27FC236}">
                      <a16:creationId xmlns:a16="http://schemas.microsoft.com/office/drawing/2014/main" id="{4031D335-4D38-4A7B-A50C-BDE333AFBDB5}"/>
                    </a:ext>
                  </a:extLst>
                </p14:cNvPr>
                <p14:cNvContentPartPr/>
                <p14:nvPr/>
              </p14:nvContentPartPr>
              <p14:xfrm>
                <a:off x="1600571" y="3130829"/>
                <a:ext cx="282600" cy="119160"/>
              </p14:xfrm>
            </p:contentPart>
          </mc:Choice>
          <mc:Fallback xmlns="">
            <p:pic>
              <p:nvPicPr>
                <p:cNvPr id="181" name="Ink 180">
                  <a:extLst>
                    <a:ext uri="{FF2B5EF4-FFF2-40B4-BE49-F238E27FC236}">
                      <a16:creationId xmlns:a16="http://schemas.microsoft.com/office/drawing/2014/main" id="{4031D335-4D38-4A7B-A50C-BDE333AFBDB5}"/>
                    </a:ext>
                  </a:extLst>
                </p:cNvPr>
                <p:cNvPicPr/>
                <p:nvPr/>
              </p:nvPicPr>
              <p:blipFill>
                <a:blip r:embed="rId291"/>
                <a:stretch>
                  <a:fillRect/>
                </a:stretch>
              </p:blipFill>
              <p:spPr>
                <a:xfrm>
                  <a:off x="1564931" y="3095189"/>
                  <a:ext cx="3542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3" name="Ink 182">
                  <a:extLst>
                    <a:ext uri="{FF2B5EF4-FFF2-40B4-BE49-F238E27FC236}">
                      <a16:creationId xmlns:a16="http://schemas.microsoft.com/office/drawing/2014/main" id="{A0093476-61D4-49CF-8021-F3814934A69E}"/>
                    </a:ext>
                  </a:extLst>
                </p14:cNvPr>
                <p14:cNvContentPartPr/>
                <p14:nvPr/>
              </p14:nvContentPartPr>
              <p14:xfrm>
                <a:off x="2067851" y="3025349"/>
                <a:ext cx="416160" cy="46800"/>
              </p14:xfrm>
            </p:contentPart>
          </mc:Choice>
          <mc:Fallback xmlns="">
            <p:pic>
              <p:nvPicPr>
                <p:cNvPr id="183" name="Ink 182">
                  <a:extLst>
                    <a:ext uri="{FF2B5EF4-FFF2-40B4-BE49-F238E27FC236}">
                      <a16:creationId xmlns:a16="http://schemas.microsoft.com/office/drawing/2014/main" id="{A0093476-61D4-49CF-8021-F3814934A69E}"/>
                    </a:ext>
                  </a:extLst>
                </p:cNvPr>
                <p:cNvPicPr/>
                <p:nvPr/>
              </p:nvPicPr>
              <p:blipFill>
                <a:blip r:embed="rId293"/>
                <a:stretch>
                  <a:fillRect/>
                </a:stretch>
              </p:blipFill>
              <p:spPr>
                <a:xfrm>
                  <a:off x="2032211" y="2989709"/>
                  <a:ext cx="487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4" name="Ink 183">
                  <a:extLst>
                    <a:ext uri="{FF2B5EF4-FFF2-40B4-BE49-F238E27FC236}">
                      <a16:creationId xmlns:a16="http://schemas.microsoft.com/office/drawing/2014/main" id="{B396ECC7-93E3-4E8F-A518-0359F94E9EDA}"/>
                    </a:ext>
                  </a:extLst>
                </p14:cNvPr>
                <p14:cNvContentPartPr/>
                <p14:nvPr/>
              </p14:nvContentPartPr>
              <p14:xfrm>
                <a:off x="2454131" y="2957309"/>
                <a:ext cx="197280" cy="171720"/>
              </p14:xfrm>
            </p:contentPart>
          </mc:Choice>
          <mc:Fallback xmlns="">
            <p:pic>
              <p:nvPicPr>
                <p:cNvPr id="184" name="Ink 183">
                  <a:extLst>
                    <a:ext uri="{FF2B5EF4-FFF2-40B4-BE49-F238E27FC236}">
                      <a16:creationId xmlns:a16="http://schemas.microsoft.com/office/drawing/2014/main" id="{B396ECC7-93E3-4E8F-A518-0359F94E9EDA}"/>
                    </a:ext>
                  </a:extLst>
                </p:cNvPr>
                <p:cNvPicPr/>
                <p:nvPr/>
              </p:nvPicPr>
              <p:blipFill>
                <a:blip r:embed="rId295"/>
                <a:stretch>
                  <a:fillRect/>
                </a:stretch>
              </p:blipFill>
              <p:spPr>
                <a:xfrm>
                  <a:off x="2418491" y="2921309"/>
                  <a:ext cx="268920" cy="243360"/>
                </a:xfrm>
                <a:prstGeom prst="rect">
                  <a:avLst/>
                </a:prstGeom>
              </p:spPr>
            </p:pic>
          </mc:Fallback>
        </mc:AlternateContent>
      </p:grpSp>
      <p:grpSp>
        <p:nvGrpSpPr>
          <p:cNvPr id="191" name="Group 190">
            <a:extLst>
              <a:ext uri="{FF2B5EF4-FFF2-40B4-BE49-F238E27FC236}">
                <a16:creationId xmlns:a16="http://schemas.microsoft.com/office/drawing/2014/main" id="{14795DCE-5F5F-4E55-9D90-71734BC07401}"/>
              </a:ext>
            </a:extLst>
          </p:cNvPr>
          <p:cNvGrpSpPr/>
          <p:nvPr/>
        </p:nvGrpSpPr>
        <p:grpSpPr>
          <a:xfrm>
            <a:off x="3021851" y="2939669"/>
            <a:ext cx="507600" cy="203040"/>
            <a:chOff x="3021851" y="2939669"/>
            <a:chExt cx="507600" cy="203040"/>
          </a:xfrm>
        </p:grpSpPr>
        <mc:AlternateContent xmlns:mc="http://schemas.openxmlformats.org/markup-compatibility/2006" xmlns:p14="http://schemas.microsoft.com/office/powerpoint/2010/main">
          <mc:Choice Requires="p14">
            <p:contentPart p14:bwMode="auto" r:id="rId296">
              <p14:nvContentPartPr>
                <p14:cNvPr id="186" name="Ink 185">
                  <a:extLst>
                    <a:ext uri="{FF2B5EF4-FFF2-40B4-BE49-F238E27FC236}">
                      <a16:creationId xmlns:a16="http://schemas.microsoft.com/office/drawing/2014/main" id="{62F0C7E9-481E-45A6-9BB3-0B53534D78C5}"/>
                    </a:ext>
                  </a:extLst>
                </p14:cNvPr>
                <p14:cNvContentPartPr/>
                <p14:nvPr/>
              </p14:nvContentPartPr>
              <p14:xfrm>
                <a:off x="3021851" y="2939669"/>
                <a:ext cx="244080" cy="203040"/>
              </p14:xfrm>
            </p:contentPart>
          </mc:Choice>
          <mc:Fallback xmlns="">
            <p:pic>
              <p:nvPicPr>
                <p:cNvPr id="186" name="Ink 185">
                  <a:extLst>
                    <a:ext uri="{FF2B5EF4-FFF2-40B4-BE49-F238E27FC236}">
                      <a16:creationId xmlns:a16="http://schemas.microsoft.com/office/drawing/2014/main" id="{62F0C7E9-481E-45A6-9BB3-0B53534D78C5}"/>
                    </a:ext>
                  </a:extLst>
                </p:cNvPr>
                <p:cNvPicPr/>
                <p:nvPr/>
              </p:nvPicPr>
              <p:blipFill>
                <a:blip r:embed="rId297"/>
                <a:stretch>
                  <a:fillRect/>
                </a:stretch>
              </p:blipFill>
              <p:spPr>
                <a:xfrm>
                  <a:off x="2986211" y="2904029"/>
                  <a:ext cx="3157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87" name="Ink 186">
                  <a:extLst>
                    <a:ext uri="{FF2B5EF4-FFF2-40B4-BE49-F238E27FC236}">
                      <a16:creationId xmlns:a16="http://schemas.microsoft.com/office/drawing/2014/main" id="{26BD4C8D-55D2-4143-9656-094ABB49CF68}"/>
                    </a:ext>
                  </a:extLst>
                </p14:cNvPr>
                <p14:cNvContentPartPr/>
                <p14:nvPr/>
              </p14:nvContentPartPr>
              <p14:xfrm>
                <a:off x="3350891" y="2959829"/>
                <a:ext cx="178560" cy="169560"/>
              </p14:xfrm>
            </p:contentPart>
          </mc:Choice>
          <mc:Fallback xmlns="">
            <p:pic>
              <p:nvPicPr>
                <p:cNvPr id="187" name="Ink 186">
                  <a:extLst>
                    <a:ext uri="{FF2B5EF4-FFF2-40B4-BE49-F238E27FC236}">
                      <a16:creationId xmlns:a16="http://schemas.microsoft.com/office/drawing/2014/main" id="{26BD4C8D-55D2-4143-9656-094ABB49CF68}"/>
                    </a:ext>
                  </a:extLst>
                </p:cNvPr>
                <p:cNvPicPr/>
                <p:nvPr/>
              </p:nvPicPr>
              <p:blipFill>
                <a:blip r:embed="rId299"/>
                <a:stretch>
                  <a:fillRect/>
                </a:stretch>
              </p:blipFill>
              <p:spPr>
                <a:xfrm>
                  <a:off x="3315251" y="2923829"/>
                  <a:ext cx="250200" cy="241200"/>
                </a:xfrm>
                <a:prstGeom prst="rect">
                  <a:avLst/>
                </a:prstGeom>
              </p:spPr>
            </p:pic>
          </mc:Fallback>
        </mc:AlternateContent>
      </p:grpSp>
      <p:grpSp>
        <p:nvGrpSpPr>
          <p:cNvPr id="190" name="Group 189">
            <a:extLst>
              <a:ext uri="{FF2B5EF4-FFF2-40B4-BE49-F238E27FC236}">
                <a16:creationId xmlns:a16="http://schemas.microsoft.com/office/drawing/2014/main" id="{147D38BE-0EB5-4EE4-A293-F4E1C8BCA37D}"/>
              </a:ext>
            </a:extLst>
          </p:cNvPr>
          <p:cNvGrpSpPr/>
          <p:nvPr/>
        </p:nvGrpSpPr>
        <p:grpSpPr>
          <a:xfrm>
            <a:off x="3826811" y="2990429"/>
            <a:ext cx="167760" cy="140760"/>
            <a:chOff x="3826811" y="2990429"/>
            <a:chExt cx="167760" cy="140760"/>
          </a:xfrm>
        </p:grpSpPr>
        <mc:AlternateContent xmlns:mc="http://schemas.openxmlformats.org/markup-compatibility/2006" xmlns:p14="http://schemas.microsoft.com/office/powerpoint/2010/main">
          <mc:Choice Requires="p14">
            <p:contentPart p14:bwMode="auto" r:id="rId300">
              <p14:nvContentPartPr>
                <p14:cNvPr id="188" name="Ink 187">
                  <a:extLst>
                    <a:ext uri="{FF2B5EF4-FFF2-40B4-BE49-F238E27FC236}">
                      <a16:creationId xmlns:a16="http://schemas.microsoft.com/office/drawing/2014/main" id="{104C45A3-1C03-488C-A23A-08B7A8DA6243}"/>
                    </a:ext>
                  </a:extLst>
                </p14:cNvPr>
                <p14:cNvContentPartPr/>
                <p14:nvPr/>
              </p14:nvContentPartPr>
              <p14:xfrm>
                <a:off x="3840491" y="2990429"/>
                <a:ext cx="70200" cy="140760"/>
              </p14:xfrm>
            </p:contentPart>
          </mc:Choice>
          <mc:Fallback xmlns="">
            <p:pic>
              <p:nvPicPr>
                <p:cNvPr id="188" name="Ink 187">
                  <a:extLst>
                    <a:ext uri="{FF2B5EF4-FFF2-40B4-BE49-F238E27FC236}">
                      <a16:creationId xmlns:a16="http://schemas.microsoft.com/office/drawing/2014/main" id="{104C45A3-1C03-488C-A23A-08B7A8DA6243}"/>
                    </a:ext>
                  </a:extLst>
                </p:cNvPr>
                <p:cNvPicPr/>
                <p:nvPr/>
              </p:nvPicPr>
              <p:blipFill>
                <a:blip r:embed="rId301"/>
                <a:stretch>
                  <a:fillRect/>
                </a:stretch>
              </p:blipFill>
              <p:spPr>
                <a:xfrm>
                  <a:off x="3804851" y="2954789"/>
                  <a:ext cx="141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9" name="Ink 188">
                  <a:extLst>
                    <a:ext uri="{FF2B5EF4-FFF2-40B4-BE49-F238E27FC236}">
                      <a16:creationId xmlns:a16="http://schemas.microsoft.com/office/drawing/2014/main" id="{FEC97B60-C478-4060-AA9F-8E5D1DCD5E56}"/>
                    </a:ext>
                  </a:extLst>
                </p14:cNvPr>
                <p14:cNvContentPartPr/>
                <p14:nvPr/>
              </p14:nvContentPartPr>
              <p14:xfrm>
                <a:off x="3826811" y="3041549"/>
                <a:ext cx="167760" cy="37800"/>
              </p14:xfrm>
            </p:contentPart>
          </mc:Choice>
          <mc:Fallback xmlns="">
            <p:pic>
              <p:nvPicPr>
                <p:cNvPr id="189" name="Ink 188">
                  <a:extLst>
                    <a:ext uri="{FF2B5EF4-FFF2-40B4-BE49-F238E27FC236}">
                      <a16:creationId xmlns:a16="http://schemas.microsoft.com/office/drawing/2014/main" id="{FEC97B60-C478-4060-AA9F-8E5D1DCD5E56}"/>
                    </a:ext>
                  </a:extLst>
                </p:cNvPr>
                <p:cNvPicPr/>
                <p:nvPr/>
              </p:nvPicPr>
              <p:blipFill>
                <a:blip r:embed="rId303"/>
                <a:stretch>
                  <a:fillRect/>
                </a:stretch>
              </p:blipFill>
              <p:spPr>
                <a:xfrm>
                  <a:off x="3791171" y="3005549"/>
                  <a:ext cx="23940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4">
            <p14:nvContentPartPr>
              <p14:cNvPr id="192" name="Ink 191">
                <a:extLst>
                  <a:ext uri="{FF2B5EF4-FFF2-40B4-BE49-F238E27FC236}">
                    <a16:creationId xmlns:a16="http://schemas.microsoft.com/office/drawing/2014/main" id="{927D4DC4-4501-42D8-92E3-64FAC7BDC14C}"/>
                  </a:ext>
                </a:extLst>
              </p14:cNvPr>
              <p14:cNvContentPartPr/>
              <p14:nvPr/>
            </p14:nvContentPartPr>
            <p14:xfrm>
              <a:off x="6615011" y="4054949"/>
              <a:ext cx="331560" cy="31680"/>
            </p14:xfrm>
          </p:contentPart>
        </mc:Choice>
        <mc:Fallback xmlns="">
          <p:pic>
            <p:nvPicPr>
              <p:cNvPr id="192" name="Ink 191">
                <a:extLst>
                  <a:ext uri="{FF2B5EF4-FFF2-40B4-BE49-F238E27FC236}">
                    <a16:creationId xmlns:a16="http://schemas.microsoft.com/office/drawing/2014/main" id="{927D4DC4-4501-42D8-92E3-64FAC7BDC14C}"/>
                  </a:ext>
                </a:extLst>
              </p:cNvPr>
              <p:cNvPicPr/>
              <p:nvPr/>
            </p:nvPicPr>
            <p:blipFill>
              <a:blip r:embed="rId305"/>
              <a:stretch>
                <a:fillRect/>
              </a:stretch>
            </p:blipFill>
            <p:spPr>
              <a:xfrm>
                <a:off x="6579371" y="4019309"/>
                <a:ext cx="403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3" name="Ink 192">
                <a:extLst>
                  <a:ext uri="{FF2B5EF4-FFF2-40B4-BE49-F238E27FC236}">
                    <a16:creationId xmlns:a16="http://schemas.microsoft.com/office/drawing/2014/main" id="{51DD32D6-B358-4934-BDDC-EAC5D417DBE4}"/>
                  </a:ext>
                </a:extLst>
              </p14:cNvPr>
              <p14:cNvContentPartPr/>
              <p14:nvPr/>
            </p14:nvContentPartPr>
            <p14:xfrm>
              <a:off x="7673771" y="4087349"/>
              <a:ext cx="407520" cy="23400"/>
            </p14:xfrm>
          </p:contentPart>
        </mc:Choice>
        <mc:Fallback xmlns="">
          <p:pic>
            <p:nvPicPr>
              <p:cNvPr id="193" name="Ink 192">
                <a:extLst>
                  <a:ext uri="{FF2B5EF4-FFF2-40B4-BE49-F238E27FC236}">
                    <a16:creationId xmlns:a16="http://schemas.microsoft.com/office/drawing/2014/main" id="{51DD32D6-B358-4934-BDDC-EAC5D417DBE4}"/>
                  </a:ext>
                </a:extLst>
              </p:cNvPr>
              <p:cNvPicPr/>
              <p:nvPr/>
            </p:nvPicPr>
            <p:blipFill>
              <a:blip r:embed="rId307"/>
              <a:stretch>
                <a:fillRect/>
              </a:stretch>
            </p:blipFill>
            <p:spPr>
              <a:xfrm>
                <a:off x="7637771" y="4051349"/>
                <a:ext cx="479160" cy="95040"/>
              </a:xfrm>
              <a:prstGeom prst="rect">
                <a:avLst/>
              </a:prstGeom>
            </p:spPr>
          </p:pic>
        </mc:Fallback>
      </mc:AlternateContent>
      <p:grpSp>
        <p:nvGrpSpPr>
          <p:cNvPr id="200" name="Group 199">
            <a:extLst>
              <a:ext uri="{FF2B5EF4-FFF2-40B4-BE49-F238E27FC236}">
                <a16:creationId xmlns:a16="http://schemas.microsoft.com/office/drawing/2014/main" id="{E2497344-323C-4C6B-AF62-E7E3B0C5072B}"/>
              </a:ext>
            </a:extLst>
          </p:cNvPr>
          <p:cNvGrpSpPr/>
          <p:nvPr/>
        </p:nvGrpSpPr>
        <p:grpSpPr>
          <a:xfrm>
            <a:off x="4361411" y="2896469"/>
            <a:ext cx="947880" cy="359640"/>
            <a:chOff x="4361411" y="2896469"/>
            <a:chExt cx="947880" cy="359640"/>
          </a:xfrm>
        </p:grpSpPr>
        <mc:AlternateContent xmlns:mc="http://schemas.openxmlformats.org/markup-compatibility/2006" xmlns:p14="http://schemas.microsoft.com/office/powerpoint/2010/main">
          <mc:Choice Requires="p14">
            <p:contentPart p14:bwMode="auto" r:id="rId308">
              <p14:nvContentPartPr>
                <p14:cNvPr id="194" name="Ink 193">
                  <a:extLst>
                    <a:ext uri="{FF2B5EF4-FFF2-40B4-BE49-F238E27FC236}">
                      <a16:creationId xmlns:a16="http://schemas.microsoft.com/office/drawing/2014/main" id="{8B4C69C7-72CC-42B5-95F2-111691C9F148}"/>
                    </a:ext>
                  </a:extLst>
                </p14:cNvPr>
                <p14:cNvContentPartPr/>
                <p14:nvPr/>
              </p14:nvContentPartPr>
              <p14:xfrm>
                <a:off x="4361411" y="2896469"/>
                <a:ext cx="21960" cy="196920"/>
              </p14:xfrm>
            </p:contentPart>
          </mc:Choice>
          <mc:Fallback xmlns="">
            <p:pic>
              <p:nvPicPr>
                <p:cNvPr id="194" name="Ink 193">
                  <a:extLst>
                    <a:ext uri="{FF2B5EF4-FFF2-40B4-BE49-F238E27FC236}">
                      <a16:creationId xmlns:a16="http://schemas.microsoft.com/office/drawing/2014/main" id="{8B4C69C7-72CC-42B5-95F2-111691C9F148}"/>
                    </a:ext>
                  </a:extLst>
                </p:cNvPr>
                <p:cNvPicPr/>
                <p:nvPr/>
              </p:nvPicPr>
              <p:blipFill>
                <a:blip r:embed="rId309"/>
                <a:stretch>
                  <a:fillRect/>
                </a:stretch>
              </p:blipFill>
              <p:spPr>
                <a:xfrm>
                  <a:off x="4325411" y="2860829"/>
                  <a:ext cx="93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5" name="Ink 194">
                  <a:extLst>
                    <a:ext uri="{FF2B5EF4-FFF2-40B4-BE49-F238E27FC236}">
                      <a16:creationId xmlns:a16="http://schemas.microsoft.com/office/drawing/2014/main" id="{F75DD9D8-FB35-4432-8A88-CCD96F16CBD0}"/>
                    </a:ext>
                  </a:extLst>
                </p14:cNvPr>
                <p14:cNvContentPartPr/>
                <p14:nvPr/>
              </p14:nvContentPartPr>
              <p14:xfrm>
                <a:off x="4446371" y="2919509"/>
                <a:ext cx="59040" cy="298440"/>
              </p14:xfrm>
            </p:contentPart>
          </mc:Choice>
          <mc:Fallback xmlns="">
            <p:pic>
              <p:nvPicPr>
                <p:cNvPr id="195" name="Ink 194">
                  <a:extLst>
                    <a:ext uri="{FF2B5EF4-FFF2-40B4-BE49-F238E27FC236}">
                      <a16:creationId xmlns:a16="http://schemas.microsoft.com/office/drawing/2014/main" id="{F75DD9D8-FB35-4432-8A88-CCD96F16CBD0}"/>
                    </a:ext>
                  </a:extLst>
                </p:cNvPr>
                <p:cNvPicPr/>
                <p:nvPr/>
              </p:nvPicPr>
              <p:blipFill>
                <a:blip r:embed="rId311"/>
                <a:stretch>
                  <a:fillRect/>
                </a:stretch>
              </p:blipFill>
              <p:spPr>
                <a:xfrm>
                  <a:off x="4410731" y="2883509"/>
                  <a:ext cx="13068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96" name="Ink 195">
                  <a:extLst>
                    <a:ext uri="{FF2B5EF4-FFF2-40B4-BE49-F238E27FC236}">
                      <a16:creationId xmlns:a16="http://schemas.microsoft.com/office/drawing/2014/main" id="{52BA143C-041E-481A-BE00-47D3F252FF04}"/>
                    </a:ext>
                  </a:extLst>
                </p14:cNvPr>
                <p14:cNvContentPartPr/>
                <p14:nvPr/>
              </p14:nvContentPartPr>
              <p14:xfrm>
                <a:off x="4520531" y="3109949"/>
                <a:ext cx="165960" cy="135000"/>
              </p14:xfrm>
            </p:contentPart>
          </mc:Choice>
          <mc:Fallback xmlns="">
            <p:pic>
              <p:nvPicPr>
                <p:cNvPr id="196" name="Ink 195">
                  <a:extLst>
                    <a:ext uri="{FF2B5EF4-FFF2-40B4-BE49-F238E27FC236}">
                      <a16:creationId xmlns:a16="http://schemas.microsoft.com/office/drawing/2014/main" id="{52BA143C-041E-481A-BE00-47D3F252FF04}"/>
                    </a:ext>
                  </a:extLst>
                </p:cNvPr>
                <p:cNvPicPr/>
                <p:nvPr/>
              </p:nvPicPr>
              <p:blipFill>
                <a:blip r:embed="rId313"/>
                <a:stretch>
                  <a:fillRect/>
                </a:stretch>
              </p:blipFill>
              <p:spPr>
                <a:xfrm>
                  <a:off x="4484891" y="3073949"/>
                  <a:ext cx="237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98" name="Ink 197">
                  <a:extLst>
                    <a:ext uri="{FF2B5EF4-FFF2-40B4-BE49-F238E27FC236}">
                      <a16:creationId xmlns:a16="http://schemas.microsoft.com/office/drawing/2014/main" id="{F04F199C-A6FA-4538-88F4-88F9B5C87744}"/>
                    </a:ext>
                  </a:extLst>
                </p14:cNvPr>
                <p14:cNvContentPartPr/>
                <p14:nvPr/>
              </p14:nvContentPartPr>
              <p14:xfrm>
                <a:off x="4770731" y="2957669"/>
                <a:ext cx="187200" cy="237960"/>
              </p14:xfrm>
            </p:contentPart>
          </mc:Choice>
          <mc:Fallback xmlns="">
            <p:pic>
              <p:nvPicPr>
                <p:cNvPr id="198" name="Ink 197">
                  <a:extLst>
                    <a:ext uri="{FF2B5EF4-FFF2-40B4-BE49-F238E27FC236}">
                      <a16:creationId xmlns:a16="http://schemas.microsoft.com/office/drawing/2014/main" id="{F04F199C-A6FA-4538-88F4-88F9B5C87744}"/>
                    </a:ext>
                  </a:extLst>
                </p:cNvPr>
                <p:cNvPicPr/>
                <p:nvPr/>
              </p:nvPicPr>
              <p:blipFill>
                <a:blip r:embed="rId315"/>
                <a:stretch>
                  <a:fillRect/>
                </a:stretch>
              </p:blipFill>
              <p:spPr>
                <a:xfrm>
                  <a:off x="4735091" y="2922029"/>
                  <a:ext cx="258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99" name="Ink 198">
                  <a:extLst>
                    <a:ext uri="{FF2B5EF4-FFF2-40B4-BE49-F238E27FC236}">
                      <a16:creationId xmlns:a16="http://schemas.microsoft.com/office/drawing/2014/main" id="{3B5F05C7-B3A9-4770-B1D4-DDCE0406486F}"/>
                    </a:ext>
                  </a:extLst>
                </p14:cNvPr>
                <p14:cNvContentPartPr/>
                <p14:nvPr/>
              </p14:nvContentPartPr>
              <p14:xfrm>
                <a:off x="5076011" y="3111389"/>
                <a:ext cx="233280" cy="144720"/>
              </p14:xfrm>
            </p:contentPart>
          </mc:Choice>
          <mc:Fallback xmlns="">
            <p:pic>
              <p:nvPicPr>
                <p:cNvPr id="199" name="Ink 198">
                  <a:extLst>
                    <a:ext uri="{FF2B5EF4-FFF2-40B4-BE49-F238E27FC236}">
                      <a16:creationId xmlns:a16="http://schemas.microsoft.com/office/drawing/2014/main" id="{3B5F05C7-B3A9-4770-B1D4-DDCE0406486F}"/>
                    </a:ext>
                  </a:extLst>
                </p:cNvPr>
                <p:cNvPicPr/>
                <p:nvPr/>
              </p:nvPicPr>
              <p:blipFill>
                <a:blip r:embed="rId317"/>
                <a:stretch>
                  <a:fillRect/>
                </a:stretch>
              </p:blipFill>
              <p:spPr>
                <a:xfrm>
                  <a:off x="5040011" y="3075389"/>
                  <a:ext cx="304920" cy="216360"/>
                </a:xfrm>
                <a:prstGeom prst="rect">
                  <a:avLst/>
                </a:prstGeom>
              </p:spPr>
            </p:pic>
          </mc:Fallback>
        </mc:AlternateContent>
      </p:grpSp>
      <p:grpSp>
        <p:nvGrpSpPr>
          <p:cNvPr id="215" name="Group 214">
            <a:extLst>
              <a:ext uri="{FF2B5EF4-FFF2-40B4-BE49-F238E27FC236}">
                <a16:creationId xmlns:a16="http://schemas.microsoft.com/office/drawing/2014/main" id="{0B6596DD-E435-49BA-8032-252360EBAE20}"/>
              </a:ext>
            </a:extLst>
          </p:cNvPr>
          <p:cNvGrpSpPr/>
          <p:nvPr/>
        </p:nvGrpSpPr>
        <p:grpSpPr>
          <a:xfrm>
            <a:off x="6036491" y="3010589"/>
            <a:ext cx="738000" cy="303480"/>
            <a:chOff x="6036491" y="3010589"/>
            <a:chExt cx="738000" cy="303480"/>
          </a:xfrm>
        </p:grpSpPr>
        <mc:AlternateContent xmlns:mc="http://schemas.openxmlformats.org/markup-compatibility/2006" xmlns:p14="http://schemas.microsoft.com/office/powerpoint/2010/main">
          <mc:Choice Requires="p14">
            <p:contentPart p14:bwMode="auto" r:id="rId318">
              <p14:nvContentPartPr>
                <p14:cNvPr id="201" name="Ink 200">
                  <a:extLst>
                    <a:ext uri="{FF2B5EF4-FFF2-40B4-BE49-F238E27FC236}">
                      <a16:creationId xmlns:a16="http://schemas.microsoft.com/office/drawing/2014/main" id="{10799B03-CC90-4569-BC1C-CA9C7AA1CA70}"/>
                    </a:ext>
                  </a:extLst>
                </p14:cNvPr>
                <p14:cNvContentPartPr/>
                <p14:nvPr/>
              </p14:nvContentPartPr>
              <p14:xfrm>
                <a:off x="6036491" y="3104549"/>
                <a:ext cx="164520" cy="154440"/>
              </p14:xfrm>
            </p:contentPart>
          </mc:Choice>
          <mc:Fallback xmlns="">
            <p:pic>
              <p:nvPicPr>
                <p:cNvPr id="201" name="Ink 200">
                  <a:extLst>
                    <a:ext uri="{FF2B5EF4-FFF2-40B4-BE49-F238E27FC236}">
                      <a16:creationId xmlns:a16="http://schemas.microsoft.com/office/drawing/2014/main" id="{10799B03-CC90-4569-BC1C-CA9C7AA1CA70}"/>
                    </a:ext>
                  </a:extLst>
                </p:cNvPr>
                <p:cNvPicPr/>
                <p:nvPr/>
              </p:nvPicPr>
              <p:blipFill>
                <a:blip r:embed="rId319"/>
                <a:stretch>
                  <a:fillRect/>
                </a:stretch>
              </p:blipFill>
              <p:spPr>
                <a:xfrm>
                  <a:off x="6000491" y="3068549"/>
                  <a:ext cx="2361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2" name="Ink 201">
                  <a:extLst>
                    <a:ext uri="{FF2B5EF4-FFF2-40B4-BE49-F238E27FC236}">
                      <a16:creationId xmlns:a16="http://schemas.microsoft.com/office/drawing/2014/main" id="{5B32F61D-A2AB-4327-9FC0-D651AC9976DC}"/>
                    </a:ext>
                  </a:extLst>
                </p14:cNvPr>
                <p14:cNvContentPartPr/>
                <p14:nvPr/>
              </p14:nvContentPartPr>
              <p14:xfrm>
                <a:off x="6291011" y="3019229"/>
                <a:ext cx="30600" cy="258480"/>
              </p14:xfrm>
            </p:contentPart>
          </mc:Choice>
          <mc:Fallback xmlns="">
            <p:pic>
              <p:nvPicPr>
                <p:cNvPr id="202" name="Ink 201">
                  <a:extLst>
                    <a:ext uri="{FF2B5EF4-FFF2-40B4-BE49-F238E27FC236}">
                      <a16:creationId xmlns:a16="http://schemas.microsoft.com/office/drawing/2014/main" id="{5B32F61D-A2AB-4327-9FC0-D651AC9976DC}"/>
                    </a:ext>
                  </a:extLst>
                </p:cNvPr>
                <p:cNvPicPr/>
                <p:nvPr/>
              </p:nvPicPr>
              <p:blipFill>
                <a:blip r:embed="rId321"/>
                <a:stretch>
                  <a:fillRect/>
                </a:stretch>
              </p:blipFill>
              <p:spPr>
                <a:xfrm>
                  <a:off x="6255011" y="2983229"/>
                  <a:ext cx="1022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3" name="Ink 202">
                  <a:extLst>
                    <a:ext uri="{FF2B5EF4-FFF2-40B4-BE49-F238E27FC236}">
                      <a16:creationId xmlns:a16="http://schemas.microsoft.com/office/drawing/2014/main" id="{D28AE105-C2C4-40AB-93A4-E88A7081B574}"/>
                    </a:ext>
                  </a:extLst>
                </p14:cNvPr>
                <p14:cNvContentPartPr/>
                <p14:nvPr/>
              </p14:nvContentPartPr>
              <p14:xfrm>
                <a:off x="6322331" y="3010589"/>
                <a:ext cx="165600" cy="303480"/>
              </p14:xfrm>
            </p:contentPart>
          </mc:Choice>
          <mc:Fallback xmlns="">
            <p:pic>
              <p:nvPicPr>
                <p:cNvPr id="203" name="Ink 202">
                  <a:extLst>
                    <a:ext uri="{FF2B5EF4-FFF2-40B4-BE49-F238E27FC236}">
                      <a16:creationId xmlns:a16="http://schemas.microsoft.com/office/drawing/2014/main" id="{D28AE105-C2C4-40AB-93A4-E88A7081B574}"/>
                    </a:ext>
                  </a:extLst>
                </p:cNvPr>
                <p:cNvPicPr/>
                <p:nvPr/>
              </p:nvPicPr>
              <p:blipFill>
                <a:blip r:embed="rId323"/>
                <a:stretch>
                  <a:fillRect/>
                </a:stretch>
              </p:blipFill>
              <p:spPr>
                <a:xfrm>
                  <a:off x="6286691" y="2974589"/>
                  <a:ext cx="23724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4" name="Ink 203">
                  <a:extLst>
                    <a:ext uri="{FF2B5EF4-FFF2-40B4-BE49-F238E27FC236}">
                      <a16:creationId xmlns:a16="http://schemas.microsoft.com/office/drawing/2014/main" id="{24A02898-A013-4A03-859D-BA31632BB8E3}"/>
                    </a:ext>
                  </a:extLst>
                </p14:cNvPr>
                <p14:cNvContentPartPr/>
                <p14:nvPr/>
              </p14:nvContentPartPr>
              <p14:xfrm>
                <a:off x="6653891" y="3148829"/>
                <a:ext cx="120600" cy="74160"/>
              </p14:xfrm>
            </p:contentPart>
          </mc:Choice>
          <mc:Fallback xmlns="">
            <p:pic>
              <p:nvPicPr>
                <p:cNvPr id="204" name="Ink 203">
                  <a:extLst>
                    <a:ext uri="{FF2B5EF4-FFF2-40B4-BE49-F238E27FC236}">
                      <a16:creationId xmlns:a16="http://schemas.microsoft.com/office/drawing/2014/main" id="{24A02898-A013-4A03-859D-BA31632BB8E3}"/>
                    </a:ext>
                  </a:extLst>
                </p:cNvPr>
                <p:cNvPicPr/>
                <p:nvPr/>
              </p:nvPicPr>
              <p:blipFill>
                <a:blip r:embed="rId325"/>
                <a:stretch>
                  <a:fillRect/>
                </a:stretch>
              </p:blipFill>
              <p:spPr>
                <a:xfrm>
                  <a:off x="6617891" y="3112829"/>
                  <a:ext cx="192240" cy="145800"/>
                </a:xfrm>
                <a:prstGeom prst="rect">
                  <a:avLst/>
                </a:prstGeom>
              </p:spPr>
            </p:pic>
          </mc:Fallback>
        </mc:AlternateContent>
      </p:grpSp>
      <p:grpSp>
        <p:nvGrpSpPr>
          <p:cNvPr id="214" name="Group 213">
            <a:extLst>
              <a:ext uri="{FF2B5EF4-FFF2-40B4-BE49-F238E27FC236}">
                <a16:creationId xmlns:a16="http://schemas.microsoft.com/office/drawing/2014/main" id="{40F52617-3C8F-4827-AD1F-8BA85C1047D6}"/>
              </a:ext>
            </a:extLst>
          </p:cNvPr>
          <p:cNvGrpSpPr/>
          <p:nvPr/>
        </p:nvGrpSpPr>
        <p:grpSpPr>
          <a:xfrm>
            <a:off x="6982931" y="3063869"/>
            <a:ext cx="964440" cy="291600"/>
            <a:chOff x="6982931" y="3063869"/>
            <a:chExt cx="964440" cy="291600"/>
          </a:xfrm>
        </p:grpSpPr>
        <mc:AlternateContent xmlns:mc="http://schemas.openxmlformats.org/markup-compatibility/2006" xmlns:p14="http://schemas.microsoft.com/office/powerpoint/2010/main">
          <mc:Choice Requires="p14">
            <p:contentPart p14:bwMode="auto" r:id="rId326">
              <p14:nvContentPartPr>
                <p14:cNvPr id="205" name="Ink 204">
                  <a:extLst>
                    <a:ext uri="{FF2B5EF4-FFF2-40B4-BE49-F238E27FC236}">
                      <a16:creationId xmlns:a16="http://schemas.microsoft.com/office/drawing/2014/main" id="{CB59C13B-1432-47A7-A56F-1B0F22635CD5}"/>
                    </a:ext>
                  </a:extLst>
                </p14:cNvPr>
                <p14:cNvContentPartPr/>
                <p14:nvPr/>
              </p14:nvContentPartPr>
              <p14:xfrm>
                <a:off x="7047731" y="3125789"/>
                <a:ext cx="29160" cy="179640"/>
              </p14:xfrm>
            </p:contentPart>
          </mc:Choice>
          <mc:Fallback xmlns="">
            <p:pic>
              <p:nvPicPr>
                <p:cNvPr id="205" name="Ink 204">
                  <a:extLst>
                    <a:ext uri="{FF2B5EF4-FFF2-40B4-BE49-F238E27FC236}">
                      <a16:creationId xmlns:a16="http://schemas.microsoft.com/office/drawing/2014/main" id="{CB59C13B-1432-47A7-A56F-1B0F22635CD5}"/>
                    </a:ext>
                  </a:extLst>
                </p:cNvPr>
                <p:cNvPicPr/>
                <p:nvPr/>
              </p:nvPicPr>
              <p:blipFill>
                <a:blip r:embed="rId327"/>
                <a:stretch>
                  <a:fillRect/>
                </a:stretch>
              </p:blipFill>
              <p:spPr>
                <a:xfrm>
                  <a:off x="7011731" y="3089789"/>
                  <a:ext cx="1008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6" name="Ink 205">
                  <a:extLst>
                    <a:ext uri="{FF2B5EF4-FFF2-40B4-BE49-F238E27FC236}">
                      <a16:creationId xmlns:a16="http://schemas.microsoft.com/office/drawing/2014/main" id="{646762A2-1573-4C0F-8823-3D779AF3B5EC}"/>
                    </a:ext>
                  </a:extLst>
                </p14:cNvPr>
                <p14:cNvContentPartPr/>
                <p14:nvPr/>
              </p14:nvContentPartPr>
              <p14:xfrm>
                <a:off x="6982931" y="3208229"/>
                <a:ext cx="145440" cy="36000"/>
              </p14:xfrm>
            </p:contentPart>
          </mc:Choice>
          <mc:Fallback xmlns="">
            <p:pic>
              <p:nvPicPr>
                <p:cNvPr id="206" name="Ink 205">
                  <a:extLst>
                    <a:ext uri="{FF2B5EF4-FFF2-40B4-BE49-F238E27FC236}">
                      <a16:creationId xmlns:a16="http://schemas.microsoft.com/office/drawing/2014/main" id="{646762A2-1573-4C0F-8823-3D779AF3B5EC}"/>
                    </a:ext>
                  </a:extLst>
                </p:cNvPr>
                <p:cNvPicPr/>
                <p:nvPr/>
              </p:nvPicPr>
              <p:blipFill>
                <a:blip r:embed="rId329"/>
                <a:stretch>
                  <a:fillRect/>
                </a:stretch>
              </p:blipFill>
              <p:spPr>
                <a:xfrm>
                  <a:off x="6946931" y="3172589"/>
                  <a:ext cx="217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07" name="Ink 206">
                  <a:extLst>
                    <a:ext uri="{FF2B5EF4-FFF2-40B4-BE49-F238E27FC236}">
                      <a16:creationId xmlns:a16="http://schemas.microsoft.com/office/drawing/2014/main" id="{0E0F64A6-63C8-4862-8D10-F00A4AB02CFC}"/>
                    </a:ext>
                  </a:extLst>
                </p14:cNvPr>
                <p14:cNvContentPartPr/>
                <p14:nvPr/>
              </p14:nvContentPartPr>
              <p14:xfrm>
                <a:off x="7233491" y="3086909"/>
                <a:ext cx="202320" cy="268560"/>
              </p14:xfrm>
            </p:contentPart>
          </mc:Choice>
          <mc:Fallback xmlns="">
            <p:pic>
              <p:nvPicPr>
                <p:cNvPr id="207" name="Ink 206">
                  <a:extLst>
                    <a:ext uri="{FF2B5EF4-FFF2-40B4-BE49-F238E27FC236}">
                      <a16:creationId xmlns:a16="http://schemas.microsoft.com/office/drawing/2014/main" id="{0E0F64A6-63C8-4862-8D10-F00A4AB02CFC}"/>
                    </a:ext>
                  </a:extLst>
                </p:cNvPr>
                <p:cNvPicPr/>
                <p:nvPr/>
              </p:nvPicPr>
              <p:blipFill>
                <a:blip r:embed="rId331"/>
                <a:stretch>
                  <a:fillRect/>
                </a:stretch>
              </p:blipFill>
              <p:spPr>
                <a:xfrm>
                  <a:off x="7197491" y="3051269"/>
                  <a:ext cx="27396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08" name="Ink 207">
                  <a:extLst>
                    <a:ext uri="{FF2B5EF4-FFF2-40B4-BE49-F238E27FC236}">
                      <a16:creationId xmlns:a16="http://schemas.microsoft.com/office/drawing/2014/main" id="{9EB4CB2A-4B17-4AB0-B25E-C1CA8ED5A3D5}"/>
                    </a:ext>
                  </a:extLst>
                </p14:cNvPr>
                <p14:cNvContentPartPr/>
                <p14:nvPr/>
              </p14:nvContentPartPr>
              <p14:xfrm>
                <a:off x="7574051" y="3081869"/>
                <a:ext cx="107640" cy="245520"/>
              </p14:xfrm>
            </p:contentPart>
          </mc:Choice>
          <mc:Fallback xmlns="">
            <p:pic>
              <p:nvPicPr>
                <p:cNvPr id="208" name="Ink 207">
                  <a:extLst>
                    <a:ext uri="{FF2B5EF4-FFF2-40B4-BE49-F238E27FC236}">
                      <a16:creationId xmlns:a16="http://schemas.microsoft.com/office/drawing/2014/main" id="{9EB4CB2A-4B17-4AB0-B25E-C1CA8ED5A3D5}"/>
                    </a:ext>
                  </a:extLst>
                </p:cNvPr>
                <p:cNvPicPr/>
                <p:nvPr/>
              </p:nvPicPr>
              <p:blipFill>
                <a:blip r:embed="rId333"/>
                <a:stretch>
                  <a:fillRect/>
                </a:stretch>
              </p:blipFill>
              <p:spPr>
                <a:xfrm>
                  <a:off x="7538051" y="3046229"/>
                  <a:ext cx="1792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09" name="Ink 208">
                  <a:extLst>
                    <a:ext uri="{FF2B5EF4-FFF2-40B4-BE49-F238E27FC236}">
                      <a16:creationId xmlns:a16="http://schemas.microsoft.com/office/drawing/2014/main" id="{4B2CD757-0EA4-4309-B517-355E1FF88FF9}"/>
                    </a:ext>
                  </a:extLst>
                </p14:cNvPr>
                <p14:cNvContentPartPr/>
                <p14:nvPr/>
              </p14:nvContentPartPr>
              <p14:xfrm>
                <a:off x="7790771" y="3063869"/>
                <a:ext cx="156600" cy="260640"/>
              </p14:xfrm>
            </p:contentPart>
          </mc:Choice>
          <mc:Fallback xmlns="">
            <p:pic>
              <p:nvPicPr>
                <p:cNvPr id="209" name="Ink 208">
                  <a:extLst>
                    <a:ext uri="{FF2B5EF4-FFF2-40B4-BE49-F238E27FC236}">
                      <a16:creationId xmlns:a16="http://schemas.microsoft.com/office/drawing/2014/main" id="{4B2CD757-0EA4-4309-B517-355E1FF88FF9}"/>
                    </a:ext>
                  </a:extLst>
                </p:cNvPr>
                <p:cNvPicPr/>
                <p:nvPr/>
              </p:nvPicPr>
              <p:blipFill>
                <a:blip r:embed="rId335"/>
                <a:stretch>
                  <a:fillRect/>
                </a:stretch>
              </p:blipFill>
              <p:spPr>
                <a:xfrm>
                  <a:off x="7754771" y="3028229"/>
                  <a:ext cx="228240" cy="332280"/>
                </a:xfrm>
                <a:prstGeom prst="rect">
                  <a:avLst/>
                </a:prstGeom>
              </p:spPr>
            </p:pic>
          </mc:Fallback>
        </mc:AlternateContent>
      </p:grpSp>
      <p:grpSp>
        <p:nvGrpSpPr>
          <p:cNvPr id="213" name="Group 212">
            <a:extLst>
              <a:ext uri="{FF2B5EF4-FFF2-40B4-BE49-F238E27FC236}">
                <a16:creationId xmlns:a16="http://schemas.microsoft.com/office/drawing/2014/main" id="{6378D239-F53B-4F5D-8CF6-58A2D1FBEBC9}"/>
              </a:ext>
            </a:extLst>
          </p:cNvPr>
          <p:cNvGrpSpPr/>
          <p:nvPr/>
        </p:nvGrpSpPr>
        <p:grpSpPr>
          <a:xfrm>
            <a:off x="8200811" y="3131909"/>
            <a:ext cx="387720" cy="205200"/>
            <a:chOff x="8200811" y="3131909"/>
            <a:chExt cx="387720" cy="205200"/>
          </a:xfrm>
        </p:grpSpPr>
        <mc:AlternateContent xmlns:mc="http://schemas.openxmlformats.org/markup-compatibility/2006" xmlns:p14="http://schemas.microsoft.com/office/powerpoint/2010/main">
          <mc:Choice Requires="p14">
            <p:contentPart p14:bwMode="auto" r:id="rId336">
              <p14:nvContentPartPr>
                <p14:cNvPr id="210" name="Ink 209">
                  <a:extLst>
                    <a:ext uri="{FF2B5EF4-FFF2-40B4-BE49-F238E27FC236}">
                      <a16:creationId xmlns:a16="http://schemas.microsoft.com/office/drawing/2014/main" id="{90C3FA90-1CAB-47ED-BF1A-F86AE2BA7042}"/>
                    </a:ext>
                  </a:extLst>
                </p14:cNvPr>
                <p14:cNvContentPartPr/>
                <p14:nvPr/>
              </p14:nvContentPartPr>
              <p14:xfrm>
                <a:off x="8200811" y="3160349"/>
                <a:ext cx="148680" cy="148320"/>
              </p14:xfrm>
            </p:contentPart>
          </mc:Choice>
          <mc:Fallback xmlns="">
            <p:pic>
              <p:nvPicPr>
                <p:cNvPr id="210" name="Ink 209">
                  <a:extLst>
                    <a:ext uri="{FF2B5EF4-FFF2-40B4-BE49-F238E27FC236}">
                      <a16:creationId xmlns:a16="http://schemas.microsoft.com/office/drawing/2014/main" id="{90C3FA90-1CAB-47ED-BF1A-F86AE2BA7042}"/>
                    </a:ext>
                  </a:extLst>
                </p:cNvPr>
                <p:cNvPicPr/>
                <p:nvPr/>
              </p:nvPicPr>
              <p:blipFill>
                <a:blip r:embed="rId337"/>
                <a:stretch>
                  <a:fillRect/>
                </a:stretch>
              </p:blipFill>
              <p:spPr>
                <a:xfrm>
                  <a:off x="8164811" y="3124349"/>
                  <a:ext cx="220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1" name="Ink 210">
                  <a:extLst>
                    <a:ext uri="{FF2B5EF4-FFF2-40B4-BE49-F238E27FC236}">
                      <a16:creationId xmlns:a16="http://schemas.microsoft.com/office/drawing/2014/main" id="{FB7EA0CA-FE8F-4340-AE32-76475ED97BF0}"/>
                    </a:ext>
                  </a:extLst>
                </p14:cNvPr>
                <p14:cNvContentPartPr/>
                <p14:nvPr/>
              </p14:nvContentPartPr>
              <p14:xfrm>
                <a:off x="8480891" y="3181589"/>
                <a:ext cx="46440" cy="36360"/>
              </p14:xfrm>
            </p:contentPart>
          </mc:Choice>
          <mc:Fallback xmlns="">
            <p:pic>
              <p:nvPicPr>
                <p:cNvPr id="211" name="Ink 210">
                  <a:extLst>
                    <a:ext uri="{FF2B5EF4-FFF2-40B4-BE49-F238E27FC236}">
                      <a16:creationId xmlns:a16="http://schemas.microsoft.com/office/drawing/2014/main" id="{FB7EA0CA-FE8F-4340-AE32-76475ED97BF0}"/>
                    </a:ext>
                  </a:extLst>
                </p:cNvPr>
                <p:cNvPicPr/>
                <p:nvPr/>
              </p:nvPicPr>
              <p:blipFill>
                <a:blip r:embed="rId339"/>
                <a:stretch>
                  <a:fillRect/>
                </a:stretch>
              </p:blipFill>
              <p:spPr>
                <a:xfrm>
                  <a:off x="8445251" y="3145589"/>
                  <a:ext cx="118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12" name="Ink 211">
                  <a:extLst>
                    <a:ext uri="{FF2B5EF4-FFF2-40B4-BE49-F238E27FC236}">
                      <a16:creationId xmlns:a16="http://schemas.microsoft.com/office/drawing/2014/main" id="{C8050321-AAE9-4D1D-888D-972DE781893D}"/>
                    </a:ext>
                  </a:extLst>
                </p14:cNvPr>
                <p14:cNvContentPartPr/>
                <p14:nvPr/>
              </p14:nvContentPartPr>
              <p14:xfrm>
                <a:off x="8393411" y="3131909"/>
                <a:ext cx="195120" cy="205200"/>
              </p14:xfrm>
            </p:contentPart>
          </mc:Choice>
          <mc:Fallback xmlns="">
            <p:pic>
              <p:nvPicPr>
                <p:cNvPr id="212" name="Ink 211">
                  <a:extLst>
                    <a:ext uri="{FF2B5EF4-FFF2-40B4-BE49-F238E27FC236}">
                      <a16:creationId xmlns:a16="http://schemas.microsoft.com/office/drawing/2014/main" id="{C8050321-AAE9-4D1D-888D-972DE781893D}"/>
                    </a:ext>
                  </a:extLst>
                </p:cNvPr>
                <p:cNvPicPr/>
                <p:nvPr/>
              </p:nvPicPr>
              <p:blipFill>
                <a:blip r:embed="rId341"/>
                <a:stretch>
                  <a:fillRect/>
                </a:stretch>
              </p:blipFill>
              <p:spPr>
                <a:xfrm>
                  <a:off x="8357411" y="3095909"/>
                  <a:ext cx="266760" cy="276840"/>
                </a:xfrm>
                <a:prstGeom prst="rect">
                  <a:avLst/>
                </a:prstGeom>
              </p:spPr>
            </p:pic>
          </mc:Fallback>
        </mc:AlternateContent>
      </p:grpSp>
      <p:grpSp>
        <p:nvGrpSpPr>
          <p:cNvPr id="219" name="Group 218">
            <a:extLst>
              <a:ext uri="{FF2B5EF4-FFF2-40B4-BE49-F238E27FC236}">
                <a16:creationId xmlns:a16="http://schemas.microsoft.com/office/drawing/2014/main" id="{AC789B7A-774E-4ACB-9DE1-85F1800E6C4E}"/>
              </a:ext>
            </a:extLst>
          </p:cNvPr>
          <p:cNvGrpSpPr/>
          <p:nvPr/>
        </p:nvGrpSpPr>
        <p:grpSpPr>
          <a:xfrm>
            <a:off x="168491" y="3587309"/>
            <a:ext cx="227880" cy="321840"/>
            <a:chOff x="168491" y="3587309"/>
            <a:chExt cx="227880" cy="321840"/>
          </a:xfrm>
        </p:grpSpPr>
        <mc:AlternateContent xmlns:mc="http://schemas.openxmlformats.org/markup-compatibility/2006" xmlns:p14="http://schemas.microsoft.com/office/powerpoint/2010/main">
          <mc:Choice Requires="p14">
            <p:contentPart p14:bwMode="auto" r:id="rId342">
              <p14:nvContentPartPr>
                <p14:cNvPr id="216" name="Ink 215">
                  <a:extLst>
                    <a:ext uri="{FF2B5EF4-FFF2-40B4-BE49-F238E27FC236}">
                      <a16:creationId xmlns:a16="http://schemas.microsoft.com/office/drawing/2014/main" id="{52E74CA7-294B-4B76-900B-AF073A4B497C}"/>
                    </a:ext>
                  </a:extLst>
                </p14:cNvPr>
                <p14:cNvContentPartPr/>
                <p14:nvPr/>
              </p14:nvContentPartPr>
              <p14:xfrm>
                <a:off x="248051" y="3675149"/>
                <a:ext cx="148320" cy="189720"/>
              </p14:xfrm>
            </p:contentPart>
          </mc:Choice>
          <mc:Fallback xmlns="">
            <p:pic>
              <p:nvPicPr>
                <p:cNvPr id="216" name="Ink 215">
                  <a:extLst>
                    <a:ext uri="{FF2B5EF4-FFF2-40B4-BE49-F238E27FC236}">
                      <a16:creationId xmlns:a16="http://schemas.microsoft.com/office/drawing/2014/main" id="{52E74CA7-294B-4B76-900B-AF073A4B497C}"/>
                    </a:ext>
                  </a:extLst>
                </p:cNvPr>
                <p:cNvPicPr/>
                <p:nvPr/>
              </p:nvPicPr>
              <p:blipFill>
                <a:blip r:embed="rId343"/>
                <a:stretch>
                  <a:fillRect/>
                </a:stretch>
              </p:blipFill>
              <p:spPr>
                <a:xfrm>
                  <a:off x="212411" y="3639149"/>
                  <a:ext cx="219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17" name="Ink 216">
                  <a:extLst>
                    <a:ext uri="{FF2B5EF4-FFF2-40B4-BE49-F238E27FC236}">
                      <a16:creationId xmlns:a16="http://schemas.microsoft.com/office/drawing/2014/main" id="{495ED393-8FF4-421C-94D0-58B2D95DB0BB}"/>
                    </a:ext>
                  </a:extLst>
                </p14:cNvPr>
                <p14:cNvContentPartPr/>
                <p14:nvPr/>
              </p14:nvContentPartPr>
              <p14:xfrm>
                <a:off x="210251" y="3587309"/>
                <a:ext cx="179640" cy="321840"/>
              </p14:xfrm>
            </p:contentPart>
          </mc:Choice>
          <mc:Fallback xmlns="">
            <p:pic>
              <p:nvPicPr>
                <p:cNvPr id="217" name="Ink 216">
                  <a:extLst>
                    <a:ext uri="{FF2B5EF4-FFF2-40B4-BE49-F238E27FC236}">
                      <a16:creationId xmlns:a16="http://schemas.microsoft.com/office/drawing/2014/main" id="{495ED393-8FF4-421C-94D0-58B2D95DB0BB}"/>
                    </a:ext>
                  </a:extLst>
                </p:cNvPr>
                <p:cNvPicPr/>
                <p:nvPr/>
              </p:nvPicPr>
              <p:blipFill>
                <a:blip r:embed="rId345"/>
                <a:stretch>
                  <a:fillRect/>
                </a:stretch>
              </p:blipFill>
              <p:spPr>
                <a:xfrm>
                  <a:off x="174611" y="3551309"/>
                  <a:ext cx="2512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18" name="Ink 217">
                  <a:extLst>
                    <a:ext uri="{FF2B5EF4-FFF2-40B4-BE49-F238E27FC236}">
                      <a16:creationId xmlns:a16="http://schemas.microsoft.com/office/drawing/2014/main" id="{F5A38A8C-32DC-41C9-9BBB-E84049551394}"/>
                    </a:ext>
                  </a:extLst>
                </p14:cNvPr>
                <p14:cNvContentPartPr/>
                <p14:nvPr/>
              </p14:nvContentPartPr>
              <p14:xfrm>
                <a:off x="168491" y="3750029"/>
                <a:ext cx="208440" cy="62280"/>
              </p14:xfrm>
            </p:contentPart>
          </mc:Choice>
          <mc:Fallback xmlns="">
            <p:pic>
              <p:nvPicPr>
                <p:cNvPr id="218" name="Ink 217">
                  <a:extLst>
                    <a:ext uri="{FF2B5EF4-FFF2-40B4-BE49-F238E27FC236}">
                      <a16:creationId xmlns:a16="http://schemas.microsoft.com/office/drawing/2014/main" id="{F5A38A8C-32DC-41C9-9BBB-E84049551394}"/>
                    </a:ext>
                  </a:extLst>
                </p:cNvPr>
                <p:cNvPicPr/>
                <p:nvPr/>
              </p:nvPicPr>
              <p:blipFill>
                <a:blip r:embed="rId347"/>
                <a:stretch>
                  <a:fillRect/>
                </a:stretch>
              </p:blipFill>
              <p:spPr>
                <a:xfrm>
                  <a:off x="132491" y="3714389"/>
                  <a:ext cx="280080" cy="133920"/>
                </a:xfrm>
                <a:prstGeom prst="rect">
                  <a:avLst/>
                </a:prstGeom>
              </p:spPr>
            </p:pic>
          </mc:Fallback>
        </mc:AlternateContent>
      </p:grpSp>
    </p:spTree>
    <p:extLst>
      <p:ext uri="{BB962C8B-B14F-4D97-AF65-F5344CB8AC3E}">
        <p14:creationId xmlns:p14="http://schemas.microsoft.com/office/powerpoint/2010/main" val="382152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434FC80-18F5-4FBB-AB77-4C241202198C}"/>
                  </a:ext>
                </a:extLst>
              </p14:cNvPr>
              <p14:cNvContentPartPr/>
              <p14:nvPr/>
            </p14:nvContentPartPr>
            <p14:xfrm>
              <a:off x="1107371" y="843389"/>
              <a:ext cx="279720" cy="336960"/>
            </p14:xfrm>
          </p:contentPart>
        </mc:Choice>
        <mc:Fallback xmlns="">
          <p:pic>
            <p:nvPicPr>
              <p:cNvPr id="2" name="Ink 1">
                <a:extLst>
                  <a:ext uri="{FF2B5EF4-FFF2-40B4-BE49-F238E27FC236}">
                    <a16:creationId xmlns:a16="http://schemas.microsoft.com/office/drawing/2014/main" id="{C434FC80-18F5-4FBB-AB77-4C241202198C}"/>
                  </a:ext>
                </a:extLst>
              </p:cNvPr>
              <p:cNvPicPr/>
              <p:nvPr/>
            </p:nvPicPr>
            <p:blipFill>
              <a:blip r:embed="rId3"/>
              <a:stretch>
                <a:fillRect/>
              </a:stretch>
            </p:blipFill>
            <p:spPr>
              <a:xfrm>
                <a:off x="1071371" y="807389"/>
                <a:ext cx="351360" cy="408600"/>
              </a:xfrm>
              <a:prstGeom prst="rect">
                <a:avLst/>
              </a:prstGeom>
            </p:spPr>
          </p:pic>
        </mc:Fallback>
      </mc:AlternateContent>
      <p:grpSp>
        <p:nvGrpSpPr>
          <p:cNvPr id="17" name="Group 16">
            <a:extLst>
              <a:ext uri="{FF2B5EF4-FFF2-40B4-BE49-F238E27FC236}">
                <a16:creationId xmlns:a16="http://schemas.microsoft.com/office/drawing/2014/main" id="{987EFC00-F9FE-4AE0-A4C2-697380D61532}"/>
              </a:ext>
            </a:extLst>
          </p:cNvPr>
          <p:cNvGrpSpPr/>
          <p:nvPr/>
        </p:nvGrpSpPr>
        <p:grpSpPr>
          <a:xfrm>
            <a:off x="1718651" y="802709"/>
            <a:ext cx="2448360" cy="405000"/>
            <a:chOff x="1718651" y="802709"/>
            <a:chExt cx="2448360" cy="4050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7580040-483A-456C-B759-6CAB043912E8}"/>
                    </a:ext>
                  </a:extLst>
                </p14:cNvPr>
                <p14:cNvContentPartPr/>
                <p14:nvPr/>
              </p14:nvContentPartPr>
              <p14:xfrm>
                <a:off x="1807571" y="917909"/>
                <a:ext cx="48960" cy="189000"/>
              </p14:xfrm>
            </p:contentPart>
          </mc:Choice>
          <mc:Fallback xmlns="">
            <p:pic>
              <p:nvPicPr>
                <p:cNvPr id="3" name="Ink 2">
                  <a:extLst>
                    <a:ext uri="{FF2B5EF4-FFF2-40B4-BE49-F238E27FC236}">
                      <a16:creationId xmlns:a16="http://schemas.microsoft.com/office/drawing/2014/main" id="{27580040-483A-456C-B759-6CAB043912E8}"/>
                    </a:ext>
                  </a:extLst>
                </p:cNvPr>
                <p:cNvPicPr/>
                <p:nvPr/>
              </p:nvPicPr>
              <p:blipFill>
                <a:blip r:embed="rId5"/>
                <a:stretch>
                  <a:fillRect/>
                </a:stretch>
              </p:blipFill>
              <p:spPr>
                <a:xfrm>
                  <a:off x="1771931" y="882269"/>
                  <a:ext cx="1206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4C14AE7-502A-433D-AE6B-062D584199C5}"/>
                    </a:ext>
                  </a:extLst>
                </p14:cNvPr>
                <p14:cNvContentPartPr/>
                <p14:nvPr/>
              </p14:nvContentPartPr>
              <p14:xfrm>
                <a:off x="1718651" y="1001069"/>
                <a:ext cx="203760" cy="23400"/>
              </p14:xfrm>
            </p:contentPart>
          </mc:Choice>
          <mc:Fallback xmlns="">
            <p:pic>
              <p:nvPicPr>
                <p:cNvPr id="4" name="Ink 3">
                  <a:extLst>
                    <a:ext uri="{FF2B5EF4-FFF2-40B4-BE49-F238E27FC236}">
                      <a16:creationId xmlns:a16="http://schemas.microsoft.com/office/drawing/2014/main" id="{F4C14AE7-502A-433D-AE6B-062D584199C5}"/>
                    </a:ext>
                  </a:extLst>
                </p:cNvPr>
                <p:cNvPicPr/>
                <p:nvPr/>
              </p:nvPicPr>
              <p:blipFill>
                <a:blip r:embed="rId7"/>
                <a:stretch>
                  <a:fillRect/>
                </a:stretch>
              </p:blipFill>
              <p:spPr>
                <a:xfrm>
                  <a:off x="1683011" y="965429"/>
                  <a:ext cx="275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CC3597FB-ABC0-47C6-84BD-A68F3F978DAC}"/>
                    </a:ext>
                  </a:extLst>
                </p14:cNvPr>
                <p14:cNvContentPartPr/>
                <p14:nvPr/>
              </p14:nvContentPartPr>
              <p14:xfrm>
                <a:off x="2210051" y="802709"/>
                <a:ext cx="81720" cy="122040"/>
              </p14:xfrm>
            </p:contentPart>
          </mc:Choice>
          <mc:Fallback xmlns="">
            <p:pic>
              <p:nvPicPr>
                <p:cNvPr id="5" name="Ink 4">
                  <a:extLst>
                    <a:ext uri="{FF2B5EF4-FFF2-40B4-BE49-F238E27FC236}">
                      <a16:creationId xmlns:a16="http://schemas.microsoft.com/office/drawing/2014/main" id="{CC3597FB-ABC0-47C6-84BD-A68F3F978DAC}"/>
                    </a:ext>
                  </a:extLst>
                </p:cNvPr>
                <p:cNvPicPr/>
                <p:nvPr/>
              </p:nvPicPr>
              <p:blipFill>
                <a:blip r:embed="rId9"/>
                <a:stretch>
                  <a:fillRect/>
                </a:stretch>
              </p:blipFill>
              <p:spPr>
                <a:xfrm>
                  <a:off x="2174411" y="767069"/>
                  <a:ext cx="153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2816B886-6E6B-45F9-B525-FA9778EBF040}"/>
                    </a:ext>
                  </a:extLst>
                </p14:cNvPr>
                <p14:cNvContentPartPr/>
                <p14:nvPr/>
              </p14:nvContentPartPr>
              <p14:xfrm>
                <a:off x="2354051" y="803429"/>
                <a:ext cx="99720" cy="309960"/>
              </p14:xfrm>
            </p:contentPart>
          </mc:Choice>
          <mc:Fallback xmlns="">
            <p:pic>
              <p:nvPicPr>
                <p:cNvPr id="6" name="Ink 5">
                  <a:extLst>
                    <a:ext uri="{FF2B5EF4-FFF2-40B4-BE49-F238E27FC236}">
                      <a16:creationId xmlns:a16="http://schemas.microsoft.com/office/drawing/2014/main" id="{2816B886-6E6B-45F9-B525-FA9778EBF040}"/>
                    </a:ext>
                  </a:extLst>
                </p:cNvPr>
                <p:cNvPicPr/>
                <p:nvPr/>
              </p:nvPicPr>
              <p:blipFill>
                <a:blip r:embed="rId11"/>
                <a:stretch>
                  <a:fillRect/>
                </a:stretch>
              </p:blipFill>
              <p:spPr>
                <a:xfrm>
                  <a:off x="2318051" y="767429"/>
                  <a:ext cx="1713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2552086F-632F-417C-92A1-4E8BCB9ED487}"/>
                    </a:ext>
                  </a:extLst>
                </p14:cNvPr>
                <p14:cNvContentPartPr/>
                <p14:nvPr/>
              </p14:nvContentPartPr>
              <p14:xfrm>
                <a:off x="2486171" y="969389"/>
                <a:ext cx="165600" cy="155880"/>
              </p14:xfrm>
            </p:contentPart>
          </mc:Choice>
          <mc:Fallback xmlns="">
            <p:pic>
              <p:nvPicPr>
                <p:cNvPr id="7" name="Ink 6">
                  <a:extLst>
                    <a:ext uri="{FF2B5EF4-FFF2-40B4-BE49-F238E27FC236}">
                      <a16:creationId xmlns:a16="http://schemas.microsoft.com/office/drawing/2014/main" id="{2552086F-632F-417C-92A1-4E8BCB9ED487}"/>
                    </a:ext>
                  </a:extLst>
                </p:cNvPr>
                <p:cNvPicPr/>
                <p:nvPr/>
              </p:nvPicPr>
              <p:blipFill>
                <a:blip r:embed="rId13"/>
                <a:stretch>
                  <a:fillRect/>
                </a:stretch>
              </p:blipFill>
              <p:spPr>
                <a:xfrm>
                  <a:off x="2450531" y="933749"/>
                  <a:ext cx="237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B1406C85-EAAA-4D09-B31E-AD5DA38326FC}"/>
                    </a:ext>
                  </a:extLst>
                </p14:cNvPr>
                <p14:cNvContentPartPr/>
                <p14:nvPr/>
              </p14:nvContentPartPr>
              <p14:xfrm>
                <a:off x="2810171" y="867509"/>
                <a:ext cx="233280" cy="266400"/>
              </p14:xfrm>
            </p:contentPart>
          </mc:Choice>
          <mc:Fallback xmlns="">
            <p:pic>
              <p:nvPicPr>
                <p:cNvPr id="10" name="Ink 9">
                  <a:extLst>
                    <a:ext uri="{FF2B5EF4-FFF2-40B4-BE49-F238E27FC236}">
                      <a16:creationId xmlns:a16="http://schemas.microsoft.com/office/drawing/2014/main" id="{B1406C85-EAAA-4D09-B31E-AD5DA38326FC}"/>
                    </a:ext>
                  </a:extLst>
                </p:cNvPr>
                <p:cNvPicPr/>
                <p:nvPr/>
              </p:nvPicPr>
              <p:blipFill>
                <a:blip r:embed="rId15"/>
                <a:stretch>
                  <a:fillRect/>
                </a:stretch>
              </p:blipFill>
              <p:spPr>
                <a:xfrm>
                  <a:off x="2774531" y="831509"/>
                  <a:ext cx="3049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061C51A4-C19F-4D74-BEE0-631973475B81}"/>
                    </a:ext>
                  </a:extLst>
                </p14:cNvPr>
                <p14:cNvContentPartPr/>
                <p14:nvPr/>
              </p14:nvContentPartPr>
              <p14:xfrm>
                <a:off x="3183491" y="1072349"/>
                <a:ext cx="167760" cy="135360"/>
              </p14:xfrm>
            </p:contentPart>
          </mc:Choice>
          <mc:Fallback xmlns="">
            <p:pic>
              <p:nvPicPr>
                <p:cNvPr id="11" name="Ink 10">
                  <a:extLst>
                    <a:ext uri="{FF2B5EF4-FFF2-40B4-BE49-F238E27FC236}">
                      <a16:creationId xmlns:a16="http://schemas.microsoft.com/office/drawing/2014/main" id="{061C51A4-C19F-4D74-BEE0-631973475B81}"/>
                    </a:ext>
                  </a:extLst>
                </p:cNvPr>
                <p:cNvPicPr/>
                <p:nvPr/>
              </p:nvPicPr>
              <p:blipFill>
                <a:blip r:embed="rId17"/>
                <a:stretch>
                  <a:fillRect/>
                </a:stretch>
              </p:blipFill>
              <p:spPr>
                <a:xfrm>
                  <a:off x="3147851" y="1036349"/>
                  <a:ext cx="239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7A68C12B-8D4A-447C-B9DE-BDA225253451}"/>
                    </a:ext>
                  </a:extLst>
                </p14:cNvPr>
                <p14:cNvContentPartPr/>
                <p14:nvPr/>
              </p14:nvContentPartPr>
              <p14:xfrm>
                <a:off x="3606131" y="903869"/>
                <a:ext cx="560880" cy="185760"/>
              </p14:xfrm>
            </p:contentPart>
          </mc:Choice>
          <mc:Fallback xmlns="">
            <p:pic>
              <p:nvPicPr>
                <p:cNvPr id="13" name="Ink 12">
                  <a:extLst>
                    <a:ext uri="{FF2B5EF4-FFF2-40B4-BE49-F238E27FC236}">
                      <a16:creationId xmlns:a16="http://schemas.microsoft.com/office/drawing/2014/main" id="{7A68C12B-8D4A-447C-B9DE-BDA225253451}"/>
                    </a:ext>
                  </a:extLst>
                </p:cNvPr>
                <p:cNvPicPr/>
                <p:nvPr/>
              </p:nvPicPr>
              <p:blipFill>
                <a:blip r:embed="rId19"/>
                <a:stretch>
                  <a:fillRect/>
                </a:stretch>
              </p:blipFill>
              <p:spPr>
                <a:xfrm>
                  <a:off x="3570131" y="867869"/>
                  <a:ext cx="632520" cy="257400"/>
                </a:xfrm>
                <a:prstGeom prst="rect">
                  <a:avLst/>
                </a:prstGeom>
              </p:spPr>
            </p:pic>
          </mc:Fallback>
        </mc:AlternateContent>
      </p:grpSp>
      <p:grpSp>
        <p:nvGrpSpPr>
          <p:cNvPr id="16" name="Group 15">
            <a:extLst>
              <a:ext uri="{FF2B5EF4-FFF2-40B4-BE49-F238E27FC236}">
                <a16:creationId xmlns:a16="http://schemas.microsoft.com/office/drawing/2014/main" id="{3F3488FE-C36F-43F2-8CF4-BF6F659C5120}"/>
              </a:ext>
            </a:extLst>
          </p:cNvPr>
          <p:cNvGrpSpPr/>
          <p:nvPr/>
        </p:nvGrpSpPr>
        <p:grpSpPr>
          <a:xfrm>
            <a:off x="4554731" y="808109"/>
            <a:ext cx="624240" cy="298440"/>
            <a:chOff x="4554731" y="808109"/>
            <a:chExt cx="624240" cy="298440"/>
          </a:xfrm>
        </p:grpSpPr>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C4590C07-9A39-4E5C-A4EE-C36AE74B4B0A}"/>
                    </a:ext>
                  </a:extLst>
                </p14:cNvPr>
                <p14:cNvContentPartPr/>
                <p14:nvPr/>
              </p14:nvContentPartPr>
              <p14:xfrm>
                <a:off x="4554731" y="808109"/>
                <a:ext cx="317160" cy="298440"/>
              </p14:xfrm>
            </p:contentPart>
          </mc:Choice>
          <mc:Fallback xmlns="">
            <p:pic>
              <p:nvPicPr>
                <p:cNvPr id="14" name="Ink 13">
                  <a:extLst>
                    <a:ext uri="{FF2B5EF4-FFF2-40B4-BE49-F238E27FC236}">
                      <a16:creationId xmlns:a16="http://schemas.microsoft.com/office/drawing/2014/main" id="{C4590C07-9A39-4E5C-A4EE-C36AE74B4B0A}"/>
                    </a:ext>
                  </a:extLst>
                </p:cNvPr>
                <p:cNvPicPr/>
                <p:nvPr/>
              </p:nvPicPr>
              <p:blipFill>
                <a:blip r:embed="rId21"/>
                <a:stretch>
                  <a:fillRect/>
                </a:stretch>
              </p:blipFill>
              <p:spPr>
                <a:xfrm>
                  <a:off x="4518731" y="772109"/>
                  <a:ext cx="3888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B26294BF-F775-4EFB-ACF2-E1EE7ECD3119}"/>
                    </a:ext>
                  </a:extLst>
                </p14:cNvPr>
                <p14:cNvContentPartPr/>
                <p14:nvPr/>
              </p14:nvContentPartPr>
              <p14:xfrm>
                <a:off x="4916531" y="854549"/>
                <a:ext cx="262440" cy="231480"/>
              </p14:xfrm>
            </p:contentPart>
          </mc:Choice>
          <mc:Fallback xmlns="">
            <p:pic>
              <p:nvPicPr>
                <p:cNvPr id="15" name="Ink 14">
                  <a:extLst>
                    <a:ext uri="{FF2B5EF4-FFF2-40B4-BE49-F238E27FC236}">
                      <a16:creationId xmlns:a16="http://schemas.microsoft.com/office/drawing/2014/main" id="{B26294BF-F775-4EFB-ACF2-E1EE7ECD3119}"/>
                    </a:ext>
                  </a:extLst>
                </p:cNvPr>
                <p:cNvPicPr/>
                <p:nvPr/>
              </p:nvPicPr>
              <p:blipFill>
                <a:blip r:embed="rId23"/>
                <a:stretch>
                  <a:fillRect/>
                </a:stretch>
              </p:blipFill>
              <p:spPr>
                <a:xfrm>
                  <a:off x="4880891" y="818549"/>
                  <a:ext cx="334080" cy="303120"/>
                </a:xfrm>
                <a:prstGeom prst="rect">
                  <a:avLst/>
                </a:prstGeom>
              </p:spPr>
            </p:pic>
          </mc:Fallback>
        </mc:AlternateContent>
      </p:grpSp>
      <p:grpSp>
        <p:nvGrpSpPr>
          <p:cNvPr id="25" name="Group 24">
            <a:extLst>
              <a:ext uri="{FF2B5EF4-FFF2-40B4-BE49-F238E27FC236}">
                <a16:creationId xmlns:a16="http://schemas.microsoft.com/office/drawing/2014/main" id="{FCCEF839-3D2C-45F2-9EFB-A943FD55C5F1}"/>
              </a:ext>
            </a:extLst>
          </p:cNvPr>
          <p:cNvGrpSpPr/>
          <p:nvPr/>
        </p:nvGrpSpPr>
        <p:grpSpPr>
          <a:xfrm>
            <a:off x="5875571" y="757349"/>
            <a:ext cx="911520" cy="334440"/>
            <a:chOff x="5875571" y="757349"/>
            <a:chExt cx="911520" cy="33444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2866D11-8C2E-4DE8-9470-7FDE4BA0C620}"/>
                    </a:ext>
                  </a:extLst>
                </p14:cNvPr>
                <p14:cNvContentPartPr/>
                <p14:nvPr/>
              </p14:nvContentPartPr>
              <p14:xfrm>
                <a:off x="5875571" y="871829"/>
                <a:ext cx="260640" cy="213840"/>
              </p14:xfrm>
            </p:contentPart>
          </mc:Choice>
          <mc:Fallback xmlns="">
            <p:pic>
              <p:nvPicPr>
                <p:cNvPr id="18" name="Ink 17">
                  <a:extLst>
                    <a:ext uri="{FF2B5EF4-FFF2-40B4-BE49-F238E27FC236}">
                      <a16:creationId xmlns:a16="http://schemas.microsoft.com/office/drawing/2014/main" id="{C2866D11-8C2E-4DE8-9470-7FDE4BA0C620}"/>
                    </a:ext>
                  </a:extLst>
                </p:cNvPr>
                <p:cNvPicPr/>
                <p:nvPr/>
              </p:nvPicPr>
              <p:blipFill>
                <a:blip r:embed="rId25"/>
                <a:stretch>
                  <a:fillRect/>
                </a:stretch>
              </p:blipFill>
              <p:spPr>
                <a:xfrm>
                  <a:off x="5839571" y="836189"/>
                  <a:ext cx="3322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8B56FE95-1A39-47AC-88C0-6147A84DE7DF}"/>
                    </a:ext>
                  </a:extLst>
                </p14:cNvPr>
                <p14:cNvContentPartPr/>
                <p14:nvPr/>
              </p14:nvContentPartPr>
              <p14:xfrm>
                <a:off x="6247811" y="848429"/>
                <a:ext cx="16920" cy="243360"/>
              </p14:xfrm>
            </p:contentPart>
          </mc:Choice>
          <mc:Fallback xmlns="">
            <p:pic>
              <p:nvPicPr>
                <p:cNvPr id="19" name="Ink 18">
                  <a:extLst>
                    <a:ext uri="{FF2B5EF4-FFF2-40B4-BE49-F238E27FC236}">
                      <a16:creationId xmlns:a16="http://schemas.microsoft.com/office/drawing/2014/main" id="{8B56FE95-1A39-47AC-88C0-6147A84DE7DF}"/>
                    </a:ext>
                  </a:extLst>
                </p:cNvPr>
                <p:cNvPicPr/>
                <p:nvPr/>
              </p:nvPicPr>
              <p:blipFill>
                <a:blip r:embed="rId27"/>
                <a:stretch>
                  <a:fillRect/>
                </a:stretch>
              </p:blipFill>
              <p:spPr>
                <a:xfrm>
                  <a:off x="6211811" y="812789"/>
                  <a:ext cx="8856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F40705E-2200-4E00-BF4F-9A482DB3A8F2}"/>
                    </a:ext>
                  </a:extLst>
                </p14:cNvPr>
                <p14:cNvContentPartPr/>
                <p14:nvPr/>
              </p14:nvContentPartPr>
              <p14:xfrm>
                <a:off x="6402251" y="757349"/>
                <a:ext cx="26640" cy="315000"/>
              </p14:xfrm>
            </p:contentPart>
          </mc:Choice>
          <mc:Fallback xmlns="">
            <p:pic>
              <p:nvPicPr>
                <p:cNvPr id="20" name="Ink 19">
                  <a:extLst>
                    <a:ext uri="{FF2B5EF4-FFF2-40B4-BE49-F238E27FC236}">
                      <a16:creationId xmlns:a16="http://schemas.microsoft.com/office/drawing/2014/main" id="{8F40705E-2200-4E00-BF4F-9A482DB3A8F2}"/>
                    </a:ext>
                  </a:extLst>
                </p:cNvPr>
                <p:cNvPicPr/>
                <p:nvPr/>
              </p:nvPicPr>
              <p:blipFill>
                <a:blip r:embed="rId29"/>
                <a:stretch>
                  <a:fillRect/>
                </a:stretch>
              </p:blipFill>
              <p:spPr>
                <a:xfrm>
                  <a:off x="6366251" y="721709"/>
                  <a:ext cx="982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D31932A6-7EAB-4CB5-A06E-89770F3F7BD7}"/>
                    </a:ext>
                  </a:extLst>
                </p14:cNvPr>
                <p14:cNvContentPartPr/>
                <p14:nvPr/>
              </p14:nvContentPartPr>
              <p14:xfrm>
                <a:off x="6256091" y="985229"/>
                <a:ext cx="125280" cy="17640"/>
              </p14:xfrm>
            </p:contentPart>
          </mc:Choice>
          <mc:Fallback xmlns="">
            <p:pic>
              <p:nvPicPr>
                <p:cNvPr id="21" name="Ink 20">
                  <a:extLst>
                    <a:ext uri="{FF2B5EF4-FFF2-40B4-BE49-F238E27FC236}">
                      <a16:creationId xmlns:a16="http://schemas.microsoft.com/office/drawing/2014/main" id="{D31932A6-7EAB-4CB5-A06E-89770F3F7BD7}"/>
                    </a:ext>
                  </a:extLst>
                </p:cNvPr>
                <p:cNvPicPr/>
                <p:nvPr/>
              </p:nvPicPr>
              <p:blipFill>
                <a:blip r:embed="rId31"/>
                <a:stretch>
                  <a:fillRect/>
                </a:stretch>
              </p:blipFill>
              <p:spPr>
                <a:xfrm>
                  <a:off x="6220091" y="949229"/>
                  <a:ext cx="1969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A30C0622-7620-40A7-A8F9-A2BA88308625}"/>
                    </a:ext>
                  </a:extLst>
                </p14:cNvPr>
                <p14:cNvContentPartPr/>
                <p14:nvPr/>
              </p14:nvContentPartPr>
              <p14:xfrm>
                <a:off x="6564251" y="897389"/>
                <a:ext cx="179280" cy="14760"/>
              </p14:xfrm>
            </p:contentPart>
          </mc:Choice>
          <mc:Fallback xmlns="">
            <p:pic>
              <p:nvPicPr>
                <p:cNvPr id="22" name="Ink 21">
                  <a:extLst>
                    <a:ext uri="{FF2B5EF4-FFF2-40B4-BE49-F238E27FC236}">
                      <a16:creationId xmlns:a16="http://schemas.microsoft.com/office/drawing/2014/main" id="{A30C0622-7620-40A7-A8F9-A2BA88308625}"/>
                    </a:ext>
                  </a:extLst>
                </p:cNvPr>
                <p:cNvPicPr/>
                <p:nvPr/>
              </p:nvPicPr>
              <p:blipFill>
                <a:blip r:embed="rId33"/>
                <a:stretch>
                  <a:fillRect/>
                </a:stretch>
              </p:blipFill>
              <p:spPr>
                <a:xfrm>
                  <a:off x="6528611" y="861749"/>
                  <a:ext cx="2509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DF9B75E6-417D-4944-BE0B-236A4076173D}"/>
                    </a:ext>
                  </a:extLst>
                </p14:cNvPr>
                <p14:cNvContentPartPr/>
                <p14:nvPr/>
              </p14:nvContentPartPr>
              <p14:xfrm>
                <a:off x="6665771" y="1012229"/>
                <a:ext cx="121320" cy="17640"/>
              </p14:xfrm>
            </p:contentPart>
          </mc:Choice>
          <mc:Fallback xmlns="">
            <p:pic>
              <p:nvPicPr>
                <p:cNvPr id="23" name="Ink 22">
                  <a:extLst>
                    <a:ext uri="{FF2B5EF4-FFF2-40B4-BE49-F238E27FC236}">
                      <a16:creationId xmlns:a16="http://schemas.microsoft.com/office/drawing/2014/main" id="{DF9B75E6-417D-4944-BE0B-236A4076173D}"/>
                    </a:ext>
                  </a:extLst>
                </p:cNvPr>
                <p:cNvPicPr/>
                <p:nvPr/>
              </p:nvPicPr>
              <p:blipFill>
                <a:blip r:embed="rId35"/>
                <a:stretch>
                  <a:fillRect/>
                </a:stretch>
              </p:blipFill>
              <p:spPr>
                <a:xfrm>
                  <a:off x="6630131" y="976229"/>
                  <a:ext cx="19296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358E1EC3-97D0-4DA1-B06B-D0A51B8262AD}"/>
                  </a:ext>
                </a:extLst>
              </p14:cNvPr>
              <p14:cNvContentPartPr/>
              <p14:nvPr/>
            </p14:nvContentPartPr>
            <p14:xfrm>
              <a:off x="7064291" y="745109"/>
              <a:ext cx="176400" cy="348840"/>
            </p14:xfrm>
          </p:contentPart>
        </mc:Choice>
        <mc:Fallback xmlns="">
          <p:pic>
            <p:nvPicPr>
              <p:cNvPr id="24" name="Ink 23">
                <a:extLst>
                  <a:ext uri="{FF2B5EF4-FFF2-40B4-BE49-F238E27FC236}">
                    <a16:creationId xmlns:a16="http://schemas.microsoft.com/office/drawing/2014/main" id="{358E1EC3-97D0-4DA1-B06B-D0A51B8262AD}"/>
                  </a:ext>
                </a:extLst>
              </p:cNvPr>
              <p:cNvPicPr/>
              <p:nvPr/>
            </p:nvPicPr>
            <p:blipFill>
              <a:blip r:embed="rId37"/>
              <a:stretch>
                <a:fillRect/>
              </a:stretch>
            </p:blipFill>
            <p:spPr>
              <a:xfrm>
                <a:off x="7028651" y="709469"/>
                <a:ext cx="248040" cy="420480"/>
              </a:xfrm>
              <a:prstGeom prst="rect">
                <a:avLst/>
              </a:prstGeom>
            </p:spPr>
          </p:pic>
        </mc:Fallback>
      </mc:AlternateContent>
      <p:grpSp>
        <p:nvGrpSpPr>
          <p:cNvPr id="28" name="Group 27">
            <a:extLst>
              <a:ext uri="{FF2B5EF4-FFF2-40B4-BE49-F238E27FC236}">
                <a16:creationId xmlns:a16="http://schemas.microsoft.com/office/drawing/2014/main" id="{9BA0A44B-C323-4DDF-B7C4-CB62C7216D50}"/>
              </a:ext>
            </a:extLst>
          </p:cNvPr>
          <p:cNvGrpSpPr/>
          <p:nvPr/>
        </p:nvGrpSpPr>
        <p:grpSpPr>
          <a:xfrm>
            <a:off x="515891" y="2164229"/>
            <a:ext cx="503640" cy="225360"/>
            <a:chOff x="515891" y="2164229"/>
            <a:chExt cx="503640" cy="225360"/>
          </a:xfrm>
        </p:grpSpPr>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B392D4E4-6B46-4BB2-9B5A-59495E46EA39}"/>
                    </a:ext>
                  </a:extLst>
                </p14:cNvPr>
                <p14:cNvContentPartPr/>
                <p14:nvPr/>
              </p14:nvContentPartPr>
              <p14:xfrm>
                <a:off x="515891" y="2276909"/>
                <a:ext cx="295200" cy="19440"/>
              </p14:xfrm>
            </p:contentPart>
          </mc:Choice>
          <mc:Fallback xmlns="">
            <p:pic>
              <p:nvPicPr>
                <p:cNvPr id="26" name="Ink 25">
                  <a:extLst>
                    <a:ext uri="{FF2B5EF4-FFF2-40B4-BE49-F238E27FC236}">
                      <a16:creationId xmlns:a16="http://schemas.microsoft.com/office/drawing/2014/main" id="{B392D4E4-6B46-4BB2-9B5A-59495E46EA39}"/>
                    </a:ext>
                  </a:extLst>
                </p:cNvPr>
                <p:cNvPicPr/>
                <p:nvPr/>
              </p:nvPicPr>
              <p:blipFill>
                <a:blip r:embed="rId39"/>
                <a:stretch>
                  <a:fillRect/>
                </a:stretch>
              </p:blipFill>
              <p:spPr>
                <a:xfrm>
                  <a:off x="480251" y="2240909"/>
                  <a:ext cx="366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A69EB64B-9D71-4D1A-B344-DB7F6BFEE4E8}"/>
                    </a:ext>
                  </a:extLst>
                </p14:cNvPr>
                <p14:cNvContentPartPr/>
                <p14:nvPr/>
              </p14:nvContentPartPr>
              <p14:xfrm>
                <a:off x="827291" y="2164229"/>
                <a:ext cx="192240" cy="225360"/>
              </p14:xfrm>
            </p:contentPart>
          </mc:Choice>
          <mc:Fallback xmlns="">
            <p:pic>
              <p:nvPicPr>
                <p:cNvPr id="27" name="Ink 26">
                  <a:extLst>
                    <a:ext uri="{FF2B5EF4-FFF2-40B4-BE49-F238E27FC236}">
                      <a16:creationId xmlns:a16="http://schemas.microsoft.com/office/drawing/2014/main" id="{A69EB64B-9D71-4D1A-B344-DB7F6BFEE4E8}"/>
                    </a:ext>
                  </a:extLst>
                </p:cNvPr>
                <p:cNvPicPr/>
                <p:nvPr/>
              </p:nvPicPr>
              <p:blipFill>
                <a:blip r:embed="rId41"/>
                <a:stretch>
                  <a:fillRect/>
                </a:stretch>
              </p:blipFill>
              <p:spPr>
                <a:xfrm>
                  <a:off x="791291" y="2128589"/>
                  <a:ext cx="263880" cy="29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551354E3-CC82-4E0F-AE3F-6CD1DF07BD77}"/>
                  </a:ext>
                </a:extLst>
              </p14:cNvPr>
              <p14:cNvContentPartPr/>
              <p14:nvPr/>
            </p14:nvContentPartPr>
            <p14:xfrm>
              <a:off x="1399331" y="2192669"/>
              <a:ext cx="243360" cy="274680"/>
            </p14:xfrm>
          </p:contentPart>
        </mc:Choice>
        <mc:Fallback xmlns="">
          <p:pic>
            <p:nvPicPr>
              <p:cNvPr id="29" name="Ink 28">
                <a:extLst>
                  <a:ext uri="{FF2B5EF4-FFF2-40B4-BE49-F238E27FC236}">
                    <a16:creationId xmlns:a16="http://schemas.microsoft.com/office/drawing/2014/main" id="{551354E3-CC82-4E0F-AE3F-6CD1DF07BD77}"/>
                  </a:ext>
                </a:extLst>
              </p:cNvPr>
              <p:cNvPicPr/>
              <p:nvPr/>
            </p:nvPicPr>
            <p:blipFill>
              <a:blip r:embed="rId43"/>
              <a:stretch>
                <a:fillRect/>
              </a:stretch>
            </p:blipFill>
            <p:spPr>
              <a:xfrm>
                <a:off x="1363691" y="2157029"/>
                <a:ext cx="315000" cy="346320"/>
              </a:xfrm>
              <a:prstGeom prst="rect">
                <a:avLst/>
              </a:prstGeom>
            </p:spPr>
          </p:pic>
        </mc:Fallback>
      </mc:AlternateContent>
      <p:grpSp>
        <p:nvGrpSpPr>
          <p:cNvPr id="33" name="Group 32">
            <a:extLst>
              <a:ext uri="{FF2B5EF4-FFF2-40B4-BE49-F238E27FC236}">
                <a16:creationId xmlns:a16="http://schemas.microsoft.com/office/drawing/2014/main" id="{9CDA4D2F-A08C-4E9A-8F04-D91C1B7E7785}"/>
              </a:ext>
            </a:extLst>
          </p:cNvPr>
          <p:cNvGrpSpPr/>
          <p:nvPr/>
        </p:nvGrpSpPr>
        <p:grpSpPr>
          <a:xfrm>
            <a:off x="2092691" y="2269349"/>
            <a:ext cx="106560" cy="122400"/>
            <a:chOff x="2092691" y="2269349"/>
            <a:chExt cx="106560" cy="122400"/>
          </a:xfrm>
        </p:grpSpPr>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9CD17E3C-7383-43CB-ABB4-70CE8725DD68}"/>
                    </a:ext>
                  </a:extLst>
                </p14:cNvPr>
                <p14:cNvContentPartPr/>
                <p14:nvPr/>
              </p14:nvContentPartPr>
              <p14:xfrm>
                <a:off x="2158931" y="2269349"/>
                <a:ext cx="23760" cy="122400"/>
              </p14:xfrm>
            </p:contentPart>
          </mc:Choice>
          <mc:Fallback xmlns="">
            <p:pic>
              <p:nvPicPr>
                <p:cNvPr id="30" name="Ink 29">
                  <a:extLst>
                    <a:ext uri="{FF2B5EF4-FFF2-40B4-BE49-F238E27FC236}">
                      <a16:creationId xmlns:a16="http://schemas.microsoft.com/office/drawing/2014/main" id="{9CD17E3C-7383-43CB-ABB4-70CE8725DD68}"/>
                    </a:ext>
                  </a:extLst>
                </p:cNvPr>
                <p:cNvPicPr/>
                <p:nvPr/>
              </p:nvPicPr>
              <p:blipFill>
                <a:blip r:embed="rId45"/>
                <a:stretch>
                  <a:fillRect/>
                </a:stretch>
              </p:blipFill>
              <p:spPr>
                <a:xfrm>
                  <a:off x="2123291" y="2233349"/>
                  <a:ext cx="954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BEEFEEB1-C9CF-441A-B618-CC217451D71D}"/>
                    </a:ext>
                  </a:extLst>
                </p14:cNvPr>
                <p14:cNvContentPartPr/>
                <p14:nvPr/>
              </p14:nvContentPartPr>
              <p14:xfrm>
                <a:off x="2092691" y="2312909"/>
                <a:ext cx="106560" cy="45720"/>
              </p14:xfrm>
            </p:contentPart>
          </mc:Choice>
          <mc:Fallback xmlns="">
            <p:pic>
              <p:nvPicPr>
                <p:cNvPr id="31" name="Ink 30">
                  <a:extLst>
                    <a:ext uri="{FF2B5EF4-FFF2-40B4-BE49-F238E27FC236}">
                      <a16:creationId xmlns:a16="http://schemas.microsoft.com/office/drawing/2014/main" id="{BEEFEEB1-C9CF-441A-B618-CC217451D71D}"/>
                    </a:ext>
                  </a:extLst>
                </p:cNvPr>
                <p:cNvPicPr/>
                <p:nvPr/>
              </p:nvPicPr>
              <p:blipFill>
                <a:blip r:embed="rId47"/>
                <a:stretch>
                  <a:fillRect/>
                </a:stretch>
              </p:blipFill>
              <p:spPr>
                <a:xfrm>
                  <a:off x="2056691" y="2276909"/>
                  <a:ext cx="17820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F9A73F63-EE68-4027-9121-AFF58C2AB2F6}"/>
                  </a:ext>
                </a:extLst>
              </p14:cNvPr>
              <p14:cNvContentPartPr/>
              <p14:nvPr/>
            </p14:nvContentPartPr>
            <p14:xfrm>
              <a:off x="2566091" y="2191229"/>
              <a:ext cx="266760" cy="164520"/>
            </p14:xfrm>
          </p:contentPart>
        </mc:Choice>
        <mc:Fallback xmlns="">
          <p:pic>
            <p:nvPicPr>
              <p:cNvPr id="32" name="Ink 31">
                <a:extLst>
                  <a:ext uri="{FF2B5EF4-FFF2-40B4-BE49-F238E27FC236}">
                    <a16:creationId xmlns:a16="http://schemas.microsoft.com/office/drawing/2014/main" id="{F9A73F63-EE68-4027-9121-AFF58C2AB2F6}"/>
                  </a:ext>
                </a:extLst>
              </p:cNvPr>
              <p:cNvPicPr/>
              <p:nvPr/>
            </p:nvPicPr>
            <p:blipFill>
              <a:blip r:embed="rId49"/>
              <a:stretch>
                <a:fillRect/>
              </a:stretch>
            </p:blipFill>
            <p:spPr>
              <a:xfrm>
                <a:off x="2530091" y="2155229"/>
                <a:ext cx="338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373A3A06-0FA2-4339-B953-25A758773E5C}"/>
                  </a:ext>
                </a:extLst>
              </p14:cNvPr>
              <p14:cNvContentPartPr/>
              <p14:nvPr/>
            </p14:nvContentPartPr>
            <p14:xfrm>
              <a:off x="2952011" y="2290589"/>
              <a:ext cx="204120" cy="151920"/>
            </p14:xfrm>
          </p:contentPart>
        </mc:Choice>
        <mc:Fallback xmlns="">
          <p:pic>
            <p:nvPicPr>
              <p:cNvPr id="34" name="Ink 33">
                <a:extLst>
                  <a:ext uri="{FF2B5EF4-FFF2-40B4-BE49-F238E27FC236}">
                    <a16:creationId xmlns:a16="http://schemas.microsoft.com/office/drawing/2014/main" id="{373A3A06-0FA2-4339-B953-25A758773E5C}"/>
                  </a:ext>
                </a:extLst>
              </p:cNvPr>
              <p:cNvPicPr/>
              <p:nvPr/>
            </p:nvPicPr>
            <p:blipFill>
              <a:blip r:embed="rId51"/>
              <a:stretch>
                <a:fillRect/>
              </a:stretch>
            </p:blipFill>
            <p:spPr>
              <a:xfrm>
                <a:off x="2916371" y="2254589"/>
                <a:ext cx="275760" cy="223560"/>
              </a:xfrm>
              <a:prstGeom prst="rect">
                <a:avLst/>
              </a:prstGeom>
            </p:spPr>
          </p:pic>
        </mc:Fallback>
      </mc:AlternateContent>
      <p:grpSp>
        <p:nvGrpSpPr>
          <p:cNvPr id="41" name="Group 40">
            <a:extLst>
              <a:ext uri="{FF2B5EF4-FFF2-40B4-BE49-F238E27FC236}">
                <a16:creationId xmlns:a16="http://schemas.microsoft.com/office/drawing/2014/main" id="{6528B6B5-A1E8-4EA7-A0B0-324198AA51AA}"/>
              </a:ext>
            </a:extLst>
          </p:cNvPr>
          <p:cNvGrpSpPr/>
          <p:nvPr/>
        </p:nvGrpSpPr>
        <p:grpSpPr>
          <a:xfrm>
            <a:off x="3556091" y="2136869"/>
            <a:ext cx="683640" cy="168480"/>
            <a:chOff x="3556091" y="2136869"/>
            <a:chExt cx="683640" cy="168480"/>
          </a:xfrm>
        </p:grpSpPr>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58A7E237-61AA-4416-839F-FD96D8FADB30}"/>
                    </a:ext>
                  </a:extLst>
                </p14:cNvPr>
                <p14:cNvContentPartPr/>
                <p14:nvPr/>
              </p14:nvContentPartPr>
              <p14:xfrm>
                <a:off x="3556091" y="2272589"/>
                <a:ext cx="466560" cy="20520"/>
              </p14:xfrm>
            </p:contentPart>
          </mc:Choice>
          <mc:Fallback xmlns="">
            <p:pic>
              <p:nvPicPr>
                <p:cNvPr id="35" name="Ink 34">
                  <a:extLst>
                    <a:ext uri="{FF2B5EF4-FFF2-40B4-BE49-F238E27FC236}">
                      <a16:creationId xmlns:a16="http://schemas.microsoft.com/office/drawing/2014/main" id="{58A7E237-61AA-4416-839F-FD96D8FADB30}"/>
                    </a:ext>
                  </a:extLst>
                </p:cNvPr>
                <p:cNvPicPr/>
                <p:nvPr/>
              </p:nvPicPr>
              <p:blipFill>
                <a:blip r:embed="rId53"/>
                <a:stretch>
                  <a:fillRect/>
                </a:stretch>
              </p:blipFill>
              <p:spPr>
                <a:xfrm>
                  <a:off x="3520451" y="2236949"/>
                  <a:ext cx="538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405162FD-E42A-4C32-9E86-109213A7FE1C}"/>
                    </a:ext>
                  </a:extLst>
                </p14:cNvPr>
                <p14:cNvContentPartPr/>
                <p14:nvPr/>
              </p14:nvContentPartPr>
              <p14:xfrm>
                <a:off x="4065491" y="2136869"/>
                <a:ext cx="174240" cy="168480"/>
              </p14:xfrm>
            </p:contentPart>
          </mc:Choice>
          <mc:Fallback xmlns="">
            <p:pic>
              <p:nvPicPr>
                <p:cNvPr id="36" name="Ink 35">
                  <a:extLst>
                    <a:ext uri="{FF2B5EF4-FFF2-40B4-BE49-F238E27FC236}">
                      <a16:creationId xmlns:a16="http://schemas.microsoft.com/office/drawing/2014/main" id="{405162FD-E42A-4C32-9E86-109213A7FE1C}"/>
                    </a:ext>
                  </a:extLst>
                </p:cNvPr>
                <p:cNvPicPr/>
                <p:nvPr/>
              </p:nvPicPr>
              <p:blipFill>
                <a:blip r:embed="rId55"/>
                <a:stretch>
                  <a:fillRect/>
                </a:stretch>
              </p:blipFill>
              <p:spPr>
                <a:xfrm>
                  <a:off x="4029851" y="2100869"/>
                  <a:ext cx="245880" cy="240120"/>
                </a:xfrm>
                <a:prstGeom prst="rect">
                  <a:avLst/>
                </a:prstGeom>
              </p:spPr>
            </p:pic>
          </mc:Fallback>
        </mc:AlternateContent>
      </p:grpSp>
      <p:grpSp>
        <p:nvGrpSpPr>
          <p:cNvPr id="40" name="Group 39">
            <a:extLst>
              <a:ext uri="{FF2B5EF4-FFF2-40B4-BE49-F238E27FC236}">
                <a16:creationId xmlns:a16="http://schemas.microsoft.com/office/drawing/2014/main" id="{2C22E022-2E91-475B-8154-9F902CA61E7C}"/>
              </a:ext>
            </a:extLst>
          </p:cNvPr>
          <p:cNvGrpSpPr/>
          <p:nvPr/>
        </p:nvGrpSpPr>
        <p:grpSpPr>
          <a:xfrm>
            <a:off x="4503971" y="2057309"/>
            <a:ext cx="806040" cy="256320"/>
            <a:chOff x="4503971" y="2057309"/>
            <a:chExt cx="806040" cy="256320"/>
          </a:xfrm>
        </p:grpSpPr>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51BD3D8F-9BDD-4787-9A7C-742D64742157}"/>
                    </a:ext>
                  </a:extLst>
                </p14:cNvPr>
                <p14:cNvContentPartPr/>
                <p14:nvPr/>
              </p14:nvContentPartPr>
              <p14:xfrm>
                <a:off x="4503971" y="2057309"/>
                <a:ext cx="202320" cy="256320"/>
              </p14:xfrm>
            </p:contentPart>
          </mc:Choice>
          <mc:Fallback xmlns="">
            <p:pic>
              <p:nvPicPr>
                <p:cNvPr id="37" name="Ink 36">
                  <a:extLst>
                    <a:ext uri="{FF2B5EF4-FFF2-40B4-BE49-F238E27FC236}">
                      <a16:creationId xmlns:a16="http://schemas.microsoft.com/office/drawing/2014/main" id="{51BD3D8F-9BDD-4787-9A7C-742D64742157}"/>
                    </a:ext>
                  </a:extLst>
                </p:cNvPr>
                <p:cNvPicPr/>
                <p:nvPr/>
              </p:nvPicPr>
              <p:blipFill>
                <a:blip r:embed="rId57"/>
                <a:stretch>
                  <a:fillRect/>
                </a:stretch>
              </p:blipFill>
              <p:spPr>
                <a:xfrm>
                  <a:off x="4467971" y="2021309"/>
                  <a:ext cx="2739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6418F816-99C9-4974-B59B-7648BC102E70}"/>
                    </a:ext>
                  </a:extLst>
                </p14:cNvPr>
                <p14:cNvContentPartPr/>
                <p14:nvPr/>
              </p14:nvContentPartPr>
              <p14:xfrm>
                <a:off x="4803491" y="2082509"/>
                <a:ext cx="190440" cy="196920"/>
              </p14:xfrm>
            </p:contentPart>
          </mc:Choice>
          <mc:Fallback xmlns="">
            <p:pic>
              <p:nvPicPr>
                <p:cNvPr id="38" name="Ink 37">
                  <a:extLst>
                    <a:ext uri="{FF2B5EF4-FFF2-40B4-BE49-F238E27FC236}">
                      <a16:creationId xmlns:a16="http://schemas.microsoft.com/office/drawing/2014/main" id="{6418F816-99C9-4974-B59B-7648BC102E70}"/>
                    </a:ext>
                  </a:extLst>
                </p:cNvPr>
                <p:cNvPicPr/>
                <p:nvPr/>
              </p:nvPicPr>
              <p:blipFill>
                <a:blip r:embed="rId59"/>
                <a:stretch>
                  <a:fillRect/>
                </a:stretch>
              </p:blipFill>
              <p:spPr>
                <a:xfrm>
                  <a:off x="4767851" y="2046509"/>
                  <a:ext cx="2620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14EF8C32-67E1-4DE2-A2A4-C59B974FE548}"/>
                    </a:ext>
                  </a:extLst>
                </p14:cNvPr>
                <p14:cNvContentPartPr/>
                <p14:nvPr/>
              </p14:nvContentPartPr>
              <p14:xfrm>
                <a:off x="5138651" y="2208149"/>
                <a:ext cx="171360" cy="95760"/>
              </p14:xfrm>
            </p:contentPart>
          </mc:Choice>
          <mc:Fallback xmlns="">
            <p:pic>
              <p:nvPicPr>
                <p:cNvPr id="39" name="Ink 38">
                  <a:extLst>
                    <a:ext uri="{FF2B5EF4-FFF2-40B4-BE49-F238E27FC236}">
                      <a16:creationId xmlns:a16="http://schemas.microsoft.com/office/drawing/2014/main" id="{14EF8C32-67E1-4DE2-A2A4-C59B974FE548}"/>
                    </a:ext>
                  </a:extLst>
                </p:cNvPr>
                <p:cNvPicPr/>
                <p:nvPr/>
              </p:nvPicPr>
              <p:blipFill>
                <a:blip r:embed="rId61"/>
                <a:stretch>
                  <a:fillRect/>
                </a:stretch>
              </p:blipFill>
              <p:spPr>
                <a:xfrm>
                  <a:off x="5102651" y="2172149"/>
                  <a:ext cx="243000" cy="167400"/>
                </a:xfrm>
                <a:prstGeom prst="rect">
                  <a:avLst/>
                </a:prstGeom>
              </p:spPr>
            </p:pic>
          </mc:Fallback>
        </mc:AlternateContent>
      </p:grpSp>
      <p:grpSp>
        <p:nvGrpSpPr>
          <p:cNvPr id="46" name="Group 45">
            <a:extLst>
              <a:ext uri="{FF2B5EF4-FFF2-40B4-BE49-F238E27FC236}">
                <a16:creationId xmlns:a16="http://schemas.microsoft.com/office/drawing/2014/main" id="{AC6F39F1-44D1-42D2-A6B7-2D4FAE907ADD}"/>
              </a:ext>
            </a:extLst>
          </p:cNvPr>
          <p:cNvGrpSpPr/>
          <p:nvPr/>
        </p:nvGrpSpPr>
        <p:grpSpPr>
          <a:xfrm>
            <a:off x="6272291" y="2079989"/>
            <a:ext cx="507240" cy="348480"/>
            <a:chOff x="6272291" y="2079989"/>
            <a:chExt cx="507240" cy="348480"/>
          </a:xfrm>
        </p:grpSpPr>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1828594F-60BA-4F56-A12A-4F5DF618C330}"/>
                    </a:ext>
                  </a:extLst>
                </p14:cNvPr>
                <p14:cNvContentPartPr/>
                <p14:nvPr/>
              </p14:nvContentPartPr>
              <p14:xfrm>
                <a:off x="6272291" y="2214989"/>
                <a:ext cx="209520" cy="149760"/>
              </p14:xfrm>
            </p:contentPart>
          </mc:Choice>
          <mc:Fallback xmlns="">
            <p:pic>
              <p:nvPicPr>
                <p:cNvPr id="42" name="Ink 41">
                  <a:extLst>
                    <a:ext uri="{FF2B5EF4-FFF2-40B4-BE49-F238E27FC236}">
                      <a16:creationId xmlns:a16="http://schemas.microsoft.com/office/drawing/2014/main" id="{1828594F-60BA-4F56-A12A-4F5DF618C330}"/>
                    </a:ext>
                  </a:extLst>
                </p:cNvPr>
                <p:cNvPicPr/>
                <p:nvPr/>
              </p:nvPicPr>
              <p:blipFill>
                <a:blip r:embed="rId63"/>
                <a:stretch>
                  <a:fillRect/>
                </a:stretch>
              </p:blipFill>
              <p:spPr>
                <a:xfrm>
                  <a:off x="6236291" y="2179349"/>
                  <a:ext cx="281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66835EBC-48C6-415C-9144-D66AB85B9AC9}"/>
                    </a:ext>
                  </a:extLst>
                </p14:cNvPr>
                <p14:cNvContentPartPr/>
                <p14:nvPr/>
              </p14:nvContentPartPr>
              <p14:xfrm>
                <a:off x="6571451" y="2095109"/>
                <a:ext cx="23760" cy="333360"/>
              </p14:xfrm>
            </p:contentPart>
          </mc:Choice>
          <mc:Fallback xmlns="">
            <p:pic>
              <p:nvPicPr>
                <p:cNvPr id="43" name="Ink 42">
                  <a:extLst>
                    <a:ext uri="{FF2B5EF4-FFF2-40B4-BE49-F238E27FC236}">
                      <a16:creationId xmlns:a16="http://schemas.microsoft.com/office/drawing/2014/main" id="{66835EBC-48C6-415C-9144-D66AB85B9AC9}"/>
                    </a:ext>
                  </a:extLst>
                </p:cNvPr>
                <p:cNvPicPr/>
                <p:nvPr/>
              </p:nvPicPr>
              <p:blipFill>
                <a:blip r:embed="rId65"/>
                <a:stretch>
                  <a:fillRect/>
                </a:stretch>
              </p:blipFill>
              <p:spPr>
                <a:xfrm>
                  <a:off x="6535451" y="2059109"/>
                  <a:ext cx="954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86CA026B-450A-4537-81D1-92EB188C3C84}"/>
                    </a:ext>
                  </a:extLst>
                </p14:cNvPr>
                <p14:cNvContentPartPr/>
                <p14:nvPr/>
              </p14:nvContentPartPr>
              <p14:xfrm>
                <a:off x="6733451" y="2079989"/>
                <a:ext cx="16920" cy="255960"/>
              </p14:xfrm>
            </p:contentPart>
          </mc:Choice>
          <mc:Fallback xmlns="">
            <p:pic>
              <p:nvPicPr>
                <p:cNvPr id="44" name="Ink 43">
                  <a:extLst>
                    <a:ext uri="{FF2B5EF4-FFF2-40B4-BE49-F238E27FC236}">
                      <a16:creationId xmlns:a16="http://schemas.microsoft.com/office/drawing/2014/main" id="{86CA026B-450A-4537-81D1-92EB188C3C84}"/>
                    </a:ext>
                  </a:extLst>
                </p:cNvPr>
                <p:cNvPicPr/>
                <p:nvPr/>
              </p:nvPicPr>
              <p:blipFill>
                <a:blip r:embed="rId67"/>
                <a:stretch>
                  <a:fillRect/>
                </a:stretch>
              </p:blipFill>
              <p:spPr>
                <a:xfrm>
                  <a:off x="6697811" y="2044349"/>
                  <a:ext cx="8856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95EED921-3D3C-4870-A106-05BF67413CEB}"/>
                    </a:ext>
                  </a:extLst>
                </p14:cNvPr>
                <p14:cNvContentPartPr/>
                <p14:nvPr/>
              </p14:nvContentPartPr>
              <p14:xfrm>
                <a:off x="6637691" y="2245229"/>
                <a:ext cx="141840" cy="41760"/>
              </p14:xfrm>
            </p:contentPart>
          </mc:Choice>
          <mc:Fallback xmlns="">
            <p:pic>
              <p:nvPicPr>
                <p:cNvPr id="45" name="Ink 44">
                  <a:extLst>
                    <a:ext uri="{FF2B5EF4-FFF2-40B4-BE49-F238E27FC236}">
                      <a16:creationId xmlns:a16="http://schemas.microsoft.com/office/drawing/2014/main" id="{95EED921-3D3C-4870-A106-05BF67413CEB}"/>
                    </a:ext>
                  </a:extLst>
                </p:cNvPr>
                <p:cNvPicPr/>
                <p:nvPr/>
              </p:nvPicPr>
              <p:blipFill>
                <a:blip r:embed="rId69"/>
                <a:stretch>
                  <a:fillRect/>
                </a:stretch>
              </p:blipFill>
              <p:spPr>
                <a:xfrm>
                  <a:off x="6602051" y="2209229"/>
                  <a:ext cx="213480" cy="113400"/>
                </a:xfrm>
                <a:prstGeom prst="rect">
                  <a:avLst/>
                </a:prstGeom>
              </p:spPr>
            </p:pic>
          </mc:Fallback>
        </mc:AlternateContent>
      </p:grpSp>
      <p:grpSp>
        <p:nvGrpSpPr>
          <p:cNvPr id="56" name="Group 55">
            <a:extLst>
              <a:ext uri="{FF2B5EF4-FFF2-40B4-BE49-F238E27FC236}">
                <a16:creationId xmlns:a16="http://schemas.microsoft.com/office/drawing/2014/main" id="{3AE2EC69-3162-4DEA-8129-41B659544C5C}"/>
              </a:ext>
            </a:extLst>
          </p:cNvPr>
          <p:cNvGrpSpPr/>
          <p:nvPr/>
        </p:nvGrpSpPr>
        <p:grpSpPr>
          <a:xfrm>
            <a:off x="7036931" y="2060909"/>
            <a:ext cx="1809000" cy="270720"/>
            <a:chOff x="7036931" y="2060909"/>
            <a:chExt cx="1809000" cy="270720"/>
          </a:xfrm>
        </p:grpSpPr>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A3FFF095-ADA2-4064-BE56-6E8CF5BFEE16}"/>
                    </a:ext>
                  </a:extLst>
                </p14:cNvPr>
                <p14:cNvContentPartPr/>
                <p14:nvPr/>
              </p14:nvContentPartPr>
              <p14:xfrm>
                <a:off x="7036931" y="2248109"/>
                <a:ext cx="181080" cy="14040"/>
              </p14:xfrm>
            </p:contentPart>
          </mc:Choice>
          <mc:Fallback xmlns="">
            <p:pic>
              <p:nvPicPr>
                <p:cNvPr id="47" name="Ink 46">
                  <a:extLst>
                    <a:ext uri="{FF2B5EF4-FFF2-40B4-BE49-F238E27FC236}">
                      <a16:creationId xmlns:a16="http://schemas.microsoft.com/office/drawing/2014/main" id="{A3FFF095-ADA2-4064-BE56-6E8CF5BFEE16}"/>
                    </a:ext>
                  </a:extLst>
                </p:cNvPr>
                <p:cNvPicPr/>
                <p:nvPr/>
              </p:nvPicPr>
              <p:blipFill>
                <a:blip r:embed="rId71"/>
                <a:stretch>
                  <a:fillRect/>
                </a:stretch>
              </p:blipFill>
              <p:spPr>
                <a:xfrm>
                  <a:off x="7000931" y="2212109"/>
                  <a:ext cx="25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ABA4615B-D81B-43C7-AA3F-DC4137B25BE1}"/>
                    </a:ext>
                  </a:extLst>
                </p14:cNvPr>
                <p14:cNvContentPartPr/>
                <p14:nvPr/>
              </p14:nvContentPartPr>
              <p14:xfrm>
                <a:off x="7358051" y="2110229"/>
                <a:ext cx="182880" cy="212040"/>
              </p14:xfrm>
            </p:contentPart>
          </mc:Choice>
          <mc:Fallback xmlns="">
            <p:pic>
              <p:nvPicPr>
                <p:cNvPr id="48" name="Ink 47">
                  <a:extLst>
                    <a:ext uri="{FF2B5EF4-FFF2-40B4-BE49-F238E27FC236}">
                      <a16:creationId xmlns:a16="http://schemas.microsoft.com/office/drawing/2014/main" id="{ABA4615B-D81B-43C7-AA3F-DC4137B25BE1}"/>
                    </a:ext>
                  </a:extLst>
                </p:cNvPr>
                <p:cNvPicPr/>
                <p:nvPr/>
              </p:nvPicPr>
              <p:blipFill>
                <a:blip r:embed="rId73"/>
                <a:stretch>
                  <a:fillRect/>
                </a:stretch>
              </p:blipFill>
              <p:spPr>
                <a:xfrm>
                  <a:off x="7322051" y="2074229"/>
                  <a:ext cx="2545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1C23D5B8-B9CA-42EC-A904-B0C5878668A7}"/>
                    </a:ext>
                  </a:extLst>
                </p14:cNvPr>
                <p14:cNvContentPartPr/>
                <p14:nvPr/>
              </p14:nvContentPartPr>
              <p14:xfrm>
                <a:off x="7651811" y="2077469"/>
                <a:ext cx="114120" cy="254160"/>
              </p14:xfrm>
            </p:contentPart>
          </mc:Choice>
          <mc:Fallback xmlns="">
            <p:pic>
              <p:nvPicPr>
                <p:cNvPr id="49" name="Ink 48">
                  <a:extLst>
                    <a:ext uri="{FF2B5EF4-FFF2-40B4-BE49-F238E27FC236}">
                      <a16:creationId xmlns:a16="http://schemas.microsoft.com/office/drawing/2014/main" id="{1C23D5B8-B9CA-42EC-A904-B0C5878668A7}"/>
                    </a:ext>
                  </a:extLst>
                </p:cNvPr>
                <p:cNvPicPr/>
                <p:nvPr/>
              </p:nvPicPr>
              <p:blipFill>
                <a:blip r:embed="rId75"/>
                <a:stretch>
                  <a:fillRect/>
                </a:stretch>
              </p:blipFill>
              <p:spPr>
                <a:xfrm>
                  <a:off x="7615811" y="2041469"/>
                  <a:ext cx="18576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Ink 49">
                  <a:extLst>
                    <a:ext uri="{FF2B5EF4-FFF2-40B4-BE49-F238E27FC236}">
                      <a16:creationId xmlns:a16="http://schemas.microsoft.com/office/drawing/2014/main" id="{A2B229A0-C9E8-4A73-8099-C3BAF0C661B1}"/>
                    </a:ext>
                  </a:extLst>
                </p14:cNvPr>
                <p14:cNvContentPartPr/>
                <p14:nvPr/>
              </p14:nvContentPartPr>
              <p14:xfrm>
                <a:off x="7882571" y="2060909"/>
                <a:ext cx="89640" cy="210960"/>
              </p14:xfrm>
            </p:contentPart>
          </mc:Choice>
          <mc:Fallback xmlns="">
            <p:pic>
              <p:nvPicPr>
                <p:cNvPr id="50" name="Ink 49">
                  <a:extLst>
                    <a:ext uri="{FF2B5EF4-FFF2-40B4-BE49-F238E27FC236}">
                      <a16:creationId xmlns:a16="http://schemas.microsoft.com/office/drawing/2014/main" id="{A2B229A0-C9E8-4A73-8099-C3BAF0C661B1}"/>
                    </a:ext>
                  </a:extLst>
                </p:cNvPr>
                <p:cNvPicPr/>
                <p:nvPr/>
              </p:nvPicPr>
              <p:blipFill>
                <a:blip r:embed="rId77"/>
                <a:stretch>
                  <a:fillRect/>
                </a:stretch>
              </p:blipFill>
              <p:spPr>
                <a:xfrm>
                  <a:off x="7846571" y="2024909"/>
                  <a:ext cx="1612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Ink 50">
                  <a:extLst>
                    <a:ext uri="{FF2B5EF4-FFF2-40B4-BE49-F238E27FC236}">
                      <a16:creationId xmlns:a16="http://schemas.microsoft.com/office/drawing/2014/main" id="{85953A35-24B4-4EDC-A512-6B491E16E769}"/>
                    </a:ext>
                  </a:extLst>
                </p14:cNvPr>
                <p14:cNvContentPartPr/>
                <p14:nvPr/>
              </p14:nvContentPartPr>
              <p14:xfrm>
                <a:off x="8145731" y="2281949"/>
                <a:ext cx="3960" cy="1080"/>
              </p14:xfrm>
            </p:contentPart>
          </mc:Choice>
          <mc:Fallback xmlns="">
            <p:pic>
              <p:nvPicPr>
                <p:cNvPr id="51" name="Ink 50">
                  <a:extLst>
                    <a:ext uri="{FF2B5EF4-FFF2-40B4-BE49-F238E27FC236}">
                      <a16:creationId xmlns:a16="http://schemas.microsoft.com/office/drawing/2014/main" id="{85953A35-24B4-4EDC-A512-6B491E16E769}"/>
                    </a:ext>
                  </a:extLst>
                </p:cNvPr>
                <p:cNvPicPr/>
                <p:nvPr/>
              </p:nvPicPr>
              <p:blipFill>
                <a:blip r:embed="rId79"/>
                <a:stretch>
                  <a:fillRect/>
                </a:stretch>
              </p:blipFill>
              <p:spPr>
                <a:xfrm>
                  <a:off x="8109731" y="2245949"/>
                  <a:ext cx="756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Ink 51">
                  <a:extLst>
                    <a:ext uri="{FF2B5EF4-FFF2-40B4-BE49-F238E27FC236}">
                      <a16:creationId xmlns:a16="http://schemas.microsoft.com/office/drawing/2014/main" id="{391629F5-7540-48C4-9A27-8751DB8B8E5B}"/>
                    </a:ext>
                  </a:extLst>
                </p14:cNvPr>
                <p14:cNvContentPartPr/>
                <p14:nvPr/>
              </p14:nvContentPartPr>
              <p14:xfrm>
                <a:off x="8228171" y="2081069"/>
                <a:ext cx="159120" cy="202320"/>
              </p14:xfrm>
            </p:contentPart>
          </mc:Choice>
          <mc:Fallback xmlns="">
            <p:pic>
              <p:nvPicPr>
                <p:cNvPr id="52" name="Ink 51">
                  <a:extLst>
                    <a:ext uri="{FF2B5EF4-FFF2-40B4-BE49-F238E27FC236}">
                      <a16:creationId xmlns:a16="http://schemas.microsoft.com/office/drawing/2014/main" id="{391629F5-7540-48C4-9A27-8751DB8B8E5B}"/>
                    </a:ext>
                  </a:extLst>
                </p:cNvPr>
                <p:cNvPicPr/>
                <p:nvPr/>
              </p:nvPicPr>
              <p:blipFill>
                <a:blip r:embed="rId81"/>
                <a:stretch>
                  <a:fillRect/>
                </a:stretch>
              </p:blipFill>
              <p:spPr>
                <a:xfrm>
                  <a:off x="8192171" y="2045429"/>
                  <a:ext cx="23076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 name="Ink 52">
                  <a:extLst>
                    <a:ext uri="{FF2B5EF4-FFF2-40B4-BE49-F238E27FC236}">
                      <a16:creationId xmlns:a16="http://schemas.microsoft.com/office/drawing/2014/main" id="{3AC4CD82-B0BB-4EAB-97EE-62A9C1E1A813}"/>
                    </a:ext>
                  </a:extLst>
                </p14:cNvPr>
                <p14:cNvContentPartPr/>
                <p14:nvPr/>
              </p14:nvContentPartPr>
              <p14:xfrm>
                <a:off x="8247611" y="2075669"/>
                <a:ext cx="46080" cy="12240"/>
              </p14:xfrm>
            </p:contentPart>
          </mc:Choice>
          <mc:Fallback xmlns="">
            <p:pic>
              <p:nvPicPr>
                <p:cNvPr id="53" name="Ink 52">
                  <a:extLst>
                    <a:ext uri="{FF2B5EF4-FFF2-40B4-BE49-F238E27FC236}">
                      <a16:creationId xmlns:a16="http://schemas.microsoft.com/office/drawing/2014/main" id="{3AC4CD82-B0BB-4EAB-97EE-62A9C1E1A813}"/>
                    </a:ext>
                  </a:extLst>
                </p:cNvPr>
                <p:cNvPicPr/>
                <p:nvPr/>
              </p:nvPicPr>
              <p:blipFill>
                <a:blip r:embed="rId83"/>
                <a:stretch>
                  <a:fillRect/>
                </a:stretch>
              </p:blipFill>
              <p:spPr>
                <a:xfrm>
                  <a:off x="8211971" y="2039669"/>
                  <a:ext cx="117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Ink 53">
                  <a:extLst>
                    <a:ext uri="{FF2B5EF4-FFF2-40B4-BE49-F238E27FC236}">
                      <a16:creationId xmlns:a16="http://schemas.microsoft.com/office/drawing/2014/main" id="{5D58321E-EAC2-4F2E-8BE1-97F1590982DD}"/>
                    </a:ext>
                  </a:extLst>
                </p14:cNvPr>
                <p14:cNvContentPartPr/>
                <p14:nvPr/>
              </p14:nvContentPartPr>
              <p14:xfrm>
                <a:off x="8452451" y="2067389"/>
                <a:ext cx="163080" cy="208800"/>
              </p14:xfrm>
            </p:contentPart>
          </mc:Choice>
          <mc:Fallback xmlns="">
            <p:pic>
              <p:nvPicPr>
                <p:cNvPr id="54" name="Ink 53">
                  <a:extLst>
                    <a:ext uri="{FF2B5EF4-FFF2-40B4-BE49-F238E27FC236}">
                      <a16:creationId xmlns:a16="http://schemas.microsoft.com/office/drawing/2014/main" id="{5D58321E-EAC2-4F2E-8BE1-97F1590982DD}"/>
                    </a:ext>
                  </a:extLst>
                </p:cNvPr>
                <p:cNvPicPr/>
                <p:nvPr/>
              </p:nvPicPr>
              <p:blipFill>
                <a:blip r:embed="rId85"/>
                <a:stretch>
                  <a:fillRect/>
                </a:stretch>
              </p:blipFill>
              <p:spPr>
                <a:xfrm>
                  <a:off x="8416451" y="2031749"/>
                  <a:ext cx="2347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Ink 54">
                  <a:extLst>
                    <a:ext uri="{FF2B5EF4-FFF2-40B4-BE49-F238E27FC236}">
                      <a16:creationId xmlns:a16="http://schemas.microsoft.com/office/drawing/2014/main" id="{4F0097A9-E165-4755-8298-04B50AC3E15C}"/>
                    </a:ext>
                  </a:extLst>
                </p14:cNvPr>
                <p14:cNvContentPartPr/>
                <p14:nvPr/>
              </p14:nvContentPartPr>
              <p14:xfrm>
                <a:off x="8687891" y="2064149"/>
                <a:ext cx="158040" cy="228240"/>
              </p14:xfrm>
            </p:contentPart>
          </mc:Choice>
          <mc:Fallback xmlns="">
            <p:pic>
              <p:nvPicPr>
                <p:cNvPr id="55" name="Ink 54">
                  <a:extLst>
                    <a:ext uri="{FF2B5EF4-FFF2-40B4-BE49-F238E27FC236}">
                      <a16:creationId xmlns:a16="http://schemas.microsoft.com/office/drawing/2014/main" id="{4F0097A9-E165-4755-8298-04B50AC3E15C}"/>
                    </a:ext>
                  </a:extLst>
                </p:cNvPr>
                <p:cNvPicPr/>
                <p:nvPr/>
              </p:nvPicPr>
              <p:blipFill>
                <a:blip r:embed="rId87"/>
                <a:stretch>
                  <a:fillRect/>
                </a:stretch>
              </p:blipFill>
              <p:spPr>
                <a:xfrm>
                  <a:off x="8652251" y="2028149"/>
                  <a:ext cx="229680" cy="299880"/>
                </a:xfrm>
                <a:prstGeom prst="rect">
                  <a:avLst/>
                </a:prstGeom>
              </p:spPr>
            </p:pic>
          </mc:Fallback>
        </mc:AlternateContent>
      </p:grpSp>
      <p:grpSp>
        <p:nvGrpSpPr>
          <p:cNvPr id="63" name="Group 62">
            <a:extLst>
              <a:ext uri="{FF2B5EF4-FFF2-40B4-BE49-F238E27FC236}">
                <a16:creationId xmlns:a16="http://schemas.microsoft.com/office/drawing/2014/main" id="{DC2EF414-EF99-46A4-AA6E-25F4EDE6E25A}"/>
              </a:ext>
            </a:extLst>
          </p:cNvPr>
          <p:cNvGrpSpPr/>
          <p:nvPr/>
        </p:nvGrpSpPr>
        <p:grpSpPr>
          <a:xfrm>
            <a:off x="583571" y="2858669"/>
            <a:ext cx="1488240" cy="424800"/>
            <a:chOff x="583571" y="2858669"/>
            <a:chExt cx="1488240" cy="424800"/>
          </a:xfrm>
        </p:grpSpPr>
        <mc:AlternateContent xmlns:mc="http://schemas.openxmlformats.org/markup-compatibility/2006" xmlns:p14="http://schemas.microsoft.com/office/powerpoint/2010/main">
          <mc:Choice Requires="p14">
            <p:contentPart p14:bwMode="auto" r:id="rId88">
              <p14:nvContentPartPr>
                <p14:cNvPr id="57" name="Ink 56">
                  <a:extLst>
                    <a:ext uri="{FF2B5EF4-FFF2-40B4-BE49-F238E27FC236}">
                      <a16:creationId xmlns:a16="http://schemas.microsoft.com/office/drawing/2014/main" id="{84EDAA76-0F6F-461B-AF1F-B743D9EAB0C9}"/>
                    </a:ext>
                  </a:extLst>
                </p14:cNvPr>
                <p14:cNvContentPartPr/>
                <p14:nvPr/>
              </p14:nvContentPartPr>
              <p14:xfrm>
                <a:off x="583571" y="2957669"/>
                <a:ext cx="320400" cy="26640"/>
              </p14:xfrm>
            </p:contentPart>
          </mc:Choice>
          <mc:Fallback xmlns="">
            <p:pic>
              <p:nvPicPr>
                <p:cNvPr id="57" name="Ink 56">
                  <a:extLst>
                    <a:ext uri="{FF2B5EF4-FFF2-40B4-BE49-F238E27FC236}">
                      <a16:creationId xmlns:a16="http://schemas.microsoft.com/office/drawing/2014/main" id="{84EDAA76-0F6F-461B-AF1F-B743D9EAB0C9}"/>
                    </a:ext>
                  </a:extLst>
                </p:cNvPr>
                <p:cNvPicPr/>
                <p:nvPr/>
              </p:nvPicPr>
              <p:blipFill>
                <a:blip r:embed="rId89"/>
                <a:stretch>
                  <a:fillRect/>
                </a:stretch>
              </p:blipFill>
              <p:spPr>
                <a:xfrm>
                  <a:off x="547571" y="2922029"/>
                  <a:ext cx="392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Ink 57">
                  <a:extLst>
                    <a:ext uri="{FF2B5EF4-FFF2-40B4-BE49-F238E27FC236}">
                      <a16:creationId xmlns:a16="http://schemas.microsoft.com/office/drawing/2014/main" id="{FBD9337B-27EC-483D-BC6E-4F60F97E8E8E}"/>
                    </a:ext>
                  </a:extLst>
                </p14:cNvPr>
                <p14:cNvContentPartPr/>
                <p14:nvPr/>
              </p14:nvContentPartPr>
              <p14:xfrm>
                <a:off x="865811" y="2858669"/>
                <a:ext cx="129600" cy="234000"/>
              </p14:xfrm>
            </p:contentPart>
          </mc:Choice>
          <mc:Fallback xmlns="">
            <p:pic>
              <p:nvPicPr>
                <p:cNvPr id="58" name="Ink 57">
                  <a:extLst>
                    <a:ext uri="{FF2B5EF4-FFF2-40B4-BE49-F238E27FC236}">
                      <a16:creationId xmlns:a16="http://schemas.microsoft.com/office/drawing/2014/main" id="{FBD9337B-27EC-483D-BC6E-4F60F97E8E8E}"/>
                    </a:ext>
                  </a:extLst>
                </p:cNvPr>
                <p:cNvPicPr/>
                <p:nvPr/>
              </p:nvPicPr>
              <p:blipFill>
                <a:blip r:embed="rId91"/>
                <a:stretch>
                  <a:fillRect/>
                </a:stretch>
              </p:blipFill>
              <p:spPr>
                <a:xfrm>
                  <a:off x="830171" y="2822669"/>
                  <a:ext cx="2012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Ink 59">
                  <a:extLst>
                    <a:ext uri="{FF2B5EF4-FFF2-40B4-BE49-F238E27FC236}">
                      <a16:creationId xmlns:a16="http://schemas.microsoft.com/office/drawing/2014/main" id="{15045D3C-EE2C-4B75-845E-012ACC077D4B}"/>
                    </a:ext>
                  </a:extLst>
                </p14:cNvPr>
                <p14:cNvContentPartPr/>
                <p14:nvPr/>
              </p14:nvContentPartPr>
              <p14:xfrm>
                <a:off x="1266131" y="2942549"/>
                <a:ext cx="206640" cy="229320"/>
              </p14:xfrm>
            </p:contentPart>
          </mc:Choice>
          <mc:Fallback xmlns="">
            <p:pic>
              <p:nvPicPr>
                <p:cNvPr id="60" name="Ink 59">
                  <a:extLst>
                    <a:ext uri="{FF2B5EF4-FFF2-40B4-BE49-F238E27FC236}">
                      <a16:creationId xmlns:a16="http://schemas.microsoft.com/office/drawing/2014/main" id="{15045D3C-EE2C-4B75-845E-012ACC077D4B}"/>
                    </a:ext>
                  </a:extLst>
                </p:cNvPr>
                <p:cNvPicPr/>
                <p:nvPr/>
              </p:nvPicPr>
              <p:blipFill>
                <a:blip r:embed="rId93"/>
                <a:stretch>
                  <a:fillRect/>
                </a:stretch>
              </p:blipFill>
              <p:spPr>
                <a:xfrm>
                  <a:off x="1230131" y="2906549"/>
                  <a:ext cx="2782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Ink 60">
                  <a:extLst>
                    <a:ext uri="{FF2B5EF4-FFF2-40B4-BE49-F238E27FC236}">
                      <a16:creationId xmlns:a16="http://schemas.microsoft.com/office/drawing/2014/main" id="{122DC305-678C-4842-910A-383815F48287}"/>
                    </a:ext>
                  </a:extLst>
                </p14:cNvPr>
                <p14:cNvContentPartPr/>
                <p14:nvPr/>
              </p14:nvContentPartPr>
              <p14:xfrm>
                <a:off x="1601651" y="2943629"/>
                <a:ext cx="192240" cy="235440"/>
              </p14:xfrm>
            </p:contentPart>
          </mc:Choice>
          <mc:Fallback xmlns="">
            <p:pic>
              <p:nvPicPr>
                <p:cNvPr id="61" name="Ink 60">
                  <a:extLst>
                    <a:ext uri="{FF2B5EF4-FFF2-40B4-BE49-F238E27FC236}">
                      <a16:creationId xmlns:a16="http://schemas.microsoft.com/office/drawing/2014/main" id="{122DC305-678C-4842-910A-383815F48287}"/>
                    </a:ext>
                  </a:extLst>
                </p:cNvPr>
                <p:cNvPicPr/>
                <p:nvPr/>
              </p:nvPicPr>
              <p:blipFill>
                <a:blip r:embed="rId95"/>
                <a:stretch>
                  <a:fillRect/>
                </a:stretch>
              </p:blipFill>
              <p:spPr>
                <a:xfrm>
                  <a:off x="1566011" y="2907629"/>
                  <a:ext cx="2638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Ink 61">
                  <a:extLst>
                    <a:ext uri="{FF2B5EF4-FFF2-40B4-BE49-F238E27FC236}">
                      <a16:creationId xmlns:a16="http://schemas.microsoft.com/office/drawing/2014/main" id="{A858CF7A-1656-4ACD-955A-E57AAA55D17C}"/>
                    </a:ext>
                  </a:extLst>
                </p14:cNvPr>
                <p14:cNvContentPartPr/>
                <p14:nvPr/>
              </p14:nvContentPartPr>
              <p14:xfrm>
                <a:off x="1883891" y="3168989"/>
                <a:ext cx="187920" cy="114480"/>
              </p14:xfrm>
            </p:contentPart>
          </mc:Choice>
          <mc:Fallback xmlns="">
            <p:pic>
              <p:nvPicPr>
                <p:cNvPr id="62" name="Ink 61">
                  <a:extLst>
                    <a:ext uri="{FF2B5EF4-FFF2-40B4-BE49-F238E27FC236}">
                      <a16:creationId xmlns:a16="http://schemas.microsoft.com/office/drawing/2014/main" id="{A858CF7A-1656-4ACD-955A-E57AAA55D17C}"/>
                    </a:ext>
                  </a:extLst>
                </p:cNvPr>
                <p:cNvPicPr/>
                <p:nvPr/>
              </p:nvPicPr>
              <p:blipFill>
                <a:blip r:embed="rId97"/>
                <a:stretch>
                  <a:fillRect/>
                </a:stretch>
              </p:blipFill>
              <p:spPr>
                <a:xfrm>
                  <a:off x="1847891" y="3132989"/>
                  <a:ext cx="259560" cy="18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64" name="Ink 63">
                <a:extLst>
                  <a:ext uri="{FF2B5EF4-FFF2-40B4-BE49-F238E27FC236}">
                    <a16:creationId xmlns:a16="http://schemas.microsoft.com/office/drawing/2014/main" id="{5A0FC254-466D-49B9-AACC-6B29434A16AF}"/>
                  </a:ext>
                </a:extLst>
              </p14:cNvPr>
              <p14:cNvContentPartPr/>
              <p14:nvPr/>
            </p14:nvContentPartPr>
            <p14:xfrm>
              <a:off x="2413811" y="3004109"/>
              <a:ext cx="370080" cy="26640"/>
            </p14:xfrm>
          </p:contentPart>
        </mc:Choice>
        <mc:Fallback xmlns="">
          <p:pic>
            <p:nvPicPr>
              <p:cNvPr id="64" name="Ink 63">
                <a:extLst>
                  <a:ext uri="{FF2B5EF4-FFF2-40B4-BE49-F238E27FC236}">
                    <a16:creationId xmlns:a16="http://schemas.microsoft.com/office/drawing/2014/main" id="{5A0FC254-466D-49B9-AACC-6B29434A16AF}"/>
                  </a:ext>
                </a:extLst>
              </p:cNvPr>
              <p:cNvPicPr/>
              <p:nvPr/>
            </p:nvPicPr>
            <p:blipFill>
              <a:blip r:embed="rId99"/>
              <a:stretch>
                <a:fillRect/>
              </a:stretch>
            </p:blipFill>
            <p:spPr>
              <a:xfrm>
                <a:off x="2377811" y="2968469"/>
                <a:ext cx="441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5" name="Ink 64">
                <a:extLst>
                  <a:ext uri="{FF2B5EF4-FFF2-40B4-BE49-F238E27FC236}">
                    <a16:creationId xmlns:a16="http://schemas.microsoft.com/office/drawing/2014/main" id="{EA2E9A9B-CFE4-4078-859D-F356594A5FF7}"/>
                  </a:ext>
                </a:extLst>
              </p14:cNvPr>
              <p14:cNvContentPartPr/>
              <p14:nvPr/>
            </p14:nvContentPartPr>
            <p14:xfrm>
              <a:off x="2786771" y="2919509"/>
              <a:ext cx="183960" cy="218880"/>
            </p14:xfrm>
          </p:contentPart>
        </mc:Choice>
        <mc:Fallback xmlns="">
          <p:pic>
            <p:nvPicPr>
              <p:cNvPr id="65" name="Ink 64">
                <a:extLst>
                  <a:ext uri="{FF2B5EF4-FFF2-40B4-BE49-F238E27FC236}">
                    <a16:creationId xmlns:a16="http://schemas.microsoft.com/office/drawing/2014/main" id="{EA2E9A9B-CFE4-4078-859D-F356594A5FF7}"/>
                  </a:ext>
                </a:extLst>
              </p:cNvPr>
              <p:cNvPicPr/>
              <p:nvPr/>
            </p:nvPicPr>
            <p:blipFill>
              <a:blip r:embed="rId101"/>
              <a:stretch>
                <a:fillRect/>
              </a:stretch>
            </p:blipFill>
            <p:spPr>
              <a:xfrm>
                <a:off x="2751131" y="2883509"/>
                <a:ext cx="2556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7" name="Ink 66">
                <a:extLst>
                  <a:ext uri="{FF2B5EF4-FFF2-40B4-BE49-F238E27FC236}">
                    <a16:creationId xmlns:a16="http://schemas.microsoft.com/office/drawing/2014/main" id="{98CF2944-DD5E-40A8-BA34-C472E2CBF6F5}"/>
                  </a:ext>
                </a:extLst>
              </p14:cNvPr>
              <p14:cNvContentPartPr/>
              <p14:nvPr/>
            </p14:nvContentPartPr>
            <p14:xfrm>
              <a:off x="3222731" y="2911229"/>
              <a:ext cx="245520" cy="234360"/>
            </p14:xfrm>
          </p:contentPart>
        </mc:Choice>
        <mc:Fallback xmlns="">
          <p:pic>
            <p:nvPicPr>
              <p:cNvPr id="67" name="Ink 66">
                <a:extLst>
                  <a:ext uri="{FF2B5EF4-FFF2-40B4-BE49-F238E27FC236}">
                    <a16:creationId xmlns:a16="http://schemas.microsoft.com/office/drawing/2014/main" id="{98CF2944-DD5E-40A8-BA34-C472E2CBF6F5}"/>
                  </a:ext>
                </a:extLst>
              </p:cNvPr>
              <p:cNvPicPr/>
              <p:nvPr/>
            </p:nvPicPr>
            <p:blipFill>
              <a:blip r:embed="rId103"/>
              <a:stretch>
                <a:fillRect/>
              </a:stretch>
            </p:blipFill>
            <p:spPr>
              <a:xfrm>
                <a:off x="3187091" y="2875229"/>
                <a:ext cx="3171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8" name="Ink 67">
                <a:extLst>
                  <a:ext uri="{FF2B5EF4-FFF2-40B4-BE49-F238E27FC236}">
                    <a16:creationId xmlns:a16="http://schemas.microsoft.com/office/drawing/2014/main" id="{9816F34F-6CF6-49DB-AFE2-1B52F4788E93}"/>
                  </a:ext>
                </a:extLst>
              </p14:cNvPr>
              <p14:cNvContentPartPr/>
              <p14:nvPr/>
            </p14:nvContentPartPr>
            <p14:xfrm>
              <a:off x="3659411" y="2902229"/>
              <a:ext cx="207360" cy="234720"/>
            </p14:xfrm>
          </p:contentPart>
        </mc:Choice>
        <mc:Fallback xmlns="">
          <p:pic>
            <p:nvPicPr>
              <p:cNvPr id="68" name="Ink 67">
                <a:extLst>
                  <a:ext uri="{FF2B5EF4-FFF2-40B4-BE49-F238E27FC236}">
                    <a16:creationId xmlns:a16="http://schemas.microsoft.com/office/drawing/2014/main" id="{9816F34F-6CF6-49DB-AFE2-1B52F4788E93}"/>
                  </a:ext>
                </a:extLst>
              </p:cNvPr>
              <p:cNvPicPr/>
              <p:nvPr/>
            </p:nvPicPr>
            <p:blipFill>
              <a:blip r:embed="rId105"/>
              <a:stretch>
                <a:fillRect/>
              </a:stretch>
            </p:blipFill>
            <p:spPr>
              <a:xfrm>
                <a:off x="3623411" y="2866589"/>
                <a:ext cx="279000" cy="306360"/>
              </a:xfrm>
              <a:prstGeom prst="rect">
                <a:avLst/>
              </a:prstGeom>
            </p:spPr>
          </p:pic>
        </mc:Fallback>
      </mc:AlternateContent>
      <p:grpSp>
        <p:nvGrpSpPr>
          <p:cNvPr id="77" name="Group 76">
            <a:extLst>
              <a:ext uri="{FF2B5EF4-FFF2-40B4-BE49-F238E27FC236}">
                <a16:creationId xmlns:a16="http://schemas.microsoft.com/office/drawing/2014/main" id="{B49A20E9-7DF8-4834-B314-B53FA9D204F0}"/>
              </a:ext>
            </a:extLst>
          </p:cNvPr>
          <p:cNvGrpSpPr/>
          <p:nvPr/>
        </p:nvGrpSpPr>
        <p:grpSpPr>
          <a:xfrm>
            <a:off x="4110131" y="2846429"/>
            <a:ext cx="1485000" cy="398880"/>
            <a:chOff x="4110131" y="2846429"/>
            <a:chExt cx="1485000" cy="398880"/>
          </a:xfrm>
        </p:grpSpPr>
        <mc:AlternateContent xmlns:mc="http://schemas.openxmlformats.org/markup-compatibility/2006" xmlns:p14="http://schemas.microsoft.com/office/powerpoint/2010/main">
          <mc:Choice Requires="p14">
            <p:contentPart p14:bwMode="auto" r:id="rId106">
              <p14:nvContentPartPr>
                <p14:cNvPr id="69" name="Ink 68">
                  <a:extLst>
                    <a:ext uri="{FF2B5EF4-FFF2-40B4-BE49-F238E27FC236}">
                      <a16:creationId xmlns:a16="http://schemas.microsoft.com/office/drawing/2014/main" id="{55A38EEE-7B7E-44D6-B06F-A14C72326075}"/>
                    </a:ext>
                  </a:extLst>
                </p14:cNvPr>
                <p14:cNvContentPartPr/>
                <p14:nvPr/>
              </p14:nvContentPartPr>
              <p14:xfrm>
                <a:off x="4196171" y="2924549"/>
                <a:ext cx="27360" cy="183960"/>
              </p14:xfrm>
            </p:contentPart>
          </mc:Choice>
          <mc:Fallback xmlns="">
            <p:pic>
              <p:nvPicPr>
                <p:cNvPr id="69" name="Ink 68">
                  <a:extLst>
                    <a:ext uri="{FF2B5EF4-FFF2-40B4-BE49-F238E27FC236}">
                      <a16:creationId xmlns:a16="http://schemas.microsoft.com/office/drawing/2014/main" id="{55A38EEE-7B7E-44D6-B06F-A14C72326075}"/>
                    </a:ext>
                  </a:extLst>
                </p:cNvPr>
                <p:cNvPicPr/>
                <p:nvPr/>
              </p:nvPicPr>
              <p:blipFill>
                <a:blip r:embed="rId107"/>
                <a:stretch>
                  <a:fillRect/>
                </a:stretch>
              </p:blipFill>
              <p:spPr>
                <a:xfrm>
                  <a:off x="4160171" y="2888909"/>
                  <a:ext cx="990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0" name="Ink 69">
                  <a:extLst>
                    <a:ext uri="{FF2B5EF4-FFF2-40B4-BE49-F238E27FC236}">
                      <a16:creationId xmlns:a16="http://schemas.microsoft.com/office/drawing/2014/main" id="{D32499B3-8463-47DF-9BE1-3E4F7A9E10BB}"/>
                    </a:ext>
                  </a:extLst>
                </p14:cNvPr>
                <p14:cNvContentPartPr/>
                <p14:nvPr/>
              </p14:nvContentPartPr>
              <p14:xfrm>
                <a:off x="4110131" y="2866229"/>
                <a:ext cx="439920" cy="150120"/>
              </p14:xfrm>
            </p:contentPart>
          </mc:Choice>
          <mc:Fallback xmlns="">
            <p:pic>
              <p:nvPicPr>
                <p:cNvPr id="70" name="Ink 69">
                  <a:extLst>
                    <a:ext uri="{FF2B5EF4-FFF2-40B4-BE49-F238E27FC236}">
                      <a16:creationId xmlns:a16="http://schemas.microsoft.com/office/drawing/2014/main" id="{D32499B3-8463-47DF-9BE1-3E4F7A9E10BB}"/>
                    </a:ext>
                  </a:extLst>
                </p:cNvPr>
                <p:cNvPicPr/>
                <p:nvPr/>
              </p:nvPicPr>
              <p:blipFill>
                <a:blip r:embed="rId109"/>
                <a:stretch>
                  <a:fillRect/>
                </a:stretch>
              </p:blipFill>
              <p:spPr>
                <a:xfrm>
                  <a:off x="4074131" y="2830229"/>
                  <a:ext cx="511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1" name="Ink 70">
                  <a:extLst>
                    <a:ext uri="{FF2B5EF4-FFF2-40B4-BE49-F238E27FC236}">
                      <a16:creationId xmlns:a16="http://schemas.microsoft.com/office/drawing/2014/main" id="{167E4F3A-DFD0-4236-B226-C6BF44F238AC}"/>
                    </a:ext>
                  </a:extLst>
                </p14:cNvPr>
                <p14:cNvContentPartPr/>
                <p14:nvPr/>
              </p14:nvContentPartPr>
              <p14:xfrm>
                <a:off x="4632851" y="2846429"/>
                <a:ext cx="113760" cy="327240"/>
              </p14:xfrm>
            </p:contentPart>
          </mc:Choice>
          <mc:Fallback xmlns="">
            <p:pic>
              <p:nvPicPr>
                <p:cNvPr id="71" name="Ink 70">
                  <a:extLst>
                    <a:ext uri="{FF2B5EF4-FFF2-40B4-BE49-F238E27FC236}">
                      <a16:creationId xmlns:a16="http://schemas.microsoft.com/office/drawing/2014/main" id="{167E4F3A-DFD0-4236-B226-C6BF44F238AC}"/>
                    </a:ext>
                  </a:extLst>
                </p:cNvPr>
                <p:cNvPicPr/>
                <p:nvPr/>
              </p:nvPicPr>
              <p:blipFill>
                <a:blip r:embed="rId111"/>
                <a:stretch>
                  <a:fillRect/>
                </a:stretch>
              </p:blipFill>
              <p:spPr>
                <a:xfrm>
                  <a:off x="4597211" y="2810789"/>
                  <a:ext cx="18540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 name="Ink 71">
                  <a:extLst>
                    <a:ext uri="{FF2B5EF4-FFF2-40B4-BE49-F238E27FC236}">
                      <a16:creationId xmlns:a16="http://schemas.microsoft.com/office/drawing/2014/main" id="{D6216952-2057-4653-A01A-BB3C616C6692}"/>
                    </a:ext>
                  </a:extLst>
                </p14:cNvPr>
                <p14:cNvContentPartPr/>
                <p14:nvPr/>
              </p14:nvContentPartPr>
              <p14:xfrm>
                <a:off x="4806011" y="3010949"/>
                <a:ext cx="125640" cy="179640"/>
              </p14:xfrm>
            </p:contentPart>
          </mc:Choice>
          <mc:Fallback xmlns="">
            <p:pic>
              <p:nvPicPr>
                <p:cNvPr id="72" name="Ink 71">
                  <a:extLst>
                    <a:ext uri="{FF2B5EF4-FFF2-40B4-BE49-F238E27FC236}">
                      <a16:creationId xmlns:a16="http://schemas.microsoft.com/office/drawing/2014/main" id="{D6216952-2057-4653-A01A-BB3C616C6692}"/>
                    </a:ext>
                  </a:extLst>
                </p:cNvPr>
                <p:cNvPicPr/>
                <p:nvPr/>
              </p:nvPicPr>
              <p:blipFill>
                <a:blip r:embed="rId113"/>
                <a:stretch>
                  <a:fillRect/>
                </a:stretch>
              </p:blipFill>
              <p:spPr>
                <a:xfrm>
                  <a:off x="4770371" y="2975309"/>
                  <a:ext cx="1972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Ink 74">
                  <a:extLst>
                    <a:ext uri="{FF2B5EF4-FFF2-40B4-BE49-F238E27FC236}">
                      <a16:creationId xmlns:a16="http://schemas.microsoft.com/office/drawing/2014/main" id="{1CBCE5EB-71D1-46BB-B6E4-EFB2DC578A94}"/>
                    </a:ext>
                  </a:extLst>
                </p14:cNvPr>
                <p14:cNvContentPartPr/>
                <p14:nvPr/>
              </p14:nvContentPartPr>
              <p14:xfrm>
                <a:off x="5077451" y="2914829"/>
                <a:ext cx="204840" cy="225360"/>
              </p14:xfrm>
            </p:contentPart>
          </mc:Choice>
          <mc:Fallback xmlns="">
            <p:pic>
              <p:nvPicPr>
                <p:cNvPr id="75" name="Ink 74">
                  <a:extLst>
                    <a:ext uri="{FF2B5EF4-FFF2-40B4-BE49-F238E27FC236}">
                      <a16:creationId xmlns:a16="http://schemas.microsoft.com/office/drawing/2014/main" id="{1CBCE5EB-71D1-46BB-B6E4-EFB2DC578A94}"/>
                    </a:ext>
                  </a:extLst>
                </p:cNvPr>
                <p:cNvPicPr/>
                <p:nvPr/>
              </p:nvPicPr>
              <p:blipFill>
                <a:blip r:embed="rId115"/>
                <a:stretch>
                  <a:fillRect/>
                </a:stretch>
              </p:blipFill>
              <p:spPr>
                <a:xfrm>
                  <a:off x="5041451" y="2879189"/>
                  <a:ext cx="276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Ink 75">
                  <a:extLst>
                    <a:ext uri="{FF2B5EF4-FFF2-40B4-BE49-F238E27FC236}">
                      <a16:creationId xmlns:a16="http://schemas.microsoft.com/office/drawing/2014/main" id="{B334DA16-0869-4B5F-BC7D-0494FDD00559}"/>
                    </a:ext>
                  </a:extLst>
                </p14:cNvPr>
                <p14:cNvContentPartPr/>
                <p14:nvPr/>
              </p14:nvContentPartPr>
              <p14:xfrm>
                <a:off x="5412611" y="3060989"/>
                <a:ext cx="182520" cy="184320"/>
              </p14:xfrm>
            </p:contentPart>
          </mc:Choice>
          <mc:Fallback xmlns="">
            <p:pic>
              <p:nvPicPr>
                <p:cNvPr id="76" name="Ink 75">
                  <a:extLst>
                    <a:ext uri="{FF2B5EF4-FFF2-40B4-BE49-F238E27FC236}">
                      <a16:creationId xmlns:a16="http://schemas.microsoft.com/office/drawing/2014/main" id="{B334DA16-0869-4B5F-BC7D-0494FDD00559}"/>
                    </a:ext>
                  </a:extLst>
                </p:cNvPr>
                <p:cNvPicPr/>
                <p:nvPr/>
              </p:nvPicPr>
              <p:blipFill>
                <a:blip r:embed="rId117"/>
                <a:stretch>
                  <a:fillRect/>
                </a:stretch>
              </p:blipFill>
              <p:spPr>
                <a:xfrm>
                  <a:off x="5376971" y="3025349"/>
                  <a:ext cx="254160" cy="255960"/>
                </a:xfrm>
                <a:prstGeom prst="rect">
                  <a:avLst/>
                </a:prstGeom>
              </p:spPr>
            </p:pic>
          </mc:Fallback>
        </mc:AlternateContent>
      </p:grpSp>
      <p:grpSp>
        <p:nvGrpSpPr>
          <p:cNvPr id="84" name="Group 83">
            <a:extLst>
              <a:ext uri="{FF2B5EF4-FFF2-40B4-BE49-F238E27FC236}">
                <a16:creationId xmlns:a16="http://schemas.microsoft.com/office/drawing/2014/main" id="{677C073D-5BFE-4810-9CCA-3F899FD20BE1}"/>
              </a:ext>
            </a:extLst>
          </p:cNvPr>
          <p:cNvGrpSpPr/>
          <p:nvPr/>
        </p:nvGrpSpPr>
        <p:grpSpPr>
          <a:xfrm>
            <a:off x="6281291" y="2900429"/>
            <a:ext cx="499680" cy="285120"/>
            <a:chOff x="6281291" y="2900429"/>
            <a:chExt cx="499680" cy="285120"/>
          </a:xfrm>
        </p:grpSpPr>
        <mc:AlternateContent xmlns:mc="http://schemas.openxmlformats.org/markup-compatibility/2006" xmlns:p14="http://schemas.microsoft.com/office/powerpoint/2010/main">
          <mc:Choice Requires="p14">
            <p:contentPart p14:bwMode="auto" r:id="rId118">
              <p14:nvContentPartPr>
                <p14:cNvPr id="78" name="Ink 77">
                  <a:extLst>
                    <a:ext uri="{FF2B5EF4-FFF2-40B4-BE49-F238E27FC236}">
                      <a16:creationId xmlns:a16="http://schemas.microsoft.com/office/drawing/2014/main" id="{C80DF70B-4814-451F-A54B-981A7361A720}"/>
                    </a:ext>
                  </a:extLst>
                </p14:cNvPr>
                <p14:cNvContentPartPr/>
                <p14:nvPr/>
              </p14:nvContentPartPr>
              <p14:xfrm>
                <a:off x="6281291" y="2981789"/>
                <a:ext cx="174240" cy="173880"/>
              </p14:xfrm>
            </p:contentPart>
          </mc:Choice>
          <mc:Fallback xmlns="">
            <p:pic>
              <p:nvPicPr>
                <p:cNvPr id="78" name="Ink 77">
                  <a:extLst>
                    <a:ext uri="{FF2B5EF4-FFF2-40B4-BE49-F238E27FC236}">
                      <a16:creationId xmlns:a16="http://schemas.microsoft.com/office/drawing/2014/main" id="{C80DF70B-4814-451F-A54B-981A7361A720}"/>
                    </a:ext>
                  </a:extLst>
                </p:cNvPr>
                <p:cNvPicPr/>
                <p:nvPr/>
              </p:nvPicPr>
              <p:blipFill>
                <a:blip r:embed="rId119"/>
                <a:stretch>
                  <a:fillRect/>
                </a:stretch>
              </p:blipFill>
              <p:spPr>
                <a:xfrm>
                  <a:off x="6245651" y="2946149"/>
                  <a:ext cx="2458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Ink 78">
                  <a:extLst>
                    <a:ext uri="{FF2B5EF4-FFF2-40B4-BE49-F238E27FC236}">
                      <a16:creationId xmlns:a16="http://schemas.microsoft.com/office/drawing/2014/main" id="{2E10BA7B-23AA-4E99-8451-9A93AB1860E1}"/>
                    </a:ext>
                  </a:extLst>
                </p14:cNvPr>
                <p14:cNvContentPartPr/>
                <p14:nvPr/>
              </p14:nvContentPartPr>
              <p14:xfrm>
                <a:off x="6618251" y="2913029"/>
                <a:ext cx="47520" cy="198000"/>
              </p14:xfrm>
            </p:contentPart>
          </mc:Choice>
          <mc:Fallback xmlns="">
            <p:pic>
              <p:nvPicPr>
                <p:cNvPr id="79" name="Ink 78">
                  <a:extLst>
                    <a:ext uri="{FF2B5EF4-FFF2-40B4-BE49-F238E27FC236}">
                      <a16:creationId xmlns:a16="http://schemas.microsoft.com/office/drawing/2014/main" id="{2E10BA7B-23AA-4E99-8451-9A93AB1860E1}"/>
                    </a:ext>
                  </a:extLst>
                </p:cNvPr>
                <p:cNvPicPr/>
                <p:nvPr/>
              </p:nvPicPr>
              <p:blipFill>
                <a:blip r:embed="rId121"/>
                <a:stretch>
                  <a:fillRect/>
                </a:stretch>
              </p:blipFill>
              <p:spPr>
                <a:xfrm>
                  <a:off x="6582611" y="2877389"/>
                  <a:ext cx="11916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0" name="Ink 79">
                  <a:extLst>
                    <a:ext uri="{FF2B5EF4-FFF2-40B4-BE49-F238E27FC236}">
                      <a16:creationId xmlns:a16="http://schemas.microsoft.com/office/drawing/2014/main" id="{4A5AF9A0-3A2C-4D08-8C71-D643F023CC61}"/>
                    </a:ext>
                  </a:extLst>
                </p14:cNvPr>
                <p14:cNvContentPartPr/>
                <p14:nvPr/>
              </p14:nvContentPartPr>
              <p14:xfrm>
                <a:off x="6586931" y="2900429"/>
                <a:ext cx="194040" cy="285120"/>
              </p14:xfrm>
            </p:contentPart>
          </mc:Choice>
          <mc:Fallback xmlns="">
            <p:pic>
              <p:nvPicPr>
                <p:cNvPr id="80" name="Ink 79">
                  <a:extLst>
                    <a:ext uri="{FF2B5EF4-FFF2-40B4-BE49-F238E27FC236}">
                      <a16:creationId xmlns:a16="http://schemas.microsoft.com/office/drawing/2014/main" id="{4A5AF9A0-3A2C-4D08-8C71-D643F023CC61}"/>
                    </a:ext>
                  </a:extLst>
                </p:cNvPr>
                <p:cNvPicPr/>
                <p:nvPr/>
              </p:nvPicPr>
              <p:blipFill>
                <a:blip r:embed="rId123"/>
                <a:stretch>
                  <a:fillRect/>
                </a:stretch>
              </p:blipFill>
              <p:spPr>
                <a:xfrm>
                  <a:off x="6550931" y="2864789"/>
                  <a:ext cx="265680" cy="356760"/>
                </a:xfrm>
                <a:prstGeom prst="rect">
                  <a:avLst/>
                </a:prstGeom>
              </p:spPr>
            </p:pic>
          </mc:Fallback>
        </mc:AlternateContent>
      </p:grpSp>
      <p:grpSp>
        <p:nvGrpSpPr>
          <p:cNvPr id="92" name="Group 91">
            <a:extLst>
              <a:ext uri="{FF2B5EF4-FFF2-40B4-BE49-F238E27FC236}">
                <a16:creationId xmlns:a16="http://schemas.microsoft.com/office/drawing/2014/main" id="{E4D0C986-6F0E-42AC-80D2-64C3E96495DC}"/>
              </a:ext>
            </a:extLst>
          </p:cNvPr>
          <p:cNvGrpSpPr/>
          <p:nvPr/>
        </p:nvGrpSpPr>
        <p:grpSpPr>
          <a:xfrm>
            <a:off x="7160051" y="2882429"/>
            <a:ext cx="1774800" cy="281520"/>
            <a:chOff x="7160051" y="2882429"/>
            <a:chExt cx="1774800" cy="281520"/>
          </a:xfrm>
        </p:grpSpPr>
        <mc:AlternateContent xmlns:mc="http://schemas.openxmlformats.org/markup-compatibility/2006" xmlns:p14="http://schemas.microsoft.com/office/powerpoint/2010/main">
          <mc:Choice Requires="p14">
            <p:contentPart p14:bwMode="auto" r:id="rId124">
              <p14:nvContentPartPr>
                <p14:cNvPr id="81" name="Ink 80">
                  <a:extLst>
                    <a:ext uri="{FF2B5EF4-FFF2-40B4-BE49-F238E27FC236}">
                      <a16:creationId xmlns:a16="http://schemas.microsoft.com/office/drawing/2014/main" id="{B8134248-7349-497D-9ABA-0FA75A18BF24}"/>
                    </a:ext>
                  </a:extLst>
                </p14:cNvPr>
                <p14:cNvContentPartPr/>
                <p14:nvPr/>
              </p14:nvContentPartPr>
              <p14:xfrm>
                <a:off x="7232411" y="2940029"/>
                <a:ext cx="28440" cy="190800"/>
              </p14:xfrm>
            </p:contentPart>
          </mc:Choice>
          <mc:Fallback xmlns="">
            <p:pic>
              <p:nvPicPr>
                <p:cNvPr id="81" name="Ink 80">
                  <a:extLst>
                    <a:ext uri="{FF2B5EF4-FFF2-40B4-BE49-F238E27FC236}">
                      <a16:creationId xmlns:a16="http://schemas.microsoft.com/office/drawing/2014/main" id="{B8134248-7349-497D-9ABA-0FA75A18BF24}"/>
                    </a:ext>
                  </a:extLst>
                </p:cNvPr>
                <p:cNvPicPr/>
                <p:nvPr/>
              </p:nvPicPr>
              <p:blipFill>
                <a:blip r:embed="rId125"/>
                <a:stretch>
                  <a:fillRect/>
                </a:stretch>
              </p:blipFill>
              <p:spPr>
                <a:xfrm>
                  <a:off x="7196411" y="2904389"/>
                  <a:ext cx="100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Ink 81">
                  <a:extLst>
                    <a:ext uri="{FF2B5EF4-FFF2-40B4-BE49-F238E27FC236}">
                      <a16:creationId xmlns:a16="http://schemas.microsoft.com/office/drawing/2014/main" id="{41840FC8-031D-45B2-AA0E-6CD5E33E74FA}"/>
                    </a:ext>
                  </a:extLst>
                </p14:cNvPr>
                <p14:cNvContentPartPr/>
                <p14:nvPr/>
              </p14:nvContentPartPr>
              <p14:xfrm>
                <a:off x="7160051" y="3005549"/>
                <a:ext cx="197640" cy="11880"/>
              </p14:xfrm>
            </p:contentPart>
          </mc:Choice>
          <mc:Fallback xmlns="">
            <p:pic>
              <p:nvPicPr>
                <p:cNvPr id="82" name="Ink 81">
                  <a:extLst>
                    <a:ext uri="{FF2B5EF4-FFF2-40B4-BE49-F238E27FC236}">
                      <a16:creationId xmlns:a16="http://schemas.microsoft.com/office/drawing/2014/main" id="{41840FC8-031D-45B2-AA0E-6CD5E33E74FA}"/>
                    </a:ext>
                  </a:extLst>
                </p:cNvPr>
                <p:cNvPicPr/>
                <p:nvPr/>
              </p:nvPicPr>
              <p:blipFill>
                <a:blip r:embed="rId127"/>
                <a:stretch>
                  <a:fillRect/>
                </a:stretch>
              </p:blipFill>
              <p:spPr>
                <a:xfrm>
                  <a:off x="7124411" y="2969549"/>
                  <a:ext cx="2692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Ink 84">
                  <a:extLst>
                    <a:ext uri="{FF2B5EF4-FFF2-40B4-BE49-F238E27FC236}">
                      <a16:creationId xmlns:a16="http://schemas.microsoft.com/office/drawing/2014/main" id="{2C3A02A1-5554-4C9D-9696-E8FD17649164}"/>
                    </a:ext>
                  </a:extLst>
                </p14:cNvPr>
                <p14:cNvContentPartPr/>
                <p14:nvPr/>
              </p14:nvContentPartPr>
              <p14:xfrm>
                <a:off x="7536611" y="2911589"/>
                <a:ext cx="206280" cy="213480"/>
              </p14:xfrm>
            </p:contentPart>
          </mc:Choice>
          <mc:Fallback xmlns="">
            <p:pic>
              <p:nvPicPr>
                <p:cNvPr id="85" name="Ink 84">
                  <a:extLst>
                    <a:ext uri="{FF2B5EF4-FFF2-40B4-BE49-F238E27FC236}">
                      <a16:creationId xmlns:a16="http://schemas.microsoft.com/office/drawing/2014/main" id="{2C3A02A1-5554-4C9D-9696-E8FD17649164}"/>
                    </a:ext>
                  </a:extLst>
                </p:cNvPr>
                <p:cNvPicPr/>
                <p:nvPr/>
              </p:nvPicPr>
              <p:blipFill>
                <a:blip r:embed="rId129"/>
                <a:stretch>
                  <a:fillRect/>
                </a:stretch>
              </p:blipFill>
              <p:spPr>
                <a:xfrm>
                  <a:off x="7500971" y="2875589"/>
                  <a:ext cx="2779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Ink 85">
                  <a:extLst>
                    <a:ext uri="{FF2B5EF4-FFF2-40B4-BE49-F238E27FC236}">
                      <a16:creationId xmlns:a16="http://schemas.microsoft.com/office/drawing/2014/main" id="{CD0C35B2-D265-4BCD-9010-280D967F96BE}"/>
                    </a:ext>
                  </a:extLst>
                </p14:cNvPr>
                <p14:cNvContentPartPr/>
                <p14:nvPr/>
              </p14:nvContentPartPr>
              <p14:xfrm>
                <a:off x="7833611" y="2906549"/>
                <a:ext cx="154800" cy="214920"/>
              </p14:xfrm>
            </p:contentPart>
          </mc:Choice>
          <mc:Fallback xmlns="">
            <p:pic>
              <p:nvPicPr>
                <p:cNvPr id="86" name="Ink 85">
                  <a:extLst>
                    <a:ext uri="{FF2B5EF4-FFF2-40B4-BE49-F238E27FC236}">
                      <a16:creationId xmlns:a16="http://schemas.microsoft.com/office/drawing/2014/main" id="{CD0C35B2-D265-4BCD-9010-280D967F96BE}"/>
                    </a:ext>
                  </a:extLst>
                </p:cNvPr>
                <p:cNvPicPr/>
                <p:nvPr/>
              </p:nvPicPr>
              <p:blipFill>
                <a:blip r:embed="rId131"/>
                <a:stretch>
                  <a:fillRect/>
                </a:stretch>
              </p:blipFill>
              <p:spPr>
                <a:xfrm>
                  <a:off x="7797611" y="2870909"/>
                  <a:ext cx="2264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Ink 86">
                  <a:extLst>
                    <a:ext uri="{FF2B5EF4-FFF2-40B4-BE49-F238E27FC236}">
                      <a16:creationId xmlns:a16="http://schemas.microsoft.com/office/drawing/2014/main" id="{1C1DD9E2-6E04-4D53-92CA-C09A0E6317D9}"/>
                    </a:ext>
                  </a:extLst>
                </p14:cNvPr>
                <p14:cNvContentPartPr/>
                <p14:nvPr/>
              </p14:nvContentPartPr>
              <p14:xfrm>
                <a:off x="8093891" y="2882429"/>
                <a:ext cx="128880" cy="236520"/>
              </p14:xfrm>
            </p:contentPart>
          </mc:Choice>
          <mc:Fallback xmlns="">
            <p:pic>
              <p:nvPicPr>
                <p:cNvPr id="87" name="Ink 86">
                  <a:extLst>
                    <a:ext uri="{FF2B5EF4-FFF2-40B4-BE49-F238E27FC236}">
                      <a16:creationId xmlns:a16="http://schemas.microsoft.com/office/drawing/2014/main" id="{1C1DD9E2-6E04-4D53-92CA-C09A0E6317D9}"/>
                    </a:ext>
                  </a:extLst>
                </p:cNvPr>
                <p:cNvPicPr/>
                <p:nvPr/>
              </p:nvPicPr>
              <p:blipFill>
                <a:blip r:embed="rId133"/>
                <a:stretch>
                  <a:fillRect/>
                </a:stretch>
              </p:blipFill>
              <p:spPr>
                <a:xfrm>
                  <a:off x="8058251" y="2846789"/>
                  <a:ext cx="2005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Ink 87">
                  <a:extLst>
                    <a:ext uri="{FF2B5EF4-FFF2-40B4-BE49-F238E27FC236}">
                      <a16:creationId xmlns:a16="http://schemas.microsoft.com/office/drawing/2014/main" id="{DA82161B-8548-4153-9C2B-5C715969F268}"/>
                    </a:ext>
                  </a:extLst>
                </p14:cNvPr>
                <p14:cNvContentPartPr/>
                <p14:nvPr/>
              </p14:nvContentPartPr>
              <p14:xfrm>
                <a:off x="8428331" y="2921669"/>
                <a:ext cx="181080" cy="200880"/>
              </p14:xfrm>
            </p:contentPart>
          </mc:Choice>
          <mc:Fallback xmlns="">
            <p:pic>
              <p:nvPicPr>
                <p:cNvPr id="88" name="Ink 87">
                  <a:extLst>
                    <a:ext uri="{FF2B5EF4-FFF2-40B4-BE49-F238E27FC236}">
                      <a16:creationId xmlns:a16="http://schemas.microsoft.com/office/drawing/2014/main" id="{DA82161B-8548-4153-9C2B-5C715969F268}"/>
                    </a:ext>
                  </a:extLst>
                </p:cNvPr>
                <p:cNvPicPr/>
                <p:nvPr/>
              </p:nvPicPr>
              <p:blipFill>
                <a:blip r:embed="rId135"/>
                <a:stretch>
                  <a:fillRect/>
                </a:stretch>
              </p:blipFill>
              <p:spPr>
                <a:xfrm>
                  <a:off x="8392331" y="2886029"/>
                  <a:ext cx="2527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Ink 88">
                  <a:extLst>
                    <a:ext uri="{FF2B5EF4-FFF2-40B4-BE49-F238E27FC236}">
                      <a16:creationId xmlns:a16="http://schemas.microsoft.com/office/drawing/2014/main" id="{6F2A9D41-FFA1-46F3-A398-0621A059523E}"/>
                    </a:ext>
                  </a:extLst>
                </p14:cNvPr>
                <p14:cNvContentPartPr/>
                <p14:nvPr/>
              </p14:nvContentPartPr>
              <p14:xfrm>
                <a:off x="8647931" y="2941829"/>
                <a:ext cx="142560" cy="222120"/>
              </p14:xfrm>
            </p:contentPart>
          </mc:Choice>
          <mc:Fallback xmlns="">
            <p:pic>
              <p:nvPicPr>
                <p:cNvPr id="89" name="Ink 88">
                  <a:extLst>
                    <a:ext uri="{FF2B5EF4-FFF2-40B4-BE49-F238E27FC236}">
                      <a16:creationId xmlns:a16="http://schemas.microsoft.com/office/drawing/2014/main" id="{6F2A9D41-FFA1-46F3-A398-0621A059523E}"/>
                    </a:ext>
                  </a:extLst>
                </p:cNvPr>
                <p:cNvPicPr/>
                <p:nvPr/>
              </p:nvPicPr>
              <p:blipFill>
                <a:blip r:embed="rId137"/>
                <a:stretch>
                  <a:fillRect/>
                </a:stretch>
              </p:blipFill>
              <p:spPr>
                <a:xfrm>
                  <a:off x="8611931" y="2905829"/>
                  <a:ext cx="2142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Ink 89">
                  <a:extLst>
                    <a:ext uri="{FF2B5EF4-FFF2-40B4-BE49-F238E27FC236}">
                      <a16:creationId xmlns:a16="http://schemas.microsoft.com/office/drawing/2014/main" id="{973A4240-9A45-44C3-B5A3-44B55C2C9983}"/>
                    </a:ext>
                  </a:extLst>
                </p14:cNvPr>
                <p14:cNvContentPartPr/>
                <p14:nvPr/>
              </p14:nvContentPartPr>
              <p14:xfrm>
                <a:off x="8739731" y="2926349"/>
                <a:ext cx="195120" cy="9000"/>
              </p14:xfrm>
            </p:contentPart>
          </mc:Choice>
          <mc:Fallback xmlns="">
            <p:pic>
              <p:nvPicPr>
                <p:cNvPr id="90" name="Ink 89">
                  <a:extLst>
                    <a:ext uri="{FF2B5EF4-FFF2-40B4-BE49-F238E27FC236}">
                      <a16:creationId xmlns:a16="http://schemas.microsoft.com/office/drawing/2014/main" id="{973A4240-9A45-44C3-B5A3-44B55C2C9983}"/>
                    </a:ext>
                  </a:extLst>
                </p:cNvPr>
                <p:cNvPicPr/>
                <p:nvPr/>
              </p:nvPicPr>
              <p:blipFill>
                <a:blip r:embed="rId139"/>
                <a:stretch>
                  <a:fillRect/>
                </a:stretch>
              </p:blipFill>
              <p:spPr>
                <a:xfrm>
                  <a:off x="8703731" y="2890349"/>
                  <a:ext cx="266760" cy="8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93" name="Ink 92">
                <a:extLst>
                  <a:ext uri="{FF2B5EF4-FFF2-40B4-BE49-F238E27FC236}">
                    <a16:creationId xmlns:a16="http://schemas.microsoft.com/office/drawing/2014/main" id="{45654D7A-5013-4D3B-9121-E15B4990AB25}"/>
                  </a:ext>
                </a:extLst>
              </p14:cNvPr>
              <p14:cNvContentPartPr/>
              <p14:nvPr/>
            </p14:nvContentPartPr>
            <p14:xfrm>
              <a:off x="1319771" y="2916989"/>
              <a:ext cx="739080" cy="514080"/>
            </p14:xfrm>
          </p:contentPart>
        </mc:Choice>
        <mc:Fallback xmlns="">
          <p:pic>
            <p:nvPicPr>
              <p:cNvPr id="93" name="Ink 92">
                <a:extLst>
                  <a:ext uri="{FF2B5EF4-FFF2-40B4-BE49-F238E27FC236}">
                    <a16:creationId xmlns:a16="http://schemas.microsoft.com/office/drawing/2014/main" id="{45654D7A-5013-4D3B-9121-E15B4990AB25}"/>
                  </a:ext>
                </a:extLst>
              </p:cNvPr>
              <p:cNvPicPr/>
              <p:nvPr/>
            </p:nvPicPr>
            <p:blipFill>
              <a:blip r:embed="rId141"/>
              <a:stretch>
                <a:fillRect/>
              </a:stretch>
            </p:blipFill>
            <p:spPr>
              <a:xfrm>
                <a:off x="1284131" y="2881349"/>
                <a:ext cx="810720" cy="585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4" name="Ink 93">
                <a:extLst>
                  <a:ext uri="{FF2B5EF4-FFF2-40B4-BE49-F238E27FC236}">
                    <a16:creationId xmlns:a16="http://schemas.microsoft.com/office/drawing/2014/main" id="{3498621B-CA0E-4A78-9790-A45CE1884D67}"/>
                  </a:ext>
                </a:extLst>
              </p14:cNvPr>
              <p14:cNvContentPartPr/>
              <p14:nvPr/>
            </p14:nvContentPartPr>
            <p14:xfrm>
              <a:off x="4591091" y="2034989"/>
              <a:ext cx="767520" cy="452520"/>
            </p14:xfrm>
          </p:contentPart>
        </mc:Choice>
        <mc:Fallback xmlns="">
          <p:pic>
            <p:nvPicPr>
              <p:cNvPr id="94" name="Ink 93">
                <a:extLst>
                  <a:ext uri="{FF2B5EF4-FFF2-40B4-BE49-F238E27FC236}">
                    <a16:creationId xmlns:a16="http://schemas.microsoft.com/office/drawing/2014/main" id="{3498621B-CA0E-4A78-9790-A45CE1884D67}"/>
                  </a:ext>
                </a:extLst>
              </p:cNvPr>
              <p:cNvPicPr/>
              <p:nvPr/>
            </p:nvPicPr>
            <p:blipFill>
              <a:blip r:embed="rId143"/>
              <a:stretch>
                <a:fillRect/>
              </a:stretch>
            </p:blipFill>
            <p:spPr>
              <a:xfrm>
                <a:off x="4555091" y="1998989"/>
                <a:ext cx="839160" cy="524160"/>
              </a:xfrm>
              <a:prstGeom prst="rect">
                <a:avLst/>
              </a:prstGeom>
            </p:spPr>
          </p:pic>
        </mc:Fallback>
      </mc:AlternateContent>
      <p:grpSp>
        <p:nvGrpSpPr>
          <p:cNvPr id="108" name="Group 107">
            <a:extLst>
              <a:ext uri="{FF2B5EF4-FFF2-40B4-BE49-F238E27FC236}">
                <a16:creationId xmlns:a16="http://schemas.microsoft.com/office/drawing/2014/main" id="{82B9E37E-F4C7-4C97-AE06-25D6783C132B}"/>
              </a:ext>
            </a:extLst>
          </p:cNvPr>
          <p:cNvGrpSpPr/>
          <p:nvPr/>
        </p:nvGrpSpPr>
        <p:grpSpPr>
          <a:xfrm>
            <a:off x="2421731" y="2591549"/>
            <a:ext cx="244440" cy="96840"/>
            <a:chOff x="2421731" y="2591549"/>
            <a:chExt cx="244440" cy="96840"/>
          </a:xfrm>
        </p:grpSpPr>
        <mc:AlternateContent xmlns:mc="http://schemas.openxmlformats.org/markup-compatibility/2006" xmlns:p14="http://schemas.microsoft.com/office/powerpoint/2010/main" xmlns:aink="http://schemas.microsoft.com/office/drawing/2016/ink">
          <mc:Choice Requires="p14 aink">
            <p:contentPart p14:bwMode="auto" r:id="rId144">
              <p14:nvContentPartPr>
                <p14:cNvPr id="95" name="Ink 94">
                  <a:extLst>
                    <a:ext uri="{FF2B5EF4-FFF2-40B4-BE49-F238E27FC236}">
                      <a16:creationId xmlns:a16="http://schemas.microsoft.com/office/drawing/2014/main" id="{B66E3AED-6770-4035-840C-5770FBBF0681}"/>
                    </a:ext>
                  </a:extLst>
                </p14:cNvPr>
                <p14:cNvContentPartPr/>
                <p14:nvPr/>
              </p14:nvContentPartPr>
              <p14:xfrm>
                <a:off x="2421731" y="2607749"/>
                <a:ext cx="90720" cy="9720"/>
              </p14:xfrm>
            </p:contentPart>
          </mc:Choice>
          <mc:Fallback xmlns="">
            <p:pic>
              <p:nvPicPr>
                <p:cNvPr id="95" name="Ink 94">
                  <a:extLst>
                    <a:ext uri="{FF2B5EF4-FFF2-40B4-BE49-F238E27FC236}">
                      <a16:creationId xmlns:a16="http://schemas.microsoft.com/office/drawing/2014/main" id="{B66E3AED-6770-4035-840C-5770FBBF0681}"/>
                    </a:ext>
                  </a:extLst>
                </p:cNvPr>
                <p:cNvPicPr/>
                <p:nvPr/>
              </p:nvPicPr>
              <p:blipFill>
                <a:blip r:embed="rId145"/>
                <a:stretch>
                  <a:fillRect/>
                </a:stretch>
              </p:blipFill>
              <p:spPr>
                <a:xfrm>
                  <a:off x="2403731" y="2499749"/>
                  <a:ext cx="126360" cy="22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6">
              <p14:nvContentPartPr>
                <p14:cNvPr id="96" name="Ink 95">
                  <a:extLst>
                    <a:ext uri="{FF2B5EF4-FFF2-40B4-BE49-F238E27FC236}">
                      <a16:creationId xmlns:a16="http://schemas.microsoft.com/office/drawing/2014/main" id="{36DFF7EB-E86E-46FC-B59A-DBE4EF5B7CA9}"/>
                    </a:ext>
                  </a:extLst>
                </p14:cNvPr>
                <p14:cNvContentPartPr/>
                <p14:nvPr/>
              </p14:nvContentPartPr>
              <p14:xfrm>
                <a:off x="2485451" y="2591549"/>
                <a:ext cx="128520" cy="10440"/>
              </p14:xfrm>
            </p:contentPart>
          </mc:Choice>
          <mc:Fallback xmlns="">
            <p:pic>
              <p:nvPicPr>
                <p:cNvPr id="96" name="Ink 95">
                  <a:extLst>
                    <a:ext uri="{FF2B5EF4-FFF2-40B4-BE49-F238E27FC236}">
                      <a16:creationId xmlns:a16="http://schemas.microsoft.com/office/drawing/2014/main" id="{36DFF7EB-E86E-46FC-B59A-DBE4EF5B7CA9}"/>
                    </a:ext>
                  </a:extLst>
                </p:cNvPr>
                <p:cNvPicPr/>
                <p:nvPr/>
              </p:nvPicPr>
              <p:blipFill>
                <a:blip r:embed="rId147"/>
                <a:stretch>
                  <a:fillRect/>
                </a:stretch>
              </p:blipFill>
              <p:spPr>
                <a:xfrm>
                  <a:off x="2467811" y="2483909"/>
                  <a:ext cx="164160" cy="226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8">
              <p14:nvContentPartPr>
                <p14:cNvPr id="97" name="Ink 96">
                  <a:extLst>
                    <a:ext uri="{FF2B5EF4-FFF2-40B4-BE49-F238E27FC236}">
                      <a16:creationId xmlns:a16="http://schemas.microsoft.com/office/drawing/2014/main" id="{FA7B5FFC-920F-4F50-952B-83ACDC2A198C}"/>
                    </a:ext>
                  </a:extLst>
                </p14:cNvPr>
                <p14:cNvContentPartPr/>
                <p14:nvPr/>
              </p14:nvContentPartPr>
              <p14:xfrm>
                <a:off x="2465651" y="2618549"/>
                <a:ext cx="114120" cy="17280"/>
              </p14:xfrm>
            </p:contentPart>
          </mc:Choice>
          <mc:Fallback xmlns="">
            <p:pic>
              <p:nvPicPr>
                <p:cNvPr id="97" name="Ink 96">
                  <a:extLst>
                    <a:ext uri="{FF2B5EF4-FFF2-40B4-BE49-F238E27FC236}">
                      <a16:creationId xmlns:a16="http://schemas.microsoft.com/office/drawing/2014/main" id="{FA7B5FFC-920F-4F50-952B-83ACDC2A198C}"/>
                    </a:ext>
                  </a:extLst>
                </p:cNvPr>
                <p:cNvPicPr/>
                <p:nvPr/>
              </p:nvPicPr>
              <p:blipFill>
                <a:blip r:embed="rId149"/>
                <a:stretch>
                  <a:fillRect/>
                </a:stretch>
              </p:blipFill>
              <p:spPr>
                <a:xfrm>
                  <a:off x="2448011" y="2510549"/>
                  <a:ext cx="149760" cy="232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0">
              <p14:nvContentPartPr>
                <p14:cNvPr id="98" name="Ink 97">
                  <a:extLst>
                    <a:ext uri="{FF2B5EF4-FFF2-40B4-BE49-F238E27FC236}">
                      <a16:creationId xmlns:a16="http://schemas.microsoft.com/office/drawing/2014/main" id="{AA7B6A07-F4EE-4479-B88B-0B9E7C4FA3A7}"/>
                    </a:ext>
                  </a:extLst>
                </p14:cNvPr>
                <p14:cNvContentPartPr/>
                <p14:nvPr/>
              </p14:nvContentPartPr>
              <p14:xfrm>
                <a:off x="2458811" y="2612069"/>
                <a:ext cx="207360" cy="11160"/>
              </p14:xfrm>
            </p:contentPart>
          </mc:Choice>
          <mc:Fallback xmlns="">
            <p:pic>
              <p:nvPicPr>
                <p:cNvPr id="98" name="Ink 97">
                  <a:extLst>
                    <a:ext uri="{FF2B5EF4-FFF2-40B4-BE49-F238E27FC236}">
                      <a16:creationId xmlns:a16="http://schemas.microsoft.com/office/drawing/2014/main" id="{AA7B6A07-F4EE-4479-B88B-0B9E7C4FA3A7}"/>
                    </a:ext>
                  </a:extLst>
                </p:cNvPr>
                <p:cNvPicPr/>
                <p:nvPr/>
              </p:nvPicPr>
              <p:blipFill>
                <a:blip r:embed="rId151"/>
                <a:stretch>
                  <a:fillRect/>
                </a:stretch>
              </p:blipFill>
              <p:spPr>
                <a:xfrm>
                  <a:off x="2440811" y="2504069"/>
                  <a:ext cx="243000" cy="226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2">
              <p14:nvContentPartPr>
                <p14:cNvPr id="100" name="Ink 99">
                  <a:extLst>
                    <a:ext uri="{FF2B5EF4-FFF2-40B4-BE49-F238E27FC236}">
                      <a16:creationId xmlns:a16="http://schemas.microsoft.com/office/drawing/2014/main" id="{121ADE11-7217-4D12-AFF4-8A5134603214}"/>
                    </a:ext>
                  </a:extLst>
                </p14:cNvPr>
                <p14:cNvContentPartPr/>
                <p14:nvPr/>
              </p14:nvContentPartPr>
              <p14:xfrm>
                <a:off x="2463491" y="2668589"/>
                <a:ext cx="129600" cy="19800"/>
              </p14:xfrm>
            </p:contentPart>
          </mc:Choice>
          <mc:Fallback xmlns="">
            <p:pic>
              <p:nvPicPr>
                <p:cNvPr id="100" name="Ink 99">
                  <a:extLst>
                    <a:ext uri="{FF2B5EF4-FFF2-40B4-BE49-F238E27FC236}">
                      <a16:creationId xmlns:a16="http://schemas.microsoft.com/office/drawing/2014/main" id="{121ADE11-7217-4D12-AFF4-8A5134603214}"/>
                    </a:ext>
                  </a:extLst>
                </p:cNvPr>
                <p:cNvPicPr/>
                <p:nvPr/>
              </p:nvPicPr>
              <p:blipFill>
                <a:blip r:embed="rId153"/>
                <a:stretch>
                  <a:fillRect/>
                </a:stretch>
              </p:blipFill>
              <p:spPr>
                <a:xfrm>
                  <a:off x="2445491" y="2560589"/>
                  <a:ext cx="165240" cy="235440"/>
                </a:xfrm>
                <a:prstGeom prst="rect">
                  <a:avLst/>
                </a:prstGeom>
              </p:spPr>
            </p:pic>
          </mc:Fallback>
        </mc:AlternateContent>
      </p:grpSp>
      <p:grpSp>
        <p:nvGrpSpPr>
          <p:cNvPr id="107" name="Group 106">
            <a:extLst>
              <a:ext uri="{FF2B5EF4-FFF2-40B4-BE49-F238E27FC236}">
                <a16:creationId xmlns:a16="http://schemas.microsoft.com/office/drawing/2014/main" id="{8394A836-DA77-4302-9E56-B2E9E2E1E944}"/>
              </a:ext>
            </a:extLst>
          </p:cNvPr>
          <p:cNvGrpSpPr/>
          <p:nvPr/>
        </p:nvGrpSpPr>
        <p:grpSpPr>
          <a:xfrm>
            <a:off x="2472491" y="2504429"/>
            <a:ext cx="1155240" cy="312840"/>
            <a:chOff x="2472491" y="2504429"/>
            <a:chExt cx="1155240" cy="312840"/>
          </a:xfrm>
        </p:grpSpPr>
        <mc:AlternateContent xmlns:mc="http://schemas.openxmlformats.org/markup-compatibility/2006" xmlns:p14="http://schemas.microsoft.com/office/powerpoint/2010/main">
          <mc:Choice Requires="p14">
            <p:contentPart p14:bwMode="auto" r:id="rId154">
              <p14:nvContentPartPr>
                <p14:cNvPr id="101" name="Ink 100">
                  <a:extLst>
                    <a:ext uri="{FF2B5EF4-FFF2-40B4-BE49-F238E27FC236}">
                      <a16:creationId xmlns:a16="http://schemas.microsoft.com/office/drawing/2014/main" id="{9639A63C-7C19-4B8D-B87E-0B293F7011DF}"/>
                    </a:ext>
                  </a:extLst>
                </p14:cNvPr>
                <p14:cNvContentPartPr/>
                <p14:nvPr/>
              </p14:nvContentPartPr>
              <p14:xfrm>
                <a:off x="2472491" y="2667149"/>
                <a:ext cx="155880" cy="28080"/>
              </p14:xfrm>
            </p:contentPart>
          </mc:Choice>
          <mc:Fallback xmlns="">
            <p:pic>
              <p:nvPicPr>
                <p:cNvPr id="101" name="Ink 100">
                  <a:extLst>
                    <a:ext uri="{FF2B5EF4-FFF2-40B4-BE49-F238E27FC236}">
                      <a16:creationId xmlns:a16="http://schemas.microsoft.com/office/drawing/2014/main" id="{9639A63C-7C19-4B8D-B87E-0B293F7011DF}"/>
                    </a:ext>
                  </a:extLst>
                </p:cNvPr>
                <p:cNvPicPr/>
                <p:nvPr/>
              </p:nvPicPr>
              <p:blipFill>
                <a:blip r:embed="rId155"/>
                <a:stretch>
                  <a:fillRect/>
                </a:stretch>
              </p:blipFill>
              <p:spPr>
                <a:xfrm>
                  <a:off x="2436851" y="2631509"/>
                  <a:ext cx="2275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Ink 101">
                  <a:extLst>
                    <a:ext uri="{FF2B5EF4-FFF2-40B4-BE49-F238E27FC236}">
                      <a16:creationId xmlns:a16="http://schemas.microsoft.com/office/drawing/2014/main" id="{70E9F0CF-C55B-4C67-B4C4-C54D53B80C56}"/>
                    </a:ext>
                  </a:extLst>
                </p14:cNvPr>
                <p14:cNvContentPartPr/>
                <p14:nvPr/>
              </p14:nvContentPartPr>
              <p14:xfrm>
                <a:off x="2727731" y="2513429"/>
                <a:ext cx="21600" cy="136080"/>
              </p14:xfrm>
            </p:contentPart>
          </mc:Choice>
          <mc:Fallback xmlns="">
            <p:pic>
              <p:nvPicPr>
                <p:cNvPr id="102" name="Ink 101">
                  <a:extLst>
                    <a:ext uri="{FF2B5EF4-FFF2-40B4-BE49-F238E27FC236}">
                      <a16:creationId xmlns:a16="http://schemas.microsoft.com/office/drawing/2014/main" id="{70E9F0CF-C55B-4C67-B4C4-C54D53B80C56}"/>
                    </a:ext>
                  </a:extLst>
                </p:cNvPr>
                <p:cNvPicPr/>
                <p:nvPr/>
              </p:nvPicPr>
              <p:blipFill>
                <a:blip r:embed="rId157"/>
                <a:stretch>
                  <a:fillRect/>
                </a:stretch>
              </p:blipFill>
              <p:spPr>
                <a:xfrm>
                  <a:off x="2692091" y="2477789"/>
                  <a:ext cx="932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60413E51-6065-4CA5-A2BF-94AF98F28DAE}"/>
                    </a:ext>
                  </a:extLst>
                </p14:cNvPr>
                <p14:cNvContentPartPr/>
                <p14:nvPr/>
              </p14:nvContentPartPr>
              <p14:xfrm>
                <a:off x="2805851" y="2504429"/>
                <a:ext cx="103680" cy="222120"/>
              </p14:xfrm>
            </p:contentPart>
          </mc:Choice>
          <mc:Fallback xmlns="">
            <p:pic>
              <p:nvPicPr>
                <p:cNvPr id="103" name="Ink 102">
                  <a:extLst>
                    <a:ext uri="{FF2B5EF4-FFF2-40B4-BE49-F238E27FC236}">
                      <a16:creationId xmlns:a16="http://schemas.microsoft.com/office/drawing/2014/main" id="{60413E51-6065-4CA5-A2BF-94AF98F28DAE}"/>
                    </a:ext>
                  </a:extLst>
                </p:cNvPr>
                <p:cNvPicPr/>
                <p:nvPr/>
              </p:nvPicPr>
              <p:blipFill>
                <a:blip r:embed="rId159"/>
                <a:stretch>
                  <a:fillRect/>
                </a:stretch>
              </p:blipFill>
              <p:spPr>
                <a:xfrm>
                  <a:off x="2769851" y="2468429"/>
                  <a:ext cx="1753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4558FB68-44C6-4AEE-8CC4-3D1EA319BF7B}"/>
                    </a:ext>
                  </a:extLst>
                </p14:cNvPr>
                <p14:cNvContentPartPr/>
                <p14:nvPr/>
              </p14:nvContentPartPr>
              <p14:xfrm>
                <a:off x="2950571" y="2618189"/>
                <a:ext cx="137520" cy="156240"/>
              </p14:xfrm>
            </p:contentPart>
          </mc:Choice>
          <mc:Fallback xmlns="">
            <p:pic>
              <p:nvPicPr>
                <p:cNvPr id="104" name="Ink 103">
                  <a:extLst>
                    <a:ext uri="{FF2B5EF4-FFF2-40B4-BE49-F238E27FC236}">
                      <a16:creationId xmlns:a16="http://schemas.microsoft.com/office/drawing/2014/main" id="{4558FB68-44C6-4AEE-8CC4-3D1EA319BF7B}"/>
                    </a:ext>
                  </a:extLst>
                </p:cNvPr>
                <p:cNvPicPr/>
                <p:nvPr/>
              </p:nvPicPr>
              <p:blipFill>
                <a:blip r:embed="rId161"/>
                <a:stretch>
                  <a:fillRect/>
                </a:stretch>
              </p:blipFill>
              <p:spPr>
                <a:xfrm>
                  <a:off x="2914931" y="2582189"/>
                  <a:ext cx="2091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Ink 104">
                  <a:extLst>
                    <a:ext uri="{FF2B5EF4-FFF2-40B4-BE49-F238E27FC236}">
                      <a16:creationId xmlns:a16="http://schemas.microsoft.com/office/drawing/2014/main" id="{88CD7C38-0F9D-49F9-8BAA-7D6FD6198949}"/>
                    </a:ext>
                  </a:extLst>
                </p14:cNvPr>
                <p14:cNvContentPartPr/>
                <p14:nvPr/>
              </p14:nvContentPartPr>
              <p14:xfrm>
                <a:off x="3183491" y="2532869"/>
                <a:ext cx="142200" cy="225000"/>
              </p14:xfrm>
            </p:contentPart>
          </mc:Choice>
          <mc:Fallback xmlns="">
            <p:pic>
              <p:nvPicPr>
                <p:cNvPr id="105" name="Ink 104">
                  <a:extLst>
                    <a:ext uri="{FF2B5EF4-FFF2-40B4-BE49-F238E27FC236}">
                      <a16:creationId xmlns:a16="http://schemas.microsoft.com/office/drawing/2014/main" id="{88CD7C38-0F9D-49F9-8BAA-7D6FD6198949}"/>
                    </a:ext>
                  </a:extLst>
                </p:cNvPr>
                <p:cNvPicPr/>
                <p:nvPr/>
              </p:nvPicPr>
              <p:blipFill>
                <a:blip r:embed="rId163"/>
                <a:stretch>
                  <a:fillRect/>
                </a:stretch>
              </p:blipFill>
              <p:spPr>
                <a:xfrm>
                  <a:off x="3147851" y="2496869"/>
                  <a:ext cx="21384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Ink 105">
                  <a:extLst>
                    <a:ext uri="{FF2B5EF4-FFF2-40B4-BE49-F238E27FC236}">
                      <a16:creationId xmlns:a16="http://schemas.microsoft.com/office/drawing/2014/main" id="{C3EEDE81-1548-4B2B-A696-CF7475437630}"/>
                    </a:ext>
                  </a:extLst>
                </p14:cNvPr>
                <p14:cNvContentPartPr/>
                <p14:nvPr/>
              </p14:nvContentPartPr>
              <p14:xfrm>
                <a:off x="3443051" y="2670029"/>
                <a:ext cx="184680" cy="147240"/>
              </p14:xfrm>
            </p:contentPart>
          </mc:Choice>
          <mc:Fallback xmlns="">
            <p:pic>
              <p:nvPicPr>
                <p:cNvPr id="106" name="Ink 105">
                  <a:extLst>
                    <a:ext uri="{FF2B5EF4-FFF2-40B4-BE49-F238E27FC236}">
                      <a16:creationId xmlns:a16="http://schemas.microsoft.com/office/drawing/2014/main" id="{C3EEDE81-1548-4B2B-A696-CF7475437630}"/>
                    </a:ext>
                  </a:extLst>
                </p:cNvPr>
                <p:cNvPicPr/>
                <p:nvPr/>
              </p:nvPicPr>
              <p:blipFill>
                <a:blip r:embed="rId165"/>
                <a:stretch>
                  <a:fillRect/>
                </a:stretch>
              </p:blipFill>
              <p:spPr>
                <a:xfrm>
                  <a:off x="3407051" y="2634389"/>
                  <a:ext cx="25632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31" name="Ink 130">
                <a:extLst>
                  <a:ext uri="{FF2B5EF4-FFF2-40B4-BE49-F238E27FC236}">
                    <a16:creationId xmlns:a16="http://schemas.microsoft.com/office/drawing/2014/main" id="{1A5D24FE-5E8A-47F3-BDBE-5B487955A98A}"/>
                  </a:ext>
                </a:extLst>
              </p14:cNvPr>
              <p14:cNvContentPartPr/>
              <p14:nvPr/>
            </p14:nvContentPartPr>
            <p14:xfrm>
              <a:off x="6048011" y="3613229"/>
              <a:ext cx="2736720" cy="64440"/>
            </p14:xfrm>
          </p:contentPart>
        </mc:Choice>
        <mc:Fallback xmlns="">
          <p:pic>
            <p:nvPicPr>
              <p:cNvPr id="131" name="Ink 130">
                <a:extLst>
                  <a:ext uri="{FF2B5EF4-FFF2-40B4-BE49-F238E27FC236}">
                    <a16:creationId xmlns:a16="http://schemas.microsoft.com/office/drawing/2014/main" id="{1A5D24FE-5E8A-47F3-BDBE-5B487955A98A}"/>
                  </a:ext>
                </a:extLst>
              </p:cNvPr>
              <p:cNvPicPr/>
              <p:nvPr/>
            </p:nvPicPr>
            <p:blipFill>
              <a:blip r:embed="rId167"/>
              <a:stretch>
                <a:fillRect/>
              </a:stretch>
            </p:blipFill>
            <p:spPr>
              <a:xfrm>
                <a:off x="6012371" y="3577229"/>
                <a:ext cx="2808360" cy="136080"/>
              </a:xfrm>
              <a:prstGeom prst="rect">
                <a:avLst/>
              </a:prstGeom>
            </p:spPr>
          </p:pic>
        </mc:Fallback>
      </mc:AlternateContent>
      <p:grpSp>
        <p:nvGrpSpPr>
          <p:cNvPr id="138" name="Group 137">
            <a:extLst>
              <a:ext uri="{FF2B5EF4-FFF2-40B4-BE49-F238E27FC236}">
                <a16:creationId xmlns:a16="http://schemas.microsoft.com/office/drawing/2014/main" id="{765FEBD5-0833-4137-A938-42FFD1DF727F}"/>
              </a:ext>
            </a:extLst>
          </p:cNvPr>
          <p:cNvGrpSpPr/>
          <p:nvPr/>
        </p:nvGrpSpPr>
        <p:grpSpPr>
          <a:xfrm>
            <a:off x="4349171" y="3388949"/>
            <a:ext cx="1148760" cy="348120"/>
            <a:chOff x="4349171" y="3388949"/>
            <a:chExt cx="1148760" cy="348120"/>
          </a:xfrm>
        </p:grpSpPr>
        <mc:AlternateContent xmlns:mc="http://schemas.openxmlformats.org/markup-compatibility/2006" xmlns:p14="http://schemas.microsoft.com/office/powerpoint/2010/main">
          <mc:Choice Requires="p14">
            <p:contentPart p14:bwMode="auto" r:id="rId168">
              <p14:nvContentPartPr>
                <p14:cNvPr id="132" name="Ink 131">
                  <a:extLst>
                    <a:ext uri="{FF2B5EF4-FFF2-40B4-BE49-F238E27FC236}">
                      <a16:creationId xmlns:a16="http://schemas.microsoft.com/office/drawing/2014/main" id="{8B4C4884-4333-4A98-9D88-733C9EF5938C}"/>
                    </a:ext>
                  </a:extLst>
                </p14:cNvPr>
                <p14:cNvContentPartPr/>
                <p14:nvPr/>
              </p14:nvContentPartPr>
              <p14:xfrm>
                <a:off x="4349171" y="3512789"/>
                <a:ext cx="145440" cy="29160"/>
              </p14:xfrm>
            </p:contentPart>
          </mc:Choice>
          <mc:Fallback xmlns="">
            <p:pic>
              <p:nvPicPr>
                <p:cNvPr id="132" name="Ink 131">
                  <a:extLst>
                    <a:ext uri="{FF2B5EF4-FFF2-40B4-BE49-F238E27FC236}">
                      <a16:creationId xmlns:a16="http://schemas.microsoft.com/office/drawing/2014/main" id="{8B4C4884-4333-4A98-9D88-733C9EF5938C}"/>
                    </a:ext>
                  </a:extLst>
                </p:cNvPr>
                <p:cNvPicPr/>
                <p:nvPr/>
              </p:nvPicPr>
              <p:blipFill>
                <a:blip r:embed="rId169"/>
                <a:stretch>
                  <a:fillRect/>
                </a:stretch>
              </p:blipFill>
              <p:spPr>
                <a:xfrm>
                  <a:off x="4313171" y="3476789"/>
                  <a:ext cx="217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3" name="Ink 132">
                  <a:extLst>
                    <a:ext uri="{FF2B5EF4-FFF2-40B4-BE49-F238E27FC236}">
                      <a16:creationId xmlns:a16="http://schemas.microsoft.com/office/drawing/2014/main" id="{A0BCB9B0-A72B-4644-964D-EC915122C9C8}"/>
                    </a:ext>
                  </a:extLst>
                </p14:cNvPr>
                <p14:cNvContentPartPr/>
                <p14:nvPr/>
              </p14:nvContentPartPr>
              <p14:xfrm>
                <a:off x="4578851" y="3388949"/>
                <a:ext cx="17640" cy="153000"/>
              </p14:xfrm>
            </p:contentPart>
          </mc:Choice>
          <mc:Fallback xmlns="">
            <p:pic>
              <p:nvPicPr>
                <p:cNvPr id="133" name="Ink 132">
                  <a:extLst>
                    <a:ext uri="{FF2B5EF4-FFF2-40B4-BE49-F238E27FC236}">
                      <a16:creationId xmlns:a16="http://schemas.microsoft.com/office/drawing/2014/main" id="{A0BCB9B0-A72B-4644-964D-EC915122C9C8}"/>
                    </a:ext>
                  </a:extLst>
                </p:cNvPr>
                <p:cNvPicPr/>
                <p:nvPr/>
              </p:nvPicPr>
              <p:blipFill>
                <a:blip r:embed="rId171"/>
                <a:stretch>
                  <a:fillRect/>
                </a:stretch>
              </p:blipFill>
              <p:spPr>
                <a:xfrm>
                  <a:off x="4543211" y="3352949"/>
                  <a:ext cx="89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4" name="Ink 133">
                  <a:extLst>
                    <a:ext uri="{FF2B5EF4-FFF2-40B4-BE49-F238E27FC236}">
                      <a16:creationId xmlns:a16="http://schemas.microsoft.com/office/drawing/2014/main" id="{74DA810C-3549-4D2C-94DE-472422DA2757}"/>
                    </a:ext>
                  </a:extLst>
                </p14:cNvPr>
                <p14:cNvContentPartPr/>
                <p14:nvPr/>
              </p14:nvContentPartPr>
              <p14:xfrm>
                <a:off x="4676411" y="3393989"/>
                <a:ext cx="70200" cy="269280"/>
              </p14:xfrm>
            </p:contentPart>
          </mc:Choice>
          <mc:Fallback xmlns="">
            <p:pic>
              <p:nvPicPr>
                <p:cNvPr id="134" name="Ink 133">
                  <a:extLst>
                    <a:ext uri="{FF2B5EF4-FFF2-40B4-BE49-F238E27FC236}">
                      <a16:creationId xmlns:a16="http://schemas.microsoft.com/office/drawing/2014/main" id="{74DA810C-3549-4D2C-94DE-472422DA2757}"/>
                    </a:ext>
                  </a:extLst>
                </p:cNvPr>
                <p:cNvPicPr/>
                <p:nvPr/>
              </p:nvPicPr>
              <p:blipFill>
                <a:blip r:embed="rId173"/>
                <a:stretch>
                  <a:fillRect/>
                </a:stretch>
              </p:blipFill>
              <p:spPr>
                <a:xfrm>
                  <a:off x="4640771" y="3358349"/>
                  <a:ext cx="1418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 name="Ink 134">
                  <a:extLst>
                    <a:ext uri="{FF2B5EF4-FFF2-40B4-BE49-F238E27FC236}">
                      <a16:creationId xmlns:a16="http://schemas.microsoft.com/office/drawing/2014/main" id="{7CDEBD46-4FFB-47B6-B3CC-313EE1207565}"/>
                    </a:ext>
                  </a:extLst>
                </p14:cNvPr>
                <p14:cNvContentPartPr/>
                <p14:nvPr/>
              </p14:nvContentPartPr>
              <p14:xfrm>
                <a:off x="4786211" y="3541949"/>
                <a:ext cx="149400" cy="149760"/>
              </p14:xfrm>
            </p:contentPart>
          </mc:Choice>
          <mc:Fallback xmlns="">
            <p:pic>
              <p:nvPicPr>
                <p:cNvPr id="135" name="Ink 134">
                  <a:extLst>
                    <a:ext uri="{FF2B5EF4-FFF2-40B4-BE49-F238E27FC236}">
                      <a16:creationId xmlns:a16="http://schemas.microsoft.com/office/drawing/2014/main" id="{7CDEBD46-4FFB-47B6-B3CC-313EE1207565}"/>
                    </a:ext>
                  </a:extLst>
                </p:cNvPr>
                <p:cNvPicPr/>
                <p:nvPr/>
              </p:nvPicPr>
              <p:blipFill>
                <a:blip r:embed="rId175"/>
                <a:stretch>
                  <a:fillRect/>
                </a:stretch>
              </p:blipFill>
              <p:spPr>
                <a:xfrm>
                  <a:off x="4750211" y="3506309"/>
                  <a:ext cx="221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6" name="Ink 135">
                  <a:extLst>
                    <a:ext uri="{FF2B5EF4-FFF2-40B4-BE49-F238E27FC236}">
                      <a16:creationId xmlns:a16="http://schemas.microsoft.com/office/drawing/2014/main" id="{DBDA9F98-5C6E-48B0-948E-FA054636B167}"/>
                    </a:ext>
                  </a:extLst>
                </p14:cNvPr>
                <p14:cNvContentPartPr/>
                <p14:nvPr/>
              </p14:nvContentPartPr>
              <p14:xfrm>
                <a:off x="5134691" y="3424589"/>
                <a:ext cx="110520" cy="233280"/>
              </p14:xfrm>
            </p:contentPart>
          </mc:Choice>
          <mc:Fallback xmlns="">
            <p:pic>
              <p:nvPicPr>
                <p:cNvPr id="136" name="Ink 135">
                  <a:extLst>
                    <a:ext uri="{FF2B5EF4-FFF2-40B4-BE49-F238E27FC236}">
                      <a16:creationId xmlns:a16="http://schemas.microsoft.com/office/drawing/2014/main" id="{DBDA9F98-5C6E-48B0-948E-FA054636B167}"/>
                    </a:ext>
                  </a:extLst>
                </p:cNvPr>
                <p:cNvPicPr/>
                <p:nvPr/>
              </p:nvPicPr>
              <p:blipFill>
                <a:blip r:embed="rId177"/>
                <a:stretch>
                  <a:fillRect/>
                </a:stretch>
              </p:blipFill>
              <p:spPr>
                <a:xfrm>
                  <a:off x="5098691" y="3388589"/>
                  <a:ext cx="1821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7" name="Ink 136">
                  <a:extLst>
                    <a:ext uri="{FF2B5EF4-FFF2-40B4-BE49-F238E27FC236}">
                      <a16:creationId xmlns:a16="http://schemas.microsoft.com/office/drawing/2014/main" id="{D83F4E44-F4C7-478C-A6DD-F6E7819CDD48}"/>
                    </a:ext>
                  </a:extLst>
                </p14:cNvPr>
                <p14:cNvContentPartPr/>
                <p14:nvPr/>
              </p14:nvContentPartPr>
              <p14:xfrm>
                <a:off x="5335211" y="3588389"/>
                <a:ext cx="162720" cy="148680"/>
              </p14:xfrm>
            </p:contentPart>
          </mc:Choice>
          <mc:Fallback xmlns="">
            <p:pic>
              <p:nvPicPr>
                <p:cNvPr id="137" name="Ink 136">
                  <a:extLst>
                    <a:ext uri="{FF2B5EF4-FFF2-40B4-BE49-F238E27FC236}">
                      <a16:creationId xmlns:a16="http://schemas.microsoft.com/office/drawing/2014/main" id="{D83F4E44-F4C7-478C-A6DD-F6E7819CDD48}"/>
                    </a:ext>
                  </a:extLst>
                </p:cNvPr>
                <p:cNvPicPr/>
                <p:nvPr/>
              </p:nvPicPr>
              <p:blipFill>
                <a:blip r:embed="rId179"/>
                <a:stretch>
                  <a:fillRect/>
                </a:stretch>
              </p:blipFill>
              <p:spPr>
                <a:xfrm>
                  <a:off x="5299571" y="3552749"/>
                  <a:ext cx="234360" cy="220320"/>
                </a:xfrm>
                <a:prstGeom prst="rect">
                  <a:avLst/>
                </a:prstGeom>
              </p:spPr>
            </p:pic>
          </mc:Fallback>
        </mc:AlternateContent>
      </p:grpSp>
      <p:grpSp>
        <p:nvGrpSpPr>
          <p:cNvPr id="157" name="Group 156">
            <a:extLst>
              <a:ext uri="{FF2B5EF4-FFF2-40B4-BE49-F238E27FC236}">
                <a16:creationId xmlns:a16="http://schemas.microsoft.com/office/drawing/2014/main" id="{7ECF06DF-8C3E-4D25-8F05-743E222C9618}"/>
              </a:ext>
            </a:extLst>
          </p:cNvPr>
          <p:cNvGrpSpPr/>
          <p:nvPr/>
        </p:nvGrpSpPr>
        <p:grpSpPr>
          <a:xfrm>
            <a:off x="4999331" y="3960269"/>
            <a:ext cx="4524480" cy="1737360"/>
            <a:chOff x="4999331" y="3960269"/>
            <a:chExt cx="4524480" cy="1737360"/>
          </a:xfrm>
        </p:grpSpPr>
        <mc:AlternateContent xmlns:mc="http://schemas.openxmlformats.org/markup-compatibility/2006" xmlns:p14="http://schemas.microsoft.com/office/powerpoint/2010/main">
          <mc:Choice Requires="p14">
            <p:contentPart p14:bwMode="auto" r:id="rId180">
              <p14:nvContentPartPr>
                <p14:cNvPr id="139" name="Ink 138">
                  <a:extLst>
                    <a:ext uri="{FF2B5EF4-FFF2-40B4-BE49-F238E27FC236}">
                      <a16:creationId xmlns:a16="http://schemas.microsoft.com/office/drawing/2014/main" id="{37525E9C-41BE-4F32-845A-14959B9143C9}"/>
                    </a:ext>
                  </a:extLst>
                </p14:cNvPr>
                <p14:cNvContentPartPr/>
                <p14:nvPr/>
              </p14:nvContentPartPr>
              <p14:xfrm>
                <a:off x="5831291" y="4344389"/>
                <a:ext cx="238320" cy="315000"/>
              </p14:xfrm>
            </p:contentPart>
          </mc:Choice>
          <mc:Fallback xmlns="">
            <p:pic>
              <p:nvPicPr>
                <p:cNvPr id="139" name="Ink 138">
                  <a:extLst>
                    <a:ext uri="{FF2B5EF4-FFF2-40B4-BE49-F238E27FC236}">
                      <a16:creationId xmlns:a16="http://schemas.microsoft.com/office/drawing/2014/main" id="{37525E9C-41BE-4F32-845A-14959B9143C9}"/>
                    </a:ext>
                  </a:extLst>
                </p:cNvPr>
                <p:cNvPicPr/>
                <p:nvPr/>
              </p:nvPicPr>
              <p:blipFill>
                <a:blip r:embed="rId181"/>
                <a:stretch>
                  <a:fillRect/>
                </a:stretch>
              </p:blipFill>
              <p:spPr>
                <a:xfrm>
                  <a:off x="5795291" y="4308389"/>
                  <a:ext cx="30996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0" name="Ink 139">
                  <a:extLst>
                    <a:ext uri="{FF2B5EF4-FFF2-40B4-BE49-F238E27FC236}">
                      <a16:creationId xmlns:a16="http://schemas.microsoft.com/office/drawing/2014/main" id="{0B4A8B81-18E6-4EB0-921F-8BB08A0312B5}"/>
                    </a:ext>
                  </a:extLst>
                </p14:cNvPr>
                <p14:cNvContentPartPr/>
                <p14:nvPr/>
              </p14:nvContentPartPr>
              <p14:xfrm>
                <a:off x="6095531" y="4354469"/>
                <a:ext cx="38880" cy="345960"/>
              </p14:xfrm>
            </p:contentPart>
          </mc:Choice>
          <mc:Fallback xmlns="">
            <p:pic>
              <p:nvPicPr>
                <p:cNvPr id="140" name="Ink 139">
                  <a:extLst>
                    <a:ext uri="{FF2B5EF4-FFF2-40B4-BE49-F238E27FC236}">
                      <a16:creationId xmlns:a16="http://schemas.microsoft.com/office/drawing/2014/main" id="{0B4A8B81-18E6-4EB0-921F-8BB08A0312B5}"/>
                    </a:ext>
                  </a:extLst>
                </p:cNvPr>
                <p:cNvPicPr/>
                <p:nvPr/>
              </p:nvPicPr>
              <p:blipFill>
                <a:blip r:embed="rId183"/>
                <a:stretch>
                  <a:fillRect/>
                </a:stretch>
              </p:blipFill>
              <p:spPr>
                <a:xfrm>
                  <a:off x="6059531" y="4318469"/>
                  <a:ext cx="11052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1" name="Ink 140">
                  <a:extLst>
                    <a:ext uri="{FF2B5EF4-FFF2-40B4-BE49-F238E27FC236}">
                      <a16:creationId xmlns:a16="http://schemas.microsoft.com/office/drawing/2014/main" id="{E0516C1C-55AB-4472-904A-58102F640B03}"/>
                    </a:ext>
                  </a:extLst>
                </p14:cNvPr>
                <p14:cNvContentPartPr/>
                <p14:nvPr/>
              </p14:nvContentPartPr>
              <p14:xfrm>
                <a:off x="6179051" y="4300469"/>
                <a:ext cx="221760" cy="407520"/>
              </p14:xfrm>
            </p:contentPart>
          </mc:Choice>
          <mc:Fallback xmlns="">
            <p:pic>
              <p:nvPicPr>
                <p:cNvPr id="141" name="Ink 140">
                  <a:extLst>
                    <a:ext uri="{FF2B5EF4-FFF2-40B4-BE49-F238E27FC236}">
                      <a16:creationId xmlns:a16="http://schemas.microsoft.com/office/drawing/2014/main" id="{E0516C1C-55AB-4472-904A-58102F640B03}"/>
                    </a:ext>
                  </a:extLst>
                </p:cNvPr>
                <p:cNvPicPr/>
                <p:nvPr/>
              </p:nvPicPr>
              <p:blipFill>
                <a:blip r:embed="rId185"/>
                <a:stretch>
                  <a:fillRect/>
                </a:stretch>
              </p:blipFill>
              <p:spPr>
                <a:xfrm>
                  <a:off x="6143411" y="4264469"/>
                  <a:ext cx="293400" cy="479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2" name="Ink 141">
                  <a:extLst>
                    <a:ext uri="{FF2B5EF4-FFF2-40B4-BE49-F238E27FC236}">
                      <a16:creationId xmlns:a16="http://schemas.microsoft.com/office/drawing/2014/main" id="{1BA3CABE-CF2A-415A-AEDB-D39C5EFFAC9E}"/>
                    </a:ext>
                  </a:extLst>
                </p14:cNvPr>
                <p14:cNvContentPartPr/>
                <p14:nvPr/>
              </p14:nvContentPartPr>
              <p14:xfrm>
                <a:off x="6481451" y="4482629"/>
                <a:ext cx="147600" cy="29160"/>
              </p14:xfrm>
            </p:contentPart>
          </mc:Choice>
          <mc:Fallback xmlns="">
            <p:pic>
              <p:nvPicPr>
                <p:cNvPr id="142" name="Ink 141">
                  <a:extLst>
                    <a:ext uri="{FF2B5EF4-FFF2-40B4-BE49-F238E27FC236}">
                      <a16:creationId xmlns:a16="http://schemas.microsoft.com/office/drawing/2014/main" id="{1BA3CABE-CF2A-415A-AEDB-D39C5EFFAC9E}"/>
                    </a:ext>
                  </a:extLst>
                </p:cNvPr>
                <p:cNvPicPr/>
                <p:nvPr/>
              </p:nvPicPr>
              <p:blipFill>
                <a:blip r:embed="rId187"/>
                <a:stretch>
                  <a:fillRect/>
                </a:stretch>
              </p:blipFill>
              <p:spPr>
                <a:xfrm>
                  <a:off x="6445451" y="4446989"/>
                  <a:ext cx="219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3" name="Ink 142">
                  <a:extLst>
                    <a:ext uri="{FF2B5EF4-FFF2-40B4-BE49-F238E27FC236}">
                      <a16:creationId xmlns:a16="http://schemas.microsoft.com/office/drawing/2014/main" id="{764CAF8D-71FA-4805-8338-399017D662E0}"/>
                    </a:ext>
                  </a:extLst>
                </p14:cNvPr>
                <p14:cNvContentPartPr/>
                <p14:nvPr/>
              </p14:nvContentPartPr>
              <p14:xfrm>
                <a:off x="6453731" y="4585949"/>
                <a:ext cx="132840" cy="3240"/>
              </p14:xfrm>
            </p:contentPart>
          </mc:Choice>
          <mc:Fallback xmlns="">
            <p:pic>
              <p:nvPicPr>
                <p:cNvPr id="143" name="Ink 142">
                  <a:extLst>
                    <a:ext uri="{FF2B5EF4-FFF2-40B4-BE49-F238E27FC236}">
                      <a16:creationId xmlns:a16="http://schemas.microsoft.com/office/drawing/2014/main" id="{764CAF8D-71FA-4805-8338-399017D662E0}"/>
                    </a:ext>
                  </a:extLst>
                </p:cNvPr>
                <p:cNvPicPr/>
                <p:nvPr/>
              </p:nvPicPr>
              <p:blipFill>
                <a:blip r:embed="rId189"/>
                <a:stretch>
                  <a:fillRect/>
                </a:stretch>
              </p:blipFill>
              <p:spPr>
                <a:xfrm>
                  <a:off x="6418091" y="4550309"/>
                  <a:ext cx="204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5" name="Ink 144">
                  <a:extLst>
                    <a:ext uri="{FF2B5EF4-FFF2-40B4-BE49-F238E27FC236}">
                      <a16:creationId xmlns:a16="http://schemas.microsoft.com/office/drawing/2014/main" id="{597ECE63-154F-4D84-8DAB-AAAB26C0C6D5}"/>
                    </a:ext>
                  </a:extLst>
                </p14:cNvPr>
                <p14:cNvContentPartPr/>
                <p14:nvPr/>
              </p14:nvContentPartPr>
              <p14:xfrm>
                <a:off x="6866651" y="4493069"/>
                <a:ext cx="184320" cy="18720"/>
              </p14:xfrm>
            </p:contentPart>
          </mc:Choice>
          <mc:Fallback xmlns="">
            <p:pic>
              <p:nvPicPr>
                <p:cNvPr id="145" name="Ink 144">
                  <a:extLst>
                    <a:ext uri="{FF2B5EF4-FFF2-40B4-BE49-F238E27FC236}">
                      <a16:creationId xmlns:a16="http://schemas.microsoft.com/office/drawing/2014/main" id="{597ECE63-154F-4D84-8DAB-AAAB26C0C6D5}"/>
                    </a:ext>
                  </a:extLst>
                </p:cNvPr>
                <p:cNvPicPr/>
                <p:nvPr/>
              </p:nvPicPr>
              <p:blipFill>
                <a:blip r:embed="rId191"/>
                <a:stretch>
                  <a:fillRect/>
                </a:stretch>
              </p:blipFill>
              <p:spPr>
                <a:xfrm>
                  <a:off x="6830651" y="4457429"/>
                  <a:ext cx="255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6" name="Ink 145">
                  <a:extLst>
                    <a:ext uri="{FF2B5EF4-FFF2-40B4-BE49-F238E27FC236}">
                      <a16:creationId xmlns:a16="http://schemas.microsoft.com/office/drawing/2014/main" id="{4F7234A5-4C98-426F-939F-7BD722D24273}"/>
                    </a:ext>
                  </a:extLst>
                </p14:cNvPr>
                <p14:cNvContentPartPr/>
                <p14:nvPr/>
              </p14:nvContentPartPr>
              <p14:xfrm>
                <a:off x="7186331" y="4309109"/>
                <a:ext cx="30600" cy="340200"/>
              </p14:xfrm>
            </p:contentPart>
          </mc:Choice>
          <mc:Fallback xmlns="">
            <p:pic>
              <p:nvPicPr>
                <p:cNvPr id="146" name="Ink 145">
                  <a:extLst>
                    <a:ext uri="{FF2B5EF4-FFF2-40B4-BE49-F238E27FC236}">
                      <a16:creationId xmlns:a16="http://schemas.microsoft.com/office/drawing/2014/main" id="{4F7234A5-4C98-426F-939F-7BD722D24273}"/>
                    </a:ext>
                  </a:extLst>
                </p:cNvPr>
                <p:cNvPicPr/>
                <p:nvPr/>
              </p:nvPicPr>
              <p:blipFill>
                <a:blip r:embed="rId193"/>
                <a:stretch>
                  <a:fillRect/>
                </a:stretch>
              </p:blipFill>
              <p:spPr>
                <a:xfrm>
                  <a:off x="7150691" y="4273109"/>
                  <a:ext cx="10224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7" name="Ink 146">
                  <a:extLst>
                    <a:ext uri="{FF2B5EF4-FFF2-40B4-BE49-F238E27FC236}">
                      <a16:creationId xmlns:a16="http://schemas.microsoft.com/office/drawing/2014/main" id="{82BC84A0-6107-4E32-9066-C45D3F940FBF}"/>
                    </a:ext>
                  </a:extLst>
                </p14:cNvPr>
                <p14:cNvContentPartPr/>
                <p14:nvPr/>
              </p14:nvContentPartPr>
              <p14:xfrm>
                <a:off x="7306931" y="4351949"/>
                <a:ext cx="70920" cy="316080"/>
              </p14:xfrm>
            </p:contentPart>
          </mc:Choice>
          <mc:Fallback xmlns="">
            <p:pic>
              <p:nvPicPr>
                <p:cNvPr id="147" name="Ink 146">
                  <a:extLst>
                    <a:ext uri="{FF2B5EF4-FFF2-40B4-BE49-F238E27FC236}">
                      <a16:creationId xmlns:a16="http://schemas.microsoft.com/office/drawing/2014/main" id="{82BC84A0-6107-4E32-9066-C45D3F940FBF}"/>
                    </a:ext>
                  </a:extLst>
                </p:cNvPr>
                <p:cNvPicPr/>
                <p:nvPr/>
              </p:nvPicPr>
              <p:blipFill>
                <a:blip r:embed="rId195"/>
                <a:stretch>
                  <a:fillRect/>
                </a:stretch>
              </p:blipFill>
              <p:spPr>
                <a:xfrm>
                  <a:off x="7270931" y="4316309"/>
                  <a:ext cx="14256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8" name="Ink 147">
                  <a:extLst>
                    <a:ext uri="{FF2B5EF4-FFF2-40B4-BE49-F238E27FC236}">
                      <a16:creationId xmlns:a16="http://schemas.microsoft.com/office/drawing/2014/main" id="{B9EB30CE-7C15-45DC-A006-B342805E4944}"/>
                    </a:ext>
                  </a:extLst>
                </p14:cNvPr>
                <p14:cNvContentPartPr/>
                <p14:nvPr/>
              </p14:nvContentPartPr>
              <p14:xfrm>
                <a:off x="7547771" y="4358069"/>
                <a:ext cx="194040" cy="288000"/>
              </p14:xfrm>
            </p:contentPart>
          </mc:Choice>
          <mc:Fallback xmlns="">
            <p:pic>
              <p:nvPicPr>
                <p:cNvPr id="148" name="Ink 147">
                  <a:extLst>
                    <a:ext uri="{FF2B5EF4-FFF2-40B4-BE49-F238E27FC236}">
                      <a16:creationId xmlns:a16="http://schemas.microsoft.com/office/drawing/2014/main" id="{B9EB30CE-7C15-45DC-A006-B342805E4944}"/>
                    </a:ext>
                  </a:extLst>
                </p:cNvPr>
                <p:cNvPicPr/>
                <p:nvPr/>
              </p:nvPicPr>
              <p:blipFill>
                <a:blip r:embed="rId197"/>
                <a:stretch>
                  <a:fillRect/>
                </a:stretch>
              </p:blipFill>
              <p:spPr>
                <a:xfrm>
                  <a:off x="7512131" y="4322069"/>
                  <a:ext cx="26568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9" name="Ink 148">
                  <a:extLst>
                    <a:ext uri="{FF2B5EF4-FFF2-40B4-BE49-F238E27FC236}">
                      <a16:creationId xmlns:a16="http://schemas.microsoft.com/office/drawing/2014/main" id="{C7AB3295-F73E-4731-B78C-256EAE429BBC}"/>
                    </a:ext>
                  </a:extLst>
                </p14:cNvPr>
                <p14:cNvContentPartPr/>
                <p14:nvPr/>
              </p14:nvContentPartPr>
              <p14:xfrm>
                <a:off x="7861331" y="4607909"/>
                <a:ext cx="12240" cy="22320"/>
              </p14:xfrm>
            </p:contentPart>
          </mc:Choice>
          <mc:Fallback xmlns="">
            <p:pic>
              <p:nvPicPr>
                <p:cNvPr id="149" name="Ink 148">
                  <a:extLst>
                    <a:ext uri="{FF2B5EF4-FFF2-40B4-BE49-F238E27FC236}">
                      <a16:creationId xmlns:a16="http://schemas.microsoft.com/office/drawing/2014/main" id="{C7AB3295-F73E-4731-B78C-256EAE429BBC}"/>
                    </a:ext>
                  </a:extLst>
                </p:cNvPr>
                <p:cNvPicPr/>
                <p:nvPr/>
              </p:nvPicPr>
              <p:blipFill>
                <a:blip r:embed="rId199"/>
                <a:stretch>
                  <a:fillRect/>
                </a:stretch>
              </p:blipFill>
              <p:spPr>
                <a:xfrm>
                  <a:off x="7825331" y="4571909"/>
                  <a:ext cx="83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50" name="Ink 149">
                  <a:extLst>
                    <a:ext uri="{FF2B5EF4-FFF2-40B4-BE49-F238E27FC236}">
                      <a16:creationId xmlns:a16="http://schemas.microsoft.com/office/drawing/2014/main" id="{8E8AE4E4-0E98-440F-8694-E86572CAEB1D}"/>
                    </a:ext>
                  </a:extLst>
                </p14:cNvPr>
                <p14:cNvContentPartPr/>
                <p14:nvPr/>
              </p14:nvContentPartPr>
              <p14:xfrm>
                <a:off x="8011451" y="4369229"/>
                <a:ext cx="184680" cy="234720"/>
              </p14:xfrm>
            </p:contentPart>
          </mc:Choice>
          <mc:Fallback xmlns="">
            <p:pic>
              <p:nvPicPr>
                <p:cNvPr id="150" name="Ink 149">
                  <a:extLst>
                    <a:ext uri="{FF2B5EF4-FFF2-40B4-BE49-F238E27FC236}">
                      <a16:creationId xmlns:a16="http://schemas.microsoft.com/office/drawing/2014/main" id="{8E8AE4E4-0E98-440F-8694-E86572CAEB1D}"/>
                    </a:ext>
                  </a:extLst>
                </p:cNvPr>
                <p:cNvPicPr/>
                <p:nvPr/>
              </p:nvPicPr>
              <p:blipFill>
                <a:blip r:embed="rId201"/>
                <a:stretch>
                  <a:fillRect/>
                </a:stretch>
              </p:blipFill>
              <p:spPr>
                <a:xfrm>
                  <a:off x="7975451" y="4333589"/>
                  <a:ext cx="256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51" name="Ink 150">
                  <a:extLst>
                    <a:ext uri="{FF2B5EF4-FFF2-40B4-BE49-F238E27FC236}">
                      <a16:creationId xmlns:a16="http://schemas.microsoft.com/office/drawing/2014/main" id="{F8730290-F412-42D8-A8E7-F3E77F97F229}"/>
                    </a:ext>
                  </a:extLst>
                </p14:cNvPr>
                <p14:cNvContentPartPr/>
                <p14:nvPr/>
              </p14:nvContentPartPr>
              <p14:xfrm>
                <a:off x="8371451" y="4443389"/>
                <a:ext cx="35280" cy="176400"/>
              </p14:xfrm>
            </p:contentPart>
          </mc:Choice>
          <mc:Fallback xmlns="">
            <p:pic>
              <p:nvPicPr>
                <p:cNvPr id="151" name="Ink 150">
                  <a:extLst>
                    <a:ext uri="{FF2B5EF4-FFF2-40B4-BE49-F238E27FC236}">
                      <a16:creationId xmlns:a16="http://schemas.microsoft.com/office/drawing/2014/main" id="{F8730290-F412-42D8-A8E7-F3E77F97F229}"/>
                    </a:ext>
                  </a:extLst>
                </p:cNvPr>
                <p:cNvPicPr/>
                <p:nvPr/>
              </p:nvPicPr>
              <p:blipFill>
                <a:blip r:embed="rId203"/>
                <a:stretch>
                  <a:fillRect/>
                </a:stretch>
              </p:blipFill>
              <p:spPr>
                <a:xfrm>
                  <a:off x="8335811" y="4407389"/>
                  <a:ext cx="1069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2" name="Ink 151">
                  <a:extLst>
                    <a:ext uri="{FF2B5EF4-FFF2-40B4-BE49-F238E27FC236}">
                      <a16:creationId xmlns:a16="http://schemas.microsoft.com/office/drawing/2014/main" id="{B4F4B7F7-F514-47E5-931A-56CE47FF4895}"/>
                    </a:ext>
                  </a:extLst>
                </p14:cNvPr>
                <p14:cNvContentPartPr/>
                <p14:nvPr/>
              </p14:nvContentPartPr>
              <p14:xfrm>
                <a:off x="8420051" y="4521869"/>
                <a:ext cx="117720" cy="87120"/>
              </p14:xfrm>
            </p:contentPart>
          </mc:Choice>
          <mc:Fallback xmlns="">
            <p:pic>
              <p:nvPicPr>
                <p:cNvPr id="152" name="Ink 151">
                  <a:extLst>
                    <a:ext uri="{FF2B5EF4-FFF2-40B4-BE49-F238E27FC236}">
                      <a16:creationId xmlns:a16="http://schemas.microsoft.com/office/drawing/2014/main" id="{B4F4B7F7-F514-47E5-931A-56CE47FF4895}"/>
                    </a:ext>
                  </a:extLst>
                </p:cNvPr>
                <p:cNvPicPr/>
                <p:nvPr/>
              </p:nvPicPr>
              <p:blipFill>
                <a:blip r:embed="rId205"/>
                <a:stretch>
                  <a:fillRect/>
                </a:stretch>
              </p:blipFill>
              <p:spPr>
                <a:xfrm>
                  <a:off x="8384411" y="4485869"/>
                  <a:ext cx="189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3" name="Ink 152">
                  <a:extLst>
                    <a:ext uri="{FF2B5EF4-FFF2-40B4-BE49-F238E27FC236}">
                      <a16:creationId xmlns:a16="http://schemas.microsoft.com/office/drawing/2014/main" id="{67803CE3-A8C6-45AE-B599-08D086E8BAFC}"/>
                    </a:ext>
                  </a:extLst>
                </p14:cNvPr>
                <p14:cNvContentPartPr/>
                <p14:nvPr/>
              </p14:nvContentPartPr>
              <p14:xfrm>
                <a:off x="8583131" y="4390829"/>
                <a:ext cx="198360" cy="256680"/>
              </p14:xfrm>
            </p:contentPart>
          </mc:Choice>
          <mc:Fallback xmlns="">
            <p:pic>
              <p:nvPicPr>
                <p:cNvPr id="153" name="Ink 152">
                  <a:extLst>
                    <a:ext uri="{FF2B5EF4-FFF2-40B4-BE49-F238E27FC236}">
                      <a16:creationId xmlns:a16="http://schemas.microsoft.com/office/drawing/2014/main" id="{67803CE3-A8C6-45AE-B599-08D086E8BAFC}"/>
                    </a:ext>
                  </a:extLst>
                </p:cNvPr>
                <p:cNvPicPr/>
                <p:nvPr/>
              </p:nvPicPr>
              <p:blipFill>
                <a:blip r:embed="rId207"/>
                <a:stretch>
                  <a:fillRect/>
                </a:stretch>
              </p:blipFill>
              <p:spPr>
                <a:xfrm>
                  <a:off x="8547131" y="4355189"/>
                  <a:ext cx="2700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4" name="Ink 153">
                  <a:extLst>
                    <a:ext uri="{FF2B5EF4-FFF2-40B4-BE49-F238E27FC236}">
                      <a16:creationId xmlns:a16="http://schemas.microsoft.com/office/drawing/2014/main" id="{665447D5-AB92-4C97-9DCE-44B254F96CC6}"/>
                    </a:ext>
                  </a:extLst>
                </p14:cNvPr>
                <p14:cNvContentPartPr/>
                <p14:nvPr/>
              </p14:nvContentPartPr>
              <p14:xfrm>
                <a:off x="8597531" y="4386509"/>
                <a:ext cx="231840" cy="7920"/>
              </p14:xfrm>
            </p:contentPart>
          </mc:Choice>
          <mc:Fallback xmlns="">
            <p:pic>
              <p:nvPicPr>
                <p:cNvPr id="154" name="Ink 153">
                  <a:extLst>
                    <a:ext uri="{FF2B5EF4-FFF2-40B4-BE49-F238E27FC236}">
                      <a16:creationId xmlns:a16="http://schemas.microsoft.com/office/drawing/2014/main" id="{665447D5-AB92-4C97-9DCE-44B254F96CC6}"/>
                    </a:ext>
                  </a:extLst>
                </p:cNvPr>
                <p:cNvPicPr/>
                <p:nvPr/>
              </p:nvPicPr>
              <p:blipFill>
                <a:blip r:embed="rId209"/>
                <a:stretch>
                  <a:fillRect/>
                </a:stretch>
              </p:blipFill>
              <p:spPr>
                <a:xfrm>
                  <a:off x="8561531" y="4350509"/>
                  <a:ext cx="303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6" name="Ink 155">
                  <a:extLst>
                    <a:ext uri="{FF2B5EF4-FFF2-40B4-BE49-F238E27FC236}">
                      <a16:creationId xmlns:a16="http://schemas.microsoft.com/office/drawing/2014/main" id="{94C0646E-6205-4C06-AC9A-809A4033A3D3}"/>
                    </a:ext>
                  </a:extLst>
                </p14:cNvPr>
                <p14:cNvContentPartPr/>
                <p14:nvPr/>
              </p14:nvContentPartPr>
              <p14:xfrm>
                <a:off x="4999331" y="3960269"/>
                <a:ext cx="4524480" cy="1737360"/>
              </p14:xfrm>
            </p:contentPart>
          </mc:Choice>
          <mc:Fallback xmlns="">
            <p:pic>
              <p:nvPicPr>
                <p:cNvPr id="156" name="Ink 155">
                  <a:extLst>
                    <a:ext uri="{FF2B5EF4-FFF2-40B4-BE49-F238E27FC236}">
                      <a16:creationId xmlns:a16="http://schemas.microsoft.com/office/drawing/2014/main" id="{94C0646E-6205-4C06-AC9A-809A4033A3D3}"/>
                    </a:ext>
                  </a:extLst>
                </p:cNvPr>
                <p:cNvPicPr/>
                <p:nvPr/>
              </p:nvPicPr>
              <p:blipFill>
                <a:blip r:embed="rId211"/>
                <a:stretch>
                  <a:fillRect/>
                </a:stretch>
              </p:blipFill>
              <p:spPr>
                <a:xfrm>
                  <a:off x="4963691" y="3924629"/>
                  <a:ext cx="4596120" cy="1809000"/>
                </a:xfrm>
                <a:prstGeom prst="rect">
                  <a:avLst/>
                </a:prstGeom>
              </p:spPr>
            </p:pic>
          </mc:Fallback>
        </mc:AlternateContent>
      </p:grpSp>
    </p:spTree>
    <p:extLst>
      <p:ext uri="{BB962C8B-B14F-4D97-AF65-F5344CB8AC3E}">
        <p14:creationId xmlns:p14="http://schemas.microsoft.com/office/powerpoint/2010/main" val="266733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37104D3-138B-448A-8B1F-E2AAC318435E}"/>
              </a:ext>
            </a:extLst>
          </p:cNvPr>
          <p:cNvGrpSpPr/>
          <p:nvPr/>
        </p:nvGrpSpPr>
        <p:grpSpPr>
          <a:xfrm>
            <a:off x="157691" y="307709"/>
            <a:ext cx="448200" cy="545760"/>
            <a:chOff x="157691" y="307709"/>
            <a:chExt cx="448200" cy="54576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FCBE6C3-2BAA-4B73-B868-A705B27541D7}"/>
                    </a:ext>
                  </a:extLst>
                </p14:cNvPr>
                <p14:cNvContentPartPr/>
                <p14:nvPr/>
              </p14:nvContentPartPr>
              <p14:xfrm>
                <a:off x="252731" y="364229"/>
                <a:ext cx="256680" cy="311760"/>
              </p14:xfrm>
            </p:contentPart>
          </mc:Choice>
          <mc:Fallback xmlns="">
            <p:pic>
              <p:nvPicPr>
                <p:cNvPr id="2" name="Ink 1">
                  <a:extLst>
                    <a:ext uri="{FF2B5EF4-FFF2-40B4-BE49-F238E27FC236}">
                      <a16:creationId xmlns:a16="http://schemas.microsoft.com/office/drawing/2014/main" id="{4FCBE6C3-2BAA-4B73-B868-A705B27541D7}"/>
                    </a:ext>
                  </a:extLst>
                </p:cNvPr>
                <p:cNvPicPr/>
                <p:nvPr/>
              </p:nvPicPr>
              <p:blipFill>
                <a:blip r:embed="rId3"/>
                <a:stretch>
                  <a:fillRect/>
                </a:stretch>
              </p:blipFill>
              <p:spPr>
                <a:xfrm>
                  <a:off x="235091" y="346589"/>
                  <a:ext cx="29232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757C3A8-9045-4AA9-AE49-647645A57C27}"/>
                    </a:ext>
                  </a:extLst>
                </p14:cNvPr>
                <p14:cNvContentPartPr/>
                <p14:nvPr/>
              </p14:nvContentPartPr>
              <p14:xfrm>
                <a:off x="157691" y="307709"/>
                <a:ext cx="448200" cy="545760"/>
              </p14:xfrm>
            </p:contentPart>
          </mc:Choice>
          <mc:Fallback xmlns="">
            <p:pic>
              <p:nvPicPr>
                <p:cNvPr id="3" name="Ink 2">
                  <a:extLst>
                    <a:ext uri="{FF2B5EF4-FFF2-40B4-BE49-F238E27FC236}">
                      <a16:creationId xmlns:a16="http://schemas.microsoft.com/office/drawing/2014/main" id="{0757C3A8-9045-4AA9-AE49-647645A57C27}"/>
                    </a:ext>
                  </a:extLst>
                </p:cNvPr>
                <p:cNvPicPr/>
                <p:nvPr/>
              </p:nvPicPr>
              <p:blipFill>
                <a:blip r:embed="rId5"/>
                <a:stretch>
                  <a:fillRect/>
                </a:stretch>
              </p:blipFill>
              <p:spPr>
                <a:xfrm>
                  <a:off x="139691" y="289709"/>
                  <a:ext cx="483840" cy="581400"/>
                </a:xfrm>
                <a:prstGeom prst="rect">
                  <a:avLst/>
                </a:prstGeom>
              </p:spPr>
            </p:pic>
          </mc:Fallback>
        </mc:AlternateContent>
      </p:grpSp>
      <p:grpSp>
        <p:nvGrpSpPr>
          <p:cNvPr id="17" name="Group 16">
            <a:extLst>
              <a:ext uri="{FF2B5EF4-FFF2-40B4-BE49-F238E27FC236}">
                <a16:creationId xmlns:a16="http://schemas.microsoft.com/office/drawing/2014/main" id="{33469DEE-173A-4F40-A68B-516013787A4F}"/>
              </a:ext>
            </a:extLst>
          </p:cNvPr>
          <p:cNvGrpSpPr/>
          <p:nvPr/>
        </p:nvGrpSpPr>
        <p:grpSpPr>
          <a:xfrm>
            <a:off x="747731" y="423269"/>
            <a:ext cx="2389680" cy="357840"/>
            <a:chOff x="747731" y="423269"/>
            <a:chExt cx="2389680" cy="357840"/>
          </a:xfrm>
        </p:grpSpPr>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7493A759-775E-4EBA-A062-A3233CA6AE69}"/>
                    </a:ext>
                  </a:extLst>
                </p14:cNvPr>
                <p14:cNvContentPartPr/>
                <p14:nvPr/>
              </p14:nvContentPartPr>
              <p14:xfrm>
                <a:off x="747731" y="444869"/>
                <a:ext cx="186480" cy="336240"/>
              </p14:xfrm>
            </p:contentPart>
          </mc:Choice>
          <mc:Fallback xmlns="">
            <p:pic>
              <p:nvPicPr>
                <p:cNvPr id="5" name="Ink 4">
                  <a:extLst>
                    <a:ext uri="{FF2B5EF4-FFF2-40B4-BE49-F238E27FC236}">
                      <a16:creationId xmlns:a16="http://schemas.microsoft.com/office/drawing/2014/main" id="{7493A759-775E-4EBA-A062-A3233CA6AE69}"/>
                    </a:ext>
                  </a:extLst>
                </p:cNvPr>
                <p:cNvPicPr/>
                <p:nvPr/>
              </p:nvPicPr>
              <p:blipFill>
                <a:blip r:embed="rId7"/>
                <a:stretch>
                  <a:fillRect/>
                </a:stretch>
              </p:blipFill>
              <p:spPr>
                <a:xfrm>
                  <a:off x="730091" y="427229"/>
                  <a:ext cx="2221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a:extLst>
                    <a:ext uri="{FF2B5EF4-FFF2-40B4-BE49-F238E27FC236}">
                      <a16:creationId xmlns:a16="http://schemas.microsoft.com/office/drawing/2014/main" id="{04564F2D-8ECC-45D6-88AE-AD3D821C8F5B}"/>
                    </a:ext>
                  </a:extLst>
                </p14:cNvPr>
                <p14:cNvContentPartPr/>
                <p14:nvPr/>
              </p14:nvContentPartPr>
              <p14:xfrm>
                <a:off x="1014491" y="555029"/>
                <a:ext cx="152640" cy="180000"/>
              </p14:xfrm>
            </p:contentPart>
          </mc:Choice>
          <mc:Fallback xmlns="">
            <p:pic>
              <p:nvPicPr>
                <p:cNvPr id="6" name="Ink 5">
                  <a:extLst>
                    <a:ext uri="{FF2B5EF4-FFF2-40B4-BE49-F238E27FC236}">
                      <a16:creationId xmlns:a16="http://schemas.microsoft.com/office/drawing/2014/main" id="{04564F2D-8ECC-45D6-88AE-AD3D821C8F5B}"/>
                    </a:ext>
                  </a:extLst>
                </p:cNvPr>
                <p:cNvPicPr/>
                <p:nvPr/>
              </p:nvPicPr>
              <p:blipFill>
                <a:blip r:embed="rId9"/>
                <a:stretch>
                  <a:fillRect/>
                </a:stretch>
              </p:blipFill>
              <p:spPr>
                <a:xfrm>
                  <a:off x="996491" y="537389"/>
                  <a:ext cx="188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9AE11E3B-0276-44FB-BE9A-CA389FE74F2A}"/>
                    </a:ext>
                  </a:extLst>
                </p14:cNvPr>
                <p14:cNvContentPartPr/>
                <p14:nvPr/>
              </p14:nvContentPartPr>
              <p14:xfrm>
                <a:off x="1263971" y="436949"/>
                <a:ext cx="12960" cy="272520"/>
              </p14:xfrm>
            </p:contentPart>
          </mc:Choice>
          <mc:Fallback xmlns="">
            <p:pic>
              <p:nvPicPr>
                <p:cNvPr id="7" name="Ink 6">
                  <a:extLst>
                    <a:ext uri="{FF2B5EF4-FFF2-40B4-BE49-F238E27FC236}">
                      <a16:creationId xmlns:a16="http://schemas.microsoft.com/office/drawing/2014/main" id="{9AE11E3B-0276-44FB-BE9A-CA389FE74F2A}"/>
                    </a:ext>
                  </a:extLst>
                </p:cNvPr>
                <p:cNvPicPr/>
                <p:nvPr/>
              </p:nvPicPr>
              <p:blipFill>
                <a:blip r:embed="rId11"/>
                <a:stretch>
                  <a:fillRect/>
                </a:stretch>
              </p:blipFill>
              <p:spPr>
                <a:xfrm>
                  <a:off x="1246331" y="419309"/>
                  <a:ext cx="486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4B0ED6A6-C50A-4A4C-B970-595937069980}"/>
                    </a:ext>
                  </a:extLst>
                </p14:cNvPr>
                <p14:cNvContentPartPr/>
                <p14:nvPr/>
              </p14:nvContentPartPr>
              <p14:xfrm>
                <a:off x="1360451" y="538829"/>
                <a:ext cx="107280" cy="185040"/>
              </p14:xfrm>
            </p:contentPart>
          </mc:Choice>
          <mc:Fallback xmlns="">
            <p:pic>
              <p:nvPicPr>
                <p:cNvPr id="8" name="Ink 7">
                  <a:extLst>
                    <a:ext uri="{FF2B5EF4-FFF2-40B4-BE49-F238E27FC236}">
                      <a16:creationId xmlns:a16="http://schemas.microsoft.com/office/drawing/2014/main" id="{4B0ED6A6-C50A-4A4C-B970-595937069980}"/>
                    </a:ext>
                  </a:extLst>
                </p:cNvPr>
                <p:cNvPicPr/>
                <p:nvPr/>
              </p:nvPicPr>
              <p:blipFill>
                <a:blip r:embed="rId13"/>
                <a:stretch>
                  <a:fillRect/>
                </a:stretch>
              </p:blipFill>
              <p:spPr>
                <a:xfrm>
                  <a:off x="1342811" y="521189"/>
                  <a:ext cx="142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Ink 8">
                  <a:extLst>
                    <a:ext uri="{FF2B5EF4-FFF2-40B4-BE49-F238E27FC236}">
                      <a16:creationId xmlns:a16="http://schemas.microsoft.com/office/drawing/2014/main" id="{ECB9FE01-3879-47C8-B177-1A7C3FF063C6}"/>
                    </a:ext>
                  </a:extLst>
                </p14:cNvPr>
                <p14:cNvContentPartPr/>
                <p14:nvPr/>
              </p14:nvContentPartPr>
              <p14:xfrm>
                <a:off x="1534331" y="570149"/>
                <a:ext cx="214200" cy="116640"/>
              </p14:xfrm>
            </p:contentPart>
          </mc:Choice>
          <mc:Fallback xmlns="">
            <p:pic>
              <p:nvPicPr>
                <p:cNvPr id="9" name="Ink 8">
                  <a:extLst>
                    <a:ext uri="{FF2B5EF4-FFF2-40B4-BE49-F238E27FC236}">
                      <a16:creationId xmlns:a16="http://schemas.microsoft.com/office/drawing/2014/main" id="{ECB9FE01-3879-47C8-B177-1A7C3FF063C6}"/>
                    </a:ext>
                  </a:extLst>
                </p:cNvPr>
                <p:cNvPicPr/>
                <p:nvPr/>
              </p:nvPicPr>
              <p:blipFill>
                <a:blip r:embed="rId15"/>
                <a:stretch>
                  <a:fillRect/>
                </a:stretch>
              </p:blipFill>
              <p:spPr>
                <a:xfrm>
                  <a:off x="1516331" y="552149"/>
                  <a:ext cx="249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Ink 9">
                  <a:extLst>
                    <a:ext uri="{FF2B5EF4-FFF2-40B4-BE49-F238E27FC236}">
                      <a16:creationId xmlns:a16="http://schemas.microsoft.com/office/drawing/2014/main" id="{BCE81835-4A75-4F9C-9A01-BBF7B2D4B5E9}"/>
                    </a:ext>
                  </a:extLst>
                </p14:cNvPr>
                <p14:cNvContentPartPr/>
                <p14:nvPr/>
              </p14:nvContentPartPr>
              <p14:xfrm>
                <a:off x="1777691" y="436949"/>
                <a:ext cx="35280" cy="271440"/>
              </p14:xfrm>
            </p:contentPart>
          </mc:Choice>
          <mc:Fallback xmlns="">
            <p:pic>
              <p:nvPicPr>
                <p:cNvPr id="10" name="Ink 9">
                  <a:extLst>
                    <a:ext uri="{FF2B5EF4-FFF2-40B4-BE49-F238E27FC236}">
                      <a16:creationId xmlns:a16="http://schemas.microsoft.com/office/drawing/2014/main" id="{BCE81835-4A75-4F9C-9A01-BBF7B2D4B5E9}"/>
                    </a:ext>
                  </a:extLst>
                </p:cNvPr>
                <p:cNvPicPr/>
                <p:nvPr/>
              </p:nvPicPr>
              <p:blipFill>
                <a:blip r:embed="rId17"/>
                <a:stretch>
                  <a:fillRect/>
                </a:stretch>
              </p:blipFill>
              <p:spPr>
                <a:xfrm>
                  <a:off x="1760051" y="419309"/>
                  <a:ext cx="7092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E80A335F-15CA-40A0-A89D-399D10F1E988}"/>
                    </a:ext>
                  </a:extLst>
                </p14:cNvPr>
                <p14:cNvContentPartPr/>
                <p14:nvPr/>
              </p14:nvContentPartPr>
              <p14:xfrm>
                <a:off x="1900451" y="552869"/>
                <a:ext cx="206280" cy="227520"/>
              </p14:xfrm>
            </p:contentPart>
          </mc:Choice>
          <mc:Fallback xmlns="">
            <p:pic>
              <p:nvPicPr>
                <p:cNvPr id="11" name="Ink 10">
                  <a:extLst>
                    <a:ext uri="{FF2B5EF4-FFF2-40B4-BE49-F238E27FC236}">
                      <a16:creationId xmlns:a16="http://schemas.microsoft.com/office/drawing/2014/main" id="{E80A335F-15CA-40A0-A89D-399D10F1E988}"/>
                    </a:ext>
                  </a:extLst>
                </p:cNvPr>
                <p:cNvPicPr/>
                <p:nvPr/>
              </p:nvPicPr>
              <p:blipFill>
                <a:blip r:embed="rId19"/>
                <a:stretch>
                  <a:fillRect/>
                </a:stretch>
              </p:blipFill>
              <p:spPr>
                <a:xfrm>
                  <a:off x="1882811" y="535229"/>
                  <a:ext cx="2419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F7DF3473-8F14-46DB-B996-491CCCA9DB78}"/>
                    </a:ext>
                  </a:extLst>
                </p14:cNvPr>
                <p14:cNvContentPartPr/>
                <p14:nvPr/>
              </p14:nvContentPartPr>
              <p14:xfrm>
                <a:off x="2168651" y="474749"/>
                <a:ext cx="142560" cy="264600"/>
              </p14:xfrm>
            </p:contentPart>
          </mc:Choice>
          <mc:Fallback xmlns="">
            <p:pic>
              <p:nvPicPr>
                <p:cNvPr id="12" name="Ink 11">
                  <a:extLst>
                    <a:ext uri="{FF2B5EF4-FFF2-40B4-BE49-F238E27FC236}">
                      <a16:creationId xmlns:a16="http://schemas.microsoft.com/office/drawing/2014/main" id="{F7DF3473-8F14-46DB-B996-491CCCA9DB78}"/>
                    </a:ext>
                  </a:extLst>
                </p:cNvPr>
                <p:cNvPicPr/>
                <p:nvPr/>
              </p:nvPicPr>
              <p:blipFill>
                <a:blip r:embed="rId21"/>
                <a:stretch>
                  <a:fillRect/>
                </a:stretch>
              </p:blipFill>
              <p:spPr>
                <a:xfrm>
                  <a:off x="2151011" y="457109"/>
                  <a:ext cx="178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49D4CB70-E36F-4568-8CB9-6EFB6788A6F4}"/>
                    </a:ext>
                  </a:extLst>
                </p14:cNvPr>
                <p14:cNvContentPartPr/>
                <p14:nvPr/>
              </p14:nvContentPartPr>
              <p14:xfrm>
                <a:off x="2329931" y="526229"/>
                <a:ext cx="135720" cy="200160"/>
              </p14:xfrm>
            </p:contentPart>
          </mc:Choice>
          <mc:Fallback xmlns="">
            <p:pic>
              <p:nvPicPr>
                <p:cNvPr id="13" name="Ink 12">
                  <a:extLst>
                    <a:ext uri="{FF2B5EF4-FFF2-40B4-BE49-F238E27FC236}">
                      <a16:creationId xmlns:a16="http://schemas.microsoft.com/office/drawing/2014/main" id="{49D4CB70-E36F-4568-8CB9-6EFB6788A6F4}"/>
                    </a:ext>
                  </a:extLst>
                </p:cNvPr>
                <p:cNvPicPr/>
                <p:nvPr/>
              </p:nvPicPr>
              <p:blipFill>
                <a:blip r:embed="rId23"/>
                <a:stretch>
                  <a:fillRect/>
                </a:stretch>
              </p:blipFill>
              <p:spPr>
                <a:xfrm>
                  <a:off x="2311931" y="508229"/>
                  <a:ext cx="171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74BADDAB-DE65-4FA0-938C-FFB73A9ED39B}"/>
                    </a:ext>
                  </a:extLst>
                </p14:cNvPr>
                <p14:cNvContentPartPr/>
                <p14:nvPr/>
              </p14:nvContentPartPr>
              <p14:xfrm>
                <a:off x="2662931" y="461789"/>
                <a:ext cx="186480" cy="249120"/>
              </p14:xfrm>
            </p:contentPart>
          </mc:Choice>
          <mc:Fallback xmlns="">
            <p:pic>
              <p:nvPicPr>
                <p:cNvPr id="14" name="Ink 13">
                  <a:extLst>
                    <a:ext uri="{FF2B5EF4-FFF2-40B4-BE49-F238E27FC236}">
                      <a16:creationId xmlns:a16="http://schemas.microsoft.com/office/drawing/2014/main" id="{74BADDAB-DE65-4FA0-938C-FFB73A9ED39B}"/>
                    </a:ext>
                  </a:extLst>
                </p:cNvPr>
                <p:cNvPicPr/>
                <p:nvPr/>
              </p:nvPicPr>
              <p:blipFill>
                <a:blip r:embed="rId25"/>
                <a:stretch>
                  <a:fillRect/>
                </a:stretch>
              </p:blipFill>
              <p:spPr>
                <a:xfrm>
                  <a:off x="2644931" y="444149"/>
                  <a:ext cx="222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39135FE3-4925-420E-BB00-AF738262928A}"/>
                    </a:ext>
                  </a:extLst>
                </p14:cNvPr>
                <p14:cNvContentPartPr/>
                <p14:nvPr/>
              </p14:nvContentPartPr>
              <p14:xfrm>
                <a:off x="2994491" y="431189"/>
                <a:ext cx="13680" cy="290520"/>
              </p14:xfrm>
            </p:contentPart>
          </mc:Choice>
          <mc:Fallback xmlns="">
            <p:pic>
              <p:nvPicPr>
                <p:cNvPr id="15" name="Ink 14">
                  <a:extLst>
                    <a:ext uri="{FF2B5EF4-FFF2-40B4-BE49-F238E27FC236}">
                      <a16:creationId xmlns:a16="http://schemas.microsoft.com/office/drawing/2014/main" id="{39135FE3-4925-420E-BB00-AF738262928A}"/>
                    </a:ext>
                  </a:extLst>
                </p:cNvPr>
                <p:cNvPicPr/>
                <p:nvPr/>
              </p:nvPicPr>
              <p:blipFill>
                <a:blip r:embed="rId27"/>
                <a:stretch>
                  <a:fillRect/>
                </a:stretch>
              </p:blipFill>
              <p:spPr>
                <a:xfrm>
                  <a:off x="2976491" y="413549"/>
                  <a:ext cx="4932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Ink 15">
                  <a:extLst>
                    <a:ext uri="{FF2B5EF4-FFF2-40B4-BE49-F238E27FC236}">
                      <a16:creationId xmlns:a16="http://schemas.microsoft.com/office/drawing/2014/main" id="{B73A0FE0-4A6F-4FC4-9761-B360FDE87645}"/>
                    </a:ext>
                  </a:extLst>
                </p14:cNvPr>
                <p14:cNvContentPartPr/>
                <p14:nvPr/>
              </p14:nvContentPartPr>
              <p14:xfrm>
                <a:off x="2983331" y="423269"/>
                <a:ext cx="154080" cy="315720"/>
              </p14:xfrm>
            </p:contentPart>
          </mc:Choice>
          <mc:Fallback xmlns="">
            <p:pic>
              <p:nvPicPr>
                <p:cNvPr id="16" name="Ink 15">
                  <a:extLst>
                    <a:ext uri="{FF2B5EF4-FFF2-40B4-BE49-F238E27FC236}">
                      <a16:creationId xmlns:a16="http://schemas.microsoft.com/office/drawing/2014/main" id="{B73A0FE0-4A6F-4FC4-9761-B360FDE87645}"/>
                    </a:ext>
                  </a:extLst>
                </p:cNvPr>
                <p:cNvPicPr/>
                <p:nvPr/>
              </p:nvPicPr>
              <p:blipFill>
                <a:blip r:embed="rId29"/>
                <a:stretch>
                  <a:fillRect/>
                </a:stretch>
              </p:blipFill>
              <p:spPr>
                <a:xfrm>
                  <a:off x="2965691" y="405629"/>
                  <a:ext cx="189720" cy="351360"/>
                </a:xfrm>
                <a:prstGeom prst="rect">
                  <a:avLst/>
                </a:prstGeom>
              </p:spPr>
            </p:pic>
          </mc:Fallback>
        </mc:AlternateContent>
      </p:grpSp>
      <p:grpSp>
        <p:nvGrpSpPr>
          <p:cNvPr id="31" name="Group 30">
            <a:extLst>
              <a:ext uri="{FF2B5EF4-FFF2-40B4-BE49-F238E27FC236}">
                <a16:creationId xmlns:a16="http://schemas.microsoft.com/office/drawing/2014/main" id="{CA25EDCA-E8E4-4C0D-A760-406732053F78}"/>
              </a:ext>
            </a:extLst>
          </p:cNvPr>
          <p:cNvGrpSpPr/>
          <p:nvPr/>
        </p:nvGrpSpPr>
        <p:grpSpPr>
          <a:xfrm>
            <a:off x="3331451" y="393389"/>
            <a:ext cx="2778120" cy="307080"/>
            <a:chOff x="3331451" y="393389"/>
            <a:chExt cx="2778120" cy="30708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18C293DB-CE83-4BB8-AE39-B75BCC5E2BCE}"/>
                    </a:ext>
                  </a:extLst>
                </p14:cNvPr>
                <p14:cNvContentPartPr/>
                <p14:nvPr/>
              </p14:nvContentPartPr>
              <p14:xfrm>
                <a:off x="3403091" y="422189"/>
                <a:ext cx="177480" cy="265680"/>
              </p14:xfrm>
            </p:contentPart>
          </mc:Choice>
          <mc:Fallback xmlns="">
            <p:pic>
              <p:nvPicPr>
                <p:cNvPr id="18" name="Ink 17">
                  <a:extLst>
                    <a:ext uri="{FF2B5EF4-FFF2-40B4-BE49-F238E27FC236}">
                      <a16:creationId xmlns:a16="http://schemas.microsoft.com/office/drawing/2014/main" id="{18C293DB-CE83-4BB8-AE39-B75BCC5E2BCE}"/>
                    </a:ext>
                  </a:extLst>
                </p:cNvPr>
                <p:cNvPicPr/>
                <p:nvPr/>
              </p:nvPicPr>
              <p:blipFill>
                <a:blip r:embed="rId31"/>
                <a:stretch>
                  <a:fillRect/>
                </a:stretch>
              </p:blipFill>
              <p:spPr>
                <a:xfrm>
                  <a:off x="3385451" y="404549"/>
                  <a:ext cx="213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07143087-F7AF-43BB-840B-A9CAC47A1950}"/>
                    </a:ext>
                  </a:extLst>
                </p14:cNvPr>
                <p14:cNvContentPartPr/>
                <p14:nvPr/>
              </p14:nvContentPartPr>
              <p14:xfrm>
                <a:off x="3331451" y="622709"/>
                <a:ext cx="82800" cy="2160"/>
              </p14:xfrm>
            </p:contentPart>
          </mc:Choice>
          <mc:Fallback xmlns="">
            <p:pic>
              <p:nvPicPr>
                <p:cNvPr id="19" name="Ink 18">
                  <a:extLst>
                    <a:ext uri="{FF2B5EF4-FFF2-40B4-BE49-F238E27FC236}">
                      <a16:creationId xmlns:a16="http://schemas.microsoft.com/office/drawing/2014/main" id="{07143087-F7AF-43BB-840B-A9CAC47A1950}"/>
                    </a:ext>
                  </a:extLst>
                </p:cNvPr>
                <p:cNvPicPr/>
                <p:nvPr/>
              </p:nvPicPr>
              <p:blipFill>
                <a:blip r:embed="rId33"/>
                <a:stretch>
                  <a:fillRect/>
                </a:stretch>
              </p:blipFill>
              <p:spPr>
                <a:xfrm>
                  <a:off x="3313811" y="605069"/>
                  <a:ext cx="118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05684C3A-8703-4393-B777-B9591B776275}"/>
                    </a:ext>
                  </a:extLst>
                </p14:cNvPr>
                <p14:cNvContentPartPr/>
                <p14:nvPr/>
              </p14:nvContentPartPr>
              <p14:xfrm>
                <a:off x="3579851" y="563309"/>
                <a:ext cx="86760" cy="123120"/>
              </p14:xfrm>
            </p:contentPart>
          </mc:Choice>
          <mc:Fallback xmlns="">
            <p:pic>
              <p:nvPicPr>
                <p:cNvPr id="20" name="Ink 19">
                  <a:extLst>
                    <a:ext uri="{FF2B5EF4-FFF2-40B4-BE49-F238E27FC236}">
                      <a16:creationId xmlns:a16="http://schemas.microsoft.com/office/drawing/2014/main" id="{05684C3A-8703-4393-B777-B9591B776275}"/>
                    </a:ext>
                  </a:extLst>
                </p:cNvPr>
                <p:cNvPicPr/>
                <p:nvPr/>
              </p:nvPicPr>
              <p:blipFill>
                <a:blip r:embed="rId35"/>
                <a:stretch>
                  <a:fillRect/>
                </a:stretch>
              </p:blipFill>
              <p:spPr>
                <a:xfrm>
                  <a:off x="3561851" y="545669"/>
                  <a:ext cx="122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3613B4D6-4B1A-46CA-9D02-76C97E6D5786}"/>
                    </a:ext>
                  </a:extLst>
                </p14:cNvPr>
                <p14:cNvContentPartPr/>
                <p14:nvPr/>
              </p14:nvContentPartPr>
              <p14:xfrm>
                <a:off x="3760931" y="468989"/>
                <a:ext cx="356400" cy="197280"/>
              </p14:xfrm>
            </p:contentPart>
          </mc:Choice>
          <mc:Fallback xmlns="">
            <p:pic>
              <p:nvPicPr>
                <p:cNvPr id="21" name="Ink 20">
                  <a:extLst>
                    <a:ext uri="{FF2B5EF4-FFF2-40B4-BE49-F238E27FC236}">
                      <a16:creationId xmlns:a16="http://schemas.microsoft.com/office/drawing/2014/main" id="{3613B4D6-4B1A-46CA-9D02-76C97E6D5786}"/>
                    </a:ext>
                  </a:extLst>
                </p:cNvPr>
                <p:cNvPicPr/>
                <p:nvPr/>
              </p:nvPicPr>
              <p:blipFill>
                <a:blip r:embed="rId37"/>
                <a:stretch>
                  <a:fillRect/>
                </a:stretch>
              </p:blipFill>
              <p:spPr>
                <a:xfrm>
                  <a:off x="3742931" y="451349"/>
                  <a:ext cx="3920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Ink 21">
                  <a:extLst>
                    <a:ext uri="{FF2B5EF4-FFF2-40B4-BE49-F238E27FC236}">
                      <a16:creationId xmlns:a16="http://schemas.microsoft.com/office/drawing/2014/main" id="{D3D3F967-F586-4D15-A51C-A4B12A000E38}"/>
                    </a:ext>
                  </a:extLst>
                </p14:cNvPr>
                <p14:cNvContentPartPr/>
                <p14:nvPr/>
              </p14:nvContentPartPr>
              <p14:xfrm>
                <a:off x="4048571" y="393389"/>
                <a:ext cx="500040" cy="280080"/>
              </p14:xfrm>
            </p:contentPart>
          </mc:Choice>
          <mc:Fallback xmlns="">
            <p:pic>
              <p:nvPicPr>
                <p:cNvPr id="22" name="Ink 21">
                  <a:extLst>
                    <a:ext uri="{FF2B5EF4-FFF2-40B4-BE49-F238E27FC236}">
                      <a16:creationId xmlns:a16="http://schemas.microsoft.com/office/drawing/2014/main" id="{D3D3F967-F586-4D15-A51C-A4B12A000E38}"/>
                    </a:ext>
                  </a:extLst>
                </p:cNvPr>
                <p:cNvPicPr/>
                <p:nvPr/>
              </p:nvPicPr>
              <p:blipFill>
                <a:blip r:embed="rId39"/>
                <a:stretch>
                  <a:fillRect/>
                </a:stretch>
              </p:blipFill>
              <p:spPr>
                <a:xfrm>
                  <a:off x="4030931" y="375749"/>
                  <a:ext cx="53568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Ink 22">
                  <a:extLst>
                    <a:ext uri="{FF2B5EF4-FFF2-40B4-BE49-F238E27FC236}">
                      <a16:creationId xmlns:a16="http://schemas.microsoft.com/office/drawing/2014/main" id="{0ADCCE85-7414-4751-B6A4-E02514491970}"/>
                    </a:ext>
                  </a:extLst>
                </p14:cNvPr>
                <p14:cNvContentPartPr/>
                <p14:nvPr/>
              </p14:nvContentPartPr>
              <p14:xfrm>
                <a:off x="4717811" y="483389"/>
                <a:ext cx="181440" cy="194760"/>
              </p14:xfrm>
            </p:contentPart>
          </mc:Choice>
          <mc:Fallback xmlns="">
            <p:pic>
              <p:nvPicPr>
                <p:cNvPr id="23" name="Ink 22">
                  <a:extLst>
                    <a:ext uri="{FF2B5EF4-FFF2-40B4-BE49-F238E27FC236}">
                      <a16:creationId xmlns:a16="http://schemas.microsoft.com/office/drawing/2014/main" id="{0ADCCE85-7414-4751-B6A4-E02514491970}"/>
                    </a:ext>
                  </a:extLst>
                </p:cNvPr>
                <p:cNvPicPr/>
                <p:nvPr/>
              </p:nvPicPr>
              <p:blipFill>
                <a:blip r:embed="rId41"/>
                <a:stretch>
                  <a:fillRect/>
                </a:stretch>
              </p:blipFill>
              <p:spPr>
                <a:xfrm>
                  <a:off x="4700171" y="465749"/>
                  <a:ext cx="217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Ink 23">
                  <a:extLst>
                    <a:ext uri="{FF2B5EF4-FFF2-40B4-BE49-F238E27FC236}">
                      <a16:creationId xmlns:a16="http://schemas.microsoft.com/office/drawing/2014/main" id="{DA19109B-EA1F-4C14-8D48-CD0A18A401B5}"/>
                    </a:ext>
                  </a:extLst>
                </p14:cNvPr>
                <p14:cNvContentPartPr/>
                <p14:nvPr/>
              </p14:nvContentPartPr>
              <p14:xfrm>
                <a:off x="4925891" y="461789"/>
                <a:ext cx="91440" cy="217440"/>
              </p14:xfrm>
            </p:contentPart>
          </mc:Choice>
          <mc:Fallback xmlns="">
            <p:pic>
              <p:nvPicPr>
                <p:cNvPr id="24" name="Ink 23">
                  <a:extLst>
                    <a:ext uri="{FF2B5EF4-FFF2-40B4-BE49-F238E27FC236}">
                      <a16:creationId xmlns:a16="http://schemas.microsoft.com/office/drawing/2014/main" id="{DA19109B-EA1F-4C14-8D48-CD0A18A401B5}"/>
                    </a:ext>
                  </a:extLst>
                </p:cNvPr>
                <p:cNvPicPr/>
                <p:nvPr/>
              </p:nvPicPr>
              <p:blipFill>
                <a:blip r:embed="rId43"/>
                <a:stretch>
                  <a:fillRect/>
                </a:stretch>
              </p:blipFill>
              <p:spPr>
                <a:xfrm>
                  <a:off x="4907891" y="444149"/>
                  <a:ext cx="1270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Ink 24">
                  <a:extLst>
                    <a:ext uri="{FF2B5EF4-FFF2-40B4-BE49-F238E27FC236}">
                      <a16:creationId xmlns:a16="http://schemas.microsoft.com/office/drawing/2014/main" id="{1FA489D3-ACB0-47BD-B79E-B949DD41EFD5}"/>
                    </a:ext>
                  </a:extLst>
                </p14:cNvPr>
                <p14:cNvContentPartPr/>
                <p14:nvPr/>
              </p14:nvContentPartPr>
              <p14:xfrm>
                <a:off x="5090771" y="505349"/>
                <a:ext cx="180720" cy="185040"/>
              </p14:xfrm>
            </p:contentPart>
          </mc:Choice>
          <mc:Fallback xmlns="">
            <p:pic>
              <p:nvPicPr>
                <p:cNvPr id="25" name="Ink 24">
                  <a:extLst>
                    <a:ext uri="{FF2B5EF4-FFF2-40B4-BE49-F238E27FC236}">
                      <a16:creationId xmlns:a16="http://schemas.microsoft.com/office/drawing/2014/main" id="{1FA489D3-ACB0-47BD-B79E-B949DD41EFD5}"/>
                    </a:ext>
                  </a:extLst>
                </p:cNvPr>
                <p:cNvPicPr/>
                <p:nvPr/>
              </p:nvPicPr>
              <p:blipFill>
                <a:blip r:embed="rId45"/>
                <a:stretch>
                  <a:fillRect/>
                </a:stretch>
              </p:blipFill>
              <p:spPr>
                <a:xfrm>
                  <a:off x="5072771" y="487709"/>
                  <a:ext cx="2163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Ink 25">
                  <a:extLst>
                    <a:ext uri="{FF2B5EF4-FFF2-40B4-BE49-F238E27FC236}">
                      <a16:creationId xmlns:a16="http://schemas.microsoft.com/office/drawing/2014/main" id="{2C7DA671-E4E5-438C-AA82-A8E1EEA154F0}"/>
                    </a:ext>
                  </a:extLst>
                </p14:cNvPr>
                <p14:cNvContentPartPr/>
                <p14:nvPr/>
              </p14:nvContentPartPr>
              <p14:xfrm>
                <a:off x="5332331" y="506429"/>
                <a:ext cx="159120" cy="194040"/>
              </p14:xfrm>
            </p:contentPart>
          </mc:Choice>
          <mc:Fallback xmlns="">
            <p:pic>
              <p:nvPicPr>
                <p:cNvPr id="26" name="Ink 25">
                  <a:extLst>
                    <a:ext uri="{FF2B5EF4-FFF2-40B4-BE49-F238E27FC236}">
                      <a16:creationId xmlns:a16="http://schemas.microsoft.com/office/drawing/2014/main" id="{2C7DA671-E4E5-438C-AA82-A8E1EEA154F0}"/>
                    </a:ext>
                  </a:extLst>
                </p:cNvPr>
                <p:cNvPicPr/>
                <p:nvPr/>
              </p:nvPicPr>
              <p:blipFill>
                <a:blip r:embed="rId47"/>
                <a:stretch>
                  <a:fillRect/>
                </a:stretch>
              </p:blipFill>
              <p:spPr>
                <a:xfrm>
                  <a:off x="5314691" y="488429"/>
                  <a:ext cx="194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Ink 26">
                  <a:extLst>
                    <a:ext uri="{FF2B5EF4-FFF2-40B4-BE49-F238E27FC236}">
                      <a16:creationId xmlns:a16="http://schemas.microsoft.com/office/drawing/2014/main" id="{08EFE80F-0682-442F-B2E1-D290128266CD}"/>
                    </a:ext>
                  </a:extLst>
                </p14:cNvPr>
                <p14:cNvContentPartPr/>
                <p14:nvPr/>
              </p14:nvContentPartPr>
              <p14:xfrm>
                <a:off x="5466971" y="415709"/>
                <a:ext cx="194040" cy="265680"/>
              </p14:xfrm>
            </p:contentPart>
          </mc:Choice>
          <mc:Fallback xmlns="">
            <p:pic>
              <p:nvPicPr>
                <p:cNvPr id="27" name="Ink 26">
                  <a:extLst>
                    <a:ext uri="{FF2B5EF4-FFF2-40B4-BE49-F238E27FC236}">
                      <a16:creationId xmlns:a16="http://schemas.microsoft.com/office/drawing/2014/main" id="{08EFE80F-0682-442F-B2E1-D290128266CD}"/>
                    </a:ext>
                  </a:extLst>
                </p:cNvPr>
                <p:cNvPicPr/>
                <p:nvPr/>
              </p:nvPicPr>
              <p:blipFill>
                <a:blip r:embed="rId49"/>
                <a:stretch>
                  <a:fillRect/>
                </a:stretch>
              </p:blipFill>
              <p:spPr>
                <a:xfrm>
                  <a:off x="5449331" y="398069"/>
                  <a:ext cx="2296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Ink 27">
                  <a:extLst>
                    <a:ext uri="{FF2B5EF4-FFF2-40B4-BE49-F238E27FC236}">
                      <a16:creationId xmlns:a16="http://schemas.microsoft.com/office/drawing/2014/main" id="{F774E8F3-AC1B-4072-98DE-FA5D39417572}"/>
                    </a:ext>
                  </a:extLst>
                </p14:cNvPr>
                <p14:cNvContentPartPr/>
                <p14:nvPr/>
              </p14:nvContentPartPr>
              <p14:xfrm>
                <a:off x="5729771" y="407069"/>
                <a:ext cx="1440" cy="10800"/>
              </p14:xfrm>
            </p:contentPart>
          </mc:Choice>
          <mc:Fallback xmlns="">
            <p:pic>
              <p:nvPicPr>
                <p:cNvPr id="28" name="Ink 27">
                  <a:extLst>
                    <a:ext uri="{FF2B5EF4-FFF2-40B4-BE49-F238E27FC236}">
                      <a16:creationId xmlns:a16="http://schemas.microsoft.com/office/drawing/2014/main" id="{F774E8F3-AC1B-4072-98DE-FA5D39417572}"/>
                    </a:ext>
                  </a:extLst>
                </p:cNvPr>
                <p:cNvPicPr/>
                <p:nvPr/>
              </p:nvPicPr>
              <p:blipFill>
                <a:blip r:embed="rId51"/>
                <a:stretch>
                  <a:fillRect/>
                </a:stretch>
              </p:blipFill>
              <p:spPr>
                <a:xfrm>
                  <a:off x="5711771" y="389429"/>
                  <a:ext cx="37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Ink 28">
                  <a:extLst>
                    <a:ext uri="{FF2B5EF4-FFF2-40B4-BE49-F238E27FC236}">
                      <a16:creationId xmlns:a16="http://schemas.microsoft.com/office/drawing/2014/main" id="{9F1D6F75-F980-4512-BACC-C3A24091BF50}"/>
                    </a:ext>
                  </a:extLst>
                </p14:cNvPr>
                <p14:cNvContentPartPr/>
                <p14:nvPr/>
              </p14:nvContentPartPr>
              <p14:xfrm>
                <a:off x="5772251" y="512189"/>
                <a:ext cx="133920" cy="157680"/>
              </p14:xfrm>
            </p:contentPart>
          </mc:Choice>
          <mc:Fallback xmlns="">
            <p:pic>
              <p:nvPicPr>
                <p:cNvPr id="29" name="Ink 28">
                  <a:extLst>
                    <a:ext uri="{FF2B5EF4-FFF2-40B4-BE49-F238E27FC236}">
                      <a16:creationId xmlns:a16="http://schemas.microsoft.com/office/drawing/2014/main" id="{9F1D6F75-F980-4512-BACC-C3A24091BF50}"/>
                    </a:ext>
                  </a:extLst>
                </p:cNvPr>
                <p:cNvPicPr/>
                <p:nvPr/>
              </p:nvPicPr>
              <p:blipFill>
                <a:blip r:embed="rId53"/>
                <a:stretch>
                  <a:fillRect/>
                </a:stretch>
              </p:blipFill>
              <p:spPr>
                <a:xfrm>
                  <a:off x="5754611" y="494189"/>
                  <a:ext cx="169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Ink 29">
                  <a:extLst>
                    <a:ext uri="{FF2B5EF4-FFF2-40B4-BE49-F238E27FC236}">
                      <a16:creationId xmlns:a16="http://schemas.microsoft.com/office/drawing/2014/main" id="{C8108D66-E54A-4B58-BA95-75F94768EA90}"/>
                    </a:ext>
                  </a:extLst>
                </p14:cNvPr>
                <p14:cNvContentPartPr/>
                <p14:nvPr/>
              </p14:nvContentPartPr>
              <p14:xfrm>
                <a:off x="5969891" y="525869"/>
                <a:ext cx="139680" cy="156240"/>
              </p14:xfrm>
            </p:contentPart>
          </mc:Choice>
          <mc:Fallback xmlns="">
            <p:pic>
              <p:nvPicPr>
                <p:cNvPr id="30" name="Ink 29">
                  <a:extLst>
                    <a:ext uri="{FF2B5EF4-FFF2-40B4-BE49-F238E27FC236}">
                      <a16:creationId xmlns:a16="http://schemas.microsoft.com/office/drawing/2014/main" id="{C8108D66-E54A-4B58-BA95-75F94768EA90}"/>
                    </a:ext>
                  </a:extLst>
                </p:cNvPr>
                <p:cNvPicPr/>
                <p:nvPr/>
              </p:nvPicPr>
              <p:blipFill>
                <a:blip r:embed="rId55"/>
                <a:stretch>
                  <a:fillRect/>
                </a:stretch>
              </p:blipFill>
              <p:spPr>
                <a:xfrm>
                  <a:off x="5951891" y="508229"/>
                  <a:ext cx="175320" cy="19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2" name="Ink 31">
                <a:extLst>
                  <a:ext uri="{FF2B5EF4-FFF2-40B4-BE49-F238E27FC236}">
                    <a16:creationId xmlns:a16="http://schemas.microsoft.com/office/drawing/2014/main" id="{A7F0BDBD-4473-44DD-BBD0-16E63948EA6A}"/>
                  </a:ext>
                </a:extLst>
              </p14:cNvPr>
              <p14:cNvContentPartPr/>
              <p14:nvPr/>
            </p14:nvContentPartPr>
            <p14:xfrm>
              <a:off x="1196291" y="1017989"/>
              <a:ext cx="163440" cy="296280"/>
            </p14:xfrm>
          </p:contentPart>
        </mc:Choice>
        <mc:Fallback xmlns="">
          <p:pic>
            <p:nvPicPr>
              <p:cNvPr id="32" name="Ink 31">
                <a:extLst>
                  <a:ext uri="{FF2B5EF4-FFF2-40B4-BE49-F238E27FC236}">
                    <a16:creationId xmlns:a16="http://schemas.microsoft.com/office/drawing/2014/main" id="{A7F0BDBD-4473-44DD-BBD0-16E63948EA6A}"/>
                  </a:ext>
                </a:extLst>
              </p:cNvPr>
              <p:cNvPicPr/>
              <p:nvPr/>
            </p:nvPicPr>
            <p:blipFill>
              <a:blip r:embed="rId57"/>
              <a:stretch>
                <a:fillRect/>
              </a:stretch>
            </p:blipFill>
            <p:spPr>
              <a:xfrm>
                <a:off x="1178291" y="999989"/>
                <a:ext cx="1990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Ink 32">
                <a:extLst>
                  <a:ext uri="{FF2B5EF4-FFF2-40B4-BE49-F238E27FC236}">
                    <a16:creationId xmlns:a16="http://schemas.microsoft.com/office/drawing/2014/main" id="{B4D01966-F274-429D-A525-6DDBBE06FC42}"/>
                  </a:ext>
                </a:extLst>
              </p14:cNvPr>
              <p14:cNvContentPartPr/>
              <p14:nvPr/>
            </p14:nvContentPartPr>
            <p14:xfrm>
              <a:off x="1573571" y="1053989"/>
              <a:ext cx="189000" cy="222480"/>
            </p14:xfrm>
          </p:contentPart>
        </mc:Choice>
        <mc:Fallback xmlns="">
          <p:pic>
            <p:nvPicPr>
              <p:cNvPr id="33" name="Ink 32">
                <a:extLst>
                  <a:ext uri="{FF2B5EF4-FFF2-40B4-BE49-F238E27FC236}">
                    <a16:creationId xmlns:a16="http://schemas.microsoft.com/office/drawing/2014/main" id="{B4D01966-F274-429D-A525-6DDBBE06FC42}"/>
                  </a:ext>
                </a:extLst>
              </p:cNvPr>
              <p:cNvPicPr/>
              <p:nvPr/>
            </p:nvPicPr>
            <p:blipFill>
              <a:blip r:embed="rId59"/>
              <a:stretch>
                <a:fillRect/>
              </a:stretch>
            </p:blipFill>
            <p:spPr>
              <a:xfrm>
                <a:off x="1555931" y="1035989"/>
                <a:ext cx="224640" cy="258120"/>
              </a:xfrm>
              <a:prstGeom prst="rect">
                <a:avLst/>
              </a:prstGeom>
            </p:spPr>
          </p:pic>
        </mc:Fallback>
      </mc:AlternateContent>
      <p:grpSp>
        <p:nvGrpSpPr>
          <p:cNvPr id="40" name="Group 39">
            <a:extLst>
              <a:ext uri="{FF2B5EF4-FFF2-40B4-BE49-F238E27FC236}">
                <a16:creationId xmlns:a16="http://schemas.microsoft.com/office/drawing/2014/main" id="{BAB9C848-9EF9-49DE-942F-08A617CFEEFA}"/>
              </a:ext>
            </a:extLst>
          </p:cNvPr>
          <p:cNvGrpSpPr/>
          <p:nvPr/>
        </p:nvGrpSpPr>
        <p:grpSpPr>
          <a:xfrm>
            <a:off x="1849331" y="1168109"/>
            <a:ext cx="272160" cy="224640"/>
            <a:chOff x="1849331" y="1168109"/>
            <a:chExt cx="272160" cy="224640"/>
          </a:xfrm>
        </p:grpSpPr>
        <mc:AlternateContent xmlns:mc="http://schemas.openxmlformats.org/markup-compatibility/2006" xmlns:p14="http://schemas.microsoft.com/office/powerpoint/2010/main">
          <mc:Choice Requires="p14">
            <p:contentPart p14:bwMode="auto" r:id="rId60">
              <p14:nvContentPartPr>
                <p14:cNvPr id="34" name="Ink 33">
                  <a:extLst>
                    <a:ext uri="{FF2B5EF4-FFF2-40B4-BE49-F238E27FC236}">
                      <a16:creationId xmlns:a16="http://schemas.microsoft.com/office/drawing/2014/main" id="{C05EC9FA-269D-4B3B-96A4-C8C01BAEA6D9}"/>
                    </a:ext>
                  </a:extLst>
                </p14:cNvPr>
                <p14:cNvContentPartPr/>
                <p14:nvPr/>
              </p14:nvContentPartPr>
              <p14:xfrm>
                <a:off x="1849331" y="1168109"/>
                <a:ext cx="81720" cy="224640"/>
              </p14:xfrm>
            </p:contentPart>
          </mc:Choice>
          <mc:Fallback xmlns="">
            <p:pic>
              <p:nvPicPr>
                <p:cNvPr id="34" name="Ink 33">
                  <a:extLst>
                    <a:ext uri="{FF2B5EF4-FFF2-40B4-BE49-F238E27FC236}">
                      <a16:creationId xmlns:a16="http://schemas.microsoft.com/office/drawing/2014/main" id="{C05EC9FA-269D-4B3B-96A4-C8C01BAEA6D9}"/>
                    </a:ext>
                  </a:extLst>
                </p:cNvPr>
                <p:cNvPicPr/>
                <p:nvPr/>
              </p:nvPicPr>
              <p:blipFill>
                <a:blip r:embed="rId61"/>
                <a:stretch>
                  <a:fillRect/>
                </a:stretch>
              </p:blipFill>
              <p:spPr>
                <a:xfrm>
                  <a:off x="1831691" y="1150109"/>
                  <a:ext cx="117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Ink 34">
                  <a:extLst>
                    <a:ext uri="{FF2B5EF4-FFF2-40B4-BE49-F238E27FC236}">
                      <a16:creationId xmlns:a16="http://schemas.microsoft.com/office/drawing/2014/main" id="{7E8DABFD-C3B0-411D-B067-E6C6CE0E0522}"/>
                    </a:ext>
                  </a:extLst>
                </p14:cNvPr>
                <p14:cNvContentPartPr/>
                <p14:nvPr/>
              </p14:nvContentPartPr>
              <p14:xfrm>
                <a:off x="1965251" y="1258469"/>
                <a:ext cx="64440" cy="111600"/>
              </p14:xfrm>
            </p:contentPart>
          </mc:Choice>
          <mc:Fallback xmlns="">
            <p:pic>
              <p:nvPicPr>
                <p:cNvPr id="35" name="Ink 34">
                  <a:extLst>
                    <a:ext uri="{FF2B5EF4-FFF2-40B4-BE49-F238E27FC236}">
                      <a16:creationId xmlns:a16="http://schemas.microsoft.com/office/drawing/2014/main" id="{7E8DABFD-C3B0-411D-B067-E6C6CE0E0522}"/>
                    </a:ext>
                  </a:extLst>
                </p:cNvPr>
                <p:cNvPicPr/>
                <p:nvPr/>
              </p:nvPicPr>
              <p:blipFill>
                <a:blip r:embed="rId63"/>
                <a:stretch>
                  <a:fillRect/>
                </a:stretch>
              </p:blipFill>
              <p:spPr>
                <a:xfrm>
                  <a:off x="1947251" y="1240829"/>
                  <a:ext cx="100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 name="Ink 35">
                  <a:extLst>
                    <a:ext uri="{FF2B5EF4-FFF2-40B4-BE49-F238E27FC236}">
                      <a16:creationId xmlns:a16="http://schemas.microsoft.com/office/drawing/2014/main" id="{B10C0BC1-9537-43EA-9992-7EB7CFE6D3A1}"/>
                    </a:ext>
                  </a:extLst>
                </p14:cNvPr>
                <p14:cNvContentPartPr/>
                <p14:nvPr/>
              </p14:nvContentPartPr>
              <p14:xfrm>
                <a:off x="2075771" y="1210949"/>
                <a:ext cx="45720" cy="145440"/>
              </p14:xfrm>
            </p:contentPart>
          </mc:Choice>
          <mc:Fallback xmlns="">
            <p:pic>
              <p:nvPicPr>
                <p:cNvPr id="36" name="Ink 35">
                  <a:extLst>
                    <a:ext uri="{FF2B5EF4-FFF2-40B4-BE49-F238E27FC236}">
                      <a16:creationId xmlns:a16="http://schemas.microsoft.com/office/drawing/2014/main" id="{B10C0BC1-9537-43EA-9992-7EB7CFE6D3A1}"/>
                    </a:ext>
                  </a:extLst>
                </p:cNvPr>
                <p:cNvPicPr/>
                <p:nvPr/>
              </p:nvPicPr>
              <p:blipFill>
                <a:blip r:embed="rId65"/>
                <a:stretch>
                  <a:fillRect/>
                </a:stretch>
              </p:blipFill>
              <p:spPr>
                <a:xfrm>
                  <a:off x="2058131" y="1193309"/>
                  <a:ext cx="81360" cy="181080"/>
                </a:xfrm>
                <a:prstGeom prst="rect">
                  <a:avLst/>
                </a:prstGeom>
              </p:spPr>
            </p:pic>
          </mc:Fallback>
        </mc:AlternateContent>
      </p:grpSp>
      <p:grpSp>
        <p:nvGrpSpPr>
          <p:cNvPr id="39" name="Group 38">
            <a:extLst>
              <a:ext uri="{FF2B5EF4-FFF2-40B4-BE49-F238E27FC236}">
                <a16:creationId xmlns:a16="http://schemas.microsoft.com/office/drawing/2014/main" id="{0451AC4E-8B99-40BF-A0F6-108B26AD72C9}"/>
              </a:ext>
            </a:extLst>
          </p:cNvPr>
          <p:cNvGrpSpPr/>
          <p:nvPr/>
        </p:nvGrpSpPr>
        <p:grpSpPr>
          <a:xfrm>
            <a:off x="2385011" y="1088909"/>
            <a:ext cx="82800" cy="95040"/>
            <a:chOff x="2385011" y="1088909"/>
            <a:chExt cx="82800" cy="95040"/>
          </a:xfrm>
        </p:grpSpPr>
        <mc:AlternateContent xmlns:mc="http://schemas.openxmlformats.org/markup-compatibility/2006" xmlns:p14="http://schemas.microsoft.com/office/powerpoint/2010/main">
          <mc:Choice Requires="p14">
            <p:contentPart p14:bwMode="auto" r:id="rId66">
              <p14:nvContentPartPr>
                <p14:cNvPr id="37" name="Ink 36">
                  <a:extLst>
                    <a:ext uri="{FF2B5EF4-FFF2-40B4-BE49-F238E27FC236}">
                      <a16:creationId xmlns:a16="http://schemas.microsoft.com/office/drawing/2014/main" id="{70235D23-AA38-43E9-B8E0-AA3938EF6046}"/>
                    </a:ext>
                  </a:extLst>
                </p14:cNvPr>
                <p14:cNvContentPartPr/>
                <p14:nvPr/>
              </p14:nvContentPartPr>
              <p14:xfrm>
                <a:off x="2413451" y="1088909"/>
                <a:ext cx="27720" cy="95040"/>
              </p14:xfrm>
            </p:contentPart>
          </mc:Choice>
          <mc:Fallback xmlns="">
            <p:pic>
              <p:nvPicPr>
                <p:cNvPr id="37" name="Ink 36">
                  <a:extLst>
                    <a:ext uri="{FF2B5EF4-FFF2-40B4-BE49-F238E27FC236}">
                      <a16:creationId xmlns:a16="http://schemas.microsoft.com/office/drawing/2014/main" id="{70235D23-AA38-43E9-B8E0-AA3938EF6046}"/>
                    </a:ext>
                  </a:extLst>
                </p:cNvPr>
                <p:cNvPicPr/>
                <p:nvPr/>
              </p:nvPicPr>
              <p:blipFill>
                <a:blip r:embed="rId67"/>
                <a:stretch>
                  <a:fillRect/>
                </a:stretch>
              </p:blipFill>
              <p:spPr>
                <a:xfrm>
                  <a:off x="2395811" y="1070909"/>
                  <a:ext cx="633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Ink 37">
                  <a:extLst>
                    <a:ext uri="{FF2B5EF4-FFF2-40B4-BE49-F238E27FC236}">
                      <a16:creationId xmlns:a16="http://schemas.microsoft.com/office/drawing/2014/main" id="{469AF6A5-9A40-4CFD-8049-3AB456F0D938}"/>
                    </a:ext>
                  </a:extLst>
                </p14:cNvPr>
                <p14:cNvContentPartPr/>
                <p14:nvPr/>
              </p14:nvContentPartPr>
              <p14:xfrm>
                <a:off x="2385011" y="1139309"/>
                <a:ext cx="82800" cy="22680"/>
              </p14:xfrm>
            </p:contentPart>
          </mc:Choice>
          <mc:Fallback xmlns="">
            <p:pic>
              <p:nvPicPr>
                <p:cNvPr id="38" name="Ink 37">
                  <a:extLst>
                    <a:ext uri="{FF2B5EF4-FFF2-40B4-BE49-F238E27FC236}">
                      <a16:creationId xmlns:a16="http://schemas.microsoft.com/office/drawing/2014/main" id="{469AF6A5-9A40-4CFD-8049-3AB456F0D938}"/>
                    </a:ext>
                  </a:extLst>
                </p:cNvPr>
                <p:cNvPicPr/>
                <p:nvPr/>
              </p:nvPicPr>
              <p:blipFill>
                <a:blip r:embed="rId69"/>
                <a:stretch>
                  <a:fillRect/>
                </a:stretch>
              </p:blipFill>
              <p:spPr>
                <a:xfrm>
                  <a:off x="2367011" y="1121669"/>
                  <a:ext cx="118440" cy="58320"/>
                </a:xfrm>
                <a:prstGeom prst="rect">
                  <a:avLst/>
                </a:prstGeom>
              </p:spPr>
            </p:pic>
          </mc:Fallback>
        </mc:AlternateContent>
      </p:grpSp>
      <p:grpSp>
        <p:nvGrpSpPr>
          <p:cNvPr id="49" name="Group 48">
            <a:extLst>
              <a:ext uri="{FF2B5EF4-FFF2-40B4-BE49-F238E27FC236}">
                <a16:creationId xmlns:a16="http://schemas.microsoft.com/office/drawing/2014/main" id="{6165F840-7AB0-4974-AE46-F503BD6AFEBB}"/>
              </a:ext>
            </a:extLst>
          </p:cNvPr>
          <p:cNvGrpSpPr/>
          <p:nvPr/>
        </p:nvGrpSpPr>
        <p:grpSpPr>
          <a:xfrm>
            <a:off x="2779211" y="1035989"/>
            <a:ext cx="846360" cy="447480"/>
            <a:chOff x="2779211" y="1035989"/>
            <a:chExt cx="846360" cy="447480"/>
          </a:xfrm>
        </p:grpSpPr>
        <mc:AlternateContent xmlns:mc="http://schemas.openxmlformats.org/markup-compatibility/2006" xmlns:p14="http://schemas.microsoft.com/office/powerpoint/2010/main">
          <mc:Choice Requires="p14">
            <p:contentPart p14:bwMode="auto" r:id="rId70">
              <p14:nvContentPartPr>
                <p14:cNvPr id="41" name="Ink 40">
                  <a:extLst>
                    <a:ext uri="{FF2B5EF4-FFF2-40B4-BE49-F238E27FC236}">
                      <a16:creationId xmlns:a16="http://schemas.microsoft.com/office/drawing/2014/main" id="{9C2A58B1-8A2C-4223-88EF-3B5968AB4A28}"/>
                    </a:ext>
                  </a:extLst>
                </p14:cNvPr>
                <p14:cNvContentPartPr/>
                <p14:nvPr/>
              </p14:nvContentPartPr>
              <p14:xfrm>
                <a:off x="2779211" y="1043549"/>
                <a:ext cx="45360" cy="255960"/>
              </p14:xfrm>
            </p:contentPart>
          </mc:Choice>
          <mc:Fallback xmlns="">
            <p:pic>
              <p:nvPicPr>
                <p:cNvPr id="41" name="Ink 40">
                  <a:extLst>
                    <a:ext uri="{FF2B5EF4-FFF2-40B4-BE49-F238E27FC236}">
                      <a16:creationId xmlns:a16="http://schemas.microsoft.com/office/drawing/2014/main" id="{9C2A58B1-8A2C-4223-88EF-3B5968AB4A28}"/>
                    </a:ext>
                  </a:extLst>
                </p:cNvPr>
                <p:cNvPicPr/>
                <p:nvPr/>
              </p:nvPicPr>
              <p:blipFill>
                <a:blip r:embed="rId71"/>
                <a:stretch>
                  <a:fillRect/>
                </a:stretch>
              </p:blipFill>
              <p:spPr>
                <a:xfrm>
                  <a:off x="2761211" y="1025549"/>
                  <a:ext cx="81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Ink 41">
                  <a:extLst>
                    <a:ext uri="{FF2B5EF4-FFF2-40B4-BE49-F238E27FC236}">
                      <a16:creationId xmlns:a16="http://schemas.microsoft.com/office/drawing/2014/main" id="{7F8B25BF-52E9-4AE1-A333-0C1B660CE8D7}"/>
                    </a:ext>
                  </a:extLst>
                </p14:cNvPr>
                <p14:cNvContentPartPr/>
                <p14:nvPr/>
              </p14:nvContentPartPr>
              <p14:xfrm>
                <a:off x="2914571" y="1035989"/>
                <a:ext cx="39240" cy="240480"/>
              </p14:xfrm>
            </p:contentPart>
          </mc:Choice>
          <mc:Fallback xmlns="">
            <p:pic>
              <p:nvPicPr>
                <p:cNvPr id="42" name="Ink 41">
                  <a:extLst>
                    <a:ext uri="{FF2B5EF4-FFF2-40B4-BE49-F238E27FC236}">
                      <a16:creationId xmlns:a16="http://schemas.microsoft.com/office/drawing/2014/main" id="{7F8B25BF-52E9-4AE1-A333-0C1B660CE8D7}"/>
                    </a:ext>
                  </a:extLst>
                </p:cNvPr>
                <p:cNvPicPr/>
                <p:nvPr/>
              </p:nvPicPr>
              <p:blipFill>
                <a:blip r:embed="rId73"/>
                <a:stretch>
                  <a:fillRect/>
                </a:stretch>
              </p:blipFill>
              <p:spPr>
                <a:xfrm>
                  <a:off x="2896931" y="1018349"/>
                  <a:ext cx="74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Ink 42">
                  <a:extLst>
                    <a:ext uri="{FF2B5EF4-FFF2-40B4-BE49-F238E27FC236}">
                      <a16:creationId xmlns:a16="http://schemas.microsoft.com/office/drawing/2014/main" id="{F5A4AC94-0A4E-4408-BEDA-7B6490B5E438}"/>
                    </a:ext>
                  </a:extLst>
                </p14:cNvPr>
                <p14:cNvContentPartPr/>
                <p14:nvPr/>
              </p14:nvContentPartPr>
              <p14:xfrm>
                <a:off x="2812691" y="1158389"/>
                <a:ext cx="120240" cy="15120"/>
              </p14:xfrm>
            </p:contentPart>
          </mc:Choice>
          <mc:Fallback xmlns="">
            <p:pic>
              <p:nvPicPr>
                <p:cNvPr id="43" name="Ink 42">
                  <a:extLst>
                    <a:ext uri="{FF2B5EF4-FFF2-40B4-BE49-F238E27FC236}">
                      <a16:creationId xmlns:a16="http://schemas.microsoft.com/office/drawing/2014/main" id="{F5A4AC94-0A4E-4408-BEDA-7B6490B5E438}"/>
                    </a:ext>
                  </a:extLst>
                </p:cNvPr>
                <p:cNvPicPr/>
                <p:nvPr/>
              </p:nvPicPr>
              <p:blipFill>
                <a:blip r:embed="rId75"/>
                <a:stretch>
                  <a:fillRect/>
                </a:stretch>
              </p:blipFill>
              <p:spPr>
                <a:xfrm>
                  <a:off x="2794691" y="1140389"/>
                  <a:ext cx="15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Ink 43">
                  <a:extLst>
                    <a:ext uri="{FF2B5EF4-FFF2-40B4-BE49-F238E27FC236}">
                      <a16:creationId xmlns:a16="http://schemas.microsoft.com/office/drawing/2014/main" id="{E2408574-7A50-4FD7-80A6-759D5612423E}"/>
                    </a:ext>
                  </a:extLst>
                </p14:cNvPr>
                <p14:cNvContentPartPr/>
                <p14:nvPr/>
              </p14:nvContentPartPr>
              <p14:xfrm>
                <a:off x="3051371" y="1197269"/>
                <a:ext cx="87840" cy="146160"/>
              </p14:xfrm>
            </p:contentPart>
          </mc:Choice>
          <mc:Fallback xmlns="">
            <p:pic>
              <p:nvPicPr>
                <p:cNvPr id="44" name="Ink 43">
                  <a:extLst>
                    <a:ext uri="{FF2B5EF4-FFF2-40B4-BE49-F238E27FC236}">
                      <a16:creationId xmlns:a16="http://schemas.microsoft.com/office/drawing/2014/main" id="{E2408574-7A50-4FD7-80A6-759D5612423E}"/>
                    </a:ext>
                  </a:extLst>
                </p:cNvPr>
                <p:cNvPicPr/>
                <p:nvPr/>
              </p:nvPicPr>
              <p:blipFill>
                <a:blip r:embed="rId77"/>
                <a:stretch>
                  <a:fillRect/>
                </a:stretch>
              </p:blipFill>
              <p:spPr>
                <a:xfrm>
                  <a:off x="3033371" y="1179269"/>
                  <a:ext cx="123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Ink 45">
                  <a:extLst>
                    <a:ext uri="{FF2B5EF4-FFF2-40B4-BE49-F238E27FC236}">
                      <a16:creationId xmlns:a16="http://schemas.microsoft.com/office/drawing/2014/main" id="{5F78A309-904A-4B13-B5F3-61CEDEF64DD5}"/>
                    </a:ext>
                  </a:extLst>
                </p14:cNvPr>
                <p14:cNvContentPartPr/>
                <p14:nvPr/>
              </p14:nvContentPartPr>
              <p14:xfrm>
                <a:off x="3310931" y="1156589"/>
                <a:ext cx="106200" cy="243000"/>
              </p14:xfrm>
            </p:contentPart>
          </mc:Choice>
          <mc:Fallback xmlns="">
            <p:pic>
              <p:nvPicPr>
                <p:cNvPr id="46" name="Ink 45">
                  <a:extLst>
                    <a:ext uri="{FF2B5EF4-FFF2-40B4-BE49-F238E27FC236}">
                      <a16:creationId xmlns:a16="http://schemas.microsoft.com/office/drawing/2014/main" id="{5F78A309-904A-4B13-B5F3-61CEDEF64DD5}"/>
                    </a:ext>
                  </a:extLst>
                </p:cNvPr>
                <p:cNvPicPr/>
                <p:nvPr/>
              </p:nvPicPr>
              <p:blipFill>
                <a:blip r:embed="rId79"/>
                <a:stretch>
                  <a:fillRect/>
                </a:stretch>
              </p:blipFill>
              <p:spPr>
                <a:xfrm>
                  <a:off x="3293291" y="1138589"/>
                  <a:ext cx="141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Ink 46">
                  <a:extLst>
                    <a:ext uri="{FF2B5EF4-FFF2-40B4-BE49-F238E27FC236}">
                      <a16:creationId xmlns:a16="http://schemas.microsoft.com/office/drawing/2014/main" id="{18E91610-2A39-4DCD-AB14-5BC58F535CAE}"/>
                    </a:ext>
                  </a:extLst>
                </p14:cNvPr>
                <p14:cNvContentPartPr/>
                <p14:nvPr/>
              </p14:nvContentPartPr>
              <p14:xfrm>
                <a:off x="3454571" y="1291949"/>
                <a:ext cx="77760" cy="191520"/>
              </p14:xfrm>
            </p:contentPart>
          </mc:Choice>
          <mc:Fallback xmlns="">
            <p:pic>
              <p:nvPicPr>
                <p:cNvPr id="47" name="Ink 46">
                  <a:extLst>
                    <a:ext uri="{FF2B5EF4-FFF2-40B4-BE49-F238E27FC236}">
                      <a16:creationId xmlns:a16="http://schemas.microsoft.com/office/drawing/2014/main" id="{18E91610-2A39-4DCD-AB14-5BC58F535CAE}"/>
                    </a:ext>
                  </a:extLst>
                </p:cNvPr>
                <p:cNvPicPr/>
                <p:nvPr/>
              </p:nvPicPr>
              <p:blipFill>
                <a:blip r:embed="rId81"/>
                <a:stretch>
                  <a:fillRect/>
                </a:stretch>
              </p:blipFill>
              <p:spPr>
                <a:xfrm>
                  <a:off x="3436931" y="1273949"/>
                  <a:ext cx="1134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Ink 47">
                  <a:extLst>
                    <a:ext uri="{FF2B5EF4-FFF2-40B4-BE49-F238E27FC236}">
                      <a16:creationId xmlns:a16="http://schemas.microsoft.com/office/drawing/2014/main" id="{C2A7F770-13E2-4492-8837-3B1496A8367F}"/>
                    </a:ext>
                  </a:extLst>
                </p14:cNvPr>
                <p14:cNvContentPartPr/>
                <p14:nvPr/>
              </p14:nvContentPartPr>
              <p14:xfrm>
                <a:off x="3557531" y="1232189"/>
                <a:ext cx="68040" cy="199440"/>
              </p14:xfrm>
            </p:contentPart>
          </mc:Choice>
          <mc:Fallback xmlns="">
            <p:pic>
              <p:nvPicPr>
                <p:cNvPr id="48" name="Ink 47">
                  <a:extLst>
                    <a:ext uri="{FF2B5EF4-FFF2-40B4-BE49-F238E27FC236}">
                      <a16:creationId xmlns:a16="http://schemas.microsoft.com/office/drawing/2014/main" id="{C2A7F770-13E2-4492-8837-3B1496A8367F}"/>
                    </a:ext>
                  </a:extLst>
                </p:cNvPr>
                <p:cNvPicPr/>
                <p:nvPr/>
              </p:nvPicPr>
              <p:blipFill>
                <a:blip r:embed="rId83"/>
                <a:stretch>
                  <a:fillRect/>
                </a:stretch>
              </p:blipFill>
              <p:spPr>
                <a:xfrm>
                  <a:off x="3539531" y="1214549"/>
                  <a:ext cx="103680" cy="235080"/>
                </a:xfrm>
                <a:prstGeom prst="rect">
                  <a:avLst/>
                </a:prstGeom>
              </p:spPr>
            </p:pic>
          </mc:Fallback>
        </mc:AlternateContent>
      </p:grpSp>
      <p:grpSp>
        <p:nvGrpSpPr>
          <p:cNvPr id="52" name="Group 51">
            <a:extLst>
              <a:ext uri="{FF2B5EF4-FFF2-40B4-BE49-F238E27FC236}">
                <a16:creationId xmlns:a16="http://schemas.microsoft.com/office/drawing/2014/main" id="{2C79D9AD-7120-4D8D-A214-1C31823961AF}"/>
              </a:ext>
            </a:extLst>
          </p:cNvPr>
          <p:cNvGrpSpPr/>
          <p:nvPr/>
        </p:nvGrpSpPr>
        <p:grpSpPr>
          <a:xfrm>
            <a:off x="4007891" y="1064069"/>
            <a:ext cx="709200" cy="130320"/>
            <a:chOff x="4007891" y="1064069"/>
            <a:chExt cx="709200" cy="130320"/>
          </a:xfrm>
        </p:grpSpPr>
        <mc:AlternateContent xmlns:mc="http://schemas.openxmlformats.org/markup-compatibility/2006" xmlns:p14="http://schemas.microsoft.com/office/powerpoint/2010/main">
          <mc:Choice Requires="p14">
            <p:contentPart p14:bwMode="auto" r:id="rId84">
              <p14:nvContentPartPr>
                <p14:cNvPr id="50" name="Ink 49">
                  <a:extLst>
                    <a:ext uri="{FF2B5EF4-FFF2-40B4-BE49-F238E27FC236}">
                      <a16:creationId xmlns:a16="http://schemas.microsoft.com/office/drawing/2014/main" id="{808FC037-10CF-49B2-91CB-83F03CF8CD6B}"/>
                    </a:ext>
                  </a:extLst>
                </p14:cNvPr>
                <p14:cNvContentPartPr/>
                <p14:nvPr/>
              </p14:nvContentPartPr>
              <p14:xfrm>
                <a:off x="4007891" y="1111949"/>
                <a:ext cx="495000" cy="15840"/>
              </p14:xfrm>
            </p:contentPart>
          </mc:Choice>
          <mc:Fallback xmlns="">
            <p:pic>
              <p:nvPicPr>
                <p:cNvPr id="50" name="Ink 49">
                  <a:extLst>
                    <a:ext uri="{FF2B5EF4-FFF2-40B4-BE49-F238E27FC236}">
                      <a16:creationId xmlns:a16="http://schemas.microsoft.com/office/drawing/2014/main" id="{808FC037-10CF-49B2-91CB-83F03CF8CD6B}"/>
                    </a:ext>
                  </a:extLst>
                </p:cNvPr>
                <p:cNvPicPr/>
                <p:nvPr/>
              </p:nvPicPr>
              <p:blipFill>
                <a:blip r:embed="rId85"/>
                <a:stretch>
                  <a:fillRect/>
                </a:stretch>
              </p:blipFill>
              <p:spPr>
                <a:xfrm>
                  <a:off x="3990251" y="1093949"/>
                  <a:ext cx="530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Ink 50">
                  <a:extLst>
                    <a:ext uri="{FF2B5EF4-FFF2-40B4-BE49-F238E27FC236}">
                      <a16:creationId xmlns:a16="http://schemas.microsoft.com/office/drawing/2014/main" id="{973D2C0E-B0B7-443D-A08A-ABCCC4369DD1}"/>
                    </a:ext>
                  </a:extLst>
                </p14:cNvPr>
                <p14:cNvContentPartPr/>
                <p14:nvPr/>
              </p14:nvContentPartPr>
              <p14:xfrm>
                <a:off x="4501811" y="1064069"/>
                <a:ext cx="215280" cy="130320"/>
              </p14:xfrm>
            </p:contentPart>
          </mc:Choice>
          <mc:Fallback xmlns="">
            <p:pic>
              <p:nvPicPr>
                <p:cNvPr id="51" name="Ink 50">
                  <a:extLst>
                    <a:ext uri="{FF2B5EF4-FFF2-40B4-BE49-F238E27FC236}">
                      <a16:creationId xmlns:a16="http://schemas.microsoft.com/office/drawing/2014/main" id="{973D2C0E-B0B7-443D-A08A-ABCCC4369DD1}"/>
                    </a:ext>
                  </a:extLst>
                </p:cNvPr>
                <p:cNvPicPr/>
                <p:nvPr/>
              </p:nvPicPr>
              <p:blipFill>
                <a:blip r:embed="rId87"/>
                <a:stretch>
                  <a:fillRect/>
                </a:stretch>
              </p:blipFill>
              <p:spPr>
                <a:xfrm>
                  <a:off x="4484171" y="1046429"/>
                  <a:ext cx="250920" cy="165960"/>
                </a:xfrm>
                <a:prstGeom prst="rect">
                  <a:avLst/>
                </a:prstGeom>
              </p:spPr>
            </p:pic>
          </mc:Fallback>
        </mc:AlternateContent>
      </p:grpSp>
      <p:grpSp>
        <p:nvGrpSpPr>
          <p:cNvPr id="63" name="Group 62">
            <a:extLst>
              <a:ext uri="{FF2B5EF4-FFF2-40B4-BE49-F238E27FC236}">
                <a16:creationId xmlns:a16="http://schemas.microsoft.com/office/drawing/2014/main" id="{584398B6-DDF7-4A12-BC86-ABB907FA2FB3}"/>
              </a:ext>
            </a:extLst>
          </p:cNvPr>
          <p:cNvGrpSpPr/>
          <p:nvPr/>
        </p:nvGrpSpPr>
        <p:grpSpPr>
          <a:xfrm>
            <a:off x="4967291" y="993149"/>
            <a:ext cx="1511640" cy="384480"/>
            <a:chOff x="4967291" y="993149"/>
            <a:chExt cx="1511640" cy="384480"/>
          </a:xfrm>
        </p:grpSpPr>
        <mc:AlternateContent xmlns:mc="http://schemas.openxmlformats.org/markup-compatibility/2006" xmlns:p14="http://schemas.microsoft.com/office/powerpoint/2010/main">
          <mc:Choice Requires="p14">
            <p:contentPart p14:bwMode="auto" r:id="rId88">
              <p14:nvContentPartPr>
                <p14:cNvPr id="53" name="Ink 52">
                  <a:extLst>
                    <a:ext uri="{FF2B5EF4-FFF2-40B4-BE49-F238E27FC236}">
                      <a16:creationId xmlns:a16="http://schemas.microsoft.com/office/drawing/2014/main" id="{62424BBC-BE05-4FB4-81A5-389EFA8D2067}"/>
                    </a:ext>
                  </a:extLst>
                </p14:cNvPr>
                <p14:cNvContentPartPr/>
                <p14:nvPr/>
              </p14:nvContentPartPr>
              <p14:xfrm>
                <a:off x="4967291" y="993149"/>
                <a:ext cx="291960" cy="291600"/>
              </p14:xfrm>
            </p:contentPart>
          </mc:Choice>
          <mc:Fallback xmlns="">
            <p:pic>
              <p:nvPicPr>
                <p:cNvPr id="53" name="Ink 52">
                  <a:extLst>
                    <a:ext uri="{FF2B5EF4-FFF2-40B4-BE49-F238E27FC236}">
                      <a16:creationId xmlns:a16="http://schemas.microsoft.com/office/drawing/2014/main" id="{62424BBC-BE05-4FB4-81A5-389EFA8D2067}"/>
                    </a:ext>
                  </a:extLst>
                </p:cNvPr>
                <p:cNvPicPr/>
                <p:nvPr/>
              </p:nvPicPr>
              <p:blipFill>
                <a:blip r:embed="rId89"/>
                <a:stretch>
                  <a:fillRect/>
                </a:stretch>
              </p:blipFill>
              <p:spPr>
                <a:xfrm>
                  <a:off x="4949291" y="975149"/>
                  <a:ext cx="32760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Ink 53">
                  <a:extLst>
                    <a:ext uri="{FF2B5EF4-FFF2-40B4-BE49-F238E27FC236}">
                      <a16:creationId xmlns:a16="http://schemas.microsoft.com/office/drawing/2014/main" id="{455EBFA7-453F-46B5-B95A-85366732E41D}"/>
                    </a:ext>
                  </a:extLst>
                </p14:cNvPr>
                <p14:cNvContentPartPr/>
                <p14:nvPr/>
              </p14:nvContentPartPr>
              <p14:xfrm>
                <a:off x="5282291" y="1174949"/>
                <a:ext cx="164880" cy="116280"/>
              </p14:xfrm>
            </p:contentPart>
          </mc:Choice>
          <mc:Fallback xmlns="">
            <p:pic>
              <p:nvPicPr>
                <p:cNvPr id="54" name="Ink 53">
                  <a:extLst>
                    <a:ext uri="{FF2B5EF4-FFF2-40B4-BE49-F238E27FC236}">
                      <a16:creationId xmlns:a16="http://schemas.microsoft.com/office/drawing/2014/main" id="{455EBFA7-453F-46B5-B95A-85366732E41D}"/>
                    </a:ext>
                  </a:extLst>
                </p:cNvPr>
                <p:cNvPicPr/>
                <p:nvPr/>
              </p:nvPicPr>
              <p:blipFill>
                <a:blip r:embed="rId91"/>
                <a:stretch>
                  <a:fillRect/>
                </a:stretch>
              </p:blipFill>
              <p:spPr>
                <a:xfrm>
                  <a:off x="5264651" y="1156949"/>
                  <a:ext cx="200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Ink 54">
                  <a:extLst>
                    <a:ext uri="{FF2B5EF4-FFF2-40B4-BE49-F238E27FC236}">
                      <a16:creationId xmlns:a16="http://schemas.microsoft.com/office/drawing/2014/main" id="{F175F509-5ED9-4982-81FC-05E8553697CC}"/>
                    </a:ext>
                  </a:extLst>
                </p14:cNvPr>
                <p14:cNvContentPartPr/>
                <p14:nvPr/>
              </p14:nvContentPartPr>
              <p14:xfrm>
                <a:off x="5583611" y="1053989"/>
                <a:ext cx="19800" cy="215280"/>
              </p14:xfrm>
            </p:contentPart>
          </mc:Choice>
          <mc:Fallback xmlns="">
            <p:pic>
              <p:nvPicPr>
                <p:cNvPr id="55" name="Ink 54">
                  <a:extLst>
                    <a:ext uri="{FF2B5EF4-FFF2-40B4-BE49-F238E27FC236}">
                      <a16:creationId xmlns:a16="http://schemas.microsoft.com/office/drawing/2014/main" id="{F175F509-5ED9-4982-81FC-05E8553697CC}"/>
                    </a:ext>
                  </a:extLst>
                </p:cNvPr>
                <p:cNvPicPr/>
                <p:nvPr/>
              </p:nvPicPr>
              <p:blipFill>
                <a:blip r:embed="rId93"/>
                <a:stretch>
                  <a:fillRect/>
                </a:stretch>
              </p:blipFill>
              <p:spPr>
                <a:xfrm>
                  <a:off x="5565611" y="1035989"/>
                  <a:ext cx="55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Ink 55">
                  <a:extLst>
                    <a:ext uri="{FF2B5EF4-FFF2-40B4-BE49-F238E27FC236}">
                      <a16:creationId xmlns:a16="http://schemas.microsoft.com/office/drawing/2014/main" id="{B86566BC-9428-4B78-816C-461782467487}"/>
                    </a:ext>
                  </a:extLst>
                </p14:cNvPr>
                <p14:cNvContentPartPr/>
                <p14:nvPr/>
              </p14:nvContentPartPr>
              <p14:xfrm>
                <a:off x="5721491" y="1014389"/>
                <a:ext cx="17640" cy="264240"/>
              </p14:xfrm>
            </p:contentPart>
          </mc:Choice>
          <mc:Fallback xmlns="">
            <p:pic>
              <p:nvPicPr>
                <p:cNvPr id="56" name="Ink 55">
                  <a:extLst>
                    <a:ext uri="{FF2B5EF4-FFF2-40B4-BE49-F238E27FC236}">
                      <a16:creationId xmlns:a16="http://schemas.microsoft.com/office/drawing/2014/main" id="{B86566BC-9428-4B78-816C-461782467487}"/>
                    </a:ext>
                  </a:extLst>
                </p:cNvPr>
                <p:cNvPicPr/>
                <p:nvPr/>
              </p:nvPicPr>
              <p:blipFill>
                <a:blip r:embed="rId95"/>
                <a:stretch>
                  <a:fillRect/>
                </a:stretch>
              </p:blipFill>
              <p:spPr>
                <a:xfrm>
                  <a:off x="5703851" y="996389"/>
                  <a:ext cx="532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Ink 56">
                  <a:extLst>
                    <a:ext uri="{FF2B5EF4-FFF2-40B4-BE49-F238E27FC236}">
                      <a16:creationId xmlns:a16="http://schemas.microsoft.com/office/drawing/2014/main" id="{8DD5021C-B141-4681-91B1-BEF2D8F80B7E}"/>
                    </a:ext>
                  </a:extLst>
                </p14:cNvPr>
                <p14:cNvContentPartPr/>
                <p14:nvPr/>
              </p14:nvContentPartPr>
              <p14:xfrm>
                <a:off x="5594411" y="1159469"/>
                <a:ext cx="120600" cy="22320"/>
              </p14:xfrm>
            </p:contentPart>
          </mc:Choice>
          <mc:Fallback xmlns="">
            <p:pic>
              <p:nvPicPr>
                <p:cNvPr id="57" name="Ink 56">
                  <a:extLst>
                    <a:ext uri="{FF2B5EF4-FFF2-40B4-BE49-F238E27FC236}">
                      <a16:creationId xmlns:a16="http://schemas.microsoft.com/office/drawing/2014/main" id="{8DD5021C-B141-4681-91B1-BEF2D8F80B7E}"/>
                    </a:ext>
                  </a:extLst>
                </p:cNvPr>
                <p:cNvPicPr/>
                <p:nvPr/>
              </p:nvPicPr>
              <p:blipFill>
                <a:blip r:embed="rId97"/>
                <a:stretch>
                  <a:fillRect/>
                </a:stretch>
              </p:blipFill>
              <p:spPr>
                <a:xfrm>
                  <a:off x="5576411" y="1141469"/>
                  <a:ext cx="156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Ink 58">
                  <a:extLst>
                    <a:ext uri="{FF2B5EF4-FFF2-40B4-BE49-F238E27FC236}">
                      <a16:creationId xmlns:a16="http://schemas.microsoft.com/office/drawing/2014/main" id="{0A53B830-FBAE-4954-8407-8AC1A44B364C}"/>
                    </a:ext>
                  </a:extLst>
                </p14:cNvPr>
                <p14:cNvContentPartPr/>
                <p14:nvPr/>
              </p14:nvContentPartPr>
              <p14:xfrm>
                <a:off x="5800691" y="1200149"/>
                <a:ext cx="125280" cy="117360"/>
              </p14:xfrm>
            </p:contentPart>
          </mc:Choice>
          <mc:Fallback xmlns="">
            <p:pic>
              <p:nvPicPr>
                <p:cNvPr id="59" name="Ink 58">
                  <a:extLst>
                    <a:ext uri="{FF2B5EF4-FFF2-40B4-BE49-F238E27FC236}">
                      <a16:creationId xmlns:a16="http://schemas.microsoft.com/office/drawing/2014/main" id="{0A53B830-FBAE-4954-8407-8AC1A44B364C}"/>
                    </a:ext>
                  </a:extLst>
                </p:cNvPr>
                <p:cNvPicPr/>
                <p:nvPr/>
              </p:nvPicPr>
              <p:blipFill>
                <a:blip r:embed="rId99"/>
                <a:stretch>
                  <a:fillRect/>
                </a:stretch>
              </p:blipFill>
              <p:spPr>
                <a:xfrm>
                  <a:off x="5783051" y="1182149"/>
                  <a:ext cx="160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Ink 59">
                  <a:extLst>
                    <a:ext uri="{FF2B5EF4-FFF2-40B4-BE49-F238E27FC236}">
                      <a16:creationId xmlns:a16="http://schemas.microsoft.com/office/drawing/2014/main" id="{48E83CBE-94F4-4608-AD49-C60B89A0E661}"/>
                    </a:ext>
                  </a:extLst>
                </p14:cNvPr>
                <p14:cNvContentPartPr/>
                <p14:nvPr/>
              </p14:nvContentPartPr>
              <p14:xfrm>
                <a:off x="6095891" y="1114829"/>
                <a:ext cx="102960" cy="229320"/>
              </p14:xfrm>
            </p:contentPart>
          </mc:Choice>
          <mc:Fallback xmlns="">
            <p:pic>
              <p:nvPicPr>
                <p:cNvPr id="60" name="Ink 59">
                  <a:extLst>
                    <a:ext uri="{FF2B5EF4-FFF2-40B4-BE49-F238E27FC236}">
                      <a16:creationId xmlns:a16="http://schemas.microsoft.com/office/drawing/2014/main" id="{48E83CBE-94F4-4608-AD49-C60B89A0E661}"/>
                    </a:ext>
                  </a:extLst>
                </p:cNvPr>
                <p:cNvPicPr/>
                <p:nvPr/>
              </p:nvPicPr>
              <p:blipFill>
                <a:blip r:embed="rId101"/>
                <a:stretch>
                  <a:fillRect/>
                </a:stretch>
              </p:blipFill>
              <p:spPr>
                <a:xfrm>
                  <a:off x="6078251" y="1096829"/>
                  <a:ext cx="13860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Ink 60">
                  <a:extLst>
                    <a:ext uri="{FF2B5EF4-FFF2-40B4-BE49-F238E27FC236}">
                      <a16:creationId xmlns:a16="http://schemas.microsoft.com/office/drawing/2014/main" id="{91AE5D7E-DAB8-4D36-A236-04D249206960}"/>
                    </a:ext>
                  </a:extLst>
                </p14:cNvPr>
                <p14:cNvContentPartPr/>
                <p14:nvPr/>
              </p14:nvContentPartPr>
              <p14:xfrm>
                <a:off x="6257531" y="1217789"/>
                <a:ext cx="83520" cy="159840"/>
              </p14:xfrm>
            </p:contentPart>
          </mc:Choice>
          <mc:Fallback xmlns="">
            <p:pic>
              <p:nvPicPr>
                <p:cNvPr id="61" name="Ink 60">
                  <a:extLst>
                    <a:ext uri="{FF2B5EF4-FFF2-40B4-BE49-F238E27FC236}">
                      <a16:creationId xmlns:a16="http://schemas.microsoft.com/office/drawing/2014/main" id="{91AE5D7E-DAB8-4D36-A236-04D249206960}"/>
                    </a:ext>
                  </a:extLst>
                </p:cNvPr>
                <p:cNvPicPr/>
                <p:nvPr/>
              </p:nvPicPr>
              <p:blipFill>
                <a:blip r:embed="rId103"/>
                <a:stretch>
                  <a:fillRect/>
                </a:stretch>
              </p:blipFill>
              <p:spPr>
                <a:xfrm>
                  <a:off x="6239891" y="1200149"/>
                  <a:ext cx="119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Ink 61">
                  <a:extLst>
                    <a:ext uri="{FF2B5EF4-FFF2-40B4-BE49-F238E27FC236}">
                      <a16:creationId xmlns:a16="http://schemas.microsoft.com/office/drawing/2014/main" id="{DC06F7A4-EAAC-4056-BB35-2ECA020258A1}"/>
                    </a:ext>
                  </a:extLst>
                </p14:cNvPr>
                <p14:cNvContentPartPr/>
                <p14:nvPr/>
              </p14:nvContentPartPr>
              <p14:xfrm>
                <a:off x="6397571" y="1128509"/>
                <a:ext cx="81360" cy="233280"/>
              </p14:xfrm>
            </p:contentPart>
          </mc:Choice>
          <mc:Fallback xmlns="">
            <p:pic>
              <p:nvPicPr>
                <p:cNvPr id="62" name="Ink 61">
                  <a:extLst>
                    <a:ext uri="{FF2B5EF4-FFF2-40B4-BE49-F238E27FC236}">
                      <a16:creationId xmlns:a16="http://schemas.microsoft.com/office/drawing/2014/main" id="{DC06F7A4-EAAC-4056-BB35-2ECA020258A1}"/>
                    </a:ext>
                  </a:extLst>
                </p:cNvPr>
                <p:cNvPicPr/>
                <p:nvPr/>
              </p:nvPicPr>
              <p:blipFill>
                <a:blip r:embed="rId105"/>
                <a:stretch>
                  <a:fillRect/>
                </a:stretch>
              </p:blipFill>
              <p:spPr>
                <a:xfrm>
                  <a:off x="6379571" y="1110509"/>
                  <a:ext cx="117000" cy="268920"/>
                </a:xfrm>
                <a:prstGeom prst="rect">
                  <a:avLst/>
                </a:prstGeom>
              </p:spPr>
            </p:pic>
          </mc:Fallback>
        </mc:AlternateContent>
      </p:grpSp>
      <p:grpSp>
        <p:nvGrpSpPr>
          <p:cNvPr id="93" name="Group 92">
            <a:extLst>
              <a:ext uri="{FF2B5EF4-FFF2-40B4-BE49-F238E27FC236}">
                <a16:creationId xmlns:a16="http://schemas.microsoft.com/office/drawing/2014/main" id="{644E7479-2D5E-4239-9441-40C629F52A2A}"/>
              </a:ext>
            </a:extLst>
          </p:cNvPr>
          <p:cNvGrpSpPr/>
          <p:nvPr/>
        </p:nvGrpSpPr>
        <p:grpSpPr>
          <a:xfrm>
            <a:off x="1182251" y="2244869"/>
            <a:ext cx="883080" cy="265320"/>
            <a:chOff x="1182251" y="2244869"/>
            <a:chExt cx="883080" cy="265320"/>
          </a:xfrm>
        </p:grpSpPr>
        <mc:AlternateContent xmlns:mc="http://schemas.openxmlformats.org/markup-compatibility/2006" xmlns:p14="http://schemas.microsoft.com/office/powerpoint/2010/main">
          <mc:Choice Requires="p14">
            <p:contentPart p14:bwMode="auto" r:id="rId106">
              <p14:nvContentPartPr>
                <p14:cNvPr id="88" name="Ink 87">
                  <a:extLst>
                    <a:ext uri="{FF2B5EF4-FFF2-40B4-BE49-F238E27FC236}">
                      <a16:creationId xmlns:a16="http://schemas.microsoft.com/office/drawing/2014/main" id="{26F3D126-BF7C-42F3-9772-D093E2888337}"/>
                    </a:ext>
                  </a:extLst>
                </p14:cNvPr>
                <p14:cNvContentPartPr/>
                <p14:nvPr/>
              </p14:nvContentPartPr>
              <p14:xfrm>
                <a:off x="1182251" y="2244869"/>
                <a:ext cx="213840" cy="247680"/>
              </p14:xfrm>
            </p:contentPart>
          </mc:Choice>
          <mc:Fallback xmlns="">
            <p:pic>
              <p:nvPicPr>
                <p:cNvPr id="88" name="Ink 87">
                  <a:extLst>
                    <a:ext uri="{FF2B5EF4-FFF2-40B4-BE49-F238E27FC236}">
                      <a16:creationId xmlns:a16="http://schemas.microsoft.com/office/drawing/2014/main" id="{26F3D126-BF7C-42F3-9772-D093E2888337}"/>
                    </a:ext>
                  </a:extLst>
                </p:cNvPr>
                <p:cNvPicPr/>
                <p:nvPr/>
              </p:nvPicPr>
              <p:blipFill>
                <a:blip r:embed="rId107"/>
                <a:stretch>
                  <a:fillRect/>
                </a:stretch>
              </p:blipFill>
              <p:spPr>
                <a:xfrm>
                  <a:off x="1164611" y="2227229"/>
                  <a:ext cx="2494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Ink 88">
                  <a:extLst>
                    <a:ext uri="{FF2B5EF4-FFF2-40B4-BE49-F238E27FC236}">
                      <a16:creationId xmlns:a16="http://schemas.microsoft.com/office/drawing/2014/main" id="{54A71F8D-012E-4758-9DE4-9200DC676511}"/>
                    </a:ext>
                  </a:extLst>
                </p14:cNvPr>
                <p14:cNvContentPartPr/>
                <p14:nvPr/>
              </p14:nvContentPartPr>
              <p14:xfrm>
                <a:off x="1454411" y="2374109"/>
                <a:ext cx="120600" cy="136080"/>
              </p14:xfrm>
            </p:contentPart>
          </mc:Choice>
          <mc:Fallback xmlns="">
            <p:pic>
              <p:nvPicPr>
                <p:cNvPr id="89" name="Ink 88">
                  <a:extLst>
                    <a:ext uri="{FF2B5EF4-FFF2-40B4-BE49-F238E27FC236}">
                      <a16:creationId xmlns:a16="http://schemas.microsoft.com/office/drawing/2014/main" id="{54A71F8D-012E-4758-9DE4-9200DC676511}"/>
                    </a:ext>
                  </a:extLst>
                </p:cNvPr>
                <p:cNvPicPr/>
                <p:nvPr/>
              </p:nvPicPr>
              <p:blipFill>
                <a:blip r:embed="rId109"/>
                <a:stretch>
                  <a:fillRect/>
                </a:stretch>
              </p:blipFill>
              <p:spPr>
                <a:xfrm>
                  <a:off x="1436771" y="2356109"/>
                  <a:ext cx="156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0" name="Ink 89">
                  <a:extLst>
                    <a:ext uri="{FF2B5EF4-FFF2-40B4-BE49-F238E27FC236}">
                      <a16:creationId xmlns:a16="http://schemas.microsoft.com/office/drawing/2014/main" id="{4DA57E67-B9CC-46EE-9A4E-7A5A3B9B218A}"/>
                    </a:ext>
                  </a:extLst>
                </p14:cNvPr>
                <p14:cNvContentPartPr/>
                <p14:nvPr/>
              </p14:nvContentPartPr>
              <p14:xfrm>
                <a:off x="1697051" y="2262509"/>
                <a:ext cx="18720" cy="207720"/>
              </p14:xfrm>
            </p:contentPart>
          </mc:Choice>
          <mc:Fallback xmlns="">
            <p:pic>
              <p:nvPicPr>
                <p:cNvPr id="90" name="Ink 89">
                  <a:extLst>
                    <a:ext uri="{FF2B5EF4-FFF2-40B4-BE49-F238E27FC236}">
                      <a16:creationId xmlns:a16="http://schemas.microsoft.com/office/drawing/2014/main" id="{4DA57E67-B9CC-46EE-9A4E-7A5A3B9B218A}"/>
                    </a:ext>
                  </a:extLst>
                </p:cNvPr>
                <p:cNvPicPr/>
                <p:nvPr/>
              </p:nvPicPr>
              <p:blipFill>
                <a:blip r:embed="rId111"/>
                <a:stretch>
                  <a:fillRect/>
                </a:stretch>
              </p:blipFill>
              <p:spPr>
                <a:xfrm>
                  <a:off x="1679051" y="2244509"/>
                  <a:ext cx="54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Ink 90">
                  <a:extLst>
                    <a:ext uri="{FF2B5EF4-FFF2-40B4-BE49-F238E27FC236}">
                      <a16:creationId xmlns:a16="http://schemas.microsoft.com/office/drawing/2014/main" id="{70F18618-F865-4913-B7A8-F8323156F953}"/>
                    </a:ext>
                  </a:extLst>
                </p14:cNvPr>
                <p14:cNvContentPartPr/>
                <p14:nvPr/>
              </p14:nvContentPartPr>
              <p14:xfrm>
                <a:off x="1781651" y="2254949"/>
                <a:ext cx="46080" cy="226800"/>
              </p14:xfrm>
            </p:contentPart>
          </mc:Choice>
          <mc:Fallback xmlns="">
            <p:pic>
              <p:nvPicPr>
                <p:cNvPr id="91" name="Ink 90">
                  <a:extLst>
                    <a:ext uri="{FF2B5EF4-FFF2-40B4-BE49-F238E27FC236}">
                      <a16:creationId xmlns:a16="http://schemas.microsoft.com/office/drawing/2014/main" id="{70F18618-F865-4913-B7A8-F8323156F953}"/>
                    </a:ext>
                  </a:extLst>
                </p:cNvPr>
                <p:cNvPicPr/>
                <p:nvPr/>
              </p:nvPicPr>
              <p:blipFill>
                <a:blip r:embed="rId113"/>
                <a:stretch>
                  <a:fillRect/>
                </a:stretch>
              </p:blipFill>
              <p:spPr>
                <a:xfrm>
                  <a:off x="1764011" y="2237309"/>
                  <a:ext cx="817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2" name="Ink 91">
                  <a:extLst>
                    <a:ext uri="{FF2B5EF4-FFF2-40B4-BE49-F238E27FC236}">
                      <a16:creationId xmlns:a16="http://schemas.microsoft.com/office/drawing/2014/main" id="{A6A309A8-C5A2-4811-A68D-BCB04F619094}"/>
                    </a:ext>
                  </a:extLst>
                </p14:cNvPr>
                <p14:cNvContentPartPr/>
                <p14:nvPr/>
              </p14:nvContentPartPr>
              <p14:xfrm>
                <a:off x="1725131" y="2361149"/>
                <a:ext cx="340200" cy="141480"/>
              </p14:xfrm>
            </p:contentPart>
          </mc:Choice>
          <mc:Fallback xmlns="">
            <p:pic>
              <p:nvPicPr>
                <p:cNvPr id="92" name="Ink 91">
                  <a:extLst>
                    <a:ext uri="{FF2B5EF4-FFF2-40B4-BE49-F238E27FC236}">
                      <a16:creationId xmlns:a16="http://schemas.microsoft.com/office/drawing/2014/main" id="{A6A309A8-C5A2-4811-A68D-BCB04F619094}"/>
                    </a:ext>
                  </a:extLst>
                </p:cNvPr>
                <p:cNvPicPr/>
                <p:nvPr/>
              </p:nvPicPr>
              <p:blipFill>
                <a:blip r:embed="rId115"/>
                <a:stretch>
                  <a:fillRect/>
                </a:stretch>
              </p:blipFill>
              <p:spPr>
                <a:xfrm>
                  <a:off x="1707131" y="2343149"/>
                  <a:ext cx="375840" cy="177120"/>
                </a:xfrm>
                <a:prstGeom prst="rect">
                  <a:avLst/>
                </a:prstGeom>
              </p:spPr>
            </p:pic>
          </mc:Fallback>
        </mc:AlternateContent>
      </p:grpSp>
      <p:grpSp>
        <p:nvGrpSpPr>
          <p:cNvPr id="103" name="Group 102">
            <a:extLst>
              <a:ext uri="{FF2B5EF4-FFF2-40B4-BE49-F238E27FC236}">
                <a16:creationId xmlns:a16="http://schemas.microsoft.com/office/drawing/2014/main" id="{42B64D9A-ADC4-41C7-B539-7DC7AAA6797D}"/>
              </a:ext>
            </a:extLst>
          </p:cNvPr>
          <p:cNvGrpSpPr/>
          <p:nvPr/>
        </p:nvGrpSpPr>
        <p:grpSpPr>
          <a:xfrm>
            <a:off x="2281691" y="2254229"/>
            <a:ext cx="123480" cy="168840"/>
            <a:chOff x="2281691" y="2254229"/>
            <a:chExt cx="123480" cy="168840"/>
          </a:xfrm>
        </p:grpSpPr>
        <mc:AlternateContent xmlns:mc="http://schemas.openxmlformats.org/markup-compatibility/2006" xmlns:p14="http://schemas.microsoft.com/office/powerpoint/2010/main">
          <mc:Choice Requires="p14">
            <p:contentPart p14:bwMode="auto" r:id="rId116">
              <p14:nvContentPartPr>
                <p14:cNvPr id="94" name="Ink 93">
                  <a:extLst>
                    <a:ext uri="{FF2B5EF4-FFF2-40B4-BE49-F238E27FC236}">
                      <a16:creationId xmlns:a16="http://schemas.microsoft.com/office/drawing/2014/main" id="{17799986-BC95-437F-9074-01BFB8EB6574}"/>
                    </a:ext>
                  </a:extLst>
                </p14:cNvPr>
                <p14:cNvContentPartPr/>
                <p14:nvPr/>
              </p14:nvContentPartPr>
              <p14:xfrm>
                <a:off x="2328131" y="2254229"/>
                <a:ext cx="19440" cy="168840"/>
              </p14:xfrm>
            </p:contentPart>
          </mc:Choice>
          <mc:Fallback xmlns="">
            <p:pic>
              <p:nvPicPr>
                <p:cNvPr id="94" name="Ink 93">
                  <a:extLst>
                    <a:ext uri="{FF2B5EF4-FFF2-40B4-BE49-F238E27FC236}">
                      <a16:creationId xmlns:a16="http://schemas.microsoft.com/office/drawing/2014/main" id="{17799986-BC95-437F-9074-01BFB8EB6574}"/>
                    </a:ext>
                  </a:extLst>
                </p:cNvPr>
                <p:cNvPicPr/>
                <p:nvPr/>
              </p:nvPicPr>
              <p:blipFill>
                <a:blip r:embed="rId117"/>
                <a:stretch>
                  <a:fillRect/>
                </a:stretch>
              </p:blipFill>
              <p:spPr>
                <a:xfrm>
                  <a:off x="2310491" y="2236589"/>
                  <a:ext cx="55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Ink 94">
                  <a:extLst>
                    <a:ext uri="{FF2B5EF4-FFF2-40B4-BE49-F238E27FC236}">
                      <a16:creationId xmlns:a16="http://schemas.microsoft.com/office/drawing/2014/main" id="{E46F641D-59C4-4821-99DC-FE9900B2C757}"/>
                    </a:ext>
                  </a:extLst>
                </p14:cNvPr>
                <p14:cNvContentPartPr/>
                <p14:nvPr/>
              </p14:nvContentPartPr>
              <p14:xfrm>
                <a:off x="2281691" y="2338829"/>
                <a:ext cx="123480" cy="16560"/>
              </p14:xfrm>
            </p:contentPart>
          </mc:Choice>
          <mc:Fallback xmlns="">
            <p:pic>
              <p:nvPicPr>
                <p:cNvPr id="95" name="Ink 94">
                  <a:extLst>
                    <a:ext uri="{FF2B5EF4-FFF2-40B4-BE49-F238E27FC236}">
                      <a16:creationId xmlns:a16="http://schemas.microsoft.com/office/drawing/2014/main" id="{E46F641D-59C4-4821-99DC-FE9900B2C757}"/>
                    </a:ext>
                  </a:extLst>
                </p:cNvPr>
                <p:cNvPicPr/>
                <p:nvPr/>
              </p:nvPicPr>
              <p:blipFill>
                <a:blip r:embed="rId119"/>
                <a:stretch>
                  <a:fillRect/>
                </a:stretch>
              </p:blipFill>
              <p:spPr>
                <a:xfrm>
                  <a:off x="2264051" y="2320829"/>
                  <a:ext cx="159120" cy="52200"/>
                </a:xfrm>
                <a:prstGeom prst="rect">
                  <a:avLst/>
                </a:prstGeom>
              </p:spPr>
            </p:pic>
          </mc:Fallback>
        </mc:AlternateContent>
      </p:grpSp>
      <p:grpSp>
        <p:nvGrpSpPr>
          <p:cNvPr id="102" name="Group 101">
            <a:extLst>
              <a:ext uri="{FF2B5EF4-FFF2-40B4-BE49-F238E27FC236}">
                <a16:creationId xmlns:a16="http://schemas.microsoft.com/office/drawing/2014/main" id="{B70B1490-DBFE-4528-82A6-0942F26D70A7}"/>
              </a:ext>
            </a:extLst>
          </p:cNvPr>
          <p:cNvGrpSpPr/>
          <p:nvPr/>
        </p:nvGrpSpPr>
        <p:grpSpPr>
          <a:xfrm>
            <a:off x="2620091" y="2138669"/>
            <a:ext cx="966960" cy="382680"/>
            <a:chOff x="2620091" y="2138669"/>
            <a:chExt cx="966960" cy="382680"/>
          </a:xfrm>
        </p:grpSpPr>
        <mc:AlternateContent xmlns:mc="http://schemas.openxmlformats.org/markup-compatibility/2006" xmlns:p14="http://schemas.microsoft.com/office/powerpoint/2010/main">
          <mc:Choice Requires="p14">
            <p:contentPart p14:bwMode="auto" r:id="rId120">
              <p14:nvContentPartPr>
                <p14:cNvPr id="96" name="Ink 95">
                  <a:extLst>
                    <a:ext uri="{FF2B5EF4-FFF2-40B4-BE49-F238E27FC236}">
                      <a16:creationId xmlns:a16="http://schemas.microsoft.com/office/drawing/2014/main" id="{B29B259A-68BA-4450-B656-C82F0CB28F42}"/>
                    </a:ext>
                  </a:extLst>
                </p14:cNvPr>
                <p14:cNvContentPartPr/>
                <p14:nvPr/>
              </p14:nvContentPartPr>
              <p14:xfrm>
                <a:off x="2620091" y="2206349"/>
                <a:ext cx="135360" cy="102240"/>
              </p14:xfrm>
            </p:contentPart>
          </mc:Choice>
          <mc:Fallback xmlns="">
            <p:pic>
              <p:nvPicPr>
                <p:cNvPr id="96" name="Ink 95">
                  <a:extLst>
                    <a:ext uri="{FF2B5EF4-FFF2-40B4-BE49-F238E27FC236}">
                      <a16:creationId xmlns:a16="http://schemas.microsoft.com/office/drawing/2014/main" id="{B29B259A-68BA-4450-B656-C82F0CB28F42}"/>
                    </a:ext>
                  </a:extLst>
                </p:cNvPr>
                <p:cNvPicPr/>
                <p:nvPr/>
              </p:nvPicPr>
              <p:blipFill>
                <a:blip r:embed="rId121"/>
                <a:stretch>
                  <a:fillRect/>
                </a:stretch>
              </p:blipFill>
              <p:spPr>
                <a:xfrm>
                  <a:off x="2602091" y="2188349"/>
                  <a:ext cx="171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Ink 96">
                  <a:extLst>
                    <a:ext uri="{FF2B5EF4-FFF2-40B4-BE49-F238E27FC236}">
                      <a16:creationId xmlns:a16="http://schemas.microsoft.com/office/drawing/2014/main" id="{FEB68390-CAA1-4DBB-BE8A-FB7F6E13DBBD}"/>
                    </a:ext>
                  </a:extLst>
                </p14:cNvPr>
                <p14:cNvContentPartPr/>
                <p14:nvPr/>
              </p14:nvContentPartPr>
              <p14:xfrm>
                <a:off x="2625851" y="2217149"/>
                <a:ext cx="99000" cy="40320"/>
              </p14:xfrm>
            </p:contentPart>
          </mc:Choice>
          <mc:Fallback xmlns="">
            <p:pic>
              <p:nvPicPr>
                <p:cNvPr id="97" name="Ink 96">
                  <a:extLst>
                    <a:ext uri="{FF2B5EF4-FFF2-40B4-BE49-F238E27FC236}">
                      <a16:creationId xmlns:a16="http://schemas.microsoft.com/office/drawing/2014/main" id="{FEB68390-CAA1-4DBB-BE8A-FB7F6E13DBBD}"/>
                    </a:ext>
                  </a:extLst>
                </p:cNvPr>
                <p:cNvPicPr/>
                <p:nvPr/>
              </p:nvPicPr>
              <p:blipFill>
                <a:blip r:embed="rId123"/>
                <a:stretch>
                  <a:fillRect/>
                </a:stretch>
              </p:blipFill>
              <p:spPr>
                <a:xfrm>
                  <a:off x="2607851" y="2199149"/>
                  <a:ext cx="134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Ink 97">
                  <a:extLst>
                    <a:ext uri="{FF2B5EF4-FFF2-40B4-BE49-F238E27FC236}">
                      <a16:creationId xmlns:a16="http://schemas.microsoft.com/office/drawing/2014/main" id="{3C1876E9-08DB-4C9E-A81B-71F48CA4311F}"/>
                    </a:ext>
                  </a:extLst>
                </p14:cNvPr>
                <p14:cNvContentPartPr/>
                <p14:nvPr/>
              </p14:nvContentPartPr>
              <p14:xfrm>
                <a:off x="2755451" y="2138669"/>
                <a:ext cx="180720" cy="318600"/>
              </p14:xfrm>
            </p:contentPart>
          </mc:Choice>
          <mc:Fallback xmlns="">
            <p:pic>
              <p:nvPicPr>
                <p:cNvPr id="98" name="Ink 97">
                  <a:extLst>
                    <a:ext uri="{FF2B5EF4-FFF2-40B4-BE49-F238E27FC236}">
                      <a16:creationId xmlns:a16="http://schemas.microsoft.com/office/drawing/2014/main" id="{3C1876E9-08DB-4C9E-A81B-71F48CA4311F}"/>
                    </a:ext>
                  </a:extLst>
                </p:cNvPr>
                <p:cNvPicPr/>
                <p:nvPr/>
              </p:nvPicPr>
              <p:blipFill>
                <a:blip r:embed="rId125"/>
                <a:stretch>
                  <a:fillRect/>
                </a:stretch>
              </p:blipFill>
              <p:spPr>
                <a:xfrm>
                  <a:off x="2737451" y="2120669"/>
                  <a:ext cx="216360" cy="354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Ink 98">
                  <a:extLst>
                    <a:ext uri="{FF2B5EF4-FFF2-40B4-BE49-F238E27FC236}">
                      <a16:creationId xmlns:a16="http://schemas.microsoft.com/office/drawing/2014/main" id="{2FD40F2C-FCF9-4421-9B32-CECDB9883A7A}"/>
                    </a:ext>
                  </a:extLst>
                </p14:cNvPr>
                <p14:cNvContentPartPr/>
                <p14:nvPr/>
              </p14:nvContentPartPr>
              <p14:xfrm>
                <a:off x="2896931" y="2320109"/>
                <a:ext cx="112680" cy="142560"/>
              </p14:xfrm>
            </p:contentPart>
          </mc:Choice>
          <mc:Fallback xmlns="">
            <p:pic>
              <p:nvPicPr>
                <p:cNvPr id="99" name="Ink 98">
                  <a:extLst>
                    <a:ext uri="{FF2B5EF4-FFF2-40B4-BE49-F238E27FC236}">
                      <a16:creationId xmlns:a16="http://schemas.microsoft.com/office/drawing/2014/main" id="{2FD40F2C-FCF9-4421-9B32-CECDB9883A7A}"/>
                    </a:ext>
                  </a:extLst>
                </p:cNvPr>
                <p:cNvPicPr/>
                <p:nvPr/>
              </p:nvPicPr>
              <p:blipFill>
                <a:blip r:embed="rId127"/>
                <a:stretch>
                  <a:fillRect/>
                </a:stretch>
              </p:blipFill>
              <p:spPr>
                <a:xfrm>
                  <a:off x="2878931" y="2302469"/>
                  <a:ext cx="148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Ink 99">
                  <a:extLst>
                    <a:ext uri="{FF2B5EF4-FFF2-40B4-BE49-F238E27FC236}">
                      <a16:creationId xmlns:a16="http://schemas.microsoft.com/office/drawing/2014/main" id="{4F0C8C19-158E-497C-9EEA-2670C61E7F8C}"/>
                    </a:ext>
                  </a:extLst>
                </p14:cNvPr>
                <p14:cNvContentPartPr/>
                <p14:nvPr/>
              </p14:nvContentPartPr>
              <p14:xfrm>
                <a:off x="3179531" y="2245949"/>
                <a:ext cx="177480" cy="210600"/>
              </p14:xfrm>
            </p:contentPart>
          </mc:Choice>
          <mc:Fallback xmlns="">
            <p:pic>
              <p:nvPicPr>
                <p:cNvPr id="100" name="Ink 99">
                  <a:extLst>
                    <a:ext uri="{FF2B5EF4-FFF2-40B4-BE49-F238E27FC236}">
                      <a16:creationId xmlns:a16="http://schemas.microsoft.com/office/drawing/2014/main" id="{4F0C8C19-158E-497C-9EEA-2670C61E7F8C}"/>
                    </a:ext>
                  </a:extLst>
                </p:cNvPr>
                <p:cNvPicPr/>
                <p:nvPr/>
              </p:nvPicPr>
              <p:blipFill>
                <a:blip r:embed="rId129"/>
                <a:stretch>
                  <a:fillRect/>
                </a:stretch>
              </p:blipFill>
              <p:spPr>
                <a:xfrm>
                  <a:off x="3161531" y="2227949"/>
                  <a:ext cx="2131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1" name="Ink 100">
                  <a:extLst>
                    <a:ext uri="{FF2B5EF4-FFF2-40B4-BE49-F238E27FC236}">
                      <a16:creationId xmlns:a16="http://schemas.microsoft.com/office/drawing/2014/main" id="{5BA9E9E6-5A4A-43BA-9C70-AE97CC84E1C1}"/>
                    </a:ext>
                  </a:extLst>
                </p14:cNvPr>
                <p14:cNvContentPartPr/>
                <p14:nvPr/>
              </p14:nvContentPartPr>
              <p14:xfrm>
                <a:off x="3421451" y="2349629"/>
                <a:ext cx="165600" cy="171720"/>
              </p14:xfrm>
            </p:contentPart>
          </mc:Choice>
          <mc:Fallback xmlns="">
            <p:pic>
              <p:nvPicPr>
                <p:cNvPr id="101" name="Ink 100">
                  <a:extLst>
                    <a:ext uri="{FF2B5EF4-FFF2-40B4-BE49-F238E27FC236}">
                      <a16:creationId xmlns:a16="http://schemas.microsoft.com/office/drawing/2014/main" id="{5BA9E9E6-5A4A-43BA-9C70-AE97CC84E1C1}"/>
                    </a:ext>
                  </a:extLst>
                </p:cNvPr>
                <p:cNvPicPr/>
                <p:nvPr/>
              </p:nvPicPr>
              <p:blipFill>
                <a:blip r:embed="rId131"/>
                <a:stretch>
                  <a:fillRect/>
                </a:stretch>
              </p:blipFill>
              <p:spPr>
                <a:xfrm>
                  <a:off x="3403811" y="2331629"/>
                  <a:ext cx="201240" cy="207360"/>
                </a:xfrm>
                <a:prstGeom prst="rect">
                  <a:avLst/>
                </a:prstGeom>
              </p:spPr>
            </p:pic>
          </mc:Fallback>
        </mc:AlternateContent>
      </p:grpSp>
      <p:grpSp>
        <p:nvGrpSpPr>
          <p:cNvPr id="106" name="Group 105">
            <a:extLst>
              <a:ext uri="{FF2B5EF4-FFF2-40B4-BE49-F238E27FC236}">
                <a16:creationId xmlns:a16="http://schemas.microsoft.com/office/drawing/2014/main" id="{118B5D54-7AC7-4446-AED0-720CFD142AEF}"/>
              </a:ext>
            </a:extLst>
          </p:cNvPr>
          <p:cNvGrpSpPr/>
          <p:nvPr/>
        </p:nvGrpSpPr>
        <p:grpSpPr>
          <a:xfrm>
            <a:off x="3840491" y="2245229"/>
            <a:ext cx="471240" cy="145080"/>
            <a:chOff x="3840491" y="2245229"/>
            <a:chExt cx="471240" cy="145080"/>
          </a:xfrm>
        </p:grpSpPr>
        <mc:AlternateContent xmlns:mc="http://schemas.openxmlformats.org/markup-compatibility/2006" xmlns:p14="http://schemas.microsoft.com/office/powerpoint/2010/main">
          <mc:Choice Requires="p14">
            <p:contentPart p14:bwMode="auto" r:id="rId132">
              <p14:nvContentPartPr>
                <p14:cNvPr id="104" name="Ink 103">
                  <a:extLst>
                    <a:ext uri="{FF2B5EF4-FFF2-40B4-BE49-F238E27FC236}">
                      <a16:creationId xmlns:a16="http://schemas.microsoft.com/office/drawing/2014/main" id="{BFBC5E92-2AC3-4319-A70F-BCF3D95CDB92}"/>
                    </a:ext>
                  </a:extLst>
                </p14:cNvPr>
                <p14:cNvContentPartPr/>
                <p14:nvPr/>
              </p14:nvContentPartPr>
              <p14:xfrm>
                <a:off x="3840491" y="2282309"/>
                <a:ext cx="281880" cy="27360"/>
              </p14:xfrm>
            </p:contentPart>
          </mc:Choice>
          <mc:Fallback xmlns="">
            <p:pic>
              <p:nvPicPr>
                <p:cNvPr id="104" name="Ink 103">
                  <a:extLst>
                    <a:ext uri="{FF2B5EF4-FFF2-40B4-BE49-F238E27FC236}">
                      <a16:creationId xmlns:a16="http://schemas.microsoft.com/office/drawing/2014/main" id="{BFBC5E92-2AC3-4319-A70F-BCF3D95CDB92}"/>
                    </a:ext>
                  </a:extLst>
                </p:cNvPr>
                <p:cNvPicPr/>
                <p:nvPr/>
              </p:nvPicPr>
              <p:blipFill>
                <a:blip r:embed="rId133"/>
                <a:stretch>
                  <a:fillRect/>
                </a:stretch>
              </p:blipFill>
              <p:spPr>
                <a:xfrm>
                  <a:off x="3822851" y="2264669"/>
                  <a:ext cx="317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Ink 104">
                  <a:extLst>
                    <a:ext uri="{FF2B5EF4-FFF2-40B4-BE49-F238E27FC236}">
                      <a16:creationId xmlns:a16="http://schemas.microsoft.com/office/drawing/2014/main" id="{B7BA0D60-13FB-4C13-BB68-7F38EC95BABB}"/>
                    </a:ext>
                  </a:extLst>
                </p14:cNvPr>
                <p14:cNvContentPartPr/>
                <p14:nvPr/>
              </p14:nvContentPartPr>
              <p14:xfrm>
                <a:off x="4170971" y="2245229"/>
                <a:ext cx="140760" cy="145080"/>
              </p14:xfrm>
            </p:contentPart>
          </mc:Choice>
          <mc:Fallback xmlns="">
            <p:pic>
              <p:nvPicPr>
                <p:cNvPr id="105" name="Ink 104">
                  <a:extLst>
                    <a:ext uri="{FF2B5EF4-FFF2-40B4-BE49-F238E27FC236}">
                      <a16:creationId xmlns:a16="http://schemas.microsoft.com/office/drawing/2014/main" id="{B7BA0D60-13FB-4C13-BB68-7F38EC95BABB}"/>
                    </a:ext>
                  </a:extLst>
                </p:cNvPr>
                <p:cNvPicPr/>
                <p:nvPr/>
              </p:nvPicPr>
              <p:blipFill>
                <a:blip r:embed="rId135"/>
                <a:stretch>
                  <a:fillRect/>
                </a:stretch>
              </p:blipFill>
              <p:spPr>
                <a:xfrm>
                  <a:off x="4153331" y="2227229"/>
                  <a:ext cx="176400" cy="180720"/>
                </a:xfrm>
                <a:prstGeom prst="rect">
                  <a:avLst/>
                </a:prstGeom>
              </p:spPr>
            </p:pic>
          </mc:Fallback>
        </mc:AlternateContent>
      </p:grpSp>
      <p:grpSp>
        <p:nvGrpSpPr>
          <p:cNvPr id="129" name="Group 128">
            <a:extLst>
              <a:ext uri="{FF2B5EF4-FFF2-40B4-BE49-F238E27FC236}">
                <a16:creationId xmlns:a16="http://schemas.microsoft.com/office/drawing/2014/main" id="{53EAF91F-B2AE-47E2-A17C-89D56695BF38}"/>
              </a:ext>
            </a:extLst>
          </p:cNvPr>
          <p:cNvGrpSpPr/>
          <p:nvPr/>
        </p:nvGrpSpPr>
        <p:grpSpPr>
          <a:xfrm>
            <a:off x="4577411" y="2176829"/>
            <a:ext cx="2134080" cy="312480"/>
            <a:chOff x="4577411" y="2176829"/>
            <a:chExt cx="2134080" cy="312480"/>
          </a:xfrm>
        </p:grpSpPr>
        <mc:AlternateContent xmlns:mc="http://schemas.openxmlformats.org/markup-compatibility/2006" xmlns:p14="http://schemas.microsoft.com/office/powerpoint/2010/main">
          <mc:Choice Requires="p14">
            <p:contentPart p14:bwMode="auto" r:id="rId136">
              <p14:nvContentPartPr>
                <p14:cNvPr id="107" name="Ink 106">
                  <a:extLst>
                    <a:ext uri="{FF2B5EF4-FFF2-40B4-BE49-F238E27FC236}">
                      <a16:creationId xmlns:a16="http://schemas.microsoft.com/office/drawing/2014/main" id="{B775894E-92A2-41E5-9CBF-94BA4035A108}"/>
                    </a:ext>
                  </a:extLst>
                </p14:cNvPr>
                <p14:cNvContentPartPr/>
                <p14:nvPr/>
              </p14:nvContentPartPr>
              <p14:xfrm>
                <a:off x="4577411" y="2201309"/>
                <a:ext cx="258840" cy="220680"/>
              </p14:xfrm>
            </p:contentPart>
          </mc:Choice>
          <mc:Fallback xmlns="">
            <p:pic>
              <p:nvPicPr>
                <p:cNvPr id="107" name="Ink 106">
                  <a:extLst>
                    <a:ext uri="{FF2B5EF4-FFF2-40B4-BE49-F238E27FC236}">
                      <a16:creationId xmlns:a16="http://schemas.microsoft.com/office/drawing/2014/main" id="{B775894E-92A2-41E5-9CBF-94BA4035A108}"/>
                    </a:ext>
                  </a:extLst>
                </p:cNvPr>
                <p:cNvPicPr/>
                <p:nvPr/>
              </p:nvPicPr>
              <p:blipFill>
                <a:blip r:embed="rId137"/>
                <a:stretch>
                  <a:fillRect/>
                </a:stretch>
              </p:blipFill>
              <p:spPr>
                <a:xfrm>
                  <a:off x="4559771" y="2183669"/>
                  <a:ext cx="2944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8" name="Ink 107">
                  <a:extLst>
                    <a:ext uri="{FF2B5EF4-FFF2-40B4-BE49-F238E27FC236}">
                      <a16:creationId xmlns:a16="http://schemas.microsoft.com/office/drawing/2014/main" id="{22209D67-C7EF-4948-A32B-05B245A4A55C}"/>
                    </a:ext>
                  </a:extLst>
                </p14:cNvPr>
                <p14:cNvContentPartPr/>
                <p14:nvPr/>
              </p14:nvContentPartPr>
              <p14:xfrm>
                <a:off x="4914731" y="2199149"/>
                <a:ext cx="168120" cy="203400"/>
              </p14:xfrm>
            </p:contentPart>
          </mc:Choice>
          <mc:Fallback xmlns="">
            <p:pic>
              <p:nvPicPr>
                <p:cNvPr id="108" name="Ink 107">
                  <a:extLst>
                    <a:ext uri="{FF2B5EF4-FFF2-40B4-BE49-F238E27FC236}">
                      <a16:creationId xmlns:a16="http://schemas.microsoft.com/office/drawing/2014/main" id="{22209D67-C7EF-4948-A32B-05B245A4A55C}"/>
                    </a:ext>
                  </a:extLst>
                </p:cNvPr>
                <p:cNvPicPr/>
                <p:nvPr/>
              </p:nvPicPr>
              <p:blipFill>
                <a:blip r:embed="rId139"/>
                <a:stretch>
                  <a:fillRect/>
                </a:stretch>
              </p:blipFill>
              <p:spPr>
                <a:xfrm>
                  <a:off x="4897091" y="2181509"/>
                  <a:ext cx="2037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9" name="Ink 108">
                  <a:extLst>
                    <a:ext uri="{FF2B5EF4-FFF2-40B4-BE49-F238E27FC236}">
                      <a16:creationId xmlns:a16="http://schemas.microsoft.com/office/drawing/2014/main" id="{8E7EA50E-5154-43D1-9762-3D7C4AE200D1}"/>
                    </a:ext>
                  </a:extLst>
                </p14:cNvPr>
                <p14:cNvContentPartPr/>
                <p14:nvPr/>
              </p14:nvContentPartPr>
              <p14:xfrm>
                <a:off x="5179691" y="2210669"/>
                <a:ext cx="218160" cy="203040"/>
              </p14:xfrm>
            </p:contentPart>
          </mc:Choice>
          <mc:Fallback xmlns="">
            <p:pic>
              <p:nvPicPr>
                <p:cNvPr id="109" name="Ink 108">
                  <a:extLst>
                    <a:ext uri="{FF2B5EF4-FFF2-40B4-BE49-F238E27FC236}">
                      <a16:creationId xmlns:a16="http://schemas.microsoft.com/office/drawing/2014/main" id="{8E7EA50E-5154-43D1-9762-3D7C4AE200D1}"/>
                    </a:ext>
                  </a:extLst>
                </p:cNvPr>
                <p:cNvPicPr/>
                <p:nvPr/>
              </p:nvPicPr>
              <p:blipFill>
                <a:blip r:embed="rId141"/>
                <a:stretch>
                  <a:fillRect/>
                </a:stretch>
              </p:blipFill>
              <p:spPr>
                <a:xfrm>
                  <a:off x="5161691" y="2192669"/>
                  <a:ext cx="2538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0" name="Ink 109">
                  <a:extLst>
                    <a:ext uri="{FF2B5EF4-FFF2-40B4-BE49-F238E27FC236}">
                      <a16:creationId xmlns:a16="http://schemas.microsoft.com/office/drawing/2014/main" id="{5D7F1AE7-50F9-4AB0-B3BF-D76328582CB8}"/>
                    </a:ext>
                  </a:extLst>
                </p14:cNvPr>
                <p14:cNvContentPartPr/>
                <p14:nvPr/>
              </p14:nvContentPartPr>
              <p14:xfrm>
                <a:off x="5501171" y="2362589"/>
                <a:ext cx="147960" cy="126720"/>
              </p14:xfrm>
            </p:contentPart>
          </mc:Choice>
          <mc:Fallback xmlns="">
            <p:pic>
              <p:nvPicPr>
                <p:cNvPr id="110" name="Ink 109">
                  <a:extLst>
                    <a:ext uri="{FF2B5EF4-FFF2-40B4-BE49-F238E27FC236}">
                      <a16:creationId xmlns:a16="http://schemas.microsoft.com/office/drawing/2014/main" id="{5D7F1AE7-50F9-4AB0-B3BF-D76328582CB8}"/>
                    </a:ext>
                  </a:extLst>
                </p:cNvPr>
                <p:cNvPicPr/>
                <p:nvPr/>
              </p:nvPicPr>
              <p:blipFill>
                <a:blip r:embed="rId143"/>
                <a:stretch>
                  <a:fillRect/>
                </a:stretch>
              </p:blipFill>
              <p:spPr>
                <a:xfrm>
                  <a:off x="5483171" y="2344589"/>
                  <a:ext cx="183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2" name="Ink 111">
                  <a:extLst>
                    <a:ext uri="{FF2B5EF4-FFF2-40B4-BE49-F238E27FC236}">
                      <a16:creationId xmlns:a16="http://schemas.microsoft.com/office/drawing/2014/main" id="{66AE834B-A33E-4E2E-BD96-610746272CDC}"/>
                    </a:ext>
                  </a:extLst>
                </p14:cNvPr>
                <p14:cNvContentPartPr/>
                <p14:nvPr/>
              </p14:nvContentPartPr>
              <p14:xfrm>
                <a:off x="5765771" y="2257109"/>
                <a:ext cx="21600" cy="143280"/>
              </p14:xfrm>
            </p:contentPart>
          </mc:Choice>
          <mc:Fallback xmlns="">
            <p:pic>
              <p:nvPicPr>
                <p:cNvPr id="112" name="Ink 111">
                  <a:extLst>
                    <a:ext uri="{FF2B5EF4-FFF2-40B4-BE49-F238E27FC236}">
                      <a16:creationId xmlns:a16="http://schemas.microsoft.com/office/drawing/2014/main" id="{66AE834B-A33E-4E2E-BD96-610746272CDC}"/>
                    </a:ext>
                  </a:extLst>
                </p:cNvPr>
                <p:cNvPicPr/>
                <p:nvPr/>
              </p:nvPicPr>
              <p:blipFill>
                <a:blip r:embed="rId145"/>
                <a:stretch>
                  <a:fillRect/>
                </a:stretch>
              </p:blipFill>
              <p:spPr>
                <a:xfrm>
                  <a:off x="5748131" y="2239469"/>
                  <a:ext cx="57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3" name="Ink 112">
                  <a:extLst>
                    <a:ext uri="{FF2B5EF4-FFF2-40B4-BE49-F238E27FC236}">
                      <a16:creationId xmlns:a16="http://schemas.microsoft.com/office/drawing/2014/main" id="{2657580A-BD8F-48A8-93A7-AD2DA052152B}"/>
                    </a:ext>
                  </a:extLst>
                </p14:cNvPr>
                <p14:cNvContentPartPr/>
                <p14:nvPr/>
              </p14:nvContentPartPr>
              <p14:xfrm>
                <a:off x="5752451" y="2320469"/>
                <a:ext cx="94320" cy="4320"/>
              </p14:xfrm>
            </p:contentPart>
          </mc:Choice>
          <mc:Fallback xmlns="">
            <p:pic>
              <p:nvPicPr>
                <p:cNvPr id="113" name="Ink 112">
                  <a:extLst>
                    <a:ext uri="{FF2B5EF4-FFF2-40B4-BE49-F238E27FC236}">
                      <a16:creationId xmlns:a16="http://schemas.microsoft.com/office/drawing/2014/main" id="{2657580A-BD8F-48A8-93A7-AD2DA052152B}"/>
                    </a:ext>
                  </a:extLst>
                </p:cNvPr>
                <p:cNvPicPr/>
                <p:nvPr/>
              </p:nvPicPr>
              <p:blipFill>
                <a:blip r:embed="rId147"/>
                <a:stretch>
                  <a:fillRect/>
                </a:stretch>
              </p:blipFill>
              <p:spPr>
                <a:xfrm>
                  <a:off x="5734811" y="2302469"/>
                  <a:ext cx="129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4" name="Ink 113">
                  <a:extLst>
                    <a:ext uri="{FF2B5EF4-FFF2-40B4-BE49-F238E27FC236}">
                      <a16:creationId xmlns:a16="http://schemas.microsoft.com/office/drawing/2014/main" id="{74E5AF7C-E30F-4FD0-9C01-C8BF5958AA2B}"/>
                    </a:ext>
                  </a:extLst>
                </p14:cNvPr>
                <p14:cNvContentPartPr/>
                <p14:nvPr/>
              </p14:nvContentPartPr>
              <p14:xfrm>
                <a:off x="6072491" y="2176829"/>
                <a:ext cx="159120" cy="237240"/>
              </p14:xfrm>
            </p:contentPart>
          </mc:Choice>
          <mc:Fallback xmlns="">
            <p:pic>
              <p:nvPicPr>
                <p:cNvPr id="114" name="Ink 113">
                  <a:extLst>
                    <a:ext uri="{FF2B5EF4-FFF2-40B4-BE49-F238E27FC236}">
                      <a16:creationId xmlns:a16="http://schemas.microsoft.com/office/drawing/2014/main" id="{74E5AF7C-E30F-4FD0-9C01-C8BF5958AA2B}"/>
                    </a:ext>
                  </a:extLst>
                </p:cNvPr>
                <p:cNvPicPr/>
                <p:nvPr/>
              </p:nvPicPr>
              <p:blipFill>
                <a:blip r:embed="rId149"/>
                <a:stretch>
                  <a:fillRect/>
                </a:stretch>
              </p:blipFill>
              <p:spPr>
                <a:xfrm>
                  <a:off x="6054851" y="2159189"/>
                  <a:ext cx="194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5" name="Ink 114">
                  <a:extLst>
                    <a:ext uri="{FF2B5EF4-FFF2-40B4-BE49-F238E27FC236}">
                      <a16:creationId xmlns:a16="http://schemas.microsoft.com/office/drawing/2014/main" id="{29959FB9-C417-4430-B1B7-3584DD32B8DF}"/>
                    </a:ext>
                  </a:extLst>
                </p14:cNvPr>
                <p14:cNvContentPartPr/>
                <p14:nvPr/>
              </p14:nvContentPartPr>
              <p14:xfrm>
                <a:off x="6005891" y="2279069"/>
                <a:ext cx="206280" cy="19800"/>
              </p14:xfrm>
            </p:contentPart>
          </mc:Choice>
          <mc:Fallback xmlns="">
            <p:pic>
              <p:nvPicPr>
                <p:cNvPr id="115" name="Ink 114">
                  <a:extLst>
                    <a:ext uri="{FF2B5EF4-FFF2-40B4-BE49-F238E27FC236}">
                      <a16:creationId xmlns:a16="http://schemas.microsoft.com/office/drawing/2014/main" id="{29959FB9-C417-4430-B1B7-3584DD32B8DF}"/>
                    </a:ext>
                  </a:extLst>
                </p:cNvPr>
                <p:cNvPicPr/>
                <p:nvPr/>
              </p:nvPicPr>
              <p:blipFill>
                <a:blip r:embed="rId151"/>
                <a:stretch>
                  <a:fillRect/>
                </a:stretch>
              </p:blipFill>
              <p:spPr>
                <a:xfrm>
                  <a:off x="5988251" y="2261069"/>
                  <a:ext cx="2419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6" name="Ink 115">
                  <a:extLst>
                    <a:ext uri="{FF2B5EF4-FFF2-40B4-BE49-F238E27FC236}">
                      <a16:creationId xmlns:a16="http://schemas.microsoft.com/office/drawing/2014/main" id="{4E880174-FCF7-48AE-B015-16B704024C9C}"/>
                    </a:ext>
                  </a:extLst>
                </p14:cNvPr>
                <p14:cNvContentPartPr/>
                <p14:nvPr/>
              </p14:nvContentPartPr>
              <p14:xfrm>
                <a:off x="6254651" y="2296709"/>
                <a:ext cx="205560" cy="147600"/>
              </p14:xfrm>
            </p:contentPart>
          </mc:Choice>
          <mc:Fallback xmlns="">
            <p:pic>
              <p:nvPicPr>
                <p:cNvPr id="116" name="Ink 115">
                  <a:extLst>
                    <a:ext uri="{FF2B5EF4-FFF2-40B4-BE49-F238E27FC236}">
                      <a16:creationId xmlns:a16="http://schemas.microsoft.com/office/drawing/2014/main" id="{4E880174-FCF7-48AE-B015-16B704024C9C}"/>
                    </a:ext>
                  </a:extLst>
                </p:cNvPr>
                <p:cNvPicPr/>
                <p:nvPr/>
              </p:nvPicPr>
              <p:blipFill>
                <a:blip r:embed="rId153"/>
                <a:stretch>
                  <a:fillRect/>
                </a:stretch>
              </p:blipFill>
              <p:spPr>
                <a:xfrm>
                  <a:off x="6237011" y="2279069"/>
                  <a:ext cx="2412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7" name="Ink 116">
                  <a:extLst>
                    <a:ext uri="{FF2B5EF4-FFF2-40B4-BE49-F238E27FC236}">
                      <a16:creationId xmlns:a16="http://schemas.microsoft.com/office/drawing/2014/main" id="{61834F12-E8FE-4B43-A223-64D3C6CE9465}"/>
                    </a:ext>
                  </a:extLst>
                </p14:cNvPr>
                <p14:cNvContentPartPr/>
                <p14:nvPr/>
              </p14:nvContentPartPr>
              <p14:xfrm>
                <a:off x="6545891" y="2257109"/>
                <a:ext cx="165600" cy="172080"/>
              </p14:xfrm>
            </p:contentPart>
          </mc:Choice>
          <mc:Fallback xmlns="">
            <p:pic>
              <p:nvPicPr>
                <p:cNvPr id="117" name="Ink 116">
                  <a:extLst>
                    <a:ext uri="{FF2B5EF4-FFF2-40B4-BE49-F238E27FC236}">
                      <a16:creationId xmlns:a16="http://schemas.microsoft.com/office/drawing/2014/main" id="{61834F12-E8FE-4B43-A223-64D3C6CE9465}"/>
                    </a:ext>
                  </a:extLst>
                </p:cNvPr>
                <p:cNvPicPr/>
                <p:nvPr/>
              </p:nvPicPr>
              <p:blipFill>
                <a:blip r:embed="rId155"/>
                <a:stretch>
                  <a:fillRect/>
                </a:stretch>
              </p:blipFill>
              <p:spPr>
                <a:xfrm>
                  <a:off x="6527891" y="2239469"/>
                  <a:ext cx="201240" cy="207720"/>
                </a:xfrm>
                <a:prstGeom prst="rect">
                  <a:avLst/>
                </a:prstGeom>
              </p:spPr>
            </p:pic>
          </mc:Fallback>
        </mc:AlternateContent>
      </p:grpSp>
      <p:grpSp>
        <p:nvGrpSpPr>
          <p:cNvPr id="132" name="Group 131">
            <a:extLst>
              <a:ext uri="{FF2B5EF4-FFF2-40B4-BE49-F238E27FC236}">
                <a16:creationId xmlns:a16="http://schemas.microsoft.com/office/drawing/2014/main" id="{4FF1810D-873F-411B-B515-8A9EEEA8D0BB}"/>
              </a:ext>
            </a:extLst>
          </p:cNvPr>
          <p:cNvGrpSpPr/>
          <p:nvPr/>
        </p:nvGrpSpPr>
        <p:grpSpPr>
          <a:xfrm>
            <a:off x="7057451" y="2111669"/>
            <a:ext cx="1861200" cy="311040"/>
            <a:chOff x="7057451" y="2111669"/>
            <a:chExt cx="1861200" cy="311040"/>
          </a:xfrm>
        </p:grpSpPr>
        <mc:AlternateContent xmlns:mc="http://schemas.openxmlformats.org/markup-compatibility/2006" xmlns:p14="http://schemas.microsoft.com/office/powerpoint/2010/main">
          <mc:Choice Requires="p14">
            <p:contentPart p14:bwMode="auto" r:id="rId156">
              <p14:nvContentPartPr>
                <p14:cNvPr id="118" name="Ink 117">
                  <a:extLst>
                    <a:ext uri="{FF2B5EF4-FFF2-40B4-BE49-F238E27FC236}">
                      <a16:creationId xmlns:a16="http://schemas.microsoft.com/office/drawing/2014/main" id="{1A105889-8293-47EB-A401-236C2C2C9689}"/>
                    </a:ext>
                  </a:extLst>
                </p14:cNvPr>
                <p14:cNvContentPartPr/>
                <p14:nvPr/>
              </p14:nvContentPartPr>
              <p14:xfrm>
                <a:off x="7057451" y="2258909"/>
                <a:ext cx="205200" cy="157320"/>
              </p14:xfrm>
            </p:contentPart>
          </mc:Choice>
          <mc:Fallback xmlns="">
            <p:pic>
              <p:nvPicPr>
                <p:cNvPr id="118" name="Ink 117">
                  <a:extLst>
                    <a:ext uri="{FF2B5EF4-FFF2-40B4-BE49-F238E27FC236}">
                      <a16:creationId xmlns:a16="http://schemas.microsoft.com/office/drawing/2014/main" id="{1A105889-8293-47EB-A401-236C2C2C9689}"/>
                    </a:ext>
                  </a:extLst>
                </p:cNvPr>
                <p:cNvPicPr/>
                <p:nvPr/>
              </p:nvPicPr>
              <p:blipFill>
                <a:blip r:embed="rId157"/>
                <a:stretch>
                  <a:fillRect/>
                </a:stretch>
              </p:blipFill>
              <p:spPr>
                <a:xfrm>
                  <a:off x="7039811" y="2241269"/>
                  <a:ext cx="240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9" name="Ink 118">
                  <a:extLst>
                    <a:ext uri="{FF2B5EF4-FFF2-40B4-BE49-F238E27FC236}">
                      <a16:creationId xmlns:a16="http://schemas.microsoft.com/office/drawing/2014/main" id="{DBB645E6-557E-49D0-8505-B7F3E182C015}"/>
                    </a:ext>
                  </a:extLst>
                </p14:cNvPr>
                <p14:cNvContentPartPr/>
                <p14:nvPr/>
              </p14:nvContentPartPr>
              <p14:xfrm>
                <a:off x="7359491" y="2171429"/>
                <a:ext cx="10080" cy="230760"/>
              </p14:xfrm>
            </p:contentPart>
          </mc:Choice>
          <mc:Fallback xmlns="">
            <p:pic>
              <p:nvPicPr>
                <p:cNvPr id="119" name="Ink 118">
                  <a:extLst>
                    <a:ext uri="{FF2B5EF4-FFF2-40B4-BE49-F238E27FC236}">
                      <a16:creationId xmlns:a16="http://schemas.microsoft.com/office/drawing/2014/main" id="{DBB645E6-557E-49D0-8505-B7F3E182C015}"/>
                    </a:ext>
                  </a:extLst>
                </p:cNvPr>
                <p:cNvPicPr/>
                <p:nvPr/>
              </p:nvPicPr>
              <p:blipFill>
                <a:blip r:embed="rId159"/>
                <a:stretch>
                  <a:fillRect/>
                </a:stretch>
              </p:blipFill>
              <p:spPr>
                <a:xfrm>
                  <a:off x="7341851" y="2153429"/>
                  <a:ext cx="45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0" name="Ink 119">
                  <a:extLst>
                    <a:ext uri="{FF2B5EF4-FFF2-40B4-BE49-F238E27FC236}">
                      <a16:creationId xmlns:a16="http://schemas.microsoft.com/office/drawing/2014/main" id="{785F0AD4-39EE-4405-B0EB-37E6C3550028}"/>
                    </a:ext>
                  </a:extLst>
                </p14:cNvPr>
                <p14:cNvContentPartPr/>
                <p14:nvPr/>
              </p14:nvContentPartPr>
              <p14:xfrm>
                <a:off x="7387571" y="2211389"/>
                <a:ext cx="136800" cy="200520"/>
              </p14:xfrm>
            </p:contentPart>
          </mc:Choice>
          <mc:Fallback xmlns="">
            <p:pic>
              <p:nvPicPr>
                <p:cNvPr id="120" name="Ink 119">
                  <a:extLst>
                    <a:ext uri="{FF2B5EF4-FFF2-40B4-BE49-F238E27FC236}">
                      <a16:creationId xmlns:a16="http://schemas.microsoft.com/office/drawing/2014/main" id="{785F0AD4-39EE-4405-B0EB-37E6C3550028}"/>
                    </a:ext>
                  </a:extLst>
                </p:cNvPr>
                <p:cNvPicPr/>
                <p:nvPr/>
              </p:nvPicPr>
              <p:blipFill>
                <a:blip r:embed="rId161"/>
                <a:stretch>
                  <a:fillRect/>
                </a:stretch>
              </p:blipFill>
              <p:spPr>
                <a:xfrm>
                  <a:off x="7369931" y="2193389"/>
                  <a:ext cx="1724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1" name="Ink 120">
                  <a:extLst>
                    <a:ext uri="{FF2B5EF4-FFF2-40B4-BE49-F238E27FC236}">
                      <a16:creationId xmlns:a16="http://schemas.microsoft.com/office/drawing/2014/main" id="{755F20BE-E7E8-44AD-B4AA-2980F3F5559E}"/>
                    </a:ext>
                  </a:extLst>
                </p14:cNvPr>
                <p14:cNvContentPartPr/>
                <p14:nvPr/>
              </p14:nvContentPartPr>
              <p14:xfrm>
                <a:off x="7600331" y="2260709"/>
                <a:ext cx="123480" cy="10080"/>
              </p14:xfrm>
            </p:contentPart>
          </mc:Choice>
          <mc:Fallback xmlns="">
            <p:pic>
              <p:nvPicPr>
                <p:cNvPr id="121" name="Ink 120">
                  <a:extLst>
                    <a:ext uri="{FF2B5EF4-FFF2-40B4-BE49-F238E27FC236}">
                      <a16:creationId xmlns:a16="http://schemas.microsoft.com/office/drawing/2014/main" id="{755F20BE-E7E8-44AD-B4AA-2980F3F5559E}"/>
                    </a:ext>
                  </a:extLst>
                </p:cNvPr>
                <p:cNvPicPr/>
                <p:nvPr/>
              </p:nvPicPr>
              <p:blipFill>
                <a:blip r:embed="rId163"/>
                <a:stretch>
                  <a:fillRect/>
                </a:stretch>
              </p:blipFill>
              <p:spPr>
                <a:xfrm>
                  <a:off x="7582691" y="2242709"/>
                  <a:ext cx="159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2" name="Ink 121">
                  <a:extLst>
                    <a:ext uri="{FF2B5EF4-FFF2-40B4-BE49-F238E27FC236}">
                      <a16:creationId xmlns:a16="http://schemas.microsoft.com/office/drawing/2014/main" id="{0C7662F3-83CC-4910-92CE-881977CDCCA5}"/>
                    </a:ext>
                  </a:extLst>
                </p14:cNvPr>
                <p14:cNvContentPartPr/>
                <p14:nvPr/>
              </p14:nvContentPartPr>
              <p14:xfrm>
                <a:off x="7623371" y="2306069"/>
                <a:ext cx="101160" cy="9000"/>
              </p14:xfrm>
            </p:contentPart>
          </mc:Choice>
          <mc:Fallback xmlns="">
            <p:pic>
              <p:nvPicPr>
                <p:cNvPr id="122" name="Ink 121">
                  <a:extLst>
                    <a:ext uri="{FF2B5EF4-FFF2-40B4-BE49-F238E27FC236}">
                      <a16:creationId xmlns:a16="http://schemas.microsoft.com/office/drawing/2014/main" id="{0C7662F3-83CC-4910-92CE-881977CDCCA5}"/>
                    </a:ext>
                  </a:extLst>
                </p:cNvPr>
                <p:cNvPicPr/>
                <p:nvPr/>
              </p:nvPicPr>
              <p:blipFill>
                <a:blip r:embed="rId165"/>
                <a:stretch>
                  <a:fillRect/>
                </a:stretch>
              </p:blipFill>
              <p:spPr>
                <a:xfrm>
                  <a:off x="7605371" y="2288069"/>
                  <a:ext cx="1368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3" name="Ink 122">
                  <a:extLst>
                    <a:ext uri="{FF2B5EF4-FFF2-40B4-BE49-F238E27FC236}">
                      <a16:creationId xmlns:a16="http://schemas.microsoft.com/office/drawing/2014/main" id="{13AF87AC-7EEB-4489-85AD-51A00B63F2B6}"/>
                    </a:ext>
                  </a:extLst>
                </p14:cNvPr>
                <p14:cNvContentPartPr/>
                <p14:nvPr/>
              </p14:nvContentPartPr>
              <p14:xfrm>
                <a:off x="7844771" y="2258549"/>
                <a:ext cx="93240" cy="14760"/>
              </p14:xfrm>
            </p:contentPart>
          </mc:Choice>
          <mc:Fallback xmlns="">
            <p:pic>
              <p:nvPicPr>
                <p:cNvPr id="123" name="Ink 122">
                  <a:extLst>
                    <a:ext uri="{FF2B5EF4-FFF2-40B4-BE49-F238E27FC236}">
                      <a16:creationId xmlns:a16="http://schemas.microsoft.com/office/drawing/2014/main" id="{13AF87AC-7EEB-4489-85AD-51A00B63F2B6}"/>
                    </a:ext>
                  </a:extLst>
                </p:cNvPr>
                <p:cNvPicPr/>
                <p:nvPr/>
              </p:nvPicPr>
              <p:blipFill>
                <a:blip r:embed="rId167"/>
                <a:stretch>
                  <a:fillRect/>
                </a:stretch>
              </p:blipFill>
              <p:spPr>
                <a:xfrm>
                  <a:off x="7826771" y="2240549"/>
                  <a:ext cx="1288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4" name="Ink 123">
                  <a:extLst>
                    <a:ext uri="{FF2B5EF4-FFF2-40B4-BE49-F238E27FC236}">
                      <a16:creationId xmlns:a16="http://schemas.microsoft.com/office/drawing/2014/main" id="{C45D2815-E5A6-43B4-80C7-EA9EEDE142B8}"/>
                    </a:ext>
                  </a:extLst>
                </p14:cNvPr>
                <p14:cNvContentPartPr/>
                <p14:nvPr/>
              </p14:nvContentPartPr>
              <p14:xfrm>
                <a:off x="8005691" y="2111669"/>
                <a:ext cx="30240" cy="274320"/>
              </p14:xfrm>
            </p:contentPart>
          </mc:Choice>
          <mc:Fallback xmlns="">
            <p:pic>
              <p:nvPicPr>
                <p:cNvPr id="124" name="Ink 123">
                  <a:extLst>
                    <a:ext uri="{FF2B5EF4-FFF2-40B4-BE49-F238E27FC236}">
                      <a16:creationId xmlns:a16="http://schemas.microsoft.com/office/drawing/2014/main" id="{C45D2815-E5A6-43B4-80C7-EA9EEDE142B8}"/>
                    </a:ext>
                  </a:extLst>
                </p:cNvPr>
                <p:cNvPicPr/>
                <p:nvPr/>
              </p:nvPicPr>
              <p:blipFill>
                <a:blip r:embed="rId169"/>
                <a:stretch>
                  <a:fillRect/>
                </a:stretch>
              </p:blipFill>
              <p:spPr>
                <a:xfrm>
                  <a:off x="7988051" y="2093669"/>
                  <a:ext cx="658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5" name="Ink 124">
                  <a:extLst>
                    <a:ext uri="{FF2B5EF4-FFF2-40B4-BE49-F238E27FC236}">
                      <a16:creationId xmlns:a16="http://schemas.microsoft.com/office/drawing/2014/main" id="{FAE5C36D-47E4-48D0-9D39-14BDBD99BC42}"/>
                    </a:ext>
                  </a:extLst>
                </p14:cNvPr>
                <p14:cNvContentPartPr/>
                <p14:nvPr/>
              </p14:nvContentPartPr>
              <p14:xfrm>
                <a:off x="8118731" y="2142269"/>
                <a:ext cx="114480" cy="230760"/>
              </p14:xfrm>
            </p:contentPart>
          </mc:Choice>
          <mc:Fallback xmlns="">
            <p:pic>
              <p:nvPicPr>
                <p:cNvPr id="125" name="Ink 124">
                  <a:extLst>
                    <a:ext uri="{FF2B5EF4-FFF2-40B4-BE49-F238E27FC236}">
                      <a16:creationId xmlns:a16="http://schemas.microsoft.com/office/drawing/2014/main" id="{FAE5C36D-47E4-48D0-9D39-14BDBD99BC42}"/>
                    </a:ext>
                  </a:extLst>
                </p:cNvPr>
                <p:cNvPicPr/>
                <p:nvPr/>
              </p:nvPicPr>
              <p:blipFill>
                <a:blip r:embed="rId171"/>
                <a:stretch>
                  <a:fillRect/>
                </a:stretch>
              </p:blipFill>
              <p:spPr>
                <a:xfrm>
                  <a:off x="8100731" y="2124629"/>
                  <a:ext cx="1501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6" name="Ink 125">
                  <a:extLst>
                    <a:ext uri="{FF2B5EF4-FFF2-40B4-BE49-F238E27FC236}">
                      <a16:creationId xmlns:a16="http://schemas.microsoft.com/office/drawing/2014/main" id="{E5BE26A5-524C-4132-A1DC-35B0039DC8EC}"/>
                    </a:ext>
                  </a:extLst>
                </p14:cNvPr>
                <p14:cNvContentPartPr/>
                <p14:nvPr/>
              </p14:nvContentPartPr>
              <p14:xfrm>
                <a:off x="8273171" y="2131109"/>
                <a:ext cx="148680" cy="270720"/>
              </p14:xfrm>
            </p:contentPart>
          </mc:Choice>
          <mc:Fallback xmlns="">
            <p:pic>
              <p:nvPicPr>
                <p:cNvPr id="126" name="Ink 125">
                  <a:extLst>
                    <a:ext uri="{FF2B5EF4-FFF2-40B4-BE49-F238E27FC236}">
                      <a16:creationId xmlns:a16="http://schemas.microsoft.com/office/drawing/2014/main" id="{E5BE26A5-524C-4132-A1DC-35B0039DC8EC}"/>
                    </a:ext>
                  </a:extLst>
                </p:cNvPr>
                <p:cNvPicPr/>
                <p:nvPr/>
              </p:nvPicPr>
              <p:blipFill>
                <a:blip r:embed="rId173"/>
                <a:stretch>
                  <a:fillRect/>
                </a:stretch>
              </p:blipFill>
              <p:spPr>
                <a:xfrm>
                  <a:off x="8255531" y="2113469"/>
                  <a:ext cx="1843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7" name="Ink 126">
                  <a:extLst>
                    <a:ext uri="{FF2B5EF4-FFF2-40B4-BE49-F238E27FC236}">
                      <a16:creationId xmlns:a16="http://schemas.microsoft.com/office/drawing/2014/main" id="{FB80BACB-338A-4FAC-B89B-7EF909B3BF03}"/>
                    </a:ext>
                  </a:extLst>
                </p14:cNvPr>
                <p14:cNvContentPartPr/>
                <p14:nvPr/>
              </p14:nvContentPartPr>
              <p14:xfrm>
                <a:off x="8462531" y="2134709"/>
                <a:ext cx="116280" cy="248400"/>
              </p14:xfrm>
            </p:contentPart>
          </mc:Choice>
          <mc:Fallback xmlns="">
            <p:pic>
              <p:nvPicPr>
                <p:cNvPr id="127" name="Ink 126">
                  <a:extLst>
                    <a:ext uri="{FF2B5EF4-FFF2-40B4-BE49-F238E27FC236}">
                      <a16:creationId xmlns:a16="http://schemas.microsoft.com/office/drawing/2014/main" id="{FB80BACB-338A-4FAC-B89B-7EF909B3BF03}"/>
                    </a:ext>
                  </a:extLst>
                </p:cNvPr>
                <p:cNvPicPr/>
                <p:nvPr/>
              </p:nvPicPr>
              <p:blipFill>
                <a:blip r:embed="rId175"/>
                <a:stretch>
                  <a:fillRect/>
                </a:stretch>
              </p:blipFill>
              <p:spPr>
                <a:xfrm>
                  <a:off x="8444531" y="2117069"/>
                  <a:ext cx="151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0" name="Ink 129">
                  <a:extLst>
                    <a:ext uri="{FF2B5EF4-FFF2-40B4-BE49-F238E27FC236}">
                      <a16:creationId xmlns:a16="http://schemas.microsoft.com/office/drawing/2014/main" id="{B16B301F-4F8B-48C8-87E0-9DDD1C7321A8}"/>
                    </a:ext>
                  </a:extLst>
                </p14:cNvPr>
                <p14:cNvContentPartPr/>
                <p14:nvPr/>
              </p14:nvContentPartPr>
              <p14:xfrm>
                <a:off x="8620931" y="2359709"/>
                <a:ext cx="29160" cy="63000"/>
              </p14:xfrm>
            </p:contentPart>
          </mc:Choice>
          <mc:Fallback xmlns="">
            <p:pic>
              <p:nvPicPr>
                <p:cNvPr id="130" name="Ink 129">
                  <a:extLst>
                    <a:ext uri="{FF2B5EF4-FFF2-40B4-BE49-F238E27FC236}">
                      <a16:creationId xmlns:a16="http://schemas.microsoft.com/office/drawing/2014/main" id="{B16B301F-4F8B-48C8-87E0-9DDD1C7321A8}"/>
                    </a:ext>
                  </a:extLst>
                </p:cNvPr>
                <p:cNvPicPr/>
                <p:nvPr/>
              </p:nvPicPr>
              <p:blipFill>
                <a:blip r:embed="rId177"/>
                <a:stretch>
                  <a:fillRect/>
                </a:stretch>
              </p:blipFill>
              <p:spPr>
                <a:xfrm>
                  <a:off x="8602931" y="2342069"/>
                  <a:ext cx="64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1" name="Ink 130">
                  <a:extLst>
                    <a:ext uri="{FF2B5EF4-FFF2-40B4-BE49-F238E27FC236}">
                      <a16:creationId xmlns:a16="http://schemas.microsoft.com/office/drawing/2014/main" id="{0B1FD606-2FF8-4EAB-82C2-A9F4EBC1D7BF}"/>
                    </a:ext>
                  </a:extLst>
                </p14:cNvPr>
                <p14:cNvContentPartPr/>
                <p14:nvPr/>
              </p14:nvContentPartPr>
              <p14:xfrm>
                <a:off x="8790131" y="2166749"/>
                <a:ext cx="128520" cy="246240"/>
              </p14:xfrm>
            </p:contentPart>
          </mc:Choice>
          <mc:Fallback xmlns="">
            <p:pic>
              <p:nvPicPr>
                <p:cNvPr id="131" name="Ink 130">
                  <a:extLst>
                    <a:ext uri="{FF2B5EF4-FFF2-40B4-BE49-F238E27FC236}">
                      <a16:creationId xmlns:a16="http://schemas.microsoft.com/office/drawing/2014/main" id="{0B1FD606-2FF8-4EAB-82C2-A9F4EBC1D7BF}"/>
                    </a:ext>
                  </a:extLst>
                </p:cNvPr>
                <p:cNvPicPr/>
                <p:nvPr/>
              </p:nvPicPr>
              <p:blipFill>
                <a:blip r:embed="rId179"/>
                <a:stretch>
                  <a:fillRect/>
                </a:stretch>
              </p:blipFill>
              <p:spPr>
                <a:xfrm>
                  <a:off x="8772491" y="2148749"/>
                  <a:ext cx="164160" cy="28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33" name="Ink 132">
                <a:extLst>
                  <a:ext uri="{FF2B5EF4-FFF2-40B4-BE49-F238E27FC236}">
                    <a16:creationId xmlns:a16="http://schemas.microsoft.com/office/drawing/2014/main" id="{9F51F15B-277E-4A20-8B61-1DCD05353D49}"/>
                  </a:ext>
                </a:extLst>
              </p14:cNvPr>
              <p14:cNvContentPartPr/>
              <p14:nvPr/>
            </p14:nvContentPartPr>
            <p14:xfrm>
              <a:off x="1478531" y="2744909"/>
              <a:ext cx="198720" cy="212040"/>
            </p14:xfrm>
          </p:contentPart>
        </mc:Choice>
        <mc:Fallback xmlns="">
          <p:pic>
            <p:nvPicPr>
              <p:cNvPr id="133" name="Ink 132">
                <a:extLst>
                  <a:ext uri="{FF2B5EF4-FFF2-40B4-BE49-F238E27FC236}">
                    <a16:creationId xmlns:a16="http://schemas.microsoft.com/office/drawing/2014/main" id="{9F51F15B-277E-4A20-8B61-1DCD05353D49}"/>
                  </a:ext>
                </a:extLst>
              </p:cNvPr>
              <p:cNvPicPr/>
              <p:nvPr/>
            </p:nvPicPr>
            <p:blipFill>
              <a:blip r:embed="rId181"/>
              <a:stretch>
                <a:fillRect/>
              </a:stretch>
            </p:blipFill>
            <p:spPr>
              <a:xfrm>
                <a:off x="1460891" y="2727269"/>
                <a:ext cx="234360" cy="247680"/>
              </a:xfrm>
              <a:prstGeom prst="rect">
                <a:avLst/>
              </a:prstGeom>
            </p:spPr>
          </p:pic>
        </mc:Fallback>
      </mc:AlternateContent>
      <p:grpSp>
        <p:nvGrpSpPr>
          <p:cNvPr id="139" name="Group 138">
            <a:extLst>
              <a:ext uri="{FF2B5EF4-FFF2-40B4-BE49-F238E27FC236}">
                <a16:creationId xmlns:a16="http://schemas.microsoft.com/office/drawing/2014/main" id="{C036CD68-69A2-41E9-865B-1490D4E82C00}"/>
              </a:ext>
            </a:extLst>
          </p:cNvPr>
          <p:cNvGrpSpPr/>
          <p:nvPr/>
        </p:nvGrpSpPr>
        <p:grpSpPr>
          <a:xfrm>
            <a:off x="2383211" y="2750309"/>
            <a:ext cx="114480" cy="176760"/>
            <a:chOff x="2383211" y="2750309"/>
            <a:chExt cx="114480" cy="176760"/>
          </a:xfrm>
        </p:grpSpPr>
        <mc:AlternateContent xmlns:mc="http://schemas.openxmlformats.org/markup-compatibility/2006" xmlns:p14="http://schemas.microsoft.com/office/powerpoint/2010/main">
          <mc:Choice Requires="p14">
            <p:contentPart p14:bwMode="auto" r:id="rId182">
              <p14:nvContentPartPr>
                <p14:cNvPr id="134" name="Ink 133">
                  <a:extLst>
                    <a:ext uri="{FF2B5EF4-FFF2-40B4-BE49-F238E27FC236}">
                      <a16:creationId xmlns:a16="http://schemas.microsoft.com/office/drawing/2014/main" id="{BDE60EC8-F61B-480C-B771-5B9B2819E3E1}"/>
                    </a:ext>
                  </a:extLst>
                </p14:cNvPr>
                <p14:cNvContentPartPr/>
                <p14:nvPr/>
              </p14:nvContentPartPr>
              <p14:xfrm>
                <a:off x="2418851" y="2750309"/>
                <a:ext cx="19800" cy="176760"/>
              </p14:xfrm>
            </p:contentPart>
          </mc:Choice>
          <mc:Fallback xmlns="">
            <p:pic>
              <p:nvPicPr>
                <p:cNvPr id="134" name="Ink 133">
                  <a:extLst>
                    <a:ext uri="{FF2B5EF4-FFF2-40B4-BE49-F238E27FC236}">
                      <a16:creationId xmlns:a16="http://schemas.microsoft.com/office/drawing/2014/main" id="{BDE60EC8-F61B-480C-B771-5B9B2819E3E1}"/>
                    </a:ext>
                  </a:extLst>
                </p:cNvPr>
                <p:cNvPicPr/>
                <p:nvPr/>
              </p:nvPicPr>
              <p:blipFill>
                <a:blip r:embed="rId183"/>
                <a:stretch>
                  <a:fillRect/>
                </a:stretch>
              </p:blipFill>
              <p:spPr>
                <a:xfrm>
                  <a:off x="2400851" y="2732309"/>
                  <a:ext cx="554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 name="Ink 134">
                  <a:extLst>
                    <a:ext uri="{FF2B5EF4-FFF2-40B4-BE49-F238E27FC236}">
                      <a16:creationId xmlns:a16="http://schemas.microsoft.com/office/drawing/2014/main" id="{846BA011-7FB4-4B24-AF05-D6CB4C124430}"/>
                    </a:ext>
                  </a:extLst>
                </p14:cNvPr>
                <p14:cNvContentPartPr/>
                <p14:nvPr/>
              </p14:nvContentPartPr>
              <p14:xfrm>
                <a:off x="2383211" y="2833469"/>
                <a:ext cx="114480" cy="29520"/>
              </p14:xfrm>
            </p:contentPart>
          </mc:Choice>
          <mc:Fallback xmlns="">
            <p:pic>
              <p:nvPicPr>
                <p:cNvPr id="135" name="Ink 134">
                  <a:extLst>
                    <a:ext uri="{FF2B5EF4-FFF2-40B4-BE49-F238E27FC236}">
                      <a16:creationId xmlns:a16="http://schemas.microsoft.com/office/drawing/2014/main" id="{846BA011-7FB4-4B24-AF05-D6CB4C124430}"/>
                    </a:ext>
                  </a:extLst>
                </p:cNvPr>
                <p:cNvPicPr/>
                <p:nvPr/>
              </p:nvPicPr>
              <p:blipFill>
                <a:blip r:embed="rId185"/>
                <a:stretch>
                  <a:fillRect/>
                </a:stretch>
              </p:blipFill>
              <p:spPr>
                <a:xfrm>
                  <a:off x="2365211" y="2815469"/>
                  <a:ext cx="150120" cy="65160"/>
                </a:xfrm>
                <a:prstGeom prst="rect">
                  <a:avLst/>
                </a:prstGeom>
              </p:spPr>
            </p:pic>
          </mc:Fallback>
        </mc:AlternateContent>
      </p:grpSp>
      <p:grpSp>
        <p:nvGrpSpPr>
          <p:cNvPr id="138" name="Group 137">
            <a:extLst>
              <a:ext uri="{FF2B5EF4-FFF2-40B4-BE49-F238E27FC236}">
                <a16:creationId xmlns:a16="http://schemas.microsoft.com/office/drawing/2014/main" id="{30FE98B9-BB73-44CD-B1F8-C618D753F175}"/>
              </a:ext>
            </a:extLst>
          </p:cNvPr>
          <p:cNvGrpSpPr/>
          <p:nvPr/>
        </p:nvGrpSpPr>
        <p:grpSpPr>
          <a:xfrm>
            <a:off x="2793971" y="2728349"/>
            <a:ext cx="433800" cy="267480"/>
            <a:chOff x="2793971" y="2728349"/>
            <a:chExt cx="433800" cy="267480"/>
          </a:xfrm>
        </p:grpSpPr>
        <mc:AlternateContent xmlns:mc="http://schemas.openxmlformats.org/markup-compatibility/2006" xmlns:p14="http://schemas.microsoft.com/office/powerpoint/2010/main">
          <mc:Choice Requires="p14">
            <p:contentPart p14:bwMode="auto" r:id="rId186">
              <p14:nvContentPartPr>
                <p14:cNvPr id="136" name="Ink 135">
                  <a:extLst>
                    <a:ext uri="{FF2B5EF4-FFF2-40B4-BE49-F238E27FC236}">
                      <a16:creationId xmlns:a16="http://schemas.microsoft.com/office/drawing/2014/main" id="{69359882-3493-4331-BCF5-5754410C7705}"/>
                    </a:ext>
                  </a:extLst>
                </p14:cNvPr>
                <p14:cNvContentPartPr/>
                <p14:nvPr/>
              </p14:nvContentPartPr>
              <p14:xfrm>
                <a:off x="2793971" y="2728349"/>
                <a:ext cx="181440" cy="227160"/>
              </p14:xfrm>
            </p:contentPart>
          </mc:Choice>
          <mc:Fallback xmlns="">
            <p:pic>
              <p:nvPicPr>
                <p:cNvPr id="136" name="Ink 135">
                  <a:extLst>
                    <a:ext uri="{FF2B5EF4-FFF2-40B4-BE49-F238E27FC236}">
                      <a16:creationId xmlns:a16="http://schemas.microsoft.com/office/drawing/2014/main" id="{69359882-3493-4331-BCF5-5754410C7705}"/>
                    </a:ext>
                  </a:extLst>
                </p:cNvPr>
                <p:cNvPicPr/>
                <p:nvPr/>
              </p:nvPicPr>
              <p:blipFill>
                <a:blip r:embed="rId187"/>
                <a:stretch>
                  <a:fillRect/>
                </a:stretch>
              </p:blipFill>
              <p:spPr>
                <a:xfrm>
                  <a:off x="2775971" y="2710349"/>
                  <a:ext cx="217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7" name="Ink 136">
                  <a:extLst>
                    <a:ext uri="{FF2B5EF4-FFF2-40B4-BE49-F238E27FC236}">
                      <a16:creationId xmlns:a16="http://schemas.microsoft.com/office/drawing/2014/main" id="{EFEA59D3-C49E-4028-AF66-79CFB716D8B7}"/>
                    </a:ext>
                  </a:extLst>
                </p14:cNvPr>
                <p14:cNvContentPartPr/>
                <p14:nvPr/>
              </p14:nvContentPartPr>
              <p14:xfrm>
                <a:off x="3085931" y="2857229"/>
                <a:ext cx="141840" cy="138600"/>
              </p14:xfrm>
            </p:contentPart>
          </mc:Choice>
          <mc:Fallback xmlns="">
            <p:pic>
              <p:nvPicPr>
                <p:cNvPr id="137" name="Ink 136">
                  <a:extLst>
                    <a:ext uri="{FF2B5EF4-FFF2-40B4-BE49-F238E27FC236}">
                      <a16:creationId xmlns:a16="http://schemas.microsoft.com/office/drawing/2014/main" id="{EFEA59D3-C49E-4028-AF66-79CFB716D8B7}"/>
                    </a:ext>
                  </a:extLst>
                </p:cNvPr>
                <p:cNvPicPr/>
                <p:nvPr/>
              </p:nvPicPr>
              <p:blipFill>
                <a:blip r:embed="rId189"/>
                <a:stretch>
                  <a:fillRect/>
                </a:stretch>
              </p:blipFill>
              <p:spPr>
                <a:xfrm>
                  <a:off x="3068291" y="2839589"/>
                  <a:ext cx="177480" cy="174240"/>
                </a:xfrm>
                <a:prstGeom prst="rect">
                  <a:avLst/>
                </a:prstGeom>
              </p:spPr>
            </p:pic>
          </mc:Fallback>
        </mc:AlternateContent>
      </p:grpSp>
      <p:grpSp>
        <p:nvGrpSpPr>
          <p:cNvPr id="142" name="Group 141">
            <a:extLst>
              <a:ext uri="{FF2B5EF4-FFF2-40B4-BE49-F238E27FC236}">
                <a16:creationId xmlns:a16="http://schemas.microsoft.com/office/drawing/2014/main" id="{7C889AD2-D0AB-4507-B2E9-ECF07A0DD595}"/>
              </a:ext>
            </a:extLst>
          </p:cNvPr>
          <p:cNvGrpSpPr/>
          <p:nvPr/>
        </p:nvGrpSpPr>
        <p:grpSpPr>
          <a:xfrm>
            <a:off x="3868211" y="2729789"/>
            <a:ext cx="447840" cy="174960"/>
            <a:chOff x="3868211" y="2729789"/>
            <a:chExt cx="447840" cy="174960"/>
          </a:xfrm>
        </p:grpSpPr>
        <mc:AlternateContent xmlns:mc="http://schemas.openxmlformats.org/markup-compatibility/2006" xmlns:p14="http://schemas.microsoft.com/office/powerpoint/2010/main">
          <mc:Choice Requires="p14">
            <p:contentPart p14:bwMode="auto" r:id="rId190">
              <p14:nvContentPartPr>
                <p14:cNvPr id="140" name="Ink 139">
                  <a:extLst>
                    <a:ext uri="{FF2B5EF4-FFF2-40B4-BE49-F238E27FC236}">
                      <a16:creationId xmlns:a16="http://schemas.microsoft.com/office/drawing/2014/main" id="{DC6319DC-44CD-46A0-9886-75E87DD8C488}"/>
                    </a:ext>
                  </a:extLst>
                </p14:cNvPr>
                <p14:cNvContentPartPr/>
                <p14:nvPr/>
              </p14:nvContentPartPr>
              <p14:xfrm>
                <a:off x="3868211" y="2802869"/>
                <a:ext cx="416160" cy="52560"/>
              </p14:xfrm>
            </p:contentPart>
          </mc:Choice>
          <mc:Fallback xmlns="">
            <p:pic>
              <p:nvPicPr>
                <p:cNvPr id="140" name="Ink 139">
                  <a:extLst>
                    <a:ext uri="{FF2B5EF4-FFF2-40B4-BE49-F238E27FC236}">
                      <a16:creationId xmlns:a16="http://schemas.microsoft.com/office/drawing/2014/main" id="{DC6319DC-44CD-46A0-9886-75E87DD8C488}"/>
                    </a:ext>
                  </a:extLst>
                </p:cNvPr>
                <p:cNvPicPr/>
                <p:nvPr/>
              </p:nvPicPr>
              <p:blipFill>
                <a:blip r:embed="rId191"/>
                <a:stretch>
                  <a:fillRect/>
                </a:stretch>
              </p:blipFill>
              <p:spPr>
                <a:xfrm>
                  <a:off x="3850211" y="2785229"/>
                  <a:ext cx="4518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 name="Ink 140">
                  <a:extLst>
                    <a:ext uri="{FF2B5EF4-FFF2-40B4-BE49-F238E27FC236}">
                      <a16:creationId xmlns:a16="http://schemas.microsoft.com/office/drawing/2014/main" id="{C39CDAE7-3EE4-462A-9644-EEFB05E5027B}"/>
                    </a:ext>
                  </a:extLst>
                </p14:cNvPr>
                <p14:cNvContentPartPr/>
                <p14:nvPr/>
              </p14:nvContentPartPr>
              <p14:xfrm>
                <a:off x="4202651" y="2729789"/>
                <a:ext cx="113400" cy="174960"/>
              </p14:xfrm>
            </p:contentPart>
          </mc:Choice>
          <mc:Fallback xmlns="">
            <p:pic>
              <p:nvPicPr>
                <p:cNvPr id="141" name="Ink 140">
                  <a:extLst>
                    <a:ext uri="{FF2B5EF4-FFF2-40B4-BE49-F238E27FC236}">
                      <a16:creationId xmlns:a16="http://schemas.microsoft.com/office/drawing/2014/main" id="{C39CDAE7-3EE4-462A-9644-EEFB05E5027B}"/>
                    </a:ext>
                  </a:extLst>
                </p:cNvPr>
                <p:cNvPicPr/>
                <p:nvPr/>
              </p:nvPicPr>
              <p:blipFill>
                <a:blip r:embed="rId193"/>
                <a:stretch>
                  <a:fillRect/>
                </a:stretch>
              </p:blipFill>
              <p:spPr>
                <a:xfrm>
                  <a:off x="4184651" y="2711789"/>
                  <a:ext cx="149040" cy="210600"/>
                </a:xfrm>
                <a:prstGeom prst="rect">
                  <a:avLst/>
                </a:prstGeom>
              </p:spPr>
            </p:pic>
          </mc:Fallback>
        </mc:AlternateContent>
      </p:grpSp>
      <p:grpSp>
        <p:nvGrpSpPr>
          <p:cNvPr id="146" name="Group 145">
            <a:extLst>
              <a:ext uri="{FF2B5EF4-FFF2-40B4-BE49-F238E27FC236}">
                <a16:creationId xmlns:a16="http://schemas.microsoft.com/office/drawing/2014/main" id="{35489829-CDB4-42E1-9DED-722242B8702C}"/>
              </a:ext>
            </a:extLst>
          </p:cNvPr>
          <p:cNvGrpSpPr/>
          <p:nvPr/>
        </p:nvGrpSpPr>
        <p:grpSpPr>
          <a:xfrm>
            <a:off x="4613411" y="2735549"/>
            <a:ext cx="799560" cy="263520"/>
            <a:chOff x="4613411" y="2735549"/>
            <a:chExt cx="799560" cy="263520"/>
          </a:xfrm>
        </p:grpSpPr>
        <mc:AlternateContent xmlns:mc="http://schemas.openxmlformats.org/markup-compatibility/2006" xmlns:p14="http://schemas.microsoft.com/office/powerpoint/2010/main">
          <mc:Choice Requires="p14">
            <p:contentPart p14:bwMode="auto" r:id="rId194">
              <p14:nvContentPartPr>
                <p14:cNvPr id="143" name="Ink 142">
                  <a:extLst>
                    <a:ext uri="{FF2B5EF4-FFF2-40B4-BE49-F238E27FC236}">
                      <a16:creationId xmlns:a16="http://schemas.microsoft.com/office/drawing/2014/main" id="{6449C507-6D79-43AA-95D2-3CE077EAEDEA}"/>
                    </a:ext>
                  </a:extLst>
                </p14:cNvPr>
                <p14:cNvContentPartPr/>
                <p14:nvPr/>
              </p14:nvContentPartPr>
              <p14:xfrm>
                <a:off x="4613411" y="2735549"/>
                <a:ext cx="312120" cy="246600"/>
              </p14:xfrm>
            </p:contentPart>
          </mc:Choice>
          <mc:Fallback xmlns="">
            <p:pic>
              <p:nvPicPr>
                <p:cNvPr id="143" name="Ink 142">
                  <a:extLst>
                    <a:ext uri="{FF2B5EF4-FFF2-40B4-BE49-F238E27FC236}">
                      <a16:creationId xmlns:a16="http://schemas.microsoft.com/office/drawing/2014/main" id="{6449C507-6D79-43AA-95D2-3CE077EAEDEA}"/>
                    </a:ext>
                  </a:extLst>
                </p:cNvPr>
                <p:cNvPicPr/>
                <p:nvPr/>
              </p:nvPicPr>
              <p:blipFill>
                <a:blip r:embed="rId195"/>
                <a:stretch>
                  <a:fillRect/>
                </a:stretch>
              </p:blipFill>
              <p:spPr>
                <a:xfrm>
                  <a:off x="4595771" y="2717909"/>
                  <a:ext cx="3477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4" name="Ink 143">
                  <a:extLst>
                    <a:ext uri="{FF2B5EF4-FFF2-40B4-BE49-F238E27FC236}">
                      <a16:creationId xmlns:a16="http://schemas.microsoft.com/office/drawing/2014/main" id="{A2297300-B0C4-4831-9806-6CD8618EE0A0}"/>
                    </a:ext>
                  </a:extLst>
                </p14:cNvPr>
                <p14:cNvContentPartPr/>
                <p14:nvPr/>
              </p14:nvContentPartPr>
              <p14:xfrm>
                <a:off x="4956851" y="2758589"/>
                <a:ext cx="162000" cy="191160"/>
              </p14:xfrm>
            </p:contentPart>
          </mc:Choice>
          <mc:Fallback xmlns="">
            <p:pic>
              <p:nvPicPr>
                <p:cNvPr id="144" name="Ink 143">
                  <a:extLst>
                    <a:ext uri="{FF2B5EF4-FFF2-40B4-BE49-F238E27FC236}">
                      <a16:creationId xmlns:a16="http://schemas.microsoft.com/office/drawing/2014/main" id="{A2297300-B0C4-4831-9806-6CD8618EE0A0}"/>
                    </a:ext>
                  </a:extLst>
                </p:cNvPr>
                <p:cNvPicPr/>
                <p:nvPr/>
              </p:nvPicPr>
              <p:blipFill>
                <a:blip r:embed="rId197"/>
                <a:stretch>
                  <a:fillRect/>
                </a:stretch>
              </p:blipFill>
              <p:spPr>
                <a:xfrm>
                  <a:off x="4938851" y="2740589"/>
                  <a:ext cx="197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5" name="Ink 144">
                  <a:extLst>
                    <a:ext uri="{FF2B5EF4-FFF2-40B4-BE49-F238E27FC236}">
                      <a16:creationId xmlns:a16="http://schemas.microsoft.com/office/drawing/2014/main" id="{617FF9B7-B64E-4ECE-A21C-EF1D5972F088}"/>
                    </a:ext>
                  </a:extLst>
                </p14:cNvPr>
                <p14:cNvContentPartPr/>
                <p14:nvPr/>
              </p14:nvContentPartPr>
              <p14:xfrm>
                <a:off x="5242331" y="2888549"/>
                <a:ext cx="170640" cy="110520"/>
              </p14:xfrm>
            </p:contentPart>
          </mc:Choice>
          <mc:Fallback xmlns="">
            <p:pic>
              <p:nvPicPr>
                <p:cNvPr id="145" name="Ink 144">
                  <a:extLst>
                    <a:ext uri="{FF2B5EF4-FFF2-40B4-BE49-F238E27FC236}">
                      <a16:creationId xmlns:a16="http://schemas.microsoft.com/office/drawing/2014/main" id="{617FF9B7-B64E-4ECE-A21C-EF1D5972F088}"/>
                    </a:ext>
                  </a:extLst>
                </p:cNvPr>
                <p:cNvPicPr/>
                <p:nvPr/>
              </p:nvPicPr>
              <p:blipFill>
                <a:blip r:embed="rId199"/>
                <a:stretch>
                  <a:fillRect/>
                </a:stretch>
              </p:blipFill>
              <p:spPr>
                <a:xfrm>
                  <a:off x="5224691" y="2870549"/>
                  <a:ext cx="206280" cy="146160"/>
                </a:xfrm>
                <a:prstGeom prst="rect">
                  <a:avLst/>
                </a:prstGeom>
              </p:spPr>
            </p:pic>
          </mc:Fallback>
        </mc:AlternateContent>
      </p:grpSp>
      <p:grpSp>
        <p:nvGrpSpPr>
          <p:cNvPr id="160" name="Group 159">
            <a:extLst>
              <a:ext uri="{FF2B5EF4-FFF2-40B4-BE49-F238E27FC236}">
                <a16:creationId xmlns:a16="http://schemas.microsoft.com/office/drawing/2014/main" id="{C5EF1888-B099-443D-B522-F99AC7790FF3}"/>
              </a:ext>
            </a:extLst>
          </p:cNvPr>
          <p:cNvGrpSpPr/>
          <p:nvPr/>
        </p:nvGrpSpPr>
        <p:grpSpPr>
          <a:xfrm>
            <a:off x="6999131" y="2713229"/>
            <a:ext cx="1901880" cy="272520"/>
            <a:chOff x="6999131" y="2713229"/>
            <a:chExt cx="1901880" cy="272520"/>
          </a:xfrm>
        </p:grpSpPr>
        <mc:AlternateContent xmlns:mc="http://schemas.openxmlformats.org/markup-compatibility/2006" xmlns:p14="http://schemas.microsoft.com/office/powerpoint/2010/main">
          <mc:Choice Requires="p14">
            <p:contentPart p14:bwMode="auto" r:id="rId200">
              <p14:nvContentPartPr>
                <p14:cNvPr id="147" name="Ink 146">
                  <a:extLst>
                    <a:ext uri="{FF2B5EF4-FFF2-40B4-BE49-F238E27FC236}">
                      <a16:creationId xmlns:a16="http://schemas.microsoft.com/office/drawing/2014/main" id="{70ED4F9D-3661-4474-A99C-1FE613EF5B76}"/>
                    </a:ext>
                  </a:extLst>
                </p14:cNvPr>
                <p14:cNvContentPartPr/>
                <p14:nvPr/>
              </p14:nvContentPartPr>
              <p14:xfrm>
                <a:off x="6999131" y="2835269"/>
                <a:ext cx="216360" cy="141480"/>
              </p14:xfrm>
            </p:contentPart>
          </mc:Choice>
          <mc:Fallback xmlns="">
            <p:pic>
              <p:nvPicPr>
                <p:cNvPr id="147" name="Ink 146">
                  <a:extLst>
                    <a:ext uri="{FF2B5EF4-FFF2-40B4-BE49-F238E27FC236}">
                      <a16:creationId xmlns:a16="http://schemas.microsoft.com/office/drawing/2014/main" id="{70ED4F9D-3661-4474-A99C-1FE613EF5B76}"/>
                    </a:ext>
                  </a:extLst>
                </p:cNvPr>
                <p:cNvPicPr/>
                <p:nvPr/>
              </p:nvPicPr>
              <p:blipFill>
                <a:blip r:embed="rId201"/>
                <a:stretch>
                  <a:fillRect/>
                </a:stretch>
              </p:blipFill>
              <p:spPr>
                <a:xfrm>
                  <a:off x="6981491" y="2817629"/>
                  <a:ext cx="252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Ink 147">
                  <a:extLst>
                    <a:ext uri="{FF2B5EF4-FFF2-40B4-BE49-F238E27FC236}">
                      <a16:creationId xmlns:a16="http://schemas.microsoft.com/office/drawing/2014/main" id="{54A7886A-F891-4CD7-A61F-8D635329ADB9}"/>
                    </a:ext>
                  </a:extLst>
                </p14:cNvPr>
                <p14:cNvContentPartPr/>
                <p14:nvPr/>
              </p14:nvContentPartPr>
              <p14:xfrm>
                <a:off x="7319531" y="2734829"/>
                <a:ext cx="37800" cy="226080"/>
              </p14:xfrm>
            </p:contentPart>
          </mc:Choice>
          <mc:Fallback xmlns="">
            <p:pic>
              <p:nvPicPr>
                <p:cNvPr id="148" name="Ink 147">
                  <a:extLst>
                    <a:ext uri="{FF2B5EF4-FFF2-40B4-BE49-F238E27FC236}">
                      <a16:creationId xmlns:a16="http://schemas.microsoft.com/office/drawing/2014/main" id="{54A7886A-F891-4CD7-A61F-8D635329ADB9}"/>
                    </a:ext>
                  </a:extLst>
                </p:cNvPr>
                <p:cNvPicPr/>
                <p:nvPr/>
              </p:nvPicPr>
              <p:blipFill>
                <a:blip r:embed="rId203"/>
                <a:stretch>
                  <a:fillRect/>
                </a:stretch>
              </p:blipFill>
              <p:spPr>
                <a:xfrm>
                  <a:off x="7301531" y="2716829"/>
                  <a:ext cx="734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Ink 148">
                  <a:extLst>
                    <a:ext uri="{FF2B5EF4-FFF2-40B4-BE49-F238E27FC236}">
                      <a16:creationId xmlns:a16="http://schemas.microsoft.com/office/drawing/2014/main" id="{BDEBB4A5-D523-4FD1-8DD8-6076E10419DC}"/>
                    </a:ext>
                  </a:extLst>
                </p14:cNvPr>
                <p14:cNvContentPartPr/>
                <p14:nvPr/>
              </p14:nvContentPartPr>
              <p14:xfrm>
                <a:off x="7315571" y="2775509"/>
                <a:ext cx="167040" cy="210240"/>
              </p14:xfrm>
            </p:contentPart>
          </mc:Choice>
          <mc:Fallback xmlns="">
            <p:pic>
              <p:nvPicPr>
                <p:cNvPr id="149" name="Ink 148">
                  <a:extLst>
                    <a:ext uri="{FF2B5EF4-FFF2-40B4-BE49-F238E27FC236}">
                      <a16:creationId xmlns:a16="http://schemas.microsoft.com/office/drawing/2014/main" id="{BDEBB4A5-D523-4FD1-8DD8-6076E10419DC}"/>
                    </a:ext>
                  </a:extLst>
                </p:cNvPr>
                <p:cNvPicPr/>
                <p:nvPr/>
              </p:nvPicPr>
              <p:blipFill>
                <a:blip r:embed="rId205"/>
                <a:stretch>
                  <a:fillRect/>
                </a:stretch>
              </p:blipFill>
              <p:spPr>
                <a:xfrm>
                  <a:off x="7297571" y="2757509"/>
                  <a:ext cx="202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Ink 149">
                  <a:extLst>
                    <a:ext uri="{FF2B5EF4-FFF2-40B4-BE49-F238E27FC236}">
                      <a16:creationId xmlns:a16="http://schemas.microsoft.com/office/drawing/2014/main" id="{F1EFA0BB-D1CD-4656-8D54-B06C9B294A4D}"/>
                    </a:ext>
                  </a:extLst>
                </p14:cNvPr>
                <p14:cNvContentPartPr/>
                <p14:nvPr/>
              </p14:nvContentPartPr>
              <p14:xfrm>
                <a:off x="7555691" y="2813309"/>
                <a:ext cx="151560" cy="127800"/>
              </p14:xfrm>
            </p:contentPart>
          </mc:Choice>
          <mc:Fallback xmlns="">
            <p:pic>
              <p:nvPicPr>
                <p:cNvPr id="150" name="Ink 149">
                  <a:extLst>
                    <a:ext uri="{FF2B5EF4-FFF2-40B4-BE49-F238E27FC236}">
                      <a16:creationId xmlns:a16="http://schemas.microsoft.com/office/drawing/2014/main" id="{F1EFA0BB-D1CD-4656-8D54-B06C9B294A4D}"/>
                    </a:ext>
                  </a:extLst>
                </p:cNvPr>
                <p:cNvPicPr/>
                <p:nvPr/>
              </p:nvPicPr>
              <p:blipFill>
                <a:blip r:embed="rId207"/>
                <a:stretch>
                  <a:fillRect/>
                </a:stretch>
              </p:blipFill>
              <p:spPr>
                <a:xfrm>
                  <a:off x="7537691" y="2795669"/>
                  <a:ext cx="187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2" name="Ink 151">
                  <a:extLst>
                    <a:ext uri="{FF2B5EF4-FFF2-40B4-BE49-F238E27FC236}">
                      <a16:creationId xmlns:a16="http://schemas.microsoft.com/office/drawing/2014/main" id="{624A766E-9DBE-4EEC-ABC8-A4A768616706}"/>
                    </a:ext>
                  </a:extLst>
                </p14:cNvPr>
                <p14:cNvContentPartPr/>
                <p14:nvPr/>
              </p14:nvContentPartPr>
              <p14:xfrm>
                <a:off x="7802291" y="2815109"/>
                <a:ext cx="105840" cy="44640"/>
              </p14:xfrm>
            </p:contentPart>
          </mc:Choice>
          <mc:Fallback xmlns="">
            <p:pic>
              <p:nvPicPr>
                <p:cNvPr id="152" name="Ink 151">
                  <a:extLst>
                    <a:ext uri="{FF2B5EF4-FFF2-40B4-BE49-F238E27FC236}">
                      <a16:creationId xmlns:a16="http://schemas.microsoft.com/office/drawing/2014/main" id="{624A766E-9DBE-4EEC-ABC8-A4A768616706}"/>
                    </a:ext>
                  </a:extLst>
                </p:cNvPr>
                <p:cNvPicPr/>
                <p:nvPr/>
              </p:nvPicPr>
              <p:blipFill>
                <a:blip r:embed="rId209"/>
                <a:stretch>
                  <a:fillRect/>
                </a:stretch>
              </p:blipFill>
              <p:spPr>
                <a:xfrm>
                  <a:off x="7784291" y="2797109"/>
                  <a:ext cx="141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3" name="Ink 152">
                  <a:extLst>
                    <a:ext uri="{FF2B5EF4-FFF2-40B4-BE49-F238E27FC236}">
                      <a16:creationId xmlns:a16="http://schemas.microsoft.com/office/drawing/2014/main" id="{00A9FEC8-0D5F-41C4-BD91-47F024861639}"/>
                    </a:ext>
                  </a:extLst>
                </p14:cNvPr>
                <p14:cNvContentPartPr/>
                <p14:nvPr/>
              </p14:nvContentPartPr>
              <p14:xfrm>
                <a:off x="7962131" y="2723309"/>
                <a:ext cx="189360" cy="216720"/>
              </p14:xfrm>
            </p:contentPart>
          </mc:Choice>
          <mc:Fallback xmlns="">
            <p:pic>
              <p:nvPicPr>
                <p:cNvPr id="153" name="Ink 152">
                  <a:extLst>
                    <a:ext uri="{FF2B5EF4-FFF2-40B4-BE49-F238E27FC236}">
                      <a16:creationId xmlns:a16="http://schemas.microsoft.com/office/drawing/2014/main" id="{00A9FEC8-0D5F-41C4-BD91-47F024861639}"/>
                    </a:ext>
                  </a:extLst>
                </p:cNvPr>
                <p:cNvPicPr/>
                <p:nvPr/>
              </p:nvPicPr>
              <p:blipFill>
                <a:blip r:embed="rId211"/>
                <a:stretch>
                  <a:fillRect/>
                </a:stretch>
              </p:blipFill>
              <p:spPr>
                <a:xfrm>
                  <a:off x="7944491" y="2705309"/>
                  <a:ext cx="2250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4" name="Ink 153">
                  <a:extLst>
                    <a:ext uri="{FF2B5EF4-FFF2-40B4-BE49-F238E27FC236}">
                      <a16:creationId xmlns:a16="http://schemas.microsoft.com/office/drawing/2014/main" id="{8FB495B2-EABE-4791-9E7C-9CFC3AC3DAEE}"/>
                    </a:ext>
                  </a:extLst>
                </p14:cNvPr>
                <p14:cNvContentPartPr/>
                <p14:nvPr/>
              </p14:nvContentPartPr>
              <p14:xfrm>
                <a:off x="8210171" y="2713229"/>
                <a:ext cx="119160" cy="246960"/>
              </p14:xfrm>
            </p:contentPart>
          </mc:Choice>
          <mc:Fallback xmlns="">
            <p:pic>
              <p:nvPicPr>
                <p:cNvPr id="154" name="Ink 153">
                  <a:extLst>
                    <a:ext uri="{FF2B5EF4-FFF2-40B4-BE49-F238E27FC236}">
                      <a16:creationId xmlns:a16="http://schemas.microsoft.com/office/drawing/2014/main" id="{8FB495B2-EABE-4791-9E7C-9CFC3AC3DAEE}"/>
                    </a:ext>
                  </a:extLst>
                </p:cNvPr>
                <p:cNvPicPr/>
                <p:nvPr/>
              </p:nvPicPr>
              <p:blipFill>
                <a:blip r:embed="rId213"/>
                <a:stretch>
                  <a:fillRect/>
                </a:stretch>
              </p:blipFill>
              <p:spPr>
                <a:xfrm>
                  <a:off x="8192531" y="2695589"/>
                  <a:ext cx="1548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5" name="Ink 154">
                  <a:extLst>
                    <a:ext uri="{FF2B5EF4-FFF2-40B4-BE49-F238E27FC236}">
                      <a16:creationId xmlns:a16="http://schemas.microsoft.com/office/drawing/2014/main" id="{9949A705-2756-4C59-9869-5DCAF5A36441}"/>
                    </a:ext>
                  </a:extLst>
                </p14:cNvPr>
                <p14:cNvContentPartPr/>
                <p14:nvPr/>
              </p14:nvContentPartPr>
              <p14:xfrm>
                <a:off x="8414651" y="2718269"/>
                <a:ext cx="124560" cy="218520"/>
              </p14:xfrm>
            </p:contentPart>
          </mc:Choice>
          <mc:Fallback xmlns="">
            <p:pic>
              <p:nvPicPr>
                <p:cNvPr id="155" name="Ink 154">
                  <a:extLst>
                    <a:ext uri="{FF2B5EF4-FFF2-40B4-BE49-F238E27FC236}">
                      <a16:creationId xmlns:a16="http://schemas.microsoft.com/office/drawing/2014/main" id="{9949A705-2756-4C59-9869-5DCAF5A36441}"/>
                    </a:ext>
                  </a:extLst>
                </p:cNvPr>
                <p:cNvPicPr/>
                <p:nvPr/>
              </p:nvPicPr>
              <p:blipFill>
                <a:blip r:embed="rId215"/>
                <a:stretch>
                  <a:fillRect/>
                </a:stretch>
              </p:blipFill>
              <p:spPr>
                <a:xfrm>
                  <a:off x="8397011" y="2700269"/>
                  <a:ext cx="160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7" name="Ink 156">
                  <a:extLst>
                    <a:ext uri="{FF2B5EF4-FFF2-40B4-BE49-F238E27FC236}">
                      <a16:creationId xmlns:a16="http://schemas.microsoft.com/office/drawing/2014/main" id="{9679FDCF-A29F-48CB-9437-C9E52A8F198B}"/>
                    </a:ext>
                  </a:extLst>
                </p14:cNvPr>
                <p14:cNvContentPartPr/>
                <p14:nvPr/>
              </p14:nvContentPartPr>
              <p14:xfrm>
                <a:off x="8672411" y="2920949"/>
                <a:ext cx="1440" cy="29160"/>
              </p14:xfrm>
            </p:contentPart>
          </mc:Choice>
          <mc:Fallback xmlns="">
            <p:pic>
              <p:nvPicPr>
                <p:cNvPr id="157" name="Ink 156">
                  <a:extLst>
                    <a:ext uri="{FF2B5EF4-FFF2-40B4-BE49-F238E27FC236}">
                      <a16:creationId xmlns:a16="http://schemas.microsoft.com/office/drawing/2014/main" id="{9679FDCF-A29F-48CB-9437-C9E52A8F198B}"/>
                    </a:ext>
                  </a:extLst>
                </p:cNvPr>
                <p:cNvPicPr/>
                <p:nvPr/>
              </p:nvPicPr>
              <p:blipFill>
                <a:blip r:embed="rId217"/>
                <a:stretch>
                  <a:fillRect/>
                </a:stretch>
              </p:blipFill>
              <p:spPr>
                <a:xfrm>
                  <a:off x="8654771" y="2903309"/>
                  <a:ext cx="37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8" name="Ink 157">
                  <a:extLst>
                    <a:ext uri="{FF2B5EF4-FFF2-40B4-BE49-F238E27FC236}">
                      <a16:creationId xmlns:a16="http://schemas.microsoft.com/office/drawing/2014/main" id="{13E8B58D-DA60-491A-9A96-27F0BBDD49A7}"/>
                    </a:ext>
                  </a:extLst>
                </p14:cNvPr>
                <p14:cNvContentPartPr/>
                <p14:nvPr/>
              </p14:nvContentPartPr>
              <p14:xfrm>
                <a:off x="8749451" y="2738069"/>
                <a:ext cx="92160" cy="182880"/>
              </p14:xfrm>
            </p:contentPart>
          </mc:Choice>
          <mc:Fallback xmlns="">
            <p:pic>
              <p:nvPicPr>
                <p:cNvPr id="158" name="Ink 157">
                  <a:extLst>
                    <a:ext uri="{FF2B5EF4-FFF2-40B4-BE49-F238E27FC236}">
                      <a16:creationId xmlns:a16="http://schemas.microsoft.com/office/drawing/2014/main" id="{13E8B58D-DA60-491A-9A96-27F0BBDD49A7}"/>
                    </a:ext>
                  </a:extLst>
                </p:cNvPr>
                <p:cNvPicPr/>
                <p:nvPr/>
              </p:nvPicPr>
              <p:blipFill>
                <a:blip r:embed="rId219"/>
                <a:stretch>
                  <a:fillRect/>
                </a:stretch>
              </p:blipFill>
              <p:spPr>
                <a:xfrm>
                  <a:off x="8731811" y="2720429"/>
                  <a:ext cx="1278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9" name="Ink 158">
                  <a:extLst>
                    <a:ext uri="{FF2B5EF4-FFF2-40B4-BE49-F238E27FC236}">
                      <a16:creationId xmlns:a16="http://schemas.microsoft.com/office/drawing/2014/main" id="{2F414862-9684-410B-A619-9AE7E28D7F19}"/>
                    </a:ext>
                  </a:extLst>
                </p14:cNvPr>
                <p14:cNvContentPartPr/>
                <p14:nvPr/>
              </p14:nvContentPartPr>
              <p14:xfrm>
                <a:off x="8759531" y="2742749"/>
                <a:ext cx="141480" cy="43200"/>
              </p14:xfrm>
            </p:contentPart>
          </mc:Choice>
          <mc:Fallback xmlns="">
            <p:pic>
              <p:nvPicPr>
                <p:cNvPr id="159" name="Ink 158">
                  <a:extLst>
                    <a:ext uri="{FF2B5EF4-FFF2-40B4-BE49-F238E27FC236}">
                      <a16:creationId xmlns:a16="http://schemas.microsoft.com/office/drawing/2014/main" id="{2F414862-9684-410B-A619-9AE7E28D7F19}"/>
                    </a:ext>
                  </a:extLst>
                </p:cNvPr>
                <p:cNvPicPr/>
                <p:nvPr/>
              </p:nvPicPr>
              <p:blipFill>
                <a:blip r:embed="rId221"/>
                <a:stretch>
                  <a:fillRect/>
                </a:stretch>
              </p:blipFill>
              <p:spPr>
                <a:xfrm>
                  <a:off x="8741891" y="2725109"/>
                  <a:ext cx="177120" cy="78840"/>
                </a:xfrm>
                <a:prstGeom prst="rect">
                  <a:avLst/>
                </a:prstGeom>
              </p:spPr>
            </p:pic>
          </mc:Fallback>
        </mc:AlternateContent>
      </p:grpSp>
      <p:grpSp>
        <p:nvGrpSpPr>
          <p:cNvPr id="168" name="Group 167">
            <a:extLst>
              <a:ext uri="{FF2B5EF4-FFF2-40B4-BE49-F238E27FC236}">
                <a16:creationId xmlns:a16="http://schemas.microsoft.com/office/drawing/2014/main" id="{66A661BE-C2CD-4414-8759-ADB12D95C830}"/>
              </a:ext>
            </a:extLst>
          </p:cNvPr>
          <p:cNvGrpSpPr/>
          <p:nvPr/>
        </p:nvGrpSpPr>
        <p:grpSpPr>
          <a:xfrm>
            <a:off x="1481411" y="3156029"/>
            <a:ext cx="453240" cy="335160"/>
            <a:chOff x="1481411" y="3156029"/>
            <a:chExt cx="453240" cy="335160"/>
          </a:xfrm>
        </p:grpSpPr>
        <mc:AlternateContent xmlns:mc="http://schemas.openxmlformats.org/markup-compatibility/2006" xmlns:p14="http://schemas.microsoft.com/office/powerpoint/2010/main">
          <mc:Choice Requires="p14">
            <p:contentPart p14:bwMode="auto" r:id="rId222">
              <p14:nvContentPartPr>
                <p14:cNvPr id="161" name="Ink 160">
                  <a:extLst>
                    <a:ext uri="{FF2B5EF4-FFF2-40B4-BE49-F238E27FC236}">
                      <a16:creationId xmlns:a16="http://schemas.microsoft.com/office/drawing/2014/main" id="{8989EB4D-E755-48BB-91EF-F13117989252}"/>
                    </a:ext>
                  </a:extLst>
                </p14:cNvPr>
                <p14:cNvContentPartPr/>
                <p14:nvPr/>
              </p14:nvContentPartPr>
              <p14:xfrm>
                <a:off x="1481411" y="3215429"/>
                <a:ext cx="20520" cy="229680"/>
              </p14:xfrm>
            </p:contentPart>
          </mc:Choice>
          <mc:Fallback xmlns="">
            <p:pic>
              <p:nvPicPr>
                <p:cNvPr id="161" name="Ink 160">
                  <a:extLst>
                    <a:ext uri="{FF2B5EF4-FFF2-40B4-BE49-F238E27FC236}">
                      <a16:creationId xmlns:a16="http://schemas.microsoft.com/office/drawing/2014/main" id="{8989EB4D-E755-48BB-91EF-F13117989252}"/>
                    </a:ext>
                  </a:extLst>
                </p:cNvPr>
                <p:cNvPicPr/>
                <p:nvPr/>
              </p:nvPicPr>
              <p:blipFill>
                <a:blip r:embed="rId223"/>
                <a:stretch>
                  <a:fillRect/>
                </a:stretch>
              </p:blipFill>
              <p:spPr>
                <a:xfrm>
                  <a:off x="1463411" y="3197789"/>
                  <a:ext cx="5616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62" name="Ink 161">
                  <a:extLst>
                    <a:ext uri="{FF2B5EF4-FFF2-40B4-BE49-F238E27FC236}">
                      <a16:creationId xmlns:a16="http://schemas.microsoft.com/office/drawing/2014/main" id="{569DF23D-FD08-4A57-874D-FE2CEB8D0601}"/>
                    </a:ext>
                  </a:extLst>
                </p14:cNvPr>
                <p14:cNvContentPartPr/>
                <p14:nvPr/>
              </p14:nvContentPartPr>
              <p14:xfrm>
                <a:off x="1633331" y="3156029"/>
                <a:ext cx="31320" cy="311040"/>
              </p14:xfrm>
            </p:contentPart>
          </mc:Choice>
          <mc:Fallback xmlns="">
            <p:pic>
              <p:nvPicPr>
                <p:cNvPr id="162" name="Ink 161">
                  <a:extLst>
                    <a:ext uri="{FF2B5EF4-FFF2-40B4-BE49-F238E27FC236}">
                      <a16:creationId xmlns:a16="http://schemas.microsoft.com/office/drawing/2014/main" id="{569DF23D-FD08-4A57-874D-FE2CEB8D0601}"/>
                    </a:ext>
                  </a:extLst>
                </p:cNvPr>
                <p:cNvPicPr/>
                <p:nvPr/>
              </p:nvPicPr>
              <p:blipFill>
                <a:blip r:embed="rId225"/>
                <a:stretch>
                  <a:fillRect/>
                </a:stretch>
              </p:blipFill>
              <p:spPr>
                <a:xfrm>
                  <a:off x="1615331" y="3138389"/>
                  <a:ext cx="6696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63" name="Ink 162">
                  <a:extLst>
                    <a:ext uri="{FF2B5EF4-FFF2-40B4-BE49-F238E27FC236}">
                      <a16:creationId xmlns:a16="http://schemas.microsoft.com/office/drawing/2014/main" id="{949E55A8-8782-44B7-B21D-44D17A3C928C}"/>
                    </a:ext>
                  </a:extLst>
                </p14:cNvPr>
                <p14:cNvContentPartPr/>
                <p14:nvPr/>
              </p14:nvContentPartPr>
              <p14:xfrm>
                <a:off x="1506611" y="3316229"/>
                <a:ext cx="133920" cy="46080"/>
              </p14:xfrm>
            </p:contentPart>
          </mc:Choice>
          <mc:Fallback xmlns="">
            <p:pic>
              <p:nvPicPr>
                <p:cNvPr id="163" name="Ink 162">
                  <a:extLst>
                    <a:ext uri="{FF2B5EF4-FFF2-40B4-BE49-F238E27FC236}">
                      <a16:creationId xmlns:a16="http://schemas.microsoft.com/office/drawing/2014/main" id="{949E55A8-8782-44B7-B21D-44D17A3C928C}"/>
                    </a:ext>
                  </a:extLst>
                </p:cNvPr>
                <p:cNvPicPr/>
                <p:nvPr/>
              </p:nvPicPr>
              <p:blipFill>
                <a:blip r:embed="rId227"/>
                <a:stretch>
                  <a:fillRect/>
                </a:stretch>
              </p:blipFill>
              <p:spPr>
                <a:xfrm>
                  <a:off x="1488611" y="3298229"/>
                  <a:ext cx="1695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4" name="Ink 163">
                  <a:extLst>
                    <a:ext uri="{FF2B5EF4-FFF2-40B4-BE49-F238E27FC236}">
                      <a16:creationId xmlns:a16="http://schemas.microsoft.com/office/drawing/2014/main" id="{185B69C8-7956-42E1-842A-01B70828C1FF}"/>
                    </a:ext>
                  </a:extLst>
                </p14:cNvPr>
                <p14:cNvContentPartPr/>
                <p14:nvPr/>
              </p14:nvContentPartPr>
              <p14:xfrm>
                <a:off x="1704971" y="3333149"/>
                <a:ext cx="229680" cy="158040"/>
              </p14:xfrm>
            </p:contentPart>
          </mc:Choice>
          <mc:Fallback xmlns="">
            <p:pic>
              <p:nvPicPr>
                <p:cNvPr id="164" name="Ink 163">
                  <a:extLst>
                    <a:ext uri="{FF2B5EF4-FFF2-40B4-BE49-F238E27FC236}">
                      <a16:creationId xmlns:a16="http://schemas.microsoft.com/office/drawing/2014/main" id="{185B69C8-7956-42E1-842A-01B70828C1FF}"/>
                    </a:ext>
                  </a:extLst>
                </p:cNvPr>
                <p:cNvPicPr/>
                <p:nvPr/>
              </p:nvPicPr>
              <p:blipFill>
                <a:blip r:embed="rId229"/>
                <a:stretch>
                  <a:fillRect/>
                </a:stretch>
              </p:blipFill>
              <p:spPr>
                <a:xfrm>
                  <a:off x="1687331" y="3315509"/>
                  <a:ext cx="265320" cy="193680"/>
                </a:xfrm>
                <a:prstGeom prst="rect">
                  <a:avLst/>
                </a:prstGeom>
              </p:spPr>
            </p:pic>
          </mc:Fallback>
        </mc:AlternateContent>
      </p:grpSp>
      <p:grpSp>
        <p:nvGrpSpPr>
          <p:cNvPr id="167" name="Group 166">
            <a:extLst>
              <a:ext uri="{FF2B5EF4-FFF2-40B4-BE49-F238E27FC236}">
                <a16:creationId xmlns:a16="http://schemas.microsoft.com/office/drawing/2014/main" id="{54C3BFD4-3E16-479F-8AC9-259D32FE3108}"/>
              </a:ext>
            </a:extLst>
          </p:cNvPr>
          <p:cNvGrpSpPr/>
          <p:nvPr/>
        </p:nvGrpSpPr>
        <p:grpSpPr>
          <a:xfrm>
            <a:off x="2310851" y="3242789"/>
            <a:ext cx="141480" cy="164160"/>
            <a:chOff x="2310851" y="3242789"/>
            <a:chExt cx="141480" cy="164160"/>
          </a:xfrm>
        </p:grpSpPr>
        <mc:AlternateContent xmlns:mc="http://schemas.openxmlformats.org/markup-compatibility/2006" xmlns:p14="http://schemas.microsoft.com/office/powerpoint/2010/main">
          <mc:Choice Requires="p14">
            <p:contentPart p14:bwMode="auto" r:id="rId230">
              <p14:nvContentPartPr>
                <p14:cNvPr id="165" name="Ink 164">
                  <a:extLst>
                    <a:ext uri="{FF2B5EF4-FFF2-40B4-BE49-F238E27FC236}">
                      <a16:creationId xmlns:a16="http://schemas.microsoft.com/office/drawing/2014/main" id="{0D1CCFE9-2A6C-427A-86D0-F27F33853F5D}"/>
                    </a:ext>
                  </a:extLst>
                </p14:cNvPr>
                <p14:cNvContentPartPr/>
                <p14:nvPr/>
              </p14:nvContentPartPr>
              <p14:xfrm>
                <a:off x="2374571" y="3242789"/>
                <a:ext cx="9000" cy="164160"/>
              </p14:xfrm>
            </p:contentPart>
          </mc:Choice>
          <mc:Fallback xmlns="">
            <p:pic>
              <p:nvPicPr>
                <p:cNvPr id="165" name="Ink 164">
                  <a:extLst>
                    <a:ext uri="{FF2B5EF4-FFF2-40B4-BE49-F238E27FC236}">
                      <a16:creationId xmlns:a16="http://schemas.microsoft.com/office/drawing/2014/main" id="{0D1CCFE9-2A6C-427A-86D0-F27F33853F5D}"/>
                    </a:ext>
                  </a:extLst>
                </p:cNvPr>
                <p:cNvPicPr/>
                <p:nvPr/>
              </p:nvPicPr>
              <p:blipFill>
                <a:blip r:embed="rId231"/>
                <a:stretch>
                  <a:fillRect/>
                </a:stretch>
              </p:blipFill>
              <p:spPr>
                <a:xfrm>
                  <a:off x="2356931" y="3224789"/>
                  <a:ext cx="44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6" name="Ink 165">
                  <a:extLst>
                    <a:ext uri="{FF2B5EF4-FFF2-40B4-BE49-F238E27FC236}">
                      <a16:creationId xmlns:a16="http://schemas.microsoft.com/office/drawing/2014/main" id="{EAD1B201-3A5C-47F4-8825-88DFB7C0660F}"/>
                    </a:ext>
                  </a:extLst>
                </p14:cNvPr>
                <p14:cNvContentPartPr/>
                <p14:nvPr/>
              </p14:nvContentPartPr>
              <p14:xfrm>
                <a:off x="2310851" y="3312629"/>
                <a:ext cx="141480" cy="43920"/>
              </p14:xfrm>
            </p:contentPart>
          </mc:Choice>
          <mc:Fallback xmlns="">
            <p:pic>
              <p:nvPicPr>
                <p:cNvPr id="166" name="Ink 165">
                  <a:extLst>
                    <a:ext uri="{FF2B5EF4-FFF2-40B4-BE49-F238E27FC236}">
                      <a16:creationId xmlns:a16="http://schemas.microsoft.com/office/drawing/2014/main" id="{EAD1B201-3A5C-47F4-8825-88DFB7C0660F}"/>
                    </a:ext>
                  </a:extLst>
                </p:cNvPr>
                <p:cNvPicPr/>
                <p:nvPr/>
              </p:nvPicPr>
              <p:blipFill>
                <a:blip r:embed="rId233"/>
                <a:stretch>
                  <a:fillRect/>
                </a:stretch>
              </p:blipFill>
              <p:spPr>
                <a:xfrm>
                  <a:off x="2293211" y="3294989"/>
                  <a:ext cx="177120" cy="79560"/>
                </a:xfrm>
                <a:prstGeom prst="rect">
                  <a:avLst/>
                </a:prstGeom>
              </p:spPr>
            </p:pic>
          </mc:Fallback>
        </mc:AlternateContent>
      </p:grpSp>
      <p:grpSp>
        <p:nvGrpSpPr>
          <p:cNvPr id="174" name="Group 173">
            <a:extLst>
              <a:ext uri="{FF2B5EF4-FFF2-40B4-BE49-F238E27FC236}">
                <a16:creationId xmlns:a16="http://schemas.microsoft.com/office/drawing/2014/main" id="{187515CC-549B-4CBC-9681-996F98CB8BCE}"/>
              </a:ext>
            </a:extLst>
          </p:cNvPr>
          <p:cNvGrpSpPr/>
          <p:nvPr/>
        </p:nvGrpSpPr>
        <p:grpSpPr>
          <a:xfrm>
            <a:off x="2719451" y="3190229"/>
            <a:ext cx="878760" cy="254520"/>
            <a:chOff x="2719451" y="3190229"/>
            <a:chExt cx="878760" cy="254520"/>
          </a:xfrm>
        </p:grpSpPr>
        <mc:AlternateContent xmlns:mc="http://schemas.openxmlformats.org/markup-compatibility/2006" xmlns:p14="http://schemas.microsoft.com/office/powerpoint/2010/main">
          <mc:Choice Requires="p14">
            <p:contentPart p14:bwMode="auto" r:id="rId234">
              <p14:nvContentPartPr>
                <p14:cNvPr id="169" name="Ink 168">
                  <a:extLst>
                    <a:ext uri="{FF2B5EF4-FFF2-40B4-BE49-F238E27FC236}">
                      <a16:creationId xmlns:a16="http://schemas.microsoft.com/office/drawing/2014/main" id="{A506F126-8555-4E9F-A493-86F1053BC847}"/>
                    </a:ext>
                  </a:extLst>
                </p14:cNvPr>
                <p14:cNvContentPartPr/>
                <p14:nvPr/>
              </p14:nvContentPartPr>
              <p14:xfrm>
                <a:off x="2719451" y="3190229"/>
                <a:ext cx="27360" cy="165600"/>
              </p14:xfrm>
            </p:contentPart>
          </mc:Choice>
          <mc:Fallback xmlns="">
            <p:pic>
              <p:nvPicPr>
                <p:cNvPr id="169" name="Ink 168">
                  <a:extLst>
                    <a:ext uri="{FF2B5EF4-FFF2-40B4-BE49-F238E27FC236}">
                      <a16:creationId xmlns:a16="http://schemas.microsoft.com/office/drawing/2014/main" id="{A506F126-8555-4E9F-A493-86F1053BC847}"/>
                    </a:ext>
                  </a:extLst>
                </p:cNvPr>
                <p:cNvPicPr/>
                <p:nvPr/>
              </p:nvPicPr>
              <p:blipFill>
                <a:blip r:embed="rId235"/>
                <a:stretch>
                  <a:fillRect/>
                </a:stretch>
              </p:blipFill>
              <p:spPr>
                <a:xfrm>
                  <a:off x="2701811" y="3172589"/>
                  <a:ext cx="63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0" name="Ink 169">
                  <a:extLst>
                    <a:ext uri="{FF2B5EF4-FFF2-40B4-BE49-F238E27FC236}">
                      <a16:creationId xmlns:a16="http://schemas.microsoft.com/office/drawing/2014/main" id="{FD147BC0-08AA-4196-943F-E1E5BCF259CA}"/>
                    </a:ext>
                  </a:extLst>
                </p14:cNvPr>
                <p14:cNvContentPartPr/>
                <p14:nvPr/>
              </p14:nvContentPartPr>
              <p14:xfrm>
                <a:off x="2771291" y="3200309"/>
                <a:ext cx="101160" cy="204480"/>
              </p14:xfrm>
            </p:contentPart>
          </mc:Choice>
          <mc:Fallback xmlns="">
            <p:pic>
              <p:nvPicPr>
                <p:cNvPr id="170" name="Ink 169">
                  <a:extLst>
                    <a:ext uri="{FF2B5EF4-FFF2-40B4-BE49-F238E27FC236}">
                      <a16:creationId xmlns:a16="http://schemas.microsoft.com/office/drawing/2014/main" id="{FD147BC0-08AA-4196-943F-E1E5BCF259CA}"/>
                    </a:ext>
                  </a:extLst>
                </p:cNvPr>
                <p:cNvPicPr/>
                <p:nvPr/>
              </p:nvPicPr>
              <p:blipFill>
                <a:blip r:embed="rId237"/>
                <a:stretch>
                  <a:fillRect/>
                </a:stretch>
              </p:blipFill>
              <p:spPr>
                <a:xfrm>
                  <a:off x="2753651" y="3182669"/>
                  <a:ext cx="136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1" name="Ink 170">
                  <a:extLst>
                    <a:ext uri="{FF2B5EF4-FFF2-40B4-BE49-F238E27FC236}">
                      <a16:creationId xmlns:a16="http://schemas.microsoft.com/office/drawing/2014/main" id="{647F32E7-4259-4DB8-9CFC-CFBFA0AC4AF0}"/>
                    </a:ext>
                  </a:extLst>
                </p14:cNvPr>
                <p14:cNvContentPartPr/>
                <p14:nvPr/>
              </p14:nvContentPartPr>
              <p14:xfrm>
                <a:off x="2904851" y="3279869"/>
                <a:ext cx="246960" cy="157320"/>
              </p14:xfrm>
            </p:contentPart>
          </mc:Choice>
          <mc:Fallback xmlns="">
            <p:pic>
              <p:nvPicPr>
                <p:cNvPr id="171" name="Ink 170">
                  <a:extLst>
                    <a:ext uri="{FF2B5EF4-FFF2-40B4-BE49-F238E27FC236}">
                      <a16:creationId xmlns:a16="http://schemas.microsoft.com/office/drawing/2014/main" id="{647F32E7-4259-4DB8-9CFC-CFBFA0AC4AF0}"/>
                    </a:ext>
                  </a:extLst>
                </p:cNvPr>
                <p:cNvPicPr/>
                <p:nvPr/>
              </p:nvPicPr>
              <p:blipFill>
                <a:blip r:embed="rId239"/>
                <a:stretch>
                  <a:fillRect/>
                </a:stretch>
              </p:blipFill>
              <p:spPr>
                <a:xfrm>
                  <a:off x="2886851" y="3262229"/>
                  <a:ext cx="282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2" name="Ink 171">
                  <a:extLst>
                    <a:ext uri="{FF2B5EF4-FFF2-40B4-BE49-F238E27FC236}">
                      <a16:creationId xmlns:a16="http://schemas.microsoft.com/office/drawing/2014/main" id="{F72D92BD-4035-494F-ADEA-C02F235A59ED}"/>
                    </a:ext>
                  </a:extLst>
                </p14:cNvPr>
                <p14:cNvContentPartPr/>
                <p14:nvPr/>
              </p14:nvContentPartPr>
              <p14:xfrm>
                <a:off x="3164411" y="3229109"/>
                <a:ext cx="182880" cy="182520"/>
              </p14:xfrm>
            </p:contentPart>
          </mc:Choice>
          <mc:Fallback xmlns="">
            <p:pic>
              <p:nvPicPr>
                <p:cNvPr id="172" name="Ink 171">
                  <a:extLst>
                    <a:ext uri="{FF2B5EF4-FFF2-40B4-BE49-F238E27FC236}">
                      <a16:creationId xmlns:a16="http://schemas.microsoft.com/office/drawing/2014/main" id="{F72D92BD-4035-494F-ADEA-C02F235A59ED}"/>
                    </a:ext>
                  </a:extLst>
                </p:cNvPr>
                <p:cNvPicPr/>
                <p:nvPr/>
              </p:nvPicPr>
              <p:blipFill>
                <a:blip r:embed="rId241"/>
                <a:stretch>
                  <a:fillRect/>
                </a:stretch>
              </p:blipFill>
              <p:spPr>
                <a:xfrm>
                  <a:off x="3146771" y="3211109"/>
                  <a:ext cx="218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3" name="Ink 172">
                  <a:extLst>
                    <a:ext uri="{FF2B5EF4-FFF2-40B4-BE49-F238E27FC236}">
                      <a16:creationId xmlns:a16="http://schemas.microsoft.com/office/drawing/2014/main" id="{2451E46F-9173-4551-98BE-DB3D7250B854}"/>
                    </a:ext>
                  </a:extLst>
                </p14:cNvPr>
                <p14:cNvContentPartPr/>
                <p14:nvPr/>
              </p14:nvContentPartPr>
              <p14:xfrm>
                <a:off x="3426131" y="3364829"/>
                <a:ext cx="172080" cy="79920"/>
              </p14:xfrm>
            </p:contentPart>
          </mc:Choice>
          <mc:Fallback xmlns="">
            <p:pic>
              <p:nvPicPr>
                <p:cNvPr id="173" name="Ink 172">
                  <a:extLst>
                    <a:ext uri="{FF2B5EF4-FFF2-40B4-BE49-F238E27FC236}">
                      <a16:creationId xmlns:a16="http://schemas.microsoft.com/office/drawing/2014/main" id="{2451E46F-9173-4551-98BE-DB3D7250B854}"/>
                    </a:ext>
                  </a:extLst>
                </p:cNvPr>
                <p:cNvPicPr/>
                <p:nvPr/>
              </p:nvPicPr>
              <p:blipFill>
                <a:blip r:embed="rId243"/>
                <a:stretch>
                  <a:fillRect/>
                </a:stretch>
              </p:blipFill>
              <p:spPr>
                <a:xfrm>
                  <a:off x="3408491" y="3346829"/>
                  <a:ext cx="207720" cy="115560"/>
                </a:xfrm>
                <a:prstGeom prst="rect">
                  <a:avLst/>
                </a:prstGeom>
              </p:spPr>
            </p:pic>
          </mc:Fallback>
        </mc:AlternateContent>
      </p:grpSp>
      <p:grpSp>
        <p:nvGrpSpPr>
          <p:cNvPr id="177" name="Group 176">
            <a:extLst>
              <a:ext uri="{FF2B5EF4-FFF2-40B4-BE49-F238E27FC236}">
                <a16:creationId xmlns:a16="http://schemas.microsoft.com/office/drawing/2014/main" id="{B05C1E9E-2E82-427B-A738-4AFCCE8FE8C8}"/>
              </a:ext>
            </a:extLst>
          </p:cNvPr>
          <p:cNvGrpSpPr/>
          <p:nvPr/>
        </p:nvGrpSpPr>
        <p:grpSpPr>
          <a:xfrm>
            <a:off x="3930131" y="3244589"/>
            <a:ext cx="424800" cy="169920"/>
            <a:chOff x="3930131" y="3244589"/>
            <a:chExt cx="424800" cy="169920"/>
          </a:xfrm>
        </p:grpSpPr>
        <mc:AlternateContent xmlns:mc="http://schemas.openxmlformats.org/markup-compatibility/2006" xmlns:p14="http://schemas.microsoft.com/office/powerpoint/2010/main">
          <mc:Choice Requires="p14">
            <p:contentPart p14:bwMode="auto" r:id="rId244">
              <p14:nvContentPartPr>
                <p14:cNvPr id="175" name="Ink 174">
                  <a:extLst>
                    <a:ext uri="{FF2B5EF4-FFF2-40B4-BE49-F238E27FC236}">
                      <a16:creationId xmlns:a16="http://schemas.microsoft.com/office/drawing/2014/main" id="{38A0B59C-66FE-437B-8EAC-1D928F27933F}"/>
                    </a:ext>
                  </a:extLst>
                </p14:cNvPr>
                <p14:cNvContentPartPr/>
                <p14:nvPr/>
              </p14:nvContentPartPr>
              <p14:xfrm>
                <a:off x="3930131" y="3317669"/>
                <a:ext cx="393480" cy="50760"/>
              </p14:xfrm>
            </p:contentPart>
          </mc:Choice>
          <mc:Fallback xmlns="">
            <p:pic>
              <p:nvPicPr>
                <p:cNvPr id="175" name="Ink 174">
                  <a:extLst>
                    <a:ext uri="{FF2B5EF4-FFF2-40B4-BE49-F238E27FC236}">
                      <a16:creationId xmlns:a16="http://schemas.microsoft.com/office/drawing/2014/main" id="{38A0B59C-66FE-437B-8EAC-1D928F27933F}"/>
                    </a:ext>
                  </a:extLst>
                </p:cNvPr>
                <p:cNvPicPr/>
                <p:nvPr/>
              </p:nvPicPr>
              <p:blipFill>
                <a:blip r:embed="rId245"/>
                <a:stretch>
                  <a:fillRect/>
                </a:stretch>
              </p:blipFill>
              <p:spPr>
                <a:xfrm>
                  <a:off x="3912131" y="3300029"/>
                  <a:ext cx="429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6" name="Ink 175">
                  <a:extLst>
                    <a:ext uri="{FF2B5EF4-FFF2-40B4-BE49-F238E27FC236}">
                      <a16:creationId xmlns:a16="http://schemas.microsoft.com/office/drawing/2014/main" id="{DF1B9809-9B9F-43A6-B009-F920E7F3422F}"/>
                    </a:ext>
                  </a:extLst>
                </p14:cNvPr>
                <p14:cNvContentPartPr/>
                <p14:nvPr/>
              </p14:nvContentPartPr>
              <p14:xfrm>
                <a:off x="4221371" y="3244589"/>
                <a:ext cx="133560" cy="169920"/>
              </p14:xfrm>
            </p:contentPart>
          </mc:Choice>
          <mc:Fallback xmlns="">
            <p:pic>
              <p:nvPicPr>
                <p:cNvPr id="176" name="Ink 175">
                  <a:extLst>
                    <a:ext uri="{FF2B5EF4-FFF2-40B4-BE49-F238E27FC236}">
                      <a16:creationId xmlns:a16="http://schemas.microsoft.com/office/drawing/2014/main" id="{DF1B9809-9B9F-43A6-B009-F920E7F3422F}"/>
                    </a:ext>
                  </a:extLst>
                </p:cNvPr>
                <p:cNvPicPr/>
                <p:nvPr/>
              </p:nvPicPr>
              <p:blipFill>
                <a:blip r:embed="rId247"/>
                <a:stretch>
                  <a:fillRect/>
                </a:stretch>
              </p:blipFill>
              <p:spPr>
                <a:xfrm>
                  <a:off x="4203371" y="3226589"/>
                  <a:ext cx="169200" cy="205560"/>
                </a:xfrm>
                <a:prstGeom prst="rect">
                  <a:avLst/>
                </a:prstGeom>
              </p:spPr>
            </p:pic>
          </mc:Fallback>
        </mc:AlternateContent>
      </p:grpSp>
      <p:grpSp>
        <p:nvGrpSpPr>
          <p:cNvPr id="182" name="Group 181">
            <a:extLst>
              <a:ext uri="{FF2B5EF4-FFF2-40B4-BE49-F238E27FC236}">
                <a16:creationId xmlns:a16="http://schemas.microsoft.com/office/drawing/2014/main" id="{4C472ED5-8DCE-4699-B8E3-2216CD27D6AA}"/>
              </a:ext>
            </a:extLst>
          </p:cNvPr>
          <p:cNvGrpSpPr/>
          <p:nvPr/>
        </p:nvGrpSpPr>
        <p:grpSpPr>
          <a:xfrm>
            <a:off x="4638611" y="3189509"/>
            <a:ext cx="801000" cy="254880"/>
            <a:chOff x="4638611" y="3189509"/>
            <a:chExt cx="801000" cy="254880"/>
          </a:xfrm>
        </p:grpSpPr>
        <mc:AlternateContent xmlns:mc="http://schemas.openxmlformats.org/markup-compatibility/2006" xmlns:p14="http://schemas.microsoft.com/office/powerpoint/2010/main">
          <mc:Choice Requires="p14">
            <p:contentPart p14:bwMode="auto" r:id="rId248">
              <p14:nvContentPartPr>
                <p14:cNvPr id="178" name="Ink 177">
                  <a:extLst>
                    <a:ext uri="{FF2B5EF4-FFF2-40B4-BE49-F238E27FC236}">
                      <a16:creationId xmlns:a16="http://schemas.microsoft.com/office/drawing/2014/main" id="{A58FCBDC-6DD9-46EA-9FB1-00EB2A834C82}"/>
                    </a:ext>
                  </a:extLst>
                </p14:cNvPr>
                <p14:cNvContentPartPr/>
                <p14:nvPr/>
              </p14:nvContentPartPr>
              <p14:xfrm>
                <a:off x="4638611" y="3256469"/>
                <a:ext cx="16560" cy="185400"/>
              </p14:xfrm>
            </p:contentPart>
          </mc:Choice>
          <mc:Fallback xmlns="">
            <p:pic>
              <p:nvPicPr>
                <p:cNvPr id="178" name="Ink 177">
                  <a:extLst>
                    <a:ext uri="{FF2B5EF4-FFF2-40B4-BE49-F238E27FC236}">
                      <a16:creationId xmlns:a16="http://schemas.microsoft.com/office/drawing/2014/main" id="{A58FCBDC-6DD9-46EA-9FB1-00EB2A834C82}"/>
                    </a:ext>
                  </a:extLst>
                </p:cNvPr>
                <p:cNvPicPr/>
                <p:nvPr/>
              </p:nvPicPr>
              <p:blipFill>
                <a:blip r:embed="rId249"/>
                <a:stretch>
                  <a:fillRect/>
                </a:stretch>
              </p:blipFill>
              <p:spPr>
                <a:xfrm>
                  <a:off x="4620971" y="3238829"/>
                  <a:ext cx="52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9" name="Ink 178">
                  <a:extLst>
                    <a:ext uri="{FF2B5EF4-FFF2-40B4-BE49-F238E27FC236}">
                      <a16:creationId xmlns:a16="http://schemas.microsoft.com/office/drawing/2014/main" id="{72336D83-8F39-444F-A7D7-195954D6F4AA}"/>
                    </a:ext>
                  </a:extLst>
                </p14:cNvPr>
                <p14:cNvContentPartPr/>
                <p14:nvPr/>
              </p14:nvContentPartPr>
              <p14:xfrm>
                <a:off x="4677131" y="3189509"/>
                <a:ext cx="158760" cy="240120"/>
              </p14:xfrm>
            </p:contentPart>
          </mc:Choice>
          <mc:Fallback xmlns="">
            <p:pic>
              <p:nvPicPr>
                <p:cNvPr id="179" name="Ink 178">
                  <a:extLst>
                    <a:ext uri="{FF2B5EF4-FFF2-40B4-BE49-F238E27FC236}">
                      <a16:creationId xmlns:a16="http://schemas.microsoft.com/office/drawing/2014/main" id="{72336D83-8F39-444F-A7D7-195954D6F4AA}"/>
                    </a:ext>
                  </a:extLst>
                </p:cNvPr>
                <p:cNvPicPr/>
                <p:nvPr/>
              </p:nvPicPr>
              <p:blipFill>
                <a:blip r:embed="rId251"/>
                <a:stretch>
                  <a:fillRect/>
                </a:stretch>
              </p:blipFill>
              <p:spPr>
                <a:xfrm>
                  <a:off x="4659131" y="3171509"/>
                  <a:ext cx="1944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0" name="Ink 179">
                  <a:extLst>
                    <a:ext uri="{FF2B5EF4-FFF2-40B4-BE49-F238E27FC236}">
                      <a16:creationId xmlns:a16="http://schemas.microsoft.com/office/drawing/2014/main" id="{A0D21A95-192E-4EBB-B809-2919A58438DF}"/>
                    </a:ext>
                  </a:extLst>
                </p14:cNvPr>
                <p14:cNvContentPartPr/>
                <p14:nvPr/>
              </p14:nvContentPartPr>
              <p14:xfrm>
                <a:off x="4939931" y="3336389"/>
                <a:ext cx="267480" cy="108000"/>
              </p14:xfrm>
            </p:contentPart>
          </mc:Choice>
          <mc:Fallback xmlns="">
            <p:pic>
              <p:nvPicPr>
                <p:cNvPr id="180" name="Ink 179">
                  <a:extLst>
                    <a:ext uri="{FF2B5EF4-FFF2-40B4-BE49-F238E27FC236}">
                      <a16:creationId xmlns:a16="http://schemas.microsoft.com/office/drawing/2014/main" id="{A0D21A95-192E-4EBB-B809-2919A58438DF}"/>
                    </a:ext>
                  </a:extLst>
                </p:cNvPr>
                <p:cNvPicPr/>
                <p:nvPr/>
              </p:nvPicPr>
              <p:blipFill>
                <a:blip r:embed="rId253"/>
                <a:stretch>
                  <a:fillRect/>
                </a:stretch>
              </p:blipFill>
              <p:spPr>
                <a:xfrm>
                  <a:off x="4921931" y="3318389"/>
                  <a:ext cx="303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1" name="Ink 180">
                  <a:extLst>
                    <a:ext uri="{FF2B5EF4-FFF2-40B4-BE49-F238E27FC236}">
                      <a16:creationId xmlns:a16="http://schemas.microsoft.com/office/drawing/2014/main" id="{B60F5BA8-47C3-45EF-AA84-327845E50B84}"/>
                    </a:ext>
                  </a:extLst>
                </p14:cNvPr>
                <p14:cNvContentPartPr/>
                <p14:nvPr/>
              </p14:nvContentPartPr>
              <p14:xfrm>
                <a:off x="5262491" y="3228389"/>
                <a:ext cx="177120" cy="178560"/>
              </p14:xfrm>
            </p:contentPart>
          </mc:Choice>
          <mc:Fallback xmlns="">
            <p:pic>
              <p:nvPicPr>
                <p:cNvPr id="181" name="Ink 180">
                  <a:extLst>
                    <a:ext uri="{FF2B5EF4-FFF2-40B4-BE49-F238E27FC236}">
                      <a16:creationId xmlns:a16="http://schemas.microsoft.com/office/drawing/2014/main" id="{B60F5BA8-47C3-45EF-AA84-327845E50B84}"/>
                    </a:ext>
                  </a:extLst>
                </p:cNvPr>
                <p:cNvPicPr/>
                <p:nvPr/>
              </p:nvPicPr>
              <p:blipFill>
                <a:blip r:embed="rId255"/>
                <a:stretch>
                  <a:fillRect/>
                </a:stretch>
              </p:blipFill>
              <p:spPr>
                <a:xfrm>
                  <a:off x="5244491" y="3210749"/>
                  <a:ext cx="212760" cy="214200"/>
                </a:xfrm>
                <a:prstGeom prst="rect">
                  <a:avLst/>
                </a:prstGeom>
              </p:spPr>
            </p:pic>
          </mc:Fallback>
        </mc:AlternateContent>
      </p:grpSp>
      <p:grpSp>
        <p:nvGrpSpPr>
          <p:cNvPr id="194" name="Group 193">
            <a:extLst>
              <a:ext uri="{FF2B5EF4-FFF2-40B4-BE49-F238E27FC236}">
                <a16:creationId xmlns:a16="http://schemas.microsoft.com/office/drawing/2014/main" id="{523D8B09-6DC9-4A4C-9401-5B8E1FF769F7}"/>
              </a:ext>
            </a:extLst>
          </p:cNvPr>
          <p:cNvGrpSpPr/>
          <p:nvPr/>
        </p:nvGrpSpPr>
        <p:grpSpPr>
          <a:xfrm>
            <a:off x="6959891" y="3248549"/>
            <a:ext cx="604800" cy="243720"/>
            <a:chOff x="6959891" y="3248549"/>
            <a:chExt cx="604800" cy="243720"/>
          </a:xfrm>
        </p:grpSpPr>
        <mc:AlternateContent xmlns:mc="http://schemas.openxmlformats.org/markup-compatibility/2006" xmlns:p14="http://schemas.microsoft.com/office/powerpoint/2010/main">
          <mc:Choice Requires="p14">
            <p:contentPart p14:bwMode="auto" r:id="rId256">
              <p14:nvContentPartPr>
                <p14:cNvPr id="183" name="Ink 182">
                  <a:extLst>
                    <a:ext uri="{FF2B5EF4-FFF2-40B4-BE49-F238E27FC236}">
                      <a16:creationId xmlns:a16="http://schemas.microsoft.com/office/drawing/2014/main" id="{A93B288E-A9C3-42F0-B860-C35C039556CA}"/>
                    </a:ext>
                  </a:extLst>
                </p14:cNvPr>
                <p14:cNvContentPartPr/>
                <p14:nvPr/>
              </p14:nvContentPartPr>
              <p14:xfrm>
                <a:off x="6959891" y="3318389"/>
                <a:ext cx="175320" cy="173880"/>
              </p14:xfrm>
            </p:contentPart>
          </mc:Choice>
          <mc:Fallback xmlns="">
            <p:pic>
              <p:nvPicPr>
                <p:cNvPr id="183" name="Ink 182">
                  <a:extLst>
                    <a:ext uri="{FF2B5EF4-FFF2-40B4-BE49-F238E27FC236}">
                      <a16:creationId xmlns:a16="http://schemas.microsoft.com/office/drawing/2014/main" id="{A93B288E-A9C3-42F0-B860-C35C039556CA}"/>
                    </a:ext>
                  </a:extLst>
                </p:cNvPr>
                <p:cNvPicPr/>
                <p:nvPr/>
              </p:nvPicPr>
              <p:blipFill>
                <a:blip r:embed="rId257"/>
                <a:stretch>
                  <a:fillRect/>
                </a:stretch>
              </p:blipFill>
              <p:spPr>
                <a:xfrm>
                  <a:off x="6941891" y="3300389"/>
                  <a:ext cx="2109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Ink 183">
                  <a:extLst>
                    <a:ext uri="{FF2B5EF4-FFF2-40B4-BE49-F238E27FC236}">
                      <a16:creationId xmlns:a16="http://schemas.microsoft.com/office/drawing/2014/main" id="{FE08A00D-0757-4210-AB42-6E04C4717419}"/>
                    </a:ext>
                  </a:extLst>
                </p14:cNvPr>
                <p14:cNvContentPartPr/>
                <p14:nvPr/>
              </p14:nvContentPartPr>
              <p14:xfrm>
                <a:off x="7219811" y="3251429"/>
                <a:ext cx="18720" cy="225000"/>
              </p14:xfrm>
            </p:contentPart>
          </mc:Choice>
          <mc:Fallback xmlns="">
            <p:pic>
              <p:nvPicPr>
                <p:cNvPr id="184" name="Ink 183">
                  <a:extLst>
                    <a:ext uri="{FF2B5EF4-FFF2-40B4-BE49-F238E27FC236}">
                      <a16:creationId xmlns:a16="http://schemas.microsoft.com/office/drawing/2014/main" id="{FE08A00D-0757-4210-AB42-6E04C4717419}"/>
                    </a:ext>
                  </a:extLst>
                </p:cNvPr>
                <p:cNvPicPr/>
                <p:nvPr/>
              </p:nvPicPr>
              <p:blipFill>
                <a:blip r:embed="rId259"/>
                <a:stretch>
                  <a:fillRect/>
                </a:stretch>
              </p:blipFill>
              <p:spPr>
                <a:xfrm>
                  <a:off x="7201811" y="3233429"/>
                  <a:ext cx="54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Ink 184">
                  <a:extLst>
                    <a:ext uri="{FF2B5EF4-FFF2-40B4-BE49-F238E27FC236}">
                      <a16:creationId xmlns:a16="http://schemas.microsoft.com/office/drawing/2014/main" id="{3AFE49C4-B54A-45E5-9480-411BE5AE4886}"/>
                    </a:ext>
                  </a:extLst>
                </p14:cNvPr>
                <p14:cNvContentPartPr/>
                <p14:nvPr/>
              </p14:nvContentPartPr>
              <p14:xfrm>
                <a:off x="7162931" y="3248549"/>
                <a:ext cx="213120" cy="213120"/>
              </p14:xfrm>
            </p:contentPart>
          </mc:Choice>
          <mc:Fallback xmlns="">
            <p:pic>
              <p:nvPicPr>
                <p:cNvPr id="185" name="Ink 184">
                  <a:extLst>
                    <a:ext uri="{FF2B5EF4-FFF2-40B4-BE49-F238E27FC236}">
                      <a16:creationId xmlns:a16="http://schemas.microsoft.com/office/drawing/2014/main" id="{3AFE49C4-B54A-45E5-9480-411BE5AE4886}"/>
                    </a:ext>
                  </a:extLst>
                </p:cNvPr>
                <p:cNvPicPr/>
                <p:nvPr/>
              </p:nvPicPr>
              <p:blipFill>
                <a:blip r:embed="rId261"/>
                <a:stretch>
                  <a:fillRect/>
                </a:stretch>
              </p:blipFill>
              <p:spPr>
                <a:xfrm>
                  <a:off x="7145291" y="3230549"/>
                  <a:ext cx="248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Ink 185">
                  <a:extLst>
                    <a:ext uri="{FF2B5EF4-FFF2-40B4-BE49-F238E27FC236}">
                      <a16:creationId xmlns:a16="http://schemas.microsoft.com/office/drawing/2014/main" id="{8EAE4431-A014-4F2B-92D2-47EB355D286B}"/>
                    </a:ext>
                  </a:extLst>
                </p14:cNvPr>
                <p14:cNvContentPartPr/>
                <p14:nvPr/>
              </p14:nvContentPartPr>
              <p14:xfrm>
                <a:off x="7468571" y="3344669"/>
                <a:ext cx="86760" cy="19800"/>
              </p14:xfrm>
            </p:contentPart>
          </mc:Choice>
          <mc:Fallback xmlns="">
            <p:pic>
              <p:nvPicPr>
                <p:cNvPr id="186" name="Ink 185">
                  <a:extLst>
                    <a:ext uri="{FF2B5EF4-FFF2-40B4-BE49-F238E27FC236}">
                      <a16:creationId xmlns:a16="http://schemas.microsoft.com/office/drawing/2014/main" id="{8EAE4431-A014-4F2B-92D2-47EB355D286B}"/>
                    </a:ext>
                  </a:extLst>
                </p:cNvPr>
                <p:cNvPicPr/>
                <p:nvPr/>
              </p:nvPicPr>
              <p:blipFill>
                <a:blip r:embed="rId263"/>
                <a:stretch>
                  <a:fillRect/>
                </a:stretch>
              </p:blipFill>
              <p:spPr>
                <a:xfrm>
                  <a:off x="7450571" y="3327029"/>
                  <a:ext cx="122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Ink 186">
                  <a:extLst>
                    <a:ext uri="{FF2B5EF4-FFF2-40B4-BE49-F238E27FC236}">
                      <a16:creationId xmlns:a16="http://schemas.microsoft.com/office/drawing/2014/main" id="{44741491-D6B3-49E5-8B3E-5F2B82669BD3}"/>
                    </a:ext>
                  </a:extLst>
                </p14:cNvPr>
                <p14:cNvContentPartPr/>
                <p14:nvPr/>
              </p14:nvContentPartPr>
              <p14:xfrm>
                <a:off x="7462811" y="3386789"/>
                <a:ext cx="101880" cy="9360"/>
              </p14:xfrm>
            </p:contentPart>
          </mc:Choice>
          <mc:Fallback xmlns="">
            <p:pic>
              <p:nvPicPr>
                <p:cNvPr id="187" name="Ink 186">
                  <a:extLst>
                    <a:ext uri="{FF2B5EF4-FFF2-40B4-BE49-F238E27FC236}">
                      <a16:creationId xmlns:a16="http://schemas.microsoft.com/office/drawing/2014/main" id="{44741491-D6B3-49E5-8B3E-5F2B82669BD3}"/>
                    </a:ext>
                  </a:extLst>
                </p:cNvPr>
                <p:cNvPicPr/>
                <p:nvPr/>
              </p:nvPicPr>
              <p:blipFill>
                <a:blip r:embed="rId265"/>
                <a:stretch>
                  <a:fillRect/>
                </a:stretch>
              </p:blipFill>
              <p:spPr>
                <a:xfrm>
                  <a:off x="7444811" y="3368789"/>
                  <a:ext cx="137520" cy="45000"/>
                </a:xfrm>
                <a:prstGeom prst="rect">
                  <a:avLst/>
                </a:prstGeom>
              </p:spPr>
            </p:pic>
          </mc:Fallback>
        </mc:AlternateContent>
      </p:grpSp>
      <p:grpSp>
        <p:nvGrpSpPr>
          <p:cNvPr id="197" name="Group 196">
            <a:extLst>
              <a:ext uri="{FF2B5EF4-FFF2-40B4-BE49-F238E27FC236}">
                <a16:creationId xmlns:a16="http://schemas.microsoft.com/office/drawing/2014/main" id="{29257267-D8C7-4707-B6DE-F5338846C9C6}"/>
              </a:ext>
            </a:extLst>
          </p:cNvPr>
          <p:cNvGrpSpPr/>
          <p:nvPr/>
        </p:nvGrpSpPr>
        <p:grpSpPr>
          <a:xfrm>
            <a:off x="7743611" y="3207149"/>
            <a:ext cx="767880" cy="256680"/>
            <a:chOff x="7743611" y="3207149"/>
            <a:chExt cx="767880" cy="256680"/>
          </a:xfrm>
        </p:grpSpPr>
        <mc:AlternateContent xmlns:mc="http://schemas.openxmlformats.org/markup-compatibility/2006" xmlns:p14="http://schemas.microsoft.com/office/powerpoint/2010/main">
          <mc:Choice Requires="p14">
            <p:contentPart p14:bwMode="auto" r:id="rId266">
              <p14:nvContentPartPr>
                <p14:cNvPr id="188" name="Ink 187">
                  <a:extLst>
                    <a:ext uri="{FF2B5EF4-FFF2-40B4-BE49-F238E27FC236}">
                      <a16:creationId xmlns:a16="http://schemas.microsoft.com/office/drawing/2014/main" id="{84423164-33AE-4A40-879F-097715B69987}"/>
                    </a:ext>
                  </a:extLst>
                </p14:cNvPr>
                <p14:cNvContentPartPr/>
                <p14:nvPr/>
              </p14:nvContentPartPr>
              <p14:xfrm>
                <a:off x="7743611" y="3328109"/>
                <a:ext cx="106920" cy="42840"/>
              </p14:xfrm>
            </p:contentPart>
          </mc:Choice>
          <mc:Fallback xmlns="">
            <p:pic>
              <p:nvPicPr>
                <p:cNvPr id="188" name="Ink 187">
                  <a:extLst>
                    <a:ext uri="{FF2B5EF4-FFF2-40B4-BE49-F238E27FC236}">
                      <a16:creationId xmlns:a16="http://schemas.microsoft.com/office/drawing/2014/main" id="{84423164-33AE-4A40-879F-097715B69987}"/>
                    </a:ext>
                  </a:extLst>
                </p:cNvPr>
                <p:cNvPicPr/>
                <p:nvPr/>
              </p:nvPicPr>
              <p:blipFill>
                <a:blip r:embed="rId267"/>
                <a:stretch>
                  <a:fillRect/>
                </a:stretch>
              </p:blipFill>
              <p:spPr>
                <a:xfrm>
                  <a:off x="7725971" y="3310469"/>
                  <a:ext cx="142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Ink 188">
                  <a:extLst>
                    <a:ext uri="{FF2B5EF4-FFF2-40B4-BE49-F238E27FC236}">
                      <a16:creationId xmlns:a16="http://schemas.microsoft.com/office/drawing/2014/main" id="{356C0C34-02A9-4EE1-9360-3F770F2713B1}"/>
                    </a:ext>
                  </a:extLst>
                </p14:cNvPr>
                <p14:cNvContentPartPr/>
                <p14:nvPr/>
              </p14:nvContentPartPr>
              <p14:xfrm>
                <a:off x="7872851" y="3248909"/>
                <a:ext cx="189000" cy="207360"/>
              </p14:xfrm>
            </p:contentPart>
          </mc:Choice>
          <mc:Fallback xmlns="">
            <p:pic>
              <p:nvPicPr>
                <p:cNvPr id="189" name="Ink 188">
                  <a:extLst>
                    <a:ext uri="{FF2B5EF4-FFF2-40B4-BE49-F238E27FC236}">
                      <a16:creationId xmlns:a16="http://schemas.microsoft.com/office/drawing/2014/main" id="{356C0C34-02A9-4EE1-9360-3F770F2713B1}"/>
                    </a:ext>
                  </a:extLst>
                </p:cNvPr>
                <p:cNvPicPr/>
                <p:nvPr/>
              </p:nvPicPr>
              <p:blipFill>
                <a:blip r:embed="rId269"/>
                <a:stretch>
                  <a:fillRect/>
                </a:stretch>
              </p:blipFill>
              <p:spPr>
                <a:xfrm>
                  <a:off x="7854851" y="3230909"/>
                  <a:ext cx="224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Ink 189">
                  <a:extLst>
                    <a:ext uri="{FF2B5EF4-FFF2-40B4-BE49-F238E27FC236}">
                      <a16:creationId xmlns:a16="http://schemas.microsoft.com/office/drawing/2014/main" id="{7ACE6A4F-4668-4053-8B13-53F5F546B3CF}"/>
                    </a:ext>
                  </a:extLst>
                </p14:cNvPr>
                <p14:cNvContentPartPr/>
                <p14:nvPr/>
              </p14:nvContentPartPr>
              <p14:xfrm>
                <a:off x="8139611" y="3223349"/>
                <a:ext cx="127080" cy="222840"/>
              </p14:xfrm>
            </p:contentPart>
          </mc:Choice>
          <mc:Fallback xmlns="">
            <p:pic>
              <p:nvPicPr>
                <p:cNvPr id="190" name="Ink 189">
                  <a:extLst>
                    <a:ext uri="{FF2B5EF4-FFF2-40B4-BE49-F238E27FC236}">
                      <a16:creationId xmlns:a16="http://schemas.microsoft.com/office/drawing/2014/main" id="{7ACE6A4F-4668-4053-8B13-53F5F546B3CF}"/>
                    </a:ext>
                  </a:extLst>
                </p:cNvPr>
                <p:cNvPicPr/>
                <p:nvPr/>
              </p:nvPicPr>
              <p:blipFill>
                <a:blip r:embed="rId271"/>
                <a:stretch>
                  <a:fillRect/>
                </a:stretch>
              </p:blipFill>
              <p:spPr>
                <a:xfrm>
                  <a:off x="8121611" y="3205349"/>
                  <a:ext cx="1627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1" name="Ink 190">
                  <a:extLst>
                    <a:ext uri="{FF2B5EF4-FFF2-40B4-BE49-F238E27FC236}">
                      <a16:creationId xmlns:a16="http://schemas.microsoft.com/office/drawing/2014/main" id="{88605E2D-7E2F-49F0-A73B-D14D6354600F}"/>
                    </a:ext>
                  </a:extLst>
                </p14:cNvPr>
                <p14:cNvContentPartPr/>
                <p14:nvPr/>
              </p14:nvContentPartPr>
              <p14:xfrm>
                <a:off x="8316371" y="3209309"/>
                <a:ext cx="102600" cy="207000"/>
              </p14:xfrm>
            </p:contentPart>
          </mc:Choice>
          <mc:Fallback xmlns="">
            <p:pic>
              <p:nvPicPr>
                <p:cNvPr id="191" name="Ink 190">
                  <a:extLst>
                    <a:ext uri="{FF2B5EF4-FFF2-40B4-BE49-F238E27FC236}">
                      <a16:creationId xmlns:a16="http://schemas.microsoft.com/office/drawing/2014/main" id="{88605E2D-7E2F-49F0-A73B-D14D6354600F}"/>
                    </a:ext>
                  </a:extLst>
                </p:cNvPr>
                <p:cNvPicPr/>
                <p:nvPr/>
              </p:nvPicPr>
              <p:blipFill>
                <a:blip r:embed="rId273"/>
                <a:stretch>
                  <a:fillRect/>
                </a:stretch>
              </p:blipFill>
              <p:spPr>
                <a:xfrm>
                  <a:off x="8298371" y="3191669"/>
                  <a:ext cx="1382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Ink 191">
                  <a:extLst>
                    <a:ext uri="{FF2B5EF4-FFF2-40B4-BE49-F238E27FC236}">
                      <a16:creationId xmlns:a16="http://schemas.microsoft.com/office/drawing/2014/main" id="{C70C8E7E-64A3-4294-A5A5-25032155E228}"/>
                    </a:ext>
                  </a:extLst>
                </p14:cNvPr>
                <p14:cNvContentPartPr/>
                <p14:nvPr/>
              </p14:nvContentPartPr>
              <p14:xfrm>
                <a:off x="8391971" y="3207149"/>
                <a:ext cx="119520" cy="7200"/>
              </p14:xfrm>
            </p:contentPart>
          </mc:Choice>
          <mc:Fallback xmlns="">
            <p:pic>
              <p:nvPicPr>
                <p:cNvPr id="192" name="Ink 191">
                  <a:extLst>
                    <a:ext uri="{FF2B5EF4-FFF2-40B4-BE49-F238E27FC236}">
                      <a16:creationId xmlns:a16="http://schemas.microsoft.com/office/drawing/2014/main" id="{C70C8E7E-64A3-4294-A5A5-25032155E228}"/>
                    </a:ext>
                  </a:extLst>
                </p:cNvPr>
                <p:cNvPicPr/>
                <p:nvPr/>
              </p:nvPicPr>
              <p:blipFill>
                <a:blip r:embed="rId275"/>
                <a:stretch>
                  <a:fillRect/>
                </a:stretch>
              </p:blipFill>
              <p:spPr>
                <a:xfrm>
                  <a:off x="8374331" y="3189509"/>
                  <a:ext cx="1551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5" name="Ink 194">
                  <a:extLst>
                    <a:ext uri="{FF2B5EF4-FFF2-40B4-BE49-F238E27FC236}">
                      <a16:creationId xmlns:a16="http://schemas.microsoft.com/office/drawing/2014/main" id="{D7F1115A-7D45-46D1-846C-17AB3B65979F}"/>
                    </a:ext>
                  </a:extLst>
                </p14:cNvPr>
                <p14:cNvContentPartPr/>
                <p14:nvPr/>
              </p14:nvContentPartPr>
              <p14:xfrm>
                <a:off x="8493131" y="3411269"/>
                <a:ext cx="16920" cy="52560"/>
              </p14:xfrm>
            </p:contentPart>
          </mc:Choice>
          <mc:Fallback xmlns="">
            <p:pic>
              <p:nvPicPr>
                <p:cNvPr id="195" name="Ink 194">
                  <a:extLst>
                    <a:ext uri="{FF2B5EF4-FFF2-40B4-BE49-F238E27FC236}">
                      <a16:creationId xmlns:a16="http://schemas.microsoft.com/office/drawing/2014/main" id="{D7F1115A-7D45-46D1-846C-17AB3B65979F}"/>
                    </a:ext>
                  </a:extLst>
                </p:cNvPr>
                <p:cNvPicPr/>
                <p:nvPr/>
              </p:nvPicPr>
              <p:blipFill>
                <a:blip r:embed="rId277"/>
                <a:stretch>
                  <a:fillRect/>
                </a:stretch>
              </p:blipFill>
              <p:spPr>
                <a:xfrm>
                  <a:off x="8475131" y="3393629"/>
                  <a:ext cx="52560" cy="8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8">
            <p14:nvContentPartPr>
              <p14:cNvPr id="196" name="Ink 195">
                <a:extLst>
                  <a:ext uri="{FF2B5EF4-FFF2-40B4-BE49-F238E27FC236}">
                    <a16:creationId xmlns:a16="http://schemas.microsoft.com/office/drawing/2014/main" id="{71889113-A7DA-48A8-90AB-FCB03C2F9CA4}"/>
                  </a:ext>
                </a:extLst>
              </p14:cNvPr>
              <p14:cNvContentPartPr/>
              <p14:nvPr/>
            </p14:nvContentPartPr>
            <p14:xfrm>
              <a:off x="8700131" y="3237029"/>
              <a:ext cx="130680" cy="210240"/>
            </p14:xfrm>
          </p:contentPart>
        </mc:Choice>
        <mc:Fallback xmlns="">
          <p:pic>
            <p:nvPicPr>
              <p:cNvPr id="196" name="Ink 195">
                <a:extLst>
                  <a:ext uri="{FF2B5EF4-FFF2-40B4-BE49-F238E27FC236}">
                    <a16:creationId xmlns:a16="http://schemas.microsoft.com/office/drawing/2014/main" id="{71889113-A7DA-48A8-90AB-FCB03C2F9CA4}"/>
                  </a:ext>
                </a:extLst>
              </p:cNvPr>
              <p:cNvPicPr/>
              <p:nvPr/>
            </p:nvPicPr>
            <p:blipFill>
              <a:blip r:embed="rId279"/>
              <a:stretch>
                <a:fillRect/>
              </a:stretch>
            </p:blipFill>
            <p:spPr>
              <a:xfrm>
                <a:off x="8682131" y="3219029"/>
                <a:ext cx="166320" cy="245880"/>
              </a:xfrm>
              <a:prstGeom prst="rect">
                <a:avLst/>
              </a:prstGeom>
            </p:spPr>
          </p:pic>
        </mc:Fallback>
      </mc:AlternateContent>
      <p:grpSp>
        <p:nvGrpSpPr>
          <p:cNvPr id="199" name="Group 198">
            <a:extLst>
              <a:ext uri="{FF2B5EF4-FFF2-40B4-BE49-F238E27FC236}">
                <a16:creationId xmlns:a16="http://schemas.microsoft.com/office/drawing/2014/main" id="{79248C6F-A98F-4575-98A7-CCF02F1AD61D}"/>
              </a:ext>
            </a:extLst>
          </p:cNvPr>
          <p:cNvGrpSpPr/>
          <p:nvPr/>
        </p:nvGrpSpPr>
        <p:grpSpPr>
          <a:xfrm>
            <a:off x="912971" y="1606589"/>
            <a:ext cx="4331880" cy="460800"/>
            <a:chOff x="912971" y="1606589"/>
            <a:chExt cx="4331880" cy="460800"/>
          </a:xfrm>
        </p:grpSpPr>
        <mc:AlternateContent xmlns:mc="http://schemas.openxmlformats.org/markup-compatibility/2006" xmlns:p14="http://schemas.microsoft.com/office/powerpoint/2010/main">
          <mc:Choice Requires="p14">
            <p:contentPart p14:bwMode="auto" r:id="rId280">
              <p14:nvContentPartPr>
                <p14:cNvPr id="64" name="Ink 63">
                  <a:extLst>
                    <a:ext uri="{FF2B5EF4-FFF2-40B4-BE49-F238E27FC236}">
                      <a16:creationId xmlns:a16="http://schemas.microsoft.com/office/drawing/2014/main" id="{D480C3B3-79E4-4A53-8DDE-B07CE0A99811}"/>
                    </a:ext>
                  </a:extLst>
                </p14:cNvPr>
                <p14:cNvContentPartPr/>
                <p14:nvPr/>
              </p14:nvContentPartPr>
              <p14:xfrm>
                <a:off x="912971" y="1737989"/>
                <a:ext cx="238320" cy="262080"/>
              </p14:xfrm>
            </p:contentPart>
          </mc:Choice>
          <mc:Fallback xmlns="">
            <p:pic>
              <p:nvPicPr>
                <p:cNvPr id="64" name="Ink 63">
                  <a:extLst>
                    <a:ext uri="{FF2B5EF4-FFF2-40B4-BE49-F238E27FC236}">
                      <a16:creationId xmlns:a16="http://schemas.microsoft.com/office/drawing/2014/main" id="{D480C3B3-79E4-4A53-8DDE-B07CE0A99811}"/>
                    </a:ext>
                  </a:extLst>
                </p:cNvPr>
                <p:cNvPicPr/>
                <p:nvPr/>
              </p:nvPicPr>
              <p:blipFill>
                <a:blip r:embed="rId281"/>
                <a:stretch>
                  <a:fillRect/>
                </a:stretch>
              </p:blipFill>
              <p:spPr>
                <a:xfrm>
                  <a:off x="894971" y="1719989"/>
                  <a:ext cx="2739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65" name="Ink 64">
                  <a:extLst>
                    <a:ext uri="{FF2B5EF4-FFF2-40B4-BE49-F238E27FC236}">
                      <a16:creationId xmlns:a16="http://schemas.microsoft.com/office/drawing/2014/main" id="{C1FDAE72-90DE-4489-B0E3-CC5EB27CBE21}"/>
                    </a:ext>
                  </a:extLst>
                </p14:cNvPr>
                <p14:cNvContentPartPr/>
                <p14:nvPr/>
              </p14:nvContentPartPr>
              <p14:xfrm>
                <a:off x="1057691" y="1830869"/>
                <a:ext cx="213480" cy="86400"/>
              </p14:xfrm>
            </p:contentPart>
          </mc:Choice>
          <mc:Fallback xmlns="">
            <p:pic>
              <p:nvPicPr>
                <p:cNvPr id="65" name="Ink 64">
                  <a:extLst>
                    <a:ext uri="{FF2B5EF4-FFF2-40B4-BE49-F238E27FC236}">
                      <a16:creationId xmlns:a16="http://schemas.microsoft.com/office/drawing/2014/main" id="{C1FDAE72-90DE-4489-B0E3-CC5EB27CBE21}"/>
                    </a:ext>
                  </a:extLst>
                </p:cNvPr>
                <p:cNvPicPr/>
                <p:nvPr/>
              </p:nvPicPr>
              <p:blipFill>
                <a:blip r:embed="rId283"/>
                <a:stretch>
                  <a:fillRect/>
                </a:stretch>
              </p:blipFill>
              <p:spPr>
                <a:xfrm>
                  <a:off x="1040051" y="1812869"/>
                  <a:ext cx="249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66" name="Ink 65">
                  <a:extLst>
                    <a:ext uri="{FF2B5EF4-FFF2-40B4-BE49-F238E27FC236}">
                      <a16:creationId xmlns:a16="http://schemas.microsoft.com/office/drawing/2014/main" id="{49CE72A1-B03B-4CDA-87AD-B275C3EFEB68}"/>
                    </a:ext>
                  </a:extLst>
                </p14:cNvPr>
                <p14:cNvContentPartPr/>
                <p14:nvPr/>
              </p14:nvContentPartPr>
              <p14:xfrm>
                <a:off x="1292051" y="1785869"/>
                <a:ext cx="167760" cy="164880"/>
              </p14:xfrm>
            </p:contentPart>
          </mc:Choice>
          <mc:Fallback xmlns="">
            <p:pic>
              <p:nvPicPr>
                <p:cNvPr id="66" name="Ink 65">
                  <a:extLst>
                    <a:ext uri="{FF2B5EF4-FFF2-40B4-BE49-F238E27FC236}">
                      <a16:creationId xmlns:a16="http://schemas.microsoft.com/office/drawing/2014/main" id="{49CE72A1-B03B-4CDA-87AD-B275C3EFEB68}"/>
                    </a:ext>
                  </a:extLst>
                </p:cNvPr>
                <p:cNvPicPr/>
                <p:nvPr/>
              </p:nvPicPr>
              <p:blipFill>
                <a:blip r:embed="rId285"/>
                <a:stretch>
                  <a:fillRect/>
                </a:stretch>
              </p:blipFill>
              <p:spPr>
                <a:xfrm>
                  <a:off x="1274411" y="1767869"/>
                  <a:ext cx="203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67" name="Ink 66">
                  <a:extLst>
                    <a:ext uri="{FF2B5EF4-FFF2-40B4-BE49-F238E27FC236}">
                      <a16:creationId xmlns:a16="http://schemas.microsoft.com/office/drawing/2014/main" id="{82F04C4D-30CD-43DF-8AA2-17F486632A77}"/>
                    </a:ext>
                  </a:extLst>
                </p14:cNvPr>
                <p14:cNvContentPartPr/>
                <p14:nvPr/>
              </p14:nvContentPartPr>
              <p14:xfrm>
                <a:off x="1473851" y="1811429"/>
                <a:ext cx="85320" cy="87840"/>
              </p14:xfrm>
            </p:contentPart>
          </mc:Choice>
          <mc:Fallback xmlns="">
            <p:pic>
              <p:nvPicPr>
                <p:cNvPr id="67" name="Ink 66">
                  <a:extLst>
                    <a:ext uri="{FF2B5EF4-FFF2-40B4-BE49-F238E27FC236}">
                      <a16:creationId xmlns:a16="http://schemas.microsoft.com/office/drawing/2014/main" id="{82F04C4D-30CD-43DF-8AA2-17F486632A77}"/>
                    </a:ext>
                  </a:extLst>
                </p:cNvPr>
                <p:cNvPicPr/>
                <p:nvPr/>
              </p:nvPicPr>
              <p:blipFill>
                <a:blip r:embed="rId287"/>
                <a:stretch>
                  <a:fillRect/>
                </a:stretch>
              </p:blipFill>
              <p:spPr>
                <a:xfrm>
                  <a:off x="1455851" y="1793789"/>
                  <a:ext cx="120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68" name="Ink 67">
                  <a:extLst>
                    <a:ext uri="{FF2B5EF4-FFF2-40B4-BE49-F238E27FC236}">
                      <a16:creationId xmlns:a16="http://schemas.microsoft.com/office/drawing/2014/main" id="{8873C103-346D-4E35-BC33-521E5E0226B4}"/>
                    </a:ext>
                  </a:extLst>
                </p14:cNvPr>
                <p14:cNvContentPartPr/>
                <p14:nvPr/>
              </p14:nvContentPartPr>
              <p14:xfrm>
                <a:off x="1616771" y="1794149"/>
                <a:ext cx="151560" cy="135000"/>
              </p14:xfrm>
            </p:contentPart>
          </mc:Choice>
          <mc:Fallback xmlns="">
            <p:pic>
              <p:nvPicPr>
                <p:cNvPr id="68" name="Ink 67">
                  <a:extLst>
                    <a:ext uri="{FF2B5EF4-FFF2-40B4-BE49-F238E27FC236}">
                      <a16:creationId xmlns:a16="http://schemas.microsoft.com/office/drawing/2014/main" id="{8873C103-346D-4E35-BC33-521E5E0226B4}"/>
                    </a:ext>
                  </a:extLst>
                </p:cNvPr>
                <p:cNvPicPr/>
                <p:nvPr/>
              </p:nvPicPr>
              <p:blipFill>
                <a:blip r:embed="rId289"/>
                <a:stretch>
                  <a:fillRect/>
                </a:stretch>
              </p:blipFill>
              <p:spPr>
                <a:xfrm>
                  <a:off x="1598771" y="1776149"/>
                  <a:ext cx="187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69" name="Ink 68">
                  <a:extLst>
                    <a:ext uri="{FF2B5EF4-FFF2-40B4-BE49-F238E27FC236}">
                      <a16:creationId xmlns:a16="http://schemas.microsoft.com/office/drawing/2014/main" id="{D6F2A721-A8DA-45E5-8E3E-8821B693AAF7}"/>
                    </a:ext>
                  </a:extLst>
                </p14:cNvPr>
                <p14:cNvContentPartPr/>
                <p14:nvPr/>
              </p14:nvContentPartPr>
              <p14:xfrm>
                <a:off x="2030771" y="1746989"/>
                <a:ext cx="39240" cy="117720"/>
              </p14:xfrm>
            </p:contentPart>
          </mc:Choice>
          <mc:Fallback xmlns="">
            <p:pic>
              <p:nvPicPr>
                <p:cNvPr id="69" name="Ink 68">
                  <a:extLst>
                    <a:ext uri="{FF2B5EF4-FFF2-40B4-BE49-F238E27FC236}">
                      <a16:creationId xmlns:a16="http://schemas.microsoft.com/office/drawing/2014/main" id="{D6F2A721-A8DA-45E5-8E3E-8821B693AAF7}"/>
                    </a:ext>
                  </a:extLst>
                </p:cNvPr>
                <p:cNvPicPr/>
                <p:nvPr/>
              </p:nvPicPr>
              <p:blipFill>
                <a:blip r:embed="rId291"/>
                <a:stretch>
                  <a:fillRect/>
                </a:stretch>
              </p:blipFill>
              <p:spPr>
                <a:xfrm>
                  <a:off x="2012771" y="1729349"/>
                  <a:ext cx="74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0" name="Ink 69">
                  <a:extLst>
                    <a:ext uri="{FF2B5EF4-FFF2-40B4-BE49-F238E27FC236}">
                      <a16:creationId xmlns:a16="http://schemas.microsoft.com/office/drawing/2014/main" id="{467E4108-79AB-4D1D-AB35-AA20000215A8}"/>
                    </a:ext>
                  </a:extLst>
                </p14:cNvPr>
                <p14:cNvContentPartPr/>
                <p14:nvPr/>
              </p14:nvContentPartPr>
              <p14:xfrm>
                <a:off x="1953731" y="1792709"/>
                <a:ext cx="174600" cy="5040"/>
              </p14:xfrm>
            </p:contentPart>
          </mc:Choice>
          <mc:Fallback xmlns="">
            <p:pic>
              <p:nvPicPr>
                <p:cNvPr id="70" name="Ink 69">
                  <a:extLst>
                    <a:ext uri="{FF2B5EF4-FFF2-40B4-BE49-F238E27FC236}">
                      <a16:creationId xmlns:a16="http://schemas.microsoft.com/office/drawing/2014/main" id="{467E4108-79AB-4D1D-AB35-AA20000215A8}"/>
                    </a:ext>
                  </a:extLst>
                </p:cNvPr>
                <p:cNvPicPr/>
                <p:nvPr/>
              </p:nvPicPr>
              <p:blipFill>
                <a:blip r:embed="rId293"/>
                <a:stretch>
                  <a:fillRect/>
                </a:stretch>
              </p:blipFill>
              <p:spPr>
                <a:xfrm>
                  <a:off x="1936091" y="1775069"/>
                  <a:ext cx="210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1" name="Ink 70">
                  <a:extLst>
                    <a:ext uri="{FF2B5EF4-FFF2-40B4-BE49-F238E27FC236}">
                      <a16:creationId xmlns:a16="http://schemas.microsoft.com/office/drawing/2014/main" id="{95E5BA32-DEC0-4F58-A983-2491EB8EE9D5}"/>
                    </a:ext>
                  </a:extLst>
                </p14:cNvPr>
                <p14:cNvContentPartPr/>
                <p14:nvPr/>
              </p14:nvContentPartPr>
              <p14:xfrm>
                <a:off x="2154611" y="1671749"/>
                <a:ext cx="317880" cy="185760"/>
              </p14:xfrm>
            </p:contentPart>
          </mc:Choice>
          <mc:Fallback xmlns="">
            <p:pic>
              <p:nvPicPr>
                <p:cNvPr id="71" name="Ink 70">
                  <a:extLst>
                    <a:ext uri="{FF2B5EF4-FFF2-40B4-BE49-F238E27FC236}">
                      <a16:creationId xmlns:a16="http://schemas.microsoft.com/office/drawing/2014/main" id="{95E5BA32-DEC0-4F58-A983-2491EB8EE9D5}"/>
                    </a:ext>
                  </a:extLst>
                </p:cNvPr>
                <p:cNvPicPr/>
                <p:nvPr/>
              </p:nvPicPr>
              <p:blipFill>
                <a:blip r:embed="rId295"/>
                <a:stretch>
                  <a:fillRect/>
                </a:stretch>
              </p:blipFill>
              <p:spPr>
                <a:xfrm>
                  <a:off x="2136971" y="1653749"/>
                  <a:ext cx="353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2" name="Ink 71">
                  <a:extLst>
                    <a:ext uri="{FF2B5EF4-FFF2-40B4-BE49-F238E27FC236}">
                      <a16:creationId xmlns:a16="http://schemas.microsoft.com/office/drawing/2014/main" id="{D9444B20-1D2F-438A-A144-D86D30AD8041}"/>
                    </a:ext>
                  </a:extLst>
                </p14:cNvPr>
                <p14:cNvContentPartPr/>
                <p14:nvPr/>
              </p14:nvContentPartPr>
              <p14:xfrm>
                <a:off x="2607131" y="1606589"/>
                <a:ext cx="108360" cy="274680"/>
              </p14:xfrm>
            </p:contentPart>
          </mc:Choice>
          <mc:Fallback xmlns="">
            <p:pic>
              <p:nvPicPr>
                <p:cNvPr id="72" name="Ink 71">
                  <a:extLst>
                    <a:ext uri="{FF2B5EF4-FFF2-40B4-BE49-F238E27FC236}">
                      <a16:creationId xmlns:a16="http://schemas.microsoft.com/office/drawing/2014/main" id="{D9444B20-1D2F-438A-A144-D86D30AD8041}"/>
                    </a:ext>
                  </a:extLst>
                </p:cNvPr>
                <p:cNvPicPr/>
                <p:nvPr/>
              </p:nvPicPr>
              <p:blipFill>
                <a:blip r:embed="rId297"/>
                <a:stretch>
                  <a:fillRect/>
                </a:stretch>
              </p:blipFill>
              <p:spPr>
                <a:xfrm>
                  <a:off x="2589131" y="1588949"/>
                  <a:ext cx="1440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73" name="Ink 72">
                  <a:extLst>
                    <a:ext uri="{FF2B5EF4-FFF2-40B4-BE49-F238E27FC236}">
                      <a16:creationId xmlns:a16="http://schemas.microsoft.com/office/drawing/2014/main" id="{109E1A34-168A-4C0C-A639-BF99E7CEB942}"/>
                    </a:ext>
                  </a:extLst>
                </p14:cNvPr>
                <p14:cNvContentPartPr/>
                <p14:nvPr/>
              </p14:nvContentPartPr>
              <p14:xfrm>
                <a:off x="2543771" y="1797749"/>
                <a:ext cx="272520" cy="70920"/>
              </p14:xfrm>
            </p:contentPart>
          </mc:Choice>
          <mc:Fallback xmlns="">
            <p:pic>
              <p:nvPicPr>
                <p:cNvPr id="73" name="Ink 72">
                  <a:extLst>
                    <a:ext uri="{FF2B5EF4-FFF2-40B4-BE49-F238E27FC236}">
                      <a16:creationId xmlns:a16="http://schemas.microsoft.com/office/drawing/2014/main" id="{109E1A34-168A-4C0C-A639-BF99E7CEB942}"/>
                    </a:ext>
                  </a:extLst>
                </p:cNvPr>
                <p:cNvPicPr/>
                <p:nvPr/>
              </p:nvPicPr>
              <p:blipFill>
                <a:blip r:embed="rId299"/>
                <a:stretch>
                  <a:fillRect/>
                </a:stretch>
              </p:blipFill>
              <p:spPr>
                <a:xfrm>
                  <a:off x="2525771" y="1780109"/>
                  <a:ext cx="308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74" name="Ink 73">
                  <a:extLst>
                    <a:ext uri="{FF2B5EF4-FFF2-40B4-BE49-F238E27FC236}">
                      <a16:creationId xmlns:a16="http://schemas.microsoft.com/office/drawing/2014/main" id="{8D6B4C03-0054-4E3D-BFE3-734086FA96E5}"/>
                    </a:ext>
                  </a:extLst>
                </p14:cNvPr>
                <p14:cNvContentPartPr/>
                <p14:nvPr/>
              </p14:nvContentPartPr>
              <p14:xfrm>
                <a:off x="2863811" y="1676429"/>
                <a:ext cx="173520" cy="177480"/>
              </p14:xfrm>
            </p:contentPart>
          </mc:Choice>
          <mc:Fallback xmlns="">
            <p:pic>
              <p:nvPicPr>
                <p:cNvPr id="74" name="Ink 73">
                  <a:extLst>
                    <a:ext uri="{FF2B5EF4-FFF2-40B4-BE49-F238E27FC236}">
                      <a16:creationId xmlns:a16="http://schemas.microsoft.com/office/drawing/2014/main" id="{8D6B4C03-0054-4E3D-BFE3-734086FA96E5}"/>
                    </a:ext>
                  </a:extLst>
                </p:cNvPr>
                <p:cNvPicPr/>
                <p:nvPr/>
              </p:nvPicPr>
              <p:blipFill>
                <a:blip r:embed="rId301"/>
                <a:stretch>
                  <a:fillRect/>
                </a:stretch>
              </p:blipFill>
              <p:spPr>
                <a:xfrm>
                  <a:off x="2845811" y="1658789"/>
                  <a:ext cx="209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75" name="Ink 74">
                  <a:extLst>
                    <a:ext uri="{FF2B5EF4-FFF2-40B4-BE49-F238E27FC236}">
                      <a16:creationId xmlns:a16="http://schemas.microsoft.com/office/drawing/2014/main" id="{6317213E-1E97-44FF-AE46-FF99E56B6A18}"/>
                    </a:ext>
                  </a:extLst>
                </p14:cNvPr>
                <p14:cNvContentPartPr/>
                <p14:nvPr/>
              </p14:nvContentPartPr>
              <p14:xfrm>
                <a:off x="3075491" y="1776869"/>
                <a:ext cx="127800" cy="61560"/>
              </p14:xfrm>
            </p:contentPart>
          </mc:Choice>
          <mc:Fallback xmlns="">
            <p:pic>
              <p:nvPicPr>
                <p:cNvPr id="75" name="Ink 74">
                  <a:extLst>
                    <a:ext uri="{FF2B5EF4-FFF2-40B4-BE49-F238E27FC236}">
                      <a16:creationId xmlns:a16="http://schemas.microsoft.com/office/drawing/2014/main" id="{6317213E-1E97-44FF-AE46-FF99E56B6A18}"/>
                    </a:ext>
                  </a:extLst>
                </p:cNvPr>
                <p:cNvPicPr/>
                <p:nvPr/>
              </p:nvPicPr>
              <p:blipFill>
                <a:blip r:embed="rId303"/>
                <a:stretch>
                  <a:fillRect/>
                </a:stretch>
              </p:blipFill>
              <p:spPr>
                <a:xfrm>
                  <a:off x="3057851" y="1758869"/>
                  <a:ext cx="1634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76" name="Ink 75">
                  <a:extLst>
                    <a:ext uri="{FF2B5EF4-FFF2-40B4-BE49-F238E27FC236}">
                      <a16:creationId xmlns:a16="http://schemas.microsoft.com/office/drawing/2014/main" id="{6C9CA601-0BD6-4A8C-8BE0-B44C72D1DC59}"/>
                    </a:ext>
                  </a:extLst>
                </p14:cNvPr>
                <p14:cNvContentPartPr/>
                <p14:nvPr/>
              </p14:nvContentPartPr>
              <p14:xfrm>
                <a:off x="3308051" y="1766429"/>
                <a:ext cx="249120" cy="77760"/>
              </p14:xfrm>
            </p:contentPart>
          </mc:Choice>
          <mc:Fallback xmlns="">
            <p:pic>
              <p:nvPicPr>
                <p:cNvPr id="76" name="Ink 75">
                  <a:extLst>
                    <a:ext uri="{FF2B5EF4-FFF2-40B4-BE49-F238E27FC236}">
                      <a16:creationId xmlns:a16="http://schemas.microsoft.com/office/drawing/2014/main" id="{6C9CA601-0BD6-4A8C-8BE0-B44C72D1DC59}"/>
                    </a:ext>
                  </a:extLst>
                </p:cNvPr>
                <p:cNvPicPr/>
                <p:nvPr/>
              </p:nvPicPr>
              <p:blipFill>
                <a:blip r:embed="rId305"/>
                <a:stretch>
                  <a:fillRect/>
                </a:stretch>
              </p:blipFill>
              <p:spPr>
                <a:xfrm>
                  <a:off x="3290051" y="1748789"/>
                  <a:ext cx="284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77" name="Ink 76">
                  <a:extLst>
                    <a:ext uri="{FF2B5EF4-FFF2-40B4-BE49-F238E27FC236}">
                      <a16:creationId xmlns:a16="http://schemas.microsoft.com/office/drawing/2014/main" id="{CFC4AF22-B8F8-465F-B265-1162326768E9}"/>
                    </a:ext>
                  </a:extLst>
                </p14:cNvPr>
                <p14:cNvContentPartPr/>
                <p14:nvPr/>
              </p14:nvContentPartPr>
              <p14:xfrm>
                <a:off x="3644651" y="1787669"/>
                <a:ext cx="12960" cy="50760"/>
              </p14:xfrm>
            </p:contentPart>
          </mc:Choice>
          <mc:Fallback xmlns="">
            <p:pic>
              <p:nvPicPr>
                <p:cNvPr id="77" name="Ink 76">
                  <a:extLst>
                    <a:ext uri="{FF2B5EF4-FFF2-40B4-BE49-F238E27FC236}">
                      <a16:creationId xmlns:a16="http://schemas.microsoft.com/office/drawing/2014/main" id="{CFC4AF22-B8F8-465F-B265-1162326768E9}"/>
                    </a:ext>
                  </a:extLst>
                </p:cNvPr>
                <p:cNvPicPr/>
                <p:nvPr/>
              </p:nvPicPr>
              <p:blipFill>
                <a:blip r:embed="rId307"/>
                <a:stretch>
                  <a:fillRect/>
                </a:stretch>
              </p:blipFill>
              <p:spPr>
                <a:xfrm>
                  <a:off x="3626651" y="1770029"/>
                  <a:ext cx="48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78" name="Ink 77">
                  <a:extLst>
                    <a:ext uri="{FF2B5EF4-FFF2-40B4-BE49-F238E27FC236}">
                      <a16:creationId xmlns:a16="http://schemas.microsoft.com/office/drawing/2014/main" id="{A2005986-5E9C-4AF0-B55F-5DAC1FB5E89A}"/>
                    </a:ext>
                  </a:extLst>
                </p14:cNvPr>
                <p14:cNvContentPartPr/>
                <p14:nvPr/>
              </p14:nvContentPartPr>
              <p14:xfrm>
                <a:off x="3687491" y="1785869"/>
                <a:ext cx="210600" cy="68040"/>
              </p14:xfrm>
            </p:contentPart>
          </mc:Choice>
          <mc:Fallback xmlns="">
            <p:pic>
              <p:nvPicPr>
                <p:cNvPr id="78" name="Ink 77">
                  <a:extLst>
                    <a:ext uri="{FF2B5EF4-FFF2-40B4-BE49-F238E27FC236}">
                      <a16:creationId xmlns:a16="http://schemas.microsoft.com/office/drawing/2014/main" id="{A2005986-5E9C-4AF0-B55F-5DAC1FB5E89A}"/>
                    </a:ext>
                  </a:extLst>
                </p:cNvPr>
                <p:cNvPicPr/>
                <p:nvPr/>
              </p:nvPicPr>
              <p:blipFill>
                <a:blip r:embed="rId309"/>
                <a:stretch>
                  <a:fillRect/>
                </a:stretch>
              </p:blipFill>
              <p:spPr>
                <a:xfrm>
                  <a:off x="3669851" y="1768229"/>
                  <a:ext cx="2462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79" name="Ink 78">
                  <a:extLst>
                    <a:ext uri="{FF2B5EF4-FFF2-40B4-BE49-F238E27FC236}">
                      <a16:creationId xmlns:a16="http://schemas.microsoft.com/office/drawing/2014/main" id="{F7D86568-8017-4DFA-9010-035CC0C818A9}"/>
                    </a:ext>
                  </a:extLst>
                </p14:cNvPr>
                <p14:cNvContentPartPr/>
                <p14:nvPr/>
              </p14:nvContentPartPr>
              <p14:xfrm>
                <a:off x="3946691" y="1793789"/>
                <a:ext cx="134640" cy="195480"/>
              </p14:xfrm>
            </p:contentPart>
          </mc:Choice>
          <mc:Fallback xmlns="">
            <p:pic>
              <p:nvPicPr>
                <p:cNvPr id="79" name="Ink 78">
                  <a:extLst>
                    <a:ext uri="{FF2B5EF4-FFF2-40B4-BE49-F238E27FC236}">
                      <a16:creationId xmlns:a16="http://schemas.microsoft.com/office/drawing/2014/main" id="{F7D86568-8017-4DFA-9010-035CC0C818A9}"/>
                    </a:ext>
                  </a:extLst>
                </p:cNvPr>
                <p:cNvPicPr/>
                <p:nvPr/>
              </p:nvPicPr>
              <p:blipFill>
                <a:blip r:embed="rId311"/>
                <a:stretch>
                  <a:fillRect/>
                </a:stretch>
              </p:blipFill>
              <p:spPr>
                <a:xfrm>
                  <a:off x="3929051" y="1776149"/>
                  <a:ext cx="170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80" name="Ink 79">
                  <a:extLst>
                    <a:ext uri="{FF2B5EF4-FFF2-40B4-BE49-F238E27FC236}">
                      <a16:creationId xmlns:a16="http://schemas.microsoft.com/office/drawing/2014/main" id="{D65D44E8-F1C6-4F70-84C1-F256F0A1CD01}"/>
                    </a:ext>
                  </a:extLst>
                </p14:cNvPr>
                <p14:cNvContentPartPr/>
                <p14:nvPr/>
              </p14:nvContentPartPr>
              <p14:xfrm>
                <a:off x="4258091" y="1758149"/>
                <a:ext cx="177120" cy="101880"/>
              </p14:xfrm>
            </p:contentPart>
          </mc:Choice>
          <mc:Fallback xmlns="">
            <p:pic>
              <p:nvPicPr>
                <p:cNvPr id="80" name="Ink 79">
                  <a:extLst>
                    <a:ext uri="{FF2B5EF4-FFF2-40B4-BE49-F238E27FC236}">
                      <a16:creationId xmlns:a16="http://schemas.microsoft.com/office/drawing/2014/main" id="{D65D44E8-F1C6-4F70-84C1-F256F0A1CD01}"/>
                    </a:ext>
                  </a:extLst>
                </p:cNvPr>
                <p:cNvPicPr/>
                <p:nvPr/>
              </p:nvPicPr>
              <p:blipFill>
                <a:blip r:embed="rId313"/>
                <a:stretch>
                  <a:fillRect/>
                </a:stretch>
              </p:blipFill>
              <p:spPr>
                <a:xfrm>
                  <a:off x="4240091" y="1740149"/>
                  <a:ext cx="212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81" name="Ink 80">
                  <a:extLst>
                    <a:ext uri="{FF2B5EF4-FFF2-40B4-BE49-F238E27FC236}">
                      <a16:creationId xmlns:a16="http://schemas.microsoft.com/office/drawing/2014/main" id="{68DE6BFE-70C1-4016-8E3B-C5C9AA271140}"/>
                    </a:ext>
                  </a:extLst>
                </p14:cNvPr>
                <p14:cNvContentPartPr/>
                <p14:nvPr/>
              </p14:nvContentPartPr>
              <p14:xfrm>
                <a:off x="4459331" y="1743029"/>
                <a:ext cx="117720" cy="78480"/>
              </p14:xfrm>
            </p:contentPart>
          </mc:Choice>
          <mc:Fallback xmlns="">
            <p:pic>
              <p:nvPicPr>
                <p:cNvPr id="81" name="Ink 80">
                  <a:extLst>
                    <a:ext uri="{FF2B5EF4-FFF2-40B4-BE49-F238E27FC236}">
                      <a16:creationId xmlns:a16="http://schemas.microsoft.com/office/drawing/2014/main" id="{68DE6BFE-70C1-4016-8E3B-C5C9AA271140}"/>
                    </a:ext>
                  </a:extLst>
                </p:cNvPr>
                <p:cNvPicPr/>
                <p:nvPr/>
              </p:nvPicPr>
              <p:blipFill>
                <a:blip r:embed="rId315"/>
                <a:stretch>
                  <a:fillRect/>
                </a:stretch>
              </p:blipFill>
              <p:spPr>
                <a:xfrm>
                  <a:off x="4441331" y="1725029"/>
                  <a:ext cx="153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82" name="Ink 81">
                  <a:extLst>
                    <a:ext uri="{FF2B5EF4-FFF2-40B4-BE49-F238E27FC236}">
                      <a16:creationId xmlns:a16="http://schemas.microsoft.com/office/drawing/2014/main" id="{75FA0689-2774-4CBE-81DE-30F0277EFC10}"/>
                    </a:ext>
                  </a:extLst>
                </p14:cNvPr>
                <p14:cNvContentPartPr/>
                <p14:nvPr/>
              </p14:nvContentPartPr>
              <p14:xfrm>
                <a:off x="4450691" y="1758509"/>
                <a:ext cx="156240" cy="62280"/>
              </p14:xfrm>
            </p:contentPart>
          </mc:Choice>
          <mc:Fallback xmlns="">
            <p:pic>
              <p:nvPicPr>
                <p:cNvPr id="82" name="Ink 81">
                  <a:extLst>
                    <a:ext uri="{FF2B5EF4-FFF2-40B4-BE49-F238E27FC236}">
                      <a16:creationId xmlns:a16="http://schemas.microsoft.com/office/drawing/2014/main" id="{75FA0689-2774-4CBE-81DE-30F0277EFC10}"/>
                    </a:ext>
                  </a:extLst>
                </p:cNvPr>
                <p:cNvPicPr/>
                <p:nvPr/>
              </p:nvPicPr>
              <p:blipFill>
                <a:blip r:embed="rId317"/>
                <a:stretch>
                  <a:fillRect/>
                </a:stretch>
              </p:blipFill>
              <p:spPr>
                <a:xfrm>
                  <a:off x="4432691" y="1740509"/>
                  <a:ext cx="191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83" name="Ink 82">
                  <a:extLst>
                    <a:ext uri="{FF2B5EF4-FFF2-40B4-BE49-F238E27FC236}">
                      <a16:creationId xmlns:a16="http://schemas.microsoft.com/office/drawing/2014/main" id="{87BC0BC7-3C1D-45E4-B6EC-954F81668933}"/>
                    </a:ext>
                  </a:extLst>
                </p14:cNvPr>
                <p14:cNvContentPartPr/>
                <p14:nvPr/>
              </p14:nvContentPartPr>
              <p14:xfrm>
                <a:off x="4736531" y="1757429"/>
                <a:ext cx="184320" cy="77040"/>
              </p14:xfrm>
            </p:contentPart>
          </mc:Choice>
          <mc:Fallback xmlns="">
            <p:pic>
              <p:nvPicPr>
                <p:cNvPr id="83" name="Ink 82">
                  <a:extLst>
                    <a:ext uri="{FF2B5EF4-FFF2-40B4-BE49-F238E27FC236}">
                      <a16:creationId xmlns:a16="http://schemas.microsoft.com/office/drawing/2014/main" id="{87BC0BC7-3C1D-45E4-B6EC-954F81668933}"/>
                    </a:ext>
                  </a:extLst>
                </p:cNvPr>
                <p:cNvPicPr/>
                <p:nvPr/>
              </p:nvPicPr>
              <p:blipFill>
                <a:blip r:embed="rId319"/>
                <a:stretch>
                  <a:fillRect/>
                </a:stretch>
              </p:blipFill>
              <p:spPr>
                <a:xfrm>
                  <a:off x="4718891" y="1739429"/>
                  <a:ext cx="219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84" name="Ink 83">
                  <a:extLst>
                    <a:ext uri="{FF2B5EF4-FFF2-40B4-BE49-F238E27FC236}">
                      <a16:creationId xmlns:a16="http://schemas.microsoft.com/office/drawing/2014/main" id="{8876F57A-BE74-4B28-8E28-D261F1955B00}"/>
                    </a:ext>
                  </a:extLst>
                </p14:cNvPr>
                <p14:cNvContentPartPr/>
                <p14:nvPr/>
              </p14:nvContentPartPr>
              <p14:xfrm>
                <a:off x="4981331" y="1735109"/>
                <a:ext cx="263520" cy="108720"/>
              </p14:xfrm>
            </p:contentPart>
          </mc:Choice>
          <mc:Fallback xmlns="">
            <p:pic>
              <p:nvPicPr>
                <p:cNvPr id="84" name="Ink 83">
                  <a:extLst>
                    <a:ext uri="{FF2B5EF4-FFF2-40B4-BE49-F238E27FC236}">
                      <a16:creationId xmlns:a16="http://schemas.microsoft.com/office/drawing/2014/main" id="{8876F57A-BE74-4B28-8E28-D261F1955B00}"/>
                    </a:ext>
                  </a:extLst>
                </p:cNvPr>
                <p:cNvPicPr/>
                <p:nvPr/>
              </p:nvPicPr>
              <p:blipFill>
                <a:blip r:embed="rId321"/>
                <a:stretch>
                  <a:fillRect/>
                </a:stretch>
              </p:blipFill>
              <p:spPr>
                <a:xfrm>
                  <a:off x="4963691" y="1717109"/>
                  <a:ext cx="29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8" name="Ink 197">
                  <a:extLst>
                    <a:ext uri="{FF2B5EF4-FFF2-40B4-BE49-F238E27FC236}">
                      <a16:creationId xmlns:a16="http://schemas.microsoft.com/office/drawing/2014/main" id="{EF5F181E-90C6-4081-9674-2CF7E97BC10D}"/>
                    </a:ext>
                  </a:extLst>
                </p14:cNvPr>
                <p14:cNvContentPartPr/>
                <p14:nvPr/>
              </p14:nvContentPartPr>
              <p14:xfrm>
                <a:off x="1025651" y="1884509"/>
                <a:ext cx="4169520" cy="182880"/>
              </p14:xfrm>
            </p:contentPart>
          </mc:Choice>
          <mc:Fallback xmlns="">
            <p:pic>
              <p:nvPicPr>
                <p:cNvPr id="198" name="Ink 197">
                  <a:extLst>
                    <a:ext uri="{FF2B5EF4-FFF2-40B4-BE49-F238E27FC236}">
                      <a16:creationId xmlns:a16="http://schemas.microsoft.com/office/drawing/2014/main" id="{EF5F181E-90C6-4081-9674-2CF7E97BC10D}"/>
                    </a:ext>
                  </a:extLst>
                </p:cNvPr>
                <p:cNvPicPr/>
                <p:nvPr/>
              </p:nvPicPr>
              <p:blipFill>
                <a:blip r:embed="rId323"/>
                <a:stretch>
                  <a:fillRect/>
                </a:stretch>
              </p:blipFill>
              <p:spPr>
                <a:xfrm>
                  <a:off x="1007651" y="1866869"/>
                  <a:ext cx="4205160" cy="218520"/>
                </a:xfrm>
                <a:prstGeom prst="rect">
                  <a:avLst/>
                </a:prstGeom>
              </p:spPr>
            </p:pic>
          </mc:Fallback>
        </mc:AlternateContent>
      </p:grpSp>
    </p:spTree>
    <p:extLst>
      <p:ext uri="{BB962C8B-B14F-4D97-AF65-F5344CB8AC3E}">
        <p14:creationId xmlns:p14="http://schemas.microsoft.com/office/powerpoint/2010/main" val="1925411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2"/>
          <p:cNvPicPr preferRelativeResize="0">
            <a:picLocks noGrp="1"/>
          </p:cNvPicPr>
          <p:nvPr>
            <p:ph type="title"/>
          </p:nvPr>
        </p:nvPicPr>
        <p:blipFill rotWithShape="1">
          <a:blip r:embed="rId3">
            <a:alphaModFix/>
          </a:blip>
          <a:srcRect/>
          <a:stretch/>
        </p:blipFill>
        <p:spPr>
          <a:xfrm>
            <a:off x="304800" y="30162"/>
            <a:ext cx="8382000" cy="854075"/>
          </a:xfrm>
          <a:prstGeom prst="rect">
            <a:avLst/>
          </a:prstGeom>
          <a:noFill/>
          <a:ln>
            <a:noFill/>
          </a:ln>
        </p:spPr>
      </p:pic>
      <p:sp>
        <p:nvSpPr>
          <p:cNvPr id="326" name="Google Shape;326;p22"/>
          <p:cNvSpPr txBox="1">
            <a:spLocks noGrp="1"/>
          </p:cNvSpPr>
          <p:nvPr>
            <p:ph type="body" idx="1"/>
          </p:nvPr>
        </p:nvSpPr>
        <p:spPr>
          <a:xfrm>
            <a:off x="381000" y="762000"/>
            <a:ext cx="82296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Total KE and PE of the molecules of an object/system</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Potential Energy</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energy stored in chemicals as a result of their composition/bonds</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Kinetic Energy</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thermal energy (“heat”)</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related to motion of particles (atoms/molecules) </a:t>
            </a:r>
            <a:endParaRPr/>
          </a:p>
          <a:p>
            <a:pPr marL="0" marR="0" lvl="0" indent="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Example: A mixture of gasoline and oxygen</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PE due to chemical reaction “potential”</a:t>
            </a:r>
            <a:endParaRPr/>
          </a:p>
          <a:p>
            <a:pPr marL="0" marR="0" lvl="0" indent="0"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2"/>
                </a:solidFill>
                <a:latin typeface="Arial"/>
                <a:ea typeface="Arial"/>
                <a:cs typeface="Arial"/>
                <a:sym typeface="Arial"/>
              </a:rPr>
              <a:t>KE due to motion of the molecules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C0DC80D-8F99-427E-824F-D70F53319EEF}"/>
              </a:ext>
            </a:extLst>
          </p:cNvPr>
          <p:cNvGrpSpPr/>
          <p:nvPr/>
        </p:nvGrpSpPr>
        <p:grpSpPr>
          <a:xfrm>
            <a:off x="320411" y="214469"/>
            <a:ext cx="1141200" cy="860040"/>
            <a:chOff x="320411" y="214469"/>
            <a:chExt cx="1141200" cy="86004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A826F8DB-E6E9-4CB5-B1D4-0F765C5B5A66}"/>
                    </a:ext>
                  </a:extLst>
                </p14:cNvPr>
                <p14:cNvContentPartPr/>
                <p14:nvPr/>
              </p14:nvContentPartPr>
              <p14:xfrm>
                <a:off x="320411" y="405269"/>
                <a:ext cx="104040" cy="362520"/>
              </p14:xfrm>
            </p:contentPart>
          </mc:Choice>
          <mc:Fallback xmlns="">
            <p:pic>
              <p:nvPicPr>
                <p:cNvPr id="2" name="Ink 1">
                  <a:extLst>
                    <a:ext uri="{FF2B5EF4-FFF2-40B4-BE49-F238E27FC236}">
                      <a16:creationId xmlns:a16="http://schemas.microsoft.com/office/drawing/2014/main" id="{A826F8DB-E6E9-4CB5-B1D4-0F765C5B5A66}"/>
                    </a:ext>
                  </a:extLst>
                </p:cNvPr>
                <p:cNvPicPr/>
                <p:nvPr/>
              </p:nvPicPr>
              <p:blipFill>
                <a:blip r:embed="rId3"/>
                <a:stretch>
                  <a:fillRect/>
                </a:stretch>
              </p:blipFill>
              <p:spPr>
                <a:xfrm>
                  <a:off x="302771" y="387269"/>
                  <a:ext cx="1396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644E52C9-D009-426C-984D-42E10F5368E4}"/>
                    </a:ext>
                  </a:extLst>
                </p14:cNvPr>
                <p14:cNvContentPartPr/>
                <p14:nvPr/>
              </p14:nvContentPartPr>
              <p14:xfrm>
                <a:off x="474851" y="470069"/>
                <a:ext cx="79200" cy="160920"/>
              </p14:xfrm>
            </p:contentPart>
          </mc:Choice>
          <mc:Fallback xmlns="">
            <p:pic>
              <p:nvPicPr>
                <p:cNvPr id="3" name="Ink 2">
                  <a:extLst>
                    <a:ext uri="{FF2B5EF4-FFF2-40B4-BE49-F238E27FC236}">
                      <a16:creationId xmlns:a16="http://schemas.microsoft.com/office/drawing/2014/main" id="{644E52C9-D009-426C-984D-42E10F5368E4}"/>
                    </a:ext>
                  </a:extLst>
                </p:cNvPr>
                <p:cNvPicPr/>
                <p:nvPr/>
              </p:nvPicPr>
              <p:blipFill>
                <a:blip r:embed="rId5"/>
                <a:stretch>
                  <a:fillRect/>
                </a:stretch>
              </p:blipFill>
              <p:spPr>
                <a:xfrm>
                  <a:off x="456851" y="452429"/>
                  <a:ext cx="114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E09BA32-BAF3-4598-A397-22F69D7A14E1}"/>
                    </a:ext>
                  </a:extLst>
                </p14:cNvPr>
                <p14:cNvContentPartPr/>
                <p14:nvPr/>
              </p14:nvContentPartPr>
              <p14:xfrm>
                <a:off x="633611" y="325349"/>
                <a:ext cx="10080" cy="306000"/>
              </p14:xfrm>
            </p:contentPart>
          </mc:Choice>
          <mc:Fallback xmlns="">
            <p:pic>
              <p:nvPicPr>
                <p:cNvPr id="4" name="Ink 3">
                  <a:extLst>
                    <a:ext uri="{FF2B5EF4-FFF2-40B4-BE49-F238E27FC236}">
                      <a16:creationId xmlns:a16="http://schemas.microsoft.com/office/drawing/2014/main" id="{DE09BA32-BAF3-4598-A397-22F69D7A14E1}"/>
                    </a:ext>
                  </a:extLst>
                </p:cNvPr>
                <p:cNvPicPr/>
                <p:nvPr/>
              </p:nvPicPr>
              <p:blipFill>
                <a:blip r:embed="rId7"/>
                <a:stretch>
                  <a:fillRect/>
                </a:stretch>
              </p:blipFill>
              <p:spPr>
                <a:xfrm>
                  <a:off x="615611" y="307349"/>
                  <a:ext cx="4572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2A9B7E2-51D5-4C3F-8B13-0B1889F9280B}"/>
                    </a:ext>
                  </a:extLst>
                </p14:cNvPr>
                <p14:cNvContentPartPr/>
                <p14:nvPr/>
              </p14:nvContentPartPr>
              <p14:xfrm>
                <a:off x="729731" y="415709"/>
                <a:ext cx="154080" cy="183240"/>
              </p14:xfrm>
            </p:contentPart>
          </mc:Choice>
          <mc:Fallback xmlns="">
            <p:pic>
              <p:nvPicPr>
                <p:cNvPr id="5" name="Ink 4">
                  <a:extLst>
                    <a:ext uri="{FF2B5EF4-FFF2-40B4-BE49-F238E27FC236}">
                      <a16:creationId xmlns:a16="http://schemas.microsoft.com/office/drawing/2014/main" id="{B2A9B7E2-51D5-4C3F-8B13-0B1889F9280B}"/>
                    </a:ext>
                  </a:extLst>
                </p:cNvPr>
                <p:cNvPicPr/>
                <p:nvPr/>
              </p:nvPicPr>
              <p:blipFill>
                <a:blip r:embed="rId9"/>
                <a:stretch>
                  <a:fillRect/>
                </a:stretch>
              </p:blipFill>
              <p:spPr>
                <a:xfrm>
                  <a:off x="711731" y="397709"/>
                  <a:ext cx="189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05725A5C-5E33-4722-808E-F4FEBBE5B945}"/>
                    </a:ext>
                  </a:extLst>
                </p14:cNvPr>
                <p14:cNvContentPartPr/>
                <p14:nvPr/>
              </p14:nvContentPartPr>
              <p14:xfrm>
                <a:off x="909371" y="266309"/>
                <a:ext cx="151920" cy="303120"/>
              </p14:xfrm>
            </p:contentPart>
          </mc:Choice>
          <mc:Fallback xmlns="">
            <p:pic>
              <p:nvPicPr>
                <p:cNvPr id="6" name="Ink 5">
                  <a:extLst>
                    <a:ext uri="{FF2B5EF4-FFF2-40B4-BE49-F238E27FC236}">
                      <a16:creationId xmlns:a16="http://schemas.microsoft.com/office/drawing/2014/main" id="{05725A5C-5E33-4722-808E-F4FEBBE5B945}"/>
                    </a:ext>
                  </a:extLst>
                </p:cNvPr>
                <p:cNvPicPr/>
                <p:nvPr/>
              </p:nvPicPr>
              <p:blipFill>
                <a:blip r:embed="rId11"/>
                <a:stretch>
                  <a:fillRect/>
                </a:stretch>
              </p:blipFill>
              <p:spPr>
                <a:xfrm>
                  <a:off x="891371" y="248309"/>
                  <a:ext cx="18756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654DCBC-9662-45AE-BA71-C1D2E336DE24}"/>
                    </a:ext>
                  </a:extLst>
                </p14:cNvPr>
                <p14:cNvContentPartPr/>
                <p14:nvPr/>
              </p14:nvContentPartPr>
              <p14:xfrm>
                <a:off x="1065251" y="214469"/>
                <a:ext cx="12240" cy="38880"/>
              </p14:xfrm>
            </p:contentPart>
          </mc:Choice>
          <mc:Fallback xmlns="">
            <p:pic>
              <p:nvPicPr>
                <p:cNvPr id="7" name="Ink 6">
                  <a:extLst>
                    <a:ext uri="{FF2B5EF4-FFF2-40B4-BE49-F238E27FC236}">
                      <a16:creationId xmlns:a16="http://schemas.microsoft.com/office/drawing/2014/main" id="{D654DCBC-9662-45AE-BA71-C1D2E336DE24}"/>
                    </a:ext>
                  </a:extLst>
                </p:cNvPr>
                <p:cNvPicPr/>
                <p:nvPr/>
              </p:nvPicPr>
              <p:blipFill>
                <a:blip r:embed="rId13"/>
                <a:stretch>
                  <a:fillRect/>
                </a:stretch>
              </p:blipFill>
              <p:spPr>
                <a:xfrm>
                  <a:off x="1047251" y="196829"/>
                  <a:ext cx="478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EFE0D7F1-EDDB-4EC4-AD9E-64998C0448FE}"/>
                    </a:ext>
                  </a:extLst>
                </p14:cNvPr>
                <p14:cNvContentPartPr/>
                <p14:nvPr/>
              </p14:nvContentPartPr>
              <p14:xfrm>
                <a:off x="1135811" y="282149"/>
                <a:ext cx="86760" cy="206280"/>
              </p14:xfrm>
            </p:contentPart>
          </mc:Choice>
          <mc:Fallback xmlns="">
            <p:pic>
              <p:nvPicPr>
                <p:cNvPr id="8" name="Ink 7">
                  <a:extLst>
                    <a:ext uri="{FF2B5EF4-FFF2-40B4-BE49-F238E27FC236}">
                      <a16:creationId xmlns:a16="http://schemas.microsoft.com/office/drawing/2014/main" id="{EFE0D7F1-EDDB-4EC4-AD9E-64998C0448FE}"/>
                    </a:ext>
                  </a:extLst>
                </p:cNvPr>
                <p:cNvPicPr/>
                <p:nvPr/>
              </p:nvPicPr>
              <p:blipFill>
                <a:blip r:embed="rId15"/>
                <a:stretch>
                  <a:fillRect/>
                </a:stretch>
              </p:blipFill>
              <p:spPr>
                <a:xfrm>
                  <a:off x="1118171" y="264509"/>
                  <a:ext cx="1224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DF21904D-699A-4005-9FE0-E8E180EB322B}"/>
                    </a:ext>
                  </a:extLst>
                </p14:cNvPr>
                <p14:cNvContentPartPr/>
                <p14:nvPr/>
              </p14:nvContentPartPr>
              <p14:xfrm>
                <a:off x="1185491" y="229229"/>
                <a:ext cx="160200" cy="253440"/>
              </p14:xfrm>
            </p:contentPart>
          </mc:Choice>
          <mc:Fallback xmlns="">
            <p:pic>
              <p:nvPicPr>
                <p:cNvPr id="9" name="Ink 8">
                  <a:extLst>
                    <a:ext uri="{FF2B5EF4-FFF2-40B4-BE49-F238E27FC236}">
                      <a16:creationId xmlns:a16="http://schemas.microsoft.com/office/drawing/2014/main" id="{DF21904D-699A-4005-9FE0-E8E180EB322B}"/>
                    </a:ext>
                  </a:extLst>
                </p:cNvPr>
                <p:cNvPicPr/>
                <p:nvPr/>
              </p:nvPicPr>
              <p:blipFill>
                <a:blip r:embed="rId17"/>
                <a:stretch>
                  <a:fillRect/>
                </a:stretch>
              </p:blipFill>
              <p:spPr>
                <a:xfrm>
                  <a:off x="1167851" y="211589"/>
                  <a:ext cx="19584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Ink 9">
                  <a:extLst>
                    <a:ext uri="{FF2B5EF4-FFF2-40B4-BE49-F238E27FC236}">
                      <a16:creationId xmlns:a16="http://schemas.microsoft.com/office/drawing/2014/main" id="{31EC613B-C69F-4F51-B8EF-6392AE717A94}"/>
                    </a:ext>
                  </a:extLst>
                </p14:cNvPr>
                <p14:cNvContentPartPr/>
                <p14:nvPr/>
              </p14:nvContentPartPr>
              <p14:xfrm>
                <a:off x="344891" y="481229"/>
                <a:ext cx="1116720" cy="451080"/>
              </p14:xfrm>
            </p:contentPart>
          </mc:Choice>
          <mc:Fallback xmlns="">
            <p:pic>
              <p:nvPicPr>
                <p:cNvPr id="10" name="Ink 9">
                  <a:extLst>
                    <a:ext uri="{FF2B5EF4-FFF2-40B4-BE49-F238E27FC236}">
                      <a16:creationId xmlns:a16="http://schemas.microsoft.com/office/drawing/2014/main" id="{31EC613B-C69F-4F51-B8EF-6392AE717A94}"/>
                    </a:ext>
                  </a:extLst>
                </p:cNvPr>
                <p:cNvPicPr/>
                <p:nvPr/>
              </p:nvPicPr>
              <p:blipFill>
                <a:blip r:embed="rId19"/>
                <a:stretch>
                  <a:fillRect/>
                </a:stretch>
              </p:blipFill>
              <p:spPr>
                <a:xfrm>
                  <a:off x="327251" y="463229"/>
                  <a:ext cx="1152360" cy="48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Ink 10">
                  <a:extLst>
                    <a:ext uri="{FF2B5EF4-FFF2-40B4-BE49-F238E27FC236}">
                      <a16:creationId xmlns:a16="http://schemas.microsoft.com/office/drawing/2014/main" id="{FAB7DF29-4428-41E6-ADA3-CD5EF7D150D4}"/>
                    </a:ext>
                  </a:extLst>
                </p14:cNvPr>
                <p14:cNvContentPartPr/>
                <p14:nvPr/>
              </p14:nvContentPartPr>
              <p14:xfrm>
                <a:off x="404651" y="732869"/>
                <a:ext cx="839520" cy="341640"/>
              </p14:xfrm>
            </p:contentPart>
          </mc:Choice>
          <mc:Fallback xmlns="">
            <p:pic>
              <p:nvPicPr>
                <p:cNvPr id="11" name="Ink 10">
                  <a:extLst>
                    <a:ext uri="{FF2B5EF4-FFF2-40B4-BE49-F238E27FC236}">
                      <a16:creationId xmlns:a16="http://schemas.microsoft.com/office/drawing/2014/main" id="{FAB7DF29-4428-41E6-ADA3-CD5EF7D150D4}"/>
                    </a:ext>
                  </a:extLst>
                </p:cNvPr>
                <p:cNvPicPr/>
                <p:nvPr/>
              </p:nvPicPr>
              <p:blipFill>
                <a:blip r:embed="rId21"/>
                <a:stretch>
                  <a:fillRect/>
                </a:stretch>
              </p:blipFill>
              <p:spPr>
                <a:xfrm>
                  <a:off x="387011" y="714869"/>
                  <a:ext cx="875160" cy="377280"/>
                </a:xfrm>
                <a:prstGeom prst="rect">
                  <a:avLst/>
                </a:prstGeom>
              </p:spPr>
            </p:pic>
          </mc:Fallback>
        </mc:AlternateContent>
      </p:grpSp>
      <p:grpSp>
        <p:nvGrpSpPr>
          <p:cNvPr id="15" name="Group 14">
            <a:extLst>
              <a:ext uri="{FF2B5EF4-FFF2-40B4-BE49-F238E27FC236}">
                <a16:creationId xmlns:a16="http://schemas.microsoft.com/office/drawing/2014/main" id="{73C20971-6E80-4437-966C-38EF3742C571}"/>
              </a:ext>
            </a:extLst>
          </p:cNvPr>
          <p:cNvGrpSpPr/>
          <p:nvPr/>
        </p:nvGrpSpPr>
        <p:grpSpPr>
          <a:xfrm>
            <a:off x="532091" y="5705909"/>
            <a:ext cx="585000" cy="287640"/>
            <a:chOff x="532091" y="5705909"/>
            <a:chExt cx="585000" cy="287640"/>
          </a:xfrm>
        </p:grpSpPr>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3C52A779-4AF7-445C-A755-14490D49131E}"/>
                    </a:ext>
                  </a:extLst>
                </p14:cNvPr>
                <p14:cNvContentPartPr/>
                <p14:nvPr/>
              </p14:nvContentPartPr>
              <p14:xfrm>
                <a:off x="532091" y="5705909"/>
                <a:ext cx="173160" cy="278280"/>
              </p14:xfrm>
            </p:contentPart>
          </mc:Choice>
          <mc:Fallback xmlns="">
            <p:pic>
              <p:nvPicPr>
                <p:cNvPr id="13" name="Ink 12">
                  <a:extLst>
                    <a:ext uri="{FF2B5EF4-FFF2-40B4-BE49-F238E27FC236}">
                      <a16:creationId xmlns:a16="http://schemas.microsoft.com/office/drawing/2014/main" id="{3C52A779-4AF7-445C-A755-14490D49131E}"/>
                    </a:ext>
                  </a:extLst>
                </p:cNvPr>
                <p:cNvPicPr/>
                <p:nvPr/>
              </p:nvPicPr>
              <p:blipFill>
                <a:blip r:embed="rId23"/>
                <a:stretch>
                  <a:fillRect/>
                </a:stretch>
              </p:blipFill>
              <p:spPr>
                <a:xfrm>
                  <a:off x="514451" y="5687909"/>
                  <a:ext cx="20880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816F5EE6-E2FC-47C6-BBF4-378D8BB5C34F}"/>
                    </a:ext>
                  </a:extLst>
                </p14:cNvPr>
                <p14:cNvContentPartPr/>
                <p14:nvPr/>
              </p14:nvContentPartPr>
              <p14:xfrm>
                <a:off x="875891" y="5740829"/>
                <a:ext cx="241200" cy="252720"/>
              </p14:xfrm>
            </p:contentPart>
          </mc:Choice>
          <mc:Fallback xmlns="">
            <p:pic>
              <p:nvPicPr>
                <p:cNvPr id="14" name="Ink 13">
                  <a:extLst>
                    <a:ext uri="{FF2B5EF4-FFF2-40B4-BE49-F238E27FC236}">
                      <a16:creationId xmlns:a16="http://schemas.microsoft.com/office/drawing/2014/main" id="{816F5EE6-E2FC-47C6-BBF4-378D8BB5C34F}"/>
                    </a:ext>
                  </a:extLst>
                </p:cNvPr>
                <p:cNvPicPr/>
                <p:nvPr/>
              </p:nvPicPr>
              <p:blipFill>
                <a:blip r:embed="rId25"/>
                <a:stretch>
                  <a:fillRect/>
                </a:stretch>
              </p:blipFill>
              <p:spPr>
                <a:xfrm>
                  <a:off x="858251" y="5723189"/>
                  <a:ext cx="276840" cy="288360"/>
                </a:xfrm>
                <a:prstGeom prst="rect">
                  <a:avLst/>
                </a:prstGeom>
              </p:spPr>
            </p:pic>
          </mc:Fallback>
        </mc:AlternateContent>
      </p:grpSp>
      <p:grpSp>
        <p:nvGrpSpPr>
          <p:cNvPr id="23" name="Group 22">
            <a:extLst>
              <a:ext uri="{FF2B5EF4-FFF2-40B4-BE49-F238E27FC236}">
                <a16:creationId xmlns:a16="http://schemas.microsoft.com/office/drawing/2014/main" id="{0563DA48-40B6-4712-8491-6D17C6380C3A}"/>
              </a:ext>
            </a:extLst>
          </p:cNvPr>
          <p:cNvGrpSpPr/>
          <p:nvPr/>
        </p:nvGrpSpPr>
        <p:grpSpPr>
          <a:xfrm>
            <a:off x="1676891" y="5796269"/>
            <a:ext cx="165960" cy="161280"/>
            <a:chOff x="1676891" y="5796269"/>
            <a:chExt cx="165960" cy="161280"/>
          </a:xfrm>
        </p:grpSpPr>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1B569D02-C8CB-4B3D-9051-3CB894640778}"/>
                    </a:ext>
                  </a:extLst>
                </p14:cNvPr>
                <p14:cNvContentPartPr/>
                <p14:nvPr/>
              </p14:nvContentPartPr>
              <p14:xfrm>
                <a:off x="1777331" y="5796269"/>
                <a:ext cx="29880" cy="161280"/>
              </p14:xfrm>
            </p:contentPart>
          </mc:Choice>
          <mc:Fallback xmlns="">
            <p:pic>
              <p:nvPicPr>
                <p:cNvPr id="16" name="Ink 15">
                  <a:extLst>
                    <a:ext uri="{FF2B5EF4-FFF2-40B4-BE49-F238E27FC236}">
                      <a16:creationId xmlns:a16="http://schemas.microsoft.com/office/drawing/2014/main" id="{1B569D02-C8CB-4B3D-9051-3CB894640778}"/>
                    </a:ext>
                  </a:extLst>
                </p:cNvPr>
                <p:cNvPicPr/>
                <p:nvPr/>
              </p:nvPicPr>
              <p:blipFill>
                <a:blip r:embed="rId27"/>
                <a:stretch>
                  <a:fillRect/>
                </a:stretch>
              </p:blipFill>
              <p:spPr>
                <a:xfrm>
                  <a:off x="1759691" y="5778629"/>
                  <a:ext cx="65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3B916EC9-5BF8-40A9-A2BA-FC72947D6D2A}"/>
                    </a:ext>
                  </a:extLst>
                </p14:cNvPr>
                <p14:cNvContentPartPr/>
                <p14:nvPr/>
              </p14:nvContentPartPr>
              <p14:xfrm>
                <a:off x="1676891" y="5876549"/>
                <a:ext cx="165960" cy="51840"/>
              </p14:xfrm>
            </p:contentPart>
          </mc:Choice>
          <mc:Fallback xmlns="">
            <p:pic>
              <p:nvPicPr>
                <p:cNvPr id="17" name="Ink 16">
                  <a:extLst>
                    <a:ext uri="{FF2B5EF4-FFF2-40B4-BE49-F238E27FC236}">
                      <a16:creationId xmlns:a16="http://schemas.microsoft.com/office/drawing/2014/main" id="{3B916EC9-5BF8-40A9-A2BA-FC72947D6D2A}"/>
                    </a:ext>
                  </a:extLst>
                </p:cNvPr>
                <p:cNvPicPr/>
                <p:nvPr/>
              </p:nvPicPr>
              <p:blipFill>
                <a:blip r:embed="rId29"/>
                <a:stretch>
                  <a:fillRect/>
                </a:stretch>
              </p:blipFill>
              <p:spPr>
                <a:xfrm>
                  <a:off x="1658891" y="5858549"/>
                  <a:ext cx="201600" cy="87480"/>
                </a:xfrm>
                <a:prstGeom prst="rect">
                  <a:avLst/>
                </a:prstGeom>
              </p:spPr>
            </p:pic>
          </mc:Fallback>
        </mc:AlternateContent>
      </p:grpSp>
      <p:grpSp>
        <p:nvGrpSpPr>
          <p:cNvPr id="22" name="Group 21">
            <a:extLst>
              <a:ext uri="{FF2B5EF4-FFF2-40B4-BE49-F238E27FC236}">
                <a16:creationId xmlns:a16="http://schemas.microsoft.com/office/drawing/2014/main" id="{9BEB125B-1311-4209-A8BE-2DEC492323C6}"/>
              </a:ext>
            </a:extLst>
          </p:cNvPr>
          <p:cNvGrpSpPr/>
          <p:nvPr/>
        </p:nvGrpSpPr>
        <p:grpSpPr>
          <a:xfrm>
            <a:off x="2240291" y="5728589"/>
            <a:ext cx="545400" cy="261720"/>
            <a:chOff x="2240291" y="5728589"/>
            <a:chExt cx="545400" cy="261720"/>
          </a:xfrm>
        </p:grpSpPr>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04B1DDE-F9FC-4381-8BEC-CF698CB39353}"/>
                    </a:ext>
                  </a:extLst>
                </p14:cNvPr>
                <p14:cNvContentPartPr/>
                <p14:nvPr/>
              </p14:nvContentPartPr>
              <p14:xfrm>
                <a:off x="2240291" y="5768189"/>
                <a:ext cx="63360" cy="203400"/>
              </p14:xfrm>
            </p:contentPart>
          </mc:Choice>
          <mc:Fallback xmlns="">
            <p:pic>
              <p:nvPicPr>
                <p:cNvPr id="18" name="Ink 17">
                  <a:extLst>
                    <a:ext uri="{FF2B5EF4-FFF2-40B4-BE49-F238E27FC236}">
                      <a16:creationId xmlns:a16="http://schemas.microsoft.com/office/drawing/2014/main" id="{C04B1DDE-F9FC-4381-8BEC-CF698CB39353}"/>
                    </a:ext>
                  </a:extLst>
                </p:cNvPr>
                <p:cNvPicPr/>
                <p:nvPr/>
              </p:nvPicPr>
              <p:blipFill>
                <a:blip r:embed="rId31"/>
                <a:stretch>
                  <a:fillRect/>
                </a:stretch>
              </p:blipFill>
              <p:spPr>
                <a:xfrm>
                  <a:off x="2222651" y="5750189"/>
                  <a:ext cx="99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FBC09CE2-673B-4E93-A7F8-DE5F4DD6F748}"/>
                    </a:ext>
                  </a:extLst>
                </p14:cNvPr>
                <p14:cNvContentPartPr/>
                <p14:nvPr/>
              </p14:nvContentPartPr>
              <p14:xfrm>
                <a:off x="2449091" y="5728589"/>
                <a:ext cx="38880" cy="230400"/>
              </p14:xfrm>
            </p:contentPart>
          </mc:Choice>
          <mc:Fallback xmlns="">
            <p:pic>
              <p:nvPicPr>
                <p:cNvPr id="19" name="Ink 18">
                  <a:extLst>
                    <a:ext uri="{FF2B5EF4-FFF2-40B4-BE49-F238E27FC236}">
                      <a16:creationId xmlns:a16="http://schemas.microsoft.com/office/drawing/2014/main" id="{FBC09CE2-673B-4E93-A7F8-DE5F4DD6F748}"/>
                    </a:ext>
                  </a:extLst>
                </p:cNvPr>
                <p:cNvPicPr/>
                <p:nvPr/>
              </p:nvPicPr>
              <p:blipFill>
                <a:blip r:embed="rId33"/>
                <a:stretch>
                  <a:fillRect/>
                </a:stretch>
              </p:blipFill>
              <p:spPr>
                <a:xfrm>
                  <a:off x="2431451" y="5710589"/>
                  <a:ext cx="74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Ink 19">
                  <a:extLst>
                    <a:ext uri="{FF2B5EF4-FFF2-40B4-BE49-F238E27FC236}">
                      <a16:creationId xmlns:a16="http://schemas.microsoft.com/office/drawing/2014/main" id="{3E6B69BB-D29C-4DE8-9C38-3EB35812E4FE}"/>
                    </a:ext>
                  </a:extLst>
                </p14:cNvPr>
                <p14:cNvContentPartPr/>
                <p14:nvPr/>
              </p14:nvContentPartPr>
              <p14:xfrm>
                <a:off x="2248931" y="5850629"/>
                <a:ext cx="224640" cy="37080"/>
              </p14:xfrm>
            </p:contentPart>
          </mc:Choice>
          <mc:Fallback xmlns="">
            <p:pic>
              <p:nvPicPr>
                <p:cNvPr id="20" name="Ink 19">
                  <a:extLst>
                    <a:ext uri="{FF2B5EF4-FFF2-40B4-BE49-F238E27FC236}">
                      <a16:creationId xmlns:a16="http://schemas.microsoft.com/office/drawing/2014/main" id="{3E6B69BB-D29C-4DE8-9C38-3EB35812E4FE}"/>
                    </a:ext>
                  </a:extLst>
                </p:cNvPr>
                <p:cNvPicPr/>
                <p:nvPr/>
              </p:nvPicPr>
              <p:blipFill>
                <a:blip r:embed="rId35"/>
                <a:stretch>
                  <a:fillRect/>
                </a:stretch>
              </p:blipFill>
              <p:spPr>
                <a:xfrm>
                  <a:off x="2231291" y="5832989"/>
                  <a:ext cx="260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Ink 20">
                  <a:extLst>
                    <a:ext uri="{FF2B5EF4-FFF2-40B4-BE49-F238E27FC236}">
                      <a16:creationId xmlns:a16="http://schemas.microsoft.com/office/drawing/2014/main" id="{A9E00734-4949-463A-8218-C9774CC422E6}"/>
                    </a:ext>
                  </a:extLst>
                </p14:cNvPr>
                <p14:cNvContentPartPr/>
                <p14:nvPr/>
              </p14:nvContentPartPr>
              <p14:xfrm>
                <a:off x="2586251" y="5897789"/>
                <a:ext cx="199440" cy="92520"/>
              </p14:xfrm>
            </p:contentPart>
          </mc:Choice>
          <mc:Fallback xmlns="">
            <p:pic>
              <p:nvPicPr>
                <p:cNvPr id="21" name="Ink 20">
                  <a:extLst>
                    <a:ext uri="{FF2B5EF4-FFF2-40B4-BE49-F238E27FC236}">
                      <a16:creationId xmlns:a16="http://schemas.microsoft.com/office/drawing/2014/main" id="{A9E00734-4949-463A-8218-C9774CC422E6}"/>
                    </a:ext>
                  </a:extLst>
                </p:cNvPr>
                <p:cNvPicPr/>
                <p:nvPr/>
              </p:nvPicPr>
              <p:blipFill>
                <a:blip r:embed="rId37"/>
                <a:stretch>
                  <a:fillRect/>
                </a:stretch>
              </p:blipFill>
              <p:spPr>
                <a:xfrm>
                  <a:off x="2568251" y="5879789"/>
                  <a:ext cx="235080" cy="128160"/>
                </a:xfrm>
                <a:prstGeom prst="rect">
                  <a:avLst/>
                </a:prstGeom>
              </p:spPr>
            </p:pic>
          </mc:Fallback>
        </mc:AlternateContent>
      </p:grpSp>
      <p:grpSp>
        <p:nvGrpSpPr>
          <p:cNvPr id="33" name="Group 32">
            <a:extLst>
              <a:ext uri="{FF2B5EF4-FFF2-40B4-BE49-F238E27FC236}">
                <a16:creationId xmlns:a16="http://schemas.microsoft.com/office/drawing/2014/main" id="{2CABC938-4E88-411A-9D85-C8C0440F9195}"/>
              </a:ext>
            </a:extLst>
          </p:cNvPr>
          <p:cNvGrpSpPr/>
          <p:nvPr/>
        </p:nvGrpSpPr>
        <p:grpSpPr>
          <a:xfrm>
            <a:off x="3365291" y="5780789"/>
            <a:ext cx="605160" cy="170280"/>
            <a:chOff x="3365291" y="5780789"/>
            <a:chExt cx="605160" cy="170280"/>
          </a:xfrm>
        </p:grpSpPr>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4D537F08-A869-42F5-9033-7A046A928DF7}"/>
                    </a:ext>
                  </a:extLst>
                </p14:cNvPr>
                <p14:cNvContentPartPr/>
                <p14:nvPr/>
              </p14:nvContentPartPr>
              <p14:xfrm>
                <a:off x="3365291" y="5856389"/>
                <a:ext cx="407160" cy="48600"/>
              </p14:xfrm>
            </p:contentPart>
          </mc:Choice>
          <mc:Fallback xmlns="">
            <p:pic>
              <p:nvPicPr>
                <p:cNvPr id="24" name="Ink 23">
                  <a:extLst>
                    <a:ext uri="{FF2B5EF4-FFF2-40B4-BE49-F238E27FC236}">
                      <a16:creationId xmlns:a16="http://schemas.microsoft.com/office/drawing/2014/main" id="{4D537F08-A869-42F5-9033-7A046A928DF7}"/>
                    </a:ext>
                  </a:extLst>
                </p:cNvPr>
                <p:cNvPicPr/>
                <p:nvPr/>
              </p:nvPicPr>
              <p:blipFill>
                <a:blip r:embed="rId39"/>
                <a:stretch>
                  <a:fillRect/>
                </a:stretch>
              </p:blipFill>
              <p:spPr>
                <a:xfrm>
                  <a:off x="3347291" y="5838389"/>
                  <a:ext cx="442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BFAC65DE-0937-44D1-A1CE-C320142EA26C}"/>
                    </a:ext>
                  </a:extLst>
                </p14:cNvPr>
                <p14:cNvContentPartPr/>
                <p14:nvPr/>
              </p14:nvContentPartPr>
              <p14:xfrm>
                <a:off x="3762371" y="5780789"/>
                <a:ext cx="208080" cy="170280"/>
              </p14:xfrm>
            </p:contentPart>
          </mc:Choice>
          <mc:Fallback xmlns="">
            <p:pic>
              <p:nvPicPr>
                <p:cNvPr id="25" name="Ink 24">
                  <a:extLst>
                    <a:ext uri="{FF2B5EF4-FFF2-40B4-BE49-F238E27FC236}">
                      <a16:creationId xmlns:a16="http://schemas.microsoft.com/office/drawing/2014/main" id="{BFAC65DE-0937-44D1-A1CE-C320142EA26C}"/>
                    </a:ext>
                  </a:extLst>
                </p:cNvPr>
                <p:cNvPicPr/>
                <p:nvPr/>
              </p:nvPicPr>
              <p:blipFill>
                <a:blip r:embed="rId41"/>
                <a:stretch>
                  <a:fillRect/>
                </a:stretch>
              </p:blipFill>
              <p:spPr>
                <a:xfrm>
                  <a:off x="3744731" y="5762789"/>
                  <a:ext cx="243720" cy="205920"/>
                </a:xfrm>
                <a:prstGeom prst="rect">
                  <a:avLst/>
                </a:prstGeom>
              </p:spPr>
            </p:pic>
          </mc:Fallback>
        </mc:AlternateContent>
      </p:grpSp>
      <p:grpSp>
        <p:nvGrpSpPr>
          <p:cNvPr id="32" name="Group 31">
            <a:extLst>
              <a:ext uri="{FF2B5EF4-FFF2-40B4-BE49-F238E27FC236}">
                <a16:creationId xmlns:a16="http://schemas.microsoft.com/office/drawing/2014/main" id="{153BC247-2288-4555-A257-549632FFD245}"/>
              </a:ext>
            </a:extLst>
          </p:cNvPr>
          <p:cNvGrpSpPr/>
          <p:nvPr/>
        </p:nvGrpSpPr>
        <p:grpSpPr>
          <a:xfrm>
            <a:off x="4297331" y="5766389"/>
            <a:ext cx="1166040" cy="332640"/>
            <a:chOff x="4297331" y="5766389"/>
            <a:chExt cx="1166040" cy="332640"/>
          </a:xfrm>
        </p:grpSpPr>
        <mc:AlternateContent xmlns:mc="http://schemas.openxmlformats.org/markup-compatibility/2006" xmlns:p14="http://schemas.microsoft.com/office/powerpoint/2010/main">
          <mc:Choice Requires="p14">
            <p:contentPart p14:bwMode="auto" r:id="rId42">
              <p14:nvContentPartPr>
                <p14:cNvPr id="26" name="Ink 25">
                  <a:extLst>
                    <a:ext uri="{FF2B5EF4-FFF2-40B4-BE49-F238E27FC236}">
                      <a16:creationId xmlns:a16="http://schemas.microsoft.com/office/drawing/2014/main" id="{1A5615A1-72BC-4C21-9F19-EDD13F71A0C9}"/>
                    </a:ext>
                  </a:extLst>
                </p14:cNvPr>
                <p14:cNvContentPartPr/>
                <p14:nvPr/>
              </p14:nvContentPartPr>
              <p14:xfrm>
                <a:off x="4297331" y="5789429"/>
                <a:ext cx="225360" cy="240480"/>
              </p14:xfrm>
            </p:contentPart>
          </mc:Choice>
          <mc:Fallback xmlns="">
            <p:pic>
              <p:nvPicPr>
                <p:cNvPr id="26" name="Ink 25">
                  <a:extLst>
                    <a:ext uri="{FF2B5EF4-FFF2-40B4-BE49-F238E27FC236}">
                      <a16:creationId xmlns:a16="http://schemas.microsoft.com/office/drawing/2014/main" id="{1A5615A1-72BC-4C21-9F19-EDD13F71A0C9}"/>
                    </a:ext>
                  </a:extLst>
                </p:cNvPr>
                <p:cNvPicPr/>
                <p:nvPr/>
              </p:nvPicPr>
              <p:blipFill>
                <a:blip r:embed="rId43"/>
                <a:stretch>
                  <a:fillRect/>
                </a:stretch>
              </p:blipFill>
              <p:spPr>
                <a:xfrm>
                  <a:off x="4279331" y="5771429"/>
                  <a:ext cx="2610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Ink 26">
                  <a:extLst>
                    <a:ext uri="{FF2B5EF4-FFF2-40B4-BE49-F238E27FC236}">
                      <a16:creationId xmlns:a16="http://schemas.microsoft.com/office/drawing/2014/main" id="{323D0457-839F-4A04-9F62-6F0C33C0D1F7}"/>
                    </a:ext>
                  </a:extLst>
                </p14:cNvPr>
                <p14:cNvContentPartPr/>
                <p14:nvPr/>
              </p14:nvContentPartPr>
              <p14:xfrm>
                <a:off x="4618451" y="5974829"/>
                <a:ext cx="199080" cy="81720"/>
              </p14:xfrm>
            </p:contentPart>
          </mc:Choice>
          <mc:Fallback xmlns="">
            <p:pic>
              <p:nvPicPr>
                <p:cNvPr id="27" name="Ink 26">
                  <a:extLst>
                    <a:ext uri="{FF2B5EF4-FFF2-40B4-BE49-F238E27FC236}">
                      <a16:creationId xmlns:a16="http://schemas.microsoft.com/office/drawing/2014/main" id="{323D0457-839F-4A04-9F62-6F0C33C0D1F7}"/>
                    </a:ext>
                  </a:extLst>
                </p:cNvPr>
                <p:cNvPicPr/>
                <p:nvPr/>
              </p:nvPicPr>
              <p:blipFill>
                <a:blip r:embed="rId45"/>
                <a:stretch>
                  <a:fillRect/>
                </a:stretch>
              </p:blipFill>
              <p:spPr>
                <a:xfrm>
                  <a:off x="4600451" y="5956829"/>
                  <a:ext cx="234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Ink 27">
                  <a:extLst>
                    <a:ext uri="{FF2B5EF4-FFF2-40B4-BE49-F238E27FC236}">
                      <a16:creationId xmlns:a16="http://schemas.microsoft.com/office/drawing/2014/main" id="{822760D6-2B52-4136-9412-389FEF1C539B}"/>
                    </a:ext>
                  </a:extLst>
                </p14:cNvPr>
                <p14:cNvContentPartPr/>
                <p14:nvPr/>
              </p14:nvContentPartPr>
              <p14:xfrm>
                <a:off x="4989611" y="5824709"/>
                <a:ext cx="10800" cy="189000"/>
              </p14:xfrm>
            </p:contentPart>
          </mc:Choice>
          <mc:Fallback xmlns="">
            <p:pic>
              <p:nvPicPr>
                <p:cNvPr id="28" name="Ink 27">
                  <a:extLst>
                    <a:ext uri="{FF2B5EF4-FFF2-40B4-BE49-F238E27FC236}">
                      <a16:creationId xmlns:a16="http://schemas.microsoft.com/office/drawing/2014/main" id="{822760D6-2B52-4136-9412-389FEF1C539B}"/>
                    </a:ext>
                  </a:extLst>
                </p:cNvPr>
                <p:cNvPicPr/>
                <p:nvPr/>
              </p:nvPicPr>
              <p:blipFill>
                <a:blip r:embed="rId47"/>
                <a:stretch>
                  <a:fillRect/>
                </a:stretch>
              </p:blipFill>
              <p:spPr>
                <a:xfrm>
                  <a:off x="4971611" y="5807069"/>
                  <a:ext cx="464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Ink 28">
                  <a:extLst>
                    <a:ext uri="{FF2B5EF4-FFF2-40B4-BE49-F238E27FC236}">
                      <a16:creationId xmlns:a16="http://schemas.microsoft.com/office/drawing/2014/main" id="{EB6FA291-FD4F-41AB-AFCC-DC66107A62F9}"/>
                    </a:ext>
                  </a:extLst>
                </p14:cNvPr>
                <p14:cNvContentPartPr/>
                <p14:nvPr/>
              </p14:nvContentPartPr>
              <p14:xfrm>
                <a:off x="4929131" y="5766389"/>
                <a:ext cx="240120" cy="272160"/>
              </p14:xfrm>
            </p:contentPart>
          </mc:Choice>
          <mc:Fallback xmlns="">
            <p:pic>
              <p:nvPicPr>
                <p:cNvPr id="29" name="Ink 28">
                  <a:extLst>
                    <a:ext uri="{FF2B5EF4-FFF2-40B4-BE49-F238E27FC236}">
                      <a16:creationId xmlns:a16="http://schemas.microsoft.com/office/drawing/2014/main" id="{EB6FA291-FD4F-41AB-AFCC-DC66107A62F9}"/>
                    </a:ext>
                  </a:extLst>
                </p:cNvPr>
                <p:cNvPicPr/>
                <p:nvPr/>
              </p:nvPicPr>
              <p:blipFill>
                <a:blip r:embed="rId49"/>
                <a:stretch>
                  <a:fillRect/>
                </a:stretch>
              </p:blipFill>
              <p:spPr>
                <a:xfrm>
                  <a:off x="4911491" y="5748389"/>
                  <a:ext cx="2757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Ink 29">
                  <a:extLst>
                    <a:ext uri="{FF2B5EF4-FFF2-40B4-BE49-F238E27FC236}">
                      <a16:creationId xmlns:a16="http://schemas.microsoft.com/office/drawing/2014/main" id="{B2B84950-62F5-4551-BD7F-3A25B1382572}"/>
                    </a:ext>
                  </a:extLst>
                </p14:cNvPr>
                <p14:cNvContentPartPr/>
                <p14:nvPr/>
              </p14:nvContentPartPr>
              <p14:xfrm>
                <a:off x="5256731" y="5978429"/>
                <a:ext cx="206640" cy="120600"/>
              </p14:xfrm>
            </p:contentPart>
          </mc:Choice>
          <mc:Fallback xmlns="">
            <p:pic>
              <p:nvPicPr>
                <p:cNvPr id="30" name="Ink 29">
                  <a:extLst>
                    <a:ext uri="{FF2B5EF4-FFF2-40B4-BE49-F238E27FC236}">
                      <a16:creationId xmlns:a16="http://schemas.microsoft.com/office/drawing/2014/main" id="{B2B84950-62F5-4551-BD7F-3A25B1382572}"/>
                    </a:ext>
                  </a:extLst>
                </p:cNvPr>
                <p:cNvPicPr/>
                <p:nvPr/>
              </p:nvPicPr>
              <p:blipFill>
                <a:blip r:embed="rId51"/>
                <a:stretch>
                  <a:fillRect/>
                </a:stretch>
              </p:blipFill>
              <p:spPr>
                <a:xfrm>
                  <a:off x="5239091" y="5960789"/>
                  <a:ext cx="242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Ink 30">
                  <a:extLst>
                    <a:ext uri="{FF2B5EF4-FFF2-40B4-BE49-F238E27FC236}">
                      <a16:creationId xmlns:a16="http://schemas.microsoft.com/office/drawing/2014/main" id="{37156271-3C0F-4552-8148-EF49CA46F984}"/>
                    </a:ext>
                  </a:extLst>
                </p14:cNvPr>
                <p14:cNvContentPartPr/>
                <p14:nvPr/>
              </p14:nvContentPartPr>
              <p14:xfrm>
                <a:off x="4605491" y="5968709"/>
                <a:ext cx="55440" cy="15120"/>
              </p14:xfrm>
            </p:contentPart>
          </mc:Choice>
          <mc:Fallback xmlns="">
            <p:pic>
              <p:nvPicPr>
                <p:cNvPr id="31" name="Ink 30">
                  <a:extLst>
                    <a:ext uri="{FF2B5EF4-FFF2-40B4-BE49-F238E27FC236}">
                      <a16:creationId xmlns:a16="http://schemas.microsoft.com/office/drawing/2014/main" id="{37156271-3C0F-4552-8148-EF49CA46F984}"/>
                    </a:ext>
                  </a:extLst>
                </p:cNvPr>
                <p:cNvPicPr/>
                <p:nvPr/>
              </p:nvPicPr>
              <p:blipFill>
                <a:blip r:embed="rId53"/>
                <a:stretch>
                  <a:fillRect/>
                </a:stretch>
              </p:blipFill>
              <p:spPr>
                <a:xfrm>
                  <a:off x="4587491" y="5951069"/>
                  <a:ext cx="91080" cy="50760"/>
                </a:xfrm>
                <a:prstGeom prst="rect">
                  <a:avLst/>
                </a:prstGeom>
              </p:spPr>
            </p:pic>
          </mc:Fallback>
        </mc:AlternateContent>
      </p:grpSp>
      <p:grpSp>
        <p:nvGrpSpPr>
          <p:cNvPr id="37" name="Group 36">
            <a:extLst>
              <a:ext uri="{FF2B5EF4-FFF2-40B4-BE49-F238E27FC236}">
                <a16:creationId xmlns:a16="http://schemas.microsoft.com/office/drawing/2014/main" id="{0D3ED99A-F3ED-4239-B7EE-EFC560C78A2E}"/>
              </a:ext>
            </a:extLst>
          </p:cNvPr>
          <p:cNvGrpSpPr/>
          <p:nvPr/>
        </p:nvGrpSpPr>
        <p:grpSpPr>
          <a:xfrm>
            <a:off x="6132971" y="5780789"/>
            <a:ext cx="568800" cy="289800"/>
            <a:chOff x="6132971" y="5780789"/>
            <a:chExt cx="568800" cy="289800"/>
          </a:xfrm>
        </p:grpSpPr>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1F4F29CB-162C-4D31-8491-96349AC813A3}"/>
                    </a:ext>
                  </a:extLst>
                </p14:cNvPr>
                <p14:cNvContentPartPr/>
                <p14:nvPr/>
              </p14:nvContentPartPr>
              <p14:xfrm>
                <a:off x="6132971" y="5891309"/>
                <a:ext cx="234720" cy="165240"/>
              </p14:xfrm>
            </p:contentPart>
          </mc:Choice>
          <mc:Fallback xmlns="">
            <p:pic>
              <p:nvPicPr>
                <p:cNvPr id="34" name="Ink 33">
                  <a:extLst>
                    <a:ext uri="{FF2B5EF4-FFF2-40B4-BE49-F238E27FC236}">
                      <a16:creationId xmlns:a16="http://schemas.microsoft.com/office/drawing/2014/main" id="{1F4F29CB-162C-4D31-8491-96349AC813A3}"/>
                    </a:ext>
                  </a:extLst>
                </p:cNvPr>
                <p:cNvPicPr/>
                <p:nvPr/>
              </p:nvPicPr>
              <p:blipFill>
                <a:blip r:embed="rId55"/>
                <a:stretch>
                  <a:fillRect/>
                </a:stretch>
              </p:blipFill>
              <p:spPr>
                <a:xfrm>
                  <a:off x="6115331" y="5873669"/>
                  <a:ext cx="2703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F3ADC0FA-1C3F-4249-905C-0C19F79E68AD}"/>
                    </a:ext>
                  </a:extLst>
                </p14:cNvPr>
                <p14:cNvContentPartPr/>
                <p14:nvPr/>
              </p14:nvContentPartPr>
              <p14:xfrm>
                <a:off x="6522131" y="5843069"/>
                <a:ext cx="18720" cy="178560"/>
              </p14:xfrm>
            </p:contentPart>
          </mc:Choice>
          <mc:Fallback xmlns="">
            <p:pic>
              <p:nvPicPr>
                <p:cNvPr id="35" name="Ink 34">
                  <a:extLst>
                    <a:ext uri="{FF2B5EF4-FFF2-40B4-BE49-F238E27FC236}">
                      <a16:creationId xmlns:a16="http://schemas.microsoft.com/office/drawing/2014/main" id="{F3ADC0FA-1C3F-4249-905C-0C19F79E68AD}"/>
                    </a:ext>
                  </a:extLst>
                </p:cNvPr>
                <p:cNvPicPr/>
                <p:nvPr/>
              </p:nvPicPr>
              <p:blipFill>
                <a:blip r:embed="rId57"/>
                <a:stretch>
                  <a:fillRect/>
                </a:stretch>
              </p:blipFill>
              <p:spPr>
                <a:xfrm>
                  <a:off x="6504131" y="5825429"/>
                  <a:ext cx="54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83DD278D-B4A0-482F-8660-692EDAA5BD12}"/>
                    </a:ext>
                  </a:extLst>
                </p14:cNvPr>
                <p14:cNvContentPartPr/>
                <p14:nvPr/>
              </p14:nvContentPartPr>
              <p14:xfrm>
                <a:off x="6448691" y="5780789"/>
                <a:ext cx="253080" cy="289800"/>
              </p14:xfrm>
            </p:contentPart>
          </mc:Choice>
          <mc:Fallback xmlns="">
            <p:pic>
              <p:nvPicPr>
                <p:cNvPr id="36" name="Ink 35">
                  <a:extLst>
                    <a:ext uri="{FF2B5EF4-FFF2-40B4-BE49-F238E27FC236}">
                      <a16:creationId xmlns:a16="http://schemas.microsoft.com/office/drawing/2014/main" id="{83DD278D-B4A0-482F-8660-692EDAA5BD12}"/>
                    </a:ext>
                  </a:extLst>
                </p:cNvPr>
                <p:cNvPicPr/>
                <p:nvPr/>
              </p:nvPicPr>
              <p:blipFill>
                <a:blip r:embed="rId59"/>
                <a:stretch>
                  <a:fillRect/>
                </a:stretch>
              </p:blipFill>
              <p:spPr>
                <a:xfrm>
                  <a:off x="6430691" y="5762789"/>
                  <a:ext cx="288720" cy="325440"/>
                </a:xfrm>
                <a:prstGeom prst="rect">
                  <a:avLst/>
                </a:prstGeom>
              </p:spPr>
            </p:pic>
          </mc:Fallback>
        </mc:AlternateContent>
      </p:grpSp>
      <p:grpSp>
        <p:nvGrpSpPr>
          <p:cNvPr id="42" name="Group 41">
            <a:extLst>
              <a:ext uri="{FF2B5EF4-FFF2-40B4-BE49-F238E27FC236}">
                <a16:creationId xmlns:a16="http://schemas.microsoft.com/office/drawing/2014/main" id="{071E18BF-CBA0-4305-B6D0-DC6AD920A0D6}"/>
              </a:ext>
            </a:extLst>
          </p:cNvPr>
          <p:cNvGrpSpPr/>
          <p:nvPr/>
        </p:nvGrpSpPr>
        <p:grpSpPr>
          <a:xfrm>
            <a:off x="6960971" y="5887349"/>
            <a:ext cx="135360" cy="109080"/>
            <a:chOff x="6960971" y="5887349"/>
            <a:chExt cx="135360" cy="109080"/>
          </a:xfrm>
        </p:grpSpPr>
        <mc:AlternateContent xmlns:mc="http://schemas.openxmlformats.org/markup-compatibility/2006" xmlns:p14="http://schemas.microsoft.com/office/powerpoint/2010/main">
          <mc:Choice Requires="p14">
            <p:contentPart p14:bwMode="auto" r:id="rId60">
              <p14:nvContentPartPr>
                <p14:cNvPr id="38" name="Ink 37">
                  <a:extLst>
                    <a:ext uri="{FF2B5EF4-FFF2-40B4-BE49-F238E27FC236}">
                      <a16:creationId xmlns:a16="http://schemas.microsoft.com/office/drawing/2014/main" id="{4D53A421-F6EC-4755-A002-01F75FE965BD}"/>
                    </a:ext>
                  </a:extLst>
                </p14:cNvPr>
                <p14:cNvContentPartPr/>
                <p14:nvPr/>
              </p14:nvContentPartPr>
              <p14:xfrm>
                <a:off x="6989771" y="5887349"/>
                <a:ext cx="106560" cy="15120"/>
              </p14:xfrm>
            </p:contentPart>
          </mc:Choice>
          <mc:Fallback xmlns="">
            <p:pic>
              <p:nvPicPr>
                <p:cNvPr id="38" name="Ink 37">
                  <a:extLst>
                    <a:ext uri="{FF2B5EF4-FFF2-40B4-BE49-F238E27FC236}">
                      <a16:creationId xmlns:a16="http://schemas.microsoft.com/office/drawing/2014/main" id="{4D53A421-F6EC-4755-A002-01F75FE965BD}"/>
                    </a:ext>
                  </a:extLst>
                </p:cNvPr>
                <p:cNvPicPr/>
                <p:nvPr/>
              </p:nvPicPr>
              <p:blipFill>
                <a:blip r:embed="rId61"/>
                <a:stretch>
                  <a:fillRect/>
                </a:stretch>
              </p:blipFill>
              <p:spPr>
                <a:xfrm>
                  <a:off x="6972131" y="5869349"/>
                  <a:ext cx="1422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Ink 38">
                  <a:extLst>
                    <a:ext uri="{FF2B5EF4-FFF2-40B4-BE49-F238E27FC236}">
                      <a16:creationId xmlns:a16="http://schemas.microsoft.com/office/drawing/2014/main" id="{63CC0B77-DB06-49F3-B73B-8FD0C53D98BC}"/>
                    </a:ext>
                  </a:extLst>
                </p14:cNvPr>
                <p14:cNvContentPartPr/>
                <p14:nvPr/>
              </p14:nvContentPartPr>
              <p14:xfrm>
                <a:off x="6960971" y="5976629"/>
                <a:ext cx="129960" cy="19800"/>
              </p14:xfrm>
            </p:contentPart>
          </mc:Choice>
          <mc:Fallback xmlns="">
            <p:pic>
              <p:nvPicPr>
                <p:cNvPr id="39" name="Ink 38">
                  <a:extLst>
                    <a:ext uri="{FF2B5EF4-FFF2-40B4-BE49-F238E27FC236}">
                      <a16:creationId xmlns:a16="http://schemas.microsoft.com/office/drawing/2014/main" id="{63CC0B77-DB06-49F3-B73B-8FD0C53D98BC}"/>
                    </a:ext>
                  </a:extLst>
                </p:cNvPr>
                <p:cNvPicPr/>
                <p:nvPr/>
              </p:nvPicPr>
              <p:blipFill>
                <a:blip r:embed="rId63"/>
                <a:stretch>
                  <a:fillRect/>
                </a:stretch>
              </p:blipFill>
              <p:spPr>
                <a:xfrm>
                  <a:off x="6943331" y="5958989"/>
                  <a:ext cx="16560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0" name="Ink 39">
                <a:extLst>
                  <a:ext uri="{FF2B5EF4-FFF2-40B4-BE49-F238E27FC236}">
                    <a16:creationId xmlns:a16="http://schemas.microsoft.com/office/drawing/2014/main" id="{2349DF18-A284-4D67-8465-6D2DE1F43104}"/>
                  </a:ext>
                </a:extLst>
              </p14:cNvPr>
              <p14:cNvContentPartPr/>
              <p14:nvPr/>
            </p14:nvContentPartPr>
            <p14:xfrm>
              <a:off x="7336811" y="5759189"/>
              <a:ext cx="200880" cy="177840"/>
            </p14:xfrm>
          </p:contentPart>
        </mc:Choice>
        <mc:Fallback xmlns="">
          <p:pic>
            <p:nvPicPr>
              <p:cNvPr id="40" name="Ink 39">
                <a:extLst>
                  <a:ext uri="{FF2B5EF4-FFF2-40B4-BE49-F238E27FC236}">
                    <a16:creationId xmlns:a16="http://schemas.microsoft.com/office/drawing/2014/main" id="{2349DF18-A284-4D67-8465-6D2DE1F43104}"/>
                  </a:ext>
                </a:extLst>
              </p:cNvPr>
              <p:cNvPicPr/>
              <p:nvPr/>
            </p:nvPicPr>
            <p:blipFill>
              <a:blip r:embed="rId65"/>
              <a:stretch>
                <a:fillRect/>
              </a:stretch>
            </p:blipFill>
            <p:spPr>
              <a:xfrm>
                <a:off x="7318811" y="5741549"/>
                <a:ext cx="2365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DA6F08EC-3DA5-45E7-BBCA-2DB01562B46A}"/>
                  </a:ext>
                </a:extLst>
              </p14:cNvPr>
              <p14:cNvContentPartPr/>
              <p14:nvPr/>
            </p14:nvContentPartPr>
            <p14:xfrm>
              <a:off x="7431851" y="6042869"/>
              <a:ext cx="6840" cy="11880"/>
            </p14:xfrm>
          </p:contentPart>
        </mc:Choice>
        <mc:Fallback xmlns="">
          <p:pic>
            <p:nvPicPr>
              <p:cNvPr id="41" name="Ink 40">
                <a:extLst>
                  <a:ext uri="{FF2B5EF4-FFF2-40B4-BE49-F238E27FC236}">
                    <a16:creationId xmlns:a16="http://schemas.microsoft.com/office/drawing/2014/main" id="{DA6F08EC-3DA5-45E7-BBCA-2DB01562B46A}"/>
                  </a:ext>
                </a:extLst>
              </p:cNvPr>
              <p:cNvPicPr/>
              <p:nvPr/>
            </p:nvPicPr>
            <p:blipFill>
              <a:blip r:embed="rId67"/>
              <a:stretch>
                <a:fillRect/>
              </a:stretch>
            </p:blipFill>
            <p:spPr>
              <a:xfrm>
                <a:off x="7413851" y="6024869"/>
                <a:ext cx="42480" cy="47520"/>
              </a:xfrm>
              <a:prstGeom prst="rect">
                <a:avLst/>
              </a:prstGeom>
            </p:spPr>
          </p:pic>
        </mc:Fallback>
      </mc:AlternateContent>
      <p:grpSp>
        <p:nvGrpSpPr>
          <p:cNvPr id="49" name="Group 48">
            <a:extLst>
              <a:ext uri="{FF2B5EF4-FFF2-40B4-BE49-F238E27FC236}">
                <a16:creationId xmlns:a16="http://schemas.microsoft.com/office/drawing/2014/main" id="{0F8795F9-C742-46D9-80F4-EC47911437F8}"/>
              </a:ext>
            </a:extLst>
          </p:cNvPr>
          <p:cNvGrpSpPr/>
          <p:nvPr/>
        </p:nvGrpSpPr>
        <p:grpSpPr>
          <a:xfrm>
            <a:off x="630731" y="1271789"/>
            <a:ext cx="849240" cy="306360"/>
            <a:chOff x="630731" y="1271789"/>
            <a:chExt cx="849240" cy="306360"/>
          </a:xfrm>
        </p:grpSpPr>
        <mc:AlternateContent xmlns:mc="http://schemas.openxmlformats.org/markup-compatibility/2006" xmlns:p14="http://schemas.microsoft.com/office/powerpoint/2010/main">
          <mc:Choice Requires="p14">
            <p:contentPart p14:bwMode="auto" r:id="rId68">
              <p14:nvContentPartPr>
                <p14:cNvPr id="43" name="Ink 42">
                  <a:extLst>
                    <a:ext uri="{FF2B5EF4-FFF2-40B4-BE49-F238E27FC236}">
                      <a16:creationId xmlns:a16="http://schemas.microsoft.com/office/drawing/2014/main" id="{3AB58D8A-98C0-4FF1-BB9C-3EA9D4BAF9F9}"/>
                    </a:ext>
                  </a:extLst>
                </p14:cNvPr>
                <p14:cNvContentPartPr/>
                <p14:nvPr/>
              </p14:nvContentPartPr>
              <p14:xfrm>
                <a:off x="630731" y="1272869"/>
                <a:ext cx="204840" cy="259200"/>
              </p14:xfrm>
            </p:contentPart>
          </mc:Choice>
          <mc:Fallback xmlns="">
            <p:pic>
              <p:nvPicPr>
                <p:cNvPr id="43" name="Ink 42">
                  <a:extLst>
                    <a:ext uri="{FF2B5EF4-FFF2-40B4-BE49-F238E27FC236}">
                      <a16:creationId xmlns:a16="http://schemas.microsoft.com/office/drawing/2014/main" id="{3AB58D8A-98C0-4FF1-BB9C-3EA9D4BAF9F9}"/>
                    </a:ext>
                  </a:extLst>
                </p:cNvPr>
                <p:cNvPicPr/>
                <p:nvPr/>
              </p:nvPicPr>
              <p:blipFill>
                <a:blip r:embed="rId69"/>
                <a:stretch>
                  <a:fillRect/>
                </a:stretch>
              </p:blipFill>
              <p:spPr>
                <a:xfrm>
                  <a:off x="613091" y="1255229"/>
                  <a:ext cx="2404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Ink 43">
                  <a:extLst>
                    <a:ext uri="{FF2B5EF4-FFF2-40B4-BE49-F238E27FC236}">
                      <a16:creationId xmlns:a16="http://schemas.microsoft.com/office/drawing/2014/main" id="{ABCCE77D-52E3-4FE2-9CE7-0A69CC733E5B}"/>
                    </a:ext>
                  </a:extLst>
                </p14:cNvPr>
                <p14:cNvContentPartPr/>
                <p14:nvPr/>
              </p14:nvContentPartPr>
              <p14:xfrm>
                <a:off x="906491" y="1437389"/>
                <a:ext cx="177120" cy="119520"/>
              </p14:xfrm>
            </p:contentPart>
          </mc:Choice>
          <mc:Fallback xmlns="">
            <p:pic>
              <p:nvPicPr>
                <p:cNvPr id="44" name="Ink 43">
                  <a:extLst>
                    <a:ext uri="{FF2B5EF4-FFF2-40B4-BE49-F238E27FC236}">
                      <a16:creationId xmlns:a16="http://schemas.microsoft.com/office/drawing/2014/main" id="{ABCCE77D-52E3-4FE2-9CE7-0A69CC733E5B}"/>
                    </a:ext>
                  </a:extLst>
                </p:cNvPr>
                <p:cNvPicPr/>
                <p:nvPr/>
              </p:nvPicPr>
              <p:blipFill>
                <a:blip r:embed="rId71"/>
                <a:stretch>
                  <a:fillRect/>
                </a:stretch>
              </p:blipFill>
              <p:spPr>
                <a:xfrm>
                  <a:off x="888491" y="1419389"/>
                  <a:ext cx="212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Ink 44">
                  <a:extLst>
                    <a:ext uri="{FF2B5EF4-FFF2-40B4-BE49-F238E27FC236}">
                      <a16:creationId xmlns:a16="http://schemas.microsoft.com/office/drawing/2014/main" id="{4C8B8642-06D4-4EA9-85ED-4A59F3605889}"/>
                    </a:ext>
                  </a:extLst>
                </p14:cNvPr>
                <p14:cNvContentPartPr/>
                <p14:nvPr/>
              </p14:nvContentPartPr>
              <p14:xfrm>
                <a:off x="1168211" y="1318949"/>
                <a:ext cx="13680" cy="213120"/>
              </p14:xfrm>
            </p:contentPart>
          </mc:Choice>
          <mc:Fallback xmlns="">
            <p:pic>
              <p:nvPicPr>
                <p:cNvPr id="45" name="Ink 44">
                  <a:extLst>
                    <a:ext uri="{FF2B5EF4-FFF2-40B4-BE49-F238E27FC236}">
                      <a16:creationId xmlns:a16="http://schemas.microsoft.com/office/drawing/2014/main" id="{4C8B8642-06D4-4EA9-85ED-4A59F3605889}"/>
                    </a:ext>
                  </a:extLst>
                </p:cNvPr>
                <p:cNvPicPr/>
                <p:nvPr/>
              </p:nvPicPr>
              <p:blipFill>
                <a:blip r:embed="rId73"/>
                <a:stretch>
                  <a:fillRect/>
                </a:stretch>
              </p:blipFill>
              <p:spPr>
                <a:xfrm>
                  <a:off x="1150571" y="1300949"/>
                  <a:ext cx="493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CCD020C1-B261-4BDF-8F3E-33AEFF052E1B}"/>
                    </a:ext>
                  </a:extLst>
                </p14:cNvPr>
                <p14:cNvContentPartPr/>
                <p14:nvPr/>
              </p14:nvContentPartPr>
              <p14:xfrm>
                <a:off x="1256771" y="1271789"/>
                <a:ext cx="35280" cy="247320"/>
              </p14:xfrm>
            </p:contentPart>
          </mc:Choice>
          <mc:Fallback xmlns="">
            <p:pic>
              <p:nvPicPr>
                <p:cNvPr id="46" name="Ink 45">
                  <a:extLst>
                    <a:ext uri="{FF2B5EF4-FFF2-40B4-BE49-F238E27FC236}">
                      <a16:creationId xmlns:a16="http://schemas.microsoft.com/office/drawing/2014/main" id="{CCD020C1-B261-4BDF-8F3E-33AEFF052E1B}"/>
                    </a:ext>
                  </a:extLst>
                </p:cNvPr>
                <p:cNvPicPr/>
                <p:nvPr/>
              </p:nvPicPr>
              <p:blipFill>
                <a:blip r:embed="rId75"/>
                <a:stretch>
                  <a:fillRect/>
                </a:stretch>
              </p:blipFill>
              <p:spPr>
                <a:xfrm>
                  <a:off x="1238771" y="1253789"/>
                  <a:ext cx="70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Ink 46">
                  <a:extLst>
                    <a:ext uri="{FF2B5EF4-FFF2-40B4-BE49-F238E27FC236}">
                      <a16:creationId xmlns:a16="http://schemas.microsoft.com/office/drawing/2014/main" id="{33F86489-AFE4-4AC8-9EF6-4964AF26B910}"/>
                    </a:ext>
                  </a:extLst>
                </p14:cNvPr>
                <p14:cNvContentPartPr/>
                <p14:nvPr/>
              </p14:nvContentPartPr>
              <p14:xfrm>
                <a:off x="1188371" y="1401749"/>
                <a:ext cx="99000" cy="14040"/>
              </p14:xfrm>
            </p:contentPart>
          </mc:Choice>
          <mc:Fallback xmlns="">
            <p:pic>
              <p:nvPicPr>
                <p:cNvPr id="47" name="Ink 46">
                  <a:extLst>
                    <a:ext uri="{FF2B5EF4-FFF2-40B4-BE49-F238E27FC236}">
                      <a16:creationId xmlns:a16="http://schemas.microsoft.com/office/drawing/2014/main" id="{33F86489-AFE4-4AC8-9EF6-4964AF26B910}"/>
                    </a:ext>
                  </a:extLst>
                </p:cNvPr>
                <p:cNvPicPr/>
                <p:nvPr/>
              </p:nvPicPr>
              <p:blipFill>
                <a:blip r:embed="rId77"/>
                <a:stretch>
                  <a:fillRect/>
                </a:stretch>
              </p:blipFill>
              <p:spPr>
                <a:xfrm>
                  <a:off x="1170731" y="1384109"/>
                  <a:ext cx="134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Ink 47">
                  <a:extLst>
                    <a:ext uri="{FF2B5EF4-FFF2-40B4-BE49-F238E27FC236}">
                      <a16:creationId xmlns:a16="http://schemas.microsoft.com/office/drawing/2014/main" id="{5346F156-6A6B-476D-A9BD-BC7475A671E0}"/>
                    </a:ext>
                  </a:extLst>
                </p14:cNvPr>
                <p14:cNvContentPartPr/>
                <p14:nvPr/>
              </p14:nvContentPartPr>
              <p14:xfrm>
                <a:off x="1315091" y="1419749"/>
                <a:ext cx="164880" cy="158400"/>
              </p14:xfrm>
            </p:contentPart>
          </mc:Choice>
          <mc:Fallback xmlns="">
            <p:pic>
              <p:nvPicPr>
                <p:cNvPr id="48" name="Ink 47">
                  <a:extLst>
                    <a:ext uri="{FF2B5EF4-FFF2-40B4-BE49-F238E27FC236}">
                      <a16:creationId xmlns:a16="http://schemas.microsoft.com/office/drawing/2014/main" id="{5346F156-6A6B-476D-A9BD-BC7475A671E0}"/>
                    </a:ext>
                  </a:extLst>
                </p:cNvPr>
                <p:cNvPicPr/>
                <p:nvPr/>
              </p:nvPicPr>
              <p:blipFill>
                <a:blip r:embed="rId79"/>
                <a:stretch>
                  <a:fillRect/>
                </a:stretch>
              </p:blipFill>
              <p:spPr>
                <a:xfrm>
                  <a:off x="1297451" y="1401749"/>
                  <a:ext cx="200520" cy="194040"/>
                </a:xfrm>
                <a:prstGeom prst="rect">
                  <a:avLst/>
                </a:prstGeom>
              </p:spPr>
            </p:pic>
          </mc:Fallback>
        </mc:AlternateContent>
      </p:grpSp>
      <p:grpSp>
        <p:nvGrpSpPr>
          <p:cNvPr id="55" name="Group 54">
            <a:extLst>
              <a:ext uri="{FF2B5EF4-FFF2-40B4-BE49-F238E27FC236}">
                <a16:creationId xmlns:a16="http://schemas.microsoft.com/office/drawing/2014/main" id="{2E21C3F9-96DD-4B29-8011-7E90CABEAFD8}"/>
              </a:ext>
            </a:extLst>
          </p:cNvPr>
          <p:cNvGrpSpPr/>
          <p:nvPr/>
        </p:nvGrpSpPr>
        <p:grpSpPr>
          <a:xfrm>
            <a:off x="1805411" y="1327949"/>
            <a:ext cx="69120" cy="139680"/>
            <a:chOff x="1805411" y="1327949"/>
            <a:chExt cx="69120" cy="139680"/>
          </a:xfrm>
        </p:grpSpPr>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FD24B717-BD57-4009-8E63-D833E7C96A9B}"/>
                    </a:ext>
                  </a:extLst>
                </p14:cNvPr>
                <p14:cNvContentPartPr/>
                <p14:nvPr/>
              </p14:nvContentPartPr>
              <p14:xfrm>
                <a:off x="1843211" y="1327949"/>
                <a:ext cx="15840" cy="139680"/>
              </p14:xfrm>
            </p:contentPart>
          </mc:Choice>
          <mc:Fallback xmlns="">
            <p:pic>
              <p:nvPicPr>
                <p:cNvPr id="50" name="Ink 49">
                  <a:extLst>
                    <a:ext uri="{FF2B5EF4-FFF2-40B4-BE49-F238E27FC236}">
                      <a16:creationId xmlns:a16="http://schemas.microsoft.com/office/drawing/2014/main" id="{FD24B717-BD57-4009-8E63-D833E7C96A9B}"/>
                    </a:ext>
                  </a:extLst>
                </p:cNvPr>
                <p:cNvPicPr/>
                <p:nvPr/>
              </p:nvPicPr>
              <p:blipFill>
                <a:blip r:embed="rId81"/>
                <a:stretch>
                  <a:fillRect/>
                </a:stretch>
              </p:blipFill>
              <p:spPr>
                <a:xfrm>
                  <a:off x="1825211" y="1309949"/>
                  <a:ext cx="51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Ink 50">
                  <a:extLst>
                    <a:ext uri="{FF2B5EF4-FFF2-40B4-BE49-F238E27FC236}">
                      <a16:creationId xmlns:a16="http://schemas.microsoft.com/office/drawing/2014/main" id="{9C3F75A8-F817-4B6F-BE03-3EC1A9AE6DDF}"/>
                    </a:ext>
                  </a:extLst>
                </p14:cNvPr>
                <p14:cNvContentPartPr/>
                <p14:nvPr/>
              </p14:nvContentPartPr>
              <p14:xfrm>
                <a:off x="1805411" y="1398509"/>
                <a:ext cx="69120" cy="33120"/>
              </p14:xfrm>
            </p:contentPart>
          </mc:Choice>
          <mc:Fallback xmlns="">
            <p:pic>
              <p:nvPicPr>
                <p:cNvPr id="51" name="Ink 50">
                  <a:extLst>
                    <a:ext uri="{FF2B5EF4-FFF2-40B4-BE49-F238E27FC236}">
                      <a16:creationId xmlns:a16="http://schemas.microsoft.com/office/drawing/2014/main" id="{9C3F75A8-F817-4B6F-BE03-3EC1A9AE6DDF}"/>
                    </a:ext>
                  </a:extLst>
                </p:cNvPr>
                <p:cNvPicPr/>
                <p:nvPr/>
              </p:nvPicPr>
              <p:blipFill>
                <a:blip r:embed="rId83"/>
                <a:stretch>
                  <a:fillRect/>
                </a:stretch>
              </p:blipFill>
              <p:spPr>
                <a:xfrm>
                  <a:off x="1787411" y="1380509"/>
                  <a:ext cx="104760" cy="68760"/>
                </a:xfrm>
                <a:prstGeom prst="rect">
                  <a:avLst/>
                </a:prstGeom>
              </p:spPr>
            </p:pic>
          </mc:Fallback>
        </mc:AlternateContent>
      </p:grpSp>
      <p:grpSp>
        <p:nvGrpSpPr>
          <p:cNvPr id="60" name="Group 59">
            <a:extLst>
              <a:ext uri="{FF2B5EF4-FFF2-40B4-BE49-F238E27FC236}">
                <a16:creationId xmlns:a16="http://schemas.microsoft.com/office/drawing/2014/main" id="{93016B3E-478D-417E-87A8-640F4A27C9EA}"/>
              </a:ext>
            </a:extLst>
          </p:cNvPr>
          <p:cNvGrpSpPr/>
          <p:nvPr/>
        </p:nvGrpSpPr>
        <p:grpSpPr>
          <a:xfrm>
            <a:off x="2331731" y="1177829"/>
            <a:ext cx="821880" cy="375480"/>
            <a:chOff x="2331731" y="1177829"/>
            <a:chExt cx="821880" cy="375480"/>
          </a:xfrm>
        </p:grpSpPr>
        <mc:AlternateContent xmlns:mc="http://schemas.openxmlformats.org/markup-compatibility/2006" xmlns:p14="http://schemas.microsoft.com/office/powerpoint/2010/main">
          <mc:Choice Requires="p14">
            <p:contentPart p14:bwMode="auto" r:id="rId84">
              <p14:nvContentPartPr>
                <p14:cNvPr id="52" name="Ink 51">
                  <a:extLst>
                    <a:ext uri="{FF2B5EF4-FFF2-40B4-BE49-F238E27FC236}">
                      <a16:creationId xmlns:a16="http://schemas.microsoft.com/office/drawing/2014/main" id="{C84EFA51-78F8-4924-AC40-D47D97A852F5}"/>
                    </a:ext>
                  </a:extLst>
                </p14:cNvPr>
                <p14:cNvContentPartPr/>
                <p14:nvPr/>
              </p14:nvContentPartPr>
              <p14:xfrm>
                <a:off x="2331731" y="1268189"/>
                <a:ext cx="134640" cy="171720"/>
              </p14:xfrm>
            </p:contentPart>
          </mc:Choice>
          <mc:Fallback xmlns="">
            <p:pic>
              <p:nvPicPr>
                <p:cNvPr id="52" name="Ink 51">
                  <a:extLst>
                    <a:ext uri="{FF2B5EF4-FFF2-40B4-BE49-F238E27FC236}">
                      <a16:creationId xmlns:a16="http://schemas.microsoft.com/office/drawing/2014/main" id="{C84EFA51-78F8-4924-AC40-D47D97A852F5}"/>
                    </a:ext>
                  </a:extLst>
                </p:cNvPr>
                <p:cNvPicPr/>
                <p:nvPr/>
              </p:nvPicPr>
              <p:blipFill>
                <a:blip r:embed="rId85"/>
                <a:stretch>
                  <a:fillRect/>
                </a:stretch>
              </p:blipFill>
              <p:spPr>
                <a:xfrm>
                  <a:off x="2313731" y="1250549"/>
                  <a:ext cx="1702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3" name="Ink 52">
                  <a:extLst>
                    <a:ext uri="{FF2B5EF4-FFF2-40B4-BE49-F238E27FC236}">
                      <a16:creationId xmlns:a16="http://schemas.microsoft.com/office/drawing/2014/main" id="{2A55B5B5-C905-4EEC-B454-AF566669872C}"/>
                    </a:ext>
                  </a:extLst>
                </p14:cNvPr>
                <p14:cNvContentPartPr/>
                <p14:nvPr/>
              </p14:nvContentPartPr>
              <p14:xfrm>
                <a:off x="2343611" y="1286189"/>
                <a:ext cx="132120" cy="45000"/>
              </p14:xfrm>
            </p:contentPart>
          </mc:Choice>
          <mc:Fallback xmlns="">
            <p:pic>
              <p:nvPicPr>
                <p:cNvPr id="53" name="Ink 52">
                  <a:extLst>
                    <a:ext uri="{FF2B5EF4-FFF2-40B4-BE49-F238E27FC236}">
                      <a16:creationId xmlns:a16="http://schemas.microsoft.com/office/drawing/2014/main" id="{2A55B5B5-C905-4EEC-B454-AF566669872C}"/>
                    </a:ext>
                  </a:extLst>
                </p:cNvPr>
                <p:cNvPicPr/>
                <p:nvPr/>
              </p:nvPicPr>
              <p:blipFill>
                <a:blip r:embed="rId87"/>
                <a:stretch>
                  <a:fillRect/>
                </a:stretch>
              </p:blipFill>
              <p:spPr>
                <a:xfrm>
                  <a:off x="2325971" y="1268189"/>
                  <a:ext cx="167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Ink 55">
                  <a:extLst>
                    <a:ext uri="{FF2B5EF4-FFF2-40B4-BE49-F238E27FC236}">
                      <a16:creationId xmlns:a16="http://schemas.microsoft.com/office/drawing/2014/main" id="{348CB68A-21A1-41C2-B39A-BB595C41DCCB}"/>
                    </a:ext>
                  </a:extLst>
                </p14:cNvPr>
                <p14:cNvContentPartPr/>
                <p14:nvPr/>
              </p14:nvContentPartPr>
              <p14:xfrm>
                <a:off x="2440091" y="1177829"/>
                <a:ext cx="200520" cy="375480"/>
              </p14:xfrm>
            </p:contentPart>
          </mc:Choice>
          <mc:Fallback xmlns="">
            <p:pic>
              <p:nvPicPr>
                <p:cNvPr id="56" name="Ink 55">
                  <a:extLst>
                    <a:ext uri="{FF2B5EF4-FFF2-40B4-BE49-F238E27FC236}">
                      <a16:creationId xmlns:a16="http://schemas.microsoft.com/office/drawing/2014/main" id="{348CB68A-21A1-41C2-B39A-BB595C41DCCB}"/>
                    </a:ext>
                  </a:extLst>
                </p:cNvPr>
                <p:cNvPicPr/>
                <p:nvPr/>
              </p:nvPicPr>
              <p:blipFill>
                <a:blip r:embed="rId89"/>
                <a:stretch>
                  <a:fillRect/>
                </a:stretch>
              </p:blipFill>
              <p:spPr>
                <a:xfrm>
                  <a:off x="2422091" y="1159829"/>
                  <a:ext cx="2361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Ink 56">
                  <a:extLst>
                    <a:ext uri="{FF2B5EF4-FFF2-40B4-BE49-F238E27FC236}">
                      <a16:creationId xmlns:a16="http://schemas.microsoft.com/office/drawing/2014/main" id="{00FA7320-CAAE-447D-8342-0C43896A9C63}"/>
                    </a:ext>
                  </a:extLst>
                </p14:cNvPr>
                <p14:cNvContentPartPr/>
                <p14:nvPr/>
              </p14:nvContentPartPr>
              <p14:xfrm>
                <a:off x="2552771" y="1366109"/>
                <a:ext cx="150840" cy="138600"/>
              </p14:xfrm>
            </p:contentPart>
          </mc:Choice>
          <mc:Fallback xmlns="">
            <p:pic>
              <p:nvPicPr>
                <p:cNvPr id="57" name="Ink 56">
                  <a:extLst>
                    <a:ext uri="{FF2B5EF4-FFF2-40B4-BE49-F238E27FC236}">
                      <a16:creationId xmlns:a16="http://schemas.microsoft.com/office/drawing/2014/main" id="{00FA7320-CAAE-447D-8342-0C43896A9C63}"/>
                    </a:ext>
                  </a:extLst>
                </p:cNvPr>
                <p:cNvPicPr/>
                <p:nvPr/>
              </p:nvPicPr>
              <p:blipFill>
                <a:blip r:embed="rId91"/>
                <a:stretch>
                  <a:fillRect/>
                </a:stretch>
              </p:blipFill>
              <p:spPr>
                <a:xfrm>
                  <a:off x="2534771" y="1348469"/>
                  <a:ext cx="1864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Ink 57">
                  <a:extLst>
                    <a:ext uri="{FF2B5EF4-FFF2-40B4-BE49-F238E27FC236}">
                      <a16:creationId xmlns:a16="http://schemas.microsoft.com/office/drawing/2014/main" id="{6DC60B29-1ADD-4BD1-BADB-937BA00141D5}"/>
                    </a:ext>
                  </a:extLst>
                </p14:cNvPr>
                <p14:cNvContentPartPr/>
                <p14:nvPr/>
              </p14:nvContentPartPr>
              <p14:xfrm>
                <a:off x="2800091" y="1230749"/>
                <a:ext cx="168120" cy="265320"/>
              </p14:xfrm>
            </p:contentPart>
          </mc:Choice>
          <mc:Fallback xmlns="">
            <p:pic>
              <p:nvPicPr>
                <p:cNvPr id="58" name="Ink 57">
                  <a:extLst>
                    <a:ext uri="{FF2B5EF4-FFF2-40B4-BE49-F238E27FC236}">
                      <a16:creationId xmlns:a16="http://schemas.microsoft.com/office/drawing/2014/main" id="{6DC60B29-1ADD-4BD1-BADB-937BA00141D5}"/>
                    </a:ext>
                  </a:extLst>
                </p:cNvPr>
                <p:cNvPicPr/>
                <p:nvPr/>
              </p:nvPicPr>
              <p:blipFill>
                <a:blip r:embed="rId93"/>
                <a:stretch>
                  <a:fillRect/>
                </a:stretch>
              </p:blipFill>
              <p:spPr>
                <a:xfrm>
                  <a:off x="2782451" y="1212749"/>
                  <a:ext cx="20376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Ink 58">
                  <a:extLst>
                    <a:ext uri="{FF2B5EF4-FFF2-40B4-BE49-F238E27FC236}">
                      <a16:creationId xmlns:a16="http://schemas.microsoft.com/office/drawing/2014/main" id="{EE33CA2D-4892-46EC-9D13-0C98007BE6C2}"/>
                    </a:ext>
                  </a:extLst>
                </p14:cNvPr>
                <p14:cNvContentPartPr/>
                <p14:nvPr/>
              </p14:nvContentPartPr>
              <p14:xfrm>
                <a:off x="3025451" y="1398869"/>
                <a:ext cx="128160" cy="154440"/>
              </p14:xfrm>
            </p:contentPart>
          </mc:Choice>
          <mc:Fallback xmlns="">
            <p:pic>
              <p:nvPicPr>
                <p:cNvPr id="59" name="Ink 58">
                  <a:extLst>
                    <a:ext uri="{FF2B5EF4-FFF2-40B4-BE49-F238E27FC236}">
                      <a16:creationId xmlns:a16="http://schemas.microsoft.com/office/drawing/2014/main" id="{EE33CA2D-4892-46EC-9D13-0C98007BE6C2}"/>
                    </a:ext>
                  </a:extLst>
                </p:cNvPr>
                <p:cNvPicPr/>
                <p:nvPr/>
              </p:nvPicPr>
              <p:blipFill>
                <a:blip r:embed="rId95"/>
                <a:stretch>
                  <a:fillRect/>
                </a:stretch>
              </p:blipFill>
              <p:spPr>
                <a:xfrm>
                  <a:off x="3007451" y="1381229"/>
                  <a:ext cx="163800" cy="190080"/>
                </a:xfrm>
                <a:prstGeom prst="rect">
                  <a:avLst/>
                </a:prstGeom>
              </p:spPr>
            </p:pic>
          </mc:Fallback>
        </mc:AlternateContent>
      </p:grpSp>
      <p:grpSp>
        <p:nvGrpSpPr>
          <p:cNvPr id="63" name="Group 62">
            <a:extLst>
              <a:ext uri="{FF2B5EF4-FFF2-40B4-BE49-F238E27FC236}">
                <a16:creationId xmlns:a16="http://schemas.microsoft.com/office/drawing/2014/main" id="{AB08D348-07C8-418E-AF8E-AF92C3515F9A}"/>
              </a:ext>
            </a:extLst>
          </p:cNvPr>
          <p:cNvGrpSpPr/>
          <p:nvPr/>
        </p:nvGrpSpPr>
        <p:grpSpPr>
          <a:xfrm>
            <a:off x="3617651" y="1280429"/>
            <a:ext cx="627480" cy="149400"/>
            <a:chOff x="3617651" y="1280429"/>
            <a:chExt cx="627480" cy="149400"/>
          </a:xfrm>
        </p:grpSpPr>
        <mc:AlternateContent xmlns:mc="http://schemas.openxmlformats.org/markup-compatibility/2006" xmlns:p14="http://schemas.microsoft.com/office/powerpoint/2010/main">
          <mc:Choice Requires="p14">
            <p:contentPart p14:bwMode="auto" r:id="rId96">
              <p14:nvContentPartPr>
                <p14:cNvPr id="61" name="Ink 60">
                  <a:extLst>
                    <a:ext uri="{FF2B5EF4-FFF2-40B4-BE49-F238E27FC236}">
                      <a16:creationId xmlns:a16="http://schemas.microsoft.com/office/drawing/2014/main" id="{DEF774A6-F68F-4642-AC34-89994910E6DA}"/>
                    </a:ext>
                  </a:extLst>
                </p14:cNvPr>
                <p14:cNvContentPartPr/>
                <p14:nvPr/>
              </p14:nvContentPartPr>
              <p14:xfrm>
                <a:off x="3617651" y="1343789"/>
                <a:ext cx="597960" cy="33480"/>
              </p14:xfrm>
            </p:contentPart>
          </mc:Choice>
          <mc:Fallback xmlns="">
            <p:pic>
              <p:nvPicPr>
                <p:cNvPr id="61" name="Ink 60">
                  <a:extLst>
                    <a:ext uri="{FF2B5EF4-FFF2-40B4-BE49-F238E27FC236}">
                      <a16:creationId xmlns:a16="http://schemas.microsoft.com/office/drawing/2014/main" id="{DEF774A6-F68F-4642-AC34-89994910E6DA}"/>
                    </a:ext>
                  </a:extLst>
                </p:cNvPr>
                <p:cNvPicPr/>
                <p:nvPr/>
              </p:nvPicPr>
              <p:blipFill>
                <a:blip r:embed="rId97"/>
                <a:stretch>
                  <a:fillRect/>
                </a:stretch>
              </p:blipFill>
              <p:spPr>
                <a:xfrm>
                  <a:off x="3600011" y="1326149"/>
                  <a:ext cx="633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Ink 61">
                  <a:extLst>
                    <a:ext uri="{FF2B5EF4-FFF2-40B4-BE49-F238E27FC236}">
                      <a16:creationId xmlns:a16="http://schemas.microsoft.com/office/drawing/2014/main" id="{4D13B812-0CED-4EE6-BCAF-0E75C2DD1E1A}"/>
                    </a:ext>
                  </a:extLst>
                </p14:cNvPr>
                <p14:cNvContentPartPr/>
                <p14:nvPr/>
              </p14:nvContentPartPr>
              <p14:xfrm>
                <a:off x="4103651" y="1280429"/>
                <a:ext cx="141480" cy="149400"/>
              </p14:xfrm>
            </p:contentPart>
          </mc:Choice>
          <mc:Fallback xmlns="">
            <p:pic>
              <p:nvPicPr>
                <p:cNvPr id="62" name="Ink 61">
                  <a:extLst>
                    <a:ext uri="{FF2B5EF4-FFF2-40B4-BE49-F238E27FC236}">
                      <a16:creationId xmlns:a16="http://schemas.microsoft.com/office/drawing/2014/main" id="{4D13B812-0CED-4EE6-BCAF-0E75C2DD1E1A}"/>
                    </a:ext>
                  </a:extLst>
                </p:cNvPr>
                <p:cNvPicPr/>
                <p:nvPr/>
              </p:nvPicPr>
              <p:blipFill>
                <a:blip r:embed="rId99"/>
                <a:stretch>
                  <a:fillRect/>
                </a:stretch>
              </p:blipFill>
              <p:spPr>
                <a:xfrm>
                  <a:off x="4085651" y="1262429"/>
                  <a:ext cx="177120" cy="185040"/>
                </a:xfrm>
                <a:prstGeom prst="rect">
                  <a:avLst/>
                </a:prstGeom>
              </p:spPr>
            </p:pic>
          </mc:Fallback>
        </mc:AlternateContent>
      </p:grpSp>
      <p:grpSp>
        <p:nvGrpSpPr>
          <p:cNvPr id="77" name="Group 76">
            <a:extLst>
              <a:ext uri="{FF2B5EF4-FFF2-40B4-BE49-F238E27FC236}">
                <a16:creationId xmlns:a16="http://schemas.microsoft.com/office/drawing/2014/main" id="{4B1FC44A-4504-485C-A431-8769A3A8C28D}"/>
              </a:ext>
            </a:extLst>
          </p:cNvPr>
          <p:cNvGrpSpPr/>
          <p:nvPr/>
        </p:nvGrpSpPr>
        <p:grpSpPr>
          <a:xfrm>
            <a:off x="4629971" y="1235069"/>
            <a:ext cx="848160" cy="234720"/>
            <a:chOff x="4629971" y="1235069"/>
            <a:chExt cx="848160" cy="234720"/>
          </a:xfrm>
        </p:grpSpPr>
        <mc:AlternateContent xmlns:mc="http://schemas.openxmlformats.org/markup-compatibility/2006" xmlns:p14="http://schemas.microsoft.com/office/powerpoint/2010/main">
          <mc:Choice Requires="p14">
            <p:contentPart p14:bwMode="auto" r:id="rId100">
              <p14:nvContentPartPr>
                <p14:cNvPr id="64" name="Ink 63">
                  <a:extLst>
                    <a:ext uri="{FF2B5EF4-FFF2-40B4-BE49-F238E27FC236}">
                      <a16:creationId xmlns:a16="http://schemas.microsoft.com/office/drawing/2014/main" id="{739A69FF-1E5C-4016-B3CF-F0DE2DDDC6CC}"/>
                    </a:ext>
                  </a:extLst>
                </p14:cNvPr>
                <p14:cNvContentPartPr/>
                <p14:nvPr/>
              </p14:nvContentPartPr>
              <p14:xfrm>
                <a:off x="4629971" y="1241909"/>
                <a:ext cx="226440" cy="202680"/>
              </p14:xfrm>
            </p:contentPart>
          </mc:Choice>
          <mc:Fallback xmlns="">
            <p:pic>
              <p:nvPicPr>
                <p:cNvPr id="64" name="Ink 63">
                  <a:extLst>
                    <a:ext uri="{FF2B5EF4-FFF2-40B4-BE49-F238E27FC236}">
                      <a16:creationId xmlns:a16="http://schemas.microsoft.com/office/drawing/2014/main" id="{739A69FF-1E5C-4016-B3CF-F0DE2DDDC6CC}"/>
                    </a:ext>
                  </a:extLst>
                </p:cNvPr>
                <p:cNvPicPr/>
                <p:nvPr/>
              </p:nvPicPr>
              <p:blipFill>
                <a:blip r:embed="rId101"/>
                <a:stretch>
                  <a:fillRect/>
                </a:stretch>
              </p:blipFill>
              <p:spPr>
                <a:xfrm>
                  <a:off x="4612331" y="1224269"/>
                  <a:ext cx="262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5" name="Ink 64">
                  <a:extLst>
                    <a:ext uri="{FF2B5EF4-FFF2-40B4-BE49-F238E27FC236}">
                      <a16:creationId xmlns:a16="http://schemas.microsoft.com/office/drawing/2014/main" id="{052EC8E4-397F-4CF8-B400-2267D5144A14}"/>
                    </a:ext>
                  </a:extLst>
                </p14:cNvPr>
                <p14:cNvContentPartPr/>
                <p14:nvPr/>
              </p14:nvContentPartPr>
              <p14:xfrm>
                <a:off x="4944251" y="1235069"/>
                <a:ext cx="189000" cy="183960"/>
              </p14:xfrm>
            </p:contentPart>
          </mc:Choice>
          <mc:Fallback xmlns="">
            <p:pic>
              <p:nvPicPr>
                <p:cNvPr id="65" name="Ink 64">
                  <a:extLst>
                    <a:ext uri="{FF2B5EF4-FFF2-40B4-BE49-F238E27FC236}">
                      <a16:creationId xmlns:a16="http://schemas.microsoft.com/office/drawing/2014/main" id="{052EC8E4-397F-4CF8-B400-2267D5144A14}"/>
                    </a:ext>
                  </a:extLst>
                </p:cNvPr>
                <p:cNvPicPr/>
                <p:nvPr/>
              </p:nvPicPr>
              <p:blipFill>
                <a:blip r:embed="rId103"/>
                <a:stretch>
                  <a:fillRect/>
                </a:stretch>
              </p:blipFill>
              <p:spPr>
                <a:xfrm>
                  <a:off x="4926251" y="1217429"/>
                  <a:ext cx="224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Ink 65">
                  <a:extLst>
                    <a:ext uri="{FF2B5EF4-FFF2-40B4-BE49-F238E27FC236}">
                      <a16:creationId xmlns:a16="http://schemas.microsoft.com/office/drawing/2014/main" id="{D730D3E4-CDB3-460A-88A3-E4F838427DF0}"/>
                    </a:ext>
                  </a:extLst>
                </p14:cNvPr>
                <p14:cNvContentPartPr/>
                <p14:nvPr/>
              </p14:nvContentPartPr>
              <p14:xfrm>
                <a:off x="5156651" y="1265309"/>
                <a:ext cx="142560" cy="153360"/>
              </p14:xfrm>
            </p:contentPart>
          </mc:Choice>
          <mc:Fallback xmlns="">
            <p:pic>
              <p:nvPicPr>
                <p:cNvPr id="66" name="Ink 65">
                  <a:extLst>
                    <a:ext uri="{FF2B5EF4-FFF2-40B4-BE49-F238E27FC236}">
                      <a16:creationId xmlns:a16="http://schemas.microsoft.com/office/drawing/2014/main" id="{D730D3E4-CDB3-460A-88A3-E4F838427DF0}"/>
                    </a:ext>
                  </a:extLst>
                </p:cNvPr>
                <p:cNvPicPr/>
                <p:nvPr/>
              </p:nvPicPr>
              <p:blipFill>
                <a:blip r:embed="rId105"/>
                <a:stretch>
                  <a:fillRect/>
                </a:stretch>
              </p:blipFill>
              <p:spPr>
                <a:xfrm>
                  <a:off x="5139011" y="1247669"/>
                  <a:ext cx="1782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8" name="Ink 67">
                  <a:extLst>
                    <a:ext uri="{FF2B5EF4-FFF2-40B4-BE49-F238E27FC236}">
                      <a16:creationId xmlns:a16="http://schemas.microsoft.com/office/drawing/2014/main" id="{C0D530C1-9582-40F7-A642-B9970571596E}"/>
                    </a:ext>
                  </a:extLst>
                </p14:cNvPr>
                <p14:cNvContentPartPr/>
                <p14:nvPr/>
              </p14:nvContentPartPr>
              <p14:xfrm>
                <a:off x="5336291" y="1357109"/>
                <a:ext cx="141840" cy="112680"/>
              </p14:xfrm>
            </p:contentPart>
          </mc:Choice>
          <mc:Fallback xmlns="">
            <p:pic>
              <p:nvPicPr>
                <p:cNvPr id="68" name="Ink 67">
                  <a:extLst>
                    <a:ext uri="{FF2B5EF4-FFF2-40B4-BE49-F238E27FC236}">
                      <a16:creationId xmlns:a16="http://schemas.microsoft.com/office/drawing/2014/main" id="{C0D530C1-9582-40F7-A642-B9970571596E}"/>
                    </a:ext>
                  </a:extLst>
                </p:cNvPr>
                <p:cNvPicPr/>
                <p:nvPr/>
              </p:nvPicPr>
              <p:blipFill>
                <a:blip r:embed="rId107"/>
                <a:stretch>
                  <a:fillRect/>
                </a:stretch>
              </p:blipFill>
              <p:spPr>
                <a:xfrm>
                  <a:off x="5318651" y="1339469"/>
                  <a:ext cx="177480" cy="148320"/>
                </a:xfrm>
                <a:prstGeom prst="rect">
                  <a:avLst/>
                </a:prstGeom>
              </p:spPr>
            </p:pic>
          </mc:Fallback>
        </mc:AlternateContent>
      </p:grpSp>
      <p:grpSp>
        <p:nvGrpSpPr>
          <p:cNvPr id="76" name="Group 75">
            <a:extLst>
              <a:ext uri="{FF2B5EF4-FFF2-40B4-BE49-F238E27FC236}">
                <a16:creationId xmlns:a16="http://schemas.microsoft.com/office/drawing/2014/main" id="{49B6F67A-40F6-4EAE-B3F1-B345F04487AA}"/>
              </a:ext>
            </a:extLst>
          </p:cNvPr>
          <p:cNvGrpSpPr/>
          <p:nvPr/>
        </p:nvGrpSpPr>
        <p:grpSpPr>
          <a:xfrm>
            <a:off x="5779451" y="1266029"/>
            <a:ext cx="151200" cy="115560"/>
            <a:chOff x="5779451" y="1266029"/>
            <a:chExt cx="151200" cy="115560"/>
          </a:xfrm>
        </p:grpSpPr>
        <mc:AlternateContent xmlns:mc="http://schemas.openxmlformats.org/markup-compatibility/2006" xmlns:p14="http://schemas.microsoft.com/office/powerpoint/2010/main">
          <mc:Choice Requires="p14">
            <p:contentPart p14:bwMode="auto" r:id="rId108">
              <p14:nvContentPartPr>
                <p14:cNvPr id="69" name="Ink 68">
                  <a:extLst>
                    <a:ext uri="{FF2B5EF4-FFF2-40B4-BE49-F238E27FC236}">
                      <a16:creationId xmlns:a16="http://schemas.microsoft.com/office/drawing/2014/main" id="{98BE0BA9-6D89-4068-ACD4-6C7C851F2692}"/>
                    </a:ext>
                  </a:extLst>
                </p14:cNvPr>
                <p14:cNvContentPartPr/>
                <p14:nvPr/>
              </p14:nvContentPartPr>
              <p14:xfrm>
                <a:off x="5844971" y="1266029"/>
                <a:ext cx="16920" cy="115560"/>
              </p14:xfrm>
            </p:contentPart>
          </mc:Choice>
          <mc:Fallback xmlns="">
            <p:pic>
              <p:nvPicPr>
                <p:cNvPr id="69" name="Ink 68">
                  <a:extLst>
                    <a:ext uri="{FF2B5EF4-FFF2-40B4-BE49-F238E27FC236}">
                      <a16:creationId xmlns:a16="http://schemas.microsoft.com/office/drawing/2014/main" id="{98BE0BA9-6D89-4068-ACD4-6C7C851F2692}"/>
                    </a:ext>
                  </a:extLst>
                </p:cNvPr>
                <p:cNvPicPr/>
                <p:nvPr/>
              </p:nvPicPr>
              <p:blipFill>
                <a:blip r:embed="rId109"/>
                <a:stretch>
                  <a:fillRect/>
                </a:stretch>
              </p:blipFill>
              <p:spPr>
                <a:xfrm>
                  <a:off x="5826971" y="1248389"/>
                  <a:ext cx="52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0" name="Ink 69">
                  <a:extLst>
                    <a:ext uri="{FF2B5EF4-FFF2-40B4-BE49-F238E27FC236}">
                      <a16:creationId xmlns:a16="http://schemas.microsoft.com/office/drawing/2014/main" id="{837D7C4A-D9EE-44F7-A36E-53BB808082F9}"/>
                    </a:ext>
                  </a:extLst>
                </p14:cNvPr>
                <p14:cNvContentPartPr/>
                <p14:nvPr/>
              </p14:nvContentPartPr>
              <p14:xfrm>
                <a:off x="5779451" y="1331549"/>
                <a:ext cx="151200" cy="22320"/>
              </p14:xfrm>
            </p:contentPart>
          </mc:Choice>
          <mc:Fallback xmlns="">
            <p:pic>
              <p:nvPicPr>
                <p:cNvPr id="70" name="Ink 69">
                  <a:extLst>
                    <a:ext uri="{FF2B5EF4-FFF2-40B4-BE49-F238E27FC236}">
                      <a16:creationId xmlns:a16="http://schemas.microsoft.com/office/drawing/2014/main" id="{837D7C4A-D9EE-44F7-A36E-53BB808082F9}"/>
                    </a:ext>
                  </a:extLst>
                </p:cNvPr>
                <p:cNvPicPr/>
                <p:nvPr/>
              </p:nvPicPr>
              <p:blipFill>
                <a:blip r:embed="rId111"/>
                <a:stretch>
                  <a:fillRect/>
                </a:stretch>
              </p:blipFill>
              <p:spPr>
                <a:xfrm>
                  <a:off x="5761811" y="1313549"/>
                  <a:ext cx="186840" cy="57960"/>
                </a:xfrm>
                <a:prstGeom prst="rect">
                  <a:avLst/>
                </a:prstGeom>
              </p:spPr>
            </p:pic>
          </mc:Fallback>
        </mc:AlternateContent>
      </p:grpSp>
      <p:grpSp>
        <p:nvGrpSpPr>
          <p:cNvPr id="75" name="Group 74">
            <a:extLst>
              <a:ext uri="{FF2B5EF4-FFF2-40B4-BE49-F238E27FC236}">
                <a16:creationId xmlns:a16="http://schemas.microsoft.com/office/drawing/2014/main" id="{B4787320-B9DB-47EA-A5F6-D9E48ED95917}"/>
              </a:ext>
            </a:extLst>
          </p:cNvPr>
          <p:cNvGrpSpPr/>
          <p:nvPr/>
        </p:nvGrpSpPr>
        <p:grpSpPr>
          <a:xfrm>
            <a:off x="6206051" y="1163429"/>
            <a:ext cx="622080" cy="273600"/>
            <a:chOff x="6206051" y="1163429"/>
            <a:chExt cx="622080" cy="273600"/>
          </a:xfrm>
        </p:grpSpPr>
        <mc:AlternateContent xmlns:mc="http://schemas.openxmlformats.org/markup-compatibility/2006" xmlns:p14="http://schemas.microsoft.com/office/powerpoint/2010/main">
          <mc:Choice Requires="p14">
            <p:contentPart p14:bwMode="auto" r:id="rId112">
              <p14:nvContentPartPr>
                <p14:cNvPr id="71" name="Ink 70">
                  <a:extLst>
                    <a:ext uri="{FF2B5EF4-FFF2-40B4-BE49-F238E27FC236}">
                      <a16:creationId xmlns:a16="http://schemas.microsoft.com/office/drawing/2014/main" id="{19B279D9-A877-42F9-99ED-215D76BA00A2}"/>
                    </a:ext>
                  </a:extLst>
                </p14:cNvPr>
                <p14:cNvContentPartPr/>
                <p14:nvPr/>
              </p14:nvContentPartPr>
              <p14:xfrm>
                <a:off x="6206051" y="1176749"/>
                <a:ext cx="9000" cy="219960"/>
              </p14:xfrm>
            </p:contentPart>
          </mc:Choice>
          <mc:Fallback xmlns="">
            <p:pic>
              <p:nvPicPr>
                <p:cNvPr id="71" name="Ink 70">
                  <a:extLst>
                    <a:ext uri="{FF2B5EF4-FFF2-40B4-BE49-F238E27FC236}">
                      <a16:creationId xmlns:a16="http://schemas.microsoft.com/office/drawing/2014/main" id="{19B279D9-A877-42F9-99ED-215D76BA00A2}"/>
                    </a:ext>
                  </a:extLst>
                </p:cNvPr>
                <p:cNvPicPr/>
                <p:nvPr/>
              </p:nvPicPr>
              <p:blipFill>
                <a:blip r:embed="rId113"/>
                <a:stretch>
                  <a:fillRect/>
                </a:stretch>
              </p:blipFill>
              <p:spPr>
                <a:xfrm>
                  <a:off x="6188411" y="1158749"/>
                  <a:ext cx="446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Ink 71">
                  <a:extLst>
                    <a:ext uri="{FF2B5EF4-FFF2-40B4-BE49-F238E27FC236}">
                      <a16:creationId xmlns:a16="http://schemas.microsoft.com/office/drawing/2014/main" id="{252C3B0B-9274-4C93-AE36-49A57439FC44}"/>
                    </a:ext>
                  </a:extLst>
                </p14:cNvPr>
                <p14:cNvContentPartPr/>
                <p14:nvPr/>
              </p14:nvContentPartPr>
              <p14:xfrm>
                <a:off x="6216851" y="1163429"/>
                <a:ext cx="147240" cy="241560"/>
              </p14:xfrm>
            </p:contentPart>
          </mc:Choice>
          <mc:Fallback xmlns="">
            <p:pic>
              <p:nvPicPr>
                <p:cNvPr id="72" name="Ink 71">
                  <a:extLst>
                    <a:ext uri="{FF2B5EF4-FFF2-40B4-BE49-F238E27FC236}">
                      <a16:creationId xmlns:a16="http://schemas.microsoft.com/office/drawing/2014/main" id="{252C3B0B-9274-4C93-AE36-49A57439FC44}"/>
                    </a:ext>
                  </a:extLst>
                </p:cNvPr>
                <p:cNvPicPr/>
                <p:nvPr/>
              </p:nvPicPr>
              <p:blipFill>
                <a:blip r:embed="rId115"/>
                <a:stretch>
                  <a:fillRect/>
                </a:stretch>
              </p:blipFill>
              <p:spPr>
                <a:xfrm>
                  <a:off x="6199211" y="1145429"/>
                  <a:ext cx="1828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Ink 72">
                  <a:extLst>
                    <a:ext uri="{FF2B5EF4-FFF2-40B4-BE49-F238E27FC236}">
                      <a16:creationId xmlns:a16="http://schemas.microsoft.com/office/drawing/2014/main" id="{3C9A0BD7-41DC-473D-9CA8-448812967950}"/>
                    </a:ext>
                  </a:extLst>
                </p14:cNvPr>
                <p14:cNvContentPartPr/>
                <p14:nvPr/>
              </p14:nvContentPartPr>
              <p14:xfrm>
                <a:off x="6474971" y="1330829"/>
                <a:ext cx="141840" cy="106200"/>
              </p14:xfrm>
            </p:contentPart>
          </mc:Choice>
          <mc:Fallback xmlns="">
            <p:pic>
              <p:nvPicPr>
                <p:cNvPr id="73" name="Ink 72">
                  <a:extLst>
                    <a:ext uri="{FF2B5EF4-FFF2-40B4-BE49-F238E27FC236}">
                      <a16:creationId xmlns:a16="http://schemas.microsoft.com/office/drawing/2014/main" id="{3C9A0BD7-41DC-473D-9CA8-448812967950}"/>
                    </a:ext>
                  </a:extLst>
                </p:cNvPr>
                <p:cNvPicPr/>
                <p:nvPr/>
              </p:nvPicPr>
              <p:blipFill>
                <a:blip r:embed="rId117"/>
                <a:stretch>
                  <a:fillRect/>
                </a:stretch>
              </p:blipFill>
              <p:spPr>
                <a:xfrm>
                  <a:off x="6456971" y="1313189"/>
                  <a:ext cx="177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4" name="Ink 73">
                  <a:extLst>
                    <a:ext uri="{FF2B5EF4-FFF2-40B4-BE49-F238E27FC236}">
                      <a16:creationId xmlns:a16="http://schemas.microsoft.com/office/drawing/2014/main" id="{A3898162-FAD4-4E57-BE1C-7A7C2CCF3E01}"/>
                    </a:ext>
                  </a:extLst>
                </p14:cNvPr>
                <p14:cNvContentPartPr/>
                <p14:nvPr/>
              </p14:nvContentPartPr>
              <p14:xfrm>
                <a:off x="6700691" y="1228949"/>
                <a:ext cx="127440" cy="171360"/>
              </p14:xfrm>
            </p:contentPart>
          </mc:Choice>
          <mc:Fallback xmlns="">
            <p:pic>
              <p:nvPicPr>
                <p:cNvPr id="74" name="Ink 73">
                  <a:extLst>
                    <a:ext uri="{FF2B5EF4-FFF2-40B4-BE49-F238E27FC236}">
                      <a16:creationId xmlns:a16="http://schemas.microsoft.com/office/drawing/2014/main" id="{A3898162-FAD4-4E57-BE1C-7A7C2CCF3E01}"/>
                    </a:ext>
                  </a:extLst>
                </p:cNvPr>
                <p:cNvPicPr/>
                <p:nvPr/>
              </p:nvPicPr>
              <p:blipFill>
                <a:blip r:embed="rId119"/>
                <a:stretch>
                  <a:fillRect/>
                </a:stretch>
              </p:blipFill>
              <p:spPr>
                <a:xfrm>
                  <a:off x="6683051" y="1211309"/>
                  <a:ext cx="163080" cy="207000"/>
                </a:xfrm>
                <a:prstGeom prst="rect">
                  <a:avLst/>
                </a:prstGeom>
              </p:spPr>
            </p:pic>
          </mc:Fallback>
        </mc:AlternateContent>
      </p:grpSp>
      <p:grpSp>
        <p:nvGrpSpPr>
          <p:cNvPr id="89" name="Group 88">
            <a:extLst>
              <a:ext uri="{FF2B5EF4-FFF2-40B4-BE49-F238E27FC236}">
                <a16:creationId xmlns:a16="http://schemas.microsoft.com/office/drawing/2014/main" id="{B6ECCAF1-779B-48B6-AD98-FE1EB86F7B2C}"/>
              </a:ext>
            </a:extLst>
          </p:cNvPr>
          <p:cNvGrpSpPr/>
          <p:nvPr/>
        </p:nvGrpSpPr>
        <p:grpSpPr>
          <a:xfrm>
            <a:off x="7331771" y="1167389"/>
            <a:ext cx="1544040" cy="239400"/>
            <a:chOff x="7331771" y="1167389"/>
            <a:chExt cx="1544040" cy="239400"/>
          </a:xfrm>
        </p:grpSpPr>
        <mc:AlternateContent xmlns:mc="http://schemas.openxmlformats.org/markup-compatibility/2006" xmlns:p14="http://schemas.microsoft.com/office/powerpoint/2010/main">
          <mc:Choice Requires="p14">
            <p:contentPart p14:bwMode="auto" r:id="rId120">
              <p14:nvContentPartPr>
                <p14:cNvPr id="78" name="Ink 77">
                  <a:extLst>
                    <a:ext uri="{FF2B5EF4-FFF2-40B4-BE49-F238E27FC236}">
                      <a16:creationId xmlns:a16="http://schemas.microsoft.com/office/drawing/2014/main" id="{6122BD0B-7F2D-45BC-BE2B-3287347F5C3C}"/>
                    </a:ext>
                  </a:extLst>
                </p14:cNvPr>
                <p14:cNvContentPartPr/>
                <p14:nvPr/>
              </p14:nvContentPartPr>
              <p14:xfrm>
                <a:off x="7331771" y="1218869"/>
                <a:ext cx="183960" cy="156960"/>
              </p14:xfrm>
            </p:contentPart>
          </mc:Choice>
          <mc:Fallback xmlns="">
            <p:pic>
              <p:nvPicPr>
                <p:cNvPr id="78" name="Ink 77">
                  <a:extLst>
                    <a:ext uri="{FF2B5EF4-FFF2-40B4-BE49-F238E27FC236}">
                      <a16:creationId xmlns:a16="http://schemas.microsoft.com/office/drawing/2014/main" id="{6122BD0B-7F2D-45BC-BE2B-3287347F5C3C}"/>
                    </a:ext>
                  </a:extLst>
                </p:cNvPr>
                <p:cNvPicPr/>
                <p:nvPr/>
              </p:nvPicPr>
              <p:blipFill>
                <a:blip r:embed="rId121"/>
                <a:stretch>
                  <a:fillRect/>
                </a:stretch>
              </p:blipFill>
              <p:spPr>
                <a:xfrm>
                  <a:off x="7313771" y="1201229"/>
                  <a:ext cx="2196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Ink 78">
                  <a:extLst>
                    <a:ext uri="{FF2B5EF4-FFF2-40B4-BE49-F238E27FC236}">
                      <a16:creationId xmlns:a16="http://schemas.microsoft.com/office/drawing/2014/main" id="{1F2F7C7B-E070-4D06-A4F5-AB03FF95A6D3}"/>
                    </a:ext>
                  </a:extLst>
                </p14:cNvPr>
                <p14:cNvContentPartPr/>
                <p14:nvPr/>
              </p14:nvContentPartPr>
              <p14:xfrm>
                <a:off x="7571891" y="1182509"/>
                <a:ext cx="36000" cy="189000"/>
              </p14:xfrm>
            </p:contentPart>
          </mc:Choice>
          <mc:Fallback xmlns="">
            <p:pic>
              <p:nvPicPr>
                <p:cNvPr id="79" name="Ink 78">
                  <a:extLst>
                    <a:ext uri="{FF2B5EF4-FFF2-40B4-BE49-F238E27FC236}">
                      <a16:creationId xmlns:a16="http://schemas.microsoft.com/office/drawing/2014/main" id="{1F2F7C7B-E070-4D06-A4F5-AB03FF95A6D3}"/>
                    </a:ext>
                  </a:extLst>
                </p:cNvPr>
                <p:cNvPicPr/>
                <p:nvPr/>
              </p:nvPicPr>
              <p:blipFill>
                <a:blip r:embed="rId123"/>
                <a:stretch>
                  <a:fillRect/>
                </a:stretch>
              </p:blipFill>
              <p:spPr>
                <a:xfrm>
                  <a:off x="7553891" y="1164509"/>
                  <a:ext cx="71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Ink 79">
                  <a:extLst>
                    <a:ext uri="{FF2B5EF4-FFF2-40B4-BE49-F238E27FC236}">
                      <a16:creationId xmlns:a16="http://schemas.microsoft.com/office/drawing/2014/main" id="{743B65DE-8D85-4842-8A3D-54FEB7B2653D}"/>
                    </a:ext>
                  </a:extLst>
                </p14:cNvPr>
                <p14:cNvContentPartPr/>
                <p14:nvPr/>
              </p14:nvContentPartPr>
              <p14:xfrm>
                <a:off x="7692131" y="1167389"/>
                <a:ext cx="23400" cy="225720"/>
              </p14:xfrm>
            </p:contentPart>
          </mc:Choice>
          <mc:Fallback xmlns="">
            <p:pic>
              <p:nvPicPr>
                <p:cNvPr id="80" name="Ink 79">
                  <a:extLst>
                    <a:ext uri="{FF2B5EF4-FFF2-40B4-BE49-F238E27FC236}">
                      <a16:creationId xmlns:a16="http://schemas.microsoft.com/office/drawing/2014/main" id="{743B65DE-8D85-4842-8A3D-54FEB7B2653D}"/>
                    </a:ext>
                  </a:extLst>
                </p:cNvPr>
                <p:cNvPicPr/>
                <p:nvPr/>
              </p:nvPicPr>
              <p:blipFill>
                <a:blip r:embed="rId125"/>
                <a:stretch>
                  <a:fillRect/>
                </a:stretch>
              </p:blipFill>
              <p:spPr>
                <a:xfrm>
                  <a:off x="7674131" y="1149749"/>
                  <a:ext cx="590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1" name="Ink 80">
                  <a:extLst>
                    <a:ext uri="{FF2B5EF4-FFF2-40B4-BE49-F238E27FC236}">
                      <a16:creationId xmlns:a16="http://schemas.microsoft.com/office/drawing/2014/main" id="{E260B3AE-FDA4-40C7-AE44-3E86611AE753}"/>
                    </a:ext>
                  </a:extLst>
                </p14:cNvPr>
                <p14:cNvContentPartPr/>
                <p14:nvPr/>
              </p14:nvContentPartPr>
              <p14:xfrm>
                <a:off x="7611851" y="1279709"/>
                <a:ext cx="281160" cy="48600"/>
              </p14:xfrm>
            </p:contentPart>
          </mc:Choice>
          <mc:Fallback xmlns="">
            <p:pic>
              <p:nvPicPr>
                <p:cNvPr id="81" name="Ink 80">
                  <a:extLst>
                    <a:ext uri="{FF2B5EF4-FFF2-40B4-BE49-F238E27FC236}">
                      <a16:creationId xmlns:a16="http://schemas.microsoft.com/office/drawing/2014/main" id="{E260B3AE-FDA4-40C7-AE44-3E86611AE753}"/>
                    </a:ext>
                  </a:extLst>
                </p:cNvPr>
                <p:cNvPicPr/>
                <p:nvPr/>
              </p:nvPicPr>
              <p:blipFill>
                <a:blip r:embed="rId127"/>
                <a:stretch>
                  <a:fillRect/>
                </a:stretch>
              </p:blipFill>
              <p:spPr>
                <a:xfrm>
                  <a:off x="7594211" y="1262069"/>
                  <a:ext cx="316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2" name="Ink 81">
                  <a:extLst>
                    <a:ext uri="{FF2B5EF4-FFF2-40B4-BE49-F238E27FC236}">
                      <a16:creationId xmlns:a16="http://schemas.microsoft.com/office/drawing/2014/main" id="{185D24CA-5390-47BE-86D9-7BA980778A79}"/>
                    </a:ext>
                  </a:extLst>
                </p14:cNvPr>
                <p14:cNvContentPartPr/>
                <p14:nvPr/>
              </p14:nvContentPartPr>
              <p14:xfrm>
                <a:off x="7788611" y="1368629"/>
                <a:ext cx="127800" cy="2520"/>
              </p14:xfrm>
            </p:contentPart>
          </mc:Choice>
          <mc:Fallback xmlns="">
            <p:pic>
              <p:nvPicPr>
                <p:cNvPr id="82" name="Ink 81">
                  <a:extLst>
                    <a:ext uri="{FF2B5EF4-FFF2-40B4-BE49-F238E27FC236}">
                      <a16:creationId xmlns:a16="http://schemas.microsoft.com/office/drawing/2014/main" id="{185D24CA-5390-47BE-86D9-7BA980778A79}"/>
                    </a:ext>
                  </a:extLst>
                </p:cNvPr>
                <p:cNvPicPr/>
                <p:nvPr/>
              </p:nvPicPr>
              <p:blipFill>
                <a:blip r:embed="rId129"/>
                <a:stretch>
                  <a:fillRect/>
                </a:stretch>
              </p:blipFill>
              <p:spPr>
                <a:xfrm>
                  <a:off x="7770611" y="1350989"/>
                  <a:ext cx="163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Ink 83">
                  <a:extLst>
                    <a:ext uri="{FF2B5EF4-FFF2-40B4-BE49-F238E27FC236}">
                      <a16:creationId xmlns:a16="http://schemas.microsoft.com/office/drawing/2014/main" id="{96C1CD5A-4CD3-4113-9051-EE3C024D0883}"/>
                    </a:ext>
                  </a:extLst>
                </p14:cNvPr>
                <p14:cNvContentPartPr/>
                <p14:nvPr/>
              </p14:nvContentPartPr>
              <p14:xfrm>
                <a:off x="8044571" y="1345589"/>
                <a:ext cx="113400" cy="11160"/>
              </p14:xfrm>
            </p:contentPart>
          </mc:Choice>
          <mc:Fallback xmlns="">
            <p:pic>
              <p:nvPicPr>
                <p:cNvPr id="84" name="Ink 83">
                  <a:extLst>
                    <a:ext uri="{FF2B5EF4-FFF2-40B4-BE49-F238E27FC236}">
                      <a16:creationId xmlns:a16="http://schemas.microsoft.com/office/drawing/2014/main" id="{96C1CD5A-4CD3-4113-9051-EE3C024D0883}"/>
                    </a:ext>
                  </a:extLst>
                </p:cNvPr>
                <p:cNvPicPr/>
                <p:nvPr/>
              </p:nvPicPr>
              <p:blipFill>
                <a:blip r:embed="rId131"/>
                <a:stretch>
                  <a:fillRect/>
                </a:stretch>
              </p:blipFill>
              <p:spPr>
                <a:xfrm>
                  <a:off x="8026931" y="1327949"/>
                  <a:ext cx="1490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Ink 84">
                  <a:extLst>
                    <a:ext uri="{FF2B5EF4-FFF2-40B4-BE49-F238E27FC236}">
                      <a16:creationId xmlns:a16="http://schemas.microsoft.com/office/drawing/2014/main" id="{FCF4292F-17C3-44CE-B738-23FF1F0F0578}"/>
                    </a:ext>
                  </a:extLst>
                </p14:cNvPr>
                <p14:cNvContentPartPr/>
                <p14:nvPr/>
              </p14:nvContentPartPr>
              <p14:xfrm>
                <a:off x="8205851" y="1196189"/>
                <a:ext cx="43200" cy="210600"/>
              </p14:xfrm>
            </p:contentPart>
          </mc:Choice>
          <mc:Fallback xmlns="">
            <p:pic>
              <p:nvPicPr>
                <p:cNvPr id="85" name="Ink 84">
                  <a:extLst>
                    <a:ext uri="{FF2B5EF4-FFF2-40B4-BE49-F238E27FC236}">
                      <a16:creationId xmlns:a16="http://schemas.microsoft.com/office/drawing/2014/main" id="{FCF4292F-17C3-44CE-B738-23FF1F0F0578}"/>
                    </a:ext>
                  </a:extLst>
                </p:cNvPr>
                <p:cNvPicPr/>
                <p:nvPr/>
              </p:nvPicPr>
              <p:blipFill>
                <a:blip r:embed="rId133"/>
                <a:stretch>
                  <a:fillRect/>
                </a:stretch>
              </p:blipFill>
              <p:spPr>
                <a:xfrm>
                  <a:off x="8187851" y="1178189"/>
                  <a:ext cx="788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6" name="Ink 85">
                  <a:extLst>
                    <a:ext uri="{FF2B5EF4-FFF2-40B4-BE49-F238E27FC236}">
                      <a16:creationId xmlns:a16="http://schemas.microsoft.com/office/drawing/2014/main" id="{890826C7-E41E-4714-80A5-A338883BC0ED}"/>
                    </a:ext>
                  </a:extLst>
                </p14:cNvPr>
                <p14:cNvContentPartPr/>
                <p14:nvPr/>
              </p14:nvContentPartPr>
              <p14:xfrm>
                <a:off x="8296571" y="1205549"/>
                <a:ext cx="199440" cy="176040"/>
              </p14:xfrm>
            </p:contentPart>
          </mc:Choice>
          <mc:Fallback xmlns="">
            <p:pic>
              <p:nvPicPr>
                <p:cNvPr id="86" name="Ink 85">
                  <a:extLst>
                    <a:ext uri="{FF2B5EF4-FFF2-40B4-BE49-F238E27FC236}">
                      <a16:creationId xmlns:a16="http://schemas.microsoft.com/office/drawing/2014/main" id="{890826C7-E41E-4714-80A5-A338883BC0ED}"/>
                    </a:ext>
                  </a:extLst>
                </p:cNvPr>
                <p:cNvPicPr/>
                <p:nvPr/>
              </p:nvPicPr>
              <p:blipFill>
                <a:blip r:embed="rId135"/>
                <a:stretch>
                  <a:fillRect/>
                </a:stretch>
              </p:blipFill>
              <p:spPr>
                <a:xfrm>
                  <a:off x="8278571" y="1187549"/>
                  <a:ext cx="235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7" name="Ink 86">
                  <a:extLst>
                    <a:ext uri="{FF2B5EF4-FFF2-40B4-BE49-F238E27FC236}">
                      <a16:creationId xmlns:a16="http://schemas.microsoft.com/office/drawing/2014/main" id="{50AEAC04-203C-4FFC-9B99-97413DE8BCB8}"/>
                    </a:ext>
                  </a:extLst>
                </p14:cNvPr>
                <p14:cNvContentPartPr/>
                <p14:nvPr/>
              </p14:nvContentPartPr>
              <p14:xfrm>
                <a:off x="8528411" y="1177469"/>
                <a:ext cx="131040" cy="193680"/>
              </p14:xfrm>
            </p:contentPart>
          </mc:Choice>
          <mc:Fallback xmlns="">
            <p:pic>
              <p:nvPicPr>
                <p:cNvPr id="87" name="Ink 86">
                  <a:extLst>
                    <a:ext uri="{FF2B5EF4-FFF2-40B4-BE49-F238E27FC236}">
                      <a16:creationId xmlns:a16="http://schemas.microsoft.com/office/drawing/2014/main" id="{50AEAC04-203C-4FFC-9B99-97413DE8BCB8}"/>
                    </a:ext>
                  </a:extLst>
                </p:cNvPr>
                <p:cNvPicPr/>
                <p:nvPr/>
              </p:nvPicPr>
              <p:blipFill>
                <a:blip r:embed="rId137"/>
                <a:stretch>
                  <a:fillRect/>
                </a:stretch>
              </p:blipFill>
              <p:spPr>
                <a:xfrm>
                  <a:off x="8510771" y="1159829"/>
                  <a:ext cx="166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8" name="Ink 87">
                  <a:extLst>
                    <a:ext uri="{FF2B5EF4-FFF2-40B4-BE49-F238E27FC236}">
                      <a16:creationId xmlns:a16="http://schemas.microsoft.com/office/drawing/2014/main" id="{D27A4467-AB36-4077-85B3-D5E9B8F08382}"/>
                    </a:ext>
                  </a:extLst>
                </p14:cNvPr>
                <p14:cNvContentPartPr/>
                <p14:nvPr/>
              </p14:nvContentPartPr>
              <p14:xfrm>
                <a:off x="8729291" y="1192589"/>
                <a:ext cx="146520" cy="198360"/>
              </p14:xfrm>
            </p:contentPart>
          </mc:Choice>
          <mc:Fallback xmlns="">
            <p:pic>
              <p:nvPicPr>
                <p:cNvPr id="88" name="Ink 87">
                  <a:extLst>
                    <a:ext uri="{FF2B5EF4-FFF2-40B4-BE49-F238E27FC236}">
                      <a16:creationId xmlns:a16="http://schemas.microsoft.com/office/drawing/2014/main" id="{D27A4467-AB36-4077-85B3-D5E9B8F08382}"/>
                    </a:ext>
                  </a:extLst>
                </p:cNvPr>
                <p:cNvPicPr/>
                <p:nvPr/>
              </p:nvPicPr>
              <p:blipFill>
                <a:blip r:embed="rId139"/>
                <a:stretch>
                  <a:fillRect/>
                </a:stretch>
              </p:blipFill>
              <p:spPr>
                <a:xfrm>
                  <a:off x="8711651" y="1174949"/>
                  <a:ext cx="18216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90" name="Ink 89">
                <a:extLst>
                  <a:ext uri="{FF2B5EF4-FFF2-40B4-BE49-F238E27FC236}">
                    <a16:creationId xmlns:a16="http://schemas.microsoft.com/office/drawing/2014/main" id="{2F60FB02-AA67-4315-863A-B187BC02D564}"/>
                  </a:ext>
                </a:extLst>
              </p14:cNvPr>
              <p14:cNvContentPartPr/>
              <p14:nvPr/>
            </p14:nvContentPartPr>
            <p14:xfrm>
              <a:off x="707771" y="2771189"/>
              <a:ext cx="300960" cy="212040"/>
            </p14:xfrm>
          </p:contentPart>
        </mc:Choice>
        <mc:Fallback xmlns="">
          <p:pic>
            <p:nvPicPr>
              <p:cNvPr id="90" name="Ink 89">
                <a:extLst>
                  <a:ext uri="{FF2B5EF4-FFF2-40B4-BE49-F238E27FC236}">
                    <a16:creationId xmlns:a16="http://schemas.microsoft.com/office/drawing/2014/main" id="{2F60FB02-AA67-4315-863A-B187BC02D564}"/>
                  </a:ext>
                </a:extLst>
              </p:cNvPr>
              <p:cNvPicPr/>
              <p:nvPr/>
            </p:nvPicPr>
            <p:blipFill>
              <a:blip r:embed="rId141"/>
              <a:stretch>
                <a:fillRect/>
              </a:stretch>
            </p:blipFill>
            <p:spPr>
              <a:xfrm>
                <a:off x="689771" y="2753189"/>
                <a:ext cx="336600" cy="247680"/>
              </a:xfrm>
              <a:prstGeom prst="rect">
                <a:avLst/>
              </a:prstGeom>
            </p:spPr>
          </p:pic>
        </mc:Fallback>
      </mc:AlternateContent>
      <p:grpSp>
        <p:nvGrpSpPr>
          <p:cNvPr id="96" name="Group 95">
            <a:extLst>
              <a:ext uri="{FF2B5EF4-FFF2-40B4-BE49-F238E27FC236}">
                <a16:creationId xmlns:a16="http://schemas.microsoft.com/office/drawing/2014/main" id="{D0F2B072-285F-4BD3-8AD2-7FEC5E59E2B0}"/>
              </a:ext>
            </a:extLst>
          </p:cNvPr>
          <p:cNvGrpSpPr/>
          <p:nvPr/>
        </p:nvGrpSpPr>
        <p:grpSpPr>
          <a:xfrm>
            <a:off x="1666091" y="2794949"/>
            <a:ext cx="124200" cy="163800"/>
            <a:chOff x="1666091" y="2794949"/>
            <a:chExt cx="124200" cy="163800"/>
          </a:xfrm>
        </p:grpSpPr>
        <mc:AlternateContent xmlns:mc="http://schemas.openxmlformats.org/markup-compatibility/2006" xmlns:p14="http://schemas.microsoft.com/office/powerpoint/2010/main">
          <mc:Choice Requires="p14">
            <p:contentPart p14:bwMode="auto" r:id="rId142">
              <p14:nvContentPartPr>
                <p14:cNvPr id="91" name="Ink 90">
                  <a:extLst>
                    <a:ext uri="{FF2B5EF4-FFF2-40B4-BE49-F238E27FC236}">
                      <a16:creationId xmlns:a16="http://schemas.microsoft.com/office/drawing/2014/main" id="{146AD4D9-F78F-4AB7-9D68-4EF58E81986B}"/>
                    </a:ext>
                  </a:extLst>
                </p14:cNvPr>
                <p14:cNvContentPartPr/>
                <p14:nvPr/>
              </p14:nvContentPartPr>
              <p14:xfrm>
                <a:off x="1704251" y="2794949"/>
                <a:ext cx="30600" cy="163800"/>
              </p14:xfrm>
            </p:contentPart>
          </mc:Choice>
          <mc:Fallback xmlns="">
            <p:pic>
              <p:nvPicPr>
                <p:cNvPr id="91" name="Ink 90">
                  <a:extLst>
                    <a:ext uri="{FF2B5EF4-FFF2-40B4-BE49-F238E27FC236}">
                      <a16:creationId xmlns:a16="http://schemas.microsoft.com/office/drawing/2014/main" id="{146AD4D9-F78F-4AB7-9D68-4EF58E81986B}"/>
                    </a:ext>
                  </a:extLst>
                </p:cNvPr>
                <p:cNvPicPr/>
                <p:nvPr/>
              </p:nvPicPr>
              <p:blipFill>
                <a:blip r:embed="rId143"/>
                <a:stretch>
                  <a:fillRect/>
                </a:stretch>
              </p:blipFill>
              <p:spPr>
                <a:xfrm>
                  <a:off x="1686611" y="2777309"/>
                  <a:ext cx="66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2" name="Ink 91">
                  <a:extLst>
                    <a:ext uri="{FF2B5EF4-FFF2-40B4-BE49-F238E27FC236}">
                      <a16:creationId xmlns:a16="http://schemas.microsoft.com/office/drawing/2014/main" id="{7DD3B2E8-0AE9-4FAD-A0CC-3C3B7E74B12E}"/>
                    </a:ext>
                  </a:extLst>
                </p14:cNvPr>
                <p14:cNvContentPartPr/>
                <p14:nvPr/>
              </p14:nvContentPartPr>
              <p14:xfrm>
                <a:off x="1666091" y="2893589"/>
                <a:ext cx="124200" cy="34200"/>
              </p14:xfrm>
            </p:contentPart>
          </mc:Choice>
          <mc:Fallback xmlns="">
            <p:pic>
              <p:nvPicPr>
                <p:cNvPr id="92" name="Ink 91">
                  <a:extLst>
                    <a:ext uri="{FF2B5EF4-FFF2-40B4-BE49-F238E27FC236}">
                      <a16:creationId xmlns:a16="http://schemas.microsoft.com/office/drawing/2014/main" id="{7DD3B2E8-0AE9-4FAD-A0CC-3C3B7E74B12E}"/>
                    </a:ext>
                  </a:extLst>
                </p:cNvPr>
                <p:cNvPicPr/>
                <p:nvPr/>
              </p:nvPicPr>
              <p:blipFill>
                <a:blip r:embed="rId145"/>
                <a:stretch>
                  <a:fillRect/>
                </a:stretch>
              </p:blipFill>
              <p:spPr>
                <a:xfrm>
                  <a:off x="1648091" y="2875949"/>
                  <a:ext cx="159840" cy="69840"/>
                </a:xfrm>
                <a:prstGeom prst="rect">
                  <a:avLst/>
                </a:prstGeom>
              </p:spPr>
            </p:pic>
          </mc:Fallback>
        </mc:AlternateContent>
      </p:grpSp>
      <p:grpSp>
        <p:nvGrpSpPr>
          <p:cNvPr id="95" name="Group 94">
            <a:extLst>
              <a:ext uri="{FF2B5EF4-FFF2-40B4-BE49-F238E27FC236}">
                <a16:creationId xmlns:a16="http://schemas.microsoft.com/office/drawing/2014/main" id="{CB02D591-3F6C-47C9-800E-AAF96CF262DC}"/>
              </a:ext>
            </a:extLst>
          </p:cNvPr>
          <p:cNvGrpSpPr/>
          <p:nvPr/>
        </p:nvGrpSpPr>
        <p:grpSpPr>
          <a:xfrm>
            <a:off x="2432891" y="2747429"/>
            <a:ext cx="467280" cy="253080"/>
            <a:chOff x="2432891" y="2747429"/>
            <a:chExt cx="467280" cy="253080"/>
          </a:xfrm>
        </p:grpSpPr>
        <mc:AlternateContent xmlns:mc="http://schemas.openxmlformats.org/markup-compatibility/2006" xmlns:p14="http://schemas.microsoft.com/office/powerpoint/2010/main">
          <mc:Choice Requires="p14">
            <p:contentPart p14:bwMode="auto" r:id="rId146">
              <p14:nvContentPartPr>
                <p14:cNvPr id="93" name="Ink 92">
                  <a:extLst>
                    <a:ext uri="{FF2B5EF4-FFF2-40B4-BE49-F238E27FC236}">
                      <a16:creationId xmlns:a16="http://schemas.microsoft.com/office/drawing/2014/main" id="{9F78A588-6808-4BC2-A5D7-AAF0693D1BC3}"/>
                    </a:ext>
                  </a:extLst>
                </p14:cNvPr>
                <p14:cNvContentPartPr/>
                <p14:nvPr/>
              </p14:nvContentPartPr>
              <p14:xfrm>
                <a:off x="2432891" y="2747429"/>
                <a:ext cx="181080" cy="202680"/>
              </p14:xfrm>
            </p:contentPart>
          </mc:Choice>
          <mc:Fallback xmlns="">
            <p:pic>
              <p:nvPicPr>
                <p:cNvPr id="93" name="Ink 92">
                  <a:extLst>
                    <a:ext uri="{FF2B5EF4-FFF2-40B4-BE49-F238E27FC236}">
                      <a16:creationId xmlns:a16="http://schemas.microsoft.com/office/drawing/2014/main" id="{9F78A588-6808-4BC2-A5D7-AAF0693D1BC3}"/>
                    </a:ext>
                  </a:extLst>
                </p:cNvPr>
                <p:cNvPicPr/>
                <p:nvPr/>
              </p:nvPicPr>
              <p:blipFill>
                <a:blip r:embed="rId147"/>
                <a:stretch>
                  <a:fillRect/>
                </a:stretch>
              </p:blipFill>
              <p:spPr>
                <a:xfrm>
                  <a:off x="2414891" y="2729789"/>
                  <a:ext cx="2167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4" name="Ink 93">
                  <a:extLst>
                    <a:ext uri="{FF2B5EF4-FFF2-40B4-BE49-F238E27FC236}">
                      <a16:creationId xmlns:a16="http://schemas.microsoft.com/office/drawing/2014/main" id="{9995F55B-4298-4F7D-9ADA-26324BCDD700}"/>
                    </a:ext>
                  </a:extLst>
                </p14:cNvPr>
                <p14:cNvContentPartPr/>
                <p14:nvPr/>
              </p14:nvContentPartPr>
              <p14:xfrm>
                <a:off x="2713331" y="2913389"/>
                <a:ext cx="186840" cy="87120"/>
              </p14:xfrm>
            </p:contentPart>
          </mc:Choice>
          <mc:Fallback xmlns="">
            <p:pic>
              <p:nvPicPr>
                <p:cNvPr id="94" name="Ink 93">
                  <a:extLst>
                    <a:ext uri="{FF2B5EF4-FFF2-40B4-BE49-F238E27FC236}">
                      <a16:creationId xmlns:a16="http://schemas.microsoft.com/office/drawing/2014/main" id="{9995F55B-4298-4F7D-9ADA-26324BCDD700}"/>
                    </a:ext>
                  </a:extLst>
                </p:cNvPr>
                <p:cNvPicPr/>
                <p:nvPr/>
              </p:nvPicPr>
              <p:blipFill>
                <a:blip r:embed="rId149"/>
                <a:stretch>
                  <a:fillRect/>
                </a:stretch>
              </p:blipFill>
              <p:spPr>
                <a:xfrm>
                  <a:off x="2695331" y="2895749"/>
                  <a:ext cx="222480" cy="122760"/>
                </a:xfrm>
                <a:prstGeom prst="rect">
                  <a:avLst/>
                </a:prstGeom>
              </p:spPr>
            </p:pic>
          </mc:Fallback>
        </mc:AlternateContent>
      </p:grpSp>
      <p:grpSp>
        <p:nvGrpSpPr>
          <p:cNvPr id="99" name="Group 98">
            <a:extLst>
              <a:ext uri="{FF2B5EF4-FFF2-40B4-BE49-F238E27FC236}">
                <a16:creationId xmlns:a16="http://schemas.microsoft.com/office/drawing/2014/main" id="{61BCEB77-EAE0-4F4D-B086-C9AEE5462E26}"/>
              </a:ext>
            </a:extLst>
          </p:cNvPr>
          <p:cNvGrpSpPr/>
          <p:nvPr/>
        </p:nvGrpSpPr>
        <p:grpSpPr>
          <a:xfrm>
            <a:off x="3689651" y="2882789"/>
            <a:ext cx="635040" cy="114120"/>
            <a:chOff x="3689651" y="2882789"/>
            <a:chExt cx="635040" cy="114120"/>
          </a:xfrm>
        </p:grpSpPr>
        <mc:AlternateContent xmlns:mc="http://schemas.openxmlformats.org/markup-compatibility/2006" xmlns:p14="http://schemas.microsoft.com/office/powerpoint/2010/main">
          <mc:Choice Requires="p14">
            <p:contentPart p14:bwMode="auto" r:id="rId150">
              <p14:nvContentPartPr>
                <p14:cNvPr id="97" name="Ink 96">
                  <a:extLst>
                    <a:ext uri="{FF2B5EF4-FFF2-40B4-BE49-F238E27FC236}">
                      <a16:creationId xmlns:a16="http://schemas.microsoft.com/office/drawing/2014/main" id="{AD185BD3-2D20-415E-8105-D270DD08C34B}"/>
                    </a:ext>
                  </a:extLst>
                </p14:cNvPr>
                <p14:cNvContentPartPr/>
                <p14:nvPr/>
              </p14:nvContentPartPr>
              <p14:xfrm>
                <a:off x="3689651" y="2938229"/>
                <a:ext cx="561240" cy="29880"/>
              </p14:xfrm>
            </p:contentPart>
          </mc:Choice>
          <mc:Fallback xmlns="">
            <p:pic>
              <p:nvPicPr>
                <p:cNvPr id="97" name="Ink 96">
                  <a:extLst>
                    <a:ext uri="{FF2B5EF4-FFF2-40B4-BE49-F238E27FC236}">
                      <a16:creationId xmlns:a16="http://schemas.microsoft.com/office/drawing/2014/main" id="{AD185BD3-2D20-415E-8105-D270DD08C34B}"/>
                    </a:ext>
                  </a:extLst>
                </p:cNvPr>
                <p:cNvPicPr/>
                <p:nvPr/>
              </p:nvPicPr>
              <p:blipFill>
                <a:blip r:embed="rId151"/>
                <a:stretch>
                  <a:fillRect/>
                </a:stretch>
              </p:blipFill>
              <p:spPr>
                <a:xfrm>
                  <a:off x="3672011" y="2920589"/>
                  <a:ext cx="5968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Ink 97">
                  <a:extLst>
                    <a:ext uri="{FF2B5EF4-FFF2-40B4-BE49-F238E27FC236}">
                      <a16:creationId xmlns:a16="http://schemas.microsoft.com/office/drawing/2014/main" id="{9CEE735A-A54B-47BB-B6EA-2ACA36BDE267}"/>
                    </a:ext>
                  </a:extLst>
                </p14:cNvPr>
                <p14:cNvContentPartPr/>
                <p14:nvPr/>
              </p14:nvContentPartPr>
              <p14:xfrm>
                <a:off x="4179971" y="2882789"/>
                <a:ext cx="144720" cy="114120"/>
              </p14:xfrm>
            </p:contentPart>
          </mc:Choice>
          <mc:Fallback xmlns="">
            <p:pic>
              <p:nvPicPr>
                <p:cNvPr id="98" name="Ink 97">
                  <a:extLst>
                    <a:ext uri="{FF2B5EF4-FFF2-40B4-BE49-F238E27FC236}">
                      <a16:creationId xmlns:a16="http://schemas.microsoft.com/office/drawing/2014/main" id="{9CEE735A-A54B-47BB-B6EA-2ACA36BDE267}"/>
                    </a:ext>
                  </a:extLst>
                </p:cNvPr>
                <p:cNvPicPr/>
                <p:nvPr/>
              </p:nvPicPr>
              <p:blipFill>
                <a:blip r:embed="rId153"/>
                <a:stretch>
                  <a:fillRect/>
                </a:stretch>
              </p:blipFill>
              <p:spPr>
                <a:xfrm>
                  <a:off x="4162331" y="2864789"/>
                  <a:ext cx="180360" cy="149760"/>
                </a:xfrm>
                <a:prstGeom prst="rect">
                  <a:avLst/>
                </a:prstGeom>
              </p:spPr>
            </p:pic>
          </mc:Fallback>
        </mc:AlternateContent>
      </p:grpSp>
      <p:grpSp>
        <p:nvGrpSpPr>
          <p:cNvPr id="103" name="Group 102">
            <a:extLst>
              <a:ext uri="{FF2B5EF4-FFF2-40B4-BE49-F238E27FC236}">
                <a16:creationId xmlns:a16="http://schemas.microsoft.com/office/drawing/2014/main" id="{56832401-1823-4CC7-9C9D-374B363D6435}"/>
              </a:ext>
            </a:extLst>
          </p:cNvPr>
          <p:cNvGrpSpPr/>
          <p:nvPr/>
        </p:nvGrpSpPr>
        <p:grpSpPr>
          <a:xfrm>
            <a:off x="4748771" y="2893949"/>
            <a:ext cx="657360" cy="245880"/>
            <a:chOff x="4748771" y="2893949"/>
            <a:chExt cx="657360" cy="245880"/>
          </a:xfrm>
        </p:grpSpPr>
        <mc:AlternateContent xmlns:mc="http://schemas.openxmlformats.org/markup-compatibility/2006" xmlns:p14="http://schemas.microsoft.com/office/powerpoint/2010/main">
          <mc:Choice Requires="p14">
            <p:contentPart p14:bwMode="auto" r:id="rId154">
              <p14:nvContentPartPr>
                <p14:cNvPr id="100" name="Ink 99">
                  <a:extLst>
                    <a:ext uri="{FF2B5EF4-FFF2-40B4-BE49-F238E27FC236}">
                      <a16:creationId xmlns:a16="http://schemas.microsoft.com/office/drawing/2014/main" id="{51ED16F0-D8F2-4DA0-9878-CCFADCF3A50E}"/>
                    </a:ext>
                  </a:extLst>
                </p14:cNvPr>
                <p14:cNvContentPartPr/>
                <p14:nvPr/>
              </p14:nvContentPartPr>
              <p14:xfrm>
                <a:off x="4748771" y="2893949"/>
                <a:ext cx="218160" cy="222480"/>
              </p14:xfrm>
            </p:contentPart>
          </mc:Choice>
          <mc:Fallback xmlns="">
            <p:pic>
              <p:nvPicPr>
                <p:cNvPr id="100" name="Ink 99">
                  <a:extLst>
                    <a:ext uri="{FF2B5EF4-FFF2-40B4-BE49-F238E27FC236}">
                      <a16:creationId xmlns:a16="http://schemas.microsoft.com/office/drawing/2014/main" id="{51ED16F0-D8F2-4DA0-9878-CCFADCF3A50E}"/>
                    </a:ext>
                  </a:extLst>
                </p:cNvPr>
                <p:cNvPicPr/>
                <p:nvPr/>
              </p:nvPicPr>
              <p:blipFill>
                <a:blip r:embed="rId155"/>
                <a:stretch>
                  <a:fillRect/>
                </a:stretch>
              </p:blipFill>
              <p:spPr>
                <a:xfrm>
                  <a:off x="4731131" y="2876309"/>
                  <a:ext cx="2538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1" name="Ink 100">
                  <a:extLst>
                    <a:ext uri="{FF2B5EF4-FFF2-40B4-BE49-F238E27FC236}">
                      <a16:creationId xmlns:a16="http://schemas.microsoft.com/office/drawing/2014/main" id="{D046ED54-607E-49B2-AC60-4A65C5B9E9E7}"/>
                    </a:ext>
                  </a:extLst>
                </p14:cNvPr>
                <p14:cNvContentPartPr/>
                <p14:nvPr/>
              </p14:nvContentPartPr>
              <p14:xfrm>
                <a:off x="5022731" y="2922749"/>
                <a:ext cx="155880" cy="137880"/>
              </p14:xfrm>
            </p:contentPart>
          </mc:Choice>
          <mc:Fallback xmlns="">
            <p:pic>
              <p:nvPicPr>
                <p:cNvPr id="101" name="Ink 100">
                  <a:extLst>
                    <a:ext uri="{FF2B5EF4-FFF2-40B4-BE49-F238E27FC236}">
                      <a16:creationId xmlns:a16="http://schemas.microsoft.com/office/drawing/2014/main" id="{D046ED54-607E-49B2-AC60-4A65C5B9E9E7}"/>
                    </a:ext>
                  </a:extLst>
                </p:cNvPr>
                <p:cNvPicPr/>
                <p:nvPr/>
              </p:nvPicPr>
              <p:blipFill>
                <a:blip r:embed="rId157"/>
                <a:stretch>
                  <a:fillRect/>
                </a:stretch>
              </p:blipFill>
              <p:spPr>
                <a:xfrm>
                  <a:off x="5005091" y="2905109"/>
                  <a:ext cx="191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 name="Ink 101">
                  <a:extLst>
                    <a:ext uri="{FF2B5EF4-FFF2-40B4-BE49-F238E27FC236}">
                      <a16:creationId xmlns:a16="http://schemas.microsoft.com/office/drawing/2014/main" id="{5D13E30D-6D47-4832-A39D-79A63CA63D99}"/>
                    </a:ext>
                  </a:extLst>
                </p14:cNvPr>
                <p14:cNvContentPartPr/>
                <p14:nvPr/>
              </p14:nvContentPartPr>
              <p14:xfrm>
                <a:off x="5220011" y="2989349"/>
                <a:ext cx="186120" cy="150480"/>
              </p14:xfrm>
            </p:contentPart>
          </mc:Choice>
          <mc:Fallback xmlns="">
            <p:pic>
              <p:nvPicPr>
                <p:cNvPr id="102" name="Ink 101">
                  <a:extLst>
                    <a:ext uri="{FF2B5EF4-FFF2-40B4-BE49-F238E27FC236}">
                      <a16:creationId xmlns:a16="http://schemas.microsoft.com/office/drawing/2014/main" id="{5D13E30D-6D47-4832-A39D-79A63CA63D99}"/>
                    </a:ext>
                  </a:extLst>
                </p:cNvPr>
                <p:cNvPicPr/>
                <p:nvPr/>
              </p:nvPicPr>
              <p:blipFill>
                <a:blip r:embed="rId159"/>
                <a:stretch>
                  <a:fillRect/>
                </a:stretch>
              </p:blipFill>
              <p:spPr>
                <a:xfrm>
                  <a:off x="5202011" y="2971349"/>
                  <a:ext cx="221760" cy="186120"/>
                </a:xfrm>
                <a:prstGeom prst="rect">
                  <a:avLst/>
                </a:prstGeom>
              </p:spPr>
            </p:pic>
          </mc:Fallback>
        </mc:AlternateContent>
      </p:grpSp>
      <p:grpSp>
        <p:nvGrpSpPr>
          <p:cNvPr id="119" name="Group 118">
            <a:extLst>
              <a:ext uri="{FF2B5EF4-FFF2-40B4-BE49-F238E27FC236}">
                <a16:creationId xmlns:a16="http://schemas.microsoft.com/office/drawing/2014/main" id="{A055339D-BC09-4B1B-9268-6F3FDD653A50}"/>
              </a:ext>
            </a:extLst>
          </p:cNvPr>
          <p:cNvGrpSpPr/>
          <p:nvPr/>
        </p:nvGrpSpPr>
        <p:grpSpPr>
          <a:xfrm>
            <a:off x="7239971" y="2841029"/>
            <a:ext cx="1566360" cy="306360"/>
            <a:chOff x="7239971" y="2841029"/>
            <a:chExt cx="1566360" cy="306360"/>
          </a:xfrm>
        </p:grpSpPr>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FD6FE03C-8E3A-40C5-AE26-BB8DEF651E77}"/>
                    </a:ext>
                  </a:extLst>
                </p14:cNvPr>
                <p14:cNvContentPartPr/>
                <p14:nvPr/>
              </p14:nvContentPartPr>
              <p14:xfrm>
                <a:off x="7239971" y="2950109"/>
                <a:ext cx="159480" cy="167760"/>
              </p14:xfrm>
            </p:contentPart>
          </mc:Choice>
          <mc:Fallback xmlns="">
            <p:pic>
              <p:nvPicPr>
                <p:cNvPr id="104" name="Ink 103">
                  <a:extLst>
                    <a:ext uri="{FF2B5EF4-FFF2-40B4-BE49-F238E27FC236}">
                      <a16:creationId xmlns:a16="http://schemas.microsoft.com/office/drawing/2014/main" id="{FD6FE03C-8E3A-40C5-AE26-BB8DEF651E77}"/>
                    </a:ext>
                  </a:extLst>
                </p:cNvPr>
                <p:cNvPicPr/>
                <p:nvPr/>
              </p:nvPicPr>
              <p:blipFill>
                <a:blip r:embed="rId161"/>
                <a:stretch>
                  <a:fillRect/>
                </a:stretch>
              </p:blipFill>
              <p:spPr>
                <a:xfrm>
                  <a:off x="7222331" y="2932109"/>
                  <a:ext cx="195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5" name="Ink 104">
                  <a:extLst>
                    <a:ext uri="{FF2B5EF4-FFF2-40B4-BE49-F238E27FC236}">
                      <a16:creationId xmlns:a16="http://schemas.microsoft.com/office/drawing/2014/main" id="{01EBCB44-E5F0-4693-B912-148C657D430C}"/>
                    </a:ext>
                  </a:extLst>
                </p14:cNvPr>
                <p14:cNvContentPartPr/>
                <p14:nvPr/>
              </p14:nvContentPartPr>
              <p14:xfrm>
                <a:off x="7502411" y="2915909"/>
                <a:ext cx="10800" cy="172800"/>
              </p14:xfrm>
            </p:contentPart>
          </mc:Choice>
          <mc:Fallback xmlns="">
            <p:pic>
              <p:nvPicPr>
                <p:cNvPr id="105" name="Ink 104">
                  <a:extLst>
                    <a:ext uri="{FF2B5EF4-FFF2-40B4-BE49-F238E27FC236}">
                      <a16:creationId xmlns:a16="http://schemas.microsoft.com/office/drawing/2014/main" id="{01EBCB44-E5F0-4693-B912-148C657D430C}"/>
                    </a:ext>
                  </a:extLst>
                </p:cNvPr>
                <p:cNvPicPr/>
                <p:nvPr/>
              </p:nvPicPr>
              <p:blipFill>
                <a:blip r:embed="rId163"/>
                <a:stretch>
                  <a:fillRect/>
                </a:stretch>
              </p:blipFill>
              <p:spPr>
                <a:xfrm>
                  <a:off x="7484411" y="2898269"/>
                  <a:ext cx="464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6" name="Ink 105">
                  <a:extLst>
                    <a:ext uri="{FF2B5EF4-FFF2-40B4-BE49-F238E27FC236}">
                      <a16:creationId xmlns:a16="http://schemas.microsoft.com/office/drawing/2014/main" id="{B8341EC2-16E7-4835-903E-2E329B9C659F}"/>
                    </a:ext>
                  </a:extLst>
                </p14:cNvPr>
                <p14:cNvContentPartPr/>
                <p14:nvPr/>
              </p14:nvContentPartPr>
              <p14:xfrm>
                <a:off x="7472531" y="2915549"/>
                <a:ext cx="164880" cy="231840"/>
              </p14:xfrm>
            </p:contentPart>
          </mc:Choice>
          <mc:Fallback xmlns="">
            <p:pic>
              <p:nvPicPr>
                <p:cNvPr id="106" name="Ink 105">
                  <a:extLst>
                    <a:ext uri="{FF2B5EF4-FFF2-40B4-BE49-F238E27FC236}">
                      <a16:creationId xmlns:a16="http://schemas.microsoft.com/office/drawing/2014/main" id="{B8341EC2-16E7-4835-903E-2E329B9C659F}"/>
                    </a:ext>
                  </a:extLst>
                </p:cNvPr>
                <p:cNvPicPr/>
                <p:nvPr/>
              </p:nvPicPr>
              <p:blipFill>
                <a:blip r:embed="rId165"/>
                <a:stretch>
                  <a:fillRect/>
                </a:stretch>
              </p:blipFill>
              <p:spPr>
                <a:xfrm>
                  <a:off x="7454891" y="2897549"/>
                  <a:ext cx="2005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7" name="Ink 106">
                  <a:extLst>
                    <a:ext uri="{FF2B5EF4-FFF2-40B4-BE49-F238E27FC236}">
                      <a16:creationId xmlns:a16="http://schemas.microsoft.com/office/drawing/2014/main" id="{56F37400-BA08-4B21-A1BF-7DC34B5FC2B5}"/>
                    </a:ext>
                  </a:extLst>
                </p14:cNvPr>
                <p14:cNvContentPartPr/>
                <p14:nvPr/>
              </p14:nvContentPartPr>
              <p14:xfrm>
                <a:off x="7729931" y="2970269"/>
                <a:ext cx="93240" cy="10800"/>
              </p14:xfrm>
            </p:contentPart>
          </mc:Choice>
          <mc:Fallback xmlns="">
            <p:pic>
              <p:nvPicPr>
                <p:cNvPr id="107" name="Ink 106">
                  <a:extLst>
                    <a:ext uri="{FF2B5EF4-FFF2-40B4-BE49-F238E27FC236}">
                      <a16:creationId xmlns:a16="http://schemas.microsoft.com/office/drawing/2014/main" id="{56F37400-BA08-4B21-A1BF-7DC34B5FC2B5}"/>
                    </a:ext>
                  </a:extLst>
                </p:cNvPr>
                <p:cNvPicPr/>
                <p:nvPr/>
              </p:nvPicPr>
              <p:blipFill>
                <a:blip r:embed="rId167"/>
                <a:stretch>
                  <a:fillRect/>
                </a:stretch>
              </p:blipFill>
              <p:spPr>
                <a:xfrm>
                  <a:off x="7712291" y="2952629"/>
                  <a:ext cx="128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8" name="Ink 107">
                  <a:extLst>
                    <a:ext uri="{FF2B5EF4-FFF2-40B4-BE49-F238E27FC236}">
                      <a16:creationId xmlns:a16="http://schemas.microsoft.com/office/drawing/2014/main" id="{66C66917-99FF-45E5-A9B4-B37EE3B8145E}"/>
                    </a:ext>
                  </a:extLst>
                </p14:cNvPr>
                <p14:cNvContentPartPr/>
                <p14:nvPr/>
              </p14:nvContentPartPr>
              <p14:xfrm>
                <a:off x="7735691" y="3014549"/>
                <a:ext cx="96120" cy="6120"/>
              </p14:xfrm>
            </p:contentPart>
          </mc:Choice>
          <mc:Fallback xmlns="">
            <p:pic>
              <p:nvPicPr>
                <p:cNvPr id="108" name="Ink 107">
                  <a:extLst>
                    <a:ext uri="{FF2B5EF4-FFF2-40B4-BE49-F238E27FC236}">
                      <a16:creationId xmlns:a16="http://schemas.microsoft.com/office/drawing/2014/main" id="{66C66917-99FF-45E5-A9B4-B37EE3B8145E}"/>
                    </a:ext>
                  </a:extLst>
                </p:cNvPr>
                <p:cNvPicPr/>
                <p:nvPr/>
              </p:nvPicPr>
              <p:blipFill>
                <a:blip r:embed="rId169"/>
                <a:stretch>
                  <a:fillRect/>
                </a:stretch>
              </p:blipFill>
              <p:spPr>
                <a:xfrm>
                  <a:off x="7717691" y="2996909"/>
                  <a:ext cx="131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0" name="Ink 109">
                  <a:extLst>
                    <a:ext uri="{FF2B5EF4-FFF2-40B4-BE49-F238E27FC236}">
                      <a16:creationId xmlns:a16="http://schemas.microsoft.com/office/drawing/2014/main" id="{801C7590-1C54-4FD7-A2CB-77762F1F075A}"/>
                    </a:ext>
                  </a:extLst>
                </p14:cNvPr>
                <p14:cNvContentPartPr/>
                <p14:nvPr/>
              </p14:nvContentPartPr>
              <p14:xfrm>
                <a:off x="7968611" y="2982869"/>
                <a:ext cx="87480" cy="16920"/>
              </p14:xfrm>
            </p:contentPart>
          </mc:Choice>
          <mc:Fallback xmlns="">
            <p:pic>
              <p:nvPicPr>
                <p:cNvPr id="110" name="Ink 109">
                  <a:extLst>
                    <a:ext uri="{FF2B5EF4-FFF2-40B4-BE49-F238E27FC236}">
                      <a16:creationId xmlns:a16="http://schemas.microsoft.com/office/drawing/2014/main" id="{801C7590-1C54-4FD7-A2CB-77762F1F075A}"/>
                    </a:ext>
                  </a:extLst>
                </p:cNvPr>
                <p:cNvPicPr/>
                <p:nvPr/>
              </p:nvPicPr>
              <p:blipFill>
                <a:blip r:embed="rId171"/>
                <a:stretch>
                  <a:fillRect/>
                </a:stretch>
              </p:blipFill>
              <p:spPr>
                <a:xfrm>
                  <a:off x="7950611" y="2965229"/>
                  <a:ext cx="1231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1" name="Ink 110">
                  <a:extLst>
                    <a:ext uri="{FF2B5EF4-FFF2-40B4-BE49-F238E27FC236}">
                      <a16:creationId xmlns:a16="http://schemas.microsoft.com/office/drawing/2014/main" id="{470A36F5-251E-4176-878F-93DF37447F18}"/>
                    </a:ext>
                  </a:extLst>
                </p14:cNvPr>
                <p14:cNvContentPartPr/>
                <p14:nvPr/>
              </p14:nvContentPartPr>
              <p14:xfrm>
                <a:off x="8109011" y="2865869"/>
                <a:ext cx="133200" cy="211680"/>
              </p14:xfrm>
            </p:contentPart>
          </mc:Choice>
          <mc:Fallback xmlns="">
            <p:pic>
              <p:nvPicPr>
                <p:cNvPr id="111" name="Ink 110">
                  <a:extLst>
                    <a:ext uri="{FF2B5EF4-FFF2-40B4-BE49-F238E27FC236}">
                      <a16:creationId xmlns:a16="http://schemas.microsoft.com/office/drawing/2014/main" id="{470A36F5-251E-4176-878F-93DF37447F18}"/>
                    </a:ext>
                  </a:extLst>
                </p:cNvPr>
                <p:cNvPicPr/>
                <p:nvPr/>
              </p:nvPicPr>
              <p:blipFill>
                <a:blip r:embed="rId173"/>
                <a:stretch>
                  <a:fillRect/>
                </a:stretch>
              </p:blipFill>
              <p:spPr>
                <a:xfrm>
                  <a:off x="8091011" y="2848229"/>
                  <a:ext cx="168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2" name="Ink 111">
                  <a:extLst>
                    <a:ext uri="{FF2B5EF4-FFF2-40B4-BE49-F238E27FC236}">
                      <a16:creationId xmlns:a16="http://schemas.microsoft.com/office/drawing/2014/main" id="{7E882114-7735-4B6B-8D09-574AA5C49C14}"/>
                    </a:ext>
                  </a:extLst>
                </p14:cNvPr>
                <p14:cNvContentPartPr/>
                <p14:nvPr/>
              </p14:nvContentPartPr>
              <p14:xfrm>
                <a:off x="8269931" y="2886029"/>
                <a:ext cx="108720" cy="251280"/>
              </p14:xfrm>
            </p:contentPart>
          </mc:Choice>
          <mc:Fallback xmlns="">
            <p:pic>
              <p:nvPicPr>
                <p:cNvPr id="112" name="Ink 111">
                  <a:extLst>
                    <a:ext uri="{FF2B5EF4-FFF2-40B4-BE49-F238E27FC236}">
                      <a16:creationId xmlns:a16="http://schemas.microsoft.com/office/drawing/2014/main" id="{7E882114-7735-4B6B-8D09-574AA5C49C14}"/>
                    </a:ext>
                  </a:extLst>
                </p:cNvPr>
                <p:cNvPicPr/>
                <p:nvPr/>
              </p:nvPicPr>
              <p:blipFill>
                <a:blip r:embed="rId175"/>
                <a:stretch>
                  <a:fillRect/>
                </a:stretch>
              </p:blipFill>
              <p:spPr>
                <a:xfrm>
                  <a:off x="8251931" y="2868389"/>
                  <a:ext cx="1443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3" name="Ink 112">
                  <a:extLst>
                    <a:ext uri="{FF2B5EF4-FFF2-40B4-BE49-F238E27FC236}">
                      <a16:creationId xmlns:a16="http://schemas.microsoft.com/office/drawing/2014/main" id="{A20B9096-835A-439E-B053-120F9D01F5F4}"/>
                    </a:ext>
                  </a:extLst>
                </p14:cNvPr>
                <p14:cNvContentPartPr/>
                <p14:nvPr/>
              </p14:nvContentPartPr>
              <p14:xfrm>
                <a:off x="8365331" y="2911949"/>
                <a:ext cx="149400" cy="128880"/>
              </p14:xfrm>
            </p:contentPart>
          </mc:Choice>
          <mc:Fallback xmlns="">
            <p:pic>
              <p:nvPicPr>
                <p:cNvPr id="113" name="Ink 112">
                  <a:extLst>
                    <a:ext uri="{FF2B5EF4-FFF2-40B4-BE49-F238E27FC236}">
                      <a16:creationId xmlns:a16="http://schemas.microsoft.com/office/drawing/2014/main" id="{A20B9096-835A-439E-B053-120F9D01F5F4}"/>
                    </a:ext>
                  </a:extLst>
                </p:cNvPr>
                <p:cNvPicPr/>
                <p:nvPr/>
              </p:nvPicPr>
              <p:blipFill>
                <a:blip r:embed="rId177"/>
                <a:stretch>
                  <a:fillRect/>
                </a:stretch>
              </p:blipFill>
              <p:spPr>
                <a:xfrm>
                  <a:off x="8347331" y="2893949"/>
                  <a:ext cx="185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4" name="Ink 113">
                  <a:extLst>
                    <a:ext uri="{FF2B5EF4-FFF2-40B4-BE49-F238E27FC236}">
                      <a16:creationId xmlns:a16="http://schemas.microsoft.com/office/drawing/2014/main" id="{13CA3415-F7D0-4E7C-9F9E-7CA2447307E6}"/>
                    </a:ext>
                  </a:extLst>
                </p14:cNvPr>
                <p14:cNvContentPartPr/>
                <p14:nvPr/>
              </p14:nvContentPartPr>
              <p14:xfrm>
                <a:off x="8537771" y="3062789"/>
                <a:ext cx="3960" cy="2160"/>
              </p14:xfrm>
            </p:contentPart>
          </mc:Choice>
          <mc:Fallback xmlns="">
            <p:pic>
              <p:nvPicPr>
                <p:cNvPr id="114" name="Ink 113">
                  <a:extLst>
                    <a:ext uri="{FF2B5EF4-FFF2-40B4-BE49-F238E27FC236}">
                      <a16:creationId xmlns:a16="http://schemas.microsoft.com/office/drawing/2014/main" id="{13CA3415-F7D0-4E7C-9F9E-7CA2447307E6}"/>
                    </a:ext>
                  </a:extLst>
                </p:cNvPr>
                <p:cNvPicPr/>
                <p:nvPr/>
              </p:nvPicPr>
              <p:blipFill>
                <a:blip r:embed="rId179"/>
                <a:stretch>
                  <a:fillRect/>
                </a:stretch>
              </p:blipFill>
              <p:spPr>
                <a:xfrm>
                  <a:off x="8519771" y="3044789"/>
                  <a:ext cx="39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5" name="Ink 114">
                  <a:extLst>
                    <a:ext uri="{FF2B5EF4-FFF2-40B4-BE49-F238E27FC236}">
                      <a16:creationId xmlns:a16="http://schemas.microsoft.com/office/drawing/2014/main" id="{CE610733-759B-4E0E-A0BA-FA12B8D05193}"/>
                    </a:ext>
                  </a:extLst>
                </p14:cNvPr>
                <p14:cNvContentPartPr/>
                <p14:nvPr/>
              </p14:nvContentPartPr>
              <p14:xfrm>
                <a:off x="8680331" y="2841029"/>
                <a:ext cx="110160" cy="258120"/>
              </p14:xfrm>
            </p:contentPart>
          </mc:Choice>
          <mc:Fallback xmlns="">
            <p:pic>
              <p:nvPicPr>
                <p:cNvPr id="115" name="Ink 114">
                  <a:extLst>
                    <a:ext uri="{FF2B5EF4-FFF2-40B4-BE49-F238E27FC236}">
                      <a16:creationId xmlns:a16="http://schemas.microsoft.com/office/drawing/2014/main" id="{CE610733-759B-4E0E-A0BA-FA12B8D05193}"/>
                    </a:ext>
                  </a:extLst>
                </p:cNvPr>
                <p:cNvPicPr/>
                <p:nvPr/>
              </p:nvPicPr>
              <p:blipFill>
                <a:blip r:embed="rId181"/>
                <a:stretch>
                  <a:fillRect/>
                </a:stretch>
              </p:blipFill>
              <p:spPr>
                <a:xfrm>
                  <a:off x="8662331" y="2823029"/>
                  <a:ext cx="1458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6" name="Ink 115">
                  <a:extLst>
                    <a:ext uri="{FF2B5EF4-FFF2-40B4-BE49-F238E27FC236}">
                      <a16:creationId xmlns:a16="http://schemas.microsoft.com/office/drawing/2014/main" id="{A81704F1-FA4C-4FB0-8555-81A9BB1B3A67}"/>
                    </a:ext>
                  </a:extLst>
                </p14:cNvPr>
                <p14:cNvContentPartPr/>
                <p14:nvPr/>
              </p14:nvContentPartPr>
              <p14:xfrm>
                <a:off x="8694731" y="2860469"/>
                <a:ext cx="111600" cy="20520"/>
              </p14:xfrm>
            </p:contentPart>
          </mc:Choice>
          <mc:Fallback xmlns="">
            <p:pic>
              <p:nvPicPr>
                <p:cNvPr id="116" name="Ink 115">
                  <a:extLst>
                    <a:ext uri="{FF2B5EF4-FFF2-40B4-BE49-F238E27FC236}">
                      <a16:creationId xmlns:a16="http://schemas.microsoft.com/office/drawing/2014/main" id="{A81704F1-FA4C-4FB0-8555-81A9BB1B3A67}"/>
                    </a:ext>
                  </a:extLst>
                </p:cNvPr>
                <p:cNvPicPr/>
                <p:nvPr/>
              </p:nvPicPr>
              <p:blipFill>
                <a:blip r:embed="rId183"/>
                <a:stretch>
                  <a:fillRect/>
                </a:stretch>
              </p:blipFill>
              <p:spPr>
                <a:xfrm>
                  <a:off x="8677091" y="2842469"/>
                  <a:ext cx="1472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8" name="Ink 117">
                  <a:extLst>
                    <a:ext uri="{FF2B5EF4-FFF2-40B4-BE49-F238E27FC236}">
                      <a16:creationId xmlns:a16="http://schemas.microsoft.com/office/drawing/2014/main" id="{1C635C8F-F812-4F23-B1C7-4BC2EA2D4562}"/>
                    </a:ext>
                  </a:extLst>
                </p14:cNvPr>
                <p14:cNvContentPartPr/>
                <p14:nvPr/>
              </p14:nvContentPartPr>
              <p14:xfrm>
                <a:off x="8404571" y="2855789"/>
                <a:ext cx="108720" cy="108360"/>
              </p14:xfrm>
            </p:contentPart>
          </mc:Choice>
          <mc:Fallback xmlns="">
            <p:pic>
              <p:nvPicPr>
                <p:cNvPr id="118" name="Ink 117">
                  <a:extLst>
                    <a:ext uri="{FF2B5EF4-FFF2-40B4-BE49-F238E27FC236}">
                      <a16:creationId xmlns:a16="http://schemas.microsoft.com/office/drawing/2014/main" id="{1C635C8F-F812-4F23-B1C7-4BC2EA2D4562}"/>
                    </a:ext>
                  </a:extLst>
                </p:cNvPr>
                <p:cNvPicPr/>
                <p:nvPr/>
              </p:nvPicPr>
              <p:blipFill>
                <a:blip r:embed="rId185"/>
                <a:stretch>
                  <a:fillRect/>
                </a:stretch>
              </p:blipFill>
              <p:spPr>
                <a:xfrm>
                  <a:off x="8386931" y="2838149"/>
                  <a:ext cx="144360" cy="144000"/>
                </a:xfrm>
                <a:prstGeom prst="rect">
                  <a:avLst/>
                </a:prstGeom>
              </p:spPr>
            </p:pic>
          </mc:Fallback>
        </mc:AlternateContent>
      </p:grpSp>
      <p:grpSp>
        <p:nvGrpSpPr>
          <p:cNvPr id="127" name="Group 126">
            <a:extLst>
              <a:ext uri="{FF2B5EF4-FFF2-40B4-BE49-F238E27FC236}">
                <a16:creationId xmlns:a16="http://schemas.microsoft.com/office/drawing/2014/main" id="{D35FBCBF-C201-4DFC-B490-08DE5CFEB53D}"/>
              </a:ext>
            </a:extLst>
          </p:cNvPr>
          <p:cNvGrpSpPr/>
          <p:nvPr/>
        </p:nvGrpSpPr>
        <p:grpSpPr>
          <a:xfrm>
            <a:off x="764651" y="3927869"/>
            <a:ext cx="457920" cy="408960"/>
            <a:chOff x="764651" y="3927869"/>
            <a:chExt cx="457920" cy="408960"/>
          </a:xfrm>
        </p:grpSpPr>
        <mc:AlternateContent xmlns:mc="http://schemas.openxmlformats.org/markup-compatibility/2006" xmlns:p14="http://schemas.microsoft.com/office/powerpoint/2010/main">
          <mc:Choice Requires="p14">
            <p:contentPart p14:bwMode="auto" r:id="rId186">
              <p14:nvContentPartPr>
                <p14:cNvPr id="120" name="Ink 119">
                  <a:extLst>
                    <a:ext uri="{FF2B5EF4-FFF2-40B4-BE49-F238E27FC236}">
                      <a16:creationId xmlns:a16="http://schemas.microsoft.com/office/drawing/2014/main" id="{836B0D54-759B-42DE-B839-A893715D8B06}"/>
                    </a:ext>
                  </a:extLst>
                </p14:cNvPr>
                <p14:cNvContentPartPr/>
                <p14:nvPr/>
              </p14:nvContentPartPr>
              <p14:xfrm>
                <a:off x="764651" y="3927869"/>
                <a:ext cx="28440" cy="241560"/>
              </p14:xfrm>
            </p:contentPart>
          </mc:Choice>
          <mc:Fallback xmlns="">
            <p:pic>
              <p:nvPicPr>
                <p:cNvPr id="120" name="Ink 119">
                  <a:extLst>
                    <a:ext uri="{FF2B5EF4-FFF2-40B4-BE49-F238E27FC236}">
                      <a16:creationId xmlns:a16="http://schemas.microsoft.com/office/drawing/2014/main" id="{836B0D54-759B-42DE-B839-A893715D8B06}"/>
                    </a:ext>
                  </a:extLst>
                </p:cNvPr>
                <p:cNvPicPr/>
                <p:nvPr/>
              </p:nvPicPr>
              <p:blipFill>
                <a:blip r:embed="rId187"/>
                <a:stretch>
                  <a:fillRect/>
                </a:stretch>
              </p:blipFill>
              <p:spPr>
                <a:xfrm>
                  <a:off x="747011" y="3909869"/>
                  <a:ext cx="640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1" name="Ink 120">
                  <a:extLst>
                    <a:ext uri="{FF2B5EF4-FFF2-40B4-BE49-F238E27FC236}">
                      <a16:creationId xmlns:a16="http://schemas.microsoft.com/office/drawing/2014/main" id="{D99C0A74-B941-450E-8C01-CAF17325570F}"/>
                    </a:ext>
                  </a:extLst>
                </p14:cNvPr>
                <p14:cNvContentPartPr/>
                <p14:nvPr/>
              </p14:nvContentPartPr>
              <p14:xfrm>
                <a:off x="899291" y="3968549"/>
                <a:ext cx="82800" cy="308880"/>
              </p14:xfrm>
            </p:contentPart>
          </mc:Choice>
          <mc:Fallback xmlns="">
            <p:pic>
              <p:nvPicPr>
                <p:cNvPr id="121" name="Ink 120">
                  <a:extLst>
                    <a:ext uri="{FF2B5EF4-FFF2-40B4-BE49-F238E27FC236}">
                      <a16:creationId xmlns:a16="http://schemas.microsoft.com/office/drawing/2014/main" id="{D99C0A74-B941-450E-8C01-CAF17325570F}"/>
                    </a:ext>
                  </a:extLst>
                </p:cNvPr>
                <p:cNvPicPr/>
                <p:nvPr/>
              </p:nvPicPr>
              <p:blipFill>
                <a:blip r:embed="rId189"/>
                <a:stretch>
                  <a:fillRect/>
                </a:stretch>
              </p:blipFill>
              <p:spPr>
                <a:xfrm>
                  <a:off x="881651" y="3950549"/>
                  <a:ext cx="1184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01C88ACF-84C6-442B-BE69-B3E613B80B7F}"/>
                    </a:ext>
                  </a:extLst>
                </p14:cNvPr>
                <p14:cNvContentPartPr/>
                <p14:nvPr/>
              </p14:nvContentPartPr>
              <p14:xfrm>
                <a:off x="796691" y="4106069"/>
                <a:ext cx="134640" cy="16920"/>
              </p14:xfrm>
            </p:contentPart>
          </mc:Choice>
          <mc:Fallback xmlns="">
            <p:pic>
              <p:nvPicPr>
                <p:cNvPr id="122" name="Ink 121">
                  <a:extLst>
                    <a:ext uri="{FF2B5EF4-FFF2-40B4-BE49-F238E27FC236}">
                      <a16:creationId xmlns:a16="http://schemas.microsoft.com/office/drawing/2014/main" id="{01C88ACF-84C6-442B-BE69-B3E613B80B7F}"/>
                    </a:ext>
                  </a:extLst>
                </p:cNvPr>
                <p:cNvPicPr/>
                <p:nvPr/>
              </p:nvPicPr>
              <p:blipFill>
                <a:blip r:embed="rId191"/>
                <a:stretch>
                  <a:fillRect/>
                </a:stretch>
              </p:blipFill>
              <p:spPr>
                <a:xfrm>
                  <a:off x="779051" y="4088429"/>
                  <a:ext cx="170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7ED26EAC-6E09-4AB4-B5C8-AE7386472D98}"/>
                    </a:ext>
                  </a:extLst>
                </p14:cNvPr>
                <p14:cNvContentPartPr/>
                <p14:nvPr/>
              </p14:nvContentPartPr>
              <p14:xfrm>
                <a:off x="1048691" y="4242149"/>
                <a:ext cx="173880" cy="94680"/>
              </p14:xfrm>
            </p:contentPart>
          </mc:Choice>
          <mc:Fallback xmlns="">
            <p:pic>
              <p:nvPicPr>
                <p:cNvPr id="123" name="Ink 122">
                  <a:extLst>
                    <a:ext uri="{FF2B5EF4-FFF2-40B4-BE49-F238E27FC236}">
                      <a16:creationId xmlns:a16="http://schemas.microsoft.com/office/drawing/2014/main" id="{7ED26EAC-6E09-4AB4-B5C8-AE7386472D98}"/>
                    </a:ext>
                  </a:extLst>
                </p:cNvPr>
                <p:cNvPicPr/>
                <p:nvPr/>
              </p:nvPicPr>
              <p:blipFill>
                <a:blip r:embed="rId193"/>
                <a:stretch>
                  <a:fillRect/>
                </a:stretch>
              </p:blipFill>
              <p:spPr>
                <a:xfrm>
                  <a:off x="1031051" y="4224509"/>
                  <a:ext cx="209520" cy="130320"/>
                </a:xfrm>
                <a:prstGeom prst="rect">
                  <a:avLst/>
                </a:prstGeom>
              </p:spPr>
            </p:pic>
          </mc:Fallback>
        </mc:AlternateContent>
      </p:grpSp>
      <p:grpSp>
        <p:nvGrpSpPr>
          <p:cNvPr id="126" name="Group 125">
            <a:extLst>
              <a:ext uri="{FF2B5EF4-FFF2-40B4-BE49-F238E27FC236}">
                <a16:creationId xmlns:a16="http://schemas.microsoft.com/office/drawing/2014/main" id="{33660E46-C3B8-48BD-BB72-D53B00537311}"/>
              </a:ext>
            </a:extLst>
          </p:cNvPr>
          <p:cNvGrpSpPr/>
          <p:nvPr/>
        </p:nvGrpSpPr>
        <p:grpSpPr>
          <a:xfrm>
            <a:off x="1707131" y="4076909"/>
            <a:ext cx="165960" cy="132120"/>
            <a:chOff x="1707131" y="4076909"/>
            <a:chExt cx="165960" cy="132120"/>
          </a:xfrm>
        </p:grpSpPr>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689B713E-1208-4108-BD5B-89AD911B88F8}"/>
                    </a:ext>
                  </a:extLst>
                </p14:cNvPr>
                <p14:cNvContentPartPr/>
                <p14:nvPr/>
              </p14:nvContentPartPr>
              <p14:xfrm>
                <a:off x="1754291" y="4076909"/>
                <a:ext cx="30240" cy="132120"/>
              </p14:xfrm>
            </p:contentPart>
          </mc:Choice>
          <mc:Fallback xmlns="">
            <p:pic>
              <p:nvPicPr>
                <p:cNvPr id="124" name="Ink 123">
                  <a:extLst>
                    <a:ext uri="{FF2B5EF4-FFF2-40B4-BE49-F238E27FC236}">
                      <a16:creationId xmlns:a16="http://schemas.microsoft.com/office/drawing/2014/main" id="{689B713E-1208-4108-BD5B-89AD911B88F8}"/>
                    </a:ext>
                  </a:extLst>
                </p:cNvPr>
                <p:cNvPicPr/>
                <p:nvPr/>
              </p:nvPicPr>
              <p:blipFill>
                <a:blip r:embed="rId195"/>
                <a:stretch>
                  <a:fillRect/>
                </a:stretch>
              </p:blipFill>
              <p:spPr>
                <a:xfrm>
                  <a:off x="1736291" y="4058909"/>
                  <a:ext cx="658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737B2070-0973-4BA9-9326-438BDEFD259A}"/>
                    </a:ext>
                  </a:extLst>
                </p14:cNvPr>
                <p14:cNvContentPartPr/>
                <p14:nvPr/>
              </p14:nvContentPartPr>
              <p14:xfrm>
                <a:off x="1707131" y="4117589"/>
                <a:ext cx="165960" cy="57600"/>
              </p14:xfrm>
            </p:contentPart>
          </mc:Choice>
          <mc:Fallback xmlns="">
            <p:pic>
              <p:nvPicPr>
                <p:cNvPr id="125" name="Ink 124">
                  <a:extLst>
                    <a:ext uri="{FF2B5EF4-FFF2-40B4-BE49-F238E27FC236}">
                      <a16:creationId xmlns:a16="http://schemas.microsoft.com/office/drawing/2014/main" id="{737B2070-0973-4BA9-9326-438BDEFD259A}"/>
                    </a:ext>
                  </a:extLst>
                </p:cNvPr>
                <p:cNvPicPr/>
                <p:nvPr/>
              </p:nvPicPr>
              <p:blipFill>
                <a:blip r:embed="rId197"/>
                <a:stretch>
                  <a:fillRect/>
                </a:stretch>
              </p:blipFill>
              <p:spPr>
                <a:xfrm>
                  <a:off x="1689491" y="4099589"/>
                  <a:ext cx="201600" cy="93240"/>
                </a:xfrm>
                <a:prstGeom prst="rect">
                  <a:avLst/>
                </a:prstGeom>
              </p:spPr>
            </p:pic>
          </mc:Fallback>
        </mc:AlternateContent>
      </p:grpSp>
      <p:grpSp>
        <p:nvGrpSpPr>
          <p:cNvPr id="136" name="Group 135">
            <a:extLst>
              <a:ext uri="{FF2B5EF4-FFF2-40B4-BE49-F238E27FC236}">
                <a16:creationId xmlns:a16="http://schemas.microsoft.com/office/drawing/2014/main" id="{E6B6A344-5612-40A5-ADCB-EED5A9549D7F}"/>
              </a:ext>
            </a:extLst>
          </p:cNvPr>
          <p:cNvGrpSpPr/>
          <p:nvPr/>
        </p:nvGrpSpPr>
        <p:grpSpPr>
          <a:xfrm>
            <a:off x="2500571" y="3938669"/>
            <a:ext cx="827280" cy="345600"/>
            <a:chOff x="2500571" y="3938669"/>
            <a:chExt cx="827280" cy="345600"/>
          </a:xfrm>
        </p:grpSpPr>
        <mc:AlternateContent xmlns:mc="http://schemas.openxmlformats.org/markup-compatibility/2006" xmlns:p14="http://schemas.microsoft.com/office/powerpoint/2010/main">
          <mc:Choice Requires="p14">
            <p:contentPart p14:bwMode="auto" r:id="rId198">
              <p14:nvContentPartPr>
                <p14:cNvPr id="128" name="Ink 127">
                  <a:extLst>
                    <a:ext uri="{FF2B5EF4-FFF2-40B4-BE49-F238E27FC236}">
                      <a16:creationId xmlns:a16="http://schemas.microsoft.com/office/drawing/2014/main" id="{A9B83761-3452-4B1A-851B-E9A12E749D04}"/>
                    </a:ext>
                  </a:extLst>
                </p14:cNvPr>
                <p14:cNvContentPartPr/>
                <p14:nvPr/>
              </p14:nvContentPartPr>
              <p14:xfrm>
                <a:off x="2500571" y="3970709"/>
                <a:ext cx="19440" cy="129960"/>
              </p14:xfrm>
            </p:contentPart>
          </mc:Choice>
          <mc:Fallback xmlns="">
            <p:pic>
              <p:nvPicPr>
                <p:cNvPr id="128" name="Ink 127">
                  <a:extLst>
                    <a:ext uri="{FF2B5EF4-FFF2-40B4-BE49-F238E27FC236}">
                      <a16:creationId xmlns:a16="http://schemas.microsoft.com/office/drawing/2014/main" id="{A9B83761-3452-4B1A-851B-E9A12E749D04}"/>
                    </a:ext>
                  </a:extLst>
                </p:cNvPr>
                <p:cNvPicPr/>
                <p:nvPr/>
              </p:nvPicPr>
              <p:blipFill>
                <a:blip r:embed="rId199"/>
                <a:stretch>
                  <a:fillRect/>
                </a:stretch>
              </p:blipFill>
              <p:spPr>
                <a:xfrm>
                  <a:off x="2482931" y="3953069"/>
                  <a:ext cx="55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9" name="Ink 128">
                  <a:extLst>
                    <a:ext uri="{FF2B5EF4-FFF2-40B4-BE49-F238E27FC236}">
                      <a16:creationId xmlns:a16="http://schemas.microsoft.com/office/drawing/2014/main" id="{6C158291-0962-4A61-9878-21365EE452D4}"/>
                    </a:ext>
                  </a:extLst>
                </p14:cNvPr>
                <p14:cNvContentPartPr/>
                <p14:nvPr/>
              </p14:nvContentPartPr>
              <p14:xfrm>
                <a:off x="2545571" y="3938669"/>
                <a:ext cx="126000" cy="272520"/>
              </p14:xfrm>
            </p:contentPart>
          </mc:Choice>
          <mc:Fallback xmlns="">
            <p:pic>
              <p:nvPicPr>
                <p:cNvPr id="129" name="Ink 128">
                  <a:extLst>
                    <a:ext uri="{FF2B5EF4-FFF2-40B4-BE49-F238E27FC236}">
                      <a16:creationId xmlns:a16="http://schemas.microsoft.com/office/drawing/2014/main" id="{6C158291-0962-4A61-9878-21365EE452D4}"/>
                    </a:ext>
                  </a:extLst>
                </p:cNvPr>
                <p:cNvPicPr/>
                <p:nvPr/>
              </p:nvPicPr>
              <p:blipFill>
                <a:blip r:embed="rId201"/>
                <a:stretch>
                  <a:fillRect/>
                </a:stretch>
              </p:blipFill>
              <p:spPr>
                <a:xfrm>
                  <a:off x="2527571" y="3921029"/>
                  <a:ext cx="1616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0" name="Ink 129">
                  <a:extLst>
                    <a:ext uri="{FF2B5EF4-FFF2-40B4-BE49-F238E27FC236}">
                      <a16:creationId xmlns:a16="http://schemas.microsoft.com/office/drawing/2014/main" id="{F844B843-6068-47FC-B42B-1B188EC8AA04}"/>
                    </a:ext>
                  </a:extLst>
                </p14:cNvPr>
                <p14:cNvContentPartPr/>
                <p14:nvPr/>
              </p14:nvContentPartPr>
              <p14:xfrm>
                <a:off x="2700371" y="4090589"/>
                <a:ext cx="125640" cy="125640"/>
              </p14:xfrm>
            </p:contentPart>
          </mc:Choice>
          <mc:Fallback xmlns="">
            <p:pic>
              <p:nvPicPr>
                <p:cNvPr id="130" name="Ink 129">
                  <a:extLst>
                    <a:ext uri="{FF2B5EF4-FFF2-40B4-BE49-F238E27FC236}">
                      <a16:creationId xmlns:a16="http://schemas.microsoft.com/office/drawing/2014/main" id="{F844B843-6068-47FC-B42B-1B188EC8AA04}"/>
                    </a:ext>
                  </a:extLst>
                </p:cNvPr>
                <p:cNvPicPr/>
                <p:nvPr/>
              </p:nvPicPr>
              <p:blipFill>
                <a:blip r:embed="rId203"/>
                <a:stretch>
                  <a:fillRect/>
                </a:stretch>
              </p:blipFill>
              <p:spPr>
                <a:xfrm>
                  <a:off x="2682731" y="4072589"/>
                  <a:ext cx="161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Ink 130">
                  <a:extLst>
                    <a:ext uri="{FF2B5EF4-FFF2-40B4-BE49-F238E27FC236}">
                      <a16:creationId xmlns:a16="http://schemas.microsoft.com/office/drawing/2014/main" id="{1CB976CC-9138-4673-A83F-67A2DF6F77B9}"/>
                    </a:ext>
                  </a:extLst>
                </p14:cNvPr>
                <p14:cNvContentPartPr/>
                <p14:nvPr/>
              </p14:nvContentPartPr>
              <p14:xfrm>
                <a:off x="2932931" y="3971789"/>
                <a:ext cx="165960" cy="245880"/>
              </p14:xfrm>
            </p:contentPart>
          </mc:Choice>
          <mc:Fallback xmlns="">
            <p:pic>
              <p:nvPicPr>
                <p:cNvPr id="131" name="Ink 130">
                  <a:extLst>
                    <a:ext uri="{FF2B5EF4-FFF2-40B4-BE49-F238E27FC236}">
                      <a16:creationId xmlns:a16="http://schemas.microsoft.com/office/drawing/2014/main" id="{1CB976CC-9138-4673-A83F-67A2DF6F77B9}"/>
                    </a:ext>
                  </a:extLst>
                </p:cNvPr>
                <p:cNvPicPr/>
                <p:nvPr/>
              </p:nvPicPr>
              <p:blipFill>
                <a:blip r:embed="rId205"/>
                <a:stretch>
                  <a:fillRect/>
                </a:stretch>
              </p:blipFill>
              <p:spPr>
                <a:xfrm>
                  <a:off x="2914931" y="3953789"/>
                  <a:ext cx="201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Ink 131">
                  <a:extLst>
                    <a:ext uri="{FF2B5EF4-FFF2-40B4-BE49-F238E27FC236}">
                      <a16:creationId xmlns:a16="http://schemas.microsoft.com/office/drawing/2014/main" id="{42BB5051-6F71-4458-8279-0A5ECBAED7A6}"/>
                    </a:ext>
                  </a:extLst>
                </p14:cNvPr>
                <p14:cNvContentPartPr/>
                <p14:nvPr/>
              </p14:nvContentPartPr>
              <p14:xfrm>
                <a:off x="3165131" y="4146029"/>
                <a:ext cx="162720" cy="138240"/>
              </p14:xfrm>
            </p:contentPart>
          </mc:Choice>
          <mc:Fallback xmlns="">
            <p:pic>
              <p:nvPicPr>
                <p:cNvPr id="132" name="Ink 131">
                  <a:extLst>
                    <a:ext uri="{FF2B5EF4-FFF2-40B4-BE49-F238E27FC236}">
                      <a16:creationId xmlns:a16="http://schemas.microsoft.com/office/drawing/2014/main" id="{42BB5051-6F71-4458-8279-0A5ECBAED7A6}"/>
                    </a:ext>
                  </a:extLst>
                </p:cNvPr>
                <p:cNvPicPr/>
                <p:nvPr/>
              </p:nvPicPr>
              <p:blipFill>
                <a:blip r:embed="rId207"/>
                <a:stretch>
                  <a:fillRect/>
                </a:stretch>
              </p:blipFill>
              <p:spPr>
                <a:xfrm>
                  <a:off x="3147491" y="4128029"/>
                  <a:ext cx="198360" cy="173880"/>
                </a:xfrm>
                <a:prstGeom prst="rect">
                  <a:avLst/>
                </a:prstGeom>
              </p:spPr>
            </p:pic>
          </mc:Fallback>
        </mc:AlternateContent>
      </p:grpSp>
      <p:grpSp>
        <p:nvGrpSpPr>
          <p:cNvPr id="135" name="Group 134">
            <a:extLst>
              <a:ext uri="{FF2B5EF4-FFF2-40B4-BE49-F238E27FC236}">
                <a16:creationId xmlns:a16="http://schemas.microsoft.com/office/drawing/2014/main" id="{F6A94348-22F3-46DE-8E71-97BA512A367F}"/>
              </a:ext>
            </a:extLst>
          </p:cNvPr>
          <p:cNvGrpSpPr/>
          <p:nvPr/>
        </p:nvGrpSpPr>
        <p:grpSpPr>
          <a:xfrm>
            <a:off x="3745811" y="3963509"/>
            <a:ext cx="648000" cy="215640"/>
            <a:chOff x="3745811" y="3963509"/>
            <a:chExt cx="648000" cy="215640"/>
          </a:xfrm>
        </p:grpSpPr>
        <mc:AlternateContent xmlns:mc="http://schemas.openxmlformats.org/markup-compatibility/2006" xmlns:p14="http://schemas.microsoft.com/office/powerpoint/2010/main">
          <mc:Choice Requires="p14">
            <p:contentPart p14:bwMode="auto" r:id="rId208">
              <p14:nvContentPartPr>
                <p14:cNvPr id="133" name="Ink 132">
                  <a:extLst>
                    <a:ext uri="{FF2B5EF4-FFF2-40B4-BE49-F238E27FC236}">
                      <a16:creationId xmlns:a16="http://schemas.microsoft.com/office/drawing/2014/main" id="{B8D22D97-3F1C-4CA5-8E20-A39727B6A43E}"/>
                    </a:ext>
                  </a:extLst>
                </p14:cNvPr>
                <p14:cNvContentPartPr/>
                <p14:nvPr/>
              </p14:nvContentPartPr>
              <p14:xfrm>
                <a:off x="3745811" y="4098149"/>
                <a:ext cx="546120" cy="13680"/>
              </p14:xfrm>
            </p:contentPart>
          </mc:Choice>
          <mc:Fallback xmlns="">
            <p:pic>
              <p:nvPicPr>
                <p:cNvPr id="133" name="Ink 132">
                  <a:extLst>
                    <a:ext uri="{FF2B5EF4-FFF2-40B4-BE49-F238E27FC236}">
                      <a16:creationId xmlns:a16="http://schemas.microsoft.com/office/drawing/2014/main" id="{B8D22D97-3F1C-4CA5-8E20-A39727B6A43E}"/>
                    </a:ext>
                  </a:extLst>
                </p:cNvPr>
                <p:cNvPicPr/>
                <p:nvPr/>
              </p:nvPicPr>
              <p:blipFill>
                <a:blip r:embed="rId209"/>
                <a:stretch>
                  <a:fillRect/>
                </a:stretch>
              </p:blipFill>
              <p:spPr>
                <a:xfrm>
                  <a:off x="3728171" y="4080149"/>
                  <a:ext cx="581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Ink 133">
                  <a:extLst>
                    <a:ext uri="{FF2B5EF4-FFF2-40B4-BE49-F238E27FC236}">
                      <a16:creationId xmlns:a16="http://schemas.microsoft.com/office/drawing/2014/main" id="{6EF7A905-6E97-4CCB-A61D-D29EDD652A52}"/>
                    </a:ext>
                  </a:extLst>
                </p14:cNvPr>
                <p14:cNvContentPartPr/>
                <p14:nvPr/>
              </p14:nvContentPartPr>
              <p14:xfrm>
                <a:off x="4196531" y="3963509"/>
                <a:ext cx="197280" cy="215640"/>
              </p14:xfrm>
            </p:contentPart>
          </mc:Choice>
          <mc:Fallback xmlns="">
            <p:pic>
              <p:nvPicPr>
                <p:cNvPr id="134" name="Ink 133">
                  <a:extLst>
                    <a:ext uri="{FF2B5EF4-FFF2-40B4-BE49-F238E27FC236}">
                      <a16:creationId xmlns:a16="http://schemas.microsoft.com/office/drawing/2014/main" id="{6EF7A905-6E97-4CCB-A61D-D29EDD652A52}"/>
                    </a:ext>
                  </a:extLst>
                </p:cNvPr>
                <p:cNvPicPr/>
                <p:nvPr/>
              </p:nvPicPr>
              <p:blipFill>
                <a:blip r:embed="rId211"/>
                <a:stretch>
                  <a:fillRect/>
                </a:stretch>
              </p:blipFill>
              <p:spPr>
                <a:xfrm>
                  <a:off x="4178531" y="3945509"/>
                  <a:ext cx="232920" cy="251280"/>
                </a:xfrm>
                <a:prstGeom prst="rect">
                  <a:avLst/>
                </a:prstGeom>
              </p:spPr>
            </p:pic>
          </mc:Fallback>
        </mc:AlternateContent>
      </p:grpSp>
      <p:grpSp>
        <p:nvGrpSpPr>
          <p:cNvPr id="141" name="Group 140">
            <a:extLst>
              <a:ext uri="{FF2B5EF4-FFF2-40B4-BE49-F238E27FC236}">
                <a16:creationId xmlns:a16="http://schemas.microsoft.com/office/drawing/2014/main" id="{C34B5427-A989-4B3C-98D5-511D3234657C}"/>
              </a:ext>
            </a:extLst>
          </p:cNvPr>
          <p:cNvGrpSpPr/>
          <p:nvPr/>
        </p:nvGrpSpPr>
        <p:grpSpPr>
          <a:xfrm>
            <a:off x="4964051" y="3901589"/>
            <a:ext cx="718200" cy="332640"/>
            <a:chOff x="4964051" y="3901589"/>
            <a:chExt cx="718200" cy="332640"/>
          </a:xfrm>
        </p:grpSpPr>
        <mc:AlternateContent xmlns:mc="http://schemas.openxmlformats.org/markup-compatibility/2006" xmlns:p14="http://schemas.microsoft.com/office/powerpoint/2010/main">
          <mc:Choice Requires="p14">
            <p:contentPart p14:bwMode="auto" r:id="rId212">
              <p14:nvContentPartPr>
                <p14:cNvPr id="137" name="Ink 136">
                  <a:extLst>
                    <a:ext uri="{FF2B5EF4-FFF2-40B4-BE49-F238E27FC236}">
                      <a16:creationId xmlns:a16="http://schemas.microsoft.com/office/drawing/2014/main" id="{792CAD55-A429-4EFA-84F5-FD7980F900DE}"/>
                    </a:ext>
                  </a:extLst>
                </p14:cNvPr>
                <p14:cNvContentPartPr/>
                <p14:nvPr/>
              </p14:nvContentPartPr>
              <p14:xfrm>
                <a:off x="4964051" y="3985109"/>
                <a:ext cx="45360" cy="249120"/>
              </p14:xfrm>
            </p:contentPart>
          </mc:Choice>
          <mc:Fallback xmlns="">
            <p:pic>
              <p:nvPicPr>
                <p:cNvPr id="137" name="Ink 136">
                  <a:extLst>
                    <a:ext uri="{FF2B5EF4-FFF2-40B4-BE49-F238E27FC236}">
                      <a16:creationId xmlns:a16="http://schemas.microsoft.com/office/drawing/2014/main" id="{792CAD55-A429-4EFA-84F5-FD7980F900DE}"/>
                    </a:ext>
                  </a:extLst>
                </p:cNvPr>
                <p:cNvPicPr/>
                <p:nvPr/>
              </p:nvPicPr>
              <p:blipFill>
                <a:blip r:embed="rId213"/>
                <a:stretch>
                  <a:fillRect/>
                </a:stretch>
              </p:blipFill>
              <p:spPr>
                <a:xfrm>
                  <a:off x="4946051" y="3967469"/>
                  <a:ext cx="8100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8" name="Ink 137">
                  <a:extLst>
                    <a:ext uri="{FF2B5EF4-FFF2-40B4-BE49-F238E27FC236}">
                      <a16:creationId xmlns:a16="http://schemas.microsoft.com/office/drawing/2014/main" id="{6E5819D0-1AEC-422A-8327-607F55CA98FC}"/>
                    </a:ext>
                  </a:extLst>
                </p14:cNvPr>
                <p14:cNvContentPartPr/>
                <p14:nvPr/>
              </p14:nvContentPartPr>
              <p14:xfrm>
                <a:off x="5082851" y="3901589"/>
                <a:ext cx="80640" cy="299520"/>
              </p14:xfrm>
            </p:contentPart>
          </mc:Choice>
          <mc:Fallback xmlns="">
            <p:pic>
              <p:nvPicPr>
                <p:cNvPr id="138" name="Ink 137">
                  <a:extLst>
                    <a:ext uri="{FF2B5EF4-FFF2-40B4-BE49-F238E27FC236}">
                      <a16:creationId xmlns:a16="http://schemas.microsoft.com/office/drawing/2014/main" id="{6E5819D0-1AEC-422A-8327-607F55CA98FC}"/>
                    </a:ext>
                  </a:extLst>
                </p:cNvPr>
                <p:cNvPicPr/>
                <p:nvPr/>
              </p:nvPicPr>
              <p:blipFill>
                <a:blip r:embed="rId215"/>
                <a:stretch>
                  <a:fillRect/>
                </a:stretch>
              </p:blipFill>
              <p:spPr>
                <a:xfrm>
                  <a:off x="5065211" y="3883589"/>
                  <a:ext cx="11628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9" name="Ink 138">
                  <a:extLst>
                    <a:ext uri="{FF2B5EF4-FFF2-40B4-BE49-F238E27FC236}">
                      <a16:creationId xmlns:a16="http://schemas.microsoft.com/office/drawing/2014/main" id="{DE30E83E-5CC4-40B1-B3C6-942CF41DBA43}"/>
                    </a:ext>
                  </a:extLst>
                </p14:cNvPr>
                <p14:cNvContentPartPr/>
                <p14:nvPr/>
              </p14:nvContentPartPr>
              <p14:xfrm>
                <a:off x="4967651" y="4112909"/>
                <a:ext cx="523080" cy="105840"/>
              </p14:xfrm>
            </p:contentPart>
          </mc:Choice>
          <mc:Fallback xmlns="">
            <p:pic>
              <p:nvPicPr>
                <p:cNvPr id="139" name="Ink 138">
                  <a:extLst>
                    <a:ext uri="{FF2B5EF4-FFF2-40B4-BE49-F238E27FC236}">
                      <a16:creationId xmlns:a16="http://schemas.microsoft.com/office/drawing/2014/main" id="{DE30E83E-5CC4-40B1-B3C6-942CF41DBA43}"/>
                    </a:ext>
                  </a:extLst>
                </p:cNvPr>
                <p:cNvPicPr/>
                <p:nvPr/>
              </p:nvPicPr>
              <p:blipFill>
                <a:blip r:embed="rId217"/>
                <a:stretch>
                  <a:fillRect/>
                </a:stretch>
              </p:blipFill>
              <p:spPr>
                <a:xfrm>
                  <a:off x="4950011" y="4095269"/>
                  <a:ext cx="5587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0" name="Ink 139">
                  <a:extLst>
                    <a:ext uri="{FF2B5EF4-FFF2-40B4-BE49-F238E27FC236}">
                      <a16:creationId xmlns:a16="http://schemas.microsoft.com/office/drawing/2014/main" id="{43552B4D-E061-41E8-B538-DB57B2834036}"/>
                    </a:ext>
                  </a:extLst>
                </p14:cNvPr>
                <p14:cNvContentPartPr/>
                <p14:nvPr/>
              </p14:nvContentPartPr>
              <p14:xfrm>
                <a:off x="5520251" y="4014989"/>
                <a:ext cx="162000" cy="161640"/>
              </p14:xfrm>
            </p:contentPart>
          </mc:Choice>
          <mc:Fallback xmlns="">
            <p:pic>
              <p:nvPicPr>
                <p:cNvPr id="140" name="Ink 139">
                  <a:extLst>
                    <a:ext uri="{FF2B5EF4-FFF2-40B4-BE49-F238E27FC236}">
                      <a16:creationId xmlns:a16="http://schemas.microsoft.com/office/drawing/2014/main" id="{43552B4D-E061-41E8-B538-DB57B2834036}"/>
                    </a:ext>
                  </a:extLst>
                </p:cNvPr>
                <p:cNvPicPr/>
                <p:nvPr/>
              </p:nvPicPr>
              <p:blipFill>
                <a:blip r:embed="rId219"/>
                <a:stretch>
                  <a:fillRect/>
                </a:stretch>
              </p:blipFill>
              <p:spPr>
                <a:xfrm>
                  <a:off x="5502611" y="3996989"/>
                  <a:ext cx="197640" cy="197280"/>
                </a:xfrm>
                <a:prstGeom prst="rect">
                  <a:avLst/>
                </a:prstGeom>
              </p:spPr>
            </p:pic>
          </mc:Fallback>
        </mc:AlternateContent>
      </p:grpSp>
      <p:grpSp>
        <p:nvGrpSpPr>
          <p:cNvPr id="156" name="Group 155">
            <a:extLst>
              <a:ext uri="{FF2B5EF4-FFF2-40B4-BE49-F238E27FC236}">
                <a16:creationId xmlns:a16="http://schemas.microsoft.com/office/drawing/2014/main" id="{14C85042-7035-47D0-89F3-9FC8E25D24D6}"/>
              </a:ext>
            </a:extLst>
          </p:cNvPr>
          <p:cNvGrpSpPr/>
          <p:nvPr/>
        </p:nvGrpSpPr>
        <p:grpSpPr>
          <a:xfrm>
            <a:off x="7189931" y="4077989"/>
            <a:ext cx="1635480" cy="273600"/>
            <a:chOff x="7189931" y="4077989"/>
            <a:chExt cx="1635480" cy="273600"/>
          </a:xfrm>
        </p:grpSpPr>
        <mc:AlternateContent xmlns:mc="http://schemas.openxmlformats.org/markup-compatibility/2006" xmlns:p14="http://schemas.microsoft.com/office/powerpoint/2010/main">
          <mc:Choice Requires="p14">
            <p:contentPart p14:bwMode="auto" r:id="rId220">
              <p14:nvContentPartPr>
                <p14:cNvPr id="142" name="Ink 141">
                  <a:extLst>
                    <a:ext uri="{FF2B5EF4-FFF2-40B4-BE49-F238E27FC236}">
                      <a16:creationId xmlns:a16="http://schemas.microsoft.com/office/drawing/2014/main" id="{267B0420-BF3B-4477-BFA9-2231C51A0881}"/>
                    </a:ext>
                  </a:extLst>
                </p14:cNvPr>
                <p14:cNvContentPartPr/>
                <p14:nvPr/>
              </p14:nvContentPartPr>
              <p14:xfrm>
                <a:off x="7189931" y="4140989"/>
                <a:ext cx="160200" cy="191520"/>
              </p14:xfrm>
            </p:contentPart>
          </mc:Choice>
          <mc:Fallback xmlns="">
            <p:pic>
              <p:nvPicPr>
                <p:cNvPr id="142" name="Ink 141">
                  <a:extLst>
                    <a:ext uri="{FF2B5EF4-FFF2-40B4-BE49-F238E27FC236}">
                      <a16:creationId xmlns:a16="http://schemas.microsoft.com/office/drawing/2014/main" id="{267B0420-BF3B-4477-BFA9-2231C51A0881}"/>
                    </a:ext>
                  </a:extLst>
                </p:cNvPr>
                <p:cNvPicPr/>
                <p:nvPr/>
              </p:nvPicPr>
              <p:blipFill>
                <a:blip r:embed="rId221"/>
                <a:stretch>
                  <a:fillRect/>
                </a:stretch>
              </p:blipFill>
              <p:spPr>
                <a:xfrm>
                  <a:off x="7171931" y="4123349"/>
                  <a:ext cx="195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3" name="Ink 142">
                  <a:extLst>
                    <a:ext uri="{FF2B5EF4-FFF2-40B4-BE49-F238E27FC236}">
                      <a16:creationId xmlns:a16="http://schemas.microsoft.com/office/drawing/2014/main" id="{8EEE3D9B-818B-4640-8590-8C8F6DA3A515}"/>
                    </a:ext>
                  </a:extLst>
                </p14:cNvPr>
                <p14:cNvContentPartPr/>
                <p14:nvPr/>
              </p14:nvContentPartPr>
              <p14:xfrm>
                <a:off x="7378571" y="4077989"/>
                <a:ext cx="27360" cy="233280"/>
              </p14:xfrm>
            </p:contentPart>
          </mc:Choice>
          <mc:Fallback xmlns="">
            <p:pic>
              <p:nvPicPr>
                <p:cNvPr id="143" name="Ink 142">
                  <a:extLst>
                    <a:ext uri="{FF2B5EF4-FFF2-40B4-BE49-F238E27FC236}">
                      <a16:creationId xmlns:a16="http://schemas.microsoft.com/office/drawing/2014/main" id="{8EEE3D9B-818B-4640-8590-8C8F6DA3A515}"/>
                    </a:ext>
                  </a:extLst>
                </p:cNvPr>
                <p:cNvPicPr/>
                <p:nvPr/>
              </p:nvPicPr>
              <p:blipFill>
                <a:blip r:embed="rId223"/>
                <a:stretch>
                  <a:fillRect/>
                </a:stretch>
              </p:blipFill>
              <p:spPr>
                <a:xfrm>
                  <a:off x="7360571" y="4060349"/>
                  <a:ext cx="63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4" name="Ink 143">
                  <a:extLst>
                    <a:ext uri="{FF2B5EF4-FFF2-40B4-BE49-F238E27FC236}">
                      <a16:creationId xmlns:a16="http://schemas.microsoft.com/office/drawing/2014/main" id="{7E0304FE-4D95-49D8-8DDB-8D439A0D1DD7}"/>
                    </a:ext>
                  </a:extLst>
                </p14:cNvPr>
                <p14:cNvContentPartPr/>
                <p14:nvPr/>
              </p14:nvContentPartPr>
              <p14:xfrm>
                <a:off x="7385411" y="4098509"/>
                <a:ext cx="135720" cy="217080"/>
              </p14:xfrm>
            </p:contentPart>
          </mc:Choice>
          <mc:Fallback xmlns="">
            <p:pic>
              <p:nvPicPr>
                <p:cNvPr id="144" name="Ink 143">
                  <a:extLst>
                    <a:ext uri="{FF2B5EF4-FFF2-40B4-BE49-F238E27FC236}">
                      <a16:creationId xmlns:a16="http://schemas.microsoft.com/office/drawing/2014/main" id="{7E0304FE-4D95-49D8-8DDB-8D439A0D1DD7}"/>
                    </a:ext>
                  </a:extLst>
                </p:cNvPr>
                <p:cNvPicPr/>
                <p:nvPr/>
              </p:nvPicPr>
              <p:blipFill>
                <a:blip r:embed="rId225"/>
                <a:stretch>
                  <a:fillRect/>
                </a:stretch>
              </p:blipFill>
              <p:spPr>
                <a:xfrm>
                  <a:off x="7367411" y="4080869"/>
                  <a:ext cx="1713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6" name="Ink 145">
                  <a:extLst>
                    <a:ext uri="{FF2B5EF4-FFF2-40B4-BE49-F238E27FC236}">
                      <a16:creationId xmlns:a16="http://schemas.microsoft.com/office/drawing/2014/main" id="{E781A578-4FED-4D1C-BA60-BFDBD1A7F188}"/>
                    </a:ext>
                  </a:extLst>
                </p14:cNvPr>
                <p14:cNvContentPartPr/>
                <p14:nvPr/>
              </p14:nvContentPartPr>
              <p14:xfrm>
                <a:off x="7672691" y="4161149"/>
                <a:ext cx="99720" cy="17640"/>
              </p14:xfrm>
            </p:contentPart>
          </mc:Choice>
          <mc:Fallback xmlns="">
            <p:pic>
              <p:nvPicPr>
                <p:cNvPr id="146" name="Ink 145">
                  <a:extLst>
                    <a:ext uri="{FF2B5EF4-FFF2-40B4-BE49-F238E27FC236}">
                      <a16:creationId xmlns:a16="http://schemas.microsoft.com/office/drawing/2014/main" id="{E781A578-4FED-4D1C-BA60-BFDBD1A7F188}"/>
                    </a:ext>
                  </a:extLst>
                </p:cNvPr>
                <p:cNvPicPr/>
                <p:nvPr/>
              </p:nvPicPr>
              <p:blipFill>
                <a:blip r:embed="rId227"/>
                <a:stretch>
                  <a:fillRect/>
                </a:stretch>
              </p:blipFill>
              <p:spPr>
                <a:xfrm>
                  <a:off x="7654691" y="4143509"/>
                  <a:ext cx="1353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7" name="Ink 146">
                  <a:extLst>
                    <a:ext uri="{FF2B5EF4-FFF2-40B4-BE49-F238E27FC236}">
                      <a16:creationId xmlns:a16="http://schemas.microsoft.com/office/drawing/2014/main" id="{D30C4CA2-E3A2-4FB3-AB40-D4F786B74DBB}"/>
                    </a:ext>
                  </a:extLst>
                </p14:cNvPr>
                <p14:cNvContentPartPr/>
                <p14:nvPr/>
              </p14:nvContentPartPr>
              <p14:xfrm>
                <a:off x="7678811" y="4215509"/>
                <a:ext cx="82800" cy="16920"/>
              </p14:xfrm>
            </p:contentPart>
          </mc:Choice>
          <mc:Fallback xmlns="">
            <p:pic>
              <p:nvPicPr>
                <p:cNvPr id="147" name="Ink 146">
                  <a:extLst>
                    <a:ext uri="{FF2B5EF4-FFF2-40B4-BE49-F238E27FC236}">
                      <a16:creationId xmlns:a16="http://schemas.microsoft.com/office/drawing/2014/main" id="{D30C4CA2-E3A2-4FB3-AB40-D4F786B74DBB}"/>
                    </a:ext>
                  </a:extLst>
                </p:cNvPr>
                <p:cNvPicPr/>
                <p:nvPr/>
              </p:nvPicPr>
              <p:blipFill>
                <a:blip r:embed="rId229"/>
                <a:stretch>
                  <a:fillRect/>
                </a:stretch>
              </p:blipFill>
              <p:spPr>
                <a:xfrm>
                  <a:off x="7661171" y="4197869"/>
                  <a:ext cx="1184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8" name="Ink 147">
                  <a:extLst>
                    <a:ext uri="{FF2B5EF4-FFF2-40B4-BE49-F238E27FC236}">
                      <a16:creationId xmlns:a16="http://schemas.microsoft.com/office/drawing/2014/main" id="{05EA71D4-1460-4499-95B6-5DB60396BEFF}"/>
                    </a:ext>
                  </a:extLst>
                </p14:cNvPr>
                <p14:cNvContentPartPr/>
                <p14:nvPr/>
              </p14:nvContentPartPr>
              <p14:xfrm>
                <a:off x="7912451" y="4186349"/>
                <a:ext cx="105840" cy="19440"/>
              </p14:xfrm>
            </p:contentPart>
          </mc:Choice>
          <mc:Fallback xmlns="">
            <p:pic>
              <p:nvPicPr>
                <p:cNvPr id="148" name="Ink 147">
                  <a:extLst>
                    <a:ext uri="{FF2B5EF4-FFF2-40B4-BE49-F238E27FC236}">
                      <a16:creationId xmlns:a16="http://schemas.microsoft.com/office/drawing/2014/main" id="{05EA71D4-1460-4499-95B6-5DB60396BEFF}"/>
                    </a:ext>
                  </a:extLst>
                </p:cNvPr>
                <p:cNvPicPr/>
                <p:nvPr/>
              </p:nvPicPr>
              <p:blipFill>
                <a:blip r:embed="rId231"/>
                <a:stretch>
                  <a:fillRect/>
                </a:stretch>
              </p:blipFill>
              <p:spPr>
                <a:xfrm>
                  <a:off x="7894451" y="4168709"/>
                  <a:ext cx="141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9" name="Ink 148">
                  <a:extLst>
                    <a:ext uri="{FF2B5EF4-FFF2-40B4-BE49-F238E27FC236}">
                      <a16:creationId xmlns:a16="http://schemas.microsoft.com/office/drawing/2014/main" id="{0E4FD67B-EEB1-4DFD-AE24-0857E02EDCB6}"/>
                    </a:ext>
                  </a:extLst>
                </p14:cNvPr>
                <p14:cNvContentPartPr/>
                <p14:nvPr/>
              </p14:nvContentPartPr>
              <p14:xfrm>
                <a:off x="8037731" y="4120469"/>
                <a:ext cx="135360" cy="197280"/>
              </p14:xfrm>
            </p:contentPart>
          </mc:Choice>
          <mc:Fallback xmlns="">
            <p:pic>
              <p:nvPicPr>
                <p:cNvPr id="149" name="Ink 148">
                  <a:extLst>
                    <a:ext uri="{FF2B5EF4-FFF2-40B4-BE49-F238E27FC236}">
                      <a16:creationId xmlns:a16="http://schemas.microsoft.com/office/drawing/2014/main" id="{0E4FD67B-EEB1-4DFD-AE24-0857E02EDCB6}"/>
                    </a:ext>
                  </a:extLst>
                </p:cNvPr>
                <p:cNvPicPr/>
                <p:nvPr/>
              </p:nvPicPr>
              <p:blipFill>
                <a:blip r:embed="rId233"/>
                <a:stretch>
                  <a:fillRect/>
                </a:stretch>
              </p:blipFill>
              <p:spPr>
                <a:xfrm>
                  <a:off x="8020091" y="4102469"/>
                  <a:ext cx="1710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0" name="Ink 149">
                  <a:extLst>
                    <a:ext uri="{FF2B5EF4-FFF2-40B4-BE49-F238E27FC236}">
                      <a16:creationId xmlns:a16="http://schemas.microsoft.com/office/drawing/2014/main" id="{8CFA8975-ED5B-4437-B573-B8EA9E067804}"/>
                    </a:ext>
                  </a:extLst>
                </p14:cNvPr>
                <p14:cNvContentPartPr/>
                <p14:nvPr/>
              </p14:nvContentPartPr>
              <p14:xfrm>
                <a:off x="8246891" y="4100309"/>
                <a:ext cx="88560" cy="201240"/>
              </p14:xfrm>
            </p:contentPart>
          </mc:Choice>
          <mc:Fallback xmlns="">
            <p:pic>
              <p:nvPicPr>
                <p:cNvPr id="150" name="Ink 149">
                  <a:extLst>
                    <a:ext uri="{FF2B5EF4-FFF2-40B4-BE49-F238E27FC236}">
                      <a16:creationId xmlns:a16="http://schemas.microsoft.com/office/drawing/2014/main" id="{8CFA8975-ED5B-4437-B573-B8EA9E067804}"/>
                    </a:ext>
                  </a:extLst>
                </p:cNvPr>
                <p:cNvPicPr/>
                <p:nvPr/>
              </p:nvPicPr>
              <p:blipFill>
                <a:blip r:embed="rId235"/>
                <a:stretch>
                  <a:fillRect/>
                </a:stretch>
              </p:blipFill>
              <p:spPr>
                <a:xfrm>
                  <a:off x="8228891" y="4082669"/>
                  <a:ext cx="124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1" name="Ink 150">
                  <a:extLst>
                    <a:ext uri="{FF2B5EF4-FFF2-40B4-BE49-F238E27FC236}">
                      <a16:creationId xmlns:a16="http://schemas.microsoft.com/office/drawing/2014/main" id="{D0341C54-CF9B-40DF-A014-A260C055B369}"/>
                    </a:ext>
                  </a:extLst>
                </p14:cNvPr>
                <p14:cNvContentPartPr/>
                <p14:nvPr/>
              </p14:nvContentPartPr>
              <p14:xfrm>
                <a:off x="8387291" y="4103909"/>
                <a:ext cx="105120" cy="189360"/>
              </p14:xfrm>
            </p:contentPart>
          </mc:Choice>
          <mc:Fallback xmlns="">
            <p:pic>
              <p:nvPicPr>
                <p:cNvPr id="151" name="Ink 150">
                  <a:extLst>
                    <a:ext uri="{FF2B5EF4-FFF2-40B4-BE49-F238E27FC236}">
                      <a16:creationId xmlns:a16="http://schemas.microsoft.com/office/drawing/2014/main" id="{D0341C54-CF9B-40DF-A014-A260C055B369}"/>
                    </a:ext>
                  </a:extLst>
                </p:cNvPr>
                <p:cNvPicPr/>
                <p:nvPr/>
              </p:nvPicPr>
              <p:blipFill>
                <a:blip r:embed="rId237"/>
                <a:stretch>
                  <a:fillRect/>
                </a:stretch>
              </p:blipFill>
              <p:spPr>
                <a:xfrm>
                  <a:off x="8369651" y="4085909"/>
                  <a:ext cx="140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2" name="Ink 151">
                  <a:extLst>
                    <a:ext uri="{FF2B5EF4-FFF2-40B4-BE49-F238E27FC236}">
                      <a16:creationId xmlns:a16="http://schemas.microsoft.com/office/drawing/2014/main" id="{994F7970-0EFA-40B0-97FE-827C09E2D209}"/>
                    </a:ext>
                  </a:extLst>
                </p14:cNvPr>
                <p14:cNvContentPartPr/>
                <p14:nvPr/>
              </p14:nvContentPartPr>
              <p14:xfrm>
                <a:off x="8389811" y="4093109"/>
                <a:ext cx="172440" cy="41040"/>
              </p14:xfrm>
            </p:contentPart>
          </mc:Choice>
          <mc:Fallback xmlns="">
            <p:pic>
              <p:nvPicPr>
                <p:cNvPr id="152" name="Ink 151">
                  <a:extLst>
                    <a:ext uri="{FF2B5EF4-FFF2-40B4-BE49-F238E27FC236}">
                      <a16:creationId xmlns:a16="http://schemas.microsoft.com/office/drawing/2014/main" id="{994F7970-0EFA-40B0-97FE-827C09E2D209}"/>
                    </a:ext>
                  </a:extLst>
                </p:cNvPr>
                <p:cNvPicPr/>
                <p:nvPr/>
              </p:nvPicPr>
              <p:blipFill>
                <a:blip r:embed="rId239"/>
                <a:stretch>
                  <a:fillRect/>
                </a:stretch>
              </p:blipFill>
              <p:spPr>
                <a:xfrm>
                  <a:off x="8372171" y="4075109"/>
                  <a:ext cx="20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Ink 153">
                  <a:extLst>
                    <a:ext uri="{FF2B5EF4-FFF2-40B4-BE49-F238E27FC236}">
                      <a16:creationId xmlns:a16="http://schemas.microsoft.com/office/drawing/2014/main" id="{161A9BA2-C4B4-43DD-BF5A-8086D63296EC}"/>
                    </a:ext>
                  </a:extLst>
                </p14:cNvPr>
                <p14:cNvContentPartPr/>
                <p14:nvPr/>
              </p14:nvContentPartPr>
              <p14:xfrm>
                <a:off x="8625971" y="4337549"/>
                <a:ext cx="9000" cy="14040"/>
              </p14:xfrm>
            </p:contentPart>
          </mc:Choice>
          <mc:Fallback xmlns="">
            <p:pic>
              <p:nvPicPr>
                <p:cNvPr id="154" name="Ink 153">
                  <a:extLst>
                    <a:ext uri="{FF2B5EF4-FFF2-40B4-BE49-F238E27FC236}">
                      <a16:creationId xmlns:a16="http://schemas.microsoft.com/office/drawing/2014/main" id="{161A9BA2-C4B4-43DD-BF5A-8086D63296EC}"/>
                    </a:ext>
                  </a:extLst>
                </p:cNvPr>
                <p:cNvPicPr/>
                <p:nvPr/>
              </p:nvPicPr>
              <p:blipFill>
                <a:blip r:embed="rId241"/>
                <a:stretch>
                  <a:fillRect/>
                </a:stretch>
              </p:blipFill>
              <p:spPr>
                <a:xfrm>
                  <a:off x="8608331" y="4319909"/>
                  <a:ext cx="446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Ink 154">
                  <a:extLst>
                    <a:ext uri="{FF2B5EF4-FFF2-40B4-BE49-F238E27FC236}">
                      <a16:creationId xmlns:a16="http://schemas.microsoft.com/office/drawing/2014/main" id="{93EA212F-6D2A-40F4-AA4D-A7EAEA8B6883}"/>
                    </a:ext>
                  </a:extLst>
                </p14:cNvPr>
                <p14:cNvContentPartPr/>
                <p14:nvPr/>
              </p14:nvContentPartPr>
              <p14:xfrm>
                <a:off x="8730011" y="4128029"/>
                <a:ext cx="95400" cy="211320"/>
              </p14:xfrm>
            </p:contentPart>
          </mc:Choice>
          <mc:Fallback xmlns="">
            <p:pic>
              <p:nvPicPr>
                <p:cNvPr id="155" name="Ink 154">
                  <a:extLst>
                    <a:ext uri="{FF2B5EF4-FFF2-40B4-BE49-F238E27FC236}">
                      <a16:creationId xmlns:a16="http://schemas.microsoft.com/office/drawing/2014/main" id="{93EA212F-6D2A-40F4-AA4D-A7EAEA8B6883}"/>
                    </a:ext>
                  </a:extLst>
                </p:cNvPr>
                <p:cNvPicPr/>
                <p:nvPr/>
              </p:nvPicPr>
              <p:blipFill>
                <a:blip r:embed="rId243"/>
                <a:stretch>
                  <a:fillRect/>
                </a:stretch>
              </p:blipFill>
              <p:spPr>
                <a:xfrm>
                  <a:off x="8712011" y="4110029"/>
                  <a:ext cx="131040" cy="246960"/>
                </a:xfrm>
                <a:prstGeom prst="rect">
                  <a:avLst/>
                </a:prstGeom>
              </p:spPr>
            </p:pic>
          </mc:Fallback>
        </mc:AlternateContent>
      </p:grpSp>
      <p:grpSp>
        <p:nvGrpSpPr>
          <p:cNvPr id="160" name="Group 159">
            <a:extLst>
              <a:ext uri="{FF2B5EF4-FFF2-40B4-BE49-F238E27FC236}">
                <a16:creationId xmlns:a16="http://schemas.microsoft.com/office/drawing/2014/main" id="{A12AF590-B2EC-44CD-AF29-1C4C6139C79F}"/>
              </a:ext>
            </a:extLst>
          </p:cNvPr>
          <p:cNvGrpSpPr/>
          <p:nvPr/>
        </p:nvGrpSpPr>
        <p:grpSpPr>
          <a:xfrm>
            <a:off x="397451" y="1475189"/>
            <a:ext cx="222120" cy="514080"/>
            <a:chOff x="397451" y="1475189"/>
            <a:chExt cx="222120" cy="514080"/>
          </a:xfrm>
        </p:grpSpPr>
        <mc:AlternateContent xmlns:mc="http://schemas.openxmlformats.org/markup-compatibility/2006" xmlns:p14="http://schemas.microsoft.com/office/powerpoint/2010/main">
          <mc:Choice Requires="p14">
            <p:contentPart p14:bwMode="auto" r:id="rId244">
              <p14:nvContentPartPr>
                <p14:cNvPr id="157" name="Ink 156">
                  <a:extLst>
                    <a:ext uri="{FF2B5EF4-FFF2-40B4-BE49-F238E27FC236}">
                      <a16:creationId xmlns:a16="http://schemas.microsoft.com/office/drawing/2014/main" id="{BAF7016E-2796-416F-A35C-A62F747FD100}"/>
                    </a:ext>
                  </a:extLst>
                </p14:cNvPr>
                <p14:cNvContentPartPr/>
                <p14:nvPr/>
              </p14:nvContentPartPr>
              <p14:xfrm>
                <a:off x="397451" y="1475189"/>
                <a:ext cx="140040" cy="478440"/>
              </p14:xfrm>
            </p:contentPart>
          </mc:Choice>
          <mc:Fallback xmlns="">
            <p:pic>
              <p:nvPicPr>
                <p:cNvPr id="157" name="Ink 156">
                  <a:extLst>
                    <a:ext uri="{FF2B5EF4-FFF2-40B4-BE49-F238E27FC236}">
                      <a16:creationId xmlns:a16="http://schemas.microsoft.com/office/drawing/2014/main" id="{BAF7016E-2796-416F-A35C-A62F747FD100}"/>
                    </a:ext>
                  </a:extLst>
                </p:cNvPr>
                <p:cNvPicPr/>
                <p:nvPr/>
              </p:nvPicPr>
              <p:blipFill>
                <a:blip r:embed="rId245"/>
                <a:stretch>
                  <a:fillRect/>
                </a:stretch>
              </p:blipFill>
              <p:spPr>
                <a:xfrm>
                  <a:off x="361451" y="1439549"/>
                  <a:ext cx="2116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Ink 157">
                  <a:extLst>
                    <a:ext uri="{FF2B5EF4-FFF2-40B4-BE49-F238E27FC236}">
                      <a16:creationId xmlns:a16="http://schemas.microsoft.com/office/drawing/2014/main" id="{2831BF13-4115-4A68-B1F0-62F4B4A003A3}"/>
                    </a:ext>
                  </a:extLst>
                </p14:cNvPr>
                <p14:cNvContentPartPr/>
                <p14:nvPr/>
              </p14:nvContentPartPr>
              <p14:xfrm>
                <a:off x="543971" y="1795949"/>
                <a:ext cx="75600" cy="140400"/>
              </p14:xfrm>
            </p:contentPart>
          </mc:Choice>
          <mc:Fallback xmlns="">
            <p:pic>
              <p:nvPicPr>
                <p:cNvPr id="158" name="Ink 157">
                  <a:extLst>
                    <a:ext uri="{FF2B5EF4-FFF2-40B4-BE49-F238E27FC236}">
                      <a16:creationId xmlns:a16="http://schemas.microsoft.com/office/drawing/2014/main" id="{2831BF13-4115-4A68-B1F0-62F4B4A003A3}"/>
                    </a:ext>
                  </a:extLst>
                </p:cNvPr>
                <p:cNvPicPr/>
                <p:nvPr/>
              </p:nvPicPr>
              <p:blipFill>
                <a:blip r:embed="rId247"/>
                <a:stretch>
                  <a:fillRect/>
                </a:stretch>
              </p:blipFill>
              <p:spPr>
                <a:xfrm>
                  <a:off x="508331" y="1759949"/>
                  <a:ext cx="147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Ink 158">
                  <a:extLst>
                    <a:ext uri="{FF2B5EF4-FFF2-40B4-BE49-F238E27FC236}">
                      <a16:creationId xmlns:a16="http://schemas.microsoft.com/office/drawing/2014/main" id="{D0387C7B-24AF-4560-B4EC-BF2F880110C9}"/>
                    </a:ext>
                  </a:extLst>
                </p14:cNvPr>
                <p14:cNvContentPartPr/>
                <p14:nvPr/>
              </p14:nvContentPartPr>
              <p14:xfrm>
                <a:off x="443171" y="1889189"/>
                <a:ext cx="146160" cy="100080"/>
              </p14:xfrm>
            </p:contentPart>
          </mc:Choice>
          <mc:Fallback xmlns="">
            <p:pic>
              <p:nvPicPr>
                <p:cNvPr id="159" name="Ink 158">
                  <a:extLst>
                    <a:ext uri="{FF2B5EF4-FFF2-40B4-BE49-F238E27FC236}">
                      <a16:creationId xmlns:a16="http://schemas.microsoft.com/office/drawing/2014/main" id="{D0387C7B-24AF-4560-B4EC-BF2F880110C9}"/>
                    </a:ext>
                  </a:extLst>
                </p:cNvPr>
                <p:cNvPicPr/>
                <p:nvPr/>
              </p:nvPicPr>
              <p:blipFill>
                <a:blip r:embed="rId249"/>
                <a:stretch>
                  <a:fillRect/>
                </a:stretch>
              </p:blipFill>
              <p:spPr>
                <a:xfrm>
                  <a:off x="407171" y="1853549"/>
                  <a:ext cx="217800" cy="171720"/>
                </a:xfrm>
                <a:prstGeom prst="rect">
                  <a:avLst/>
                </a:prstGeom>
              </p:spPr>
            </p:pic>
          </mc:Fallback>
        </mc:AlternateContent>
      </p:grpSp>
      <p:grpSp>
        <p:nvGrpSpPr>
          <p:cNvPr id="164" name="Group 163">
            <a:extLst>
              <a:ext uri="{FF2B5EF4-FFF2-40B4-BE49-F238E27FC236}">
                <a16:creationId xmlns:a16="http://schemas.microsoft.com/office/drawing/2014/main" id="{1956B964-7E69-4292-B365-AF80D4D3DE79}"/>
              </a:ext>
            </a:extLst>
          </p:cNvPr>
          <p:cNvGrpSpPr/>
          <p:nvPr/>
        </p:nvGrpSpPr>
        <p:grpSpPr>
          <a:xfrm>
            <a:off x="208451" y="1403189"/>
            <a:ext cx="117720" cy="195120"/>
            <a:chOff x="208451" y="1403189"/>
            <a:chExt cx="117720" cy="195120"/>
          </a:xfrm>
        </p:grpSpPr>
        <mc:AlternateContent xmlns:mc="http://schemas.openxmlformats.org/markup-compatibility/2006" xmlns:p14="http://schemas.microsoft.com/office/powerpoint/2010/main">
          <mc:Choice Requires="p14">
            <p:contentPart p14:bwMode="auto" r:id="rId250">
              <p14:nvContentPartPr>
                <p14:cNvPr id="161" name="Ink 160">
                  <a:extLst>
                    <a:ext uri="{FF2B5EF4-FFF2-40B4-BE49-F238E27FC236}">
                      <a16:creationId xmlns:a16="http://schemas.microsoft.com/office/drawing/2014/main" id="{2E61033A-2730-4031-9345-614E6AC212D4}"/>
                    </a:ext>
                  </a:extLst>
                </p14:cNvPr>
                <p14:cNvContentPartPr/>
                <p14:nvPr/>
              </p14:nvContentPartPr>
              <p14:xfrm>
                <a:off x="230411" y="1478789"/>
                <a:ext cx="42120" cy="119520"/>
              </p14:xfrm>
            </p:contentPart>
          </mc:Choice>
          <mc:Fallback xmlns="">
            <p:pic>
              <p:nvPicPr>
                <p:cNvPr id="161" name="Ink 160">
                  <a:extLst>
                    <a:ext uri="{FF2B5EF4-FFF2-40B4-BE49-F238E27FC236}">
                      <a16:creationId xmlns:a16="http://schemas.microsoft.com/office/drawing/2014/main" id="{2E61033A-2730-4031-9345-614E6AC212D4}"/>
                    </a:ext>
                  </a:extLst>
                </p:cNvPr>
                <p:cNvPicPr/>
                <p:nvPr/>
              </p:nvPicPr>
              <p:blipFill>
                <a:blip r:embed="rId251"/>
                <a:stretch>
                  <a:fillRect/>
                </a:stretch>
              </p:blipFill>
              <p:spPr>
                <a:xfrm>
                  <a:off x="194411" y="1442789"/>
                  <a:ext cx="1137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Ink 161">
                  <a:extLst>
                    <a:ext uri="{FF2B5EF4-FFF2-40B4-BE49-F238E27FC236}">
                      <a16:creationId xmlns:a16="http://schemas.microsoft.com/office/drawing/2014/main" id="{D0DA3282-6E89-460C-AF3C-576A323AFBEF}"/>
                    </a:ext>
                  </a:extLst>
                </p14:cNvPr>
                <p14:cNvContentPartPr/>
                <p14:nvPr/>
              </p14:nvContentPartPr>
              <p14:xfrm>
                <a:off x="208451" y="1403189"/>
                <a:ext cx="117720" cy="92520"/>
              </p14:xfrm>
            </p:contentPart>
          </mc:Choice>
          <mc:Fallback xmlns="">
            <p:pic>
              <p:nvPicPr>
                <p:cNvPr id="162" name="Ink 161">
                  <a:extLst>
                    <a:ext uri="{FF2B5EF4-FFF2-40B4-BE49-F238E27FC236}">
                      <a16:creationId xmlns:a16="http://schemas.microsoft.com/office/drawing/2014/main" id="{D0DA3282-6E89-460C-AF3C-576A323AFBEF}"/>
                    </a:ext>
                  </a:extLst>
                </p:cNvPr>
                <p:cNvPicPr/>
                <p:nvPr/>
              </p:nvPicPr>
              <p:blipFill>
                <a:blip r:embed="rId253"/>
                <a:stretch>
                  <a:fillRect/>
                </a:stretch>
              </p:blipFill>
              <p:spPr>
                <a:xfrm>
                  <a:off x="172811" y="1367189"/>
                  <a:ext cx="189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Ink 162">
                  <a:extLst>
                    <a:ext uri="{FF2B5EF4-FFF2-40B4-BE49-F238E27FC236}">
                      <a16:creationId xmlns:a16="http://schemas.microsoft.com/office/drawing/2014/main" id="{25363911-6C6B-4E4A-A9CD-D894E9A491B1}"/>
                    </a:ext>
                  </a:extLst>
                </p14:cNvPr>
                <p14:cNvContentPartPr/>
                <p14:nvPr/>
              </p14:nvContentPartPr>
              <p14:xfrm>
                <a:off x="239411" y="1527029"/>
                <a:ext cx="56520" cy="19800"/>
              </p14:xfrm>
            </p:contentPart>
          </mc:Choice>
          <mc:Fallback xmlns="">
            <p:pic>
              <p:nvPicPr>
                <p:cNvPr id="163" name="Ink 162">
                  <a:extLst>
                    <a:ext uri="{FF2B5EF4-FFF2-40B4-BE49-F238E27FC236}">
                      <a16:creationId xmlns:a16="http://schemas.microsoft.com/office/drawing/2014/main" id="{25363911-6C6B-4E4A-A9CD-D894E9A491B1}"/>
                    </a:ext>
                  </a:extLst>
                </p:cNvPr>
                <p:cNvPicPr/>
                <p:nvPr/>
              </p:nvPicPr>
              <p:blipFill>
                <a:blip r:embed="rId255"/>
                <a:stretch>
                  <a:fillRect/>
                </a:stretch>
              </p:blipFill>
              <p:spPr>
                <a:xfrm>
                  <a:off x="203771" y="1491029"/>
                  <a:ext cx="128160" cy="91440"/>
                </a:xfrm>
                <a:prstGeom prst="rect">
                  <a:avLst/>
                </a:prstGeom>
              </p:spPr>
            </p:pic>
          </mc:Fallback>
        </mc:AlternateContent>
      </p:grpSp>
      <p:grpSp>
        <p:nvGrpSpPr>
          <p:cNvPr id="173" name="Group 172">
            <a:extLst>
              <a:ext uri="{FF2B5EF4-FFF2-40B4-BE49-F238E27FC236}">
                <a16:creationId xmlns:a16="http://schemas.microsoft.com/office/drawing/2014/main" id="{B7BA64CC-834D-4B81-B6D1-0619CF623D3E}"/>
              </a:ext>
            </a:extLst>
          </p:cNvPr>
          <p:cNvGrpSpPr/>
          <p:nvPr/>
        </p:nvGrpSpPr>
        <p:grpSpPr>
          <a:xfrm>
            <a:off x="811091" y="1818269"/>
            <a:ext cx="1014840" cy="254520"/>
            <a:chOff x="811091" y="1818269"/>
            <a:chExt cx="1014840" cy="254520"/>
          </a:xfrm>
        </p:grpSpPr>
        <mc:AlternateContent xmlns:mc="http://schemas.openxmlformats.org/markup-compatibility/2006" xmlns:p14="http://schemas.microsoft.com/office/powerpoint/2010/main">
          <mc:Choice Requires="p14">
            <p:contentPart p14:bwMode="auto" r:id="rId256">
              <p14:nvContentPartPr>
                <p14:cNvPr id="165" name="Ink 164">
                  <a:extLst>
                    <a:ext uri="{FF2B5EF4-FFF2-40B4-BE49-F238E27FC236}">
                      <a16:creationId xmlns:a16="http://schemas.microsoft.com/office/drawing/2014/main" id="{263CB238-939E-4C8A-870A-9001CB269008}"/>
                    </a:ext>
                  </a:extLst>
                </p14:cNvPr>
                <p14:cNvContentPartPr/>
                <p14:nvPr/>
              </p14:nvContentPartPr>
              <p14:xfrm>
                <a:off x="811091" y="1845269"/>
                <a:ext cx="43920" cy="212400"/>
              </p14:xfrm>
            </p:contentPart>
          </mc:Choice>
          <mc:Fallback xmlns="">
            <p:pic>
              <p:nvPicPr>
                <p:cNvPr id="165" name="Ink 164">
                  <a:extLst>
                    <a:ext uri="{FF2B5EF4-FFF2-40B4-BE49-F238E27FC236}">
                      <a16:creationId xmlns:a16="http://schemas.microsoft.com/office/drawing/2014/main" id="{263CB238-939E-4C8A-870A-9001CB269008}"/>
                    </a:ext>
                  </a:extLst>
                </p:cNvPr>
                <p:cNvPicPr/>
                <p:nvPr/>
              </p:nvPicPr>
              <p:blipFill>
                <a:blip r:embed="rId257"/>
                <a:stretch>
                  <a:fillRect/>
                </a:stretch>
              </p:blipFill>
              <p:spPr>
                <a:xfrm>
                  <a:off x="775451" y="1809629"/>
                  <a:ext cx="11556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6" name="Ink 165">
                  <a:extLst>
                    <a:ext uri="{FF2B5EF4-FFF2-40B4-BE49-F238E27FC236}">
                      <a16:creationId xmlns:a16="http://schemas.microsoft.com/office/drawing/2014/main" id="{2DB96E05-F51B-4832-85E8-C5646FDDB9B5}"/>
                    </a:ext>
                  </a:extLst>
                </p14:cNvPr>
                <p14:cNvContentPartPr/>
                <p14:nvPr/>
              </p14:nvContentPartPr>
              <p14:xfrm>
                <a:off x="866171" y="1818269"/>
                <a:ext cx="72720" cy="214200"/>
              </p14:xfrm>
            </p:contentPart>
          </mc:Choice>
          <mc:Fallback xmlns="">
            <p:pic>
              <p:nvPicPr>
                <p:cNvPr id="166" name="Ink 165">
                  <a:extLst>
                    <a:ext uri="{FF2B5EF4-FFF2-40B4-BE49-F238E27FC236}">
                      <a16:creationId xmlns:a16="http://schemas.microsoft.com/office/drawing/2014/main" id="{2DB96E05-F51B-4832-85E8-C5646FDDB9B5}"/>
                    </a:ext>
                  </a:extLst>
                </p:cNvPr>
                <p:cNvPicPr/>
                <p:nvPr/>
              </p:nvPicPr>
              <p:blipFill>
                <a:blip r:embed="rId259"/>
                <a:stretch>
                  <a:fillRect/>
                </a:stretch>
              </p:blipFill>
              <p:spPr>
                <a:xfrm>
                  <a:off x="830531" y="1782269"/>
                  <a:ext cx="144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7" name="Ink 166">
                  <a:extLst>
                    <a:ext uri="{FF2B5EF4-FFF2-40B4-BE49-F238E27FC236}">
                      <a16:creationId xmlns:a16="http://schemas.microsoft.com/office/drawing/2014/main" id="{B8194ED0-DF18-4838-A63F-28D907D88F20}"/>
                    </a:ext>
                  </a:extLst>
                </p14:cNvPr>
                <p14:cNvContentPartPr/>
                <p14:nvPr/>
              </p14:nvContentPartPr>
              <p14:xfrm>
                <a:off x="867971" y="1939229"/>
                <a:ext cx="117720" cy="58320"/>
              </p14:xfrm>
            </p:contentPart>
          </mc:Choice>
          <mc:Fallback xmlns="">
            <p:pic>
              <p:nvPicPr>
                <p:cNvPr id="167" name="Ink 166">
                  <a:extLst>
                    <a:ext uri="{FF2B5EF4-FFF2-40B4-BE49-F238E27FC236}">
                      <a16:creationId xmlns:a16="http://schemas.microsoft.com/office/drawing/2014/main" id="{B8194ED0-DF18-4838-A63F-28D907D88F20}"/>
                    </a:ext>
                  </a:extLst>
                </p:cNvPr>
                <p:cNvPicPr/>
                <p:nvPr/>
              </p:nvPicPr>
              <p:blipFill>
                <a:blip r:embed="rId261"/>
                <a:stretch>
                  <a:fillRect/>
                </a:stretch>
              </p:blipFill>
              <p:spPr>
                <a:xfrm>
                  <a:off x="831971" y="1903229"/>
                  <a:ext cx="189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8" name="Ink 167">
                  <a:extLst>
                    <a:ext uri="{FF2B5EF4-FFF2-40B4-BE49-F238E27FC236}">
                      <a16:creationId xmlns:a16="http://schemas.microsoft.com/office/drawing/2014/main" id="{FFA0D1A6-49CC-4DF8-88F6-6692A7F04574}"/>
                    </a:ext>
                  </a:extLst>
                </p14:cNvPr>
                <p14:cNvContentPartPr/>
                <p14:nvPr/>
              </p14:nvContentPartPr>
              <p14:xfrm>
                <a:off x="1022771" y="1956149"/>
                <a:ext cx="211320" cy="116640"/>
              </p14:xfrm>
            </p:contentPart>
          </mc:Choice>
          <mc:Fallback xmlns="">
            <p:pic>
              <p:nvPicPr>
                <p:cNvPr id="168" name="Ink 167">
                  <a:extLst>
                    <a:ext uri="{FF2B5EF4-FFF2-40B4-BE49-F238E27FC236}">
                      <a16:creationId xmlns:a16="http://schemas.microsoft.com/office/drawing/2014/main" id="{FFA0D1A6-49CC-4DF8-88F6-6692A7F04574}"/>
                    </a:ext>
                  </a:extLst>
                </p:cNvPr>
                <p:cNvPicPr/>
                <p:nvPr/>
              </p:nvPicPr>
              <p:blipFill>
                <a:blip r:embed="rId263"/>
                <a:stretch>
                  <a:fillRect/>
                </a:stretch>
              </p:blipFill>
              <p:spPr>
                <a:xfrm>
                  <a:off x="986771" y="1920509"/>
                  <a:ext cx="282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9" name="Ink 168">
                  <a:extLst>
                    <a:ext uri="{FF2B5EF4-FFF2-40B4-BE49-F238E27FC236}">
                      <a16:creationId xmlns:a16="http://schemas.microsoft.com/office/drawing/2014/main" id="{9ADFA168-A682-4F80-AE68-8F3A354FE7AE}"/>
                    </a:ext>
                  </a:extLst>
                </p14:cNvPr>
                <p14:cNvContentPartPr/>
                <p14:nvPr/>
              </p14:nvContentPartPr>
              <p14:xfrm>
                <a:off x="1359371" y="1860389"/>
                <a:ext cx="128880" cy="168840"/>
              </p14:xfrm>
            </p:contentPart>
          </mc:Choice>
          <mc:Fallback xmlns="">
            <p:pic>
              <p:nvPicPr>
                <p:cNvPr id="169" name="Ink 168">
                  <a:extLst>
                    <a:ext uri="{FF2B5EF4-FFF2-40B4-BE49-F238E27FC236}">
                      <a16:creationId xmlns:a16="http://schemas.microsoft.com/office/drawing/2014/main" id="{9ADFA168-A682-4F80-AE68-8F3A354FE7AE}"/>
                    </a:ext>
                  </a:extLst>
                </p:cNvPr>
                <p:cNvPicPr/>
                <p:nvPr/>
              </p:nvPicPr>
              <p:blipFill>
                <a:blip r:embed="rId265"/>
                <a:stretch>
                  <a:fillRect/>
                </a:stretch>
              </p:blipFill>
              <p:spPr>
                <a:xfrm>
                  <a:off x="1323731" y="1824389"/>
                  <a:ext cx="2005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1" name="Ink 170">
                  <a:extLst>
                    <a:ext uri="{FF2B5EF4-FFF2-40B4-BE49-F238E27FC236}">
                      <a16:creationId xmlns:a16="http://schemas.microsoft.com/office/drawing/2014/main" id="{7D8C0DFC-1E4F-4A47-8BB4-E368F998A443}"/>
                    </a:ext>
                  </a:extLst>
                </p14:cNvPr>
                <p14:cNvContentPartPr/>
                <p14:nvPr/>
              </p14:nvContentPartPr>
              <p14:xfrm>
                <a:off x="1731971" y="1869029"/>
                <a:ext cx="15120" cy="168480"/>
              </p14:xfrm>
            </p:contentPart>
          </mc:Choice>
          <mc:Fallback xmlns="">
            <p:pic>
              <p:nvPicPr>
                <p:cNvPr id="171" name="Ink 170">
                  <a:extLst>
                    <a:ext uri="{FF2B5EF4-FFF2-40B4-BE49-F238E27FC236}">
                      <a16:creationId xmlns:a16="http://schemas.microsoft.com/office/drawing/2014/main" id="{7D8C0DFC-1E4F-4A47-8BB4-E368F998A443}"/>
                    </a:ext>
                  </a:extLst>
                </p:cNvPr>
                <p:cNvPicPr/>
                <p:nvPr/>
              </p:nvPicPr>
              <p:blipFill>
                <a:blip r:embed="rId267"/>
                <a:stretch>
                  <a:fillRect/>
                </a:stretch>
              </p:blipFill>
              <p:spPr>
                <a:xfrm>
                  <a:off x="1695971" y="1833389"/>
                  <a:ext cx="867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2" name="Ink 171">
                  <a:extLst>
                    <a:ext uri="{FF2B5EF4-FFF2-40B4-BE49-F238E27FC236}">
                      <a16:creationId xmlns:a16="http://schemas.microsoft.com/office/drawing/2014/main" id="{317CFC44-DFF4-4F39-8E58-F29DA21C1040}"/>
                    </a:ext>
                  </a:extLst>
                </p14:cNvPr>
                <p14:cNvContentPartPr/>
                <p14:nvPr/>
              </p14:nvContentPartPr>
              <p14:xfrm>
                <a:off x="1677611" y="1979909"/>
                <a:ext cx="148320" cy="33480"/>
              </p14:xfrm>
            </p:contentPart>
          </mc:Choice>
          <mc:Fallback xmlns="">
            <p:pic>
              <p:nvPicPr>
                <p:cNvPr id="172" name="Ink 171">
                  <a:extLst>
                    <a:ext uri="{FF2B5EF4-FFF2-40B4-BE49-F238E27FC236}">
                      <a16:creationId xmlns:a16="http://schemas.microsoft.com/office/drawing/2014/main" id="{317CFC44-DFF4-4F39-8E58-F29DA21C1040}"/>
                    </a:ext>
                  </a:extLst>
                </p:cNvPr>
                <p:cNvPicPr/>
                <p:nvPr/>
              </p:nvPicPr>
              <p:blipFill>
                <a:blip r:embed="rId269"/>
                <a:stretch>
                  <a:fillRect/>
                </a:stretch>
              </p:blipFill>
              <p:spPr>
                <a:xfrm>
                  <a:off x="1641611" y="1943909"/>
                  <a:ext cx="219960" cy="105120"/>
                </a:xfrm>
                <a:prstGeom prst="rect">
                  <a:avLst/>
                </a:prstGeom>
              </p:spPr>
            </p:pic>
          </mc:Fallback>
        </mc:AlternateContent>
      </p:grpSp>
      <p:grpSp>
        <p:nvGrpSpPr>
          <p:cNvPr id="178" name="Group 177">
            <a:extLst>
              <a:ext uri="{FF2B5EF4-FFF2-40B4-BE49-F238E27FC236}">
                <a16:creationId xmlns:a16="http://schemas.microsoft.com/office/drawing/2014/main" id="{6C87F69A-4D95-42B1-86C0-A1526DFE6CA7}"/>
              </a:ext>
            </a:extLst>
          </p:cNvPr>
          <p:cNvGrpSpPr/>
          <p:nvPr/>
        </p:nvGrpSpPr>
        <p:grpSpPr>
          <a:xfrm>
            <a:off x="2056331" y="1798829"/>
            <a:ext cx="776880" cy="256320"/>
            <a:chOff x="2056331" y="1798829"/>
            <a:chExt cx="776880" cy="256320"/>
          </a:xfrm>
        </p:grpSpPr>
        <mc:AlternateContent xmlns:mc="http://schemas.openxmlformats.org/markup-compatibility/2006" xmlns:p14="http://schemas.microsoft.com/office/powerpoint/2010/main">
          <mc:Choice Requires="p14">
            <p:contentPart p14:bwMode="auto" r:id="rId270">
              <p14:nvContentPartPr>
                <p14:cNvPr id="174" name="Ink 173">
                  <a:extLst>
                    <a:ext uri="{FF2B5EF4-FFF2-40B4-BE49-F238E27FC236}">
                      <a16:creationId xmlns:a16="http://schemas.microsoft.com/office/drawing/2014/main" id="{104EEC00-D139-4916-8F1E-0A13D155101F}"/>
                    </a:ext>
                  </a:extLst>
                </p14:cNvPr>
                <p14:cNvContentPartPr/>
                <p14:nvPr/>
              </p14:nvContentPartPr>
              <p14:xfrm>
                <a:off x="2056331" y="1839149"/>
                <a:ext cx="187200" cy="195120"/>
              </p14:xfrm>
            </p:contentPart>
          </mc:Choice>
          <mc:Fallback xmlns="">
            <p:pic>
              <p:nvPicPr>
                <p:cNvPr id="174" name="Ink 173">
                  <a:extLst>
                    <a:ext uri="{FF2B5EF4-FFF2-40B4-BE49-F238E27FC236}">
                      <a16:creationId xmlns:a16="http://schemas.microsoft.com/office/drawing/2014/main" id="{104EEC00-D139-4916-8F1E-0A13D155101F}"/>
                    </a:ext>
                  </a:extLst>
                </p:cNvPr>
                <p:cNvPicPr/>
                <p:nvPr/>
              </p:nvPicPr>
              <p:blipFill>
                <a:blip r:embed="rId271"/>
                <a:stretch>
                  <a:fillRect/>
                </a:stretch>
              </p:blipFill>
              <p:spPr>
                <a:xfrm>
                  <a:off x="2020691" y="1803509"/>
                  <a:ext cx="258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5" name="Ink 174">
                  <a:extLst>
                    <a:ext uri="{FF2B5EF4-FFF2-40B4-BE49-F238E27FC236}">
                      <a16:creationId xmlns:a16="http://schemas.microsoft.com/office/drawing/2014/main" id="{AC3C6F2F-DF78-4BBC-9A45-DF1D31C8BB1B}"/>
                    </a:ext>
                  </a:extLst>
                </p14:cNvPr>
                <p14:cNvContentPartPr/>
                <p14:nvPr/>
              </p14:nvContentPartPr>
              <p14:xfrm>
                <a:off x="2305811" y="1829429"/>
                <a:ext cx="163080" cy="165600"/>
              </p14:xfrm>
            </p:contentPart>
          </mc:Choice>
          <mc:Fallback xmlns="">
            <p:pic>
              <p:nvPicPr>
                <p:cNvPr id="175" name="Ink 174">
                  <a:extLst>
                    <a:ext uri="{FF2B5EF4-FFF2-40B4-BE49-F238E27FC236}">
                      <a16:creationId xmlns:a16="http://schemas.microsoft.com/office/drawing/2014/main" id="{AC3C6F2F-DF78-4BBC-9A45-DF1D31C8BB1B}"/>
                    </a:ext>
                  </a:extLst>
                </p:cNvPr>
                <p:cNvPicPr/>
                <p:nvPr/>
              </p:nvPicPr>
              <p:blipFill>
                <a:blip r:embed="rId273"/>
                <a:stretch>
                  <a:fillRect/>
                </a:stretch>
              </p:blipFill>
              <p:spPr>
                <a:xfrm>
                  <a:off x="2270171" y="1793429"/>
                  <a:ext cx="234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6" name="Ink 175">
                  <a:extLst>
                    <a:ext uri="{FF2B5EF4-FFF2-40B4-BE49-F238E27FC236}">
                      <a16:creationId xmlns:a16="http://schemas.microsoft.com/office/drawing/2014/main" id="{5A840625-B388-4E49-BFB4-786E737ACAA6}"/>
                    </a:ext>
                  </a:extLst>
                </p14:cNvPr>
                <p14:cNvContentPartPr/>
                <p14:nvPr/>
              </p14:nvContentPartPr>
              <p14:xfrm>
                <a:off x="2464571" y="1798829"/>
                <a:ext cx="119160" cy="183600"/>
              </p14:xfrm>
            </p:contentPart>
          </mc:Choice>
          <mc:Fallback xmlns="">
            <p:pic>
              <p:nvPicPr>
                <p:cNvPr id="176" name="Ink 175">
                  <a:extLst>
                    <a:ext uri="{FF2B5EF4-FFF2-40B4-BE49-F238E27FC236}">
                      <a16:creationId xmlns:a16="http://schemas.microsoft.com/office/drawing/2014/main" id="{5A840625-B388-4E49-BFB4-786E737ACAA6}"/>
                    </a:ext>
                  </a:extLst>
                </p:cNvPr>
                <p:cNvPicPr/>
                <p:nvPr/>
              </p:nvPicPr>
              <p:blipFill>
                <a:blip r:embed="rId275"/>
                <a:stretch>
                  <a:fillRect/>
                </a:stretch>
              </p:blipFill>
              <p:spPr>
                <a:xfrm>
                  <a:off x="2428571" y="1762829"/>
                  <a:ext cx="190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7" name="Ink 176">
                  <a:extLst>
                    <a:ext uri="{FF2B5EF4-FFF2-40B4-BE49-F238E27FC236}">
                      <a16:creationId xmlns:a16="http://schemas.microsoft.com/office/drawing/2014/main" id="{E17EF171-6FD2-40DB-A1FB-F46B42F93696}"/>
                    </a:ext>
                  </a:extLst>
                </p14:cNvPr>
                <p14:cNvContentPartPr/>
                <p14:nvPr/>
              </p14:nvContentPartPr>
              <p14:xfrm>
                <a:off x="2672651" y="1931669"/>
                <a:ext cx="160560" cy="123480"/>
              </p14:xfrm>
            </p:contentPart>
          </mc:Choice>
          <mc:Fallback xmlns="">
            <p:pic>
              <p:nvPicPr>
                <p:cNvPr id="177" name="Ink 176">
                  <a:extLst>
                    <a:ext uri="{FF2B5EF4-FFF2-40B4-BE49-F238E27FC236}">
                      <a16:creationId xmlns:a16="http://schemas.microsoft.com/office/drawing/2014/main" id="{E17EF171-6FD2-40DB-A1FB-F46B42F93696}"/>
                    </a:ext>
                  </a:extLst>
                </p:cNvPr>
                <p:cNvPicPr/>
                <p:nvPr/>
              </p:nvPicPr>
              <p:blipFill>
                <a:blip r:embed="rId277"/>
                <a:stretch>
                  <a:fillRect/>
                </a:stretch>
              </p:blipFill>
              <p:spPr>
                <a:xfrm>
                  <a:off x="2636651" y="1895669"/>
                  <a:ext cx="232200" cy="195120"/>
                </a:xfrm>
                <a:prstGeom prst="rect">
                  <a:avLst/>
                </a:prstGeom>
              </p:spPr>
            </p:pic>
          </mc:Fallback>
        </mc:AlternateContent>
      </p:grpSp>
      <p:grpSp>
        <p:nvGrpSpPr>
          <p:cNvPr id="181" name="Group 180">
            <a:extLst>
              <a:ext uri="{FF2B5EF4-FFF2-40B4-BE49-F238E27FC236}">
                <a16:creationId xmlns:a16="http://schemas.microsoft.com/office/drawing/2014/main" id="{4CC31E67-DA94-4EBE-9206-659195036C88}"/>
              </a:ext>
            </a:extLst>
          </p:cNvPr>
          <p:cNvGrpSpPr/>
          <p:nvPr/>
        </p:nvGrpSpPr>
        <p:grpSpPr>
          <a:xfrm>
            <a:off x="3119771" y="1822229"/>
            <a:ext cx="543960" cy="202320"/>
            <a:chOff x="3119771" y="1822229"/>
            <a:chExt cx="543960" cy="202320"/>
          </a:xfrm>
        </p:grpSpPr>
        <mc:AlternateContent xmlns:mc="http://schemas.openxmlformats.org/markup-compatibility/2006" xmlns:p14="http://schemas.microsoft.com/office/powerpoint/2010/main">
          <mc:Choice Requires="p14">
            <p:contentPart p14:bwMode="auto" r:id="rId278">
              <p14:nvContentPartPr>
                <p14:cNvPr id="179" name="Ink 178">
                  <a:extLst>
                    <a:ext uri="{FF2B5EF4-FFF2-40B4-BE49-F238E27FC236}">
                      <a16:creationId xmlns:a16="http://schemas.microsoft.com/office/drawing/2014/main" id="{C651D86D-47F7-4E75-A0A5-E5A8B036DD63}"/>
                    </a:ext>
                  </a:extLst>
                </p14:cNvPr>
                <p14:cNvContentPartPr/>
                <p14:nvPr/>
              </p14:nvContentPartPr>
              <p14:xfrm>
                <a:off x="3119771" y="1892789"/>
                <a:ext cx="479160" cy="61560"/>
              </p14:xfrm>
            </p:contentPart>
          </mc:Choice>
          <mc:Fallback xmlns="">
            <p:pic>
              <p:nvPicPr>
                <p:cNvPr id="179" name="Ink 178">
                  <a:extLst>
                    <a:ext uri="{FF2B5EF4-FFF2-40B4-BE49-F238E27FC236}">
                      <a16:creationId xmlns:a16="http://schemas.microsoft.com/office/drawing/2014/main" id="{C651D86D-47F7-4E75-A0A5-E5A8B036DD63}"/>
                    </a:ext>
                  </a:extLst>
                </p:cNvPr>
                <p:cNvPicPr/>
                <p:nvPr/>
              </p:nvPicPr>
              <p:blipFill>
                <a:blip r:embed="rId279"/>
                <a:stretch>
                  <a:fillRect/>
                </a:stretch>
              </p:blipFill>
              <p:spPr>
                <a:xfrm>
                  <a:off x="3084131" y="1856789"/>
                  <a:ext cx="550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0" name="Ink 179">
                  <a:extLst>
                    <a:ext uri="{FF2B5EF4-FFF2-40B4-BE49-F238E27FC236}">
                      <a16:creationId xmlns:a16="http://schemas.microsoft.com/office/drawing/2014/main" id="{56B2AF3D-911A-4791-9376-26B9C09A12E5}"/>
                    </a:ext>
                  </a:extLst>
                </p14:cNvPr>
                <p14:cNvContentPartPr/>
                <p14:nvPr/>
              </p14:nvContentPartPr>
              <p14:xfrm>
                <a:off x="3488771" y="1822229"/>
                <a:ext cx="174960" cy="202320"/>
              </p14:xfrm>
            </p:contentPart>
          </mc:Choice>
          <mc:Fallback xmlns="">
            <p:pic>
              <p:nvPicPr>
                <p:cNvPr id="180" name="Ink 179">
                  <a:extLst>
                    <a:ext uri="{FF2B5EF4-FFF2-40B4-BE49-F238E27FC236}">
                      <a16:creationId xmlns:a16="http://schemas.microsoft.com/office/drawing/2014/main" id="{56B2AF3D-911A-4791-9376-26B9C09A12E5}"/>
                    </a:ext>
                  </a:extLst>
                </p:cNvPr>
                <p:cNvPicPr/>
                <p:nvPr/>
              </p:nvPicPr>
              <p:blipFill>
                <a:blip r:embed="rId281"/>
                <a:stretch>
                  <a:fillRect/>
                </a:stretch>
              </p:blipFill>
              <p:spPr>
                <a:xfrm>
                  <a:off x="3453131" y="1786229"/>
                  <a:ext cx="246600" cy="273960"/>
                </a:xfrm>
                <a:prstGeom prst="rect">
                  <a:avLst/>
                </a:prstGeom>
              </p:spPr>
            </p:pic>
          </mc:Fallback>
        </mc:AlternateContent>
      </p:grpSp>
      <p:grpSp>
        <p:nvGrpSpPr>
          <p:cNvPr id="187" name="Group 186">
            <a:extLst>
              <a:ext uri="{FF2B5EF4-FFF2-40B4-BE49-F238E27FC236}">
                <a16:creationId xmlns:a16="http://schemas.microsoft.com/office/drawing/2014/main" id="{C0154E70-8BC2-4CD4-8C34-14457D6B320B}"/>
              </a:ext>
            </a:extLst>
          </p:cNvPr>
          <p:cNvGrpSpPr/>
          <p:nvPr/>
        </p:nvGrpSpPr>
        <p:grpSpPr>
          <a:xfrm>
            <a:off x="4024811" y="1789469"/>
            <a:ext cx="966240" cy="275400"/>
            <a:chOff x="4024811" y="1789469"/>
            <a:chExt cx="966240" cy="275400"/>
          </a:xfrm>
        </p:grpSpPr>
        <mc:AlternateContent xmlns:mc="http://schemas.openxmlformats.org/markup-compatibility/2006" xmlns:p14="http://schemas.microsoft.com/office/powerpoint/2010/main">
          <mc:Choice Requires="p14">
            <p:contentPart p14:bwMode="auto" r:id="rId282">
              <p14:nvContentPartPr>
                <p14:cNvPr id="182" name="Ink 181">
                  <a:extLst>
                    <a:ext uri="{FF2B5EF4-FFF2-40B4-BE49-F238E27FC236}">
                      <a16:creationId xmlns:a16="http://schemas.microsoft.com/office/drawing/2014/main" id="{0484DD82-BF56-4040-B6F2-A3325CDBAC90}"/>
                    </a:ext>
                  </a:extLst>
                </p14:cNvPr>
                <p14:cNvContentPartPr/>
                <p14:nvPr/>
              </p14:nvContentPartPr>
              <p14:xfrm>
                <a:off x="4024811" y="1815389"/>
                <a:ext cx="200880" cy="204840"/>
              </p14:xfrm>
            </p:contentPart>
          </mc:Choice>
          <mc:Fallback xmlns="">
            <p:pic>
              <p:nvPicPr>
                <p:cNvPr id="182" name="Ink 181">
                  <a:extLst>
                    <a:ext uri="{FF2B5EF4-FFF2-40B4-BE49-F238E27FC236}">
                      <a16:creationId xmlns:a16="http://schemas.microsoft.com/office/drawing/2014/main" id="{0484DD82-BF56-4040-B6F2-A3325CDBAC90}"/>
                    </a:ext>
                  </a:extLst>
                </p:cNvPr>
                <p:cNvPicPr/>
                <p:nvPr/>
              </p:nvPicPr>
              <p:blipFill>
                <a:blip r:embed="rId283"/>
                <a:stretch>
                  <a:fillRect/>
                </a:stretch>
              </p:blipFill>
              <p:spPr>
                <a:xfrm>
                  <a:off x="3988811" y="1779749"/>
                  <a:ext cx="2725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3" name="Ink 182">
                  <a:extLst>
                    <a:ext uri="{FF2B5EF4-FFF2-40B4-BE49-F238E27FC236}">
                      <a16:creationId xmlns:a16="http://schemas.microsoft.com/office/drawing/2014/main" id="{25E4592B-16FB-492E-B093-CEC5750212EB}"/>
                    </a:ext>
                  </a:extLst>
                </p14:cNvPr>
                <p14:cNvContentPartPr/>
                <p14:nvPr/>
              </p14:nvContentPartPr>
              <p14:xfrm>
                <a:off x="4339451" y="1947509"/>
                <a:ext cx="147600" cy="90360"/>
              </p14:xfrm>
            </p:contentPart>
          </mc:Choice>
          <mc:Fallback xmlns="">
            <p:pic>
              <p:nvPicPr>
                <p:cNvPr id="183" name="Ink 182">
                  <a:extLst>
                    <a:ext uri="{FF2B5EF4-FFF2-40B4-BE49-F238E27FC236}">
                      <a16:creationId xmlns:a16="http://schemas.microsoft.com/office/drawing/2014/main" id="{25E4592B-16FB-492E-B093-CEC5750212EB}"/>
                    </a:ext>
                  </a:extLst>
                </p:cNvPr>
                <p:cNvPicPr/>
                <p:nvPr/>
              </p:nvPicPr>
              <p:blipFill>
                <a:blip r:embed="rId285"/>
                <a:stretch>
                  <a:fillRect/>
                </a:stretch>
              </p:blipFill>
              <p:spPr>
                <a:xfrm>
                  <a:off x="4303811" y="1911509"/>
                  <a:ext cx="2192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4" name="Ink 183">
                  <a:extLst>
                    <a:ext uri="{FF2B5EF4-FFF2-40B4-BE49-F238E27FC236}">
                      <a16:creationId xmlns:a16="http://schemas.microsoft.com/office/drawing/2014/main" id="{4BBE053B-ADD4-4CA4-ADC5-4AFD1B993838}"/>
                    </a:ext>
                  </a:extLst>
                </p14:cNvPr>
                <p14:cNvContentPartPr/>
                <p14:nvPr/>
              </p14:nvContentPartPr>
              <p14:xfrm>
                <a:off x="4545011" y="1789469"/>
                <a:ext cx="182520" cy="237240"/>
              </p14:xfrm>
            </p:contentPart>
          </mc:Choice>
          <mc:Fallback xmlns="">
            <p:pic>
              <p:nvPicPr>
                <p:cNvPr id="184" name="Ink 183">
                  <a:extLst>
                    <a:ext uri="{FF2B5EF4-FFF2-40B4-BE49-F238E27FC236}">
                      <a16:creationId xmlns:a16="http://schemas.microsoft.com/office/drawing/2014/main" id="{4BBE053B-ADD4-4CA4-ADC5-4AFD1B993838}"/>
                    </a:ext>
                  </a:extLst>
                </p:cNvPr>
                <p:cNvPicPr/>
                <p:nvPr/>
              </p:nvPicPr>
              <p:blipFill>
                <a:blip r:embed="rId287"/>
                <a:stretch>
                  <a:fillRect/>
                </a:stretch>
              </p:blipFill>
              <p:spPr>
                <a:xfrm>
                  <a:off x="4509371" y="1753469"/>
                  <a:ext cx="2541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5" name="Ink 184">
                  <a:extLst>
                    <a:ext uri="{FF2B5EF4-FFF2-40B4-BE49-F238E27FC236}">
                      <a16:creationId xmlns:a16="http://schemas.microsoft.com/office/drawing/2014/main" id="{3F51D595-B18D-4A46-8014-9B4ED2A71536}"/>
                    </a:ext>
                  </a:extLst>
                </p14:cNvPr>
                <p14:cNvContentPartPr/>
                <p14:nvPr/>
              </p14:nvContentPartPr>
              <p14:xfrm>
                <a:off x="4605491" y="1908269"/>
                <a:ext cx="109440" cy="5040"/>
              </p14:xfrm>
            </p:contentPart>
          </mc:Choice>
          <mc:Fallback xmlns="">
            <p:pic>
              <p:nvPicPr>
                <p:cNvPr id="185" name="Ink 184">
                  <a:extLst>
                    <a:ext uri="{FF2B5EF4-FFF2-40B4-BE49-F238E27FC236}">
                      <a16:creationId xmlns:a16="http://schemas.microsoft.com/office/drawing/2014/main" id="{3F51D595-B18D-4A46-8014-9B4ED2A71536}"/>
                    </a:ext>
                  </a:extLst>
                </p:cNvPr>
                <p:cNvPicPr/>
                <p:nvPr/>
              </p:nvPicPr>
              <p:blipFill>
                <a:blip r:embed="rId289"/>
                <a:stretch>
                  <a:fillRect/>
                </a:stretch>
              </p:blipFill>
              <p:spPr>
                <a:xfrm>
                  <a:off x="4569491" y="1872269"/>
                  <a:ext cx="181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6" name="Ink 185">
                  <a:extLst>
                    <a:ext uri="{FF2B5EF4-FFF2-40B4-BE49-F238E27FC236}">
                      <a16:creationId xmlns:a16="http://schemas.microsoft.com/office/drawing/2014/main" id="{623904B9-B1C8-40CB-A975-0B26685C064B}"/>
                    </a:ext>
                  </a:extLst>
                </p14:cNvPr>
                <p14:cNvContentPartPr/>
                <p14:nvPr/>
              </p14:nvContentPartPr>
              <p14:xfrm>
                <a:off x="4847411" y="1960109"/>
                <a:ext cx="143640" cy="104760"/>
              </p14:xfrm>
            </p:contentPart>
          </mc:Choice>
          <mc:Fallback xmlns="">
            <p:pic>
              <p:nvPicPr>
                <p:cNvPr id="186" name="Ink 185">
                  <a:extLst>
                    <a:ext uri="{FF2B5EF4-FFF2-40B4-BE49-F238E27FC236}">
                      <a16:creationId xmlns:a16="http://schemas.microsoft.com/office/drawing/2014/main" id="{623904B9-B1C8-40CB-A975-0B26685C064B}"/>
                    </a:ext>
                  </a:extLst>
                </p:cNvPr>
                <p:cNvPicPr/>
                <p:nvPr/>
              </p:nvPicPr>
              <p:blipFill>
                <a:blip r:embed="rId291"/>
                <a:stretch>
                  <a:fillRect/>
                </a:stretch>
              </p:blipFill>
              <p:spPr>
                <a:xfrm>
                  <a:off x="4811411" y="1924469"/>
                  <a:ext cx="215280" cy="176400"/>
                </a:xfrm>
                <a:prstGeom prst="rect">
                  <a:avLst/>
                </a:prstGeom>
              </p:spPr>
            </p:pic>
          </mc:Fallback>
        </mc:AlternateContent>
      </p:grpSp>
      <p:grpSp>
        <p:nvGrpSpPr>
          <p:cNvPr id="196" name="Group 195">
            <a:extLst>
              <a:ext uri="{FF2B5EF4-FFF2-40B4-BE49-F238E27FC236}">
                <a16:creationId xmlns:a16="http://schemas.microsoft.com/office/drawing/2014/main" id="{E295202E-62E6-4C1C-8A6B-3119B496CC99}"/>
              </a:ext>
            </a:extLst>
          </p:cNvPr>
          <p:cNvGrpSpPr/>
          <p:nvPr/>
        </p:nvGrpSpPr>
        <p:grpSpPr>
          <a:xfrm>
            <a:off x="5176451" y="1863269"/>
            <a:ext cx="136080" cy="151200"/>
            <a:chOff x="5176451" y="1863269"/>
            <a:chExt cx="136080" cy="151200"/>
          </a:xfrm>
        </p:grpSpPr>
        <mc:AlternateContent xmlns:mc="http://schemas.openxmlformats.org/markup-compatibility/2006" xmlns:p14="http://schemas.microsoft.com/office/powerpoint/2010/main">
          <mc:Choice Requires="p14">
            <p:contentPart p14:bwMode="auto" r:id="rId292">
              <p14:nvContentPartPr>
                <p14:cNvPr id="188" name="Ink 187">
                  <a:extLst>
                    <a:ext uri="{FF2B5EF4-FFF2-40B4-BE49-F238E27FC236}">
                      <a16:creationId xmlns:a16="http://schemas.microsoft.com/office/drawing/2014/main" id="{6952156C-615A-486E-A24F-8D34B9E5063A}"/>
                    </a:ext>
                  </a:extLst>
                </p14:cNvPr>
                <p14:cNvContentPartPr/>
                <p14:nvPr/>
              </p14:nvContentPartPr>
              <p14:xfrm>
                <a:off x="5246291" y="1863269"/>
                <a:ext cx="20880" cy="151200"/>
              </p14:xfrm>
            </p:contentPart>
          </mc:Choice>
          <mc:Fallback xmlns="">
            <p:pic>
              <p:nvPicPr>
                <p:cNvPr id="188" name="Ink 187">
                  <a:extLst>
                    <a:ext uri="{FF2B5EF4-FFF2-40B4-BE49-F238E27FC236}">
                      <a16:creationId xmlns:a16="http://schemas.microsoft.com/office/drawing/2014/main" id="{6952156C-615A-486E-A24F-8D34B9E5063A}"/>
                    </a:ext>
                  </a:extLst>
                </p:cNvPr>
                <p:cNvPicPr/>
                <p:nvPr/>
              </p:nvPicPr>
              <p:blipFill>
                <a:blip r:embed="rId293"/>
                <a:stretch>
                  <a:fillRect/>
                </a:stretch>
              </p:blipFill>
              <p:spPr>
                <a:xfrm>
                  <a:off x="5210651" y="1827629"/>
                  <a:ext cx="92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9" name="Ink 188">
                  <a:extLst>
                    <a:ext uri="{FF2B5EF4-FFF2-40B4-BE49-F238E27FC236}">
                      <a16:creationId xmlns:a16="http://schemas.microsoft.com/office/drawing/2014/main" id="{CBDE620D-DA33-4EFD-BE15-E7C7F56F1C24}"/>
                    </a:ext>
                  </a:extLst>
                </p14:cNvPr>
                <p14:cNvContentPartPr/>
                <p14:nvPr/>
              </p14:nvContentPartPr>
              <p14:xfrm>
                <a:off x="5176451" y="1939229"/>
                <a:ext cx="136080" cy="27720"/>
              </p14:xfrm>
            </p:contentPart>
          </mc:Choice>
          <mc:Fallback xmlns="">
            <p:pic>
              <p:nvPicPr>
                <p:cNvPr id="189" name="Ink 188">
                  <a:extLst>
                    <a:ext uri="{FF2B5EF4-FFF2-40B4-BE49-F238E27FC236}">
                      <a16:creationId xmlns:a16="http://schemas.microsoft.com/office/drawing/2014/main" id="{CBDE620D-DA33-4EFD-BE15-E7C7F56F1C24}"/>
                    </a:ext>
                  </a:extLst>
                </p:cNvPr>
                <p:cNvPicPr/>
                <p:nvPr/>
              </p:nvPicPr>
              <p:blipFill>
                <a:blip r:embed="rId295"/>
                <a:stretch>
                  <a:fillRect/>
                </a:stretch>
              </p:blipFill>
              <p:spPr>
                <a:xfrm>
                  <a:off x="5140451" y="1903229"/>
                  <a:ext cx="207720" cy="99360"/>
                </a:xfrm>
                <a:prstGeom prst="rect">
                  <a:avLst/>
                </a:prstGeom>
              </p:spPr>
            </p:pic>
          </mc:Fallback>
        </mc:AlternateContent>
      </p:grpSp>
      <p:grpSp>
        <p:nvGrpSpPr>
          <p:cNvPr id="195" name="Group 194">
            <a:extLst>
              <a:ext uri="{FF2B5EF4-FFF2-40B4-BE49-F238E27FC236}">
                <a16:creationId xmlns:a16="http://schemas.microsoft.com/office/drawing/2014/main" id="{A1752EF1-4D0D-4013-BEF3-A776B963E0E1}"/>
              </a:ext>
            </a:extLst>
          </p:cNvPr>
          <p:cNvGrpSpPr/>
          <p:nvPr/>
        </p:nvGrpSpPr>
        <p:grpSpPr>
          <a:xfrm>
            <a:off x="5582891" y="1760669"/>
            <a:ext cx="984600" cy="336240"/>
            <a:chOff x="5582891" y="1760669"/>
            <a:chExt cx="984600" cy="336240"/>
          </a:xfrm>
        </p:grpSpPr>
        <mc:AlternateContent xmlns:mc="http://schemas.openxmlformats.org/markup-compatibility/2006" xmlns:p14="http://schemas.microsoft.com/office/powerpoint/2010/main">
          <mc:Choice Requires="p14">
            <p:contentPart p14:bwMode="auto" r:id="rId296">
              <p14:nvContentPartPr>
                <p14:cNvPr id="190" name="Ink 189">
                  <a:extLst>
                    <a:ext uri="{FF2B5EF4-FFF2-40B4-BE49-F238E27FC236}">
                      <a16:creationId xmlns:a16="http://schemas.microsoft.com/office/drawing/2014/main" id="{E69E9A5E-C230-4493-A1FA-8ED54FA4EB45}"/>
                    </a:ext>
                  </a:extLst>
                </p14:cNvPr>
                <p14:cNvContentPartPr/>
                <p14:nvPr/>
              </p14:nvContentPartPr>
              <p14:xfrm>
                <a:off x="5603411" y="1776509"/>
                <a:ext cx="108360" cy="119880"/>
              </p14:xfrm>
            </p:contentPart>
          </mc:Choice>
          <mc:Fallback xmlns="">
            <p:pic>
              <p:nvPicPr>
                <p:cNvPr id="190" name="Ink 189">
                  <a:extLst>
                    <a:ext uri="{FF2B5EF4-FFF2-40B4-BE49-F238E27FC236}">
                      <a16:creationId xmlns:a16="http://schemas.microsoft.com/office/drawing/2014/main" id="{E69E9A5E-C230-4493-A1FA-8ED54FA4EB45}"/>
                    </a:ext>
                  </a:extLst>
                </p:cNvPr>
                <p:cNvPicPr/>
                <p:nvPr/>
              </p:nvPicPr>
              <p:blipFill>
                <a:blip r:embed="rId297"/>
                <a:stretch>
                  <a:fillRect/>
                </a:stretch>
              </p:blipFill>
              <p:spPr>
                <a:xfrm>
                  <a:off x="5567771" y="1740509"/>
                  <a:ext cx="180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1" name="Ink 190">
                  <a:extLst>
                    <a:ext uri="{FF2B5EF4-FFF2-40B4-BE49-F238E27FC236}">
                      <a16:creationId xmlns:a16="http://schemas.microsoft.com/office/drawing/2014/main" id="{E9FE2577-675F-427A-B3D5-22E193B1CA69}"/>
                    </a:ext>
                  </a:extLst>
                </p14:cNvPr>
                <p14:cNvContentPartPr/>
                <p14:nvPr/>
              </p14:nvContentPartPr>
              <p14:xfrm>
                <a:off x="5582891" y="1760669"/>
                <a:ext cx="317520" cy="287640"/>
              </p14:xfrm>
            </p:contentPart>
          </mc:Choice>
          <mc:Fallback xmlns="">
            <p:pic>
              <p:nvPicPr>
                <p:cNvPr id="191" name="Ink 190">
                  <a:extLst>
                    <a:ext uri="{FF2B5EF4-FFF2-40B4-BE49-F238E27FC236}">
                      <a16:creationId xmlns:a16="http://schemas.microsoft.com/office/drawing/2014/main" id="{E9FE2577-675F-427A-B3D5-22E193B1CA69}"/>
                    </a:ext>
                  </a:extLst>
                </p:cNvPr>
                <p:cNvPicPr/>
                <p:nvPr/>
              </p:nvPicPr>
              <p:blipFill>
                <a:blip r:embed="rId299"/>
                <a:stretch>
                  <a:fillRect/>
                </a:stretch>
              </p:blipFill>
              <p:spPr>
                <a:xfrm>
                  <a:off x="5546891" y="1725029"/>
                  <a:ext cx="38916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2" name="Ink 191">
                  <a:extLst>
                    <a:ext uri="{FF2B5EF4-FFF2-40B4-BE49-F238E27FC236}">
                      <a16:creationId xmlns:a16="http://schemas.microsoft.com/office/drawing/2014/main" id="{B79630A9-38BA-4BF1-8EA0-B172BEEFF1E7}"/>
                    </a:ext>
                  </a:extLst>
                </p14:cNvPr>
                <p14:cNvContentPartPr/>
                <p14:nvPr/>
              </p14:nvContentPartPr>
              <p14:xfrm>
                <a:off x="5892851" y="1908989"/>
                <a:ext cx="156600" cy="118440"/>
              </p14:xfrm>
            </p:contentPart>
          </mc:Choice>
          <mc:Fallback xmlns="">
            <p:pic>
              <p:nvPicPr>
                <p:cNvPr id="192" name="Ink 191">
                  <a:extLst>
                    <a:ext uri="{FF2B5EF4-FFF2-40B4-BE49-F238E27FC236}">
                      <a16:creationId xmlns:a16="http://schemas.microsoft.com/office/drawing/2014/main" id="{B79630A9-38BA-4BF1-8EA0-B172BEEFF1E7}"/>
                    </a:ext>
                  </a:extLst>
                </p:cNvPr>
                <p:cNvPicPr/>
                <p:nvPr/>
              </p:nvPicPr>
              <p:blipFill>
                <a:blip r:embed="rId301"/>
                <a:stretch>
                  <a:fillRect/>
                </a:stretch>
              </p:blipFill>
              <p:spPr>
                <a:xfrm>
                  <a:off x="5856851" y="1873349"/>
                  <a:ext cx="228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3" name="Ink 192">
                  <a:extLst>
                    <a:ext uri="{FF2B5EF4-FFF2-40B4-BE49-F238E27FC236}">
                      <a16:creationId xmlns:a16="http://schemas.microsoft.com/office/drawing/2014/main" id="{A540A2EE-D040-4035-86D7-BFFAD3045C3C}"/>
                    </a:ext>
                  </a:extLst>
                </p14:cNvPr>
                <p14:cNvContentPartPr/>
                <p14:nvPr/>
              </p14:nvContentPartPr>
              <p14:xfrm>
                <a:off x="6175451" y="1811429"/>
                <a:ext cx="153720" cy="211680"/>
              </p14:xfrm>
            </p:contentPart>
          </mc:Choice>
          <mc:Fallback xmlns="">
            <p:pic>
              <p:nvPicPr>
                <p:cNvPr id="193" name="Ink 192">
                  <a:extLst>
                    <a:ext uri="{FF2B5EF4-FFF2-40B4-BE49-F238E27FC236}">
                      <a16:creationId xmlns:a16="http://schemas.microsoft.com/office/drawing/2014/main" id="{A540A2EE-D040-4035-86D7-BFFAD3045C3C}"/>
                    </a:ext>
                  </a:extLst>
                </p:cNvPr>
                <p:cNvPicPr/>
                <p:nvPr/>
              </p:nvPicPr>
              <p:blipFill>
                <a:blip r:embed="rId303"/>
                <a:stretch>
                  <a:fillRect/>
                </a:stretch>
              </p:blipFill>
              <p:spPr>
                <a:xfrm>
                  <a:off x="6139811" y="1775429"/>
                  <a:ext cx="225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4" name="Ink 193">
                  <a:extLst>
                    <a:ext uri="{FF2B5EF4-FFF2-40B4-BE49-F238E27FC236}">
                      <a16:creationId xmlns:a16="http://schemas.microsoft.com/office/drawing/2014/main" id="{F8307F4B-922E-4CEB-8520-1149F0FF93F1}"/>
                    </a:ext>
                  </a:extLst>
                </p14:cNvPr>
                <p14:cNvContentPartPr/>
                <p14:nvPr/>
              </p14:nvContentPartPr>
              <p14:xfrm>
                <a:off x="6426731" y="1999709"/>
                <a:ext cx="140760" cy="97200"/>
              </p14:xfrm>
            </p:contentPart>
          </mc:Choice>
          <mc:Fallback xmlns="">
            <p:pic>
              <p:nvPicPr>
                <p:cNvPr id="194" name="Ink 193">
                  <a:extLst>
                    <a:ext uri="{FF2B5EF4-FFF2-40B4-BE49-F238E27FC236}">
                      <a16:creationId xmlns:a16="http://schemas.microsoft.com/office/drawing/2014/main" id="{F8307F4B-922E-4CEB-8520-1149F0FF93F1}"/>
                    </a:ext>
                  </a:extLst>
                </p:cNvPr>
                <p:cNvPicPr/>
                <p:nvPr/>
              </p:nvPicPr>
              <p:blipFill>
                <a:blip r:embed="rId305"/>
                <a:stretch>
                  <a:fillRect/>
                </a:stretch>
              </p:blipFill>
              <p:spPr>
                <a:xfrm>
                  <a:off x="6390731" y="1964069"/>
                  <a:ext cx="212400" cy="168840"/>
                </a:xfrm>
                <a:prstGeom prst="rect">
                  <a:avLst/>
                </a:prstGeom>
              </p:spPr>
            </p:pic>
          </mc:Fallback>
        </mc:AlternateContent>
      </p:grpSp>
      <p:grpSp>
        <p:nvGrpSpPr>
          <p:cNvPr id="201" name="Group 200">
            <a:extLst>
              <a:ext uri="{FF2B5EF4-FFF2-40B4-BE49-F238E27FC236}">
                <a16:creationId xmlns:a16="http://schemas.microsoft.com/office/drawing/2014/main" id="{75101A39-74E2-409B-AC3E-02E375B21A93}"/>
              </a:ext>
            </a:extLst>
          </p:cNvPr>
          <p:cNvGrpSpPr/>
          <p:nvPr/>
        </p:nvGrpSpPr>
        <p:grpSpPr>
          <a:xfrm>
            <a:off x="7249331" y="1794509"/>
            <a:ext cx="681480" cy="239400"/>
            <a:chOff x="7249331" y="1794509"/>
            <a:chExt cx="681480" cy="239400"/>
          </a:xfrm>
        </p:grpSpPr>
        <mc:AlternateContent xmlns:mc="http://schemas.openxmlformats.org/markup-compatibility/2006" xmlns:p14="http://schemas.microsoft.com/office/powerpoint/2010/main">
          <mc:Choice Requires="p14">
            <p:contentPart p14:bwMode="auto" r:id="rId306">
              <p14:nvContentPartPr>
                <p14:cNvPr id="197" name="Ink 196">
                  <a:extLst>
                    <a:ext uri="{FF2B5EF4-FFF2-40B4-BE49-F238E27FC236}">
                      <a16:creationId xmlns:a16="http://schemas.microsoft.com/office/drawing/2014/main" id="{B6E1649B-1CDF-44DC-8D6C-F16DF5F71D04}"/>
                    </a:ext>
                  </a:extLst>
                </p14:cNvPr>
                <p14:cNvContentPartPr/>
                <p14:nvPr/>
              </p14:nvContentPartPr>
              <p14:xfrm>
                <a:off x="7249331" y="1842029"/>
                <a:ext cx="171360" cy="166680"/>
              </p14:xfrm>
            </p:contentPart>
          </mc:Choice>
          <mc:Fallback xmlns="">
            <p:pic>
              <p:nvPicPr>
                <p:cNvPr id="197" name="Ink 196">
                  <a:extLst>
                    <a:ext uri="{FF2B5EF4-FFF2-40B4-BE49-F238E27FC236}">
                      <a16:creationId xmlns:a16="http://schemas.microsoft.com/office/drawing/2014/main" id="{B6E1649B-1CDF-44DC-8D6C-F16DF5F71D04}"/>
                    </a:ext>
                  </a:extLst>
                </p:cNvPr>
                <p:cNvPicPr/>
                <p:nvPr/>
              </p:nvPicPr>
              <p:blipFill>
                <a:blip r:embed="rId307"/>
                <a:stretch>
                  <a:fillRect/>
                </a:stretch>
              </p:blipFill>
              <p:spPr>
                <a:xfrm>
                  <a:off x="7213691" y="1806029"/>
                  <a:ext cx="2430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8" name="Ink 197">
                  <a:extLst>
                    <a:ext uri="{FF2B5EF4-FFF2-40B4-BE49-F238E27FC236}">
                      <a16:creationId xmlns:a16="http://schemas.microsoft.com/office/drawing/2014/main" id="{9273592A-D3A5-4E59-9D70-D45AE8050229}"/>
                    </a:ext>
                  </a:extLst>
                </p14:cNvPr>
                <p14:cNvContentPartPr/>
                <p14:nvPr/>
              </p14:nvContentPartPr>
              <p14:xfrm>
                <a:off x="7491611" y="1831949"/>
                <a:ext cx="14760" cy="201600"/>
              </p14:xfrm>
            </p:contentPart>
          </mc:Choice>
          <mc:Fallback xmlns="">
            <p:pic>
              <p:nvPicPr>
                <p:cNvPr id="198" name="Ink 197">
                  <a:extLst>
                    <a:ext uri="{FF2B5EF4-FFF2-40B4-BE49-F238E27FC236}">
                      <a16:creationId xmlns:a16="http://schemas.microsoft.com/office/drawing/2014/main" id="{9273592A-D3A5-4E59-9D70-D45AE8050229}"/>
                    </a:ext>
                  </a:extLst>
                </p:cNvPr>
                <p:cNvPicPr/>
                <p:nvPr/>
              </p:nvPicPr>
              <p:blipFill>
                <a:blip r:embed="rId309"/>
                <a:stretch>
                  <a:fillRect/>
                </a:stretch>
              </p:blipFill>
              <p:spPr>
                <a:xfrm>
                  <a:off x="7455611" y="1795949"/>
                  <a:ext cx="8640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99" name="Ink 198">
                  <a:extLst>
                    <a:ext uri="{FF2B5EF4-FFF2-40B4-BE49-F238E27FC236}">
                      <a16:creationId xmlns:a16="http://schemas.microsoft.com/office/drawing/2014/main" id="{510430F4-3B8A-4740-BBA5-5A8C7BE597F5}"/>
                    </a:ext>
                  </a:extLst>
                </p14:cNvPr>
                <p14:cNvContentPartPr/>
                <p14:nvPr/>
              </p14:nvContentPartPr>
              <p14:xfrm>
                <a:off x="7525811" y="1794509"/>
                <a:ext cx="154080" cy="239400"/>
              </p14:xfrm>
            </p:contentPart>
          </mc:Choice>
          <mc:Fallback xmlns="">
            <p:pic>
              <p:nvPicPr>
                <p:cNvPr id="199" name="Ink 198">
                  <a:extLst>
                    <a:ext uri="{FF2B5EF4-FFF2-40B4-BE49-F238E27FC236}">
                      <a16:creationId xmlns:a16="http://schemas.microsoft.com/office/drawing/2014/main" id="{510430F4-3B8A-4740-BBA5-5A8C7BE597F5}"/>
                    </a:ext>
                  </a:extLst>
                </p:cNvPr>
                <p:cNvPicPr/>
                <p:nvPr/>
              </p:nvPicPr>
              <p:blipFill>
                <a:blip r:embed="rId311"/>
                <a:stretch>
                  <a:fillRect/>
                </a:stretch>
              </p:blipFill>
              <p:spPr>
                <a:xfrm>
                  <a:off x="7490171" y="1758869"/>
                  <a:ext cx="2257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0" name="Ink 199">
                  <a:extLst>
                    <a:ext uri="{FF2B5EF4-FFF2-40B4-BE49-F238E27FC236}">
                      <a16:creationId xmlns:a16="http://schemas.microsoft.com/office/drawing/2014/main" id="{81837B98-B7C6-4B4B-8F25-20B0C1F39B23}"/>
                    </a:ext>
                  </a:extLst>
                </p14:cNvPr>
                <p14:cNvContentPartPr/>
                <p14:nvPr/>
              </p14:nvContentPartPr>
              <p14:xfrm>
                <a:off x="7791851" y="1886309"/>
                <a:ext cx="138960" cy="114480"/>
              </p14:xfrm>
            </p:contentPart>
          </mc:Choice>
          <mc:Fallback xmlns="">
            <p:pic>
              <p:nvPicPr>
                <p:cNvPr id="200" name="Ink 199">
                  <a:extLst>
                    <a:ext uri="{FF2B5EF4-FFF2-40B4-BE49-F238E27FC236}">
                      <a16:creationId xmlns:a16="http://schemas.microsoft.com/office/drawing/2014/main" id="{81837B98-B7C6-4B4B-8F25-20B0C1F39B23}"/>
                    </a:ext>
                  </a:extLst>
                </p:cNvPr>
                <p:cNvPicPr/>
                <p:nvPr/>
              </p:nvPicPr>
              <p:blipFill>
                <a:blip r:embed="rId313"/>
                <a:stretch>
                  <a:fillRect/>
                </a:stretch>
              </p:blipFill>
              <p:spPr>
                <a:xfrm>
                  <a:off x="7756211" y="1850669"/>
                  <a:ext cx="210600" cy="186120"/>
                </a:xfrm>
                <a:prstGeom prst="rect">
                  <a:avLst/>
                </a:prstGeom>
              </p:spPr>
            </p:pic>
          </mc:Fallback>
        </mc:AlternateContent>
      </p:grpSp>
      <p:grpSp>
        <p:nvGrpSpPr>
          <p:cNvPr id="206" name="Group 205">
            <a:extLst>
              <a:ext uri="{FF2B5EF4-FFF2-40B4-BE49-F238E27FC236}">
                <a16:creationId xmlns:a16="http://schemas.microsoft.com/office/drawing/2014/main" id="{F5A6F177-959D-470A-829C-723CA3867A1E}"/>
              </a:ext>
            </a:extLst>
          </p:cNvPr>
          <p:cNvGrpSpPr/>
          <p:nvPr/>
        </p:nvGrpSpPr>
        <p:grpSpPr>
          <a:xfrm>
            <a:off x="8101811" y="1823309"/>
            <a:ext cx="717480" cy="243360"/>
            <a:chOff x="8101811" y="1823309"/>
            <a:chExt cx="717480" cy="243360"/>
          </a:xfrm>
        </p:grpSpPr>
        <mc:AlternateContent xmlns:mc="http://schemas.openxmlformats.org/markup-compatibility/2006" xmlns:p14="http://schemas.microsoft.com/office/powerpoint/2010/main">
          <mc:Choice Requires="p14">
            <p:contentPart p14:bwMode="auto" r:id="rId314">
              <p14:nvContentPartPr>
                <p14:cNvPr id="202" name="Ink 201">
                  <a:extLst>
                    <a:ext uri="{FF2B5EF4-FFF2-40B4-BE49-F238E27FC236}">
                      <a16:creationId xmlns:a16="http://schemas.microsoft.com/office/drawing/2014/main" id="{BE93C7FE-DC25-4072-9988-CA8DCF3D5C87}"/>
                    </a:ext>
                  </a:extLst>
                </p14:cNvPr>
                <p14:cNvContentPartPr/>
                <p14:nvPr/>
              </p14:nvContentPartPr>
              <p14:xfrm>
                <a:off x="8101811" y="1824749"/>
                <a:ext cx="37440" cy="234360"/>
              </p14:xfrm>
            </p:contentPart>
          </mc:Choice>
          <mc:Fallback xmlns="">
            <p:pic>
              <p:nvPicPr>
                <p:cNvPr id="202" name="Ink 201">
                  <a:extLst>
                    <a:ext uri="{FF2B5EF4-FFF2-40B4-BE49-F238E27FC236}">
                      <a16:creationId xmlns:a16="http://schemas.microsoft.com/office/drawing/2014/main" id="{BE93C7FE-DC25-4072-9988-CA8DCF3D5C87}"/>
                    </a:ext>
                  </a:extLst>
                </p:cNvPr>
                <p:cNvPicPr/>
                <p:nvPr/>
              </p:nvPicPr>
              <p:blipFill>
                <a:blip r:embed="rId315"/>
                <a:stretch>
                  <a:fillRect/>
                </a:stretch>
              </p:blipFill>
              <p:spPr>
                <a:xfrm>
                  <a:off x="8065811" y="1788749"/>
                  <a:ext cx="1090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Ink 202">
                  <a:extLst>
                    <a:ext uri="{FF2B5EF4-FFF2-40B4-BE49-F238E27FC236}">
                      <a16:creationId xmlns:a16="http://schemas.microsoft.com/office/drawing/2014/main" id="{F06DB231-3B3F-4221-85AE-DF456A75BAF5}"/>
                    </a:ext>
                  </a:extLst>
                </p14:cNvPr>
                <p14:cNvContentPartPr/>
                <p14:nvPr/>
              </p14:nvContentPartPr>
              <p14:xfrm>
                <a:off x="8262011" y="1829069"/>
                <a:ext cx="119880" cy="213840"/>
              </p14:xfrm>
            </p:contentPart>
          </mc:Choice>
          <mc:Fallback xmlns="">
            <p:pic>
              <p:nvPicPr>
                <p:cNvPr id="203" name="Ink 202">
                  <a:extLst>
                    <a:ext uri="{FF2B5EF4-FFF2-40B4-BE49-F238E27FC236}">
                      <a16:creationId xmlns:a16="http://schemas.microsoft.com/office/drawing/2014/main" id="{F06DB231-3B3F-4221-85AE-DF456A75BAF5}"/>
                    </a:ext>
                  </a:extLst>
                </p:cNvPr>
                <p:cNvPicPr/>
                <p:nvPr/>
              </p:nvPicPr>
              <p:blipFill>
                <a:blip r:embed="rId317"/>
                <a:stretch>
                  <a:fillRect/>
                </a:stretch>
              </p:blipFill>
              <p:spPr>
                <a:xfrm>
                  <a:off x="8226011" y="1793069"/>
                  <a:ext cx="191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Ink 203">
                  <a:extLst>
                    <a:ext uri="{FF2B5EF4-FFF2-40B4-BE49-F238E27FC236}">
                      <a16:creationId xmlns:a16="http://schemas.microsoft.com/office/drawing/2014/main" id="{75EEAFF7-0041-48B4-8E6A-72A7A5CF717C}"/>
                    </a:ext>
                  </a:extLst>
                </p14:cNvPr>
                <p14:cNvContentPartPr/>
                <p14:nvPr/>
              </p14:nvContentPartPr>
              <p14:xfrm>
                <a:off x="8488091" y="1834109"/>
                <a:ext cx="136800" cy="209160"/>
              </p14:xfrm>
            </p:contentPart>
          </mc:Choice>
          <mc:Fallback xmlns="">
            <p:pic>
              <p:nvPicPr>
                <p:cNvPr id="204" name="Ink 203">
                  <a:extLst>
                    <a:ext uri="{FF2B5EF4-FFF2-40B4-BE49-F238E27FC236}">
                      <a16:creationId xmlns:a16="http://schemas.microsoft.com/office/drawing/2014/main" id="{75EEAFF7-0041-48B4-8E6A-72A7A5CF717C}"/>
                    </a:ext>
                  </a:extLst>
                </p:cNvPr>
                <p:cNvPicPr/>
                <p:nvPr/>
              </p:nvPicPr>
              <p:blipFill>
                <a:blip r:embed="rId319"/>
                <a:stretch>
                  <a:fillRect/>
                </a:stretch>
              </p:blipFill>
              <p:spPr>
                <a:xfrm>
                  <a:off x="8452451" y="1798109"/>
                  <a:ext cx="208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Ink 204">
                  <a:extLst>
                    <a:ext uri="{FF2B5EF4-FFF2-40B4-BE49-F238E27FC236}">
                      <a16:creationId xmlns:a16="http://schemas.microsoft.com/office/drawing/2014/main" id="{A2CC66FF-4E4B-41C0-B15B-8F9C4D1E1D0C}"/>
                    </a:ext>
                  </a:extLst>
                </p14:cNvPr>
                <p14:cNvContentPartPr/>
                <p14:nvPr/>
              </p14:nvContentPartPr>
              <p14:xfrm>
                <a:off x="8679971" y="1823309"/>
                <a:ext cx="139320" cy="243360"/>
              </p14:xfrm>
            </p:contentPart>
          </mc:Choice>
          <mc:Fallback xmlns="">
            <p:pic>
              <p:nvPicPr>
                <p:cNvPr id="205" name="Ink 204">
                  <a:extLst>
                    <a:ext uri="{FF2B5EF4-FFF2-40B4-BE49-F238E27FC236}">
                      <a16:creationId xmlns:a16="http://schemas.microsoft.com/office/drawing/2014/main" id="{A2CC66FF-4E4B-41C0-B15B-8F9C4D1E1D0C}"/>
                    </a:ext>
                  </a:extLst>
                </p:cNvPr>
                <p:cNvPicPr/>
                <p:nvPr/>
              </p:nvPicPr>
              <p:blipFill>
                <a:blip r:embed="rId321"/>
                <a:stretch>
                  <a:fillRect/>
                </a:stretch>
              </p:blipFill>
              <p:spPr>
                <a:xfrm>
                  <a:off x="8643971" y="1787669"/>
                  <a:ext cx="210960" cy="315000"/>
                </a:xfrm>
                <a:prstGeom prst="rect">
                  <a:avLst/>
                </a:prstGeom>
              </p:spPr>
            </p:pic>
          </mc:Fallback>
        </mc:AlternateContent>
      </p:grpSp>
      <p:grpSp>
        <p:nvGrpSpPr>
          <p:cNvPr id="210" name="Group 209">
            <a:extLst>
              <a:ext uri="{FF2B5EF4-FFF2-40B4-BE49-F238E27FC236}">
                <a16:creationId xmlns:a16="http://schemas.microsoft.com/office/drawing/2014/main" id="{189A6FE1-905D-4A33-A17F-4742DD9A398D}"/>
              </a:ext>
            </a:extLst>
          </p:cNvPr>
          <p:cNvGrpSpPr/>
          <p:nvPr/>
        </p:nvGrpSpPr>
        <p:grpSpPr>
          <a:xfrm>
            <a:off x="159851" y="5296949"/>
            <a:ext cx="249120" cy="420840"/>
            <a:chOff x="159851" y="5296949"/>
            <a:chExt cx="249120" cy="420840"/>
          </a:xfrm>
        </p:grpSpPr>
        <mc:AlternateContent xmlns:mc="http://schemas.openxmlformats.org/markup-compatibility/2006" xmlns:p14="http://schemas.microsoft.com/office/powerpoint/2010/main">
          <mc:Choice Requires="p14">
            <p:contentPart p14:bwMode="auto" r:id="rId322">
              <p14:nvContentPartPr>
                <p14:cNvPr id="207" name="Ink 206">
                  <a:extLst>
                    <a:ext uri="{FF2B5EF4-FFF2-40B4-BE49-F238E27FC236}">
                      <a16:creationId xmlns:a16="http://schemas.microsoft.com/office/drawing/2014/main" id="{FB28D1DE-A309-43BF-852D-D2A77E30D906}"/>
                    </a:ext>
                  </a:extLst>
                </p14:cNvPr>
                <p14:cNvContentPartPr/>
                <p14:nvPr/>
              </p14:nvContentPartPr>
              <p14:xfrm>
                <a:off x="194411" y="5480909"/>
                <a:ext cx="152280" cy="190800"/>
              </p14:xfrm>
            </p:contentPart>
          </mc:Choice>
          <mc:Fallback xmlns="">
            <p:pic>
              <p:nvPicPr>
                <p:cNvPr id="207" name="Ink 206">
                  <a:extLst>
                    <a:ext uri="{FF2B5EF4-FFF2-40B4-BE49-F238E27FC236}">
                      <a16:creationId xmlns:a16="http://schemas.microsoft.com/office/drawing/2014/main" id="{FB28D1DE-A309-43BF-852D-D2A77E30D906}"/>
                    </a:ext>
                  </a:extLst>
                </p:cNvPr>
                <p:cNvPicPr/>
                <p:nvPr/>
              </p:nvPicPr>
              <p:blipFill>
                <a:blip r:embed="rId323"/>
                <a:stretch>
                  <a:fillRect/>
                </a:stretch>
              </p:blipFill>
              <p:spPr>
                <a:xfrm>
                  <a:off x="158411" y="5444909"/>
                  <a:ext cx="223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8" name="Ink 207">
                  <a:extLst>
                    <a:ext uri="{FF2B5EF4-FFF2-40B4-BE49-F238E27FC236}">
                      <a16:creationId xmlns:a16="http://schemas.microsoft.com/office/drawing/2014/main" id="{F062B064-5A9A-4182-BA84-6FD1D7C69D68}"/>
                    </a:ext>
                  </a:extLst>
                </p14:cNvPr>
                <p14:cNvContentPartPr/>
                <p14:nvPr/>
              </p14:nvContentPartPr>
              <p14:xfrm>
                <a:off x="159851" y="5429789"/>
                <a:ext cx="227520" cy="288000"/>
              </p14:xfrm>
            </p:contentPart>
          </mc:Choice>
          <mc:Fallback xmlns="">
            <p:pic>
              <p:nvPicPr>
                <p:cNvPr id="208" name="Ink 207">
                  <a:extLst>
                    <a:ext uri="{FF2B5EF4-FFF2-40B4-BE49-F238E27FC236}">
                      <a16:creationId xmlns:a16="http://schemas.microsoft.com/office/drawing/2014/main" id="{F062B064-5A9A-4182-BA84-6FD1D7C69D68}"/>
                    </a:ext>
                  </a:extLst>
                </p:cNvPr>
                <p:cNvPicPr/>
                <p:nvPr/>
              </p:nvPicPr>
              <p:blipFill>
                <a:blip r:embed="rId325"/>
                <a:stretch>
                  <a:fillRect/>
                </a:stretch>
              </p:blipFill>
              <p:spPr>
                <a:xfrm>
                  <a:off x="124211" y="5394149"/>
                  <a:ext cx="299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9" name="Ink 208">
                  <a:extLst>
                    <a:ext uri="{FF2B5EF4-FFF2-40B4-BE49-F238E27FC236}">
                      <a16:creationId xmlns:a16="http://schemas.microsoft.com/office/drawing/2014/main" id="{DE3E9596-F389-4E24-A458-FC0233D385AC}"/>
                    </a:ext>
                  </a:extLst>
                </p14:cNvPr>
                <p14:cNvContentPartPr/>
                <p14:nvPr/>
              </p14:nvContentPartPr>
              <p14:xfrm>
                <a:off x="189731" y="5296949"/>
                <a:ext cx="219240" cy="384480"/>
              </p14:xfrm>
            </p:contentPart>
          </mc:Choice>
          <mc:Fallback xmlns="">
            <p:pic>
              <p:nvPicPr>
                <p:cNvPr id="209" name="Ink 208">
                  <a:extLst>
                    <a:ext uri="{FF2B5EF4-FFF2-40B4-BE49-F238E27FC236}">
                      <a16:creationId xmlns:a16="http://schemas.microsoft.com/office/drawing/2014/main" id="{DE3E9596-F389-4E24-A458-FC0233D385AC}"/>
                    </a:ext>
                  </a:extLst>
                </p:cNvPr>
                <p:cNvPicPr/>
                <p:nvPr/>
              </p:nvPicPr>
              <p:blipFill>
                <a:blip r:embed="rId327"/>
                <a:stretch>
                  <a:fillRect/>
                </a:stretch>
              </p:blipFill>
              <p:spPr>
                <a:xfrm>
                  <a:off x="153731" y="5260949"/>
                  <a:ext cx="290880" cy="456120"/>
                </a:xfrm>
                <a:prstGeom prst="rect">
                  <a:avLst/>
                </a:prstGeom>
              </p:spPr>
            </p:pic>
          </mc:Fallback>
        </mc:AlternateContent>
      </p:grpSp>
      <p:grpSp>
        <p:nvGrpSpPr>
          <p:cNvPr id="213" name="Group 212">
            <a:extLst>
              <a:ext uri="{FF2B5EF4-FFF2-40B4-BE49-F238E27FC236}">
                <a16:creationId xmlns:a16="http://schemas.microsoft.com/office/drawing/2014/main" id="{108B2D18-1C67-47B3-A189-4C804121A71D}"/>
              </a:ext>
            </a:extLst>
          </p:cNvPr>
          <p:cNvGrpSpPr/>
          <p:nvPr/>
        </p:nvGrpSpPr>
        <p:grpSpPr>
          <a:xfrm>
            <a:off x="184691" y="2596229"/>
            <a:ext cx="393840" cy="555840"/>
            <a:chOff x="184691" y="2596229"/>
            <a:chExt cx="393840" cy="555840"/>
          </a:xfrm>
        </p:grpSpPr>
        <mc:AlternateContent xmlns:mc="http://schemas.openxmlformats.org/markup-compatibility/2006" xmlns:p14="http://schemas.microsoft.com/office/powerpoint/2010/main">
          <mc:Choice Requires="p14">
            <p:contentPart p14:bwMode="auto" r:id="rId328">
              <p14:nvContentPartPr>
                <p14:cNvPr id="211" name="Ink 210">
                  <a:extLst>
                    <a:ext uri="{FF2B5EF4-FFF2-40B4-BE49-F238E27FC236}">
                      <a16:creationId xmlns:a16="http://schemas.microsoft.com/office/drawing/2014/main" id="{F0B2D729-1BAA-453D-B4DF-2D58EB639155}"/>
                    </a:ext>
                  </a:extLst>
                </p14:cNvPr>
                <p14:cNvContentPartPr/>
                <p14:nvPr/>
              </p14:nvContentPartPr>
              <p14:xfrm>
                <a:off x="453971" y="2596229"/>
                <a:ext cx="124560" cy="555840"/>
              </p14:xfrm>
            </p:contentPart>
          </mc:Choice>
          <mc:Fallback xmlns="">
            <p:pic>
              <p:nvPicPr>
                <p:cNvPr id="211" name="Ink 210">
                  <a:extLst>
                    <a:ext uri="{FF2B5EF4-FFF2-40B4-BE49-F238E27FC236}">
                      <a16:creationId xmlns:a16="http://schemas.microsoft.com/office/drawing/2014/main" id="{F0B2D729-1BAA-453D-B4DF-2D58EB639155}"/>
                    </a:ext>
                  </a:extLst>
                </p:cNvPr>
                <p:cNvPicPr/>
                <p:nvPr/>
              </p:nvPicPr>
              <p:blipFill>
                <a:blip r:embed="rId329"/>
                <a:stretch>
                  <a:fillRect/>
                </a:stretch>
              </p:blipFill>
              <p:spPr>
                <a:xfrm>
                  <a:off x="417971" y="2560229"/>
                  <a:ext cx="1962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2" name="Ink 211">
                  <a:extLst>
                    <a:ext uri="{FF2B5EF4-FFF2-40B4-BE49-F238E27FC236}">
                      <a16:creationId xmlns:a16="http://schemas.microsoft.com/office/drawing/2014/main" id="{1D37F689-9806-45AC-A6E6-3E315E75E62F}"/>
                    </a:ext>
                  </a:extLst>
                </p14:cNvPr>
                <p14:cNvContentPartPr/>
                <p14:nvPr/>
              </p14:nvContentPartPr>
              <p14:xfrm>
                <a:off x="184691" y="2745269"/>
                <a:ext cx="266400" cy="319680"/>
              </p14:xfrm>
            </p:contentPart>
          </mc:Choice>
          <mc:Fallback xmlns="">
            <p:pic>
              <p:nvPicPr>
                <p:cNvPr id="212" name="Ink 211">
                  <a:extLst>
                    <a:ext uri="{FF2B5EF4-FFF2-40B4-BE49-F238E27FC236}">
                      <a16:creationId xmlns:a16="http://schemas.microsoft.com/office/drawing/2014/main" id="{1D37F689-9806-45AC-A6E6-3E315E75E62F}"/>
                    </a:ext>
                  </a:extLst>
                </p:cNvPr>
                <p:cNvPicPr/>
                <p:nvPr/>
              </p:nvPicPr>
              <p:blipFill>
                <a:blip r:embed="rId331"/>
                <a:stretch>
                  <a:fillRect/>
                </a:stretch>
              </p:blipFill>
              <p:spPr>
                <a:xfrm>
                  <a:off x="148691" y="2709269"/>
                  <a:ext cx="338040" cy="39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2">
            <p14:nvContentPartPr>
              <p14:cNvPr id="214" name="Ink 213">
                <a:extLst>
                  <a:ext uri="{FF2B5EF4-FFF2-40B4-BE49-F238E27FC236}">
                    <a16:creationId xmlns:a16="http://schemas.microsoft.com/office/drawing/2014/main" id="{B1B6AB96-4B4C-4ECF-B8C4-13A067678A34}"/>
                  </a:ext>
                </a:extLst>
              </p14:cNvPr>
              <p14:cNvContentPartPr/>
              <p14:nvPr/>
            </p14:nvContentPartPr>
            <p14:xfrm>
              <a:off x="5424491" y="2840309"/>
              <a:ext cx="84240" cy="397080"/>
            </p14:xfrm>
          </p:contentPart>
        </mc:Choice>
        <mc:Fallback xmlns="">
          <p:pic>
            <p:nvPicPr>
              <p:cNvPr id="214" name="Ink 213">
                <a:extLst>
                  <a:ext uri="{FF2B5EF4-FFF2-40B4-BE49-F238E27FC236}">
                    <a16:creationId xmlns:a16="http://schemas.microsoft.com/office/drawing/2014/main" id="{B1B6AB96-4B4C-4ECF-B8C4-13A067678A34}"/>
                  </a:ext>
                </a:extLst>
              </p:cNvPr>
              <p:cNvPicPr/>
              <p:nvPr/>
            </p:nvPicPr>
            <p:blipFill>
              <a:blip r:embed="rId333"/>
              <a:stretch>
                <a:fillRect/>
              </a:stretch>
            </p:blipFill>
            <p:spPr>
              <a:xfrm>
                <a:off x="5388851" y="2804309"/>
                <a:ext cx="15588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6" name="Ink 215">
                <a:extLst>
                  <a:ext uri="{FF2B5EF4-FFF2-40B4-BE49-F238E27FC236}">
                    <a16:creationId xmlns:a16="http://schemas.microsoft.com/office/drawing/2014/main" id="{DC2D20ED-F578-458D-861B-FC271D1706A2}"/>
                  </a:ext>
                </a:extLst>
              </p14:cNvPr>
              <p14:cNvContentPartPr/>
              <p14:nvPr/>
            </p14:nvContentPartPr>
            <p14:xfrm>
              <a:off x="8775011" y="2709629"/>
              <a:ext cx="162720" cy="503280"/>
            </p14:xfrm>
          </p:contentPart>
        </mc:Choice>
        <mc:Fallback xmlns="">
          <p:pic>
            <p:nvPicPr>
              <p:cNvPr id="216" name="Ink 215">
                <a:extLst>
                  <a:ext uri="{FF2B5EF4-FFF2-40B4-BE49-F238E27FC236}">
                    <a16:creationId xmlns:a16="http://schemas.microsoft.com/office/drawing/2014/main" id="{DC2D20ED-F578-458D-861B-FC271D1706A2}"/>
                  </a:ext>
                </a:extLst>
              </p:cNvPr>
              <p:cNvPicPr/>
              <p:nvPr/>
            </p:nvPicPr>
            <p:blipFill>
              <a:blip r:embed="rId335"/>
              <a:stretch>
                <a:fillRect/>
              </a:stretch>
            </p:blipFill>
            <p:spPr>
              <a:xfrm>
                <a:off x="8739371" y="2673629"/>
                <a:ext cx="234360" cy="574920"/>
              </a:xfrm>
              <a:prstGeom prst="rect">
                <a:avLst/>
              </a:prstGeom>
            </p:spPr>
          </p:pic>
        </mc:Fallback>
      </mc:AlternateContent>
      <p:grpSp>
        <p:nvGrpSpPr>
          <p:cNvPr id="218" name="Group 217">
            <a:extLst>
              <a:ext uri="{FF2B5EF4-FFF2-40B4-BE49-F238E27FC236}">
                <a16:creationId xmlns:a16="http://schemas.microsoft.com/office/drawing/2014/main" id="{604CA64F-7E81-4E86-9F71-0956FBDD70C2}"/>
              </a:ext>
            </a:extLst>
          </p:cNvPr>
          <p:cNvGrpSpPr/>
          <p:nvPr/>
        </p:nvGrpSpPr>
        <p:grpSpPr>
          <a:xfrm>
            <a:off x="6571451" y="2781989"/>
            <a:ext cx="572400" cy="524880"/>
            <a:chOff x="6571451" y="2781989"/>
            <a:chExt cx="572400" cy="524880"/>
          </a:xfrm>
        </p:grpSpPr>
        <mc:AlternateContent xmlns:mc="http://schemas.openxmlformats.org/markup-compatibility/2006" xmlns:p14="http://schemas.microsoft.com/office/powerpoint/2010/main">
          <mc:Choice Requires="p14">
            <p:contentPart p14:bwMode="auto" r:id="rId336">
              <p14:nvContentPartPr>
                <p14:cNvPr id="215" name="Ink 214">
                  <a:extLst>
                    <a:ext uri="{FF2B5EF4-FFF2-40B4-BE49-F238E27FC236}">
                      <a16:creationId xmlns:a16="http://schemas.microsoft.com/office/drawing/2014/main" id="{F3CFA990-5FA4-4139-A6F0-A24C6AF191C0}"/>
                    </a:ext>
                  </a:extLst>
                </p14:cNvPr>
                <p14:cNvContentPartPr/>
                <p14:nvPr/>
              </p14:nvContentPartPr>
              <p14:xfrm>
                <a:off x="6944411" y="2781989"/>
                <a:ext cx="199440" cy="524880"/>
              </p14:xfrm>
            </p:contentPart>
          </mc:Choice>
          <mc:Fallback xmlns="">
            <p:pic>
              <p:nvPicPr>
                <p:cNvPr id="215" name="Ink 214">
                  <a:extLst>
                    <a:ext uri="{FF2B5EF4-FFF2-40B4-BE49-F238E27FC236}">
                      <a16:creationId xmlns:a16="http://schemas.microsoft.com/office/drawing/2014/main" id="{F3CFA990-5FA4-4139-A6F0-A24C6AF191C0}"/>
                    </a:ext>
                  </a:extLst>
                </p:cNvPr>
                <p:cNvPicPr/>
                <p:nvPr/>
              </p:nvPicPr>
              <p:blipFill>
                <a:blip r:embed="rId337"/>
                <a:stretch>
                  <a:fillRect/>
                </a:stretch>
              </p:blipFill>
              <p:spPr>
                <a:xfrm>
                  <a:off x="6908771" y="2745989"/>
                  <a:ext cx="2710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17" name="Ink 216">
                  <a:extLst>
                    <a:ext uri="{FF2B5EF4-FFF2-40B4-BE49-F238E27FC236}">
                      <a16:creationId xmlns:a16="http://schemas.microsoft.com/office/drawing/2014/main" id="{2D8BEEEB-3830-4A37-90C1-45194D257CB2}"/>
                    </a:ext>
                  </a:extLst>
                </p14:cNvPr>
                <p14:cNvContentPartPr/>
                <p14:nvPr/>
              </p14:nvContentPartPr>
              <p14:xfrm>
                <a:off x="6571451" y="2880629"/>
                <a:ext cx="265680" cy="236160"/>
              </p14:xfrm>
            </p:contentPart>
          </mc:Choice>
          <mc:Fallback xmlns="">
            <p:pic>
              <p:nvPicPr>
                <p:cNvPr id="217" name="Ink 216">
                  <a:extLst>
                    <a:ext uri="{FF2B5EF4-FFF2-40B4-BE49-F238E27FC236}">
                      <a16:creationId xmlns:a16="http://schemas.microsoft.com/office/drawing/2014/main" id="{2D8BEEEB-3830-4A37-90C1-45194D257CB2}"/>
                    </a:ext>
                  </a:extLst>
                </p:cNvPr>
                <p:cNvPicPr/>
                <p:nvPr/>
              </p:nvPicPr>
              <p:blipFill>
                <a:blip r:embed="rId339"/>
                <a:stretch>
                  <a:fillRect/>
                </a:stretch>
              </p:blipFill>
              <p:spPr>
                <a:xfrm>
                  <a:off x="6535451" y="2844629"/>
                  <a:ext cx="337320" cy="307800"/>
                </a:xfrm>
                <a:prstGeom prst="rect">
                  <a:avLst/>
                </a:prstGeom>
              </p:spPr>
            </p:pic>
          </mc:Fallback>
        </mc:AlternateContent>
      </p:grpSp>
      <p:grpSp>
        <p:nvGrpSpPr>
          <p:cNvPr id="239" name="Group 238">
            <a:extLst>
              <a:ext uri="{FF2B5EF4-FFF2-40B4-BE49-F238E27FC236}">
                <a16:creationId xmlns:a16="http://schemas.microsoft.com/office/drawing/2014/main" id="{28E33D78-FB8D-4187-81E6-9F8679421C45}"/>
              </a:ext>
            </a:extLst>
          </p:cNvPr>
          <p:cNvGrpSpPr/>
          <p:nvPr/>
        </p:nvGrpSpPr>
        <p:grpSpPr>
          <a:xfrm>
            <a:off x="408971" y="3307949"/>
            <a:ext cx="233640" cy="306360"/>
            <a:chOff x="408971" y="3307949"/>
            <a:chExt cx="233640" cy="306360"/>
          </a:xfrm>
        </p:grpSpPr>
        <mc:AlternateContent xmlns:mc="http://schemas.openxmlformats.org/markup-compatibility/2006" xmlns:p14="http://schemas.microsoft.com/office/powerpoint/2010/main">
          <mc:Choice Requires="p14">
            <p:contentPart p14:bwMode="auto" r:id="rId340">
              <p14:nvContentPartPr>
                <p14:cNvPr id="219" name="Ink 218">
                  <a:extLst>
                    <a:ext uri="{FF2B5EF4-FFF2-40B4-BE49-F238E27FC236}">
                      <a16:creationId xmlns:a16="http://schemas.microsoft.com/office/drawing/2014/main" id="{96048B8C-06ED-46CC-BCCE-121C7FDF8610}"/>
                    </a:ext>
                  </a:extLst>
                </p14:cNvPr>
                <p14:cNvContentPartPr/>
                <p14:nvPr/>
              </p14:nvContentPartPr>
              <p14:xfrm>
                <a:off x="408971" y="3307949"/>
                <a:ext cx="160200" cy="173880"/>
              </p14:xfrm>
            </p:contentPart>
          </mc:Choice>
          <mc:Fallback xmlns="">
            <p:pic>
              <p:nvPicPr>
                <p:cNvPr id="219" name="Ink 218">
                  <a:extLst>
                    <a:ext uri="{FF2B5EF4-FFF2-40B4-BE49-F238E27FC236}">
                      <a16:creationId xmlns:a16="http://schemas.microsoft.com/office/drawing/2014/main" id="{96048B8C-06ED-46CC-BCCE-121C7FDF8610}"/>
                    </a:ext>
                  </a:extLst>
                </p:cNvPr>
                <p:cNvPicPr/>
                <p:nvPr/>
              </p:nvPicPr>
              <p:blipFill>
                <a:blip r:embed="rId341"/>
                <a:stretch>
                  <a:fillRect/>
                </a:stretch>
              </p:blipFill>
              <p:spPr>
                <a:xfrm>
                  <a:off x="373331" y="3272309"/>
                  <a:ext cx="2318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20" name="Ink 219">
                  <a:extLst>
                    <a:ext uri="{FF2B5EF4-FFF2-40B4-BE49-F238E27FC236}">
                      <a16:creationId xmlns:a16="http://schemas.microsoft.com/office/drawing/2014/main" id="{AF151E68-C195-4783-9853-238FFA8CF202}"/>
                    </a:ext>
                  </a:extLst>
                </p14:cNvPr>
                <p14:cNvContentPartPr/>
                <p14:nvPr/>
              </p14:nvContentPartPr>
              <p14:xfrm>
                <a:off x="510131" y="3363749"/>
                <a:ext cx="132480" cy="250560"/>
              </p14:xfrm>
            </p:contentPart>
          </mc:Choice>
          <mc:Fallback xmlns="">
            <p:pic>
              <p:nvPicPr>
                <p:cNvPr id="220" name="Ink 219">
                  <a:extLst>
                    <a:ext uri="{FF2B5EF4-FFF2-40B4-BE49-F238E27FC236}">
                      <a16:creationId xmlns:a16="http://schemas.microsoft.com/office/drawing/2014/main" id="{AF151E68-C195-4783-9853-238FFA8CF202}"/>
                    </a:ext>
                  </a:extLst>
                </p:cNvPr>
                <p:cNvPicPr/>
                <p:nvPr/>
              </p:nvPicPr>
              <p:blipFill>
                <a:blip r:embed="rId343"/>
                <a:stretch>
                  <a:fillRect/>
                </a:stretch>
              </p:blipFill>
              <p:spPr>
                <a:xfrm>
                  <a:off x="474131" y="3327749"/>
                  <a:ext cx="204120" cy="322200"/>
                </a:xfrm>
                <a:prstGeom prst="rect">
                  <a:avLst/>
                </a:prstGeom>
              </p:spPr>
            </p:pic>
          </mc:Fallback>
        </mc:AlternateContent>
      </p:grpSp>
      <p:grpSp>
        <p:nvGrpSpPr>
          <p:cNvPr id="238" name="Group 237">
            <a:extLst>
              <a:ext uri="{FF2B5EF4-FFF2-40B4-BE49-F238E27FC236}">
                <a16:creationId xmlns:a16="http://schemas.microsoft.com/office/drawing/2014/main" id="{3E02DA5A-6319-4CB3-92A9-C26DD668C3DD}"/>
              </a:ext>
            </a:extLst>
          </p:cNvPr>
          <p:cNvGrpSpPr/>
          <p:nvPr/>
        </p:nvGrpSpPr>
        <p:grpSpPr>
          <a:xfrm>
            <a:off x="921971" y="3331709"/>
            <a:ext cx="531000" cy="271800"/>
            <a:chOff x="921971" y="3331709"/>
            <a:chExt cx="531000" cy="271800"/>
          </a:xfrm>
        </p:grpSpPr>
        <mc:AlternateContent xmlns:mc="http://schemas.openxmlformats.org/markup-compatibility/2006" xmlns:p14="http://schemas.microsoft.com/office/powerpoint/2010/main">
          <mc:Choice Requires="p14">
            <p:contentPart p14:bwMode="auto" r:id="rId344">
              <p14:nvContentPartPr>
                <p14:cNvPr id="221" name="Ink 220">
                  <a:extLst>
                    <a:ext uri="{FF2B5EF4-FFF2-40B4-BE49-F238E27FC236}">
                      <a16:creationId xmlns:a16="http://schemas.microsoft.com/office/drawing/2014/main" id="{A073A9E2-B886-4162-BE7F-44FA8381552B}"/>
                    </a:ext>
                  </a:extLst>
                </p14:cNvPr>
                <p14:cNvContentPartPr/>
                <p14:nvPr/>
              </p14:nvContentPartPr>
              <p14:xfrm>
                <a:off x="921971" y="3331709"/>
                <a:ext cx="223560" cy="271800"/>
              </p14:xfrm>
            </p:contentPart>
          </mc:Choice>
          <mc:Fallback xmlns="">
            <p:pic>
              <p:nvPicPr>
                <p:cNvPr id="221" name="Ink 220">
                  <a:extLst>
                    <a:ext uri="{FF2B5EF4-FFF2-40B4-BE49-F238E27FC236}">
                      <a16:creationId xmlns:a16="http://schemas.microsoft.com/office/drawing/2014/main" id="{A073A9E2-B886-4162-BE7F-44FA8381552B}"/>
                    </a:ext>
                  </a:extLst>
                </p:cNvPr>
                <p:cNvPicPr/>
                <p:nvPr/>
              </p:nvPicPr>
              <p:blipFill>
                <a:blip r:embed="rId345"/>
                <a:stretch>
                  <a:fillRect/>
                </a:stretch>
              </p:blipFill>
              <p:spPr>
                <a:xfrm>
                  <a:off x="885971" y="3296069"/>
                  <a:ext cx="2952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22" name="Ink 221">
                  <a:extLst>
                    <a:ext uri="{FF2B5EF4-FFF2-40B4-BE49-F238E27FC236}">
                      <a16:creationId xmlns:a16="http://schemas.microsoft.com/office/drawing/2014/main" id="{F3A971A5-E31F-46AE-8E5C-D97CA68CB929}"/>
                    </a:ext>
                  </a:extLst>
                </p14:cNvPr>
                <p14:cNvContentPartPr/>
                <p14:nvPr/>
              </p14:nvContentPartPr>
              <p14:xfrm>
                <a:off x="1218611" y="3423869"/>
                <a:ext cx="234360" cy="177840"/>
              </p14:xfrm>
            </p:contentPart>
          </mc:Choice>
          <mc:Fallback xmlns="">
            <p:pic>
              <p:nvPicPr>
                <p:cNvPr id="222" name="Ink 221">
                  <a:extLst>
                    <a:ext uri="{FF2B5EF4-FFF2-40B4-BE49-F238E27FC236}">
                      <a16:creationId xmlns:a16="http://schemas.microsoft.com/office/drawing/2014/main" id="{F3A971A5-E31F-46AE-8E5C-D97CA68CB929}"/>
                    </a:ext>
                  </a:extLst>
                </p:cNvPr>
                <p:cNvPicPr/>
                <p:nvPr/>
              </p:nvPicPr>
              <p:blipFill>
                <a:blip r:embed="rId347"/>
                <a:stretch>
                  <a:fillRect/>
                </a:stretch>
              </p:blipFill>
              <p:spPr>
                <a:xfrm>
                  <a:off x="1182971" y="3388229"/>
                  <a:ext cx="306000" cy="249480"/>
                </a:xfrm>
                <a:prstGeom prst="rect">
                  <a:avLst/>
                </a:prstGeom>
              </p:spPr>
            </p:pic>
          </mc:Fallback>
        </mc:AlternateContent>
      </p:grpSp>
      <p:grpSp>
        <p:nvGrpSpPr>
          <p:cNvPr id="237" name="Group 236">
            <a:extLst>
              <a:ext uri="{FF2B5EF4-FFF2-40B4-BE49-F238E27FC236}">
                <a16:creationId xmlns:a16="http://schemas.microsoft.com/office/drawing/2014/main" id="{77E1C82D-05FD-4857-96C3-7984DB20D924}"/>
              </a:ext>
            </a:extLst>
          </p:cNvPr>
          <p:cNvGrpSpPr/>
          <p:nvPr/>
        </p:nvGrpSpPr>
        <p:grpSpPr>
          <a:xfrm>
            <a:off x="1734851" y="3416309"/>
            <a:ext cx="198000" cy="189000"/>
            <a:chOff x="1734851" y="3416309"/>
            <a:chExt cx="198000" cy="189000"/>
          </a:xfrm>
        </p:grpSpPr>
        <mc:AlternateContent xmlns:mc="http://schemas.openxmlformats.org/markup-compatibility/2006" xmlns:p14="http://schemas.microsoft.com/office/powerpoint/2010/main">
          <mc:Choice Requires="p14">
            <p:contentPart p14:bwMode="auto" r:id="rId348">
              <p14:nvContentPartPr>
                <p14:cNvPr id="223" name="Ink 222">
                  <a:extLst>
                    <a:ext uri="{FF2B5EF4-FFF2-40B4-BE49-F238E27FC236}">
                      <a16:creationId xmlns:a16="http://schemas.microsoft.com/office/drawing/2014/main" id="{218D623B-0CA8-492E-BAB5-444782A53746}"/>
                    </a:ext>
                  </a:extLst>
                </p14:cNvPr>
                <p14:cNvContentPartPr/>
                <p14:nvPr/>
              </p14:nvContentPartPr>
              <p14:xfrm>
                <a:off x="1816211" y="3416309"/>
                <a:ext cx="27720" cy="189000"/>
              </p14:xfrm>
            </p:contentPart>
          </mc:Choice>
          <mc:Fallback xmlns="">
            <p:pic>
              <p:nvPicPr>
                <p:cNvPr id="223" name="Ink 222">
                  <a:extLst>
                    <a:ext uri="{FF2B5EF4-FFF2-40B4-BE49-F238E27FC236}">
                      <a16:creationId xmlns:a16="http://schemas.microsoft.com/office/drawing/2014/main" id="{218D623B-0CA8-492E-BAB5-444782A53746}"/>
                    </a:ext>
                  </a:extLst>
                </p:cNvPr>
                <p:cNvPicPr/>
                <p:nvPr/>
              </p:nvPicPr>
              <p:blipFill>
                <a:blip r:embed="rId349"/>
                <a:stretch>
                  <a:fillRect/>
                </a:stretch>
              </p:blipFill>
              <p:spPr>
                <a:xfrm>
                  <a:off x="1780211" y="3380669"/>
                  <a:ext cx="99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24" name="Ink 223">
                  <a:extLst>
                    <a:ext uri="{FF2B5EF4-FFF2-40B4-BE49-F238E27FC236}">
                      <a16:creationId xmlns:a16="http://schemas.microsoft.com/office/drawing/2014/main" id="{A347C742-1EAD-4135-9DD6-097A666BDFFC}"/>
                    </a:ext>
                  </a:extLst>
                </p14:cNvPr>
                <p14:cNvContentPartPr/>
                <p14:nvPr/>
              </p14:nvContentPartPr>
              <p14:xfrm>
                <a:off x="1734851" y="3498029"/>
                <a:ext cx="198000" cy="35280"/>
              </p14:xfrm>
            </p:contentPart>
          </mc:Choice>
          <mc:Fallback xmlns="">
            <p:pic>
              <p:nvPicPr>
                <p:cNvPr id="224" name="Ink 223">
                  <a:extLst>
                    <a:ext uri="{FF2B5EF4-FFF2-40B4-BE49-F238E27FC236}">
                      <a16:creationId xmlns:a16="http://schemas.microsoft.com/office/drawing/2014/main" id="{A347C742-1EAD-4135-9DD6-097A666BDFFC}"/>
                    </a:ext>
                  </a:extLst>
                </p:cNvPr>
                <p:cNvPicPr/>
                <p:nvPr/>
              </p:nvPicPr>
              <p:blipFill>
                <a:blip r:embed="rId351"/>
                <a:stretch>
                  <a:fillRect/>
                </a:stretch>
              </p:blipFill>
              <p:spPr>
                <a:xfrm>
                  <a:off x="1698851" y="3462029"/>
                  <a:ext cx="269640" cy="106920"/>
                </a:xfrm>
                <a:prstGeom prst="rect">
                  <a:avLst/>
                </a:prstGeom>
              </p:spPr>
            </p:pic>
          </mc:Fallback>
        </mc:AlternateContent>
      </p:grpSp>
      <p:grpSp>
        <p:nvGrpSpPr>
          <p:cNvPr id="236" name="Group 235">
            <a:extLst>
              <a:ext uri="{FF2B5EF4-FFF2-40B4-BE49-F238E27FC236}">
                <a16:creationId xmlns:a16="http://schemas.microsoft.com/office/drawing/2014/main" id="{76620B00-E363-4144-89F9-80C3D9986286}"/>
              </a:ext>
            </a:extLst>
          </p:cNvPr>
          <p:cNvGrpSpPr/>
          <p:nvPr/>
        </p:nvGrpSpPr>
        <p:grpSpPr>
          <a:xfrm>
            <a:off x="2422091" y="3363029"/>
            <a:ext cx="791280" cy="276480"/>
            <a:chOff x="2422091" y="3363029"/>
            <a:chExt cx="791280" cy="276480"/>
          </a:xfrm>
        </p:grpSpPr>
        <mc:AlternateContent xmlns:mc="http://schemas.openxmlformats.org/markup-compatibility/2006" xmlns:p14="http://schemas.microsoft.com/office/powerpoint/2010/main">
          <mc:Choice Requires="p14">
            <p:contentPart p14:bwMode="auto" r:id="rId352">
              <p14:nvContentPartPr>
                <p14:cNvPr id="225" name="Ink 224">
                  <a:extLst>
                    <a:ext uri="{FF2B5EF4-FFF2-40B4-BE49-F238E27FC236}">
                      <a16:creationId xmlns:a16="http://schemas.microsoft.com/office/drawing/2014/main" id="{25DDE0DC-0D72-44FD-A563-3A3B4D211B99}"/>
                    </a:ext>
                  </a:extLst>
                </p14:cNvPr>
                <p14:cNvContentPartPr/>
                <p14:nvPr/>
              </p14:nvContentPartPr>
              <p14:xfrm>
                <a:off x="2422091" y="3363029"/>
                <a:ext cx="214200" cy="205920"/>
              </p14:xfrm>
            </p:contentPart>
          </mc:Choice>
          <mc:Fallback xmlns="">
            <p:pic>
              <p:nvPicPr>
                <p:cNvPr id="225" name="Ink 224">
                  <a:extLst>
                    <a:ext uri="{FF2B5EF4-FFF2-40B4-BE49-F238E27FC236}">
                      <a16:creationId xmlns:a16="http://schemas.microsoft.com/office/drawing/2014/main" id="{25DDE0DC-0D72-44FD-A563-3A3B4D211B99}"/>
                    </a:ext>
                  </a:extLst>
                </p:cNvPr>
                <p:cNvPicPr/>
                <p:nvPr/>
              </p:nvPicPr>
              <p:blipFill>
                <a:blip r:embed="rId353"/>
                <a:stretch>
                  <a:fillRect/>
                </a:stretch>
              </p:blipFill>
              <p:spPr>
                <a:xfrm>
                  <a:off x="2386451" y="3327389"/>
                  <a:ext cx="2858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26" name="Ink 225">
                  <a:extLst>
                    <a:ext uri="{FF2B5EF4-FFF2-40B4-BE49-F238E27FC236}">
                      <a16:creationId xmlns:a16="http://schemas.microsoft.com/office/drawing/2014/main" id="{F0A17C56-F7CA-47E8-852D-429A29C3B35C}"/>
                    </a:ext>
                  </a:extLst>
                </p14:cNvPr>
                <p14:cNvContentPartPr/>
                <p14:nvPr/>
              </p14:nvContentPartPr>
              <p14:xfrm>
                <a:off x="2740691" y="3378509"/>
                <a:ext cx="186480" cy="180720"/>
              </p14:xfrm>
            </p:contentPart>
          </mc:Choice>
          <mc:Fallback xmlns="">
            <p:pic>
              <p:nvPicPr>
                <p:cNvPr id="226" name="Ink 225">
                  <a:extLst>
                    <a:ext uri="{FF2B5EF4-FFF2-40B4-BE49-F238E27FC236}">
                      <a16:creationId xmlns:a16="http://schemas.microsoft.com/office/drawing/2014/main" id="{F0A17C56-F7CA-47E8-852D-429A29C3B35C}"/>
                    </a:ext>
                  </a:extLst>
                </p:cNvPr>
                <p:cNvPicPr/>
                <p:nvPr/>
              </p:nvPicPr>
              <p:blipFill>
                <a:blip r:embed="rId355"/>
                <a:stretch>
                  <a:fillRect/>
                </a:stretch>
              </p:blipFill>
              <p:spPr>
                <a:xfrm>
                  <a:off x="2705051" y="3342869"/>
                  <a:ext cx="258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27" name="Ink 226">
                  <a:extLst>
                    <a:ext uri="{FF2B5EF4-FFF2-40B4-BE49-F238E27FC236}">
                      <a16:creationId xmlns:a16="http://schemas.microsoft.com/office/drawing/2014/main" id="{B08AC569-80A1-483F-9306-BAAC0E3EDE05}"/>
                    </a:ext>
                  </a:extLst>
                </p14:cNvPr>
                <p14:cNvContentPartPr/>
                <p14:nvPr/>
              </p14:nvContentPartPr>
              <p14:xfrm>
                <a:off x="2991611" y="3454829"/>
                <a:ext cx="221760" cy="184680"/>
              </p14:xfrm>
            </p:contentPart>
          </mc:Choice>
          <mc:Fallback xmlns="">
            <p:pic>
              <p:nvPicPr>
                <p:cNvPr id="227" name="Ink 226">
                  <a:extLst>
                    <a:ext uri="{FF2B5EF4-FFF2-40B4-BE49-F238E27FC236}">
                      <a16:creationId xmlns:a16="http://schemas.microsoft.com/office/drawing/2014/main" id="{B08AC569-80A1-483F-9306-BAAC0E3EDE05}"/>
                    </a:ext>
                  </a:extLst>
                </p:cNvPr>
                <p:cNvPicPr/>
                <p:nvPr/>
              </p:nvPicPr>
              <p:blipFill>
                <a:blip r:embed="rId357"/>
                <a:stretch>
                  <a:fillRect/>
                </a:stretch>
              </p:blipFill>
              <p:spPr>
                <a:xfrm>
                  <a:off x="2955611" y="3418829"/>
                  <a:ext cx="293400" cy="256320"/>
                </a:xfrm>
                <a:prstGeom prst="rect">
                  <a:avLst/>
                </a:prstGeom>
              </p:spPr>
            </p:pic>
          </mc:Fallback>
        </mc:AlternateContent>
      </p:grpSp>
      <p:grpSp>
        <p:nvGrpSpPr>
          <p:cNvPr id="235" name="Group 234">
            <a:extLst>
              <a:ext uri="{FF2B5EF4-FFF2-40B4-BE49-F238E27FC236}">
                <a16:creationId xmlns:a16="http://schemas.microsoft.com/office/drawing/2014/main" id="{AEA79156-D38C-4AC8-8DD6-65DFBE0FC269}"/>
              </a:ext>
            </a:extLst>
          </p:cNvPr>
          <p:cNvGrpSpPr/>
          <p:nvPr/>
        </p:nvGrpSpPr>
        <p:grpSpPr>
          <a:xfrm>
            <a:off x="3787931" y="3403349"/>
            <a:ext cx="524520" cy="163800"/>
            <a:chOff x="3787931" y="3403349"/>
            <a:chExt cx="524520" cy="163800"/>
          </a:xfrm>
        </p:grpSpPr>
        <mc:AlternateContent xmlns:mc="http://schemas.openxmlformats.org/markup-compatibility/2006" xmlns:p14="http://schemas.microsoft.com/office/powerpoint/2010/main">
          <mc:Choice Requires="p14">
            <p:contentPart p14:bwMode="auto" r:id="rId358">
              <p14:nvContentPartPr>
                <p14:cNvPr id="228" name="Ink 227">
                  <a:extLst>
                    <a:ext uri="{FF2B5EF4-FFF2-40B4-BE49-F238E27FC236}">
                      <a16:creationId xmlns:a16="http://schemas.microsoft.com/office/drawing/2014/main" id="{2636FF7E-BF7C-485D-BF92-31633DA77A4B}"/>
                    </a:ext>
                  </a:extLst>
                </p14:cNvPr>
                <p14:cNvContentPartPr/>
                <p14:nvPr/>
              </p14:nvContentPartPr>
              <p14:xfrm>
                <a:off x="3787931" y="3485069"/>
                <a:ext cx="350640" cy="41040"/>
              </p14:xfrm>
            </p:contentPart>
          </mc:Choice>
          <mc:Fallback xmlns="">
            <p:pic>
              <p:nvPicPr>
                <p:cNvPr id="228" name="Ink 227">
                  <a:extLst>
                    <a:ext uri="{FF2B5EF4-FFF2-40B4-BE49-F238E27FC236}">
                      <a16:creationId xmlns:a16="http://schemas.microsoft.com/office/drawing/2014/main" id="{2636FF7E-BF7C-485D-BF92-31633DA77A4B}"/>
                    </a:ext>
                  </a:extLst>
                </p:cNvPr>
                <p:cNvPicPr/>
                <p:nvPr/>
              </p:nvPicPr>
              <p:blipFill>
                <a:blip r:embed="rId359"/>
                <a:stretch>
                  <a:fillRect/>
                </a:stretch>
              </p:blipFill>
              <p:spPr>
                <a:xfrm>
                  <a:off x="3751931" y="3449429"/>
                  <a:ext cx="422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29" name="Ink 228">
                  <a:extLst>
                    <a:ext uri="{FF2B5EF4-FFF2-40B4-BE49-F238E27FC236}">
                      <a16:creationId xmlns:a16="http://schemas.microsoft.com/office/drawing/2014/main" id="{329CE7A6-5D30-4C5C-9AFE-68C1BE9EF28E}"/>
                    </a:ext>
                  </a:extLst>
                </p14:cNvPr>
                <p14:cNvContentPartPr/>
                <p14:nvPr/>
              </p14:nvContentPartPr>
              <p14:xfrm>
                <a:off x="4129211" y="3403349"/>
                <a:ext cx="183240" cy="163800"/>
              </p14:xfrm>
            </p:contentPart>
          </mc:Choice>
          <mc:Fallback xmlns="">
            <p:pic>
              <p:nvPicPr>
                <p:cNvPr id="229" name="Ink 228">
                  <a:extLst>
                    <a:ext uri="{FF2B5EF4-FFF2-40B4-BE49-F238E27FC236}">
                      <a16:creationId xmlns:a16="http://schemas.microsoft.com/office/drawing/2014/main" id="{329CE7A6-5D30-4C5C-9AFE-68C1BE9EF28E}"/>
                    </a:ext>
                  </a:extLst>
                </p:cNvPr>
                <p:cNvPicPr/>
                <p:nvPr/>
              </p:nvPicPr>
              <p:blipFill>
                <a:blip r:embed="rId361"/>
                <a:stretch>
                  <a:fillRect/>
                </a:stretch>
              </p:blipFill>
              <p:spPr>
                <a:xfrm>
                  <a:off x="4093211" y="3367349"/>
                  <a:ext cx="254880" cy="235440"/>
                </a:xfrm>
                <a:prstGeom prst="rect">
                  <a:avLst/>
                </a:prstGeom>
              </p:spPr>
            </p:pic>
          </mc:Fallback>
        </mc:AlternateContent>
      </p:grpSp>
      <p:grpSp>
        <p:nvGrpSpPr>
          <p:cNvPr id="234" name="Group 233">
            <a:extLst>
              <a:ext uri="{FF2B5EF4-FFF2-40B4-BE49-F238E27FC236}">
                <a16:creationId xmlns:a16="http://schemas.microsoft.com/office/drawing/2014/main" id="{D8DBD40B-D3F3-4651-9E2D-C6F2BD7C8D34}"/>
              </a:ext>
            </a:extLst>
          </p:cNvPr>
          <p:cNvGrpSpPr/>
          <p:nvPr/>
        </p:nvGrpSpPr>
        <p:grpSpPr>
          <a:xfrm>
            <a:off x="4717811" y="3393629"/>
            <a:ext cx="965160" cy="273240"/>
            <a:chOff x="4717811" y="3393629"/>
            <a:chExt cx="965160" cy="273240"/>
          </a:xfrm>
        </p:grpSpPr>
        <mc:AlternateContent xmlns:mc="http://schemas.openxmlformats.org/markup-compatibility/2006" xmlns:p14="http://schemas.microsoft.com/office/powerpoint/2010/main">
          <mc:Choice Requires="p14">
            <p:contentPart p14:bwMode="auto" r:id="rId362">
              <p14:nvContentPartPr>
                <p14:cNvPr id="230" name="Ink 229">
                  <a:extLst>
                    <a:ext uri="{FF2B5EF4-FFF2-40B4-BE49-F238E27FC236}">
                      <a16:creationId xmlns:a16="http://schemas.microsoft.com/office/drawing/2014/main" id="{4D8EE6ED-E7C4-4A0D-96F3-8C63DA714269}"/>
                    </a:ext>
                  </a:extLst>
                </p14:cNvPr>
                <p14:cNvContentPartPr/>
                <p14:nvPr/>
              </p14:nvContentPartPr>
              <p14:xfrm>
                <a:off x="4717811" y="3393629"/>
                <a:ext cx="259920" cy="205560"/>
              </p14:xfrm>
            </p:contentPart>
          </mc:Choice>
          <mc:Fallback xmlns="">
            <p:pic>
              <p:nvPicPr>
                <p:cNvPr id="230" name="Ink 229">
                  <a:extLst>
                    <a:ext uri="{FF2B5EF4-FFF2-40B4-BE49-F238E27FC236}">
                      <a16:creationId xmlns:a16="http://schemas.microsoft.com/office/drawing/2014/main" id="{4D8EE6ED-E7C4-4A0D-96F3-8C63DA714269}"/>
                    </a:ext>
                  </a:extLst>
                </p:cNvPr>
                <p:cNvPicPr/>
                <p:nvPr/>
              </p:nvPicPr>
              <p:blipFill>
                <a:blip r:embed="rId363"/>
                <a:stretch>
                  <a:fillRect/>
                </a:stretch>
              </p:blipFill>
              <p:spPr>
                <a:xfrm>
                  <a:off x="4681811" y="3357629"/>
                  <a:ext cx="331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31" name="Ink 230">
                  <a:extLst>
                    <a:ext uri="{FF2B5EF4-FFF2-40B4-BE49-F238E27FC236}">
                      <a16:creationId xmlns:a16="http://schemas.microsoft.com/office/drawing/2014/main" id="{78835093-8B7F-474B-8A09-EFC57F0F4B28}"/>
                    </a:ext>
                  </a:extLst>
                </p14:cNvPr>
                <p14:cNvContentPartPr/>
                <p14:nvPr/>
              </p14:nvContentPartPr>
              <p14:xfrm>
                <a:off x="5046491" y="3408029"/>
                <a:ext cx="184320" cy="212760"/>
              </p14:xfrm>
            </p:contentPart>
          </mc:Choice>
          <mc:Fallback xmlns="">
            <p:pic>
              <p:nvPicPr>
                <p:cNvPr id="231" name="Ink 230">
                  <a:extLst>
                    <a:ext uri="{FF2B5EF4-FFF2-40B4-BE49-F238E27FC236}">
                      <a16:creationId xmlns:a16="http://schemas.microsoft.com/office/drawing/2014/main" id="{78835093-8B7F-474B-8A09-EFC57F0F4B28}"/>
                    </a:ext>
                  </a:extLst>
                </p:cNvPr>
                <p:cNvPicPr/>
                <p:nvPr/>
              </p:nvPicPr>
              <p:blipFill>
                <a:blip r:embed="rId365"/>
                <a:stretch>
                  <a:fillRect/>
                </a:stretch>
              </p:blipFill>
              <p:spPr>
                <a:xfrm>
                  <a:off x="5010491" y="3372389"/>
                  <a:ext cx="2559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32" name="Ink 231">
                  <a:extLst>
                    <a:ext uri="{FF2B5EF4-FFF2-40B4-BE49-F238E27FC236}">
                      <a16:creationId xmlns:a16="http://schemas.microsoft.com/office/drawing/2014/main" id="{554300FC-32A4-4494-A68F-B286FDCBE09E}"/>
                    </a:ext>
                  </a:extLst>
                </p14:cNvPr>
                <p14:cNvContentPartPr/>
                <p14:nvPr/>
              </p14:nvContentPartPr>
              <p14:xfrm>
                <a:off x="5290211" y="3427829"/>
                <a:ext cx="67680" cy="169920"/>
              </p14:xfrm>
            </p:contentPart>
          </mc:Choice>
          <mc:Fallback xmlns="">
            <p:pic>
              <p:nvPicPr>
                <p:cNvPr id="232" name="Ink 231">
                  <a:extLst>
                    <a:ext uri="{FF2B5EF4-FFF2-40B4-BE49-F238E27FC236}">
                      <a16:creationId xmlns:a16="http://schemas.microsoft.com/office/drawing/2014/main" id="{554300FC-32A4-4494-A68F-B286FDCBE09E}"/>
                    </a:ext>
                  </a:extLst>
                </p:cNvPr>
                <p:cNvPicPr/>
                <p:nvPr/>
              </p:nvPicPr>
              <p:blipFill>
                <a:blip r:embed="rId367"/>
                <a:stretch>
                  <a:fillRect/>
                </a:stretch>
              </p:blipFill>
              <p:spPr>
                <a:xfrm>
                  <a:off x="5254211" y="3392189"/>
                  <a:ext cx="1393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33" name="Ink 232">
                  <a:extLst>
                    <a:ext uri="{FF2B5EF4-FFF2-40B4-BE49-F238E27FC236}">
                      <a16:creationId xmlns:a16="http://schemas.microsoft.com/office/drawing/2014/main" id="{70639EA9-BC3B-4C46-BEEC-C80644DB127D}"/>
                    </a:ext>
                  </a:extLst>
                </p14:cNvPr>
                <p14:cNvContentPartPr/>
                <p14:nvPr/>
              </p14:nvContentPartPr>
              <p14:xfrm>
                <a:off x="5471651" y="3522149"/>
                <a:ext cx="211320" cy="144720"/>
              </p14:xfrm>
            </p:contentPart>
          </mc:Choice>
          <mc:Fallback xmlns="">
            <p:pic>
              <p:nvPicPr>
                <p:cNvPr id="233" name="Ink 232">
                  <a:extLst>
                    <a:ext uri="{FF2B5EF4-FFF2-40B4-BE49-F238E27FC236}">
                      <a16:creationId xmlns:a16="http://schemas.microsoft.com/office/drawing/2014/main" id="{70639EA9-BC3B-4C46-BEEC-C80644DB127D}"/>
                    </a:ext>
                  </a:extLst>
                </p:cNvPr>
                <p:cNvPicPr/>
                <p:nvPr/>
              </p:nvPicPr>
              <p:blipFill>
                <a:blip r:embed="rId369"/>
                <a:stretch>
                  <a:fillRect/>
                </a:stretch>
              </p:blipFill>
              <p:spPr>
                <a:xfrm>
                  <a:off x="5436011" y="3486149"/>
                  <a:ext cx="282960" cy="216360"/>
                </a:xfrm>
                <a:prstGeom prst="rect">
                  <a:avLst/>
                </a:prstGeom>
              </p:spPr>
            </p:pic>
          </mc:Fallback>
        </mc:AlternateContent>
      </p:grpSp>
      <p:grpSp>
        <p:nvGrpSpPr>
          <p:cNvPr id="249" name="Group 248">
            <a:extLst>
              <a:ext uri="{FF2B5EF4-FFF2-40B4-BE49-F238E27FC236}">
                <a16:creationId xmlns:a16="http://schemas.microsoft.com/office/drawing/2014/main" id="{A744FF06-BE62-4B1E-BF9B-B7C91B10093B}"/>
              </a:ext>
            </a:extLst>
          </p:cNvPr>
          <p:cNvGrpSpPr/>
          <p:nvPr/>
        </p:nvGrpSpPr>
        <p:grpSpPr>
          <a:xfrm>
            <a:off x="6995891" y="3451589"/>
            <a:ext cx="1629720" cy="264960"/>
            <a:chOff x="6995891" y="3451589"/>
            <a:chExt cx="1629720" cy="264960"/>
          </a:xfrm>
        </p:grpSpPr>
        <mc:AlternateContent xmlns:mc="http://schemas.openxmlformats.org/markup-compatibility/2006" xmlns:p14="http://schemas.microsoft.com/office/powerpoint/2010/main">
          <mc:Choice Requires="p14">
            <p:contentPart p14:bwMode="auto" r:id="rId370">
              <p14:nvContentPartPr>
                <p14:cNvPr id="240" name="Ink 239">
                  <a:extLst>
                    <a:ext uri="{FF2B5EF4-FFF2-40B4-BE49-F238E27FC236}">
                      <a16:creationId xmlns:a16="http://schemas.microsoft.com/office/drawing/2014/main" id="{53504A47-BC9D-484F-B1D5-B14724606BB4}"/>
                    </a:ext>
                  </a:extLst>
                </p14:cNvPr>
                <p14:cNvContentPartPr/>
                <p14:nvPr/>
              </p14:nvContentPartPr>
              <p14:xfrm>
                <a:off x="6995891" y="3514589"/>
                <a:ext cx="168480" cy="172440"/>
              </p14:xfrm>
            </p:contentPart>
          </mc:Choice>
          <mc:Fallback xmlns="">
            <p:pic>
              <p:nvPicPr>
                <p:cNvPr id="240" name="Ink 239">
                  <a:extLst>
                    <a:ext uri="{FF2B5EF4-FFF2-40B4-BE49-F238E27FC236}">
                      <a16:creationId xmlns:a16="http://schemas.microsoft.com/office/drawing/2014/main" id="{53504A47-BC9D-484F-B1D5-B14724606BB4}"/>
                    </a:ext>
                  </a:extLst>
                </p:cNvPr>
                <p:cNvPicPr/>
                <p:nvPr/>
              </p:nvPicPr>
              <p:blipFill>
                <a:blip r:embed="rId371"/>
                <a:stretch>
                  <a:fillRect/>
                </a:stretch>
              </p:blipFill>
              <p:spPr>
                <a:xfrm>
                  <a:off x="6960251" y="3478949"/>
                  <a:ext cx="2401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41" name="Ink 240">
                  <a:extLst>
                    <a:ext uri="{FF2B5EF4-FFF2-40B4-BE49-F238E27FC236}">
                      <a16:creationId xmlns:a16="http://schemas.microsoft.com/office/drawing/2014/main" id="{CE750D0B-5CD7-4098-A3E6-634285702148}"/>
                    </a:ext>
                  </a:extLst>
                </p14:cNvPr>
                <p14:cNvContentPartPr/>
                <p14:nvPr/>
              </p14:nvContentPartPr>
              <p14:xfrm>
                <a:off x="7259411" y="3455909"/>
                <a:ext cx="17640" cy="230400"/>
              </p14:xfrm>
            </p:contentPart>
          </mc:Choice>
          <mc:Fallback xmlns="">
            <p:pic>
              <p:nvPicPr>
                <p:cNvPr id="241" name="Ink 240">
                  <a:extLst>
                    <a:ext uri="{FF2B5EF4-FFF2-40B4-BE49-F238E27FC236}">
                      <a16:creationId xmlns:a16="http://schemas.microsoft.com/office/drawing/2014/main" id="{CE750D0B-5CD7-4098-A3E6-634285702148}"/>
                    </a:ext>
                  </a:extLst>
                </p:cNvPr>
                <p:cNvPicPr/>
                <p:nvPr/>
              </p:nvPicPr>
              <p:blipFill>
                <a:blip r:embed="rId373"/>
                <a:stretch>
                  <a:fillRect/>
                </a:stretch>
              </p:blipFill>
              <p:spPr>
                <a:xfrm>
                  <a:off x="7223411" y="3420269"/>
                  <a:ext cx="892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42" name="Ink 241">
                  <a:extLst>
                    <a:ext uri="{FF2B5EF4-FFF2-40B4-BE49-F238E27FC236}">
                      <a16:creationId xmlns:a16="http://schemas.microsoft.com/office/drawing/2014/main" id="{EF076801-BB7A-4065-BDDA-0C1D2D96BBFB}"/>
                    </a:ext>
                  </a:extLst>
                </p14:cNvPr>
                <p14:cNvContentPartPr/>
                <p14:nvPr/>
              </p14:nvContentPartPr>
              <p14:xfrm>
                <a:off x="7302971" y="3457709"/>
                <a:ext cx="273960" cy="240480"/>
              </p14:xfrm>
            </p:contentPart>
          </mc:Choice>
          <mc:Fallback xmlns="">
            <p:pic>
              <p:nvPicPr>
                <p:cNvPr id="242" name="Ink 241">
                  <a:extLst>
                    <a:ext uri="{FF2B5EF4-FFF2-40B4-BE49-F238E27FC236}">
                      <a16:creationId xmlns:a16="http://schemas.microsoft.com/office/drawing/2014/main" id="{EF076801-BB7A-4065-BDDA-0C1D2D96BBFB}"/>
                    </a:ext>
                  </a:extLst>
                </p:cNvPr>
                <p:cNvPicPr/>
                <p:nvPr/>
              </p:nvPicPr>
              <p:blipFill>
                <a:blip r:embed="rId375"/>
                <a:stretch>
                  <a:fillRect/>
                </a:stretch>
              </p:blipFill>
              <p:spPr>
                <a:xfrm>
                  <a:off x="7266971" y="3422069"/>
                  <a:ext cx="345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43" name="Ink 242">
                  <a:extLst>
                    <a:ext uri="{FF2B5EF4-FFF2-40B4-BE49-F238E27FC236}">
                      <a16:creationId xmlns:a16="http://schemas.microsoft.com/office/drawing/2014/main" id="{D8EC1798-6AB0-4624-ABCB-D53AB06D71AF}"/>
                    </a:ext>
                  </a:extLst>
                </p14:cNvPr>
                <p14:cNvContentPartPr/>
                <p14:nvPr/>
              </p14:nvContentPartPr>
              <p14:xfrm>
                <a:off x="7529411" y="3662909"/>
                <a:ext cx="120600" cy="10080"/>
              </p14:xfrm>
            </p:contentPart>
          </mc:Choice>
          <mc:Fallback xmlns="">
            <p:pic>
              <p:nvPicPr>
                <p:cNvPr id="243" name="Ink 242">
                  <a:extLst>
                    <a:ext uri="{FF2B5EF4-FFF2-40B4-BE49-F238E27FC236}">
                      <a16:creationId xmlns:a16="http://schemas.microsoft.com/office/drawing/2014/main" id="{D8EC1798-6AB0-4624-ABCB-D53AB06D71AF}"/>
                    </a:ext>
                  </a:extLst>
                </p:cNvPr>
                <p:cNvPicPr/>
                <p:nvPr/>
              </p:nvPicPr>
              <p:blipFill>
                <a:blip r:embed="rId377"/>
                <a:stretch>
                  <a:fillRect/>
                </a:stretch>
              </p:blipFill>
              <p:spPr>
                <a:xfrm>
                  <a:off x="7493411" y="3627269"/>
                  <a:ext cx="192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45" name="Ink 244">
                  <a:extLst>
                    <a:ext uri="{FF2B5EF4-FFF2-40B4-BE49-F238E27FC236}">
                      <a16:creationId xmlns:a16="http://schemas.microsoft.com/office/drawing/2014/main" id="{7E7C131D-B0B5-4BD8-BAB1-7D6AC6C25D98}"/>
                    </a:ext>
                  </a:extLst>
                </p14:cNvPr>
                <p14:cNvContentPartPr/>
                <p14:nvPr/>
              </p14:nvContentPartPr>
              <p14:xfrm>
                <a:off x="7798331" y="3602069"/>
                <a:ext cx="79920" cy="32040"/>
              </p14:xfrm>
            </p:contentPart>
          </mc:Choice>
          <mc:Fallback xmlns="">
            <p:pic>
              <p:nvPicPr>
                <p:cNvPr id="245" name="Ink 244">
                  <a:extLst>
                    <a:ext uri="{FF2B5EF4-FFF2-40B4-BE49-F238E27FC236}">
                      <a16:creationId xmlns:a16="http://schemas.microsoft.com/office/drawing/2014/main" id="{7E7C131D-B0B5-4BD8-BAB1-7D6AC6C25D98}"/>
                    </a:ext>
                  </a:extLst>
                </p:cNvPr>
                <p:cNvPicPr/>
                <p:nvPr/>
              </p:nvPicPr>
              <p:blipFill>
                <a:blip r:embed="rId379"/>
                <a:stretch>
                  <a:fillRect/>
                </a:stretch>
              </p:blipFill>
              <p:spPr>
                <a:xfrm>
                  <a:off x="7762331" y="3566429"/>
                  <a:ext cx="151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46" name="Ink 245">
                  <a:extLst>
                    <a:ext uri="{FF2B5EF4-FFF2-40B4-BE49-F238E27FC236}">
                      <a16:creationId xmlns:a16="http://schemas.microsoft.com/office/drawing/2014/main" id="{AD8A64C2-5B8A-41F7-AE97-D5095E0B04FE}"/>
                    </a:ext>
                  </a:extLst>
                </p14:cNvPr>
                <p14:cNvContentPartPr/>
                <p14:nvPr/>
              </p14:nvContentPartPr>
              <p14:xfrm>
                <a:off x="7945931" y="3451589"/>
                <a:ext cx="203040" cy="228960"/>
              </p14:xfrm>
            </p:contentPart>
          </mc:Choice>
          <mc:Fallback xmlns="">
            <p:pic>
              <p:nvPicPr>
                <p:cNvPr id="246" name="Ink 245">
                  <a:extLst>
                    <a:ext uri="{FF2B5EF4-FFF2-40B4-BE49-F238E27FC236}">
                      <a16:creationId xmlns:a16="http://schemas.microsoft.com/office/drawing/2014/main" id="{AD8A64C2-5B8A-41F7-AE97-D5095E0B04FE}"/>
                    </a:ext>
                  </a:extLst>
                </p:cNvPr>
                <p:cNvPicPr/>
                <p:nvPr/>
              </p:nvPicPr>
              <p:blipFill>
                <a:blip r:embed="rId381"/>
                <a:stretch>
                  <a:fillRect/>
                </a:stretch>
              </p:blipFill>
              <p:spPr>
                <a:xfrm>
                  <a:off x="7910291" y="3415589"/>
                  <a:ext cx="274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47" name="Ink 246">
                  <a:extLst>
                    <a:ext uri="{FF2B5EF4-FFF2-40B4-BE49-F238E27FC236}">
                      <a16:creationId xmlns:a16="http://schemas.microsoft.com/office/drawing/2014/main" id="{B30E8962-8FFC-470F-92AA-50D0ABE075CD}"/>
                    </a:ext>
                  </a:extLst>
                </p14:cNvPr>
                <p14:cNvContentPartPr/>
                <p14:nvPr/>
              </p14:nvContentPartPr>
              <p14:xfrm>
                <a:off x="8236811" y="3475349"/>
                <a:ext cx="121320" cy="215640"/>
              </p14:xfrm>
            </p:contentPart>
          </mc:Choice>
          <mc:Fallback xmlns="">
            <p:pic>
              <p:nvPicPr>
                <p:cNvPr id="247" name="Ink 246">
                  <a:extLst>
                    <a:ext uri="{FF2B5EF4-FFF2-40B4-BE49-F238E27FC236}">
                      <a16:creationId xmlns:a16="http://schemas.microsoft.com/office/drawing/2014/main" id="{B30E8962-8FFC-470F-92AA-50D0ABE075CD}"/>
                    </a:ext>
                  </a:extLst>
                </p:cNvPr>
                <p:cNvPicPr/>
                <p:nvPr/>
              </p:nvPicPr>
              <p:blipFill>
                <a:blip r:embed="rId383"/>
                <a:stretch>
                  <a:fillRect/>
                </a:stretch>
              </p:blipFill>
              <p:spPr>
                <a:xfrm>
                  <a:off x="8200811" y="3439709"/>
                  <a:ext cx="1929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48" name="Ink 247">
                  <a:extLst>
                    <a:ext uri="{FF2B5EF4-FFF2-40B4-BE49-F238E27FC236}">
                      <a16:creationId xmlns:a16="http://schemas.microsoft.com/office/drawing/2014/main" id="{128E9C1F-C75B-41BB-8CB1-534C5967AAA1}"/>
                    </a:ext>
                  </a:extLst>
                </p14:cNvPr>
                <p14:cNvContentPartPr/>
                <p14:nvPr/>
              </p14:nvContentPartPr>
              <p14:xfrm>
                <a:off x="8416811" y="3451949"/>
                <a:ext cx="208800" cy="264600"/>
              </p14:xfrm>
            </p:contentPart>
          </mc:Choice>
          <mc:Fallback xmlns="">
            <p:pic>
              <p:nvPicPr>
                <p:cNvPr id="248" name="Ink 247">
                  <a:extLst>
                    <a:ext uri="{FF2B5EF4-FFF2-40B4-BE49-F238E27FC236}">
                      <a16:creationId xmlns:a16="http://schemas.microsoft.com/office/drawing/2014/main" id="{128E9C1F-C75B-41BB-8CB1-534C5967AAA1}"/>
                    </a:ext>
                  </a:extLst>
                </p:cNvPr>
                <p:cNvPicPr/>
                <p:nvPr/>
              </p:nvPicPr>
              <p:blipFill>
                <a:blip r:embed="rId385"/>
                <a:stretch>
                  <a:fillRect/>
                </a:stretch>
              </p:blipFill>
              <p:spPr>
                <a:xfrm>
                  <a:off x="8380811" y="3416309"/>
                  <a:ext cx="280440" cy="33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6">
            <p14:nvContentPartPr>
              <p14:cNvPr id="250" name="Ink 249">
                <a:extLst>
                  <a:ext uri="{FF2B5EF4-FFF2-40B4-BE49-F238E27FC236}">
                    <a16:creationId xmlns:a16="http://schemas.microsoft.com/office/drawing/2014/main" id="{A22BE2C6-B06F-4DD9-8E35-055D88A9167D}"/>
                  </a:ext>
                </a:extLst>
              </p14:cNvPr>
              <p14:cNvContentPartPr/>
              <p14:nvPr/>
            </p14:nvContentPartPr>
            <p14:xfrm>
              <a:off x="986771" y="4866389"/>
              <a:ext cx="167760" cy="16560"/>
            </p14:xfrm>
          </p:contentPart>
        </mc:Choice>
        <mc:Fallback xmlns="">
          <p:pic>
            <p:nvPicPr>
              <p:cNvPr id="250" name="Ink 249">
                <a:extLst>
                  <a:ext uri="{FF2B5EF4-FFF2-40B4-BE49-F238E27FC236}">
                    <a16:creationId xmlns:a16="http://schemas.microsoft.com/office/drawing/2014/main" id="{A22BE2C6-B06F-4DD9-8E35-055D88A9167D}"/>
                  </a:ext>
                </a:extLst>
              </p:cNvPr>
              <p:cNvPicPr/>
              <p:nvPr/>
            </p:nvPicPr>
            <p:blipFill>
              <a:blip r:embed="rId387"/>
              <a:stretch>
                <a:fillRect/>
              </a:stretch>
            </p:blipFill>
            <p:spPr>
              <a:xfrm>
                <a:off x="950771" y="4830389"/>
                <a:ext cx="239400" cy="88200"/>
              </a:xfrm>
              <a:prstGeom prst="rect">
                <a:avLst/>
              </a:prstGeom>
            </p:spPr>
          </p:pic>
        </mc:Fallback>
      </mc:AlternateContent>
      <p:grpSp>
        <p:nvGrpSpPr>
          <p:cNvPr id="262" name="Group 261">
            <a:extLst>
              <a:ext uri="{FF2B5EF4-FFF2-40B4-BE49-F238E27FC236}">
                <a16:creationId xmlns:a16="http://schemas.microsoft.com/office/drawing/2014/main" id="{9D6ACEFB-97F9-47C5-A197-396AC9BACFBD}"/>
              </a:ext>
            </a:extLst>
          </p:cNvPr>
          <p:cNvGrpSpPr/>
          <p:nvPr/>
        </p:nvGrpSpPr>
        <p:grpSpPr>
          <a:xfrm>
            <a:off x="1383131" y="4651469"/>
            <a:ext cx="1011240" cy="280440"/>
            <a:chOff x="1383131" y="4651469"/>
            <a:chExt cx="1011240" cy="280440"/>
          </a:xfrm>
        </p:grpSpPr>
        <mc:AlternateContent xmlns:mc="http://schemas.openxmlformats.org/markup-compatibility/2006" xmlns:p14="http://schemas.microsoft.com/office/powerpoint/2010/main">
          <mc:Choice Requires="p14">
            <p:contentPart p14:bwMode="auto" r:id="rId388">
              <p14:nvContentPartPr>
                <p14:cNvPr id="251" name="Ink 250">
                  <a:extLst>
                    <a:ext uri="{FF2B5EF4-FFF2-40B4-BE49-F238E27FC236}">
                      <a16:creationId xmlns:a16="http://schemas.microsoft.com/office/drawing/2014/main" id="{47DC8476-B36F-4B51-BC0B-BEC330ACE386}"/>
                    </a:ext>
                  </a:extLst>
                </p14:cNvPr>
                <p14:cNvContentPartPr/>
                <p14:nvPr/>
              </p14:nvContentPartPr>
              <p14:xfrm>
                <a:off x="1383131" y="4651469"/>
                <a:ext cx="135000" cy="280440"/>
              </p14:xfrm>
            </p:contentPart>
          </mc:Choice>
          <mc:Fallback xmlns="">
            <p:pic>
              <p:nvPicPr>
                <p:cNvPr id="251" name="Ink 250">
                  <a:extLst>
                    <a:ext uri="{FF2B5EF4-FFF2-40B4-BE49-F238E27FC236}">
                      <a16:creationId xmlns:a16="http://schemas.microsoft.com/office/drawing/2014/main" id="{47DC8476-B36F-4B51-BC0B-BEC330ACE386}"/>
                    </a:ext>
                  </a:extLst>
                </p:cNvPr>
                <p:cNvPicPr/>
                <p:nvPr/>
              </p:nvPicPr>
              <p:blipFill>
                <a:blip r:embed="rId389"/>
                <a:stretch>
                  <a:fillRect/>
                </a:stretch>
              </p:blipFill>
              <p:spPr>
                <a:xfrm>
                  <a:off x="1347131" y="4615829"/>
                  <a:ext cx="20664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52" name="Ink 251">
                  <a:extLst>
                    <a:ext uri="{FF2B5EF4-FFF2-40B4-BE49-F238E27FC236}">
                      <a16:creationId xmlns:a16="http://schemas.microsoft.com/office/drawing/2014/main" id="{96F7DB4F-82D1-48DA-AF74-B2C7AB0BDD98}"/>
                    </a:ext>
                  </a:extLst>
                </p14:cNvPr>
                <p14:cNvContentPartPr/>
                <p14:nvPr/>
              </p14:nvContentPartPr>
              <p14:xfrm>
                <a:off x="1535051" y="4773149"/>
                <a:ext cx="222120" cy="128520"/>
              </p14:xfrm>
            </p:contentPart>
          </mc:Choice>
          <mc:Fallback xmlns="">
            <p:pic>
              <p:nvPicPr>
                <p:cNvPr id="252" name="Ink 251">
                  <a:extLst>
                    <a:ext uri="{FF2B5EF4-FFF2-40B4-BE49-F238E27FC236}">
                      <a16:creationId xmlns:a16="http://schemas.microsoft.com/office/drawing/2014/main" id="{96F7DB4F-82D1-48DA-AF74-B2C7AB0BDD98}"/>
                    </a:ext>
                  </a:extLst>
                </p:cNvPr>
                <p:cNvPicPr/>
                <p:nvPr/>
              </p:nvPicPr>
              <p:blipFill>
                <a:blip r:embed="rId391"/>
                <a:stretch>
                  <a:fillRect/>
                </a:stretch>
              </p:blipFill>
              <p:spPr>
                <a:xfrm>
                  <a:off x="1499051" y="4737149"/>
                  <a:ext cx="293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53" name="Ink 252">
                  <a:extLst>
                    <a:ext uri="{FF2B5EF4-FFF2-40B4-BE49-F238E27FC236}">
                      <a16:creationId xmlns:a16="http://schemas.microsoft.com/office/drawing/2014/main" id="{A22D1C74-F30A-41CB-B9F3-75C6BA24C9B5}"/>
                    </a:ext>
                  </a:extLst>
                </p14:cNvPr>
                <p14:cNvContentPartPr/>
                <p14:nvPr/>
              </p14:nvContentPartPr>
              <p14:xfrm>
                <a:off x="1811531" y="4775309"/>
                <a:ext cx="183960" cy="150120"/>
              </p14:xfrm>
            </p:contentPart>
          </mc:Choice>
          <mc:Fallback xmlns="">
            <p:pic>
              <p:nvPicPr>
                <p:cNvPr id="253" name="Ink 252">
                  <a:extLst>
                    <a:ext uri="{FF2B5EF4-FFF2-40B4-BE49-F238E27FC236}">
                      <a16:creationId xmlns:a16="http://schemas.microsoft.com/office/drawing/2014/main" id="{A22D1C74-F30A-41CB-B9F3-75C6BA24C9B5}"/>
                    </a:ext>
                  </a:extLst>
                </p:cNvPr>
                <p:cNvPicPr/>
                <p:nvPr/>
              </p:nvPicPr>
              <p:blipFill>
                <a:blip r:embed="rId393"/>
                <a:stretch>
                  <a:fillRect/>
                </a:stretch>
              </p:blipFill>
              <p:spPr>
                <a:xfrm>
                  <a:off x="1775891" y="4739309"/>
                  <a:ext cx="255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54" name="Ink 253">
                  <a:extLst>
                    <a:ext uri="{FF2B5EF4-FFF2-40B4-BE49-F238E27FC236}">
                      <a16:creationId xmlns:a16="http://schemas.microsoft.com/office/drawing/2014/main" id="{A2BE7844-72BB-46A0-929D-0464646DD6F0}"/>
                    </a:ext>
                  </a:extLst>
                </p14:cNvPr>
                <p14:cNvContentPartPr/>
                <p14:nvPr/>
              </p14:nvContentPartPr>
              <p14:xfrm>
                <a:off x="2039411" y="4722389"/>
                <a:ext cx="354960" cy="209160"/>
              </p14:xfrm>
            </p:contentPart>
          </mc:Choice>
          <mc:Fallback xmlns="">
            <p:pic>
              <p:nvPicPr>
                <p:cNvPr id="254" name="Ink 253">
                  <a:extLst>
                    <a:ext uri="{FF2B5EF4-FFF2-40B4-BE49-F238E27FC236}">
                      <a16:creationId xmlns:a16="http://schemas.microsoft.com/office/drawing/2014/main" id="{A2BE7844-72BB-46A0-929D-0464646DD6F0}"/>
                    </a:ext>
                  </a:extLst>
                </p:cNvPr>
                <p:cNvPicPr/>
                <p:nvPr/>
              </p:nvPicPr>
              <p:blipFill>
                <a:blip r:embed="rId395"/>
                <a:stretch>
                  <a:fillRect/>
                </a:stretch>
              </p:blipFill>
              <p:spPr>
                <a:xfrm>
                  <a:off x="2003411" y="4686749"/>
                  <a:ext cx="426600" cy="280800"/>
                </a:xfrm>
                <a:prstGeom prst="rect">
                  <a:avLst/>
                </a:prstGeom>
              </p:spPr>
            </p:pic>
          </mc:Fallback>
        </mc:AlternateContent>
      </p:grpSp>
      <p:grpSp>
        <p:nvGrpSpPr>
          <p:cNvPr id="261" name="Group 260">
            <a:extLst>
              <a:ext uri="{FF2B5EF4-FFF2-40B4-BE49-F238E27FC236}">
                <a16:creationId xmlns:a16="http://schemas.microsoft.com/office/drawing/2014/main" id="{9191F97F-6C3F-4C5A-B42F-EBC4233BECAB}"/>
              </a:ext>
            </a:extLst>
          </p:cNvPr>
          <p:cNvGrpSpPr/>
          <p:nvPr/>
        </p:nvGrpSpPr>
        <p:grpSpPr>
          <a:xfrm>
            <a:off x="2689931" y="4688189"/>
            <a:ext cx="1708200" cy="241200"/>
            <a:chOff x="2689931" y="4688189"/>
            <a:chExt cx="1708200" cy="241200"/>
          </a:xfrm>
        </p:grpSpPr>
        <mc:AlternateContent xmlns:mc="http://schemas.openxmlformats.org/markup-compatibility/2006" xmlns:p14="http://schemas.microsoft.com/office/powerpoint/2010/main">
          <mc:Choice Requires="p14">
            <p:contentPart p14:bwMode="auto" r:id="rId396">
              <p14:nvContentPartPr>
                <p14:cNvPr id="255" name="Ink 254">
                  <a:extLst>
                    <a:ext uri="{FF2B5EF4-FFF2-40B4-BE49-F238E27FC236}">
                      <a16:creationId xmlns:a16="http://schemas.microsoft.com/office/drawing/2014/main" id="{D4053530-1B77-44E8-95C4-F3FA63F71A44}"/>
                    </a:ext>
                  </a:extLst>
                </p14:cNvPr>
                <p14:cNvContentPartPr/>
                <p14:nvPr/>
              </p14:nvContentPartPr>
              <p14:xfrm>
                <a:off x="2689931" y="4688189"/>
                <a:ext cx="165240" cy="194760"/>
              </p14:xfrm>
            </p:contentPart>
          </mc:Choice>
          <mc:Fallback xmlns="">
            <p:pic>
              <p:nvPicPr>
                <p:cNvPr id="255" name="Ink 254">
                  <a:extLst>
                    <a:ext uri="{FF2B5EF4-FFF2-40B4-BE49-F238E27FC236}">
                      <a16:creationId xmlns:a16="http://schemas.microsoft.com/office/drawing/2014/main" id="{D4053530-1B77-44E8-95C4-F3FA63F71A44}"/>
                    </a:ext>
                  </a:extLst>
                </p:cNvPr>
                <p:cNvPicPr/>
                <p:nvPr/>
              </p:nvPicPr>
              <p:blipFill>
                <a:blip r:embed="rId397"/>
                <a:stretch>
                  <a:fillRect/>
                </a:stretch>
              </p:blipFill>
              <p:spPr>
                <a:xfrm>
                  <a:off x="2654291" y="4652189"/>
                  <a:ext cx="2368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56" name="Ink 255">
                  <a:extLst>
                    <a:ext uri="{FF2B5EF4-FFF2-40B4-BE49-F238E27FC236}">
                      <a16:creationId xmlns:a16="http://schemas.microsoft.com/office/drawing/2014/main" id="{E5AC0F26-5D4B-4367-9AD7-00477CCD00FF}"/>
                    </a:ext>
                  </a:extLst>
                </p14:cNvPr>
                <p14:cNvContentPartPr/>
                <p14:nvPr/>
              </p14:nvContentPartPr>
              <p14:xfrm>
                <a:off x="2846171" y="4785749"/>
                <a:ext cx="147600" cy="91800"/>
              </p14:xfrm>
            </p:contentPart>
          </mc:Choice>
          <mc:Fallback xmlns="">
            <p:pic>
              <p:nvPicPr>
                <p:cNvPr id="256" name="Ink 255">
                  <a:extLst>
                    <a:ext uri="{FF2B5EF4-FFF2-40B4-BE49-F238E27FC236}">
                      <a16:creationId xmlns:a16="http://schemas.microsoft.com/office/drawing/2014/main" id="{E5AC0F26-5D4B-4367-9AD7-00477CCD00FF}"/>
                    </a:ext>
                  </a:extLst>
                </p:cNvPr>
                <p:cNvPicPr/>
                <p:nvPr/>
              </p:nvPicPr>
              <p:blipFill>
                <a:blip r:embed="rId399"/>
                <a:stretch>
                  <a:fillRect/>
                </a:stretch>
              </p:blipFill>
              <p:spPr>
                <a:xfrm>
                  <a:off x="2810531" y="4750109"/>
                  <a:ext cx="219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57" name="Ink 256">
                  <a:extLst>
                    <a:ext uri="{FF2B5EF4-FFF2-40B4-BE49-F238E27FC236}">
                      <a16:creationId xmlns:a16="http://schemas.microsoft.com/office/drawing/2014/main" id="{614AAADC-FE8B-4622-B153-4521711BDD6E}"/>
                    </a:ext>
                  </a:extLst>
                </p14:cNvPr>
                <p14:cNvContentPartPr/>
                <p14:nvPr/>
              </p14:nvContentPartPr>
              <p14:xfrm>
                <a:off x="3081611" y="4760909"/>
                <a:ext cx="330480" cy="124560"/>
              </p14:xfrm>
            </p:contentPart>
          </mc:Choice>
          <mc:Fallback xmlns="">
            <p:pic>
              <p:nvPicPr>
                <p:cNvPr id="257" name="Ink 256">
                  <a:extLst>
                    <a:ext uri="{FF2B5EF4-FFF2-40B4-BE49-F238E27FC236}">
                      <a16:creationId xmlns:a16="http://schemas.microsoft.com/office/drawing/2014/main" id="{614AAADC-FE8B-4622-B153-4521711BDD6E}"/>
                    </a:ext>
                  </a:extLst>
                </p:cNvPr>
                <p:cNvPicPr/>
                <p:nvPr/>
              </p:nvPicPr>
              <p:blipFill>
                <a:blip r:embed="rId401"/>
                <a:stretch>
                  <a:fillRect/>
                </a:stretch>
              </p:blipFill>
              <p:spPr>
                <a:xfrm>
                  <a:off x="3045611" y="4724909"/>
                  <a:ext cx="402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58" name="Ink 257">
                  <a:extLst>
                    <a:ext uri="{FF2B5EF4-FFF2-40B4-BE49-F238E27FC236}">
                      <a16:creationId xmlns:a16="http://schemas.microsoft.com/office/drawing/2014/main" id="{9A6EE6FF-3BA0-414E-BA10-3BE807F62170}"/>
                    </a:ext>
                  </a:extLst>
                </p14:cNvPr>
                <p14:cNvContentPartPr/>
                <p14:nvPr/>
              </p14:nvContentPartPr>
              <p14:xfrm>
                <a:off x="3439811" y="4781789"/>
                <a:ext cx="314640" cy="105480"/>
              </p14:xfrm>
            </p:contentPart>
          </mc:Choice>
          <mc:Fallback xmlns="">
            <p:pic>
              <p:nvPicPr>
                <p:cNvPr id="258" name="Ink 257">
                  <a:extLst>
                    <a:ext uri="{FF2B5EF4-FFF2-40B4-BE49-F238E27FC236}">
                      <a16:creationId xmlns:a16="http://schemas.microsoft.com/office/drawing/2014/main" id="{9A6EE6FF-3BA0-414E-BA10-3BE807F62170}"/>
                    </a:ext>
                  </a:extLst>
                </p:cNvPr>
                <p:cNvPicPr/>
                <p:nvPr/>
              </p:nvPicPr>
              <p:blipFill>
                <a:blip r:embed="rId403"/>
                <a:stretch>
                  <a:fillRect/>
                </a:stretch>
              </p:blipFill>
              <p:spPr>
                <a:xfrm>
                  <a:off x="3404171" y="4745789"/>
                  <a:ext cx="3862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59" name="Ink 258">
                  <a:extLst>
                    <a:ext uri="{FF2B5EF4-FFF2-40B4-BE49-F238E27FC236}">
                      <a16:creationId xmlns:a16="http://schemas.microsoft.com/office/drawing/2014/main" id="{71D5C70B-36F0-43B5-94B6-FC072B19F4B6}"/>
                    </a:ext>
                  </a:extLst>
                </p14:cNvPr>
                <p14:cNvContentPartPr/>
                <p14:nvPr/>
              </p14:nvContentPartPr>
              <p14:xfrm>
                <a:off x="3798371" y="4741469"/>
                <a:ext cx="418680" cy="139320"/>
              </p14:xfrm>
            </p:contentPart>
          </mc:Choice>
          <mc:Fallback xmlns="">
            <p:pic>
              <p:nvPicPr>
                <p:cNvPr id="259" name="Ink 258">
                  <a:extLst>
                    <a:ext uri="{FF2B5EF4-FFF2-40B4-BE49-F238E27FC236}">
                      <a16:creationId xmlns:a16="http://schemas.microsoft.com/office/drawing/2014/main" id="{71D5C70B-36F0-43B5-94B6-FC072B19F4B6}"/>
                    </a:ext>
                  </a:extLst>
                </p:cNvPr>
                <p:cNvPicPr/>
                <p:nvPr/>
              </p:nvPicPr>
              <p:blipFill>
                <a:blip r:embed="rId405"/>
                <a:stretch>
                  <a:fillRect/>
                </a:stretch>
              </p:blipFill>
              <p:spPr>
                <a:xfrm>
                  <a:off x="3762371" y="4705829"/>
                  <a:ext cx="490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0" name="Ink 259">
                  <a:extLst>
                    <a:ext uri="{FF2B5EF4-FFF2-40B4-BE49-F238E27FC236}">
                      <a16:creationId xmlns:a16="http://schemas.microsoft.com/office/drawing/2014/main" id="{7B334E33-95FB-48A6-B2DF-2415B000A3D4}"/>
                    </a:ext>
                  </a:extLst>
                </p14:cNvPr>
                <p14:cNvContentPartPr/>
                <p14:nvPr/>
              </p14:nvContentPartPr>
              <p14:xfrm>
                <a:off x="4297331" y="4708709"/>
                <a:ext cx="100800" cy="220680"/>
              </p14:xfrm>
            </p:contentPart>
          </mc:Choice>
          <mc:Fallback xmlns="">
            <p:pic>
              <p:nvPicPr>
                <p:cNvPr id="260" name="Ink 259">
                  <a:extLst>
                    <a:ext uri="{FF2B5EF4-FFF2-40B4-BE49-F238E27FC236}">
                      <a16:creationId xmlns:a16="http://schemas.microsoft.com/office/drawing/2014/main" id="{7B334E33-95FB-48A6-B2DF-2415B000A3D4}"/>
                    </a:ext>
                  </a:extLst>
                </p:cNvPr>
                <p:cNvPicPr/>
                <p:nvPr/>
              </p:nvPicPr>
              <p:blipFill>
                <a:blip r:embed="rId407"/>
                <a:stretch>
                  <a:fillRect/>
                </a:stretch>
              </p:blipFill>
              <p:spPr>
                <a:xfrm>
                  <a:off x="4261331" y="4672709"/>
                  <a:ext cx="172440" cy="29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8">
            <p14:nvContentPartPr>
              <p14:cNvPr id="263" name="Ink 262">
                <a:extLst>
                  <a:ext uri="{FF2B5EF4-FFF2-40B4-BE49-F238E27FC236}">
                    <a16:creationId xmlns:a16="http://schemas.microsoft.com/office/drawing/2014/main" id="{A7368861-0806-4D1F-A440-4256D690C239}"/>
                  </a:ext>
                </a:extLst>
              </p14:cNvPr>
              <p14:cNvContentPartPr/>
              <p14:nvPr/>
            </p14:nvContentPartPr>
            <p14:xfrm>
              <a:off x="1190171" y="5207309"/>
              <a:ext cx="198000" cy="23400"/>
            </p14:xfrm>
          </p:contentPart>
        </mc:Choice>
        <mc:Fallback xmlns="">
          <p:pic>
            <p:nvPicPr>
              <p:cNvPr id="263" name="Ink 262">
                <a:extLst>
                  <a:ext uri="{FF2B5EF4-FFF2-40B4-BE49-F238E27FC236}">
                    <a16:creationId xmlns:a16="http://schemas.microsoft.com/office/drawing/2014/main" id="{A7368861-0806-4D1F-A440-4256D690C239}"/>
                  </a:ext>
                </a:extLst>
              </p:cNvPr>
              <p:cNvPicPr/>
              <p:nvPr/>
            </p:nvPicPr>
            <p:blipFill>
              <a:blip r:embed="rId409"/>
              <a:stretch>
                <a:fillRect/>
              </a:stretch>
            </p:blipFill>
            <p:spPr>
              <a:xfrm>
                <a:off x="1154171" y="5171669"/>
                <a:ext cx="2696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4" name="Ink 263">
                <a:extLst>
                  <a:ext uri="{FF2B5EF4-FFF2-40B4-BE49-F238E27FC236}">
                    <a16:creationId xmlns:a16="http://schemas.microsoft.com/office/drawing/2014/main" id="{DC926F04-B346-4A2E-95A5-6F8AC0126B00}"/>
                  </a:ext>
                </a:extLst>
              </p14:cNvPr>
              <p14:cNvContentPartPr/>
              <p14:nvPr/>
            </p14:nvContentPartPr>
            <p14:xfrm>
              <a:off x="1594811" y="5113349"/>
              <a:ext cx="180720" cy="266760"/>
            </p14:xfrm>
          </p:contentPart>
        </mc:Choice>
        <mc:Fallback xmlns="">
          <p:pic>
            <p:nvPicPr>
              <p:cNvPr id="264" name="Ink 263">
                <a:extLst>
                  <a:ext uri="{FF2B5EF4-FFF2-40B4-BE49-F238E27FC236}">
                    <a16:creationId xmlns:a16="http://schemas.microsoft.com/office/drawing/2014/main" id="{DC926F04-B346-4A2E-95A5-6F8AC0126B00}"/>
                  </a:ext>
                </a:extLst>
              </p:cNvPr>
              <p:cNvPicPr/>
              <p:nvPr/>
            </p:nvPicPr>
            <p:blipFill>
              <a:blip r:embed="rId411"/>
              <a:stretch>
                <a:fillRect/>
              </a:stretch>
            </p:blipFill>
            <p:spPr>
              <a:xfrm>
                <a:off x="1559171" y="5077349"/>
                <a:ext cx="252360" cy="338400"/>
              </a:xfrm>
              <a:prstGeom prst="rect">
                <a:avLst/>
              </a:prstGeom>
            </p:spPr>
          </p:pic>
        </mc:Fallback>
      </mc:AlternateContent>
      <p:grpSp>
        <p:nvGrpSpPr>
          <p:cNvPr id="268" name="Group 267">
            <a:extLst>
              <a:ext uri="{FF2B5EF4-FFF2-40B4-BE49-F238E27FC236}">
                <a16:creationId xmlns:a16="http://schemas.microsoft.com/office/drawing/2014/main" id="{B8ECCA11-D526-4BD9-825E-C606ABE4D1ED}"/>
              </a:ext>
            </a:extLst>
          </p:cNvPr>
          <p:cNvGrpSpPr/>
          <p:nvPr/>
        </p:nvGrpSpPr>
        <p:grpSpPr>
          <a:xfrm>
            <a:off x="1918091" y="5091749"/>
            <a:ext cx="379080" cy="361080"/>
            <a:chOff x="1918091" y="5091749"/>
            <a:chExt cx="379080" cy="361080"/>
          </a:xfrm>
        </p:grpSpPr>
        <mc:AlternateContent xmlns:mc="http://schemas.openxmlformats.org/markup-compatibility/2006" xmlns:p14="http://schemas.microsoft.com/office/powerpoint/2010/main">
          <mc:Choice Requires="p14">
            <p:contentPart p14:bwMode="auto" r:id="rId412">
              <p14:nvContentPartPr>
                <p14:cNvPr id="265" name="Ink 264">
                  <a:extLst>
                    <a:ext uri="{FF2B5EF4-FFF2-40B4-BE49-F238E27FC236}">
                      <a16:creationId xmlns:a16="http://schemas.microsoft.com/office/drawing/2014/main" id="{897930F0-D3F4-40CB-A0D9-53A86B8628F4}"/>
                    </a:ext>
                  </a:extLst>
                </p14:cNvPr>
                <p14:cNvContentPartPr/>
                <p14:nvPr/>
              </p14:nvContentPartPr>
              <p14:xfrm>
                <a:off x="1918091" y="5120909"/>
                <a:ext cx="39960" cy="139680"/>
              </p14:xfrm>
            </p:contentPart>
          </mc:Choice>
          <mc:Fallback xmlns="">
            <p:pic>
              <p:nvPicPr>
                <p:cNvPr id="265" name="Ink 264">
                  <a:extLst>
                    <a:ext uri="{FF2B5EF4-FFF2-40B4-BE49-F238E27FC236}">
                      <a16:creationId xmlns:a16="http://schemas.microsoft.com/office/drawing/2014/main" id="{897930F0-D3F4-40CB-A0D9-53A86B8628F4}"/>
                    </a:ext>
                  </a:extLst>
                </p:cNvPr>
                <p:cNvPicPr/>
                <p:nvPr/>
              </p:nvPicPr>
              <p:blipFill>
                <a:blip r:embed="rId413"/>
                <a:stretch>
                  <a:fillRect/>
                </a:stretch>
              </p:blipFill>
              <p:spPr>
                <a:xfrm>
                  <a:off x="1882451" y="5084909"/>
                  <a:ext cx="1116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6" name="Ink 265">
                  <a:extLst>
                    <a:ext uri="{FF2B5EF4-FFF2-40B4-BE49-F238E27FC236}">
                      <a16:creationId xmlns:a16="http://schemas.microsoft.com/office/drawing/2014/main" id="{C5D8E73E-441C-4B03-8B16-749B2F620D49}"/>
                    </a:ext>
                  </a:extLst>
                </p14:cNvPr>
                <p14:cNvContentPartPr/>
                <p14:nvPr/>
              </p14:nvContentPartPr>
              <p14:xfrm>
                <a:off x="1967411" y="5091749"/>
                <a:ext cx="146520" cy="361080"/>
              </p14:xfrm>
            </p:contentPart>
          </mc:Choice>
          <mc:Fallback xmlns="">
            <p:pic>
              <p:nvPicPr>
                <p:cNvPr id="266" name="Ink 265">
                  <a:extLst>
                    <a:ext uri="{FF2B5EF4-FFF2-40B4-BE49-F238E27FC236}">
                      <a16:creationId xmlns:a16="http://schemas.microsoft.com/office/drawing/2014/main" id="{C5D8E73E-441C-4B03-8B16-749B2F620D49}"/>
                    </a:ext>
                  </a:extLst>
                </p:cNvPr>
                <p:cNvPicPr/>
                <p:nvPr/>
              </p:nvPicPr>
              <p:blipFill>
                <a:blip r:embed="rId415"/>
                <a:stretch>
                  <a:fillRect/>
                </a:stretch>
              </p:blipFill>
              <p:spPr>
                <a:xfrm>
                  <a:off x="1931771" y="5055749"/>
                  <a:ext cx="21816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67" name="Ink 266">
                  <a:extLst>
                    <a:ext uri="{FF2B5EF4-FFF2-40B4-BE49-F238E27FC236}">
                      <a16:creationId xmlns:a16="http://schemas.microsoft.com/office/drawing/2014/main" id="{9963F091-1028-46EB-A26D-CB3753EFC489}"/>
                    </a:ext>
                  </a:extLst>
                </p14:cNvPr>
                <p14:cNvContentPartPr/>
                <p14:nvPr/>
              </p14:nvContentPartPr>
              <p14:xfrm>
                <a:off x="2129411" y="5259149"/>
                <a:ext cx="167760" cy="142560"/>
              </p14:xfrm>
            </p:contentPart>
          </mc:Choice>
          <mc:Fallback xmlns="">
            <p:pic>
              <p:nvPicPr>
                <p:cNvPr id="267" name="Ink 266">
                  <a:extLst>
                    <a:ext uri="{FF2B5EF4-FFF2-40B4-BE49-F238E27FC236}">
                      <a16:creationId xmlns:a16="http://schemas.microsoft.com/office/drawing/2014/main" id="{9963F091-1028-46EB-A26D-CB3753EFC489}"/>
                    </a:ext>
                  </a:extLst>
                </p:cNvPr>
                <p:cNvPicPr/>
                <p:nvPr/>
              </p:nvPicPr>
              <p:blipFill>
                <a:blip r:embed="rId417"/>
                <a:stretch>
                  <a:fillRect/>
                </a:stretch>
              </p:blipFill>
              <p:spPr>
                <a:xfrm>
                  <a:off x="2093411" y="5223509"/>
                  <a:ext cx="239400" cy="214200"/>
                </a:xfrm>
                <a:prstGeom prst="rect">
                  <a:avLst/>
                </a:prstGeom>
              </p:spPr>
            </p:pic>
          </mc:Fallback>
        </mc:AlternateContent>
      </p:grpSp>
      <p:grpSp>
        <p:nvGrpSpPr>
          <p:cNvPr id="279" name="Group 278">
            <a:extLst>
              <a:ext uri="{FF2B5EF4-FFF2-40B4-BE49-F238E27FC236}">
                <a16:creationId xmlns:a16="http://schemas.microsoft.com/office/drawing/2014/main" id="{CD3351EA-4CDC-46E1-B293-26CD7B529D92}"/>
              </a:ext>
            </a:extLst>
          </p:cNvPr>
          <p:cNvGrpSpPr/>
          <p:nvPr/>
        </p:nvGrpSpPr>
        <p:grpSpPr>
          <a:xfrm>
            <a:off x="2604611" y="5115509"/>
            <a:ext cx="2654280" cy="335160"/>
            <a:chOff x="2604611" y="5115509"/>
            <a:chExt cx="2654280" cy="335160"/>
          </a:xfrm>
        </p:grpSpPr>
        <mc:AlternateContent xmlns:mc="http://schemas.openxmlformats.org/markup-compatibility/2006" xmlns:p14="http://schemas.microsoft.com/office/powerpoint/2010/main">
          <mc:Choice Requires="p14">
            <p:contentPart p14:bwMode="auto" r:id="rId418">
              <p14:nvContentPartPr>
                <p14:cNvPr id="269" name="Ink 268">
                  <a:extLst>
                    <a:ext uri="{FF2B5EF4-FFF2-40B4-BE49-F238E27FC236}">
                      <a16:creationId xmlns:a16="http://schemas.microsoft.com/office/drawing/2014/main" id="{B6D62D4F-38D0-4E2B-BB87-5B7F053E38F1}"/>
                    </a:ext>
                  </a:extLst>
                </p14:cNvPr>
                <p14:cNvContentPartPr/>
                <p14:nvPr/>
              </p14:nvContentPartPr>
              <p14:xfrm>
                <a:off x="2604611" y="5133149"/>
                <a:ext cx="139320" cy="224280"/>
              </p14:xfrm>
            </p:contentPart>
          </mc:Choice>
          <mc:Fallback xmlns="">
            <p:pic>
              <p:nvPicPr>
                <p:cNvPr id="269" name="Ink 268">
                  <a:extLst>
                    <a:ext uri="{FF2B5EF4-FFF2-40B4-BE49-F238E27FC236}">
                      <a16:creationId xmlns:a16="http://schemas.microsoft.com/office/drawing/2014/main" id="{B6D62D4F-38D0-4E2B-BB87-5B7F053E38F1}"/>
                    </a:ext>
                  </a:extLst>
                </p:cNvPr>
                <p:cNvPicPr/>
                <p:nvPr/>
              </p:nvPicPr>
              <p:blipFill>
                <a:blip r:embed="rId419"/>
                <a:stretch>
                  <a:fillRect/>
                </a:stretch>
              </p:blipFill>
              <p:spPr>
                <a:xfrm>
                  <a:off x="2568971" y="5097509"/>
                  <a:ext cx="2109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0" name="Ink 269">
                  <a:extLst>
                    <a:ext uri="{FF2B5EF4-FFF2-40B4-BE49-F238E27FC236}">
                      <a16:creationId xmlns:a16="http://schemas.microsoft.com/office/drawing/2014/main" id="{02EA1AC3-47E0-4844-B7E7-C5E838E60CC8}"/>
                    </a:ext>
                  </a:extLst>
                </p14:cNvPr>
                <p14:cNvContentPartPr/>
                <p14:nvPr/>
              </p14:nvContentPartPr>
              <p14:xfrm>
                <a:off x="2842931" y="5278949"/>
                <a:ext cx="126000" cy="171720"/>
              </p14:xfrm>
            </p:contentPart>
          </mc:Choice>
          <mc:Fallback xmlns="">
            <p:pic>
              <p:nvPicPr>
                <p:cNvPr id="270" name="Ink 269">
                  <a:extLst>
                    <a:ext uri="{FF2B5EF4-FFF2-40B4-BE49-F238E27FC236}">
                      <a16:creationId xmlns:a16="http://schemas.microsoft.com/office/drawing/2014/main" id="{02EA1AC3-47E0-4844-B7E7-C5E838E60CC8}"/>
                    </a:ext>
                  </a:extLst>
                </p:cNvPr>
                <p:cNvPicPr/>
                <p:nvPr/>
              </p:nvPicPr>
              <p:blipFill>
                <a:blip r:embed="rId421"/>
                <a:stretch>
                  <a:fillRect/>
                </a:stretch>
              </p:blipFill>
              <p:spPr>
                <a:xfrm>
                  <a:off x="2807291" y="5243309"/>
                  <a:ext cx="197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1" name="Ink 270">
                  <a:extLst>
                    <a:ext uri="{FF2B5EF4-FFF2-40B4-BE49-F238E27FC236}">
                      <a16:creationId xmlns:a16="http://schemas.microsoft.com/office/drawing/2014/main" id="{6C8EB24B-1946-40F5-9ADF-6A3B42DA9FF1}"/>
                    </a:ext>
                  </a:extLst>
                </p14:cNvPr>
                <p14:cNvContentPartPr/>
                <p14:nvPr/>
              </p14:nvContentPartPr>
              <p14:xfrm>
                <a:off x="3141371" y="5259509"/>
                <a:ext cx="114480" cy="77760"/>
              </p14:xfrm>
            </p:contentPart>
          </mc:Choice>
          <mc:Fallback xmlns="">
            <p:pic>
              <p:nvPicPr>
                <p:cNvPr id="271" name="Ink 270">
                  <a:extLst>
                    <a:ext uri="{FF2B5EF4-FFF2-40B4-BE49-F238E27FC236}">
                      <a16:creationId xmlns:a16="http://schemas.microsoft.com/office/drawing/2014/main" id="{6C8EB24B-1946-40F5-9ADF-6A3B42DA9FF1}"/>
                    </a:ext>
                  </a:extLst>
                </p:cNvPr>
                <p:cNvPicPr/>
                <p:nvPr/>
              </p:nvPicPr>
              <p:blipFill>
                <a:blip r:embed="rId423"/>
                <a:stretch>
                  <a:fillRect/>
                </a:stretch>
              </p:blipFill>
              <p:spPr>
                <a:xfrm>
                  <a:off x="3105731" y="5223509"/>
                  <a:ext cx="186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2" name="Ink 271">
                  <a:extLst>
                    <a:ext uri="{FF2B5EF4-FFF2-40B4-BE49-F238E27FC236}">
                      <a16:creationId xmlns:a16="http://schemas.microsoft.com/office/drawing/2014/main" id="{B50713AE-9036-4879-9786-90A3C8A98C43}"/>
                    </a:ext>
                  </a:extLst>
                </p14:cNvPr>
                <p14:cNvContentPartPr/>
                <p14:nvPr/>
              </p14:nvContentPartPr>
              <p14:xfrm>
                <a:off x="3327851" y="5263469"/>
                <a:ext cx="138960" cy="76680"/>
              </p14:xfrm>
            </p:contentPart>
          </mc:Choice>
          <mc:Fallback xmlns="">
            <p:pic>
              <p:nvPicPr>
                <p:cNvPr id="272" name="Ink 271">
                  <a:extLst>
                    <a:ext uri="{FF2B5EF4-FFF2-40B4-BE49-F238E27FC236}">
                      <a16:creationId xmlns:a16="http://schemas.microsoft.com/office/drawing/2014/main" id="{B50713AE-9036-4879-9786-90A3C8A98C43}"/>
                    </a:ext>
                  </a:extLst>
                </p:cNvPr>
                <p:cNvPicPr/>
                <p:nvPr/>
              </p:nvPicPr>
              <p:blipFill>
                <a:blip r:embed="rId425"/>
                <a:stretch>
                  <a:fillRect/>
                </a:stretch>
              </p:blipFill>
              <p:spPr>
                <a:xfrm>
                  <a:off x="3291851" y="5227469"/>
                  <a:ext cx="2106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3" name="Ink 272">
                  <a:extLst>
                    <a:ext uri="{FF2B5EF4-FFF2-40B4-BE49-F238E27FC236}">
                      <a16:creationId xmlns:a16="http://schemas.microsoft.com/office/drawing/2014/main" id="{C9C4FC7D-6EFB-4228-A6FF-24C1A0C6F02D}"/>
                    </a:ext>
                  </a:extLst>
                </p14:cNvPr>
                <p14:cNvContentPartPr/>
                <p14:nvPr/>
              </p14:nvContentPartPr>
              <p14:xfrm>
                <a:off x="3682811" y="5255189"/>
                <a:ext cx="133200" cy="114840"/>
              </p14:xfrm>
            </p:contentPart>
          </mc:Choice>
          <mc:Fallback xmlns="">
            <p:pic>
              <p:nvPicPr>
                <p:cNvPr id="273" name="Ink 272">
                  <a:extLst>
                    <a:ext uri="{FF2B5EF4-FFF2-40B4-BE49-F238E27FC236}">
                      <a16:creationId xmlns:a16="http://schemas.microsoft.com/office/drawing/2014/main" id="{C9C4FC7D-6EFB-4228-A6FF-24C1A0C6F02D}"/>
                    </a:ext>
                  </a:extLst>
                </p:cNvPr>
                <p:cNvPicPr/>
                <p:nvPr/>
              </p:nvPicPr>
              <p:blipFill>
                <a:blip r:embed="rId427"/>
                <a:stretch>
                  <a:fillRect/>
                </a:stretch>
              </p:blipFill>
              <p:spPr>
                <a:xfrm>
                  <a:off x="3646811" y="5219189"/>
                  <a:ext cx="204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4" name="Ink 273">
                  <a:extLst>
                    <a:ext uri="{FF2B5EF4-FFF2-40B4-BE49-F238E27FC236}">
                      <a16:creationId xmlns:a16="http://schemas.microsoft.com/office/drawing/2014/main" id="{FB445EF2-D3A5-470A-8906-BE3866006645}"/>
                    </a:ext>
                  </a:extLst>
                </p14:cNvPr>
                <p14:cNvContentPartPr/>
                <p14:nvPr/>
              </p14:nvContentPartPr>
              <p14:xfrm>
                <a:off x="3915731" y="5264909"/>
                <a:ext cx="340560" cy="83520"/>
              </p14:xfrm>
            </p:contentPart>
          </mc:Choice>
          <mc:Fallback xmlns="">
            <p:pic>
              <p:nvPicPr>
                <p:cNvPr id="274" name="Ink 273">
                  <a:extLst>
                    <a:ext uri="{FF2B5EF4-FFF2-40B4-BE49-F238E27FC236}">
                      <a16:creationId xmlns:a16="http://schemas.microsoft.com/office/drawing/2014/main" id="{FB445EF2-D3A5-470A-8906-BE3866006645}"/>
                    </a:ext>
                  </a:extLst>
                </p:cNvPr>
                <p:cNvPicPr/>
                <p:nvPr/>
              </p:nvPicPr>
              <p:blipFill>
                <a:blip r:embed="rId429"/>
                <a:stretch>
                  <a:fillRect/>
                </a:stretch>
              </p:blipFill>
              <p:spPr>
                <a:xfrm>
                  <a:off x="3879731" y="5228909"/>
                  <a:ext cx="412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5" name="Ink 274">
                  <a:extLst>
                    <a:ext uri="{FF2B5EF4-FFF2-40B4-BE49-F238E27FC236}">
                      <a16:creationId xmlns:a16="http://schemas.microsoft.com/office/drawing/2014/main" id="{54E97A13-5632-4C46-B6CC-BFB168FAB3E1}"/>
                    </a:ext>
                  </a:extLst>
                </p14:cNvPr>
                <p14:cNvContentPartPr/>
                <p14:nvPr/>
              </p14:nvContentPartPr>
              <p14:xfrm>
                <a:off x="4322891" y="5214869"/>
                <a:ext cx="237600" cy="118440"/>
              </p14:xfrm>
            </p:contentPart>
          </mc:Choice>
          <mc:Fallback xmlns="">
            <p:pic>
              <p:nvPicPr>
                <p:cNvPr id="275" name="Ink 274">
                  <a:extLst>
                    <a:ext uri="{FF2B5EF4-FFF2-40B4-BE49-F238E27FC236}">
                      <a16:creationId xmlns:a16="http://schemas.microsoft.com/office/drawing/2014/main" id="{54E97A13-5632-4C46-B6CC-BFB168FAB3E1}"/>
                    </a:ext>
                  </a:extLst>
                </p:cNvPr>
                <p:cNvPicPr/>
                <p:nvPr/>
              </p:nvPicPr>
              <p:blipFill>
                <a:blip r:embed="rId431"/>
                <a:stretch>
                  <a:fillRect/>
                </a:stretch>
              </p:blipFill>
              <p:spPr>
                <a:xfrm>
                  <a:off x="4286891" y="5179229"/>
                  <a:ext cx="3092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6" name="Ink 275">
                  <a:extLst>
                    <a:ext uri="{FF2B5EF4-FFF2-40B4-BE49-F238E27FC236}">
                      <a16:creationId xmlns:a16="http://schemas.microsoft.com/office/drawing/2014/main" id="{2E77B020-E117-407F-9425-D92BCEE13C1F}"/>
                    </a:ext>
                  </a:extLst>
                </p14:cNvPr>
                <p14:cNvContentPartPr/>
                <p14:nvPr/>
              </p14:nvContentPartPr>
              <p14:xfrm>
                <a:off x="4645811" y="5210909"/>
                <a:ext cx="207720" cy="133920"/>
              </p14:xfrm>
            </p:contentPart>
          </mc:Choice>
          <mc:Fallback xmlns="">
            <p:pic>
              <p:nvPicPr>
                <p:cNvPr id="276" name="Ink 275">
                  <a:extLst>
                    <a:ext uri="{FF2B5EF4-FFF2-40B4-BE49-F238E27FC236}">
                      <a16:creationId xmlns:a16="http://schemas.microsoft.com/office/drawing/2014/main" id="{2E77B020-E117-407F-9425-D92BCEE13C1F}"/>
                    </a:ext>
                  </a:extLst>
                </p:cNvPr>
                <p:cNvPicPr/>
                <p:nvPr/>
              </p:nvPicPr>
              <p:blipFill>
                <a:blip r:embed="rId433"/>
                <a:stretch>
                  <a:fillRect/>
                </a:stretch>
              </p:blipFill>
              <p:spPr>
                <a:xfrm>
                  <a:off x="4609811" y="5174909"/>
                  <a:ext cx="279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7" name="Ink 276">
                  <a:extLst>
                    <a:ext uri="{FF2B5EF4-FFF2-40B4-BE49-F238E27FC236}">
                      <a16:creationId xmlns:a16="http://schemas.microsoft.com/office/drawing/2014/main" id="{3E9B93AD-ED7E-4FCB-93B3-6F0C462A0059}"/>
                    </a:ext>
                  </a:extLst>
                </p14:cNvPr>
                <p14:cNvContentPartPr/>
                <p14:nvPr/>
              </p14:nvContentPartPr>
              <p14:xfrm>
                <a:off x="4920491" y="5115509"/>
                <a:ext cx="338400" cy="236880"/>
              </p14:xfrm>
            </p:contentPart>
          </mc:Choice>
          <mc:Fallback xmlns="">
            <p:pic>
              <p:nvPicPr>
                <p:cNvPr id="277" name="Ink 276">
                  <a:extLst>
                    <a:ext uri="{FF2B5EF4-FFF2-40B4-BE49-F238E27FC236}">
                      <a16:creationId xmlns:a16="http://schemas.microsoft.com/office/drawing/2014/main" id="{3E9B93AD-ED7E-4FCB-93B3-6F0C462A0059}"/>
                    </a:ext>
                  </a:extLst>
                </p:cNvPr>
                <p:cNvPicPr/>
                <p:nvPr/>
              </p:nvPicPr>
              <p:blipFill>
                <a:blip r:embed="rId435"/>
                <a:stretch>
                  <a:fillRect/>
                </a:stretch>
              </p:blipFill>
              <p:spPr>
                <a:xfrm>
                  <a:off x="4884491" y="5079869"/>
                  <a:ext cx="410040" cy="308520"/>
                </a:xfrm>
                <a:prstGeom prst="rect">
                  <a:avLst/>
                </a:prstGeom>
              </p:spPr>
            </p:pic>
          </mc:Fallback>
        </mc:AlternateContent>
      </p:grpSp>
      <p:grpSp>
        <p:nvGrpSpPr>
          <p:cNvPr id="287" name="Group 286">
            <a:extLst>
              <a:ext uri="{FF2B5EF4-FFF2-40B4-BE49-F238E27FC236}">
                <a16:creationId xmlns:a16="http://schemas.microsoft.com/office/drawing/2014/main" id="{97ADCD4F-964B-4366-BFA3-D1FFFF08110D}"/>
              </a:ext>
            </a:extLst>
          </p:cNvPr>
          <p:cNvGrpSpPr/>
          <p:nvPr/>
        </p:nvGrpSpPr>
        <p:grpSpPr>
          <a:xfrm>
            <a:off x="5481011" y="5063669"/>
            <a:ext cx="1438560" cy="438120"/>
            <a:chOff x="5481011" y="5063669"/>
            <a:chExt cx="1438560" cy="438120"/>
          </a:xfrm>
        </p:grpSpPr>
        <mc:AlternateContent xmlns:mc="http://schemas.openxmlformats.org/markup-compatibility/2006" xmlns:p14="http://schemas.microsoft.com/office/powerpoint/2010/main">
          <mc:Choice Requires="p14">
            <p:contentPart p14:bwMode="auto" r:id="rId436">
              <p14:nvContentPartPr>
                <p14:cNvPr id="280" name="Ink 279">
                  <a:extLst>
                    <a:ext uri="{FF2B5EF4-FFF2-40B4-BE49-F238E27FC236}">
                      <a16:creationId xmlns:a16="http://schemas.microsoft.com/office/drawing/2014/main" id="{D6B4B348-340C-4DE9-8C10-65C7CDE99C61}"/>
                    </a:ext>
                  </a:extLst>
                </p14:cNvPr>
                <p14:cNvContentPartPr/>
                <p14:nvPr/>
              </p14:nvContentPartPr>
              <p14:xfrm>
                <a:off x="5481011" y="5241869"/>
                <a:ext cx="81360" cy="14760"/>
              </p14:xfrm>
            </p:contentPart>
          </mc:Choice>
          <mc:Fallback xmlns="">
            <p:pic>
              <p:nvPicPr>
                <p:cNvPr id="280" name="Ink 279">
                  <a:extLst>
                    <a:ext uri="{FF2B5EF4-FFF2-40B4-BE49-F238E27FC236}">
                      <a16:creationId xmlns:a16="http://schemas.microsoft.com/office/drawing/2014/main" id="{D6B4B348-340C-4DE9-8C10-65C7CDE99C61}"/>
                    </a:ext>
                  </a:extLst>
                </p:cNvPr>
                <p:cNvPicPr/>
                <p:nvPr/>
              </p:nvPicPr>
              <p:blipFill>
                <a:blip r:embed="rId437"/>
                <a:stretch>
                  <a:fillRect/>
                </a:stretch>
              </p:blipFill>
              <p:spPr>
                <a:xfrm>
                  <a:off x="5445011" y="5205869"/>
                  <a:ext cx="153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1" name="Ink 280">
                  <a:extLst>
                    <a:ext uri="{FF2B5EF4-FFF2-40B4-BE49-F238E27FC236}">
                      <a16:creationId xmlns:a16="http://schemas.microsoft.com/office/drawing/2014/main" id="{36F1F1AB-2C14-4221-B617-500F841DFCA9}"/>
                    </a:ext>
                  </a:extLst>
                </p14:cNvPr>
                <p14:cNvContentPartPr/>
                <p14:nvPr/>
              </p14:nvContentPartPr>
              <p14:xfrm>
                <a:off x="5506571" y="5269949"/>
                <a:ext cx="120240" cy="53280"/>
              </p14:xfrm>
            </p:contentPart>
          </mc:Choice>
          <mc:Fallback xmlns="">
            <p:pic>
              <p:nvPicPr>
                <p:cNvPr id="281" name="Ink 280">
                  <a:extLst>
                    <a:ext uri="{FF2B5EF4-FFF2-40B4-BE49-F238E27FC236}">
                      <a16:creationId xmlns:a16="http://schemas.microsoft.com/office/drawing/2014/main" id="{36F1F1AB-2C14-4221-B617-500F841DFCA9}"/>
                    </a:ext>
                  </a:extLst>
                </p:cNvPr>
                <p:cNvPicPr/>
                <p:nvPr/>
              </p:nvPicPr>
              <p:blipFill>
                <a:blip r:embed="rId439"/>
                <a:stretch>
                  <a:fillRect/>
                </a:stretch>
              </p:blipFill>
              <p:spPr>
                <a:xfrm>
                  <a:off x="5470931" y="5233949"/>
                  <a:ext cx="191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2" name="Ink 281">
                  <a:extLst>
                    <a:ext uri="{FF2B5EF4-FFF2-40B4-BE49-F238E27FC236}">
                      <a16:creationId xmlns:a16="http://schemas.microsoft.com/office/drawing/2014/main" id="{5F7BA4A1-4B2A-44A3-831D-AE44DD3163CB}"/>
                    </a:ext>
                  </a:extLst>
                </p14:cNvPr>
                <p14:cNvContentPartPr/>
                <p14:nvPr/>
              </p14:nvContentPartPr>
              <p14:xfrm>
                <a:off x="5814731" y="5079509"/>
                <a:ext cx="177840" cy="191880"/>
              </p14:xfrm>
            </p:contentPart>
          </mc:Choice>
          <mc:Fallback xmlns="">
            <p:pic>
              <p:nvPicPr>
                <p:cNvPr id="282" name="Ink 281">
                  <a:extLst>
                    <a:ext uri="{FF2B5EF4-FFF2-40B4-BE49-F238E27FC236}">
                      <a16:creationId xmlns:a16="http://schemas.microsoft.com/office/drawing/2014/main" id="{5F7BA4A1-4B2A-44A3-831D-AE44DD3163CB}"/>
                    </a:ext>
                  </a:extLst>
                </p:cNvPr>
                <p:cNvPicPr/>
                <p:nvPr/>
              </p:nvPicPr>
              <p:blipFill>
                <a:blip r:embed="rId441"/>
                <a:stretch>
                  <a:fillRect/>
                </a:stretch>
              </p:blipFill>
              <p:spPr>
                <a:xfrm>
                  <a:off x="5778731" y="5043869"/>
                  <a:ext cx="24948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3" name="Ink 282">
                  <a:extLst>
                    <a:ext uri="{FF2B5EF4-FFF2-40B4-BE49-F238E27FC236}">
                      <a16:creationId xmlns:a16="http://schemas.microsoft.com/office/drawing/2014/main" id="{815526C5-B407-4964-859A-046A7E6B6553}"/>
                    </a:ext>
                  </a:extLst>
                </p14:cNvPr>
                <p14:cNvContentPartPr/>
                <p14:nvPr/>
              </p14:nvContentPartPr>
              <p14:xfrm>
                <a:off x="6001571" y="5063669"/>
                <a:ext cx="284760" cy="373680"/>
              </p14:xfrm>
            </p:contentPart>
          </mc:Choice>
          <mc:Fallback xmlns="">
            <p:pic>
              <p:nvPicPr>
                <p:cNvPr id="283" name="Ink 282">
                  <a:extLst>
                    <a:ext uri="{FF2B5EF4-FFF2-40B4-BE49-F238E27FC236}">
                      <a16:creationId xmlns:a16="http://schemas.microsoft.com/office/drawing/2014/main" id="{815526C5-B407-4964-859A-046A7E6B6553}"/>
                    </a:ext>
                  </a:extLst>
                </p:cNvPr>
                <p:cNvPicPr/>
                <p:nvPr/>
              </p:nvPicPr>
              <p:blipFill>
                <a:blip r:embed="rId443"/>
                <a:stretch>
                  <a:fillRect/>
                </a:stretch>
              </p:blipFill>
              <p:spPr>
                <a:xfrm>
                  <a:off x="5965571" y="5027669"/>
                  <a:ext cx="35640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4" name="Ink 283">
                  <a:extLst>
                    <a:ext uri="{FF2B5EF4-FFF2-40B4-BE49-F238E27FC236}">
                      <a16:creationId xmlns:a16="http://schemas.microsoft.com/office/drawing/2014/main" id="{6514C898-F6C7-4236-B125-36504EC8C332}"/>
                    </a:ext>
                  </a:extLst>
                </p14:cNvPr>
                <p14:cNvContentPartPr/>
                <p14:nvPr/>
              </p14:nvContentPartPr>
              <p14:xfrm>
                <a:off x="6470651" y="5136389"/>
                <a:ext cx="122760" cy="200160"/>
              </p14:xfrm>
            </p:contentPart>
          </mc:Choice>
          <mc:Fallback xmlns="">
            <p:pic>
              <p:nvPicPr>
                <p:cNvPr id="284" name="Ink 283">
                  <a:extLst>
                    <a:ext uri="{FF2B5EF4-FFF2-40B4-BE49-F238E27FC236}">
                      <a16:creationId xmlns:a16="http://schemas.microsoft.com/office/drawing/2014/main" id="{6514C898-F6C7-4236-B125-36504EC8C332}"/>
                    </a:ext>
                  </a:extLst>
                </p:cNvPr>
                <p:cNvPicPr/>
                <p:nvPr/>
              </p:nvPicPr>
              <p:blipFill>
                <a:blip r:embed="rId445"/>
                <a:stretch>
                  <a:fillRect/>
                </a:stretch>
              </p:blipFill>
              <p:spPr>
                <a:xfrm>
                  <a:off x="6435011" y="5100389"/>
                  <a:ext cx="194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6" name="Ink 285">
                  <a:extLst>
                    <a:ext uri="{FF2B5EF4-FFF2-40B4-BE49-F238E27FC236}">
                      <a16:creationId xmlns:a16="http://schemas.microsoft.com/office/drawing/2014/main" id="{6EFBA403-F831-4AFB-B24E-658A1018D423}"/>
                    </a:ext>
                  </a:extLst>
                </p14:cNvPr>
                <p14:cNvContentPartPr/>
                <p14:nvPr/>
              </p14:nvContentPartPr>
              <p14:xfrm>
                <a:off x="6765491" y="5340869"/>
                <a:ext cx="154080" cy="160920"/>
              </p14:xfrm>
            </p:contentPart>
          </mc:Choice>
          <mc:Fallback xmlns="">
            <p:pic>
              <p:nvPicPr>
                <p:cNvPr id="286" name="Ink 285">
                  <a:extLst>
                    <a:ext uri="{FF2B5EF4-FFF2-40B4-BE49-F238E27FC236}">
                      <a16:creationId xmlns:a16="http://schemas.microsoft.com/office/drawing/2014/main" id="{6EFBA403-F831-4AFB-B24E-658A1018D423}"/>
                    </a:ext>
                  </a:extLst>
                </p:cNvPr>
                <p:cNvPicPr/>
                <p:nvPr/>
              </p:nvPicPr>
              <p:blipFill>
                <a:blip r:embed="rId447"/>
                <a:stretch>
                  <a:fillRect/>
                </a:stretch>
              </p:blipFill>
              <p:spPr>
                <a:xfrm>
                  <a:off x="6729851" y="5305229"/>
                  <a:ext cx="225720" cy="23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8">
            <p14:nvContentPartPr>
              <p14:cNvPr id="288" name="Ink 287">
                <a:extLst>
                  <a:ext uri="{FF2B5EF4-FFF2-40B4-BE49-F238E27FC236}">
                    <a16:creationId xmlns:a16="http://schemas.microsoft.com/office/drawing/2014/main" id="{C9EA8914-7FD7-4C65-B8FE-45C1AE4A9846}"/>
                  </a:ext>
                </a:extLst>
              </p14:cNvPr>
              <p14:cNvContentPartPr/>
              <p14:nvPr/>
            </p14:nvContentPartPr>
            <p14:xfrm>
              <a:off x="7382531" y="4965029"/>
              <a:ext cx="1683000" cy="63360"/>
            </p14:xfrm>
          </p:contentPart>
        </mc:Choice>
        <mc:Fallback xmlns="">
          <p:pic>
            <p:nvPicPr>
              <p:cNvPr id="288" name="Ink 287">
                <a:extLst>
                  <a:ext uri="{FF2B5EF4-FFF2-40B4-BE49-F238E27FC236}">
                    <a16:creationId xmlns:a16="http://schemas.microsoft.com/office/drawing/2014/main" id="{C9EA8914-7FD7-4C65-B8FE-45C1AE4A9846}"/>
                  </a:ext>
                </a:extLst>
              </p:cNvPr>
              <p:cNvPicPr/>
              <p:nvPr/>
            </p:nvPicPr>
            <p:blipFill>
              <a:blip r:embed="rId449"/>
              <a:stretch>
                <a:fillRect/>
              </a:stretch>
            </p:blipFill>
            <p:spPr>
              <a:xfrm>
                <a:off x="7346531" y="4929029"/>
                <a:ext cx="1754640" cy="135000"/>
              </a:xfrm>
              <a:prstGeom prst="rect">
                <a:avLst/>
              </a:prstGeom>
            </p:spPr>
          </p:pic>
        </mc:Fallback>
      </mc:AlternateContent>
      <p:grpSp>
        <p:nvGrpSpPr>
          <p:cNvPr id="299" name="Group 298">
            <a:extLst>
              <a:ext uri="{FF2B5EF4-FFF2-40B4-BE49-F238E27FC236}">
                <a16:creationId xmlns:a16="http://schemas.microsoft.com/office/drawing/2014/main" id="{EE5CFA0E-38A2-4DF0-9221-D6A3FEA203AC}"/>
              </a:ext>
            </a:extLst>
          </p:cNvPr>
          <p:cNvGrpSpPr/>
          <p:nvPr/>
        </p:nvGrpSpPr>
        <p:grpSpPr>
          <a:xfrm>
            <a:off x="7686371" y="5424029"/>
            <a:ext cx="1301040" cy="338040"/>
            <a:chOff x="7686371" y="5424029"/>
            <a:chExt cx="1301040" cy="338040"/>
          </a:xfrm>
        </p:grpSpPr>
        <mc:AlternateContent xmlns:mc="http://schemas.openxmlformats.org/markup-compatibility/2006" xmlns:p14="http://schemas.microsoft.com/office/powerpoint/2010/main">
          <mc:Choice Requires="p14">
            <p:contentPart p14:bwMode="auto" r:id="rId450">
              <p14:nvContentPartPr>
                <p14:cNvPr id="289" name="Ink 288">
                  <a:extLst>
                    <a:ext uri="{FF2B5EF4-FFF2-40B4-BE49-F238E27FC236}">
                      <a16:creationId xmlns:a16="http://schemas.microsoft.com/office/drawing/2014/main" id="{A013D119-336D-4F97-8BEF-80705CF3C9F5}"/>
                    </a:ext>
                  </a:extLst>
                </p14:cNvPr>
                <p14:cNvContentPartPr/>
                <p14:nvPr/>
              </p14:nvContentPartPr>
              <p14:xfrm>
                <a:off x="7686371" y="5424029"/>
                <a:ext cx="273960" cy="338040"/>
              </p14:xfrm>
            </p:contentPart>
          </mc:Choice>
          <mc:Fallback xmlns="">
            <p:pic>
              <p:nvPicPr>
                <p:cNvPr id="289" name="Ink 288">
                  <a:extLst>
                    <a:ext uri="{FF2B5EF4-FFF2-40B4-BE49-F238E27FC236}">
                      <a16:creationId xmlns:a16="http://schemas.microsoft.com/office/drawing/2014/main" id="{A013D119-336D-4F97-8BEF-80705CF3C9F5}"/>
                    </a:ext>
                  </a:extLst>
                </p:cNvPr>
                <p:cNvPicPr/>
                <p:nvPr/>
              </p:nvPicPr>
              <p:blipFill>
                <a:blip r:embed="rId451"/>
                <a:stretch>
                  <a:fillRect/>
                </a:stretch>
              </p:blipFill>
              <p:spPr>
                <a:xfrm>
                  <a:off x="7650371" y="5388029"/>
                  <a:ext cx="3456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0" name="Ink 289">
                  <a:extLst>
                    <a:ext uri="{FF2B5EF4-FFF2-40B4-BE49-F238E27FC236}">
                      <a16:creationId xmlns:a16="http://schemas.microsoft.com/office/drawing/2014/main" id="{FDD54409-0481-4FFA-9572-7280294ADC3E}"/>
                    </a:ext>
                  </a:extLst>
                </p14:cNvPr>
                <p14:cNvContentPartPr/>
                <p14:nvPr/>
              </p14:nvContentPartPr>
              <p14:xfrm>
                <a:off x="8033411" y="5449229"/>
                <a:ext cx="285120" cy="299520"/>
              </p14:xfrm>
            </p:contentPart>
          </mc:Choice>
          <mc:Fallback xmlns="">
            <p:pic>
              <p:nvPicPr>
                <p:cNvPr id="290" name="Ink 289">
                  <a:extLst>
                    <a:ext uri="{FF2B5EF4-FFF2-40B4-BE49-F238E27FC236}">
                      <a16:creationId xmlns:a16="http://schemas.microsoft.com/office/drawing/2014/main" id="{FDD54409-0481-4FFA-9572-7280294ADC3E}"/>
                    </a:ext>
                  </a:extLst>
                </p:cNvPr>
                <p:cNvPicPr/>
                <p:nvPr/>
              </p:nvPicPr>
              <p:blipFill>
                <a:blip r:embed="rId453"/>
                <a:stretch>
                  <a:fillRect/>
                </a:stretch>
              </p:blipFill>
              <p:spPr>
                <a:xfrm>
                  <a:off x="7997411" y="5413589"/>
                  <a:ext cx="35676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1" name="Ink 290">
                  <a:extLst>
                    <a:ext uri="{FF2B5EF4-FFF2-40B4-BE49-F238E27FC236}">
                      <a16:creationId xmlns:a16="http://schemas.microsoft.com/office/drawing/2014/main" id="{A982ED5D-05B3-4499-A296-4F781E351A37}"/>
                    </a:ext>
                  </a:extLst>
                </p14:cNvPr>
                <p14:cNvContentPartPr/>
                <p14:nvPr/>
              </p14:nvContentPartPr>
              <p14:xfrm>
                <a:off x="8385491" y="5462549"/>
                <a:ext cx="202680" cy="297360"/>
              </p14:xfrm>
            </p:contentPart>
          </mc:Choice>
          <mc:Fallback xmlns="">
            <p:pic>
              <p:nvPicPr>
                <p:cNvPr id="291" name="Ink 290">
                  <a:extLst>
                    <a:ext uri="{FF2B5EF4-FFF2-40B4-BE49-F238E27FC236}">
                      <a16:creationId xmlns:a16="http://schemas.microsoft.com/office/drawing/2014/main" id="{A982ED5D-05B3-4499-A296-4F781E351A37}"/>
                    </a:ext>
                  </a:extLst>
                </p:cNvPr>
                <p:cNvPicPr/>
                <p:nvPr/>
              </p:nvPicPr>
              <p:blipFill>
                <a:blip r:embed="rId455"/>
                <a:stretch>
                  <a:fillRect/>
                </a:stretch>
              </p:blipFill>
              <p:spPr>
                <a:xfrm>
                  <a:off x="8349851" y="5426549"/>
                  <a:ext cx="2743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3" name="Ink 292">
                  <a:extLst>
                    <a:ext uri="{FF2B5EF4-FFF2-40B4-BE49-F238E27FC236}">
                      <a16:creationId xmlns:a16="http://schemas.microsoft.com/office/drawing/2014/main" id="{522B8E31-A5A6-4D77-BA47-12A3FC85D3C0}"/>
                    </a:ext>
                  </a:extLst>
                </p14:cNvPr>
                <p14:cNvContentPartPr/>
                <p14:nvPr/>
              </p14:nvContentPartPr>
              <p14:xfrm>
                <a:off x="8728211" y="5733269"/>
                <a:ext cx="29520" cy="9000"/>
              </p14:xfrm>
            </p:contentPart>
          </mc:Choice>
          <mc:Fallback xmlns="">
            <p:pic>
              <p:nvPicPr>
                <p:cNvPr id="293" name="Ink 292">
                  <a:extLst>
                    <a:ext uri="{FF2B5EF4-FFF2-40B4-BE49-F238E27FC236}">
                      <a16:creationId xmlns:a16="http://schemas.microsoft.com/office/drawing/2014/main" id="{522B8E31-A5A6-4D77-BA47-12A3FC85D3C0}"/>
                    </a:ext>
                  </a:extLst>
                </p:cNvPr>
                <p:cNvPicPr/>
                <p:nvPr/>
              </p:nvPicPr>
              <p:blipFill>
                <a:blip r:embed="rId457"/>
                <a:stretch>
                  <a:fillRect/>
                </a:stretch>
              </p:blipFill>
              <p:spPr>
                <a:xfrm>
                  <a:off x="8692211" y="5697269"/>
                  <a:ext cx="101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4" name="Ink 293">
                  <a:extLst>
                    <a:ext uri="{FF2B5EF4-FFF2-40B4-BE49-F238E27FC236}">
                      <a16:creationId xmlns:a16="http://schemas.microsoft.com/office/drawing/2014/main" id="{00D2E6EA-13DF-487E-871A-37883A523DE5}"/>
                    </a:ext>
                  </a:extLst>
                </p14:cNvPr>
                <p14:cNvContentPartPr/>
                <p14:nvPr/>
              </p14:nvContentPartPr>
              <p14:xfrm>
                <a:off x="8783651" y="5466149"/>
                <a:ext cx="203760" cy="261000"/>
              </p14:xfrm>
            </p:contentPart>
          </mc:Choice>
          <mc:Fallback xmlns="">
            <p:pic>
              <p:nvPicPr>
                <p:cNvPr id="294" name="Ink 293">
                  <a:extLst>
                    <a:ext uri="{FF2B5EF4-FFF2-40B4-BE49-F238E27FC236}">
                      <a16:creationId xmlns:a16="http://schemas.microsoft.com/office/drawing/2014/main" id="{00D2E6EA-13DF-487E-871A-37883A523DE5}"/>
                    </a:ext>
                  </a:extLst>
                </p:cNvPr>
                <p:cNvPicPr/>
                <p:nvPr/>
              </p:nvPicPr>
              <p:blipFill>
                <a:blip r:embed="rId459"/>
                <a:stretch>
                  <a:fillRect/>
                </a:stretch>
              </p:blipFill>
              <p:spPr>
                <a:xfrm>
                  <a:off x="8747651" y="5430149"/>
                  <a:ext cx="275400" cy="332640"/>
                </a:xfrm>
                <a:prstGeom prst="rect">
                  <a:avLst/>
                </a:prstGeom>
              </p:spPr>
            </p:pic>
          </mc:Fallback>
        </mc:AlternateContent>
      </p:grpSp>
      <p:grpSp>
        <p:nvGrpSpPr>
          <p:cNvPr id="298" name="Group 297">
            <a:extLst>
              <a:ext uri="{FF2B5EF4-FFF2-40B4-BE49-F238E27FC236}">
                <a16:creationId xmlns:a16="http://schemas.microsoft.com/office/drawing/2014/main" id="{229C3AEA-9521-4A39-9135-D5FA14EF30F9}"/>
              </a:ext>
            </a:extLst>
          </p:cNvPr>
          <p:cNvGrpSpPr/>
          <p:nvPr/>
        </p:nvGrpSpPr>
        <p:grpSpPr>
          <a:xfrm>
            <a:off x="8040611" y="5940629"/>
            <a:ext cx="438480" cy="245880"/>
            <a:chOff x="8040611" y="5940629"/>
            <a:chExt cx="438480" cy="245880"/>
          </a:xfrm>
        </p:grpSpPr>
        <mc:AlternateContent xmlns:mc="http://schemas.openxmlformats.org/markup-compatibility/2006" xmlns:p14="http://schemas.microsoft.com/office/powerpoint/2010/main">
          <mc:Choice Requires="p14">
            <p:contentPart p14:bwMode="auto" r:id="rId460">
              <p14:nvContentPartPr>
                <p14:cNvPr id="295" name="Ink 294">
                  <a:extLst>
                    <a:ext uri="{FF2B5EF4-FFF2-40B4-BE49-F238E27FC236}">
                      <a16:creationId xmlns:a16="http://schemas.microsoft.com/office/drawing/2014/main" id="{174E4F94-1B53-489C-B84F-AF7B628F63C8}"/>
                    </a:ext>
                  </a:extLst>
                </p14:cNvPr>
                <p14:cNvContentPartPr/>
                <p14:nvPr/>
              </p14:nvContentPartPr>
              <p14:xfrm>
                <a:off x="8040611" y="5958989"/>
                <a:ext cx="168840" cy="176400"/>
              </p14:xfrm>
            </p:contentPart>
          </mc:Choice>
          <mc:Fallback xmlns="">
            <p:pic>
              <p:nvPicPr>
                <p:cNvPr id="295" name="Ink 294">
                  <a:extLst>
                    <a:ext uri="{FF2B5EF4-FFF2-40B4-BE49-F238E27FC236}">
                      <a16:creationId xmlns:a16="http://schemas.microsoft.com/office/drawing/2014/main" id="{174E4F94-1B53-489C-B84F-AF7B628F63C8}"/>
                    </a:ext>
                  </a:extLst>
                </p:cNvPr>
                <p:cNvPicPr/>
                <p:nvPr/>
              </p:nvPicPr>
              <p:blipFill>
                <a:blip r:embed="rId461"/>
                <a:stretch>
                  <a:fillRect/>
                </a:stretch>
              </p:blipFill>
              <p:spPr>
                <a:xfrm>
                  <a:off x="8004971" y="5923349"/>
                  <a:ext cx="2404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6" name="Ink 295">
                  <a:extLst>
                    <a:ext uri="{FF2B5EF4-FFF2-40B4-BE49-F238E27FC236}">
                      <a16:creationId xmlns:a16="http://schemas.microsoft.com/office/drawing/2014/main" id="{DE77BB57-B30E-404D-92F8-CA11116EE404}"/>
                    </a:ext>
                  </a:extLst>
                </p14:cNvPr>
                <p14:cNvContentPartPr/>
                <p14:nvPr/>
              </p14:nvContentPartPr>
              <p14:xfrm>
                <a:off x="8252651" y="5998589"/>
                <a:ext cx="138960" cy="187920"/>
              </p14:xfrm>
            </p:contentPart>
          </mc:Choice>
          <mc:Fallback xmlns="">
            <p:pic>
              <p:nvPicPr>
                <p:cNvPr id="296" name="Ink 295">
                  <a:extLst>
                    <a:ext uri="{FF2B5EF4-FFF2-40B4-BE49-F238E27FC236}">
                      <a16:creationId xmlns:a16="http://schemas.microsoft.com/office/drawing/2014/main" id="{DE77BB57-B30E-404D-92F8-CA11116EE404}"/>
                    </a:ext>
                  </a:extLst>
                </p:cNvPr>
                <p:cNvPicPr/>
                <p:nvPr/>
              </p:nvPicPr>
              <p:blipFill>
                <a:blip r:embed="rId463"/>
                <a:stretch>
                  <a:fillRect/>
                </a:stretch>
              </p:blipFill>
              <p:spPr>
                <a:xfrm>
                  <a:off x="8217011" y="5962949"/>
                  <a:ext cx="210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97" name="Ink 296">
                  <a:extLst>
                    <a:ext uri="{FF2B5EF4-FFF2-40B4-BE49-F238E27FC236}">
                      <a16:creationId xmlns:a16="http://schemas.microsoft.com/office/drawing/2014/main" id="{8524A436-186A-4A74-8156-0279FA345D6B}"/>
                    </a:ext>
                  </a:extLst>
                </p14:cNvPr>
                <p14:cNvContentPartPr/>
                <p14:nvPr/>
              </p14:nvContentPartPr>
              <p14:xfrm>
                <a:off x="8325011" y="5940629"/>
                <a:ext cx="154080" cy="30240"/>
              </p14:xfrm>
            </p:contentPart>
          </mc:Choice>
          <mc:Fallback xmlns="">
            <p:pic>
              <p:nvPicPr>
                <p:cNvPr id="297" name="Ink 296">
                  <a:extLst>
                    <a:ext uri="{FF2B5EF4-FFF2-40B4-BE49-F238E27FC236}">
                      <a16:creationId xmlns:a16="http://schemas.microsoft.com/office/drawing/2014/main" id="{8524A436-186A-4A74-8156-0279FA345D6B}"/>
                    </a:ext>
                  </a:extLst>
                </p:cNvPr>
                <p:cNvPicPr/>
                <p:nvPr/>
              </p:nvPicPr>
              <p:blipFill>
                <a:blip r:embed="rId465"/>
                <a:stretch>
                  <a:fillRect/>
                </a:stretch>
              </p:blipFill>
              <p:spPr>
                <a:xfrm>
                  <a:off x="8289371" y="5904989"/>
                  <a:ext cx="225720" cy="101880"/>
                </a:xfrm>
                <a:prstGeom prst="rect">
                  <a:avLst/>
                </a:prstGeom>
              </p:spPr>
            </p:pic>
          </mc:Fallback>
        </mc:AlternateContent>
      </p:grpSp>
    </p:spTree>
    <p:extLst>
      <p:ext uri="{BB962C8B-B14F-4D97-AF65-F5344CB8AC3E}">
        <p14:creationId xmlns:p14="http://schemas.microsoft.com/office/powerpoint/2010/main" val="1031338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p59"/>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585" name="Google Shape;585;p59"/>
          <p:cNvSpPr txBox="1">
            <a:spLocks noGrp="1"/>
          </p:cNvSpPr>
          <p:nvPr>
            <p:ph type="body" idx="1"/>
          </p:nvPr>
        </p:nvSpPr>
        <p:spPr>
          <a:xfrm>
            <a:off x="457200" y="1219200"/>
            <a:ext cx="8229600" cy="4525962"/>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Given:</a:t>
            </a:r>
            <a:endParaRPr/>
          </a:p>
          <a:p>
            <a:pPr marL="273050" marR="0" lvl="0" indent="-27305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N</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 O</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--&gt; 2NO       </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H</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 = 180 kJ</a:t>
            </a:r>
            <a:endParaRPr/>
          </a:p>
          <a:p>
            <a:pPr marL="273050" marR="0" lvl="0" indent="-27305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2NO + O</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--&gt; 2NO</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H</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 = -112 kJ</a:t>
            </a:r>
            <a:endParaRPr/>
          </a:p>
          <a:p>
            <a:pPr marL="273050" marR="0" lvl="0" indent="-27305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Times New Roman"/>
              <a:ea typeface="Times New Roman"/>
              <a:cs typeface="Times New Roman"/>
              <a:sym typeface="Times New Roman"/>
            </a:endParaRPr>
          </a:p>
          <a:p>
            <a:pPr marL="273050" marR="0" lvl="0" indent="-27305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Find the enthalpy of the following reaction:</a:t>
            </a:r>
            <a:endParaRPr/>
          </a:p>
          <a:p>
            <a:pPr marL="273050" marR="0" lvl="0" indent="-273050" algn="l" rtl="0">
              <a:lnSpc>
                <a:spcPct val="10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2NO</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--&gt; N</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+ 2O</a:t>
            </a:r>
            <a:r>
              <a:rPr lang="en-US" sz="2400" b="0" i="0" u="none" strike="noStrike" cap="none" baseline="-25000">
                <a:solidFill>
                  <a:schemeClr val="lt2"/>
                </a:solidFill>
                <a:latin typeface="Arial"/>
                <a:ea typeface="Arial"/>
                <a:cs typeface="Arial"/>
                <a:sym typeface="Arial"/>
              </a:rPr>
              <a:t>2</a:t>
            </a:r>
            <a:r>
              <a:rPr lang="en-US" sz="2400" b="0" i="0" u="none" strike="noStrike" cap="none">
                <a:solidFill>
                  <a:schemeClr val="lt2"/>
                </a:solidFill>
                <a:latin typeface="Arial"/>
                <a:ea typeface="Arial"/>
                <a:cs typeface="Arial"/>
                <a:sym typeface="Arial"/>
              </a:rPr>
              <a:t> 	 </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H</a:t>
            </a:r>
            <a:r>
              <a:rPr lang="en-US" sz="2400" b="0" i="0" u="none" strike="noStrike" cap="none" baseline="30000">
                <a:solidFill>
                  <a:schemeClr val="lt2"/>
                </a:solidFill>
                <a:latin typeface="Arial"/>
                <a:ea typeface="Arial"/>
                <a:cs typeface="Arial"/>
                <a:sym typeface="Arial"/>
              </a:rPr>
              <a:t>o</a:t>
            </a:r>
            <a:r>
              <a:rPr lang="en-US" sz="2400" b="0" i="0" u="none" strike="noStrike" cap="none">
                <a:solidFill>
                  <a:schemeClr val="lt2"/>
                </a:solidFill>
                <a:latin typeface="Arial"/>
                <a:ea typeface="Arial"/>
                <a:cs typeface="Arial"/>
                <a:sym typeface="Arial"/>
              </a:rPr>
              <a:t> = ?</a:t>
            </a:r>
            <a:endParaRPr/>
          </a:p>
        </p:txBody>
      </p:sp>
    </p:spTree>
    <p:extLst>
      <p:ext uri="{BB962C8B-B14F-4D97-AF65-F5344CB8AC3E}">
        <p14:creationId xmlns:p14="http://schemas.microsoft.com/office/powerpoint/2010/main" val="36957862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0" name="Google Shape;590;p60"/>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591" name="Google Shape;591;p60"/>
          <p:cNvSpPr txBox="1">
            <a:spLocks noGrp="1"/>
          </p:cNvSpPr>
          <p:nvPr>
            <p:ph type="body" idx="1"/>
          </p:nvPr>
        </p:nvSpPr>
        <p:spPr>
          <a:xfrm>
            <a:off x="457200" y="1066800"/>
            <a:ext cx="8229600" cy="4525962"/>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Given the following reactions, </a:t>
            </a:r>
            <a:endParaRPr/>
          </a:p>
          <a:p>
            <a:pPr marL="273050" marR="0" lvl="0" indent="-273050" algn="l" rtl="0">
              <a:lnSpc>
                <a:spcPct val="100000"/>
              </a:lnSpc>
              <a:spcBef>
                <a:spcPts val="560"/>
              </a:spcBef>
              <a:spcAft>
                <a:spcPts val="0"/>
              </a:spcAft>
              <a:buClr>
                <a:srgbClr val="ACC2C9"/>
              </a:buClr>
              <a:buSzPts val="2800"/>
              <a:buFont typeface="Arial"/>
              <a:buChar char="•"/>
            </a:pPr>
            <a:r>
              <a:rPr lang="en-US" sz="2800" b="0" i="0" u="none" strike="noStrike" cap="none">
                <a:solidFill>
                  <a:schemeClr val="lt2"/>
                </a:solidFill>
                <a:latin typeface="Arial"/>
                <a:ea typeface="Arial"/>
                <a:cs typeface="Arial"/>
                <a:sym typeface="Arial"/>
              </a:rPr>
              <a:t>2SO</a:t>
            </a:r>
            <a:r>
              <a:rPr lang="en-US" sz="2800" b="0" i="0" u="none" strike="noStrike" cap="none" baseline="-25000">
                <a:solidFill>
                  <a:schemeClr val="lt2"/>
                </a:solidFill>
                <a:latin typeface="Arial"/>
                <a:ea typeface="Arial"/>
                <a:cs typeface="Arial"/>
                <a:sym typeface="Arial"/>
              </a:rPr>
              <a:t>2</a:t>
            </a:r>
            <a:r>
              <a:rPr lang="en-US" sz="2800" b="0" i="0" u="none" strike="noStrike" cap="none">
                <a:solidFill>
                  <a:schemeClr val="lt2"/>
                </a:solidFill>
                <a:latin typeface="Arial"/>
                <a:ea typeface="Arial"/>
                <a:cs typeface="Arial"/>
                <a:sym typeface="Arial"/>
              </a:rPr>
              <a:t>(g) + O</a:t>
            </a:r>
            <a:r>
              <a:rPr lang="en-US" sz="2800" b="0" i="0" u="none" strike="noStrike" cap="none" baseline="-25000">
                <a:solidFill>
                  <a:schemeClr val="lt2"/>
                </a:solidFill>
                <a:latin typeface="Arial"/>
                <a:ea typeface="Arial"/>
                <a:cs typeface="Arial"/>
                <a:sym typeface="Arial"/>
              </a:rPr>
              <a:t>2</a:t>
            </a:r>
            <a:r>
              <a:rPr lang="en-US" sz="2800" b="0" i="0" u="none" strike="noStrike" cap="none">
                <a:solidFill>
                  <a:schemeClr val="lt2"/>
                </a:solidFill>
                <a:latin typeface="Arial"/>
                <a:ea typeface="Arial"/>
                <a:cs typeface="Arial"/>
                <a:sym typeface="Arial"/>
              </a:rPr>
              <a:t>(g) =&gt; 2SO</a:t>
            </a:r>
            <a:r>
              <a:rPr lang="en-US" sz="2800" b="0" i="0" u="none" strike="noStrike" cap="none" baseline="-25000">
                <a:solidFill>
                  <a:schemeClr val="lt2"/>
                </a:solidFill>
                <a:latin typeface="Arial"/>
                <a:ea typeface="Arial"/>
                <a:cs typeface="Arial"/>
                <a:sym typeface="Arial"/>
              </a:rPr>
              <a:t>3</a:t>
            </a:r>
            <a:r>
              <a:rPr lang="en-US" sz="2800" b="0" i="0" u="none" strike="noStrike" cap="none">
                <a:solidFill>
                  <a:schemeClr val="lt2"/>
                </a:solidFill>
                <a:latin typeface="Arial"/>
                <a:ea typeface="Arial"/>
                <a:cs typeface="Arial"/>
                <a:sym typeface="Arial"/>
              </a:rPr>
              <a:t>(g)    </a:t>
            </a:r>
            <a:r>
              <a:rPr lang="en-US" sz="2800" b="0" i="0" u="none" strike="noStrike" cap="none">
                <a:solidFill>
                  <a:schemeClr val="lt2"/>
                </a:solidFill>
                <a:latin typeface="Noto Symbol"/>
                <a:ea typeface="Noto Symbol"/>
                <a:cs typeface="Noto Symbol"/>
                <a:sym typeface="Noto Symbol"/>
              </a:rPr>
              <a:t>Δ</a:t>
            </a:r>
            <a:r>
              <a:rPr lang="en-US" sz="2800" b="0" i="0" u="none" strike="noStrike" cap="none">
                <a:solidFill>
                  <a:schemeClr val="lt2"/>
                </a:solidFill>
                <a:latin typeface="Arial"/>
                <a:ea typeface="Arial"/>
                <a:cs typeface="Arial"/>
                <a:sym typeface="Arial"/>
              </a:rPr>
              <a:t>H = -196 kJ</a:t>
            </a:r>
            <a:endParaRPr/>
          </a:p>
          <a:p>
            <a:pPr marL="273050" marR="0" lvl="0" indent="-273050" algn="l" rtl="0">
              <a:lnSpc>
                <a:spcPct val="100000"/>
              </a:lnSpc>
              <a:spcBef>
                <a:spcPts val="560"/>
              </a:spcBef>
              <a:spcAft>
                <a:spcPts val="0"/>
              </a:spcAft>
              <a:buClr>
                <a:srgbClr val="ACC2C9"/>
              </a:buClr>
              <a:buSzPts val="2800"/>
              <a:buFont typeface="Arial"/>
              <a:buChar char="•"/>
            </a:pPr>
            <a:r>
              <a:rPr lang="en-US" sz="2800" b="0" i="0" u="none" strike="noStrike" cap="none">
                <a:solidFill>
                  <a:schemeClr val="lt2"/>
                </a:solidFill>
                <a:latin typeface="Arial"/>
                <a:ea typeface="Arial"/>
                <a:cs typeface="Arial"/>
                <a:sym typeface="Arial"/>
              </a:rPr>
              <a:t>2S(s) + 3O</a:t>
            </a:r>
            <a:r>
              <a:rPr lang="en-US" sz="2800" b="0" i="0" u="none" strike="noStrike" cap="none" baseline="-25000">
                <a:solidFill>
                  <a:schemeClr val="lt2"/>
                </a:solidFill>
                <a:latin typeface="Arial"/>
                <a:ea typeface="Arial"/>
                <a:cs typeface="Arial"/>
                <a:sym typeface="Arial"/>
              </a:rPr>
              <a:t>2</a:t>
            </a:r>
            <a:r>
              <a:rPr lang="en-US" sz="2800" b="0" i="0" u="none" strike="noStrike" cap="none">
                <a:solidFill>
                  <a:schemeClr val="lt2"/>
                </a:solidFill>
                <a:latin typeface="Arial"/>
                <a:ea typeface="Arial"/>
                <a:cs typeface="Arial"/>
                <a:sym typeface="Arial"/>
              </a:rPr>
              <a:t>(g) =&gt; 2SO</a:t>
            </a:r>
            <a:r>
              <a:rPr lang="en-US" sz="2800" b="0" i="0" u="none" strike="noStrike" cap="none" baseline="-25000">
                <a:solidFill>
                  <a:schemeClr val="lt2"/>
                </a:solidFill>
                <a:latin typeface="Arial"/>
                <a:ea typeface="Arial"/>
                <a:cs typeface="Arial"/>
                <a:sym typeface="Arial"/>
              </a:rPr>
              <a:t>3</a:t>
            </a:r>
            <a:r>
              <a:rPr lang="en-US" sz="2800" b="0" i="0" u="none" strike="noStrike" cap="none">
                <a:solidFill>
                  <a:schemeClr val="lt2"/>
                </a:solidFill>
                <a:latin typeface="Arial"/>
                <a:ea typeface="Arial"/>
                <a:cs typeface="Arial"/>
                <a:sym typeface="Arial"/>
              </a:rPr>
              <a:t>(g)      </a:t>
            </a:r>
            <a:r>
              <a:rPr lang="en-US" sz="2800" b="0" i="0" u="none" strike="noStrike" cap="none">
                <a:solidFill>
                  <a:schemeClr val="lt2"/>
                </a:solidFill>
                <a:latin typeface="Noto Symbol"/>
                <a:ea typeface="Noto Symbol"/>
                <a:cs typeface="Noto Symbol"/>
                <a:sym typeface="Noto Symbol"/>
              </a:rPr>
              <a:t>Δ</a:t>
            </a:r>
            <a:r>
              <a:rPr lang="en-US" sz="2800" b="0" i="0" u="none" strike="noStrike" cap="none">
                <a:solidFill>
                  <a:schemeClr val="lt2"/>
                </a:solidFill>
                <a:latin typeface="Arial"/>
                <a:ea typeface="Arial"/>
                <a:cs typeface="Arial"/>
                <a:sym typeface="Arial"/>
              </a:rPr>
              <a:t>H = -790 kJ</a:t>
            </a:r>
            <a:endParaRPr/>
          </a:p>
          <a:p>
            <a:pPr marL="273050" marR="0" lvl="0" indent="-273050" algn="l" rtl="0">
              <a:lnSpc>
                <a:spcPct val="100000"/>
              </a:lnSpc>
              <a:spcBef>
                <a:spcPts val="560"/>
              </a:spcBef>
              <a:spcAft>
                <a:spcPts val="0"/>
              </a:spcAft>
              <a:buClr>
                <a:schemeClr val="lt1"/>
              </a:buClr>
              <a:buFont typeface="Arial"/>
              <a:buNone/>
            </a:pPr>
            <a:endParaRPr sz="2800" b="0" i="0" u="none" strike="noStrike" cap="none">
              <a:solidFill>
                <a:schemeClr val="lt2"/>
              </a:solidFill>
              <a:latin typeface="Arial"/>
              <a:ea typeface="Arial"/>
              <a:cs typeface="Arial"/>
              <a:sym typeface="Arial"/>
            </a:endParaRPr>
          </a:p>
          <a:p>
            <a:pPr marL="273050" marR="0" lvl="0" indent="-273050" algn="l" rtl="0">
              <a:lnSpc>
                <a:spcPct val="100000"/>
              </a:lnSpc>
              <a:spcBef>
                <a:spcPts val="56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Calculate the heat of reaction for </a:t>
            </a:r>
            <a:endParaRPr/>
          </a:p>
          <a:p>
            <a:pPr marL="273050" marR="0" lvl="0" indent="-273050" algn="l" rtl="0">
              <a:lnSpc>
                <a:spcPct val="100000"/>
              </a:lnSpc>
              <a:spcBef>
                <a:spcPts val="560"/>
              </a:spcBef>
              <a:spcAft>
                <a:spcPts val="0"/>
              </a:spcAft>
              <a:buClr>
                <a:srgbClr val="ACC2C9"/>
              </a:buClr>
              <a:buSzPts val="2800"/>
              <a:buFont typeface="Arial"/>
              <a:buChar char="•"/>
            </a:pPr>
            <a:r>
              <a:rPr lang="en-US" sz="2800" b="0" i="0" u="none" strike="noStrike" cap="none">
                <a:solidFill>
                  <a:schemeClr val="lt2"/>
                </a:solidFill>
                <a:latin typeface="Arial"/>
                <a:ea typeface="Arial"/>
                <a:cs typeface="Arial"/>
                <a:sym typeface="Arial"/>
              </a:rPr>
              <a:t>S(s) + O</a:t>
            </a:r>
            <a:r>
              <a:rPr lang="en-US" sz="2800" b="0" i="0" u="none" strike="noStrike" cap="none" baseline="-25000">
                <a:solidFill>
                  <a:schemeClr val="lt2"/>
                </a:solidFill>
                <a:latin typeface="Arial"/>
                <a:ea typeface="Arial"/>
                <a:cs typeface="Arial"/>
                <a:sym typeface="Arial"/>
              </a:rPr>
              <a:t>2</a:t>
            </a:r>
            <a:r>
              <a:rPr lang="en-US" sz="2800" b="0" i="0" u="none" strike="noStrike" cap="none">
                <a:solidFill>
                  <a:schemeClr val="lt2"/>
                </a:solidFill>
                <a:latin typeface="Arial"/>
                <a:ea typeface="Arial"/>
                <a:cs typeface="Arial"/>
                <a:sym typeface="Arial"/>
              </a:rPr>
              <a:t>(g) =&gt; SO</a:t>
            </a:r>
            <a:r>
              <a:rPr lang="en-US" sz="2800" b="0" i="0" u="none" strike="noStrike" cap="none" baseline="-25000">
                <a:solidFill>
                  <a:schemeClr val="lt2"/>
                </a:solidFill>
                <a:latin typeface="Arial"/>
                <a:ea typeface="Arial"/>
                <a:cs typeface="Arial"/>
                <a:sym typeface="Arial"/>
              </a:rPr>
              <a:t>2</a:t>
            </a:r>
            <a:r>
              <a:rPr lang="en-US" sz="2800" b="0" i="0" u="none" strike="noStrike" cap="none">
                <a:solidFill>
                  <a:schemeClr val="lt2"/>
                </a:solidFill>
                <a:latin typeface="Arial"/>
                <a:ea typeface="Arial"/>
                <a:cs typeface="Arial"/>
                <a:sym typeface="Arial"/>
              </a:rPr>
              <a:t>(g) </a:t>
            </a:r>
            <a:endParaRPr/>
          </a:p>
        </p:txBody>
      </p:sp>
    </p:spTree>
    <p:extLst>
      <p:ext uri="{BB962C8B-B14F-4D97-AF65-F5344CB8AC3E}">
        <p14:creationId xmlns:p14="http://schemas.microsoft.com/office/powerpoint/2010/main" val="1963292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53"/>
          <p:cNvPicPr preferRelativeResize="0">
            <a:picLocks noGrp="1"/>
          </p:cNvPicPr>
          <p:nvPr>
            <p:ph type="title"/>
          </p:nvPr>
        </p:nvPicPr>
        <p:blipFill rotWithShape="1">
          <a:blip r:embed="rId3">
            <a:alphaModFix/>
          </a:blip>
          <a:srcRect/>
          <a:stretch/>
        </p:blipFill>
        <p:spPr>
          <a:xfrm>
            <a:off x="304800" y="255575"/>
            <a:ext cx="7386300" cy="618300"/>
          </a:xfrm>
          <a:prstGeom prst="rect">
            <a:avLst/>
          </a:prstGeom>
          <a:noFill/>
          <a:ln>
            <a:noFill/>
          </a:ln>
        </p:spPr>
      </p:pic>
      <p:sp>
        <p:nvSpPr>
          <p:cNvPr id="548" name="Google Shape;548;p53"/>
          <p:cNvSpPr txBox="1">
            <a:spLocks noGrp="1"/>
          </p:cNvSpPr>
          <p:nvPr>
            <p:ph type="body" idx="1"/>
          </p:nvPr>
        </p:nvSpPr>
        <p:spPr>
          <a:xfrm>
            <a:off x="457200" y="990600"/>
            <a:ext cx="8305800" cy="563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Chemical equation that includes heat (enthalpy) change for reaction as written</a:t>
            </a:r>
            <a:endParaRPr sz="1800" b="0" i="0" u="none" strike="noStrike" cap="none">
              <a:solidFill>
                <a:schemeClr val="lt2"/>
              </a:solidFill>
              <a:latin typeface="Arial"/>
              <a:ea typeface="Arial"/>
              <a:cs typeface="Arial"/>
              <a:sym typeface="Arial"/>
            </a:endParaRPr>
          </a:p>
          <a:p>
            <a:pPr marL="457200" marR="0" lvl="0" indent="-342900" algn="l" rtl="0">
              <a:lnSpc>
                <a:spcPct val="90000"/>
              </a:lnSpc>
              <a:spcBef>
                <a:spcPts val="0"/>
              </a:spcBef>
              <a:spcAft>
                <a:spcPts val="0"/>
              </a:spcAft>
              <a:buSzPts val="1800"/>
              <a:buChar char="•"/>
            </a:pPr>
            <a:r>
              <a:rPr lang="en-US" sz="1800"/>
              <a:t>Extensive i.e. more material ⇒ more enthalpy change</a:t>
            </a:r>
            <a:endParaRPr sz="1800"/>
          </a:p>
          <a:p>
            <a:pPr marL="457200" marR="0" lvl="0" indent="-342900" algn="l" rtl="0">
              <a:lnSpc>
                <a:spcPct val="90000"/>
              </a:lnSpc>
              <a:spcBef>
                <a:spcPts val="0"/>
              </a:spcBef>
              <a:spcAft>
                <a:spcPts val="0"/>
              </a:spcAft>
              <a:buSzPts val="1800"/>
              <a:buChar char="•"/>
            </a:pPr>
            <a:r>
              <a:rPr lang="en-US" sz="1800" b="0" i="0" u="none" strike="noStrike" cap="none">
                <a:solidFill>
                  <a:schemeClr val="lt2"/>
                </a:solidFill>
                <a:latin typeface="Arial"/>
                <a:ea typeface="Arial"/>
                <a:cs typeface="Arial"/>
                <a:sym typeface="Arial"/>
              </a:rPr>
              <a:t>Normal rules of stoichiometry apply to energy as well as mass</a:t>
            </a:r>
            <a:endParaRPr sz="1800"/>
          </a:p>
          <a:p>
            <a:pPr marL="0" marR="0" lvl="0" indent="0" algn="l" rtl="0">
              <a:lnSpc>
                <a:spcPct val="90000"/>
              </a:lnSpc>
              <a:spcBef>
                <a:spcPts val="480"/>
              </a:spcBef>
              <a:spcAft>
                <a:spcPts val="0"/>
              </a:spcAft>
              <a:buClr>
                <a:schemeClr val="lt2"/>
              </a:buClr>
              <a:buFont typeface="Arial"/>
              <a:buNone/>
            </a:pPr>
            <a:endParaRPr/>
          </a:p>
          <a:p>
            <a:pPr marL="0" marR="0" lvl="0" indent="0" algn="l" rtl="0">
              <a:lnSpc>
                <a:spcPct val="90000"/>
              </a:lnSpc>
              <a:spcBef>
                <a:spcPts val="48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Examples:</a:t>
            </a:r>
            <a:endParaRPr sz="1800"/>
          </a:p>
          <a:p>
            <a:pPr marL="0" marR="0" lvl="0" indent="0" algn="l" rtl="0">
              <a:lnSpc>
                <a:spcPct val="90000"/>
              </a:lnSpc>
              <a:spcBef>
                <a:spcPts val="400"/>
              </a:spcBef>
              <a:spcAft>
                <a:spcPts val="0"/>
              </a:spcAft>
              <a:buClr>
                <a:schemeClr val="lt1"/>
              </a:buClr>
              <a:buFont typeface="Arial"/>
              <a:buNone/>
            </a:pPr>
            <a:endParaRPr sz="1800" b="0" i="0" u="none" strike="noStrike" cap="none">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CaO(s)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=&gt; Ca(OH)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(s)   </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 = -65.2KJ</a:t>
            </a: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CaO(s)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=&gt; Ca(OH)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(s) </a:t>
            </a:r>
            <a:r>
              <a:rPr lang="en-US" sz="1800" b="0" i="0" u="none" strike="noStrike" cap="none">
                <a:solidFill>
                  <a:schemeClr val="lt2"/>
                </a:solidFill>
                <a:latin typeface="Noto Symbol"/>
                <a:ea typeface="Noto Symbol"/>
                <a:cs typeface="Noto Symbol"/>
                <a:sym typeface="Noto Symbol"/>
              </a:rPr>
              <a:t>+ </a:t>
            </a:r>
            <a:r>
              <a:rPr lang="en-US" sz="1800" b="0" i="0" u="none" strike="noStrike" cap="none">
                <a:solidFill>
                  <a:schemeClr val="lt2"/>
                </a:solidFill>
                <a:latin typeface="Arial"/>
                <a:ea typeface="Arial"/>
                <a:cs typeface="Arial"/>
                <a:sym typeface="Arial"/>
              </a:rPr>
              <a:t>65.2KJ</a:t>
            </a:r>
            <a:endParaRPr sz="180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How much heat is released by the production of 20.0g Ca(OH)</a:t>
            </a:r>
            <a:r>
              <a:rPr lang="en-US" sz="1800" b="0" i="0" u="none" strike="noStrike" cap="none" baseline="-25000">
                <a:solidFill>
                  <a:schemeClr val="lt1"/>
                </a:solidFill>
                <a:latin typeface="Arial"/>
                <a:ea typeface="Arial"/>
                <a:cs typeface="Arial"/>
                <a:sym typeface="Arial"/>
              </a:rPr>
              <a:t>2</a:t>
            </a:r>
            <a:r>
              <a:rPr lang="en-US" sz="1800" b="0" i="0" u="none" strike="noStrike" cap="none">
                <a:solidFill>
                  <a:schemeClr val="lt1"/>
                </a:solidFill>
                <a:latin typeface="Arial"/>
                <a:ea typeface="Arial"/>
                <a:cs typeface="Arial"/>
                <a:sym typeface="Arial"/>
              </a:rPr>
              <a:t>?</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chemeClr val="lt1"/>
              </a:buClr>
              <a:buFont typeface="Arial"/>
              <a:buNone/>
            </a:pPr>
            <a:endParaRPr sz="1800"/>
          </a:p>
          <a:p>
            <a:pPr marL="0" marR="0" lvl="0" indent="0" algn="l" rtl="0">
              <a:lnSpc>
                <a:spcPct val="90000"/>
              </a:lnSpc>
              <a:spcBef>
                <a:spcPts val="400"/>
              </a:spcBef>
              <a:spcAft>
                <a:spcPts val="0"/>
              </a:spcAft>
              <a:buClr>
                <a:schemeClr val="lt1"/>
              </a:buClr>
              <a:buFont typeface="Arial"/>
              <a:buNone/>
            </a:pP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2NaHCO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=&gt; Na</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+CO</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(g)   </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 = +129KJ</a:t>
            </a: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2NaHCO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+ 129KJ =&gt; Na</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+CO</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(g)</a:t>
            </a:r>
            <a:endParaRPr sz="180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How much heated is used in the decomposition of 0.25 mole of sodium bicarbonate?</a:t>
            </a:r>
            <a:endParaRPr sz="1800"/>
          </a:p>
          <a:p>
            <a:pPr marL="0" marR="0" lvl="0" indent="0" algn="l" rtl="0">
              <a:spcBef>
                <a:spcPts val="480"/>
              </a:spcBef>
              <a:spcAft>
                <a:spcPts val="0"/>
              </a:spcAft>
              <a:buNone/>
            </a:pPr>
            <a:endParaRPr sz="1800" b="0" i="0" u="none" strike="noStrike" cap="none">
              <a:solidFill>
                <a:schemeClr val="lt1"/>
              </a:solidFill>
              <a:latin typeface="Arial"/>
              <a:ea typeface="Arial"/>
              <a:cs typeface="Arial"/>
              <a:sym typeface="Arial"/>
            </a:endParaRPr>
          </a:p>
        </p:txBody>
      </p:sp>
      <p:sp>
        <p:nvSpPr>
          <p:cNvPr id="2" name="Explosion: 8 Points 1">
            <a:extLst>
              <a:ext uri="{FF2B5EF4-FFF2-40B4-BE49-F238E27FC236}">
                <a16:creationId xmlns:a16="http://schemas.microsoft.com/office/drawing/2014/main" id="{1C6B1630-7C17-4CBB-9D83-14C9B141AF4F}"/>
              </a:ext>
            </a:extLst>
          </p:cNvPr>
          <p:cNvSpPr/>
          <p:nvPr/>
        </p:nvSpPr>
        <p:spPr>
          <a:xfrm>
            <a:off x="7825339" y="404261"/>
            <a:ext cx="914400" cy="5863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FC4C0EA-46ED-482B-B451-F50929E47BD3}"/>
                  </a:ext>
                </a:extLst>
              </p14:cNvPr>
              <p14:cNvContentPartPr/>
              <p14:nvPr/>
            </p14:nvContentPartPr>
            <p14:xfrm>
              <a:off x="-2112964" y="1571785"/>
              <a:ext cx="5040" cy="10800"/>
            </p14:xfrm>
          </p:contentPart>
        </mc:Choice>
        <mc:Fallback>
          <p:pic>
            <p:nvPicPr>
              <p:cNvPr id="3" name="Ink 2">
                <a:extLst>
                  <a:ext uri="{FF2B5EF4-FFF2-40B4-BE49-F238E27FC236}">
                    <a16:creationId xmlns:a16="http://schemas.microsoft.com/office/drawing/2014/main" id="{5FC4C0EA-46ED-482B-B451-F50929E47BD3}"/>
                  </a:ext>
                </a:extLst>
              </p:cNvPr>
              <p:cNvPicPr/>
              <p:nvPr/>
            </p:nvPicPr>
            <p:blipFill>
              <a:blip r:embed="rId5"/>
              <a:stretch>
                <a:fillRect/>
              </a:stretch>
            </p:blipFill>
            <p:spPr>
              <a:xfrm>
                <a:off x="-2130604" y="1554145"/>
                <a:ext cx="40680" cy="46440"/>
              </a:xfrm>
              <a:prstGeom prst="rect">
                <a:avLst/>
              </a:prstGeom>
            </p:spPr>
          </p:pic>
        </mc:Fallback>
      </mc:AlternateContent>
      <p:grpSp>
        <p:nvGrpSpPr>
          <p:cNvPr id="27" name="Group 26">
            <a:extLst>
              <a:ext uri="{FF2B5EF4-FFF2-40B4-BE49-F238E27FC236}">
                <a16:creationId xmlns:a16="http://schemas.microsoft.com/office/drawing/2014/main" id="{2449F4FD-2236-4CE4-9DCB-A27303107478}"/>
              </a:ext>
            </a:extLst>
          </p:cNvPr>
          <p:cNvGrpSpPr/>
          <p:nvPr/>
        </p:nvGrpSpPr>
        <p:grpSpPr>
          <a:xfrm>
            <a:off x="6048596" y="260305"/>
            <a:ext cx="2735280" cy="721800"/>
            <a:chOff x="6048596" y="260305"/>
            <a:chExt cx="2735280" cy="7218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81FAE38-D8E3-4023-BE17-80753B027E4F}"/>
                    </a:ext>
                  </a:extLst>
                </p14:cNvPr>
                <p14:cNvContentPartPr/>
                <p14:nvPr/>
              </p14:nvContentPartPr>
              <p14:xfrm>
                <a:off x="6170636" y="377665"/>
                <a:ext cx="20520" cy="397440"/>
              </p14:xfrm>
            </p:contentPart>
          </mc:Choice>
          <mc:Fallback>
            <p:pic>
              <p:nvPicPr>
                <p:cNvPr id="4" name="Ink 3">
                  <a:extLst>
                    <a:ext uri="{FF2B5EF4-FFF2-40B4-BE49-F238E27FC236}">
                      <a16:creationId xmlns:a16="http://schemas.microsoft.com/office/drawing/2014/main" id="{281FAE38-D8E3-4023-BE17-80753B027E4F}"/>
                    </a:ext>
                  </a:extLst>
                </p:cNvPr>
                <p:cNvPicPr/>
                <p:nvPr/>
              </p:nvPicPr>
              <p:blipFill>
                <a:blip r:embed="rId7"/>
                <a:stretch>
                  <a:fillRect/>
                </a:stretch>
              </p:blipFill>
              <p:spPr>
                <a:xfrm>
                  <a:off x="6152636" y="359665"/>
                  <a:ext cx="5616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66FDC6C-99FD-4AE8-AB0E-0F2C008681CA}"/>
                    </a:ext>
                  </a:extLst>
                </p14:cNvPr>
                <p14:cNvContentPartPr/>
                <p14:nvPr/>
              </p14:nvContentPartPr>
              <p14:xfrm>
                <a:off x="6048596" y="292705"/>
                <a:ext cx="182520" cy="297720"/>
              </p14:xfrm>
            </p:contentPart>
          </mc:Choice>
          <mc:Fallback>
            <p:pic>
              <p:nvPicPr>
                <p:cNvPr id="5" name="Ink 4">
                  <a:extLst>
                    <a:ext uri="{FF2B5EF4-FFF2-40B4-BE49-F238E27FC236}">
                      <a16:creationId xmlns:a16="http://schemas.microsoft.com/office/drawing/2014/main" id="{166FDC6C-99FD-4AE8-AB0E-0F2C008681CA}"/>
                    </a:ext>
                  </a:extLst>
                </p:cNvPr>
                <p:cNvPicPr/>
                <p:nvPr/>
              </p:nvPicPr>
              <p:blipFill>
                <a:blip r:embed="rId9"/>
                <a:stretch>
                  <a:fillRect/>
                </a:stretch>
              </p:blipFill>
              <p:spPr>
                <a:xfrm>
                  <a:off x="6030596" y="274705"/>
                  <a:ext cx="2181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E41CB72B-5D42-4786-BBD0-58F1F5BB1379}"/>
                    </a:ext>
                  </a:extLst>
                </p14:cNvPr>
                <p14:cNvContentPartPr/>
                <p14:nvPr/>
              </p14:nvContentPartPr>
              <p14:xfrm>
                <a:off x="6323996" y="357505"/>
                <a:ext cx="114480" cy="268560"/>
              </p14:xfrm>
            </p:contentPart>
          </mc:Choice>
          <mc:Fallback>
            <p:pic>
              <p:nvPicPr>
                <p:cNvPr id="6" name="Ink 5">
                  <a:extLst>
                    <a:ext uri="{FF2B5EF4-FFF2-40B4-BE49-F238E27FC236}">
                      <a16:creationId xmlns:a16="http://schemas.microsoft.com/office/drawing/2014/main" id="{E41CB72B-5D42-4786-BBD0-58F1F5BB1379}"/>
                    </a:ext>
                  </a:extLst>
                </p:cNvPr>
                <p:cNvPicPr/>
                <p:nvPr/>
              </p:nvPicPr>
              <p:blipFill>
                <a:blip r:embed="rId11"/>
                <a:stretch>
                  <a:fillRect/>
                </a:stretch>
              </p:blipFill>
              <p:spPr>
                <a:xfrm>
                  <a:off x="6305996" y="339865"/>
                  <a:ext cx="1501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5C1B7B7-261A-40AC-A687-8964FFC5823E}"/>
                    </a:ext>
                  </a:extLst>
                </p14:cNvPr>
                <p14:cNvContentPartPr/>
                <p14:nvPr/>
              </p14:nvContentPartPr>
              <p14:xfrm>
                <a:off x="6492836" y="446785"/>
                <a:ext cx="172080" cy="202320"/>
              </p14:xfrm>
            </p:contentPart>
          </mc:Choice>
          <mc:Fallback>
            <p:pic>
              <p:nvPicPr>
                <p:cNvPr id="7" name="Ink 6">
                  <a:extLst>
                    <a:ext uri="{FF2B5EF4-FFF2-40B4-BE49-F238E27FC236}">
                      <a16:creationId xmlns:a16="http://schemas.microsoft.com/office/drawing/2014/main" id="{35C1B7B7-261A-40AC-A687-8964FFC5823E}"/>
                    </a:ext>
                  </a:extLst>
                </p:cNvPr>
                <p:cNvPicPr/>
                <p:nvPr/>
              </p:nvPicPr>
              <p:blipFill>
                <a:blip r:embed="rId13"/>
                <a:stretch>
                  <a:fillRect/>
                </a:stretch>
              </p:blipFill>
              <p:spPr>
                <a:xfrm>
                  <a:off x="6474836" y="428785"/>
                  <a:ext cx="207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DAA06F9A-81B0-4F70-BD91-76E5F7B5889A}"/>
                    </a:ext>
                  </a:extLst>
                </p14:cNvPr>
                <p14:cNvContentPartPr/>
                <p14:nvPr/>
              </p14:nvContentPartPr>
              <p14:xfrm>
                <a:off x="6682556" y="430225"/>
                <a:ext cx="73080" cy="178920"/>
              </p14:xfrm>
            </p:contentPart>
          </mc:Choice>
          <mc:Fallback>
            <p:pic>
              <p:nvPicPr>
                <p:cNvPr id="8" name="Ink 7">
                  <a:extLst>
                    <a:ext uri="{FF2B5EF4-FFF2-40B4-BE49-F238E27FC236}">
                      <a16:creationId xmlns:a16="http://schemas.microsoft.com/office/drawing/2014/main" id="{DAA06F9A-81B0-4F70-BD91-76E5F7B5889A}"/>
                    </a:ext>
                  </a:extLst>
                </p:cNvPr>
                <p:cNvPicPr/>
                <p:nvPr/>
              </p:nvPicPr>
              <p:blipFill>
                <a:blip r:embed="rId15"/>
                <a:stretch>
                  <a:fillRect/>
                </a:stretch>
              </p:blipFill>
              <p:spPr>
                <a:xfrm>
                  <a:off x="6664556" y="412585"/>
                  <a:ext cx="10872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02ABEE45-18AB-4A6C-A478-A72D2EABAE43}"/>
                    </a:ext>
                  </a:extLst>
                </p14:cNvPr>
                <p14:cNvContentPartPr/>
                <p14:nvPr/>
              </p14:nvContentPartPr>
              <p14:xfrm>
                <a:off x="6758876" y="409345"/>
                <a:ext cx="110160" cy="217440"/>
              </p14:xfrm>
            </p:contentPart>
          </mc:Choice>
          <mc:Fallback>
            <p:pic>
              <p:nvPicPr>
                <p:cNvPr id="9" name="Ink 8">
                  <a:extLst>
                    <a:ext uri="{FF2B5EF4-FFF2-40B4-BE49-F238E27FC236}">
                      <a16:creationId xmlns:a16="http://schemas.microsoft.com/office/drawing/2014/main" id="{02ABEE45-18AB-4A6C-A478-A72D2EABAE43}"/>
                    </a:ext>
                  </a:extLst>
                </p:cNvPr>
                <p:cNvPicPr/>
                <p:nvPr/>
              </p:nvPicPr>
              <p:blipFill>
                <a:blip r:embed="rId17"/>
                <a:stretch>
                  <a:fillRect/>
                </a:stretch>
              </p:blipFill>
              <p:spPr>
                <a:xfrm>
                  <a:off x="6741236" y="391705"/>
                  <a:ext cx="14580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8C1A3D12-E2FE-439A-918F-1DB8D995A959}"/>
                    </a:ext>
                  </a:extLst>
                </p14:cNvPr>
                <p14:cNvContentPartPr/>
                <p14:nvPr/>
              </p14:nvContentPartPr>
              <p14:xfrm>
                <a:off x="7022396" y="375505"/>
                <a:ext cx="16560" cy="286200"/>
              </p14:xfrm>
            </p:contentPart>
          </mc:Choice>
          <mc:Fallback>
            <p:pic>
              <p:nvPicPr>
                <p:cNvPr id="10" name="Ink 9">
                  <a:extLst>
                    <a:ext uri="{FF2B5EF4-FFF2-40B4-BE49-F238E27FC236}">
                      <a16:creationId xmlns:a16="http://schemas.microsoft.com/office/drawing/2014/main" id="{8C1A3D12-E2FE-439A-918F-1DB8D995A959}"/>
                    </a:ext>
                  </a:extLst>
                </p:cNvPr>
                <p:cNvPicPr/>
                <p:nvPr/>
              </p:nvPicPr>
              <p:blipFill>
                <a:blip r:embed="rId19"/>
                <a:stretch>
                  <a:fillRect/>
                </a:stretch>
              </p:blipFill>
              <p:spPr>
                <a:xfrm>
                  <a:off x="7004756" y="357865"/>
                  <a:ext cx="5220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Ink 10">
                  <a:extLst>
                    <a:ext uri="{FF2B5EF4-FFF2-40B4-BE49-F238E27FC236}">
                      <a16:creationId xmlns:a16="http://schemas.microsoft.com/office/drawing/2014/main" id="{2DEC1BD7-E795-4E78-AD36-F37109D4ADE7}"/>
                    </a:ext>
                  </a:extLst>
                </p14:cNvPr>
                <p14:cNvContentPartPr/>
                <p14:nvPr/>
              </p14:nvContentPartPr>
              <p14:xfrm>
                <a:off x="7003676" y="381985"/>
                <a:ext cx="109800" cy="27000"/>
              </p14:xfrm>
            </p:contentPart>
          </mc:Choice>
          <mc:Fallback>
            <p:pic>
              <p:nvPicPr>
                <p:cNvPr id="11" name="Ink 10">
                  <a:extLst>
                    <a:ext uri="{FF2B5EF4-FFF2-40B4-BE49-F238E27FC236}">
                      <a16:creationId xmlns:a16="http://schemas.microsoft.com/office/drawing/2014/main" id="{2DEC1BD7-E795-4E78-AD36-F37109D4ADE7}"/>
                    </a:ext>
                  </a:extLst>
                </p:cNvPr>
                <p:cNvPicPr/>
                <p:nvPr/>
              </p:nvPicPr>
              <p:blipFill>
                <a:blip r:embed="rId21"/>
                <a:stretch>
                  <a:fillRect/>
                </a:stretch>
              </p:blipFill>
              <p:spPr>
                <a:xfrm>
                  <a:off x="6985676" y="364345"/>
                  <a:ext cx="1454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Ink 11">
                  <a:extLst>
                    <a:ext uri="{FF2B5EF4-FFF2-40B4-BE49-F238E27FC236}">
                      <a16:creationId xmlns:a16="http://schemas.microsoft.com/office/drawing/2014/main" id="{8660026D-ABA1-4858-9FA0-E29CD9AE6857}"/>
                    </a:ext>
                  </a:extLst>
                </p14:cNvPr>
                <p14:cNvContentPartPr/>
                <p14:nvPr/>
              </p14:nvContentPartPr>
              <p14:xfrm>
                <a:off x="7030316" y="456505"/>
                <a:ext cx="172080" cy="75240"/>
              </p14:xfrm>
            </p:contentPart>
          </mc:Choice>
          <mc:Fallback>
            <p:pic>
              <p:nvPicPr>
                <p:cNvPr id="12" name="Ink 11">
                  <a:extLst>
                    <a:ext uri="{FF2B5EF4-FFF2-40B4-BE49-F238E27FC236}">
                      <a16:creationId xmlns:a16="http://schemas.microsoft.com/office/drawing/2014/main" id="{8660026D-ABA1-4858-9FA0-E29CD9AE6857}"/>
                    </a:ext>
                  </a:extLst>
                </p:cNvPr>
                <p:cNvPicPr/>
                <p:nvPr/>
              </p:nvPicPr>
              <p:blipFill>
                <a:blip r:embed="rId23"/>
                <a:stretch>
                  <a:fillRect/>
                </a:stretch>
              </p:blipFill>
              <p:spPr>
                <a:xfrm>
                  <a:off x="7012676" y="438505"/>
                  <a:ext cx="2077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Ink 12">
                  <a:extLst>
                    <a:ext uri="{FF2B5EF4-FFF2-40B4-BE49-F238E27FC236}">
                      <a16:creationId xmlns:a16="http://schemas.microsoft.com/office/drawing/2014/main" id="{22850E4E-7C98-4CC3-8B3F-EA91DDDC0263}"/>
                    </a:ext>
                  </a:extLst>
                </p14:cNvPr>
                <p14:cNvContentPartPr/>
                <p14:nvPr/>
              </p14:nvContentPartPr>
              <p14:xfrm>
                <a:off x="7227596" y="431305"/>
                <a:ext cx="90720" cy="162360"/>
              </p14:xfrm>
            </p:contentPart>
          </mc:Choice>
          <mc:Fallback>
            <p:pic>
              <p:nvPicPr>
                <p:cNvPr id="13" name="Ink 12">
                  <a:extLst>
                    <a:ext uri="{FF2B5EF4-FFF2-40B4-BE49-F238E27FC236}">
                      <a16:creationId xmlns:a16="http://schemas.microsoft.com/office/drawing/2014/main" id="{22850E4E-7C98-4CC3-8B3F-EA91DDDC0263}"/>
                    </a:ext>
                  </a:extLst>
                </p:cNvPr>
                <p:cNvPicPr/>
                <p:nvPr/>
              </p:nvPicPr>
              <p:blipFill>
                <a:blip r:embed="rId25"/>
                <a:stretch>
                  <a:fillRect/>
                </a:stretch>
              </p:blipFill>
              <p:spPr>
                <a:xfrm>
                  <a:off x="7209596" y="413305"/>
                  <a:ext cx="1263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Ink 13">
                  <a:extLst>
                    <a:ext uri="{FF2B5EF4-FFF2-40B4-BE49-F238E27FC236}">
                      <a16:creationId xmlns:a16="http://schemas.microsoft.com/office/drawing/2014/main" id="{122DF5E7-2252-4E07-8B08-92418BED643B}"/>
                    </a:ext>
                  </a:extLst>
                </p14:cNvPr>
                <p14:cNvContentPartPr/>
                <p14:nvPr/>
              </p14:nvContentPartPr>
              <p14:xfrm>
                <a:off x="7385996" y="260305"/>
                <a:ext cx="125640" cy="381600"/>
              </p14:xfrm>
            </p:contentPart>
          </mc:Choice>
          <mc:Fallback>
            <p:pic>
              <p:nvPicPr>
                <p:cNvPr id="14" name="Ink 13">
                  <a:extLst>
                    <a:ext uri="{FF2B5EF4-FFF2-40B4-BE49-F238E27FC236}">
                      <a16:creationId xmlns:a16="http://schemas.microsoft.com/office/drawing/2014/main" id="{122DF5E7-2252-4E07-8B08-92418BED643B}"/>
                    </a:ext>
                  </a:extLst>
                </p:cNvPr>
                <p:cNvPicPr/>
                <p:nvPr/>
              </p:nvPicPr>
              <p:blipFill>
                <a:blip r:embed="rId27"/>
                <a:stretch>
                  <a:fillRect/>
                </a:stretch>
              </p:blipFill>
              <p:spPr>
                <a:xfrm>
                  <a:off x="7367996" y="242665"/>
                  <a:ext cx="1612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Ink 15">
                  <a:extLst>
                    <a:ext uri="{FF2B5EF4-FFF2-40B4-BE49-F238E27FC236}">
                      <a16:creationId xmlns:a16="http://schemas.microsoft.com/office/drawing/2014/main" id="{8B3591D4-4B0C-42C3-8378-FE03AB5C9C94}"/>
                    </a:ext>
                  </a:extLst>
                </p14:cNvPr>
                <p14:cNvContentPartPr/>
                <p14:nvPr/>
              </p14:nvContentPartPr>
              <p14:xfrm>
                <a:off x="7671836" y="389545"/>
                <a:ext cx="165240" cy="134640"/>
              </p14:xfrm>
            </p:contentPart>
          </mc:Choice>
          <mc:Fallback>
            <p:pic>
              <p:nvPicPr>
                <p:cNvPr id="16" name="Ink 15">
                  <a:extLst>
                    <a:ext uri="{FF2B5EF4-FFF2-40B4-BE49-F238E27FC236}">
                      <a16:creationId xmlns:a16="http://schemas.microsoft.com/office/drawing/2014/main" id="{8B3591D4-4B0C-42C3-8378-FE03AB5C9C94}"/>
                    </a:ext>
                  </a:extLst>
                </p:cNvPr>
                <p:cNvPicPr/>
                <p:nvPr/>
              </p:nvPicPr>
              <p:blipFill>
                <a:blip r:embed="rId29"/>
                <a:stretch>
                  <a:fillRect/>
                </a:stretch>
              </p:blipFill>
              <p:spPr>
                <a:xfrm>
                  <a:off x="7654196" y="371905"/>
                  <a:ext cx="2008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FBC2225E-21EE-4417-93C6-223DC5B041A8}"/>
                    </a:ext>
                  </a:extLst>
                </p14:cNvPr>
                <p14:cNvContentPartPr/>
                <p14:nvPr/>
              </p14:nvContentPartPr>
              <p14:xfrm>
                <a:off x="7776236" y="330505"/>
                <a:ext cx="63000" cy="321480"/>
              </p14:xfrm>
            </p:contentPart>
          </mc:Choice>
          <mc:Fallback>
            <p:pic>
              <p:nvPicPr>
                <p:cNvPr id="17" name="Ink 16">
                  <a:extLst>
                    <a:ext uri="{FF2B5EF4-FFF2-40B4-BE49-F238E27FC236}">
                      <a16:creationId xmlns:a16="http://schemas.microsoft.com/office/drawing/2014/main" id="{FBC2225E-21EE-4417-93C6-223DC5B041A8}"/>
                    </a:ext>
                  </a:extLst>
                </p:cNvPr>
                <p:cNvPicPr/>
                <p:nvPr/>
              </p:nvPicPr>
              <p:blipFill>
                <a:blip r:embed="rId31"/>
                <a:stretch>
                  <a:fillRect/>
                </a:stretch>
              </p:blipFill>
              <p:spPr>
                <a:xfrm>
                  <a:off x="7758236" y="312505"/>
                  <a:ext cx="986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Ink 18">
                  <a:extLst>
                    <a:ext uri="{FF2B5EF4-FFF2-40B4-BE49-F238E27FC236}">
                      <a16:creationId xmlns:a16="http://schemas.microsoft.com/office/drawing/2014/main" id="{2FFB9722-14C3-4DB9-9AFB-118A23EBBDDB}"/>
                    </a:ext>
                  </a:extLst>
                </p14:cNvPr>
                <p14:cNvContentPartPr/>
                <p14:nvPr/>
              </p14:nvContentPartPr>
              <p14:xfrm>
                <a:off x="7896116" y="577825"/>
                <a:ext cx="46800" cy="127440"/>
              </p14:xfrm>
            </p:contentPart>
          </mc:Choice>
          <mc:Fallback>
            <p:pic>
              <p:nvPicPr>
                <p:cNvPr id="19" name="Ink 18">
                  <a:extLst>
                    <a:ext uri="{FF2B5EF4-FFF2-40B4-BE49-F238E27FC236}">
                      <a16:creationId xmlns:a16="http://schemas.microsoft.com/office/drawing/2014/main" id="{2FFB9722-14C3-4DB9-9AFB-118A23EBBDDB}"/>
                    </a:ext>
                  </a:extLst>
                </p:cNvPr>
                <p:cNvPicPr/>
                <p:nvPr/>
              </p:nvPicPr>
              <p:blipFill>
                <a:blip r:embed="rId33"/>
                <a:stretch>
                  <a:fillRect/>
                </a:stretch>
              </p:blipFill>
              <p:spPr>
                <a:xfrm>
                  <a:off x="7878476" y="559825"/>
                  <a:ext cx="824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Ink 19">
                  <a:extLst>
                    <a:ext uri="{FF2B5EF4-FFF2-40B4-BE49-F238E27FC236}">
                      <a16:creationId xmlns:a16="http://schemas.microsoft.com/office/drawing/2014/main" id="{43760A97-D1CC-488A-B5E1-4AE36EA50EB3}"/>
                    </a:ext>
                  </a:extLst>
                </p14:cNvPr>
                <p14:cNvContentPartPr/>
                <p14:nvPr/>
              </p14:nvContentPartPr>
              <p14:xfrm>
                <a:off x="8046956" y="422665"/>
                <a:ext cx="153000" cy="198720"/>
              </p14:xfrm>
            </p:contentPart>
          </mc:Choice>
          <mc:Fallback>
            <p:pic>
              <p:nvPicPr>
                <p:cNvPr id="20" name="Ink 19">
                  <a:extLst>
                    <a:ext uri="{FF2B5EF4-FFF2-40B4-BE49-F238E27FC236}">
                      <a16:creationId xmlns:a16="http://schemas.microsoft.com/office/drawing/2014/main" id="{43760A97-D1CC-488A-B5E1-4AE36EA50EB3}"/>
                    </a:ext>
                  </a:extLst>
                </p:cNvPr>
                <p:cNvPicPr/>
                <p:nvPr/>
              </p:nvPicPr>
              <p:blipFill>
                <a:blip r:embed="rId35"/>
                <a:stretch>
                  <a:fillRect/>
                </a:stretch>
              </p:blipFill>
              <p:spPr>
                <a:xfrm>
                  <a:off x="8028956" y="404665"/>
                  <a:ext cx="188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Ink 20">
                  <a:extLst>
                    <a:ext uri="{FF2B5EF4-FFF2-40B4-BE49-F238E27FC236}">
                      <a16:creationId xmlns:a16="http://schemas.microsoft.com/office/drawing/2014/main" id="{E7E7FA79-36B2-4E7B-BC58-087862B2F2B3}"/>
                    </a:ext>
                  </a:extLst>
                </p14:cNvPr>
                <p14:cNvContentPartPr/>
                <p14:nvPr/>
              </p14:nvContentPartPr>
              <p14:xfrm>
                <a:off x="8238476" y="435625"/>
                <a:ext cx="107640" cy="137520"/>
              </p14:xfrm>
            </p:contentPart>
          </mc:Choice>
          <mc:Fallback>
            <p:pic>
              <p:nvPicPr>
                <p:cNvPr id="21" name="Ink 20">
                  <a:extLst>
                    <a:ext uri="{FF2B5EF4-FFF2-40B4-BE49-F238E27FC236}">
                      <a16:creationId xmlns:a16="http://schemas.microsoft.com/office/drawing/2014/main" id="{E7E7FA79-36B2-4E7B-BC58-087862B2F2B3}"/>
                    </a:ext>
                  </a:extLst>
                </p:cNvPr>
                <p:cNvPicPr/>
                <p:nvPr/>
              </p:nvPicPr>
              <p:blipFill>
                <a:blip r:embed="rId37"/>
                <a:stretch>
                  <a:fillRect/>
                </a:stretch>
              </p:blipFill>
              <p:spPr>
                <a:xfrm>
                  <a:off x="8220836" y="417625"/>
                  <a:ext cx="1432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5C7757D5-8C21-4CDF-A4BC-7E5B7AF685A4}"/>
                    </a:ext>
                  </a:extLst>
                </p14:cNvPr>
                <p14:cNvContentPartPr/>
                <p14:nvPr/>
              </p14:nvContentPartPr>
              <p14:xfrm>
                <a:off x="8360516" y="424465"/>
                <a:ext cx="172080" cy="192240"/>
              </p14:xfrm>
            </p:contentPart>
          </mc:Choice>
          <mc:Fallback>
            <p:pic>
              <p:nvPicPr>
                <p:cNvPr id="23" name="Ink 22">
                  <a:extLst>
                    <a:ext uri="{FF2B5EF4-FFF2-40B4-BE49-F238E27FC236}">
                      <a16:creationId xmlns:a16="http://schemas.microsoft.com/office/drawing/2014/main" id="{5C7757D5-8C21-4CDF-A4BC-7E5B7AF685A4}"/>
                    </a:ext>
                  </a:extLst>
                </p:cNvPr>
                <p:cNvPicPr/>
                <p:nvPr/>
              </p:nvPicPr>
              <p:blipFill>
                <a:blip r:embed="rId39"/>
                <a:stretch>
                  <a:fillRect/>
                </a:stretch>
              </p:blipFill>
              <p:spPr>
                <a:xfrm>
                  <a:off x="8342876" y="406465"/>
                  <a:ext cx="2077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5E79B09B-FB93-4179-AD8A-3B56C2F6ED5F}"/>
                    </a:ext>
                  </a:extLst>
                </p14:cNvPr>
                <p14:cNvContentPartPr/>
                <p14:nvPr/>
              </p14:nvContentPartPr>
              <p14:xfrm>
                <a:off x="8634116" y="392785"/>
                <a:ext cx="28800" cy="280440"/>
              </p14:xfrm>
            </p:contentPart>
          </mc:Choice>
          <mc:Fallback>
            <p:pic>
              <p:nvPicPr>
                <p:cNvPr id="24" name="Ink 23">
                  <a:extLst>
                    <a:ext uri="{FF2B5EF4-FFF2-40B4-BE49-F238E27FC236}">
                      <a16:creationId xmlns:a16="http://schemas.microsoft.com/office/drawing/2014/main" id="{5E79B09B-FB93-4179-AD8A-3B56C2F6ED5F}"/>
                    </a:ext>
                  </a:extLst>
                </p:cNvPr>
                <p:cNvPicPr/>
                <p:nvPr/>
              </p:nvPicPr>
              <p:blipFill>
                <a:blip r:embed="rId41"/>
                <a:stretch>
                  <a:fillRect/>
                </a:stretch>
              </p:blipFill>
              <p:spPr>
                <a:xfrm>
                  <a:off x="8616116" y="374785"/>
                  <a:ext cx="6444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28982F31-422B-4441-B8E4-12D7D80FE074}"/>
                    </a:ext>
                  </a:extLst>
                </p14:cNvPr>
                <p14:cNvContentPartPr/>
                <p14:nvPr/>
              </p14:nvContentPartPr>
              <p14:xfrm>
                <a:off x="6267116" y="698785"/>
                <a:ext cx="2516760" cy="283320"/>
              </p14:xfrm>
            </p:contentPart>
          </mc:Choice>
          <mc:Fallback>
            <p:pic>
              <p:nvPicPr>
                <p:cNvPr id="26" name="Ink 25">
                  <a:extLst>
                    <a:ext uri="{FF2B5EF4-FFF2-40B4-BE49-F238E27FC236}">
                      <a16:creationId xmlns:a16="http://schemas.microsoft.com/office/drawing/2014/main" id="{28982F31-422B-4441-B8E4-12D7D80FE074}"/>
                    </a:ext>
                  </a:extLst>
                </p:cNvPr>
                <p:cNvPicPr/>
                <p:nvPr/>
              </p:nvPicPr>
              <p:blipFill>
                <a:blip r:embed="rId43"/>
                <a:stretch>
                  <a:fillRect/>
                </a:stretch>
              </p:blipFill>
              <p:spPr>
                <a:xfrm>
                  <a:off x="6249476" y="680785"/>
                  <a:ext cx="2552400" cy="318960"/>
                </a:xfrm>
                <a:prstGeom prst="rect">
                  <a:avLst/>
                </a:prstGeom>
              </p:spPr>
            </p:pic>
          </mc:Fallback>
        </mc:AlternateContent>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53"/>
          <p:cNvPicPr preferRelativeResize="0">
            <a:picLocks noGrp="1"/>
          </p:cNvPicPr>
          <p:nvPr>
            <p:ph type="title"/>
          </p:nvPr>
        </p:nvPicPr>
        <p:blipFill rotWithShape="1">
          <a:blip r:embed="rId3">
            <a:alphaModFix/>
          </a:blip>
          <a:srcRect/>
          <a:stretch/>
        </p:blipFill>
        <p:spPr>
          <a:xfrm>
            <a:off x="304800" y="255575"/>
            <a:ext cx="7386300" cy="618300"/>
          </a:xfrm>
          <a:prstGeom prst="rect">
            <a:avLst/>
          </a:prstGeom>
          <a:noFill/>
          <a:ln>
            <a:noFill/>
          </a:ln>
        </p:spPr>
      </p:pic>
      <p:sp>
        <p:nvSpPr>
          <p:cNvPr id="548" name="Google Shape;548;p53"/>
          <p:cNvSpPr txBox="1">
            <a:spLocks noGrp="1"/>
          </p:cNvSpPr>
          <p:nvPr>
            <p:ph type="body" idx="1"/>
          </p:nvPr>
        </p:nvSpPr>
        <p:spPr>
          <a:xfrm>
            <a:off x="457200" y="990600"/>
            <a:ext cx="8305800" cy="5638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Chemical equation that includes heat (enthalpy) change for reaction as written</a:t>
            </a:r>
            <a:endParaRPr sz="1800" b="0" i="0" u="none" strike="noStrike" cap="none">
              <a:solidFill>
                <a:schemeClr val="lt2"/>
              </a:solidFill>
              <a:latin typeface="Arial"/>
              <a:ea typeface="Arial"/>
              <a:cs typeface="Arial"/>
              <a:sym typeface="Arial"/>
            </a:endParaRPr>
          </a:p>
          <a:p>
            <a:pPr marL="457200" marR="0" lvl="0" indent="-342900" algn="l" rtl="0">
              <a:lnSpc>
                <a:spcPct val="90000"/>
              </a:lnSpc>
              <a:spcBef>
                <a:spcPts val="0"/>
              </a:spcBef>
              <a:spcAft>
                <a:spcPts val="0"/>
              </a:spcAft>
              <a:buSzPts val="1800"/>
              <a:buChar char="•"/>
            </a:pPr>
            <a:r>
              <a:rPr lang="en-US" sz="1800"/>
              <a:t>Extensive i.e. more material ⇒ more enthalpy change</a:t>
            </a:r>
            <a:endParaRPr sz="1800"/>
          </a:p>
          <a:p>
            <a:pPr marL="457200" marR="0" lvl="0" indent="-342900" algn="l" rtl="0">
              <a:lnSpc>
                <a:spcPct val="90000"/>
              </a:lnSpc>
              <a:spcBef>
                <a:spcPts val="0"/>
              </a:spcBef>
              <a:spcAft>
                <a:spcPts val="0"/>
              </a:spcAft>
              <a:buSzPts val="1800"/>
              <a:buChar char="•"/>
            </a:pPr>
            <a:r>
              <a:rPr lang="en-US" sz="1800" b="0" i="0" u="none" strike="noStrike" cap="none">
                <a:solidFill>
                  <a:schemeClr val="lt2"/>
                </a:solidFill>
                <a:latin typeface="Arial"/>
                <a:ea typeface="Arial"/>
                <a:cs typeface="Arial"/>
                <a:sym typeface="Arial"/>
              </a:rPr>
              <a:t>Normal rules of stoichiometry apply to energy as well as mass</a:t>
            </a:r>
            <a:endParaRPr sz="1800"/>
          </a:p>
          <a:p>
            <a:pPr marL="0" marR="0" lvl="0" indent="0" algn="l" rtl="0">
              <a:lnSpc>
                <a:spcPct val="90000"/>
              </a:lnSpc>
              <a:spcBef>
                <a:spcPts val="480"/>
              </a:spcBef>
              <a:spcAft>
                <a:spcPts val="0"/>
              </a:spcAft>
              <a:buClr>
                <a:schemeClr val="lt2"/>
              </a:buClr>
              <a:buFont typeface="Arial"/>
              <a:buNone/>
            </a:pPr>
            <a:endParaRPr/>
          </a:p>
          <a:p>
            <a:pPr marL="0" marR="0" lvl="0" indent="0" algn="l" rtl="0">
              <a:lnSpc>
                <a:spcPct val="90000"/>
              </a:lnSpc>
              <a:spcBef>
                <a:spcPts val="48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Examples:</a:t>
            </a:r>
            <a:endParaRPr sz="1800"/>
          </a:p>
          <a:p>
            <a:pPr marL="0" marR="0" lvl="0" indent="0" algn="l" rtl="0">
              <a:lnSpc>
                <a:spcPct val="90000"/>
              </a:lnSpc>
              <a:spcBef>
                <a:spcPts val="400"/>
              </a:spcBef>
              <a:spcAft>
                <a:spcPts val="0"/>
              </a:spcAft>
              <a:buClr>
                <a:schemeClr val="lt1"/>
              </a:buClr>
              <a:buFont typeface="Arial"/>
              <a:buNone/>
            </a:pPr>
            <a:endParaRPr sz="1800" b="0" i="0" u="none" strike="noStrike" cap="none">
              <a:solidFill>
                <a:schemeClr val="lt2"/>
              </a:solidFill>
              <a:latin typeface="Arial"/>
              <a:ea typeface="Arial"/>
              <a:cs typeface="Arial"/>
              <a:sym typeface="Arial"/>
            </a:endParaRPr>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CaO(s)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=&gt; Ca(OH)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(s)   </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 = -65.2KJ</a:t>
            </a: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CaO(s)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=&gt; Ca(OH)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(s) </a:t>
            </a:r>
            <a:r>
              <a:rPr lang="en-US" sz="1800" b="0" i="0" u="none" strike="noStrike" cap="none">
                <a:solidFill>
                  <a:schemeClr val="lt2"/>
                </a:solidFill>
                <a:latin typeface="Noto Symbol"/>
                <a:ea typeface="Noto Symbol"/>
                <a:cs typeface="Noto Symbol"/>
                <a:sym typeface="Noto Symbol"/>
              </a:rPr>
              <a:t>+ </a:t>
            </a:r>
            <a:r>
              <a:rPr lang="en-US" sz="1800" b="0" i="0" u="none" strike="noStrike" cap="none">
                <a:solidFill>
                  <a:schemeClr val="lt2"/>
                </a:solidFill>
                <a:latin typeface="Arial"/>
                <a:ea typeface="Arial"/>
                <a:cs typeface="Arial"/>
                <a:sym typeface="Arial"/>
              </a:rPr>
              <a:t>65.2KJ</a:t>
            </a:r>
            <a:endParaRPr sz="180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How much heat is released by the production of 20.0g Ca(OH)</a:t>
            </a:r>
            <a:r>
              <a:rPr lang="en-US" sz="1800" b="0" i="0" u="none" strike="noStrike" cap="none" baseline="-25000">
                <a:solidFill>
                  <a:schemeClr val="lt1"/>
                </a:solidFill>
                <a:latin typeface="Arial"/>
                <a:ea typeface="Arial"/>
                <a:cs typeface="Arial"/>
                <a:sym typeface="Arial"/>
              </a:rPr>
              <a:t>2</a:t>
            </a:r>
            <a:r>
              <a:rPr lang="en-US" sz="1800" b="0" i="0" u="none" strike="noStrike" cap="none">
                <a:solidFill>
                  <a:schemeClr val="lt1"/>
                </a:solidFill>
                <a:latin typeface="Arial"/>
                <a:ea typeface="Arial"/>
                <a:cs typeface="Arial"/>
                <a:sym typeface="Arial"/>
              </a:rPr>
              <a:t>?</a:t>
            </a:r>
            <a:endParaRPr sz="1800" b="0" i="0" u="none" strike="noStrike" cap="none">
              <a:solidFill>
                <a:schemeClr val="lt1"/>
              </a:solidFill>
              <a:latin typeface="Arial"/>
              <a:ea typeface="Arial"/>
              <a:cs typeface="Arial"/>
              <a:sym typeface="Arial"/>
            </a:endParaRPr>
          </a:p>
          <a:p>
            <a:pPr marL="0" marR="0" lvl="0" indent="0" algn="l" rtl="0">
              <a:lnSpc>
                <a:spcPct val="90000"/>
              </a:lnSpc>
              <a:spcBef>
                <a:spcPts val="400"/>
              </a:spcBef>
              <a:spcAft>
                <a:spcPts val="0"/>
              </a:spcAft>
              <a:buClr>
                <a:schemeClr val="lt1"/>
              </a:buClr>
              <a:buFont typeface="Arial"/>
              <a:buNone/>
            </a:pPr>
            <a:endParaRPr sz="1800"/>
          </a:p>
          <a:p>
            <a:pPr marL="0" marR="0" lvl="0" indent="0" algn="l" rtl="0">
              <a:lnSpc>
                <a:spcPct val="90000"/>
              </a:lnSpc>
              <a:spcBef>
                <a:spcPts val="400"/>
              </a:spcBef>
              <a:spcAft>
                <a:spcPts val="0"/>
              </a:spcAft>
              <a:buClr>
                <a:schemeClr val="lt1"/>
              </a:buClr>
              <a:buFont typeface="Arial"/>
              <a:buNone/>
            </a:pP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2NaHCO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=&gt; Na</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+CO</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(g)   </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 = +129KJ</a:t>
            </a:r>
            <a:endParaRPr sz="1800"/>
          </a:p>
          <a:p>
            <a:pPr marL="0" marR="0" lvl="0" indent="0" algn="l" rtl="0">
              <a:lnSpc>
                <a:spcPct val="90000"/>
              </a:lnSpc>
              <a:spcBef>
                <a:spcPts val="400"/>
              </a:spcBef>
              <a:spcAft>
                <a:spcPts val="0"/>
              </a:spcAft>
              <a:buClr>
                <a:schemeClr val="lt2"/>
              </a:buClr>
              <a:buFont typeface="Arial"/>
              <a:buNone/>
            </a:pPr>
            <a:r>
              <a:rPr lang="en-US" sz="1800" b="0" i="0" u="none" strike="noStrike" cap="none">
                <a:solidFill>
                  <a:schemeClr val="lt2"/>
                </a:solidFill>
                <a:latin typeface="Arial"/>
                <a:ea typeface="Arial"/>
                <a:cs typeface="Arial"/>
                <a:sym typeface="Arial"/>
              </a:rPr>
              <a:t>2NaHCO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+ 129KJ =&gt; Na</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CO</a:t>
            </a:r>
            <a:r>
              <a:rPr lang="en-US" sz="1800" b="0" i="0" u="none" strike="noStrike" cap="none" baseline="-25000">
                <a:solidFill>
                  <a:schemeClr val="lt2"/>
                </a:solidFill>
                <a:latin typeface="Arial"/>
                <a:ea typeface="Arial"/>
                <a:cs typeface="Arial"/>
                <a:sym typeface="Arial"/>
              </a:rPr>
              <a:t>3</a:t>
            </a:r>
            <a:r>
              <a:rPr lang="en-US" sz="1800" b="0" i="0" u="none" strike="noStrike" cap="none">
                <a:solidFill>
                  <a:schemeClr val="lt2"/>
                </a:solidFill>
                <a:latin typeface="Arial"/>
                <a:ea typeface="Arial"/>
                <a:cs typeface="Arial"/>
                <a:sym typeface="Arial"/>
              </a:rPr>
              <a:t>(s) + H</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O(l) +CO</a:t>
            </a:r>
            <a:r>
              <a:rPr lang="en-US" sz="1800" b="0" i="0" u="none" strike="noStrike" cap="none" baseline="-25000">
                <a:solidFill>
                  <a:schemeClr val="lt2"/>
                </a:solidFill>
                <a:latin typeface="Arial"/>
                <a:ea typeface="Arial"/>
                <a:cs typeface="Arial"/>
                <a:sym typeface="Arial"/>
              </a:rPr>
              <a:t>2</a:t>
            </a:r>
            <a:r>
              <a:rPr lang="en-US" sz="1800" b="0" i="0" u="none" strike="noStrike" cap="none">
                <a:solidFill>
                  <a:schemeClr val="lt2"/>
                </a:solidFill>
                <a:latin typeface="Arial"/>
                <a:ea typeface="Arial"/>
                <a:cs typeface="Arial"/>
                <a:sym typeface="Arial"/>
              </a:rPr>
              <a:t>(g)</a:t>
            </a:r>
            <a:endParaRPr sz="1800"/>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How much heated is used in the decomposition of 0.25 mole of sodium bicarbonate?</a:t>
            </a:r>
            <a:endParaRPr sz="1800"/>
          </a:p>
          <a:p>
            <a:pPr marL="0" marR="0" lvl="0" indent="0" algn="l" rtl="0">
              <a:spcBef>
                <a:spcPts val="480"/>
              </a:spcBef>
              <a:spcAft>
                <a:spcPts val="0"/>
              </a:spcAft>
              <a:buNone/>
            </a:pPr>
            <a:endParaRPr sz="1800" b="0" i="0" u="none" strike="noStrike" cap="none">
              <a:solidFill>
                <a:schemeClr val="lt1"/>
              </a:solidFill>
              <a:latin typeface="Arial"/>
              <a:ea typeface="Arial"/>
              <a:cs typeface="Arial"/>
              <a:sym typeface="Arial"/>
            </a:endParaRPr>
          </a:p>
        </p:txBody>
      </p:sp>
      <p:sp>
        <p:nvSpPr>
          <p:cNvPr id="2" name="Explosion: 8 Points 1">
            <a:extLst>
              <a:ext uri="{FF2B5EF4-FFF2-40B4-BE49-F238E27FC236}">
                <a16:creationId xmlns:a16="http://schemas.microsoft.com/office/drawing/2014/main" id="{1C6B1630-7C17-4CBB-9D83-14C9B141AF4F}"/>
              </a:ext>
            </a:extLst>
          </p:cNvPr>
          <p:cNvSpPr/>
          <p:nvPr/>
        </p:nvSpPr>
        <p:spPr>
          <a:xfrm>
            <a:off x="7825339" y="404261"/>
            <a:ext cx="914400" cy="58633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5FC4C0EA-46ED-482B-B451-F50929E47BD3}"/>
                  </a:ext>
                </a:extLst>
              </p14:cNvPr>
              <p14:cNvContentPartPr/>
              <p14:nvPr/>
            </p14:nvContentPartPr>
            <p14:xfrm>
              <a:off x="-2112964" y="1571785"/>
              <a:ext cx="5040" cy="10800"/>
            </p14:xfrm>
          </p:contentPart>
        </mc:Choice>
        <mc:Fallback>
          <p:pic>
            <p:nvPicPr>
              <p:cNvPr id="3" name="Ink 2">
                <a:extLst>
                  <a:ext uri="{FF2B5EF4-FFF2-40B4-BE49-F238E27FC236}">
                    <a16:creationId xmlns:a16="http://schemas.microsoft.com/office/drawing/2014/main" id="{5FC4C0EA-46ED-482B-B451-F50929E47BD3}"/>
                  </a:ext>
                </a:extLst>
              </p:cNvPr>
              <p:cNvPicPr/>
              <p:nvPr/>
            </p:nvPicPr>
            <p:blipFill>
              <a:blip r:embed="rId5"/>
              <a:stretch>
                <a:fillRect/>
              </a:stretch>
            </p:blipFill>
            <p:spPr>
              <a:xfrm>
                <a:off x="-2132349" y="1553785"/>
                <a:ext cx="43422" cy="46440"/>
              </a:xfrm>
              <a:prstGeom prst="rect">
                <a:avLst/>
              </a:prstGeom>
            </p:spPr>
          </p:pic>
        </mc:Fallback>
      </mc:AlternateContent>
      <p:grpSp>
        <p:nvGrpSpPr>
          <p:cNvPr id="54" name="Group 53">
            <a:extLst>
              <a:ext uri="{FF2B5EF4-FFF2-40B4-BE49-F238E27FC236}">
                <a16:creationId xmlns:a16="http://schemas.microsoft.com/office/drawing/2014/main" id="{979DF29D-8226-4F49-8B81-F47122A95446}"/>
              </a:ext>
            </a:extLst>
          </p:cNvPr>
          <p:cNvGrpSpPr/>
          <p:nvPr/>
        </p:nvGrpSpPr>
        <p:grpSpPr>
          <a:xfrm>
            <a:off x="772076" y="3628825"/>
            <a:ext cx="3920760" cy="611640"/>
            <a:chOff x="772076" y="3628825"/>
            <a:chExt cx="3920760" cy="6116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FFCC275A-5B7D-4F59-BAA9-9D8B0A9FAA01}"/>
                    </a:ext>
                  </a:extLst>
                </p14:cNvPr>
                <p14:cNvContentPartPr/>
                <p14:nvPr/>
              </p14:nvContentPartPr>
              <p14:xfrm>
                <a:off x="772076" y="3754825"/>
                <a:ext cx="146160" cy="142560"/>
              </p14:xfrm>
            </p:contentPart>
          </mc:Choice>
          <mc:Fallback>
            <p:pic>
              <p:nvPicPr>
                <p:cNvPr id="4" name="Ink 3">
                  <a:extLst>
                    <a:ext uri="{FF2B5EF4-FFF2-40B4-BE49-F238E27FC236}">
                      <a16:creationId xmlns:a16="http://schemas.microsoft.com/office/drawing/2014/main" id="{FFCC275A-5B7D-4F59-BAA9-9D8B0A9FAA01}"/>
                    </a:ext>
                  </a:extLst>
                </p:cNvPr>
                <p:cNvPicPr/>
                <p:nvPr/>
              </p:nvPicPr>
              <p:blipFill>
                <a:blip r:embed="rId7"/>
                <a:stretch>
                  <a:fillRect/>
                </a:stretch>
              </p:blipFill>
              <p:spPr>
                <a:xfrm>
                  <a:off x="754436" y="3737185"/>
                  <a:ext cx="181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A10B567-7129-4C5B-80E4-7A70280BC4DC}"/>
                    </a:ext>
                  </a:extLst>
                </p14:cNvPr>
                <p14:cNvContentPartPr/>
                <p14:nvPr/>
              </p14:nvContentPartPr>
              <p14:xfrm>
                <a:off x="939476" y="3749425"/>
                <a:ext cx="131040" cy="127800"/>
              </p14:xfrm>
            </p:contentPart>
          </mc:Choice>
          <mc:Fallback>
            <p:pic>
              <p:nvPicPr>
                <p:cNvPr id="5" name="Ink 4">
                  <a:extLst>
                    <a:ext uri="{FF2B5EF4-FFF2-40B4-BE49-F238E27FC236}">
                      <a16:creationId xmlns:a16="http://schemas.microsoft.com/office/drawing/2014/main" id="{6A10B567-7129-4C5B-80E4-7A70280BC4DC}"/>
                    </a:ext>
                  </a:extLst>
                </p:cNvPr>
                <p:cNvPicPr/>
                <p:nvPr/>
              </p:nvPicPr>
              <p:blipFill>
                <a:blip r:embed="rId9"/>
                <a:stretch>
                  <a:fillRect/>
                </a:stretch>
              </p:blipFill>
              <p:spPr>
                <a:xfrm>
                  <a:off x="921836" y="3731785"/>
                  <a:ext cx="166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68EFCA4-4DCA-4CB1-976A-A526DA2F0D1F}"/>
                    </a:ext>
                  </a:extLst>
                </p14:cNvPr>
                <p14:cNvContentPartPr/>
                <p14:nvPr/>
              </p14:nvContentPartPr>
              <p14:xfrm>
                <a:off x="1121636" y="3861025"/>
                <a:ext cx="9000" cy="15480"/>
              </p14:xfrm>
            </p:contentPart>
          </mc:Choice>
          <mc:Fallback>
            <p:pic>
              <p:nvPicPr>
                <p:cNvPr id="7" name="Ink 6">
                  <a:extLst>
                    <a:ext uri="{FF2B5EF4-FFF2-40B4-BE49-F238E27FC236}">
                      <a16:creationId xmlns:a16="http://schemas.microsoft.com/office/drawing/2014/main" id="{D68EFCA4-4DCA-4CB1-976A-A526DA2F0D1F}"/>
                    </a:ext>
                  </a:extLst>
                </p:cNvPr>
                <p:cNvPicPr/>
                <p:nvPr/>
              </p:nvPicPr>
              <p:blipFill>
                <a:blip r:embed="rId11"/>
                <a:stretch>
                  <a:fillRect/>
                </a:stretch>
              </p:blipFill>
              <p:spPr>
                <a:xfrm>
                  <a:off x="1103996" y="3843385"/>
                  <a:ext cx="446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9D126C31-91B4-42A0-9EB9-CA0CD5229B8A}"/>
                    </a:ext>
                  </a:extLst>
                </p14:cNvPr>
                <p14:cNvContentPartPr/>
                <p14:nvPr/>
              </p14:nvContentPartPr>
              <p14:xfrm>
                <a:off x="1224956" y="3747985"/>
                <a:ext cx="92520" cy="116280"/>
              </p14:xfrm>
            </p:contentPart>
          </mc:Choice>
          <mc:Fallback>
            <p:pic>
              <p:nvPicPr>
                <p:cNvPr id="8" name="Ink 7">
                  <a:extLst>
                    <a:ext uri="{FF2B5EF4-FFF2-40B4-BE49-F238E27FC236}">
                      <a16:creationId xmlns:a16="http://schemas.microsoft.com/office/drawing/2014/main" id="{9D126C31-91B4-42A0-9EB9-CA0CD5229B8A}"/>
                    </a:ext>
                  </a:extLst>
                </p:cNvPr>
                <p:cNvPicPr/>
                <p:nvPr/>
              </p:nvPicPr>
              <p:blipFill>
                <a:blip r:embed="rId13"/>
                <a:stretch>
                  <a:fillRect/>
                </a:stretch>
              </p:blipFill>
              <p:spPr>
                <a:xfrm>
                  <a:off x="1206956" y="3730345"/>
                  <a:ext cx="1281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75EC14C1-C265-4146-8C89-ED197786807D}"/>
                    </a:ext>
                  </a:extLst>
                </p14:cNvPr>
                <p14:cNvContentPartPr/>
                <p14:nvPr/>
              </p14:nvContentPartPr>
              <p14:xfrm>
                <a:off x="1391636" y="3796585"/>
                <a:ext cx="58680" cy="176400"/>
              </p14:xfrm>
            </p:contentPart>
          </mc:Choice>
          <mc:Fallback>
            <p:pic>
              <p:nvPicPr>
                <p:cNvPr id="9" name="Ink 8">
                  <a:extLst>
                    <a:ext uri="{FF2B5EF4-FFF2-40B4-BE49-F238E27FC236}">
                      <a16:creationId xmlns:a16="http://schemas.microsoft.com/office/drawing/2014/main" id="{75EC14C1-C265-4146-8C89-ED197786807D}"/>
                    </a:ext>
                  </a:extLst>
                </p:cNvPr>
                <p:cNvPicPr/>
                <p:nvPr/>
              </p:nvPicPr>
              <p:blipFill>
                <a:blip r:embed="rId15"/>
                <a:stretch>
                  <a:fillRect/>
                </a:stretch>
              </p:blipFill>
              <p:spPr>
                <a:xfrm>
                  <a:off x="1373996" y="3778945"/>
                  <a:ext cx="943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5FFDC8CF-65D8-454F-9120-95BA76C417BF}"/>
                    </a:ext>
                  </a:extLst>
                </p14:cNvPr>
                <p14:cNvContentPartPr/>
                <p14:nvPr/>
              </p14:nvContentPartPr>
              <p14:xfrm>
                <a:off x="1573796" y="3752665"/>
                <a:ext cx="88920" cy="127440"/>
              </p14:xfrm>
            </p:contentPart>
          </mc:Choice>
          <mc:Fallback>
            <p:pic>
              <p:nvPicPr>
                <p:cNvPr id="10" name="Ink 9">
                  <a:extLst>
                    <a:ext uri="{FF2B5EF4-FFF2-40B4-BE49-F238E27FC236}">
                      <a16:creationId xmlns:a16="http://schemas.microsoft.com/office/drawing/2014/main" id="{5FFDC8CF-65D8-454F-9120-95BA76C417BF}"/>
                    </a:ext>
                  </a:extLst>
                </p:cNvPr>
                <p:cNvPicPr/>
                <p:nvPr/>
              </p:nvPicPr>
              <p:blipFill>
                <a:blip r:embed="rId17"/>
                <a:stretch>
                  <a:fillRect/>
                </a:stretch>
              </p:blipFill>
              <p:spPr>
                <a:xfrm>
                  <a:off x="1556156" y="3735025"/>
                  <a:ext cx="1245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BEDFA221-C7FA-47D0-BEC8-1DDDB894A1BF}"/>
                    </a:ext>
                  </a:extLst>
                </p14:cNvPr>
                <p14:cNvContentPartPr/>
                <p14:nvPr/>
              </p14:nvContentPartPr>
              <p14:xfrm>
                <a:off x="1728596" y="3804865"/>
                <a:ext cx="105480" cy="63360"/>
              </p14:xfrm>
            </p:contentPart>
          </mc:Choice>
          <mc:Fallback>
            <p:pic>
              <p:nvPicPr>
                <p:cNvPr id="11" name="Ink 10">
                  <a:extLst>
                    <a:ext uri="{FF2B5EF4-FFF2-40B4-BE49-F238E27FC236}">
                      <a16:creationId xmlns:a16="http://schemas.microsoft.com/office/drawing/2014/main" id="{BEDFA221-C7FA-47D0-BEC8-1DDDB894A1BF}"/>
                    </a:ext>
                  </a:extLst>
                </p:cNvPr>
                <p:cNvPicPr/>
                <p:nvPr/>
              </p:nvPicPr>
              <p:blipFill>
                <a:blip r:embed="rId19"/>
                <a:stretch>
                  <a:fillRect/>
                </a:stretch>
              </p:blipFill>
              <p:spPr>
                <a:xfrm>
                  <a:off x="1710596" y="3787225"/>
                  <a:ext cx="141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4601EF50-2A48-484C-A9BC-4B8C80EFEB13}"/>
                    </a:ext>
                  </a:extLst>
                </p14:cNvPr>
                <p14:cNvContentPartPr/>
                <p14:nvPr/>
              </p14:nvContentPartPr>
              <p14:xfrm>
                <a:off x="1922276" y="3642505"/>
                <a:ext cx="52560" cy="234000"/>
              </p14:xfrm>
            </p:contentPart>
          </mc:Choice>
          <mc:Fallback>
            <p:pic>
              <p:nvPicPr>
                <p:cNvPr id="12" name="Ink 11">
                  <a:extLst>
                    <a:ext uri="{FF2B5EF4-FFF2-40B4-BE49-F238E27FC236}">
                      <a16:creationId xmlns:a16="http://schemas.microsoft.com/office/drawing/2014/main" id="{4601EF50-2A48-484C-A9BC-4B8C80EFEB13}"/>
                    </a:ext>
                  </a:extLst>
                </p:cNvPr>
                <p:cNvPicPr/>
                <p:nvPr/>
              </p:nvPicPr>
              <p:blipFill>
                <a:blip r:embed="rId21"/>
                <a:stretch>
                  <a:fillRect/>
                </a:stretch>
              </p:blipFill>
              <p:spPr>
                <a:xfrm>
                  <a:off x="1904276" y="3624865"/>
                  <a:ext cx="882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11C58B93-9CD7-44C0-B5E1-8C38DAC2D6A9}"/>
                    </a:ext>
                  </a:extLst>
                </p14:cNvPr>
                <p14:cNvContentPartPr/>
                <p14:nvPr/>
              </p14:nvContentPartPr>
              <p14:xfrm>
                <a:off x="2000396" y="3759505"/>
                <a:ext cx="112320" cy="124560"/>
              </p14:xfrm>
            </p:contentPart>
          </mc:Choice>
          <mc:Fallback>
            <p:pic>
              <p:nvPicPr>
                <p:cNvPr id="13" name="Ink 12">
                  <a:extLst>
                    <a:ext uri="{FF2B5EF4-FFF2-40B4-BE49-F238E27FC236}">
                      <a16:creationId xmlns:a16="http://schemas.microsoft.com/office/drawing/2014/main" id="{11C58B93-9CD7-44C0-B5E1-8C38DAC2D6A9}"/>
                    </a:ext>
                  </a:extLst>
                </p:cNvPr>
                <p:cNvPicPr/>
                <p:nvPr/>
              </p:nvPicPr>
              <p:blipFill>
                <a:blip r:embed="rId23"/>
                <a:stretch>
                  <a:fillRect/>
                </a:stretch>
              </p:blipFill>
              <p:spPr>
                <a:xfrm>
                  <a:off x="1982396" y="3741505"/>
                  <a:ext cx="147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3E0BDA7D-1687-470B-8A2B-6DF399F2B13F}"/>
                    </a:ext>
                  </a:extLst>
                </p14:cNvPr>
                <p14:cNvContentPartPr/>
                <p14:nvPr/>
              </p14:nvContentPartPr>
              <p14:xfrm>
                <a:off x="2173196" y="3752665"/>
                <a:ext cx="23760" cy="136080"/>
              </p14:xfrm>
            </p:contentPart>
          </mc:Choice>
          <mc:Fallback>
            <p:pic>
              <p:nvPicPr>
                <p:cNvPr id="14" name="Ink 13">
                  <a:extLst>
                    <a:ext uri="{FF2B5EF4-FFF2-40B4-BE49-F238E27FC236}">
                      <a16:creationId xmlns:a16="http://schemas.microsoft.com/office/drawing/2014/main" id="{3E0BDA7D-1687-470B-8A2B-6DF399F2B13F}"/>
                    </a:ext>
                  </a:extLst>
                </p:cNvPr>
                <p:cNvPicPr/>
                <p:nvPr/>
              </p:nvPicPr>
              <p:blipFill>
                <a:blip r:embed="rId25"/>
                <a:stretch>
                  <a:fillRect/>
                </a:stretch>
              </p:blipFill>
              <p:spPr>
                <a:xfrm>
                  <a:off x="2155556" y="3735025"/>
                  <a:ext cx="594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7FC38CCB-EBAC-4EA5-B87F-E48EABE6AA46}"/>
                    </a:ext>
                  </a:extLst>
                </p14:cNvPr>
                <p14:cNvContentPartPr/>
                <p14:nvPr/>
              </p14:nvContentPartPr>
              <p14:xfrm>
                <a:off x="2191556" y="3757345"/>
                <a:ext cx="68040" cy="105480"/>
              </p14:xfrm>
            </p:contentPart>
          </mc:Choice>
          <mc:Fallback>
            <p:pic>
              <p:nvPicPr>
                <p:cNvPr id="15" name="Ink 14">
                  <a:extLst>
                    <a:ext uri="{FF2B5EF4-FFF2-40B4-BE49-F238E27FC236}">
                      <a16:creationId xmlns:a16="http://schemas.microsoft.com/office/drawing/2014/main" id="{7FC38CCB-EBAC-4EA5-B87F-E48EABE6AA46}"/>
                    </a:ext>
                  </a:extLst>
                </p:cNvPr>
                <p:cNvPicPr/>
                <p:nvPr/>
              </p:nvPicPr>
              <p:blipFill>
                <a:blip r:embed="rId27"/>
                <a:stretch>
                  <a:fillRect/>
                </a:stretch>
              </p:blipFill>
              <p:spPr>
                <a:xfrm>
                  <a:off x="2173916" y="3739705"/>
                  <a:ext cx="103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1A892ABC-1FE0-4DD3-BC0C-4879C73FB0D7}"/>
                    </a:ext>
                  </a:extLst>
                </p14:cNvPr>
                <p14:cNvContentPartPr/>
                <p14:nvPr/>
              </p14:nvContentPartPr>
              <p14:xfrm>
                <a:off x="2258156" y="3679225"/>
                <a:ext cx="28440" cy="237960"/>
              </p14:xfrm>
            </p:contentPart>
          </mc:Choice>
          <mc:Fallback>
            <p:pic>
              <p:nvPicPr>
                <p:cNvPr id="20" name="Ink 19">
                  <a:extLst>
                    <a:ext uri="{FF2B5EF4-FFF2-40B4-BE49-F238E27FC236}">
                      <a16:creationId xmlns:a16="http://schemas.microsoft.com/office/drawing/2014/main" id="{1A892ABC-1FE0-4DD3-BC0C-4879C73FB0D7}"/>
                    </a:ext>
                  </a:extLst>
                </p:cNvPr>
                <p:cNvPicPr/>
                <p:nvPr/>
              </p:nvPicPr>
              <p:blipFill>
                <a:blip r:embed="rId29"/>
                <a:stretch>
                  <a:fillRect/>
                </a:stretch>
              </p:blipFill>
              <p:spPr>
                <a:xfrm>
                  <a:off x="2240156" y="3661225"/>
                  <a:ext cx="64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E8902B77-25CF-4194-A2FE-F18254AC6F28}"/>
                    </a:ext>
                  </a:extLst>
                </p14:cNvPr>
                <p14:cNvContentPartPr/>
                <p14:nvPr/>
              </p14:nvContentPartPr>
              <p14:xfrm>
                <a:off x="2308196" y="3855625"/>
                <a:ext cx="137520" cy="106560"/>
              </p14:xfrm>
            </p:contentPart>
          </mc:Choice>
          <mc:Fallback>
            <p:pic>
              <p:nvPicPr>
                <p:cNvPr id="21" name="Ink 20">
                  <a:extLst>
                    <a:ext uri="{FF2B5EF4-FFF2-40B4-BE49-F238E27FC236}">
                      <a16:creationId xmlns:a16="http://schemas.microsoft.com/office/drawing/2014/main" id="{E8902B77-25CF-4194-A2FE-F18254AC6F28}"/>
                    </a:ext>
                  </a:extLst>
                </p:cNvPr>
                <p:cNvPicPr/>
                <p:nvPr/>
              </p:nvPicPr>
              <p:blipFill>
                <a:blip r:embed="rId31"/>
                <a:stretch>
                  <a:fillRect/>
                </a:stretch>
              </p:blipFill>
              <p:spPr>
                <a:xfrm>
                  <a:off x="2290556" y="3837625"/>
                  <a:ext cx="173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D8B3B1DB-B7F6-4A65-850C-DCFCDFEA2DB2}"/>
                    </a:ext>
                  </a:extLst>
                </p14:cNvPr>
                <p14:cNvContentPartPr/>
                <p14:nvPr/>
              </p14:nvContentPartPr>
              <p14:xfrm>
                <a:off x="776396" y="3962905"/>
                <a:ext cx="1709280" cy="64080"/>
              </p14:xfrm>
            </p:contentPart>
          </mc:Choice>
          <mc:Fallback>
            <p:pic>
              <p:nvPicPr>
                <p:cNvPr id="23" name="Ink 22">
                  <a:extLst>
                    <a:ext uri="{FF2B5EF4-FFF2-40B4-BE49-F238E27FC236}">
                      <a16:creationId xmlns:a16="http://schemas.microsoft.com/office/drawing/2014/main" id="{D8B3B1DB-B7F6-4A65-850C-DCFCDFEA2DB2}"/>
                    </a:ext>
                  </a:extLst>
                </p:cNvPr>
                <p:cNvPicPr/>
                <p:nvPr/>
              </p:nvPicPr>
              <p:blipFill>
                <a:blip r:embed="rId33"/>
                <a:stretch>
                  <a:fillRect/>
                </a:stretch>
              </p:blipFill>
              <p:spPr>
                <a:xfrm>
                  <a:off x="758396" y="3944905"/>
                  <a:ext cx="17449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315EFEE5-7E63-4229-8A2F-45D8D1854ED2}"/>
                    </a:ext>
                  </a:extLst>
                </p14:cNvPr>
                <p14:cNvContentPartPr/>
                <p14:nvPr/>
              </p14:nvContentPartPr>
              <p14:xfrm>
                <a:off x="2581796" y="3887305"/>
                <a:ext cx="116640" cy="92880"/>
              </p14:xfrm>
            </p:contentPart>
          </mc:Choice>
          <mc:Fallback>
            <p:pic>
              <p:nvPicPr>
                <p:cNvPr id="24" name="Ink 23">
                  <a:extLst>
                    <a:ext uri="{FF2B5EF4-FFF2-40B4-BE49-F238E27FC236}">
                      <a16:creationId xmlns:a16="http://schemas.microsoft.com/office/drawing/2014/main" id="{315EFEE5-7E63-4229-8A2F-45D8D1854ED2}"/>
                    </a:ext>
                  </a:extLst>
                </p:cNvPr>
                <p:cNvPicPr/>
                <p:nvPr/>
              </p:nvPicPr>
              <p:blipFill>
                <a:blip r:embed="rId35"/>
                <a:stretch>
                  <a:fillRect/>
                </a:stretch>
              </p:blipFill>
              <p:spPr>
                <a:xfrm>
                  <a:off x="2563796" y="3869305"/>
                  <a:ext cx="152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A7A717B9-2A1A-4D00-AA3D-E6E306933906}"/>
                    </a:ext>
                  </a:extLst>
                </p14:cNvPr>
                <p14:cNvContentPartPr/>
                <p14:nvPr/>
              </p14:nvContentPartPr>
              <p14:xfrm>
                <a:off x="2562716" y="3864265"/>
                <a:ext cx="166680" cy="175320"/>
              </p14:xfrm>
            </p:contentPart>
          </mc:Choice>
          <mc:Fallback>
            <p:pic>
              <p:nvPicPr>
                <p:cNvPr id="25" name="Ink 24">
                  <a:extLst>
                    <a:ext uri="{FF2B5EF4-FFF2-40B4-BE49-F238E27FC236}">
                      <a16:creationId xmlns:a16="http://schemas.microsoft.com/office/drawing/2014/main" id="{A7A717B9-2A1A-4D00-AA3D-E6E306933906}"/>
                    </a:ext>
                  </a:extLst>
                </p:cNvPr>
                <p:cNvPicPr/>
                <p:nvPr/>
              </p:nvPicPr>
              <p:blipFill>
                <a:blip r:embed="rId37"/>
                <a:stretch>
                  <a:fillRect/>
                </a:stretch>
              </p:blipFill>
              <p:spPr>
                <a:xfrm>
                  <a:off x="2545076" y="3846625"/>
                  <a:ext cx="202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CAD757CC-FC20-4CC4-9BE6-460810B9C58E}"/>
                    </a:ext>
                  </a:extLst>
                </p14:cNvPr>
                <p14:cNvContentPartPr/>
                <p14:nvPr/>
              </p14:nvContentPartPr>
              <p14:xfrm>
                <a:off x="2850716" y="4018345"/>
                <a:ext cx="162000" cy="147240"/>
              </p14:xfrm>
            </p:contentPart>
          </mc:Choice>
          <mc:Fallback>
            <p:pic>
              <p:nvPicPr>
                <p:cNvPr id="27" name="Ink 26">
                  <a:extLst>
                    <a:ext uri="{FF2B5EF4-FFF2-40B4-BE49-F238E27FC236}">
                      <a16:creationId xmlns:a16="http://schemas.microsoft.com/office/drawing/2014/main" id="{CAD757CC-FC20-4CC4-9BE6-460810B9C58E}"/>
                    </a:ext>
                  </a:extLst>
                </p:cNvPr>
                <p:cNvPicPr/>
                <p:nvPr/>
              </p:nvPicPr>
              <p:blipFill>
                <a:blip r:embed="rId39"/>
                <a:stretch>
                  <a:fillRect/>
                </a:stretch>
              </p:blipFill>
              <p:spPr>
                <a:xfrm>
                  <a:off x="2833076" y="4000705"/>
                  <a:ext cx="1976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15DACBA2-D443-43A3-A0E0-D1ACBEB5E45E}"/>
                    </a:ext>
                  </a:extLst>
                </p14:cNvPr>
                <p14:cNvContentPartPr/>
                <p14:nvPr/>
              </p14:nvContentPartPr>
              <p14:xfrm>
                <a:off x="3026036" y="4051825"/>
                <a:ext cx="130320" cy="65520"/>
              </p14:xfrm>
            </p:contentPart>
          </mc:Choice>
          <mc:Fallback>
            <p:pic>
              <p:nvPicPr>
                <p:cNvPr id="28" name="Ink 27">
                  <a:extLst>
                    <a:ext uri="{FF2B5EF4-FFF2-40B4-BE49-F238E27FC236}">
                      <a16:creationId xmlns:a16="http://schemas.microsoft.com/office/drawing/2014/main" id="{15DACBA2-D443-43A3-A0E0-D1ACBEB5E45E}"/>
                    </a:ext>
                  </a:extLst>
                </p:cNvPr>
                <p:cNvPicPr/>
                <p:nvPr/>
              </p:nvPicPr>
              <p:blipFill>
                <a:blip r:embed="rId41"/>
                <a:stretch>
                  <a:fillRect/>
                </a:stretch>
              </p:blipFill>
              <p:spPr>
                <a:xfrm>
                  <a:off x="3008036" y="4033825"/>
                  <a:ext cx="1659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98F38769-3ABF-4093-B0AB-A1E328F26741}"/>
                    </a:ext>
                  </a:extLst>
                </p14:cNvPr>
                <p14:cNvContentPartPr/>
                <p14:nvPr/>
              </p14:nvContentPartPr>
              <p14:xfrm>
                <a:off x="3149156" y="4010425"/>
                <a:ext cx="12240" cy="161640"/>
              </p14:xfrm>
            </p:contentPart>
          </mc:Choice>
          <mc:Fallback>
            <p:pic>
              <p:nvPicPr>
                <p:cNvPr id="29" name="Ink 28">
                  <a:extLst>
                    <a:ext uri="{FF2B5EF4-FFF2-40B4-BE49-F238E27FC236}">
                      <a16:creationId xmlns:a16="http://schemas.microsoft.com/office/drawing/2014/main" id="{98F38769-3ABF-4093-B0AB-A1E328F26741}"/>
                    </a:ext>
                  </a:extLst>
                </p:cNvPr>
                <p:cNvPicPr/>
                <p:nvPr/>
              </p:nvPicPr>
              <p:blipFill>
                <a:blip r:embed="rId43"/>
                <a:stretch>
                  <a:fillRect/>
                </a:stretch>
              </p:blipFill>
              <p:spPr>
                <a:xfrm>
                  <a:off x="3131516" y="3992785"/>
                  <a:ext cx="478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0258B3B0-7317-4452-B7D2-ADBF38C600AF}"/>
                    </a:ext>
                  </a:extLst>
                </p14:cNvPr>
                <p14:cNvContentPartPr/>
                <p14:nvPr/>
              </p14:nvContentPartPr>
              <p14:xfrm>
                <a:off x="3261476" y="4121305"/>
                <a:ext cx="22680" cy="24480"/>
              </p14:xfrm>
            </p:contentPart>
          </mc:Choice>
          <mc:Fallback>
            <p:pic>
              <p:nvPicPr>
                <p:cNvPr id="30" name="Ink 29">
                  <a:extLst>
                    <a:ext uri="{FF2B5EF4-FFF2-40B4-BE49-F238E27FC236}">
                      <a16:creationId xmlns:a16="http://schemas.microsoft.com/office/drawing/2014/main" id="{0258B3B0-7317-4452-B7D2-ADBF38C600AF}"/>
                    </a:ext>
                  </a:extLst>
                </p:cNvPr>
                <p:cNvPicPr/>
                <p:nvPr/>
              </p:nvPicPr>
              <p:blipFill>
                <a:blip r:embed="rId45"/>
                <a:stretch>
                  <a:fillRect/>
                </a:stretch>
              </p:blipFill>
              <p:spPr>
                <a:xfrm>
                  <a:off x="3243836" y="4103665"/>
                  <a:ext cx="58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A642DE10-5607-4BE4-8CCA-C691E7ECAA81}"/>
                    </a:ext>
                  </a:extLst>
                </p14:cNvPr>
                <p14:cNvContentPartPr/>
                <p14:nvPr/>
              </p14:nvContentPartPr>
              <p14:xfrm>
                <a:off x="3310436" y="4031305"/>
                <a:ext cx="54000" cy="118440"/>
              </p14:xfrm>
            </p:contentPart>
          </mc:Choice>
          <mc:Fallback>
            <p:pic>
              <p:nvPicPr>
                <p:cNvPr id="31" name="Ink 30">
                  <a:extLst>
                    <a:ext uri="{FF2B5EF4-FFF2-40B4-BE49-F238E27FC236}">
                      <a16:creationId xmlns:a16="http://schemas.microsoft.com/office/drawing/2014/main" id="{A642DE10-5607-4BE4-8CCA-C691E7ECAA81}"/>
                    </a:ext>
                  </a:extLst>
                </p:cNvPr>
                <p:cNvPicPr/>
                <p:nvPr/>
              </p:nvPicPr>
              <p:blipFill>
                <a:blip r:embed="rId47"/>
                <a:stretch>
                  <a:fillRect/>
                </a:stretch>
              </p:blipFill>
              <p:spPr>
                <a:xfrm>
                  <a:off x="3292796" y="4013665"/>
                  <a:ext cx="89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97EB6603-D794-46E7-87A9-FDBB4EFFAF17}"/>
                    </a:ext>
                  </a:extLst>
                </p14:cNvPr>
                <p14:cNvContentPartPr/>
                <p14:nvPr/>
              </p14:nvContentPartPr>
              <p14:xfrm>
                <a:off x="3514556" y="4080625"/>
                <a:ext cx="70200" cy="154080"/>
              </p14:xfrm>
            </p:contentPart>
          </mc:Choice>
          <mc:Fallback>
            <p:pic>
              <p:nvPicPr>
                <p:cNvPr id="32" name="Ink 31">
                  <a:extLst>
                    <a:ext uri="{FF2B5EF4-FFF2-40B4-BE49-F238E27FC236}">
                      <a16:creationId xmlns:a16="http://schemas.microsoft.com/office/drawing/2014/main" id="{97EB6603-D794-46E7-87A9-FDBB4EFFAF17}"/>
                    </a:ext>
                  </a:extLst>
                </p:cNvPr>
                <p:cNvPicPr/>
                <p:nvPr/>
              </p:nvPicPr>
              <p:blipFill>
                <a:blip r:embed="rId49"/>
                <a:stretch>
                  <a:fillRect/>
                </a:stretch>
              </p:blipFill>
              <p:spPr>
                <a:xfrm>
                  <a:off x="3496916" y="4062985"/>
                  <a:ext cx="105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3" name="Ink 32">
                  <a:extLst>
                    <a:ext uri="{FF2B5EF4-FFF2-40B4-BE49-F238E27FC236}">
                      <a16:creationId xmlns:a16="http://schemas.microsoft.com/office/drawing/2014/main" id="{E7096428-89E8-4E80-8920-F9B3B8903D12}"/>
                    </a:ext>
                  </a:extLst>
                </p14:cNvPr>
                <p14:cNvContentPartPr/>
                <p14:nvPr/>
              </p14:nvContentPartPr>
              <p14:xfrm>
                <a:off x="3676556" y="4039945"/>
                <a:ext cx="104040" cy="140400"/>
              </p14:xfrm>
            </p:contentPart>
          </mc:Choice>
          <mc:Fallback>
            <p:pic>
              <p:nvPicPr>
                <p:cNvPr id="33" name="Ink 32">
                  <a:extLst>
                    <a:ext uri="{FF2B5EF4-FFF2-40B4-BE49-F238E27FC236}">
                      <a16:creationId xmlns:a16="http://schemas.microsoft.com/office/drawing/2014/main" id="{E7096428-89E8-4E80-8920-F9B3B8903D12}"/>
                    </a:ext>
                  </a:extLst>
                </p:cNvPr>
                <p:cNvPicPr/>
                <p:nvPr/>
              </p:nvPicPr>
              <p:blipFill>
                <a:blip r:embed="rId51"/>
                <a:stretch>
                  <a:fillRect/>
                </a:stretch>
              </p:blipFill>
              <p:spPr>
                <a:xfrm>
                  <a:off x="3658556" y="4022305"/>
                  <a:ext cx="139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CD08825E-5DC8-44BC-83DA-583E5EA8FFDD}"/>
                    </a:ext>
                  </a:extLst>
                </p14:cNvPr>
                <p14:cNvContentPartPr/>
                <p14:nvPr/>
              </p14:nvContentPartPr>
              <p14:xfrm>
                <a:off x="3831356" y="4088185"/>
                <a:ext cx="93960" cy="72360"/>
              </p14:xfrm>
            </p:contentPart>
          </mc:Choice>
          <mc:Fallback>
            <p:pic>
              <p:nvPicPr>
                <p:cNvPr id="34" name="Ink 33">
                  <a:extLst>
                    <a:ext uri="{FF2B5EF4-FFF2-40B4-BE49-F238E27FC236}">
                      <a16:creationId xmlns:a16="http://schemas.microsoft.com/office/drawing/2014/main" id="{CD08825E-5DC8-44BC-83DA-583E5EA8FFDD}"/>
                    </a:ext>
                  </a:extLst>
                </p:cNvPr>
                <p:cNvPicPr/>
                <p:nvPr/>
              </p:nvPicPr>
              <p:blipFill>
                <a:blip r:embed="rId53"/>
                <a:stretch>
                  <a:fillRect/>
                </a:stretch>
              </p:blipFill>
              <p:spPr>
                <a:xfrm>
                  <a:off x="3813356" y="4070185"/>
                  <a:ext cx="1296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64CFAA82-B989-4C31-B028-F4E8A998782B}"/>
                    </a:ext>
                  </a:extLst>
                </p14:cNvPr>
                <p14:cNvContentPartPr/>
                <p14:nvPr/>
              </p14:nvContentPartPr>
              <p14:xfrm>
                <a:off x="4002716" y="3949225"/>
                <a:ext cx="78480" cy="250200"/>
              </p14:xfrm>
            </p:contentPart>
          </mc:Choice>
          <mc:Fallback>
            <p:pic>
              <p:nvPicPr>
                <p:cNvPr id="35" name="Ink 34">
                  <a:extLst>
                    <a:ext uri="{FF2B5EF4-FFF2-40B4-BE49-F238E27FC236}">
                      <a16:creationId xmlns:a16="http://schemas.microsoft.com/office/drawing/2014/main" id="{64CFAA82-B989-4C31-B028-F4E8A998782B}"/>
                    </a:ext>
                  </a:extLst>
                </p:cNvPr>
                <p:cNvPicPr/>
                <p:nvPr/>
              </p:nvPicPr>
              <p:blipFill>
                <a:blip r:embed="rId55"/>
                <a:stretch>
                  <a:fillRect/>
                </a:stretch>
              </p:blipFill>
              <p:spPr>
                <a:xfrm>
                  <a:off x="3984716" y="3931225"/>
                  <a:ext cx="11412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C1E974A9-AC98-414B-B45A-08D36DBF455C}"/>
                    </a:ext>
                  </a:extLst>
                </p14:cNvPr>
                <p14:cNvContentPartPr/>
                <p14:nvPr/>
              </p14:nvContentPartPr>
              <p14:xfrm>
                <a:off x="4088396" y="4060105"/>
                <a:ext cx="104400" cy="123480"/>
              </p14:xfrm>
            </p:contentPart>
          </mc:Choice>
          <mc:Fallback>
            <p:pic>
              <p:nvPicPr>
                <p:cNvPr id="36" name="Ink 35">
                  <a:extLst>
                    <a:ext uri="{FF2B5EF4-FFF2-40B4-BE49-F238E27FC236}">
                      <a16:creationId xmlns:a16="http://schemas.microsoft.com/office/drawing/2014/main" id="{C1E974A9-AC98-414B-B45A-08D36DBF455C}"/>
                    </a:ext>
                  </a:extLst>
                </p:cNvPr>
                <p:cNvPicPr/>
                <p:nvPr/>
              </p:nvPicPr>
              <p:blipFill>
                <a:blip r:embed="rId57"/>
                <a:stretch>
                  <a:fillRect/>
                </a:stretch>
              </p:blipFill>
              <p:spPr>
                <a:xfrm>
                  <a:off x="4070756" y="4042465"/>
                  <a:ext cx="140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4E50D99C-D4C0-4C68-865A-39AF8B967853}"/>
                    </a:ext>
                  </a:extLst>
                </p14:cNvPr>
                <p14:cNvContentPartPr/>
                <p14:nvPr/>
              </p14:nvContentPartPr>
              <p14:xfrm>
                <a:off x="4260836" y="4044265"/>
                <a:ext cx="53280" cy="196200"/>
              </p14:xfrm>
            </p:contentPart>
          </mc:Choice>
          <mc:Fallback>
            <p:pic>
              <p:nvPicPr>
                <p:cNvPr id="37" name="Ink 36">
                  <a:extLst>
                    <a:ext uri="{FF2B5EF4-FFF2-40B4-BE49-F238E27FC236}">
                      <a16:creationId xmlns:a16="http://schemas.microsoft.com/office/drawing/2014/main" id="{4E50D99C-D4C0-4C68-865A-39AF8B967853}"/>
                    </a:ext>
                  </a:extLst>
                </p:cNvPr>
                <p:cNvPicPr/>
                <p:nvPr/>
              </p:nvPicPr>
              <p:blipFill>
                <a:blip r:embed="rId59"/>
                <a:stretch>
                  <a:fillRect/>
                </a:stretch>
              </p:blipFill>
              <p:spPr>
                <a:xfrm>
                  <a:off x="4243196" y="4026625"/>
                  <a:ext cx="88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A1F77919-56A2-4534-BAA7-C0D48AC7454C}"/>
                    </a:ext>
                  </a:extLst>
                </p14:cNvPr>
                <p14:cNvContentPartPr/>
                <p14:nvPr/>
              </p14:nvContentPartPr>
              <p14:xfrm>
                <a:off x="4297556" y="4063345"/>
                <a:ext cx="128880" cy="130320"/>
              </p14:xfrm>
            </p:contentPart>
          </mc:Choice>
          <mc:Fallback>
            <p:pic>
              <p:nvPicPr>
                <p:cNvPr id="38" name="Ink 37">
                  <a:extLst>
                    <a:ext uri="{FF2B5EF4-FFF2-40B4-BE49-F238E27FC236}">
                      <a16:creationId xmlns:a16="http://schemas.microsoft.com/office/drawing/2014/main" id="{A1F77919-56A2-4534-BAA7-C0D48AC7454C}"/>
                    </a:ext>
                  </a:extLst>
                </p:cNvPr>
                <p:cNvPicPr/>
                <p:nvPr/>
              </p:nvPicPr>
              <p:blipFill>
                <a:blip r:embed="rId61"/>
                <a:stretch>
                  <a:fillRect/>
                </a:stretch>
              </p:blipFill>
              <p:spPr>
                <a:xfrm>
                  <a:off x="4279556" y="4045345"/>
                  <a:ext cx="164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1E6C2CAF-7EC8-4EC4-BCDB-68009472553B}"/>
                    </a:ext>
                  </a:extLst>
                </p14:cNvPr>
                <p14:cNvContentPartPr/>
                <p14:nvPr/>
              </p14:nvContentPartPr>
              <p14:xfrm>
                <a:off x="4420316" y="3967945"/>
                <a:ext cx="92520" cy="229320"/>
              </p14:xfrm>
            </p:contentPart>
          </mc:Choice>
          <mc:Fallback>
            <p:pic>
              <p:nvPicPr>
                <p:cNvPr id="39" name="Ink 38">
                  <a:extLst>
                    <a:ext uri="{FF2B5EF4-FFF2-40B4-BE49-F238E27FC236}">
                      <a16:creationId xmlns:a16="http://schemas.microsoft.com/office/drawing/2014/main" id="{1E6C2CAF-7EC8-4EC4-BCDB-68009472553B}"/>
                    </a:ext>
                  </a:extLst>
                </p:cNvPr>
                <p:cNvPicPr/>
                <p:nvPr/>
              </p:nvPicPr>
              <p:blipFill>
                <a:blip r:embed="rId63"/>
                <a:stretch>
                  <a:fillRect/>
                </a:stretch>
              </p:blipFill>
              <p:spPr>
                <a:xfrm>
                  <a:off x="4402316" y="3950305"/>
                  <a:ext cx="128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8A2B1C09-CAF3-4C8C-AC58-A41831CB5400}"/>
                    </a:ext>
                  </a:extLst>
                </p14:cNvPr>
                <p14:cNvContentPartPr/>
                <p14:nvPr/>
              </p14:nvContentPartPr>
              <p14:xfrm>
                <a:off x="4553876" y="4122025"/>
                <a:ext cx="138960" cy="92520"/>
              </p14:xfrm>
            </p:contentPart>
          </mc:Choice>
          <mc:Fallback>
            <p:pic>
              <p:nvPicPr>
                <p:cNvPr id="40" name="Ink 39">
                  <a:extLst>
                    <a:ext uri="{FF2B5EF4-FFF2-40B4-BE49-F238E27FC236}">
                      <a16:creationId xmlns:a16="http://schemas.microsoft.com/office/drawing/2014/main" id="{8A2B1C09-CAF3-4C8C-AC58-A41831CB5400}"/>
                    </a:ext>
                  </a:extLst>
                </p:cNvPr>
                <p:cNvPicPr/>
                <p:nvPr/>
              </p:nvPicPr>
              <p:blipFill>
                <a:blip r:embed="rId65"/>
                <a:stretch>
                  <a:fillRect/>
                </a:stretch>
              </p:blipFill>
              <p:spPr>
                <a:xfrm>
                  <a:off x="4535876" y="4104385"/>
                  <a:ext cx="174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3BBB0034-D45E-4A5D-9982-DB5779A3A4E6}"/>
                    </a:ext>
                  </a:extLst>
                </p14:cNvPr>
                <p14:cNvContentPartPr/>
                <p14:nvPr/>
              </p14:nvContentPartPr>
              <p14:xfrm>
                <a:off x="2954396" y="3910705"/>
                <a:ext cx="1523160" cy="52560"/>
              </p14:xfrm>
            </p:contentPart>
          </mc:Choice>
          <mc:Fallback>
            <p:pic>
              <p:nvPicPr>
                <p:cNvPr id="41" name="Ink 40">
                  <a:extLst>
                    <a:ext uri="{FF2B5EF4-FFF2-40B4-BE49-F238E27FC236}">
                      <a16:creationId xmlns:a16="http://schemas.microsoft.com/office/drawing/2014/main" id="{3BBB0034-D45E-4A5D-9982-DB5779A3A4E6}"/>
                    </a:ext>
                  </a:extLst>
                </p:cNvPr>
                <p:cNvPicPr/>
                <p:nvPr/>
              </p:nvPicPr>
              <p:blipFill>
                <a:blip r:embed="rId67"/>
                <a:stretch>
                  <a:fillRect/>
                </a:stretch>
              </p:blipFill>
              <p:spPr>
                <a:xfrm>
                  <a:off x="2936396" y="3892705"/>
                  <a:ext cx="15588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Ink 42">
                  <a:extLst>
                    <a:ext uri="{FF2B5EF4-FFF2-40B4-BE49-F238E27FC236}">
                      <a16:creationId xmlns:a16="http://schemas.microsoft.com/office/drawing/2014/main" id="{DF477275-C313-4F1E-9EDD-BAD6096078BE}"/>
                    </a:ext>
                  </a:extLst>
                </p14:cNvPr>
                <p14:cNvContentPartPr/>
                <p14:nvPr/>
              </p14:nvContentPartPr>
              <p14:xfrm>
                <a:off x="3036476" y="3731785"/>
                <a:ext cx="35640" cy="165960"/>
              </p14:xfrm>
            </p:contentPart>
          </mc:Choice>
          <mc:Fallback>
            <p:pic>
              <p:nvPicPr>
                <p:cNvPr id="43" name="Ink 42">
                  <a:extLst>
                    <a:ext uri="{FF2B5EF4-FFF2-40B4-BE49-F238E27FC236}">
                      <a16:creationId xmlns:a16="http://schemas.microsoft.com/office/drawing/2014/main" id="{DF477275-C313-4F1E-9EDD-BAD6096078BE}"/>
                    </a:ext>
                  </a:extLst>
                </p:cNvPr>
                <p:cNvPicPr/>
                <p:nvPr/>
              </p:nvPicPr>
              <p:blipFill>
                <a:blip r:embed="rId69"/>
                <a:stretch>
                  <a:fillRect/>
                </a:stretch>
              </p:blipFill>
              <p:spPr>
                <a:xfrm>
                  <a:off x="3018476" y="3714145"/>
                  <a:ext cx="71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Ink 43">
                  <a:extLst>
                    <a:ext uri="{FF2B5EF4-FFF2-40B4-BE49-F238E27FC236}">
                      <a16:creationId xmlns:a16="http://schemas.microsoft.com/office/drawing/2014/main" id="{C6F42886-9C15-4818-90BE-3A285B944EDB}"/>
                    </a:ext>
                  </a:extLst>
                </p14:cNvPr>
                <p14:cNvContentPartPr/>
                <p14:nvPr/>
              </p14:nvContentPartPr>
              <p14:xfrm>
                <a:off x="3115316" y="3829345"/>
                <a:ext cx="228600" cy="54000"/>
              </p14:xfrm>
            </p:contentPart>
          </mc:Choice>
          <mc:Fallback>
            <p:pic>
              <p:nvPicPr>
                <p:cNvPr id="44" name="Ink 43">
                  <a:extLst>
                    <a:ext uri="{FF2B5EF4-FFF2-40B4-BE49-F238E27FC236}">
                      <a16:creationId xmlns:a16="http://schemas.microsoft.com/office/drawing/2014/main" id="{C6F42886-9C15-4818-90BE-3A285B944EDB}"/>
                    </a:ext>
                  </a:extLst>
                </p:cNvPr>
                <p:cNvPicPr/>
                <p:nvPr/>
              </p:nvPicPr>
              <p:blipFill>
                <a:blip r:embed="rId71"/>
                <a:stretch>
                  <a:fillRect/>
                </a:stretch>
              </p:blipFill>
              <p:spPr>
                <a:xfrm>
                  <a:off x="3097676" y="3811345"/>
                  <a:ext cx="2642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Ink 44">
                  <a:extLst>
                    <a:ext uri="{FF2B5EF4-FFF2-40B4-BE49-F238E27FC236}">
                      <a16:creationId xmlns:a16="http://schemas.microsoft.com/office/drawing/2014/main" id="{7DEFFBEE-744E-40AA-BBF2-217444D07602}"/>
                    </a:ext>
                  </a:extLst>
                </p14:cNvPr>
                <p14:cNvContentPartPr/>
                <p14:nvPr/>
              </p14:nvContentPartPr>
              <p14:xfrm>
                <a:off x="3372356" y="3825745"/>
                <a:ext cx="109080" cy="66960"/>
              </p14:xfrm>
            </p:contentPart>
          </mc:Choice>
          <mc:Fallback>
            <p:pic>
              <p:nvPicPr>
                <p:cNvPr id="45" name="Ink 44">
                  <a:extLst>
                    <a:ext uri="{FF2B5EF4-FFF2-40B4-BE49-F238E27FC236}">
                      <a16:creationId xmlns:a16="http://schemas.microsoft.com/office/drawing/2014/main" id="{7DEFFBEE-744E-40AA-BBF2-217444D07602}"/>
                    </a:ext>
                  </a:extLst>
                </p:cNvPr>
                <p:cNvPicPr/>
                <p:nvPr/>
              </p:nvPicPr>
              <p:blipFill>
                <a:blip r:embed="rId73"/>
                <a:stretch>
                  <a:fillRect/>
                </a:stretch>
              </p:blipFill>
              <p:spPr>
                <a:xfrm>
                  <a:off x="3354716" y="3807745"/>
                  <a:ext cx="144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Ink 45">
                  <a:extLst>
                    <a:ext uri="{FF2B5EF4-FFF2-40B4-BE49-F238E27FC236}">
                      <a16:creationId xmlns:a16="http://schemas.microsoft.com/office/drawing/2014/main" id="{AEC5E047-CCEE-47BC-9913-634E80D41FD4}"/>
                    </a:ext>
                  </a:extLst>
                </p14:cNvPr>
                <p14:cNvContentPartPr/>
                <p14:nvPr/>
              </p14:nvContentPartPr>
              <p14:xfrm>
                <a:off x="3545156" y="3783985"/>
                <a:ext cx="36360" cy="90360"/>
              </p14:xfrm>
            </p:contentPart>
          </mc:Choice>
          <mc:Fallback>
            <p:pic>
              <p:nvPicPr>
                <p:cNvPr id="46" name="Ink 45">
                  <a:extLst>
                    <a:ext uri="{FF2B5EF4-FFF2-40B4-BE49-F238E27FC236}">
                      <a16:creationId xmlns:a16="http://schemas.microsoft.com/office/drawing/2014/main" id="{AEC5E047-CCEE-47BC-9913-634E80D41FD4}"/>
                    </a:ext>
                  </a:extLst>
                </p:cNvPr>
                <p:cNvPicPr/>
                <p:nvPr/>
              </p:nvPicPr>
              <p:blipFill>
                <a:blip r:embed="rId75"/>
                <a:stretch>
                  <a:fillRect/>
                </a:stretch>
              </p:blipFill>
              <p:spPr>
                <a:xfrm>
                  <a:off x="3527516" y="3766345"/>
                  <a:ext cx="72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B8FD0C6B-CF50-4D1E-8FD0-ABDDCBA6E3F8}"/>
                    </a:ext>
                  </a:extLst>
                </p14:cNvPr>
                <p14:cNvContentPartPr/>
                <p14:nvPr/>
              </p14:nvContentPartPr>
              <p14:xfrm>
                <a:off x="3659636" y="3724225"/>
                <a:ext cx="92160" cy="203040"/>
              </p14:xfrm>
            </p:contentPart>
          </mc:Choice>
          <mc:Fallback>
            <p:pic>
              <p:nvPicPr>
                <p:cNvPr id="47" name="Ink 46">
                  <a:extLst>
                    <a:ext uri="{FF2B5EF4-FFF2-40B4-BE49-F238E27FC236}">
                      <a16:creationId xmlns:a16="http://schemas.microsoft.com/office/drawing/2014/main" id="{B8FD0C6B-CF50-4D1E-8FD0-ABDDCBA6E3F8}"/>
                    </a:ext>
                  </a:extLst>
                </p:cNvPr>
                <p:cNvPicPr/>
                <p:nvPr/>
              </p:nvPicPr>
              <p:blipFill>
                <a:blip r:embed="rId77"/>
                <a:stretch>
                  <a:fillRect/>
                </a:stretch>
              </p:blipFill>
              <p:spPr>
                <a:xfrm>
                  <a:off x="3641996" y="3706225"/>
                  <a:ext cx="127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Ink 47">
                  <a:extLst>
                    <a:ext uri="{FF2B5EF4-FFF2-40B4-BE49-F238E27FC236}">
                      <a16:creationId xmlns:a16="http://schemas.microsoft.com/office/drawing/2014/main" id="{99D9455E-3B2C-4AD7-9F70-BF553BED871B}"/>
                    </a:ext>
                  </a:extLst>
                </p14:cNvPr>
                <p14:cNvContentPartPr/>
                <p14:nvPr/>
              </p14:nvContentPartPr>
              <p14:xfrm>
                <a:off x="3808676" y="3816745"/>
                <a:ext cx="107640" cy="71640"/>
              </p14:xfrm>
            </p:contentPart>
          </mc:Choice>
          <mc:Fallback>
            <p:pic>
              <p:nvPicPr>
                <p:cNvPr id="48" name="Ink 47">
                  <a:extLst>
                    <a:ext uri="{FF2B5EF4-FFF2-40B4-BE49-F238E27FC236}">
                      <a16:creationId xmlns:a16="http://schemas.microsoft.com/office/drawing/2014/main" id="{99D9455E-3B2C-4AD7-9F70-BF553BED871B}"/>
                    </a:ext>
                  </a:extLst>
                </p:cNvPr>
                <p:cNvPicPr/>
                <p:nvPr/>
              </p:nvPicPr>
              <p:blipFill>
                <a:blip r:embed="rId79"/>
                <a:stretch>
                  <a:fillRect/>
                </a:stretch>
              </p:blipFill>
              <p:spPr>
                <a:xfrm>
                  <a:off x="3790676" y="3798745"/>
                  <a:ext cx="143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765A6F3D-8C58-44A6-A577-E7EFB4CD8A5E}"/>
                    </a:ext>
                  </a:extLst>
                </p14:cNvPr>
                <p14:cNvContentPartPr/>
                <p14:nvPr/>
              </p14:nvContentPartPr>
              <p14:xfrm>
                <a:off x="3956276" y="3628825"/>
                <a:ext cx="65520" cy="261360"/>
              </p14:xfrm>
            </p:contentPart>
          </mc:Choice>
          <mc:Fallback>
            <p:pic>
              <p:nvPicPr>
                <p:cNvPr id="49" name="Ink 48">
                  <a:extLst>
                    <a:ext uri="{FF2B5EF4-FFF2-40B4-BE49-F238E27FC236}">
                      <a16:creationId xmlns:a16="http://schemas.microsoft.com/office/drawing/2014/main" id="{765A6F3D-8C58-44A6-A577-E7EFB4CD8A5E}"/>
                    </a:ext>
                  </a:extLst>
                </p:cNvPr>
                <p:cNvPicPr/>
                <p:nvPr/>
              </p:nvPicPr>
              <p:blipFill>
                <a:blip r:embed="rId81"/>
                <a:stretch>
                  <a:fillRect/>
                </a:stretch>
              </p:blipFill>
              <p:spPr>
                <a:xfrm>
                  <a:off x="3938636" y="3611185"/>
                  <a:ext cx="1011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6E63C0AB-31C0-4387-90A0-B4936A7AE308}"/>
                    </a:ext>
                  </a:extLst>
                </p14:cNvPr>
                <p14:cNvContentPartPr/>
                <p14:nvPr/>
              </p14:nvContentPartPr>
              <p14:xfrm>
                <a:off x="4025036" y="3761305"/>
                <a:ext cx="193320" cy="124920"/>
              </p14:xfrm>
            </p:contentPart>
          </mc:Choice>
          <mc:Fallback>
            <p:pic>
              <p:nvPicPr>
                <p:cNvPr id="50" name="Ink 49">
                  <a:extLst>
                    <a:ext uri="{FF2B5EF4-FFF2-40B4-BE49-F238E27FC236}">
                      <a16:creationId xmlns:a16="http://schemas.microsoft.com/office/drawing/2014/main" id="{6E63C0AB-31C0-4387-90A0-B4936A7AE308}"/>
                    </a:ext>
                  </a:extLst>
                </p:cNvPr>
                <p:cNvPicPr/>
                <p:nvPr/>
              </p:nvPicPr>
              <p:blipFill>
                <a:blip r:embed="rId83"/>
                <a:stretch>
                  <a:fillRect/>
                </a:stretch>
              </p:blipFill>
              <p:spPr>
                <a:xfrm>
                  <a:off x="4007396" y="3743305"/>
                  <a:ext cx="228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4E23B4CD-625D-4770-939E-916C42F38FDF}"/>
                    </a:ext>
                  </a:extLst>
                </p14:cNvPr>
                <p14:cNvContentPartPr/>
                <p14:nvPr/>
              </p14:nvContentPartPr>
              <p14:xfrm>
                <a:off x="4242116" y="3748345"/>
                <a:ext cx="106200" cy="145080"/>
              </p14:xfrm>
            </p:contentPart>
          </mc:Choice>
          <mc:Fallback>
            <p:pic>
              <p:nvPicPr>
                <p:cNvPr id="51" name="Ink 50">
                  <a:extLst>
                    <a:ext uri="{FF2B5EF4-FFF2-40B4-BE49-F238E27FC236}">
                      <a16:creationId xmlns:a16="http://schemas.microsoft.com/office/drawing/2014/main" id="{4E23B4CD-625D-4770-939E-916C42F38FDF}"/>
                    </a:ext>
                  </a:extLst>
                </p:cNvPr>
                <p:cNvPicPr/>
                <p:nvPr/>
              </p:nvPicPr>
              <p:blipFill>
                <a:blip r:embed="rId85"/>
                <a:stretch>
                  <a:fillRect/>
                </a:stretch>
              </p:blipFill>
              <p:spPr>
                <a:xfrm>
                  <a:off x="4224116" y="3730345"/>
                  <a:ext cx="141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40C225B0-94F3-4036-B02E-6CC908C8C267}"/>
                    </a:ext>
                  </a:extLst>
                </p14:cNvPr>
                <p14:cNvContentPartPr/>
                <p14:nvPr/>
              </p14:nvContentPartPr>
              <p14:xfrm>
                <a:off x="4379636" y="3663025"/>
                <a:ext cx="70560" cy="227880"/>
              </p14:xfrm>
            </p:contentPart>
          </mc:Choice>
          <mc:Fallback>
            <p:pic>
              <p:nvPicPr>
                <p:cNvPr id="52" name="Ink 51">
                  <a:extLst>
                    <a:ext uri="{FF2B5EF4-FFF2-40B4-BE49-F238E27FC236}">
                      <a16:creationId xmlns:a16="http://schemas.microsoft.com/office/drawing/2014/main" id="{40C225B0-94F3-4036-B02E-6CC908C8C267}"/>
                    </a:ext>
                  </a:extLst>
                </p:cNvPr>
                <p:cNvPicPr/>
                <p:nvPr/>
              </p:nvPicPr>
              <p:blipFill>
                <a:blip r:embed="rId87"/>
                <a:stretch>
                  <a:fillRect/>
                </a:stretch>
              </p:blipFill>
              <p:spPr>
                <a:xfrm>
                  <a:off x="4361996" y="3645385"/>
                  <a:ext cx="106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2DC4C4F9-788A-4807-B803-EF22116A4006}"/>
                    </a:ext>
                  </a:extLst>
                </p14:cNvPr>
                <p14:cNvContentPartPr/>
                <p14:nvPr/>
              </p14:nvContentPartPr>
              <p14:xfrm>
                <a:off x="4520756" y="3811345"/>
                <a:ext cx="115560" cy="99720"/>
              </p14:xfrm>
            </p:contentPart>
          </mc:Choice>
          <mc:Fallback>
            <p:pic>
              <p:nvPicPr>
                <p:cNvPr id="53" name="Ink 52">
                  <a:extLst>
                    <a:ext uri="{FF2B5EF4-FFF2-40B4-BE49-F238E27FC236}">
                      <a16:creationId xmlns:a16="http://schemas.microsoft.com/office/drawing/2014/main" id="{2DC4C4F9-788A-4807-B803-EF22116A4006}"/>
                    </a:ext>
                  </a:extLst>
                </p:cNvPr>
                <p:cNvPicPr/>
                <p:nvPr/>
              </p:nvPicPr>
              <p:blipFill>
                <a:blip r:embed="rId89"/>
                <a:stretch>
                  <a:fillRect/>
                </a:stretch>
              </p:blipFill>
              <p:spPr>
                <a:xfrm>
                  <a:off x="4503116" y="3793345"/>
                  <a:ext cx="151200" cy="135360"/>
                </a:xfrm>
                <a:prstGeom prst="rect">
                  <a:avLst/>
                </a:prstGeom>
              </p:spPr>
            </p:pic>
          </mc:Fallback>
        </mc:AlternateContent>
      </p:grpSp>
      <p:grpSp>
        <p:nvGrpSpPr>
          <p:cNvPr id="57" name="Group 56">
            <a:extLst>
              <a:ext uri="{FF2B5EF4-FFF2-40B4-BE49-F238E27FC236}">
                <a16:creationId xmlns:a16="http://schemas.microsoft.com/office/drawing/2014/main" id="{0C447E27-86EE-468F-AFCE-4626C9AD5BA0}"/>
              </a:ext>
            </a:extLst>
          </p:cNvPr>
          <p:cNvGrpSpPr/>
          <p:nvPr/>
        </p:nvGrpSpPr>
        <p:grpSpPr>
          <a:xfrm>
            <a:off x="4740356" y="3864265"/>
            <a:ext cx="100440" cy="152280"/>
            <a:chOff x="4740356" y="3864265"/>
            <a:chExt cx="100440" cy="152280"/>
          </a:xfrm>
        </p:grpSpPr>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A54CF866-4168-4D7A-804B-532200956DEF}"/>
                    </a:ext>
                  </a:extLst>
                </p14:cNvPr>
                <p14:cNvContentPartPr/>
                <p14:nvPr/>
              </p14:nvContentPartPr>
              <p14:xfrm>
                <a:off x="4756916" y="3864265"/>
                <a:ext cx="83880" cy="128160"/>
              </p14:xfrm>
            </p:contentPart>
          </mc:Choice>
          <mc:Fallback>
            <p:pic>
              <p:nvPicPr>
                <p:cNvPr id="55" name="Ink 54">
                  <a:extLst>
                    <a:ext uri="{FF2B5EF4-FFF2-40B4-BE49-F238E27FC236}">
                      <a16:creationId xmlns:a16="http://schemas.microsoft.com/office/drawing/2014/main" id="{A54CF866-4168-4D7A-804B-532200956DEF}"/>
                    </a:ext>
                  </a:extLst>
                </p:cNvPr>
                <p:cNvPicPr/>
                <p:nvPr/>
              </p:nvPicPr>
              <p:blipFill>
                <a:blip r:embed="rId91"/>
                <a:stretch>
                  <a:fillRect/>
                </a:stretch>
              </p:blipFill>
              <p:spPr>
                <a:xfrm>
                  <a:off x="4738916" y="3846625"/>
                  <a:ext cx="1195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9BAC17CE-7606-41EB-9973-3932D586E585}"/>
                    </a:ext>
                  </a:extLst>
                </p14:cNvPr>
                <p14:cNvContentPartPr/>
                <p14:nvPr/>
              </p14:nvContentPartPr>
              <p14:xfrm>
                <a:off x="4740356" y="3892345"/>
                <a:ext cx="95760" cy="124200"/>
              </p14:xfrm>
            </p:contentPart>
          </mc:Choice>
          <mc:Fallback>
            <p:pic>
              <p:nvPicPr>
                <p:cNvPr id="56" name="Ink 55">
                  <a:extLst>
                    <a:ext uri="{FF2B5EF4-FFF2-40B4-BE49-F238E27FC236}">
                      <a16:creationId xmlns:a16="http://schemas.microsoft.com/office/drawing/2014/main" id="{9BAC17CE-7606-41EB-9973-3932D586E585}"/>
                    </a:ext>
                  </a:extLst>
                </p:cNvPr>
                <p:cNvPicPr/>
                <p:nvPr/>
              </p:nvPicPr>
              <p:blipFill>
                <a:blip r:embed="rId93"/>
                <a:stretch>
                  <a:fillRect/>
                </a:stretch>
              </p:blipFill>
              <p:spPr>
                <a:xfrm>
                  <a:off x="4722716" y="3874705"/>
                  <a:ext cx="131400" cy="159840"/>
                </a:xfrm>
                <a:prstGeom prst="rect">
                  <a:avLst/>
                </a:prstGeom>
              </p:spPr>
            </p:pic>
          </mc:Fallback>
        </mc:AlternateContent>
      </p:grpSp>
      <p:grpSp>
        <p:nvGrpSpPr>
          <p:cNvPr id="518" name="Group 517">
            <a:extLst>
              <a:ext uri="{FF2B5EF4-FFF2-40B4-BE49-F238E27FC236}">
                <a16:creationId xmlns:a16="http://schemas.microsoft.com/office/drawing/2014/main" id="{32DBF905-5DE0-4CF9-BA3C-5B8E50F8F1D9}"/>
              </a:ext>
            </a:extLst>
          </p:cNvPr>
          <p:cNvGrpSpPr/>
          <p:nvPr/>
        </p:nvGrpSpPr>
        <p:grpSpPr>
          <a:xfrm>
            <a:off x="5007116" y="3921145"/>
            <a:ext cx="1698120" cy="375480"/>
            <a:chOff x="5007116" y="3921145"/>
            <a:chExt cx="1698120" cy="375480"/>
          </a:xfrm>
        </p:grpSpPr>
        <mc:AlternateContent xmlns:mc="http://schemas.openxmlformats.org/markup-compatibility/2006">
          <mc:Choice xmlns:p14="http://schemas.microsoft.com/office/powerpoint/2010/main" Requires="p14">
            <p:contentPart p14:bwMode="auto" r:id="rId94">
              <p14:nvContentPartPr>
                <p14:cNvPr id="58" name="Ink 57">
                  <a:extLst>
                    <a:ext uri="{FF2B5EF4-FFF2-40B4-BE49-F238E27FC236}">
                      <a16:creationId xmlns:a16="http://schemas.microsoft.com/office/drawing/2014/main" id="{15C4C57F-05A7-4649-B72C-4048D107F0DA}"/>
                    </a:ext>
                  </a:extLst>
                </p14:cNvPr>
                <p14:cNvContentPartPr/>
                <p14:nvPr/>
              </p14:nvContentPartPr>
              <p14:xfrm>
                <a:off x="5007116" y="3921145"/>
                <a:ext cx="1377000" cy="85320"/>
              </p14:xfrm>
            </p:contentPart>
          </mc:Choice>
          <mc:Fallback>
            <p:pic>
              <p:nvPicPr>
                <p:cNvPr id="58" name="Ink 57">
                  <a:extLst>
                    <a:ext uri="{FF2B5EF4-FFF2-40B4-BE49-F238E27FC236}">
                      <a16:creationId xmlns:a16="http://schemas.microsoft.com/office/drawing/2014/main" id="{15C4C57F-05A7-4649-B72C-4048D107F0DA}"/>
                    </a:ext>
                  </a:extLst>
                </p:cNvPr>
                <p:cNvPicPr/>
                <p:nvPr/>
              </p:nvPicPr>
              <p:blipFill>
                <a:blip r:embed="rId95"/>
                <a:stretch>
                  <a:fillRect/>
                </a:stretch>
              </p:blipFill>
              <p:spPr>
                <a:xfrm>
                  <a:off x="4989476" y="3903145"/>
                  <a:ext cx="1412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Ink 58">
                  <a:extLst>
                    <a:ext uri="{FF2B5EF4-FFF2-40B4-BE49-F238E27FC236}">
                      <a16:creationId xmlns:a16="http://schemas.microsoft.com/office/drawing/2014/main" id="{9B0FDCC5-1BAF-4533-BAB8-343D1128F0B0}"/>
                    </a:ext>
                  </a:extLst>
                </p14:cNvPr>
                <p14:cNvContentPartPr/>
                <p14:nvPr/>
              </p14:nvContentPartPr>
              <p14:xfrm>
                <a:off x="5121596" y="4084225"/>
                <a:ext cx="18000" cy="189720"/>
              </p14:xfrm>
            </p:contentPart>
          </mc:Choice>
          <mc:Fallback>
            <p:pic>
              <p:nvPicPr>
                <p:cNvPr id="59" name="Ink 58">
                  <a:extLst>
                    <a:ext uri="{FF2B5EF4-FFF2-40B4-BE49-F238E27FC236}">
                      <a16:creationId xmlns:a16="http://schemas.microsoft.com/office/drawing/2014/main" id="{9B0FDCC5-1BAF-4533-BAB8-343D1128F0B0}"/>
                    </a:ext>
                  </a:extLst>
                </p:cNvPr>
                <p:cNvPicPr/>
                <p:nvPr/>
              </p:nvPicPr>
              <p:blipFill>
                <a:blip r:embed="rId97"/>
                <a:stretch>
                  <a:fillRect/>
                </a:stretch>
              </p:blipFill>
              <p:spPr>
                <a:xfrm>
                  <a:off x="5103596" y="4066225"/>
                  <a:ext cx="536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Ink 59">
                  <a:extLst>
                    <a:ext uri="{FF2B5EF4-FFF2-40B4-BE49-F238E27FC236}">
                      <a16:creationId xmlns:a16="http://schemas.microsoft.com/office/drawing/2014/main" id="{F6787564-F194-481C-9331-0210E2BEB943}"/>
                    </a:ext>
                  </a:extLst>
                </p14:cNvPr>
                <p14:cNvContentPartPr/>
                <p14:nvPr/>
              </p14:nvContentPartPr>
              <p14:xfrm>
                <a:off x="5251196" y="4151545"/>
                <a:ext cx="197280" cy="100440"/>
              </p14:xfrm>
            </p:contentPart>
          </mc:Choice>
          <mc:Fallback>
            <p:pic>
              <p:nvPicPr>
                <p:cNvPr id="60" name="Ink 59">
                  <a:extLst>
                    <a:ext uri="{FF2B5EF4-FFF2-40B4-BE49-F238E27FC236}">
                      <a16:creationId xmlns:a16="http://schemas.microsoft.com/office/drawing/2014/main" id="{F6787564-F194-481C-9331-0210E2BEB943}"/>
                    </a:ext>
                  </a:extLst>
                </p:cNvPr>
                <p:cNvPicPr/>
                <p:nvPr/>
              </p:nvPicPr>
              <p:blipFill>
                <a:blip r:embed="rId99"/>
                <a:stretch>
                  <a:fillRect/>
                </a:stretch>
              </p:blipFill>
              <p:spPr>
                <a:xfrm>
                  <a:off x="5233556" y="4133545"/>
                  <a:ext cx="232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Ink 60">
                  <a:extLst>
                    <a:ext uri="{FF2B5EF4-FFF2-40B4-BE49-F238E27FC236}">
                      <a16:creationId xmlns:a16="http://schemas.microsoft.com/office/drawing/2014/main" id="{B40E70B6-F83E-40AA-851C-FAEE79C5793A}"/>
                    </a:ext>
                  </a:extLst>
                </p14:cNvPr>
                <p14:cNvContentPartPr/>
                <p14:nvPr/>
              </p14:nvContentPartPr>
              <p14:xfrm>
                <a:off x="5481596" y="4180705"/>
                <a:ext cx="112680" cy="66600"/>
              </p14:xfrm>
            </p:contentPart>
          </mc:Choice>
          <mc:Fallback>
            <p:pic>
              <p:nvPicPr>
                <p:cNvPr id="61" name="Ink 60">
                  <a:extLst>
                    <a:ext uri="{FF2B5EF4-FFF2-40B4-BE49-F238E27FC236}">
                      <a16:creationId xmlns:a16="http://schemas.microsoft.com/office/drawing/2014/main" id="{B40E70B6-F83E-40AA-851C-FAEE79C5793A}"/>
                    </a:ext>
                  </a:extLst>
                </p:cNvPr>
                <p:cNvPicPr/>
                <p:nvPr/>
              </p:nvPicPr>
              <p:blipFill>
                <a:blip r:embed="rId101"/>
                <a:stretch>
                  <a:fillRect/>
                </a:stretch>
              </p:blipFill>
              <p:spPr>
                <a:xfrm>
                  <a:off x="5463956" y="4162705"/>
                  <a:ext cx="148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BE11D8D6-D013-47B7-BF79-4B3441F9EAFC}"/>
                    </a:ext>
                  </a:extLst>
                </p14:cNvPr>
                <p14:cNvContentPartPr/>
                <p14:nvPr/>
              </p14:nvContentPartPr>
              <p14:xfrm>
                <a:off x="5676716" y="4115545"/>
                <a:ext cx="15480" cy="137520"/>
              </p14:xfrm>
            </p:contentPart>
          </mc:Choice>
          <mc:Fallback>
            <p:pic>
              <p:nvPicPr>
                <p:cNvPr id="62" name="Ink 61">
                  <a:extLst>
                    <a:ext uri="{FF2B5EF4-FFF2-40B4-BE49-F238E27FC236}">
                      <a16:creationId xmlns:a16="http://schemas.microsoft.com/office/drawing/2014/main" id="{BE11D8D6-D013-47B7-BF79-4B3441F9EAFC}"/>
                    </a:ext>
                  </a:extLst>
                </p:cNvPr>
                <p:cNvPicPr/>
                <p:nvPr/>
              </p:nvPicPr>
              <p:blipFill>
                <a:blip r:embed="rId103"/>
                <a:stretch>
                  <a:fillRect/>
                </a:stretch>
              </p:blipFill>
              <p:spPr>
                <a:xfrm>
                  <a:off x="5658716" y="4097545"/>
                  <a:ext cx="511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B0AC3FE1-575B-4874-B6A1-E2661A74F0AA}"/>
                    </a:ext>
                  </a:extLst>
                </p14:cNvPr>
                <p14:cNvContentPartPr/>
                <p14:nvPr/>
              </p14:nvContentPartPr>
              <p14:xfrm>
                <a:off x="5825756" y="4088545"/>
                <a:ext cx="101880" cy="140040"/>
              </p14:xfrm>
            </p:contentPart>
          </mc:Choice>
          <mc:Fallback>
            <p:pic>
              <p:nvPicPr>
                <p:cNvPr id="63" name="Ink 62">
                  <a:extLst>
                    <a:ext uri="{FF2B5EF4-FFF2-40B4-BE49-F238E27FC236}">
                      <a16:creationId xmlns:a16="http://schemas.microsoft.com/office/drawing/2014/main" id="{B0AC3FE1-575B-4874-B6A1-E2661A74F0AA}"/>
                    </a:ext>
                  </a:extLst>
                </p:cNvPr>
                <p:cNvPicPr/>
                <p:nvPr/>
              </p:nvPicPr>
              <p:blipFill>
                <a:blip r:embed="rId105"/>
                <a:stretch>
                  <a:fillRect/>
                </a:stretch>
              </p:blipFill>
              <p:spPr>
                <a:xfrm>
                  <a:off x="5807756" y="4070905"/>
                  <a:ext cx="137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2" name="Ink 511">
                  <a:extLst>
                    <a:ext uri="{FF2B5EF4-FFF2-40B4-BE49-F238E27FC236}">
                      <a16:creationId xmlns:a16="http://schemas.microsoft.com/office/drawing/2014/main" id="{1BBABE0C-7EF9-4362-A5A5-E8CD008DD9F6}"/>
                    </a:ext>
                  </a:extLst>
                </p14:cNvPr>
                <p14:cNvContentPartPr/>
                <p14:nvPr/>
              </p14:nvContentPartPr>
              <p14:xfrm>
                <a:off x="5933756" y="4159825"/>
                <a:ext cx="120960" cy="76320"/>
              </p14:xfrm>
            </p:contentPart>
          </mc:Choice>
          <mc:Fallback>
            <p:pic>
              <p:nvPicPr>
                <p:cNvPr id="512" name="Ink 511">
                  <a:extLst>
                    <a:ext uri="{FF2B5EF4-FFF2-40B4-BE49-F238E27FC236}">
                      <a16:creationId xmlns:a16="http://schemas.microsoft.com/office/drawing/2014/main" id="{1BBABE0C-7EF9-4362-A5A5-E8CD008DD9F6}"/>
                    </a:ext>
                  </a:extLst>
                </p:cNvPr>
                <p:cNvPicPr/>
                <p:nvPr/>
              </p:nvPicPr>
              <p:blipFill>
                <a:blip r:embed="rId107"/>
                <a:stretch>
                  <a:fillRect/>
                </a:stretch>
              </p:blipFill>
              <p:spPr>
                <a:xfrm>
                  <a:off x="5916116" y="4142185"/>
                  <a:ext cx="1566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13" name="Ink 512">
                  <a:extLst>
                    <a:ext uri="{FF2B5EF4-FFF2-40B4-BE49-F238E27FC236}">
                      <a16:creationId xmlns:a16="http://schemas.microsoft.com/office/drawing/2014/main" id="{543DD58C-7CE1-46E0-BD05-E147F86BA36F}"/>
                    </a:ext>
                  </a:extLst>
                </p14:cNvPr>
                <p14:cNvContentPartPr/>
                <p14:nvPr/>
              </p14:nvContentPartPr>
              <p14:xfrm>
                <a:off x="6125636" y="4116265"/>
                <a:ext cx="111960" cy="129240"/>
              </p14:xfrm>
            </p:contentPart>
          </mc:Choice>
          <mc:Fallback>
            <p:pic>
              <p:nvPicPr>
                <p:cNvPr id="513" name="Ink 512">
                  <a:extLst>
                    <a:ext uri="{FF2B5EF4-FFF2-40B4-BE49-F238E27FC236}">
                      <a16:creationId xmlns:a16="http://schemas.microsoft.com/office/drawing/2014/main" id="{543DD58C-7CE1-46E0-BD05-E147F86BA36F}"/>
                    </a:ext>
                  </a:extLst>
                </p:cNvPr>
                <p:cNvPicPr/>
                <p:nvPr/>
              </p:nvPicPr>
              <p:blipFill>
                <a:blip r:embed="rId109"/>
                <a:stretch>
                  <a:fillRect/>
                </a:stretch>
              </p:blipFill>
              <p:spPr>
                <a:xfrm>
                  <a:off x="6107636" y="4098265"/>
                  <a:ext cx="1476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14" name="Ink 513">
                  <a:extLst>
                    <a:ext uri="{FF2B5EF4-FFF2-40B4-BE49-F238E27FC236}">
                      <a16:creationId xmlns:a16="http://schemas.microsoft.com/office/drawing/2014/main" id="{914FE364-533D-4070-B93E-895EEFF35C6E}"/>
                    </a:ext>
                  </a:extLst>
                </p14:cNvPr>
                <p14:cNvContentPartPr/>
                <p14:nvPr/>
              </p14:nvContentPartPr>
              <p14:xfrm>
                <a:off x="6289436" y="4092145"/>
                <a:ext cx="31680" cy="130320"/>
              </p14:xfrm>
            </p:contentPart>
          </mc:Choice>
          <mc:Fallback>
            <p:pic>
              <p:nvPicPr>
                <p:cNvPr id="514" name="Ink 513">
                  <a:extLst>
                    <a:ext uri="{FF2B5EF4-FFF2-40B4-BE49-F238E27FC236}">
                      <a16:creationId xmlns:a16="http://schemas.microsoft.com/office/drawing/2014/main" id="{914FE364-533D-4070-B93E-895EEFF35C6E}"/>
                    </a:ext>
                  </a:extLst>
                </p:cNvPr>
                <p:cNvPicPr/>
                <p:nvPr/>
              </p:nvPicPr>
              <p:blipFill>
                <a:blip r:embed="rId111"/>
                <a:stretch>
                  <a:fillRect/>
                </a:stretch>
              </p:blipFill>
              <p:spPr>
                <a:xfrm>
                  <a:off x="6271436" y="4074145"/>
                  <a:ext cx="673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15" name="Ink 514">
                  <a:extLst>
                    <a:ext uri="{FF2B5EF4-FFF2-40B4-BE49-F238E27FC236}">
                      <a16:creationId xmlns:a16="http://schemas.microsoft.com/office/drawing/2014/main" id="{3DD9BFCD-2930-4DBE-9E17-858E6DB18AC8}"/>
                    </a:ext>
                  </a:extLst>
                </p14:cNvPr>
                <p14:cNvContentPartPr/>
                <p14:nvPr/>
              </p14:nvContentPartPr>
              <p14:xfrm>
                <a:off x="6288716" y="4077025"/>
                <a:ext cx="140760" cy="137520"/>
              </p14:xfrm>
            </p:contentPart>
          </mc:Choice>
          <mc:Fallback>
            <p:pic>
              <p:nvPicPr>
                <p:cNvPr id="515" name="Ink 514">
                  <a:extLst>
                    <a:ext uri="{FF2B5EF4-FFF2-40B4-BE49-F238E27FC236}">
                      <a16:creationId xmlns:a16="http://schemas.microsoft.com/office/drawing/2014/main" id="{3DD9BFCD-2930-4DBE-9E17-858E6DB18AC8}"/>
                    </a:ext>
                  </a:extLst>
                </p:cNvPr>
                <p:cNvPicPr/>
                <p:nvPr/>
              </p:nvPicPr>
              <p:blipFill>
                <a:blip r:embed="rId113"/>
                <a:stretch>
                  <a:fillRect/>
                </a:stretch>
              </p:blipFill>
              <p:spPr>
                <a:xfrm>
                  <a:off x="6270716" y="4059385"/>
                  <a:ext cx="1764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16" name="Ink 515">
                  <a:extLst>
                    <a:ext uri="{FF2B5EF4-FFF2-40B4-BE49-F238E27FC236}">
                      <a16:creationId xmlns:a16="http://schemas.microsoft.com/office/drawing/2014/main" id="{A7D1C9F7-D8E6-43E1-8B5B-B229CE1AD772}"/>
                    </a:ext>
                  </a:extLst>
                </p14:cNvPr>
                <p14:cNvContentPartPr/>
                <p14:nvPr/>
              </p14:nvContentPartPr>
              <p14:xfrm>
                <a:off x="6108716" y="4078465"/>
                <a:ext cx="418680" cy="209880"/>
              </p14:xfrm>
            </p:contentPart>
          </mc:Choice>
          <mc:Fallback>
            <p:pic>
              <p:nvPicPr>
                <p:cNvPr id="516" name="Ink 515">
                  <a:extLst>
                    <a:ext uri="{FF2B5EF4-FFF2-40B4-BE49-F238E27FC236}">
                      <a16:creationId xmlns:a16="http://schemas.microsoft.com/office/drawing/2014/main" id="{A7D1C9F7-D8E6-43E1-8B5B-B229CE1AD772}"/>
                    </a:ext>
                  </a:extLst>
                </p:cNvPr>
                <p:cNvPicPr/>
                <p:nvPr/>
              </p:nvPicPr>
              <p:blipFill>
                <a:blip r:embed="rId115"/>
                <a:stretch>
                  <a:fillRect/>
                </a:stretch>
              </p:blipFill>
              <p:spPr>
                <a:xfrm>
                  <a:off x="6090716" y="4060465"/>
                  <a:ext cx="4543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17" name="Ink 516">
                  <a:extLst>
                    <a:ext uri="{FF2B5EF4-FFF2-40B4-BE49-F238E27FC236}">
                      <a16:creationId xmlns:a16="http://schemas.microsoft.com/office/drawing/2014/main" id="{CA1B9586-2110-4C44-8504-4AA5585A63E2}"/>
                    </a:ext>
                  </a:extLst>
                </p14:cNvPr>
                <p14:cNvContentPartPr/>
                <p14:nvPr/>
              </p14:nvContentPartPr>
              <p14:xfrm>
                <a:off x="6556916" y="4197625"/>
                <a:ext cx="148320" cy="99000"/>
              </p14:xfrm>
            </p:contentPart>
          </mc:Choice>
          <mc:Fallback>
            <p:pic>
              <p:nvPicPr>
                <p:cNvPr id="517" name="Ink 516">
                  <a:extLst>
                    <a:ext uri="{FF2B5EF4-FFF2-40B4-BE49-F238E27FC236}">
                      <a16:creationId xmlns:a16="http://schemas.microsoft.com/office/drawing/2014/main" id="{CA1B9586-2110-4C44-8504-4AA5585A63E2}"/>
                    </a:ext>
                  </a:extLst>
                </p:cNvPr>
                <p:cNvPicPr/>
                <p:nvPr/>
              </p:nvPicPr>
              <p:blipFill>
                <a:blip r:embed="rId117"/>
                <a:stretch>
                  <a:fillRect/>
                </a:stretch>
              </p:blipFill>
              <p:spPr>
                <a:xfrm>
                  <a:off x="6538916" y="4179985"/>
                  <a:ext cx="183960" cy="134640"/>
                </a:xfrm>
                <a:prstGeom prst="rect">
                  <a:avLst/>
                </a:prstGeom>
              </p:spPr>
            </p:pic>
          </mc:Fallback>
        </mc:AlternateContent>
      </p:grpSp>
      <p:grpSp>
        <p:nvGrpSpPr>
          <p:cNvPr id="526" name="Group 525">
            <a:extLst>
              <a:ext uri="{FF2B5EF4-FFF2-40B4-BE49-F238E27FC236}">
                <a16:creationId xmlns:a16="http://schemas.microsoft.com/office/drawing/2014/main" id="{C8A994F3-EEE0-4711-9D9A-BF991E1602A4}"/>
              </a:ext>
            </a:extLst>
          </p:cNvPr>
          <p:cNvGrpSpPr/>
          <p:nvPr/>
        </p:nvGrpSpPr>
        <p:grpSpPr>
          <a:xfrm>
            <a:off x="5076596" y="3737545"/>
            <a:ext cx="776160" cy="162720"/>
            <a:chOff x="5076596" y="3737545"/>
            <a:chExt cx="776160" cy="162720"/>
          </a:xfrm>
        </p:grpSpPr>
        <mc:AlternateContent xmlns:mc="http://schemas.openxmlformats.org/markup-compatibility/2006">
          <mc:Choice xmlns:p14="http://schemas.microsoft.com/office/powerpoint/2010/main" Requires="p14">
            <p:contentPart p14:bwMode="auto" r:id="rId118">
              <p14:nvContentPartPr>
                <p14:cNvPr id="519" name="Ink 518">
                  <a:extLst>
                    <a:ext uri="{FF2B5EF4-FFF2-40B4-BE49-F238E27FC236}">
                      <a16:creationId xmlns:a16="http://schemas.microsoft.com/office/drawing/2014/main" id="{CD32F05F-383A-4AD6-A4EE-E517834F5D5C}"/>
                    </a:ext>
                  </a:extLst>
                </p14:cNvPr>
                <p14:cNvContentPartPr/>
                <p14:nvPr/>
              </p14:nvContentPartPr>
              <p14:xfrm>
                <a:off x="5076596" y="3801265"/>
                <a:ext cx="85320" cy="23760"/>
              </p14:xfrm>
            </p:contentPart>
          </mc:Choice>
          <mc:Fallback>
            <p:pic>
              <p:nvPicPr>
                <p:cNvPr id="519" name="Ink 518">
                  <a:extLst>
                    <a:ext uri="{FF2B5EF4-FFF2-40B4-BE49-F238E27FC236}">
                      <a16:creationId xmlns:a16="http://schemas.microsoft.com/office/drawing/2014/main" id="{CD32F05F-383A-4AD6-A4EE-E517834F5D5C}"/>
                    </a:ext>
                  </a:extLst>
                </p:cNvPr>
                <p:cNvPicPr/>
                <p:nvPr/>
              </p:nvPicPr>
              <p:blipFill>
                <a:blip r:embed="rId119"/>
                <a:stretch>
                  <a:fillRect/>
                </a:stretch>
              </p:blipFill>
              <p:spPr>
                <a:xfrm>
                  <a:off x="5058596" y="3783265"/>
                  <a:ext cx="1209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20" name="Ink 519">
                  <a:extLst>
                    <a:ext uri="{FF2B5EF4-FFF2-40B4-BE49-F238E27FC236}">
                      <a16:creationId xmlns:a16="http://schemas.microsoft.com/office/drawing/2014/main" id="{34DBAF56-8AFE-4019-83FC-1D4F7F62150F}"/>
                    </a:ext>
                  </a:extLst>
                </p14:cNvPr>
                <p14:cNvContentPartPr/>
                <p14:nvPr/>
              </p14:nvContentPartPr>
              <p14:xfrm>
                <a:off x="5283236" y="3737545"/>
                <a:ext cx="100080" cy="151200"/>
              </p14:xfrm>
            </p:contentPart>
          </mc:Choice>
          <mc:Fallback>
            <p:pic>
              <p:nvPicPr>
                <p:cNvPr id="520" name="Ink 519">
                  <a:extLst>
                    <a:ext uri="{FF2B5EF4-FFF2-40B4-BE49-F238E27FC236}">
                      <a16:creationId xmlns:a16="http://schemas.microsoft.com/office/drawing/2014/main" id="{34DBAF56-8AFE-4019-83FC-1D4F7F62150F}"/>
                    </a:ext>
                  </a:extLst>
                </p:cNvPr>
                <p:cNvPicPr/>
                <p:nvPr/>
              </p:nvPicPr>
              <p:blipFill>
                <a:blip r:embed="rId121"/>
                <a:stretch>
                  <a:fillRect/>
                </a:stretch>
              </p:blipFill>
              <p:spPr>
                <a:xfrm>
                  <a:off x="5265596" y="3719545"/>
                  <a:ext cx="1357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21" name="Ink 520">
                  <a:extLst>
                    <a:ext uri="{FF2B5EF4-FFF2-40B4-BE49-F238E27FC236}">
                      <a16:creationId xmlns:a16="http://schemas.microsoft.com/office/drawing/2014/main" id="{AE29140D-E36A-46D1-8E90-FE4C458BDBC7}"/>
                    </a:ext>
                  </a:extLst>
                </p14:cNvPr>
                <p14:cNvContentPartPr/>
                <p14:nvPr/>
              </p14:nvContentPartPr>
              <p14:xfrm>
                <a:off x="5471156" y="3749425"/>
                <a:ext cx="97920" cy="138960"/>
              </p14:xfrm>
            </p:contentPart>
          </mc:Choice>
          <mc:Fallback>
            <p:pic>
              <p:nvPicPr>
                <p:cNvPr id="521" name="Ink 520">
                  <a:extLst>
                    <a:ext uri="{FF2B5EF4-FFF2-40B4-BE49-F238E27FC236}">
                      <a16:creationId xmlns:a16="http://schemas.microsoft.com/office/drawing/2014/main" id="{AE29140D-E36A-46D1-8E90-FE4C458BDBC7}"/>
                    </a:ext>
                  </a:extLst>
                </p:cNvPr>
                <p:cNvPicPr/>
                <p:nvPr/>
              </p:nvPicPr>
              <p:blipFill>
                <a:blip r:embed="rId123"/>
                <a:stretch>
                  <a:fillRect/>
                </a:stretch>
              </p:blipFill>
              <p:spPr>
                <a:xfrm>
                  <a:off x="5453156" y="3731785"/>
                  <a:ext cx="1335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22" name="Ink 521">
                  <a:extLst>
                    <a:ext uri="{FF2B5EF4-FFF2-40B4-BE49-F238E27FC236}">
                      <a16:creationId xmlns:a16="http://schemas.microsoft.com/office/drawing/2014/main" id="{33A47499-E7AF-46D3-9927-8EAF8BDB01F6}"/>
                    </a:ext>
                  </a:extLst>
                </p14:cNvPr>
                <p14:cNvContentPartPr/>
                <p14:nvPr/>
              </p14:nvContentPartPr>
              <p14:xfrm>
                <a:off x="5477636" y="3763825"/>
                <a:ext cx="100800" cy="45360"/>
              </p14:xfrm>
            </p:contentPart>
          </mc:Choice>
          <mc:Fallback>
            <p:pic>
              <p:nvPicPr>
                <p:cNvPr id="522" name="Ink 521">
                  <a:extLst>
                    <a:ext uri="{FF2B5EF4-FFF2-40B4-BE49-F238E27FC236}">
                      <a16:creationId xmlns:a16="http://schemas.microsoft.com/office/drawing/2014/main" id="{33A47499-E7AF-46D3-9927-8EAF8BDB01F6}"/>
                    </a:ext>
                  </a:extLst>
                </p:cNvPr>
                <p:cNvPicPr/>
                <p:nvPr/>
              </p:nvPicPr>
              <p:blipFill>
                <a:blip r:embed="rId125"/>
                <a:stretch>
                  <a:fillRect/>
                </a:stretch>
              </p:blipFill>
              <p:spPr>
                <a:xfrm>
                  <a:off x="5459996" y="3746185"/>
                  <a:ext cx="136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23" name="Ink 522">
                  <a:extLst>
                    <a:ext uri="{FF2B5EF4-FFF2-40B4-BE49-F238E27FC236}">
                      <a16:creationId xmlns:a16="http://schemas.microsoft.com/office/drawing/2014/main" id="{04FEAC7C-3C7F-4CB1-A6E8-A42734AF9CAE}"/>
                    </a:ext>
                  </a:extLst>
                </p14:cNvPr>
                <p14:cNvContentPartPr/>
                <p14:nvPr/>
              </p14:nvContentPartPr>
              <p14:xfrm>
                <a:off x="5640716" y="3884425"/>
                <a:ext cx="6840" cy="1800"/>
              </p14:xfrm>
            </p:contentPart>
          </mc:Choice>
          <mc:Fallback>
            <p:pic>
              <p:nvPicPr>
                <p:cNvPr id="523" name="Ink 522">
                  <a:extLst>
                    <a:ext uri="{FF2B5EF4-FFF2-40B4-BE49-F238E27FC236}">
                      <a16:creationId xmlns:a16="http://schemas.microsoft.com/office/drawing/2014/main" id="{04FEAC7C-3C7F-4CB1-A6E8-A42734AF9CAE}"/>
                    </a:ext>
                  </a:extLst>
                </p:cNvPr>
                <p:cNvPicPr/>
                <p:nvPr/>
              </p:nvPicPr>
              <p:blipFill>
                <a:blip r:embed="rId127"/>
                <a:stretch>
                  <a:fillRect/>
                </a:stretch>
              </p:blipFill>
              <p:spPr>
                <a:xfrm>
                  <a:off x="5623076" y="3866785"/>
                  <a:ext cx="42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25" name="Ink 524">
                  <a:extLst>
                    <a:ext uri="{FF2B5EF4-FFF2-40B4-BE49-F238E27FC236}">
                      <a16:creationId xmlns:a16="http://schemas.microsoft.com/office/drawing/2014/main" id="{D7EB1752-D2E0-4713-9476-7A39BD124F6E}"/>
                    </a:ext>
                  </a:extLst>
                </p14:cNvPr>
                <p14:cNvContentPartPr/>
                <p14:nvPr/>
              </p14:nvContentPartPr>
              <p14:xfrm>
                <a:off x="5718476" y="3752305"/>
                <a:ext cx="134280" cy="147960"/>
              </p14:xfrm>
            </p:contentPart>
          </mc:Choice>
          <mc:Fallback>
            <p:pic>
              <p:nvPicPr>
                <p:cNvPr id="525" name="Ink 524">
                  <a:extLst>
                    <a:ext uri="{FF2B5EF4-FFF2-40B4-BE49-F238E27FC236}">
                      <a16:creationId xmlns:a16="http://schemas.microsoft.com/office/drawing/2014/main" id="{D7EB1752-D2E0-4713-9476-7A39BD124F6E}"/>
                    </a:ext>
                  </a:extLst>
                </p:cNvPr>
                <p:cNvPicPr/>
                <p:nvPr/>
              </p:nvPicPr>
              <p:blipFill>
                <a:blip r:embed="rId129"/>
                <a:stretch>
                  <a:fillRect/>
                </a:stretch>
              </p:blipFill>
              <p:spPr>
                <a:xfrm>
                  <a:off x="5700476" y="3734665"/>
                  <a:ext cx="169920" cy="183600"/>
                </a:xfrm>
                <a:prstGeom prst="rect">
                  <a:avLst/>
                </a:prstGeom>
              </p:spPr>
            </p:pic>
          </mc:Fallback>
        </mc:AlternateContent>
      </p:grpSp>
      <p:grpSp>
        <p:nvGrpSpPr>
          <p:cNvPr id="561" name="Group 560">
            <a:extLst>
              <a:ext uri="{FF2B5EF4-FFF2-40B4-BE49-F238E27FC236}">
                <a16:creationId xmlns:a16="http://schemas.microsoft.com/office/drawing/2014/main" id="{5F27EE89-F0B1-470E-9F64-FDEF42730660}"/>
              </a:ext>
            </a:extLst>
          </p:cNvPr>
          <p:cNvGrpSpPr/>
          <p:nvPr/>
        </p:nvGrpSpPr>
        <p:grpSpPr>
          <a:xfrm>
            <a:off x="3628676" y="2841505"/>
            <a:ext cx="4006440" cy="670680"/>
            <a:chOff x="3628676" y="2841505"/>
            <a:chExt cx="4006440" cy="670680"/>
          </a:xfrm>
        </p:grpSpPr>
        <mc:AlternateContent xmlns:mc="http://schemas.openxmlformats.org/markup-compatibility/2006">
          <mc:Choice xmlns:p14="http://schemas.microsoft.com/office/powerpoint/2010/main" Requires="p14">
            <p:contentPart p14:bwMode="auto" r:id="rId130">
              <p14:nvContentPartPr>
                <p14:cNvPr id="527" name="Ink 526">
                  <a:extLst>
                    <a:ext uri="{FF2B5EF4-FFF2-40B4-BE49-F238E27FC236}">
                      <a16:creationId xmlns:a16="http://schemas.microsoft.com/office/drawing/2014/main" id="{B34E55CE-E649-4F54-A50B-B4E28FBF2C70}"/>
                    </a:ext>
                  </a:extLst>
                </p14:cNvPr>
                <p14:cNvContentPartPr/>
                <p14:nvPr/>
              </p14:nvContentPartPr>
              <p14:xfrm>
                <a:off x="3628676" y="3042025"/>
                <a:ext cx="921600" cy="470160"/>
              </p14:xfrm>
            </p:contentPart>
          </mc:Choice>
          <mc:Fallback>
            <p:pic>
              <p:nvPicPr>
                <p:cNvPr id="527" name="Ink 526">
                  <a:extLst>
                    <a:ext uri="{FF2B5EF4-FFF2-40B4-BE49-F238E27FC236}">
                      <a16:creationId xmlns:a16="http://schemas.microsoft.com/office/drawing/2014/main" id="{B34E55CE-E649-4F54-A50B-B4E28FBF2C70}"/>
                    </a:ext>
                  </a:extLst>
                </p:cNvPr>
                <p:cNvPicPr/>
                <p:nvPr/>
              </p:nvPicPr>
              <p:blipFill>
                <a:blip r:embed="rId131"/>
                <a:stretch>
                  <a:fillRect/>
                </a:stretch>
              </p:blipFill>
              <p:spPr>
                <a:xfrm>
                  <a:off x="3610676" y="3024025"/>
                  <a:ext cx="957240" cy="505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28" name="Ink 527">
                  <a:extLst>
                    <a:ext uri="{FF2B5EF4-FFF2-40B4-BE49-F238E27FC236}">
                      <a16:creationId xmlns:a16="http://schemas.microsoft.com/office/drawing/2014/main" id="{8A8063BF-7FA8-4C3E-8D32-074BCC84E9F7}"/>
                    </a:ext>
                  </a:extLst>
                </p14:cNvPr>
                <p14:cNvContentPartPr/>
                <p14:nvPr/>
              </p14:nvContentPartPr>
              <p14:xfrm>
                <a:off x="4531196" y="3084145"/>
                <a:ext cx="1158840" cy="254880"/>
              </p14:xfrm>
            </p:contentPart>
          </mc:Choice>
          <mc:Fallback>
            <p:pic>
              <p:nvPicPr>
                <p:cNvPr id="528" name="Ink 527">
                  <a:extLst>
                    <a:ext uri="{FF2B5EF4-FFF2-40B4-BE49-F238E27FC236}">
                      <a16:creationId xmlns:a16="http://schemas.microsoft.com/office/drawing/2014/main" id="{8A8063BF-7FA8-4C3E-8D32-074BCC84E9F7}"/>
                    </a:ext>
                  </a:extLst>
                </p:cNvPr>
                <p:cNvPicPr/>
                <p:nvPr/>
              </p:nvPicPr>
              <p:blipFill>
                <a:blip r:embed="rId133"/>
                <a:stretch>
                  <a:fillRect/>
                </a:stretch>
              </p:blipFill>
              <p:spPr>
                <a:xfrm>
                  <a:off x="4513196" y="3066145"/>
                  <a:ext cx="11944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30" name="Ink 529">
                  <a:extLst>
                    <a:ext uri="{FF2B5EF4-FFF2-40B4-BE49-F238E27FC236}">
                      <a16:creationId xmlns:a16="http://schemas.microsoft.com/office/drawing/2014/main" id="{D923B536-BC2B-490D-865A-2C5FA4786A5B}"/>
                    </a:ext>
                  </a:extLst>
                </p14:cNvPr>
                <p14:cNvContentPartPr/>
                <p14:nvPr/>
              </p14:nvContentPartPr>
              <p14:xfrm>
                <a:off x="5825396" y="2993065"/>
                <a:ext cx="202320" cy="157320"/>
              </p14:xfrm>
            </p:contentPart>
          </mc:Choice>
          <mc:Fallback>
            <p:pic>
              <p:nvPicPr>
                <p:cNvPr id="530" name="Ink 529">
                  <a:extLst>
                    <a:ext uri="{FF2B5EF4-FFF2-40B4-BE49-F238E27FC236}">
                      <a16:creationId xmlns:a16="http://schemas.microsoft.com/office/drawing/2014/main" id="{D923B536-BC2B-490D-865A-2C5FA4786A5B}"/>
                    </a:ext>
                  </a:extLst>
                </p:cNvPr>
                <p:cNvPicPr/>
                <p:nvPr/>
              </p:nvPicPr>
              <p:blipFill>
                <a:blip r:embed="rId135"/>
                <a:stretch>
                  <a:fillRect/>
                </a:stretch>
              </p:blipFill>
              <p:spPr>
                <a:xfrm>
                  <a:off x="5807756" y="2975425"/>
                  <a:ext cx="2379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31" name="Ink 530">
                  <a:extLst>
                    <a:ext uri="{FF2B5EF4-FFF2-40B4-BE49-F238E27FC236}">
                      <a16:creationId xmlns:a16="http://schemas.microsoft.com/office/drawing/2014/main" id="{79D29BB4-C6C1-4204-AF61-A1E62DE7C0F3}"/>
                    </a:ext>
                  </a:extLst>
                </p14:cNvPr>
                <p14:cNvContentPartPr/>
                <p14:nvPr/>
              </p14:nvContentPartPr>
              <p14:xfrm>
                <a:off x="6080996" y="3041665"/>
                <a:ext cx="95040" cy="88200"/>
              </p14:xfrm>
            </p:contentPart>
          </mc:Choice>
          <mc:Fallback>
            <p:pic>
              <p:nvPicPr>
                <p:cNvPr id="531" name="Ink 530">
                  <a:extLst>
                    <a:ext uri="{FF2B5EF4-FFF2-40B4-BE49-F238E27FC236}">
                      <a16:creationId xmlns:a16="http://schemas.microsoft.com/office/drawing/2014/main" id="{79D29BB4-C6C1-4204-AF61-A1E62DE7C0F3}"/>
                    </a:ext>
                  </a:extLst>
                </p:cNvPr>
                <p:cNvPicPr/>
                <p:nvPr/>
              </p:nvPicPr>
              <p:blipFill>
                <a:blip r:embed="rId137"/>
                <a:stretch>
                  <a:fillRect/>
                </a:stretch>
              </p:blipFill>
              <p:spPr>
                <a:xfrm>
                  <a:off x="6063356" y="3024025"/>
                  <a:ext cx="130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32" name="Ink 531">
                  <a:extLst>
                    <a:ext uri="{FF2B5EF4-FFF2-40B4-BE49-F238E27FC236}">
                      <a16:creationId xmlns:a16="http://schemas.microsoft.com/office/drawing/2014/main" id="{5A80EB01-AB2D-4952-A65C-403923AAEBEB}"/>
                    </a:ext>
                  </a:extLst>
                </p14:cNvPr>
                <p14:cNvContentPartPr/>
                <p14:nvPr/>
              </p14:nvContentPartPr>
              <p14:xfrm>
                <a:off x="6310676" y="2909905"/>
                <a:ext cx="23760" cy="210960"/>
              </p14:xfrm>
            </p:contentPart>
          </mc:Choice>
          <mc:Fallback>
            <p:pic>
              <p:nvPicPr>
                <p:cNvPr id="532" name="Ink 531">
                  <a:extLst>
                    <a:ext uri="{FF2B5EF4-FFF2-40B4-BE49-F238E27FC236}">
                      <a16:creationId xmlns:a16="http://schemas.microsoft.com/office/drawing/2014/main" id="{5A80EB01-AB2D-4952-A65C-403923AAEBEB}"/>
                    </a:ext>
                  </a:extLst>
                </p:cNvPr>
                <p:cNvPicPr/>
                <p:nvPr/>
              </p:nvPicPr>
              <p:blipFill>
                <a:blip r:embed="rId139"/>
                <a:stretch>
                  <a:fillRect/>
                </a:stretch>
              </p:blipFill>
              <p:spPr>
                <a:xfrm>
                  <a:off x="6293036" y="2892265"/>
                  <a:ext cx="594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33" name="Ink 532">
                  <a:extLst>
                    <a:ext uri="{FF2B5EF4-FFF2-40B4-BE49-F238E27FC236}">
                      <a16:creationId xmlns:a16="http://schemas.microsoft.com/office/drawing/2014/main" id="{9574AA16-FC30-4A7F-847F-940FF5A05912}"/>
                    </a:ext>
                  </a:extLst>
                </p14:cNvPr>
                <p14:cNvContentPartPr/>
                <p14:nvPr/>
              </p14:nvContentPartPr>
              <p14:xfrm>
                <a:off x="6245516" y="3033385"/>
                <a:ext cx="91080" cy="43920"/>
              </p14:xfrm>
            </p:contentPart>
          </mc:Choice>
          <mc:Fallback>
            <p:pic>
              <p:nvPicPr>
                <p:cNvPr id="533" name="Ink 532">
                  <a:extLst>
                    <a:ext uri="{FF2B5EF4-FFF2-40B4-BE49-F238E27FC236}">
                      <a16:creationId xmlns:a16="http://schemas.microsoft.com/office/drawing/2014/main" id="{9574AA16-FC30-4A7F-847F-940FF5A05912}"/>
                    </a:ext>
                  </a:extLst>
                </p:cNvPr>
                <p:cNvPicPr/>
                <p:nvPr/>
              </p:nvPicPr>
              <p:blipFill>
                <a:blip r:embed="rId141"/>
                <a:stretch>
                  <a:fillRect/>
                </a:stretch>
              </p:blipFill>
              <p:spPr>
                <a:xfrm>
                  <a:off x="6227876" y="3015385"/>
                  <a:ext cx="126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34" name="Ink 533">
                  <a:extLst>
                    <a:ext uri="{FF2B5EF4-FFF2-40B4-BE49-F238E27FC236}">
                      <a16:creationId xmlns:a16="http://schemas.microsoft.com/office/drawing/2014/main" id="{40C60E0D-B2DF-4324-A52F-E96FB401F773}"/>
                    </a:ext>
                  </a:extLst>
                </p14:cNvPr>
                <p14:cNvContentPartPr/>
                <p14:nvPr/>
              </p14:nvContentPartPr>
              <p14:xfrm>
                <a:off x="6289796" y="3038425"/>
                <a:ext cx="117720" cy="24480"/>
              </p14:xfrm>
            </p:contentPart>
          </mc:Choice>
          <mc:Fallback>
            <p:pic>
              <p:nvPicPr>
                <p:cNvPr id="534" name="Ink 533">
                  <a:extLst>
                    <a:ext uri="{FF2B5EF4-FFF2-40B4-BE49-F238E27FC236}">
                      <a16:creationId xmlns:a16="http://schemas.microsoft.com/office/drawing/2014/main" id="{40C60E0D-B2DF-4324-A52F-E96FB401F773}"/>
                    </a:ext>
                  </a:extLst>
                </p:cNvPr>
                <p:cNvPicPr/>
                <p:nvPr/>
              </p:nvPicPr>
              <p:blipFill>
                <a:blip r:embed="rId143"/>
                <a:stretch>
                  <a:fillRect/>
                </a:stretch>
              </p:blipFill>
              <p:spPr>
                <a:xfrm>
                  <a:off x="6272156" y="3020785"/>
                  <a:ext cx="1533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36" name="Ink 535">
                  <a:extLst>
                    <a:ext uri="{FF2B5EF4-FFF2-40B4-BE49-F238E27FC236}">
                      <a16:creationId xmlns:a16="http://schemas.microsoft.com/office/drawing/2014/main" id="{630C3C44-4088-404F-8738-1D816AAF76A7}"/>
                    </a:ext>
                  </a:extLst>
                </p14:cNvPr>
                <p14:cNvContentPartPr/>
                <p14:nvPr/>
              </p14:nvContentPartPr>
              <p14:xfrm>
                <a:off x="6487436" y="3023305"/>
                <a:ext cx="116640" cy="103680"/>
              </p14:xfrm>
            </p:contentPart>
          </mc:Choice>
          <mc:Fallback>
            <p:pic>
              <p:nvPicPr>
                <p:cNvPr id="536" name="Ink 535">
                  <a:extLst>
                    <a:ext uri="{FF2B5EF4-FFF2-40B4-BE49-F238E27FC236}">
                      <a16:creationId xmlns:a16="http://schemas.microsoft.com/office/drawing/2014/main" id="{630C3C44-4088-404F-8738-1D816AAF76A7}"/>
                    </a:ext>
                  </a:extLst>
                </p:cNvPr>
                <p:cNvPicPr/>
                <p:nvPr/>
              </p:nvPicPr>
              <p:blipFill>
                <a:blip r:embed="rId145"/>
                <a:stretch>
                  <a:fillRect/>
                </a:stretch>
              </p:blipFill>
              <p:spPr>
                <a:xfrm>
                  <a:off x="6469796" y="3005305"/>
                  <a:ext cx="152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37" name="Ink 536">
                  <a:extLst>
                    <a:ext uri="{FF2B5EF4-FFF2-40B4-BE49-F238E27FC236}">
                      <a16:creationId xmlns:a16="http://schemas.microsoft.com/office/drawing/2014/main" id="{E817F48C-4B35-49F8-BDEF-3EE55FBF7E58}"/>
                    </a:ext>
                  </a:extLst>
                </p14:cNvPr>
                <p14:cNvContentPartPr/>
                <p14:nvPr/>
              </p14:nvContentPartPr>
              <p14:xfrm>
                <a:off x="6667076" y="3017545"/>
                <a:ext cx="123840" cy="68400"/>
              </p14:xfrm>
            </p:contentPart>
          </mc:Choice>
          <mc:Fallback>
            <p:pic>
              <p:nvPicPr>
                <p:cNvPr id="537" name="Ink 536">
                  <a:extLst>
                    <a:ext uri="{FF2B5EF4-FFF2-40B4-BE49-F238E27FC236}">
                      <a16:creationId xmlns:a16="http://schemas.microsoft.com/office/drawing/2014/main" id="{E817F48C-4B35-49F8-BDEF-3EE55FBF7E58}"/>
                    </a:ext>
                  </a:extLst>
                </p:cNvPr>
                <p:cNvPicPr/>
                <p:nvPr/>
              </p:nvPicPr>
              <p:blipFill>
                <a:blip r:embed="rId147"/>
                <a:stretch>
                  <a:fillRect/>
                </a:stretch>
              </p:blipFill>
              <p:spPr>
                <a:xfrm>
                  <a:off x="6649076" y="2999905"/>
                  <a:ext cx="159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38" name="Ink 537">
                  <a:extLst>
                    <a:ext uri="{FF2B5EF4-FFF2-40B4-BE49-F238E27FC236}">
                      <a16:creationId xmlns:a16="http://schemas.microsoft.com/office/drawing/2014/main" id="{6C678E01-6DEE-4824-9937-C4F6528A5CF2}"/>
                    </a:ext>
                  </a:extLst>
                </p14:cNvPr>
                <p14:cNvContentPartPr/>
                <p14:nvPr/>
              </p14:nvContentPartPr>
              <p14:xfrm>
                <a:off x="6847436" y="2841505"/>
                <a:ext cx="171360" cy="205200"/>
              </p14:xfrm>
            </p:contentPart>
          </mc:Choice>
          <mc:Fallback>
            <p:pic>
              <p:nvPicPr>
                <p:cNvPr id="538" name="Ink 537">
                  <a:extLst>
                    <a:ext uri="{FF2B5EF4-FFF2-40B4-BE49-F238E27FC236}">
                      <a16:creationId xmlns:a16="http://schemas.microsoft.com/office/drawing/2014/main" id="{6C678E01-6DEE-4824-9937-C4F6528A5CF2}"/>
                    </a:ext>
                  </a:extLst>
                </p:cNvPr>
                <p:cNvPicPr/>
                <p:nvPr/>
              </p:nvPicPr>
              <p:blipFill>
                <a:blip r:embed="rId149"/>
                <a:stretch>
                  <a:fillRect/>
                </a:stretch>
              </p:blipFill>
              <p:spPr>
                <a:xfrm>
                  <a:off x="6829796" y="2823865"/>
                  <a:ext cx="207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39" name="Ink 538">
                  <a:extLst>
                    <a:ext uri="{FF2B5EF4-FFF2-40B4-BE49-F238E27FC236}">
                      <a16:creationId xmlns:a16="http://schemas.microsoft.com/office/drawing/2014/main" id="{3F4A57C0-2F48-421D-8A84-9A9CF78555D0}"/>
                    </a:ext>
                  </a:extLst>
                </p14:cNvPr>
                <p14:cNvContentPartPr/>
                <p14:nvPr/>
              </p14:nvContentPartPr>
              <p14:xfrm>
                <a:off x="7038236" y="2932585"/>
                <a:ext cx="136080" cy="96840"/>
              </p14:xfrm>
            </p:contentPart>
          </mc:Choice>
          <mc:Fallback>
            <p:pic>
              <p:nvPicPr>
                <p:cNvPr id="539" name="Ink 538">
                  <a:extLst>
                    <a:ext uri="{FF2B5EF4-FFF2-40B4-BE49-F238E27FC236}">
                      <a16:creationId xmlns:a16="http://schemas.microsoft.com/office/drawing/2014/main" id="{3F4A57C0-2F48-421D-8A84-9A9CF78555D0}"/>
                    </a:ext>
                  </a:extLst>
                </p:cNvPr>
                <p:cNvPicPr/>
                <p:nvPr/>
              </p:nvPicPr>
              <p:blipFill>
                <a:blip r:embed="rId151"/>
                <a:stretch>
                  <a:fillRect/>
                </a:stretch>
              </p:blipFill>
              <p:spPr>
                <a:xfrm>
                  <a:off x="7020596" y="2914585"/>
                  <a:ext cx="171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40" name="Ink 539">
                  <a:extLst>
                    <a:ext uri="{FF2B5EF4-FFF2-40B4-BE49-F238E27FC236}">
                      <a16:creationId xmlns:a16="http://schemas.microsoft.com/office/drawing/2014/main" id="{B1E526E4-8FA5-4957-A0B4-CA05F473695C}"/>
                    </a:ext>
                  </a:extLst>
                </p14:cNvPr>
                <p14:cNvContentPartPr/>
                <p14:nvPr/>
              </p14:nvContentPartPr>
              <p14:xfrm>
                <a:off x="7224716" y="2991625"/>
                <a:ext cx="2880" cy="20520"/>
              </p14:xfrm>
            </p:contentPart>
          </mc:Choice>
          <mc:Fallback>
            <p:pic>
              <p:nvPicPr>
                <p:cNvPr id="540" name="Ink 539">
                  <a:extLst>
                    <a:ext uri="{FF2B5EF4-FFF2-40B4-BE49-F238E27FC236}">
                      <a16:creationId xmlns:a16="http://schemas.microsoft.com/office/drawing/2014/main" id="{B1E526E4-8FA5-4957-A0B4-CA05F473695C}"/>
                    </a:ext>
                  </a:extLst>
                </p:cNvPr>
                <p:cNvPicPr/>
                <p:nvPr/>
              </p:nvPicPr>
              <p:blipFill>
                <a:blip r:embed="rId153"/>
                <a:stretch>
                  <a:fillRect/>
                </a:stretch>
              </p:blipFill>
              <p:spPr>
                <a:xfrm>
                  <a:off x="7207076" y="2973625"/>
                  <a:ext cx="38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41" name="Ink 540">
                  <a:extLst>
                    <a:ext uri="{FF2B5EF4-FFF2-40B4-BE49-F238E27FC236}">
                      <a16:creationId xmlns:a16="http://schemas.microsoft.com/office/drawing/2014/main" id="{FDE3C6CD-F1AA-42CD-91AF-8C31223C0942}"/>
                    </a:ext>
                  </a:extLst>
                </p14:cNvPr>
                <p14:cNvContentPartPr/>
                <p14:nvPr/>
              </p14:nvContentPartPr>
              <p14:xfrm>
                <a:off x="7270436" y="2950945"/>
                <a:ext cx="176400" cy="46800"/>
              </p14:xfrm>
            </p:contentPart>
          </mc:Choice>
          <mc:Fallback>
            <p:pic>
              <p:nvPicPr>
                <p:cNvPr id="541" name="Ink 540">
                  <a:extLst>
                    <a:ext uri="{FF2B5EF4-FFF2-40B4-BE49-F238E27FC236}">
                      <a16:creationId xmlns:a16="http://schemas.microsoft.com/office/drawing/2014/main" id="{FDE3C6CD-F1AA-42CD-91AF-8C31223C0942}"/>
                    </a:ext>
                  </a:extLst>
                </p:cNvPr>
                <p:cNvPicPr/>
                <p:nvPr/>
              </p:nvPicPr>
              <p:blipFill>
                <a:blip r:embed="rId155"/>
                <a:stretch>
                  <a:fillRect/>
                </a:stretch>
              </p:blipFill>
              <p:spPr>
                <a:xfrm>
                  <a:off x="7252796" y="2933305"/>
                  <a:ext cx="212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42" name="Ink 541">
                  <a:extLst>
                    <a:ext uri="{FF2B5EF4-FFF2-40B4-BE49-F238E27FC236}">
                      <a16:creationId xmlns:a16="http://schemas.microsoft.com/office/drawing/2014/main" id="{767D9619-8232-4959-BC6E-2A592E077EB8}"/>
                    </a:ext>
                  </a:extLst>
                </p14:cNvPr>
                <p14:cNvContentPartPr/>
                <p14:nvPr/>
              </p14:nvContentPartPr>
              <p14:xfrm>
                <a:off x="6059036" y="3266665"/>
                <a:ext cx="30960" cy="125640"/>
              </p14:xfrm>
            </p:contentPart>
          </mc:Choice>
          <mc:Fallback>
            <p:pic>
              <p:nvPicPr>
                <p:cNvPr id="542" name="Ink 541">
                  <a:extLst>
                    <a:ext uri="{FF2B5EF4-FFF2-40B4-BE49-F238E27FC236}">
                      <a16:creationId xmlns:a16="http://schemas.microsoft.com/office/drawing/2014/main" id="{767D9619-8232-4959-BC6E-2A592E077EB8}"/>
                    </a:ext>
                  </a:extLst>
                </p:cNvPr>
                <p:cNvPicPr/>
                <p:nvPr/>
              </p:nvPicPr>
              <p:blipFill>
                <a:blip r:embed="rId157"/>
                <a:stretch>
                  <a:fillRect/>
                </a:stretch>
              </p:blipFill>
              <p:spPr>
                <a:xfrm>
                  <a:off x="6041036" y="3249025"/>
                  <a:ext cx="66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43" name="Ink 542">
                  <a:extLst>
                    <a:ext uri="{FF2B5EF4-FFF2-40B4-BE49-F238E27FC236}">
                      <a16:creationId xmlns:a16="http://schemas.microsoft.com/office/drawing/2014/main" id="{CA39DDA4-DE2E-46A0-849C-1DBBCDD61618}"/>
                    </a:ext>
                  </a:extLst>
                </p14:cNvPr>
                <p14:cNvContentPartPr/>
                <p14:nvPr/>
              </p14:nvContentPartPr>
              <p14:xfrm>
                <a:off x="6033476" y="3313105"/>
                <a:ext cx="114480" cy="38160"/>
              </p14:xfrm>
            </p:contentPart>
          </mc:Choice>
          <mc:Fallback>
            <p:pic>
              <p:nvPicPr>
                <p:cNvPr id="543" name="Ink 542">
                  <a:extLst>
                    <a:ext uri="{FF2B5EF4-FFF2-40B4-BE49-F238E27FC236}">
                      <a16:creationId xmlns:a16="http://schemas.microsoft.com/office/drawing/2014/main" id="{CA39DDA4-DE2E-46A0-849C-1DBBCDD61618}"/>
                    </a:ext>
                  </a:extLst>
                </p:cNvPr>
                <p:cNvPicPr/>
                <p:nvPr/>
              </p:nvPicPr>
              <p:blipFill>
                <a:blip r:embed="rId159"/>
                <a:stretch>
                  <a:fillRect/>
                </a:stretch>
              </p:blipFill>
              <p:spPr>
                <a:xfrm>
                  <a:off x="6015836" y="3295465"/>
                  <a:ext cx="1501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44" name="Ink 543">
                  <a:extLst>
                    <a:ext uri="{FF2B5EF4-FFF2-40B4-BE49-F238E27FC236}">
                      <a16:creationId xmlns:a16="http://schemas.microsoft.com/office/drawing/2014/main" id="{7F9CE368-5875-4A5D-A4AB-664C8B34AF74}"/>
                    </a:ext>
                  </a:extLst>
                </p14:cNvPr>
                <p14:cNvContentPartPr/>
                <p14:nvPr/>
              </p14:nvContentPartPr>
              <p14:xfrm>
                <a:off x="6154796" y="3278905"/>
                <a:ext cx="243720" cy="81360"/>
              </p14:xfrm>
            </p:contentPart>
          </mc:Choice>
          <mc:Fallback>
            <p:pic>
              <p:nvPicPr>
                <p:cNvPr id="544" name="Ink 543">
                  <a:extLst>
                    <a:ext uri="{FF2B5EF4-FFF2-40B4-BE49-F238E27FC236}">
                      <a16:creationId xmlns:a16="http://schemas.microsoft.com/office/drawing/2014/main" id="{7F9CE368-5875-4A5D-A4AB-664C8B34AF74}"/>
                    </a:ext>
                  </a:extLst>
                </p:cNvPr>
                <p:cNvPicPr/>
                <p:nvPr/>
              </p:nvPicPr>
              <p:blipFill>
                <a:blip r:embed="rId161"/>
                <a:stretch>
                  <a:fillRect/>
                </a:stretch>
              </p:blipFill>
              <p:spPr>
                <a:xfrm>
                  <a:off x="6137156" y="3261265"/>
                  <a:ext cx="279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45" name="Ink 544">
                  <a:extLst>
                    <a:ext uri="{FF2B5EF4-FFF2-40B4-BE49-F238E27FC236}">
                      <a16:creationId xmlns:a16="http://schemas.microsoft.com/office/drawing/2014/main" id="{7CE1586F-308A-4A81-922F-E0A852514B0C}"/>
                    </a:ext>
                  </a:extLst>
                </p14:cNvPr>
                <p14:cNvContentPartPr/>
                <p14:nvPr/>
              </p14:nvContentPartPr>
              <p14:xfrm>
                <a:off x="6469796" y="3264865"/>
                <a:ext cx="182880" cy="56160"/>
              </p14:xfrm>
            </p:contentPart>
          </mc:Choice>
          <mc:Fallback>
            <p:pic>
              <p:nvPicPr>
                <p:cNvPr id="545" name="Ink 544">
                  <a:extLst>
                    <a:ext uri="{FF2B5EF4-FFF2-40B4-BE49-F238E27FC236}">
                      <a16:creationId xmlns:a16="http://schemas.microsoft.com/office/drawing/2014/main" id="{7CE1586F-308A-4A81-922F-E0A852514B0C}"/>
                    </a:ext>
                  </a:extLst>
                </p:cNvPr>
                <p:cNvPicPr/>
                <p:nvPr/>
              </p:nvPicPr>
              <p:blipFill>
                <a:blip r:embed="rId163"/>
                <a:stretch>
                  <a:fillRect/>
                </a:stretch>
              </p:blipFill>
              <p:spPr>
                <a:xfrm>
                  <a:off x="6451796" y="3246865"/>
                  <a:ext cx="218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46" name="Ink 545">
                  <a:extLst>
                    <a:ext uri="{FF2B5EF4-FFF2-40B4-BE49-F238E27FC236}">
                      <a16:creationId xmlns:a16="http://schemas.microsoft.com/office/drawing/2014/main" id="{B59C2D34-3C0C-4602-93EF-DFA94F0C9A98}"/>
                    </a:ext>
                  </a:extLst>
                </p14:cNvPr>
                <p14:cNvContentPartPr/>
                <p14:nvPr/>
              </p14:nvContentPartPr>
              <p14:xfrm>
                <a:off x="6700916" y="3166225"/>
                <a:ext cx="36360" cy="132840"/>
              </p14:xfrm>
            </p:contentPart>
          </mc:Choice>
          <mc:Fallback>
            <p:pic>
              <p:nvPicPr>
                <p:cNvPr id="546" name="Ink 545">
                  <a:extLst>
                    <a:ext uri="{FF2B5EF4-FFF2-40B4-BE49-F238E27FC236}">
                      <a16:creationId xmlns:a16="http://schemas.microsoft.com/office/drawing/2014/main" id="{B59C2D34-3C0C-4602-93EF-DFA94F0C9A98}"/>
                    </a:ext>
                  </a:extLst>
                </p:cNvPr>
                <p:cNvPicPr/>
                <p:nvPr/>
              </p:nvPicPr>
              <p:blipFill>
                <a:blip r:embed="rId165"/>
                <a:stretch>
                  <a:fillRect/>
                </a:stretch>
              </p:blipFill>
              <p:spPr>
                <a:xfrm>
                  <a:off x="6683276" y="3148585"/>
                  <a:ext cx="720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49" name="Ink 548">
                  <a:extLst>
                    <a:ext uri="{FF2B5EF4-FFF2-40B4-BE49-F238E27FC236}">
                      <a16:creationId xmlns:a16="http://schemas.microsoft.com/office/drawing/2014/main" id="{88DFC6FE-5B12-4179-A7C8-76EAE83E7328}"/>
                    </a:ext>
                  </a:extLst>
                </p14:cNvPr>
                <p14:cNvContentPartPr/>
                <p14:nvPr/>
              </p14:nvContentPartPr>
              <p14:xfrm>
                <a:off x="6841316" y="3208705"/>
                <a:ext cx="44640" cy="68040"/>
              </p14:xfrm>
            </p:contentPart>
          </mc:Choice>
          <mc:Fallback>
            <p:pic>
              <p:nvPicPr>
                <p:cNvPr id="549" name="Ink 548">
                  <a:extLst>
                    <a:ext uri="{FF2B5EF4-FFF2-40B4-BE49-F238E27FC236}">
                      <a16:creationId xmlns:a16="http://schemas.microsoft.com/office/drawing/2014/main" id="{88DFC6FE-5B12-4179-A7C8-76EAE83E7328}"/>
                    </a:ext>
                  </a:extLst>
                </p:cNvPr>
                <p:cNvPicPr/>
                <p:nvPr/>
              </p:nvPicPr>
              <p:blipFill>
                <a:blip r:embed="rId167"/>
                <a:stretch>
                  <a:fillRect/>
                </a:stretch>
              </p:blipFill>
              <p:spPr>
                <a:xfrm>
                  <a:off x="6823316" y="3191065"/>
                  <a:ext cx="80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50" name="Ink 549">
                  <a:extLst>
                    <a:ext uri="{FF2B5EF4-FFF2-40B4-BE49-F238E27FC236}">
                      <a16:creationId xmlns:a16="http://schemas.microsoft.com/office/drawing/2014/main" id="{0F815607-D455-4CE1-8C10-0F102E643BAA}"/>
                    </a:ext>
                  </a:extLst>
                </p14:cNvPr>
                <p14:cNvContentPartPr/>
                <p14:nvPr/>
              </p14:nvContentPartPr>
              <p14:xfrm>
                <a:off x="6962276" y="3222025"/>
                <a:ext cx="106560" cy="41400"/>
              </p14:xfrm>
            </p:contentPart>
          </mc:Choice>
          <mc:Fallback>
            <p:pic>
              <p:nvPicPr>
                <p:cNvPr id="550" name="Ink 549">
                  <a:extLst>
                    <a:ext uri="{FF2B5EF4-FFF2-40B4-BE49-F238E27FC236}">
                      <a16:creationId xmlns:a16="http://schemas.microsoft.com/office/drawing/2014/main" id="{0F815607-D455-4CE1-8C10-0F102E643BAA}"/>
                    </a:ext>
                  </a:extLst>
                </p:cNvPr>
                <p:cNvPicPr/>
                <p:nvPr/>
              </p:nvPicPr>
              <p:blipFill>
                <a:blip r:embed="rId169"/>
                <a:stretch>
                  <a:fillRect/>
                </a:stretch>
              </p:blipFill>
              <p:spPr>
                <a:xfrm>
                  <a:off x="6944276" y="3204025"/>
                  <a:ext cx="1422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51" name="Ink 550">
                  <a:extLst>
                    <a:ext uri="{FF2B5EF4-FFF2-40B4-BE49-F238E27FC236}">
                      <a16:creationId xmlns:a16="http://schemas.microsoft.com/office/drawing/2014/main" id="{80FBD004-78E6-47CE-A092-9056E632B2B1}"/>
                    </a:ext>
                  </a:extLst>
                </p14:cNvPr>
                <p14:cNvContentPartPr/>
                <p14:nvPr/>
              </p14:nvContentPartPr>
              <p14:xfrm>
                <a:off x="7107356" y="3167665"/>
                <a:ext cx="104040" cy="164520"/>
              </p14:xfrm>
            </p:contentPart>
          </mc:Choice>
          <mc:Fallback>
            <p:pic>
              <p:nvPicPr>
                <p:cNvPr id="551" name="Ink 550">
                  <a:extLst>
                    <a:ext uri="{FF2B5EF4-FFF2-40B4-BE49-F238E27FC236}">
                      <a16:creationId xmlns:a16="http://schemas.microsoft.com/office/drawing/2014/main" id="{80FBD004-78E6-47CE-A092-9056E632B2B1}"/>
                    </a:ext>
                  </a:extLst>
                </p:cNvPr>
                <p:cNvPicPr/>
                <p:nvPr/>
              </p:nvPicPr>
              <p:blipFill>
                <a:blip r:embed="rId171"/>
                <a:stretch>
                  <a:fillRect/>
                </a:stretch>
              </p:blipFill>
              <p:spPr>
                <a:xfrm>
                  <a:off x="7089716" y="3149665"/>
                  <a:ext cx="1396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52" name="Ink 551">
                  <a:extLst>
                    <a:ext uri="{FF2B5EF4-FFF2-40B4-BE49-F238E27FC236}">
                      <a16:creationId xmlns:a16="http://schemas.microsoft.com/office/drawing/2014/main" id="{6F3D1326-56D6-421D-B50D-E60433C9BC87}"/>
                    </a:ext>
                  </a:extLst>
                </p14:cNvPr>
                <p14:cNvContentPartPr/>
                <p14:nvPr/>
              </p14:nvContentPartPr>
              <p14:xfrm>
                <a:off x="7375196" y="3111505"/>
                <a:ext cx="106920" cy="100800"/>
              </p14:xfrm>
            </p:contentPart>
          </mc:Choice>
          <mc:Fallback>
            <p:pic>
              <p:nvPicPr>
                <p:cNvPr id="552" name="Ink 551">
                  <a:extLst>
                    <a:ext uri="{FF2B5EF4-FFF2-40B4-BE49-F238E27FC236}">
                      <a16:creationId xmlns:a16="http://schemas.microsoft.com/office/drawing/2014/main" id="{6F3D1326-56D6-421D-B50D-E60433C9BC87}"/>
                    </a:ext>
                  </a:extLst>
                </p:cNvPr>
                <p:cNvPicPr/>
                <p:nvPr/>
              </p:nvPicPr>
              <p:blipFill>
                <a:blip r:embed="rId173"/>
                <a:stretch>
                  <a:fillRect/>
                </a:stretch>
              </p:blipFill>
              <p:spPr>
                <a:xfrm>
                  <a:off x="7357556" y="3093865"/>
                  <a:ext cx="142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53" name="Ink 552">
                  <a:extLst>
                    <a:ext uri="{FF2B5EF4-FFF2-40B4-BE49-F238E27FC236}">
                      <a16:creationId xmlns:a16="http://schemas.microsoft.com/office/drawing/2014/main" id="{0DF9B049-A555-4CE6-A4B6-CE7291ED168E}"/>
                    </a:ext>
                  </a:extLst>
                </p14:cNvPr>
                <p14:cNvContentPartPr/>
                <p14:nvPr/>
              </p14:nvContentPartPr>
              <p14:xfrm>
                <a:off x="7538636" y="3090985"/>
                <a:ext cx="96480" cy="122760"/>
              </p14:xfrm>
            </p:contentPart>
          </mc:Choice>
          <mc:Fallback>
            <p:pic>
              <p:nvPicPr>
                <p:cNvPr id="553" name="Ink 552">
                  <a:extLst>
                    <a:ext uri="{FF2B5EF4-FFF2-40B4-BE49-F238E27FC236}">
                      <a16:creationId xmlns:a16="http://schemas.microsoft.com/office/drawing/2014/main" id="{0DF9B049-A555-4CE6-A4B6-CE7291ED168E}"/>
                    </a:ext>
                  </a:extLst>
                </p:cNvPr>
                <p:cNvPicPr/>
                <p:nvPr/>
              </p:nvPicPr>
              <p:blipFill>
                <a:blip r:embed="rId175"/>
                <a:stretch>
                  <a:fillRect/>
                </a:stretch>
              </p:blipFill>
              <p:spPr>
                <a:xfrm>
                  <a:off x="7520636" y="3073345"/>
                  <a:ext cx="132120" cy="158400"/>
                </a:xfrm>
                <a:prstGeom prst="rect">
                  <a:avLst/>
                </a:prstGeom>
              </p:spPr>
            </p:pic>
          </mc:Fallback>
        </mc:AlternateContent>
      </p:grpSp>
      <p:grpSp>
        <p:nvGrpSpPr>
          <p:cNvPr id="560" name="Group 559">
            <a:extLst>
              <a:ext uri="{FF2B5EF4-FFF2-40B4-BE49-F238E27FC236}">
                <a16:creationId xmlns:a16="http://schemas.microsoft.com/office/drawing/2014/main" id="{ED4CB3D9-6A6C-477E-9388-5ADB12641E9A}"/>
              </a:ext>
            </a:extLst>
          </p:cNvPr>
          <p:cNvGrpSpPr/>
          <p:nvPr/>
        </p:nvGrpSpPr>
        <p:grpSpPr>
          <a:xfrm>
            <a:off x="7815476" y="2832865"/>
            <a:ext cx="1053720" cy="426960"/>
            <a:chOff x="7815476" y="2832865"/>
            <a:chExt cx="1053720" cy="426960"/>
          </a:xfrm>
        </p:grpSpPr>
        <mc:AlternateContent xmlns:mc="http://schemas.openxmlformats.org/markup-compatibility/2006">
          <mc:Choice xmlns:p14="http://schemas.microsoft.com/office/powerpoint/2010/main" Requires="p14">
            <p:contentPart p14:bwMode="auto" r:id="rId176">
              <p14:nvContentPartPr>
                <p14:cNvPr id="554" name="Ink 553">
                  <a:extLst>
                    <a:ext uri="{FF2B5EF4-FFF2-40B4-BE49-F238E27FC236}">
                      <a16:creationId xmlns:a16="http://schemas.microsoft.com/office/drawing/2014/main" id="{4ED6B334-14EA-467C-A81B-3089E429F721}"/>
                    </a:ext>
                  </a:extLst>
                </p14:cNvPr>
                <p14:cNvContentPartPr/>
                <p14:nvPr/>
              </p14:nvContentPartPr>
              <p14:xfrm>
                <a:off x="7815476" y="3045625"/>
                <a:ext cx="102600" cy="78120"/>
              </p14:xfrm>
            </p:contentPart>
          </mc:Choice>
          <mc:Fallback>
            <p:pic>
              <p:nvPicPr>
                <p:cNvPr id="554" name="Ink 553">
                  <a:extLst>
                    <a:ext uri="{FF2B5EF4-FFF2-40B4-BE49-F238E27FC236}">
                      <a16:creationId xmlns:a16="http://schemas.microsoft.com/office/drawing/2014/main" id="{4ED6B334-14EA-467C-A81B-3089E429F721}"/>
                    </a:ext>
                  </a:extLst>
                </p:cNvPr>
                <p:cNvPicPr/>
                <p:nvPr/>
              </p:nvPicPr>
              <p:blipFill>
                <a:blip r:embed="rId177"/>
                <a:stretch>
                  <a:fillRect/>
                </a:stretch>
              </p:blipFill>
              <p:spPr>
                <a:xfrm>
                  <a:off x="7797476" y="3027985"/>
                  <a:ext cx="138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555" name="Ink 554">
                  <a:extLst>
                    <a:ext uri="{FF2B5EF4-FFF2-40B4-BE49-F238E27FC236}">
                      <a16:creationId xmlns:a16="http://schemas.microsoft.com/office/drawing/2014/main" id="{66D9E97B-CBBB-4F6F-86C3-C085BFB8908D}"/>
                    </a:ext>
                  </a:extLst>
                </p14:cNvPr>
                <p14:cNvContentPartPr/>
                <p14:nvPr/>
              </p14:nvContentPartPr>
              <p14:xfrm>
                <a:off x="7942556" y="3041305"/>
                <a:ext cx="117720" cy="218520"/>
              </p14:xfrm>
            </p:contentPart>
          </mc:Choice>
          <mc:Fallback>
            <p:pic>
              <p:nvPicPr>
                <p:cNvPr id="555" name="Ink 554">
                  <a:extLst>
                    <a:ext uri="{FF2B5EF4-FFF2-40B4-BE49-F238E27FC236}">
                      <a16:creationId xmlns:a16="http://schemas.microsoft.com/office/drawing/2014/main" id="{66D9E97B-CBBB-4F6F-86C3-C085BFB8908D}"/>
                    </a:ext>
                  </a:extLst>
                </p:cNvPr>
                <p:cNvPicPr/>
                <p:nvPr/>
              </p:nvPicPr>
              <p:blipFill>
                <a:blip r:embed="rId179"/>
                <a:stretch>
                  <a:fillRect/>
                </a:stretch>
              </p:blipFill>
              <p:spPr>
                <a:xfrm>
                  <a:off x="7924556" y="3023305"/>
                  <a:ext cx="1533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556" name="Ink 555">
                  <a:extLst>
                    <a:ext uri="{FF2B5EF4-FFF2-40B4-BE49-F238E27FC236}">
                      <a16:creationId xmlns:a16="http://schemas.microsoft.com/office/drawing/2014/main" id="{8C0DEAB7-3591-4056-87BF-BB1080EBBB7C}"/>
                    </a:ext>
                  </a:extLst>
                </p14:cNvPr>
                <p14:cNvContentPartPr/>
                <p14:nvPr/>
              </p14:nvContentPartPr>
              <p14:xfrm>
                <a:off x="8117516" y="3004585"/>
                <a:ext cx="168120" cy="81360"/>
              </p14:xfrm>
            </p:contentPart>
          </mc:Choice>
          <mc:Fallback>
            <p:pic>
              <p:nvPicPr>
                <p:cNvPr id="556" name="Ink 555">
                  <a:extLst>
                    <a:ext uri="{FF2B5EF4-FFF2-40B4-BE49-F238E27FC236}">
                      <a16:creationId xmlns:a16="http://schemas.microsoft.com/office/drawing/2014/main" id="{8C0DEAB7-3591-4056-87BF-BB1080EBBB7C}"/>
                    </a:ext>
                  </a:extLst>
                </p:cNvPr>
                <p:cNvPicPr/>
                <p:nvPr/>
              </p:nvPicPr>
              <p:blipFill>
                <a:blip r:embed="rId181"/>
                <a:stretch>
                  <a:fillRect/>
                </a:stretch>
              </p:blipFill>
              <p:spPr>
                <a:xfrm>
                  <a:off x="8099516" y="2986585"/>
                  <a:ext cx="203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557" name="Ink 556">
                  <a:extLst>
                    <a:ext uri="{FF2B5EF4-FFF2-40B4-BE49-F238E27FC236}">
                      <a16:creationId xmlns:a16="http://schemas.microsoft.com/office/drawing/2014/main" id="{EACD77B7-C3AC-4F8B-8F67-98ECC3A53A11}"/>
                    </a:ext>
                  </a:extLst>
                </p14:cNvPr>
                <p14:cNvContentPartPr/>
                <p14:nvPr/>
              </p14:nvContentPartPr>
              <p14:xfrm>
                <a:off x="8366276" y="2873905"/>
                <a:ext cx="104040" cy="191880"/>
              </p14:xfrm>
            </p:contentPart>
          </mc:Choice>
          <mc:Fallback>
            <p:pic>
              <p:nvPicPr>
                <p:cNvPr id="557" name="Ink 556">
                  <a:extLst>
                    <a:ext uri="{FF2B5EF4-FFF2-40B4-BE49-F238E27FC236}">
                      <a16:creationId xmlns:a16="http://schemas.microsoft.com/office/drawing/2014/main" id="{EACD77B7-C3AC-4F8B-8F67-98ECC3A53A11}"/>
                    </a:ext>
                  </a:extLst>
                </p:cNvPr>
                <p:cNvPicPr/>
                <p:nvPr/>
              </p:nvPicPr>
              <p:blipFill>
                <a:blip r:embed="rId183"/>
                <a:stretch>
                  <a:fillRect/>
                </a:stretch>
              </p:blipFill>
              <p:spPr>
                <a:xfrm>
                  <a:off x="8348636" y="2856265"/>
                  <a:ext cx="1396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558" name="Ink 557">
                  <a:extLst>
                    <a:ext uri="{FF2B5EF4-FFF2-40B4-BE49-F238E27FC236}">
                      <a16:creationId xmlns:a16="http://schemas.microsoft.com/office/drawing/2014/main" id="{B1A6F265-2398-429B-9E76-DD9720CA33C4}"/>
                    </a:ext>
                  </a:extLst>
                </p14:cNvPr>
                <p14:cNvContentPartPr/>
                <p14:nvPr/>
              </p14:nvContentPartPr>
              <p14:xfrm>
                <a:off x="8491916" y="2980825"/>
                <a:ext cx="158400" cy="45360"/>
              </p14:xfrm>
            </p:contentPart>
          </mc:Choice>
          <mc:Fallback>
            <p:pic>
              <p:nvPicPr>
                <p:cNvPr id="558" name="Ink 557">
                  <a:extLst>
                    <a:ext uri="{FF2B5EF4-FFF2-40B4-BE49-F238E27FC236}">
                      <a16:creationId xmlns:a16="http://schemas.microsoft.com/office/drawing/2014/main" id="{B1A6F265-2398-429B-9E76-DD9720CA33C4}"/>
                    </a:ext>
                  </a:extLst>
                </p:cNvPr>
                <p:cNvPicPr/>
                <p:nvPr/>
              </p:nvPicPr>
              <p:blipFill>
                <a:blip r:embed="rId185"/>
                <a:stretch>
                  <a:fillRect/>
                </a:stretch>
              </p:blipFill>
              <p:spPr>
                <a:xfrm>
                  <a:off x="8473916" y="2962825"/>
                  <a:ext cx="194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559" name="Ink 558">
                  <a:extLst>
                    <a:ext uri="{FF2B5EF4-FFF2-40B4-BE49-F238E27FC236}">
                      <a16:creationId xmlns:a16="http://schemas.microsoft.com/office/drawing/2014/main" id="{E987B959-A625-4A05-99CE-783D54105465}"/>
                    </a:ext>
                  </a:extLst>
                </p14:cNvPr>
                <p14:cNvContentPartPr/>
                <p14:nvPr/>
              </p14:nvContentPartPr>
              <p14:xfrm>
                <a:off x="8687396" y="2832865"/>
                <a:ext cx="181800" cy="180360"/>
              </p14:xfrm>
            </p:contentPart>
          </mc:Choice>
          <mc:Fallback>
            <p:pic>
              <p:nvPicPr>
                <p:cNvPr id="559" name="Ink 558">
                  <a:extLst>
                    <a:ext uri="{FF2B5EF4-FFF2-40B4-BE49-F238E27FC236}">
                      <a16:creationId xmlns:a16="http://schemas.microsoft.com/office/drawing/2014/main" id="{E987B959-A625-4A05-99CE-783D54105465}"/>
                    </a:ext>
                  </a:extLst>
                </p:cNvPr>
                <p:cNvPicPr/>
                <p:nvPr/>
              </p:nvPicPr>
              <p:blipFill>
                <a:blip r:embed="rId187"/>
                <a:stretch>
                  <a:fillRect/>
                </a:stretch>
              </p:blipFill>
              <p:spPr>
                <a:xfrm>
                  <a:off x="8669756" y="2815225"/>
                  <a:ext cx="217440" cy="216000"/>
                </a:xfrm>
                <a:prstGeom prst="rect">
                  <a:avLst/>
                </a:prstGeom>
              </p:spPr>
            </p:pic>
          </mc:Fallback>
        </mc:AlternateContent>
      </p:grpSp>
      <p:grpSp>
        <p:nvGrpSpPr>
          <p:cNvPr id="567" name="Group 566">
            <a:extLst>
              <a:ext uri="{FF2B5EF4-FFF2-40B4-BE49-F238E27FC236}">
                <a16:creationId xmlns:a16="http://schemas.microsoft.com/office/drawing/2014/main" id="{DBD83678-BF12-4435-AEE1-80EB8299FFB1}"/>
              </a:ext>
            </a:extLst>
          </p:cNvPr>
          <p:cNvGrpSpPr/>
          <p:nvPr/>
        </p:nvGrpSpPr>
        <p:grpSpPr>
          <a:xfrm>
            <a:off x="6048236" y="3750145"/>
            <a:ext cx="295920" cy="131400"/>
            <a:chOff x="6048236" y="3750145"/>
            <a:chExt cx="295920" cy="131400"/>
          </a:xfrm>
        </p:grpSpPr>
        <mc:AlternateContent xmlns:mc="http://schemas.openxmlformats.org/markup-compatibility/2006">
          <mc:Choice xmlns:p14="http://schemas.microsoft.com/office/powerpoint/2010/main" Requires="p14">
            <p:contentPart p14:bwMode="auto" r:id="rId188">
              <p14:nvContentPartPr>
                <p14:cNvPr id="562" name="Ink 561">
                  <a:extLst>
                    <a:ext uri="{FF2B5EF4-FFF2-40B4-BE49-F238E27FC236}">
                      <a16:creationId xmlns:a16="http://schemas.microsoft.com/office/drawing/2014/main" id="{1CE89A15-DD3A-4BED-9F4D-B2ADBF691CF6}"/>
                    </a:ext>
                  </a:extLst>
                </p14:cNvPr>
                <p14:cNvContentPartPr/>
                <p14:nvPr/>
              </p14:nvContentPartPr>
              <p14:xfrm>
                <a:off x="6048236" y="3756265"/>
                <a:ext cx="140040" cy="121320"/>
              </p14:xfrm>
            </p:contentPart>
          </mc:Choice>
          <mc:Fallback>
            <p:pic>
              <p:nvPicPr>
                <p:cNvPr id="562" name="Ink 561">
                  <a:extLst>
                    <a:ext uri="{FF2B5EF4-FFF2-40B4-BE49-F238E27FC236}">
                      <a16:creationId xmlns:a16="http://schemas.microsoft.com/office/drawing/2014/main" id="{1CE89A15-DD3A-4BED-9F4D-B2ADBF691CF6}"/>
                    </a:ext>
                  </a:extLst>
                </p:cNvPr>
                <p:cNvPicPr/>
                <p:nvPr/>
              </p:nvPicPr>
              <p:blipFill>
                <a:blip r:embed="rId189"/>
                <a:stretch>
                  <a:fillRect/>
                </a:stretch>
              </p:blipFill>
              <p:spPr>
                <a:xfrm>
                  <a:off x="6030596" y="3738265"/>
                  <a:ext cx="175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563" name="Ink 562">
                  <a:extLst>
                    <a:ext uri="{FF2B5EF4-FFF2-40B4-BE49-F238E27FC236}">
                      <a16:creationId xmlns:a16="http://schemas.microsoft.com/office/drawing/2014/main" id="{A2D11E33-EBB7-4956-9789-787B54D496E0}"/>
                    </a:ext>
                  </a:extLst>
                </p14:cNvPr>
                <p14:cNvContentPartPr/>
                <p14:nvPr/>
              </p14:nvContentPartPr>
              <p14:xfrm>
                <a:off x="6205916" y="3750145"/>
                <a:ext cx="104400" cy="131400"/>
              </p14:xfrm>
            </p:contentPart>
          </mc:Choice>
          <mc:Fallback>
            <p:pic>
              <p:nvPicPr>
                <p:cNvPr id="563" name="Ink 562">
                  <a:extLst>
                    <a:ext uri="{FF2B5EF4-FFF2-40B4-BE49-F238E27FC236}">
                      <a16:creationId xmlns:a16="http://schemas.microsoft.com/office/drawing/2014/main" id="{A2D11E33-EBB7-4956-9789-787B54D496E0}"/>
                    </a:ext>
                  </a:extLst>
                </p:cNvPr>
                <p:cNvPicPr/>
                <p:nvPr/>
              </p:nvPicPr>
              <p:blipFill>
                <a:blip r:embed="rId191"/>
                <a:stretch>
                  <a:fillRect/>
                </a:stretch>
              </p:blipFill>
              <p:spPr>
                <a:xfrm>
                  <a:off x="6187916" y="3732505"/>
                  <a:ext cx="140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564" name="Ink 563">
                  <a:extLst>
                    <a:ext uri="{FF2B5EF4-FFF2-40B4-BE49-F238E27FC236}">
                      <a16:creationId xmlns:a16="http://schemas.microsoft.com/office/drawing/2014/main" id="{88DDC056-31D0-4DAE-8845-BD8F105BEBBB}"/>
                    </a:ext>
                  </a:extLst>
                </p14:cNvPr>
                <p14:cNvContentPartPr/>
                <p14:nvPr/>
              </p14:nvContentPartPr>
              <p14:xfrm>
                <a:off x="6195836" y="3762745"/>
                <a:ext cx="148320" cy="30240"/>
              </p14:xfrm>
            </p:contentPart>
          </mc:Choice>
          <mc:Fallback>
            <p:pic>
              <p:nvPicPr>
                <p:cNvPr id="564" name="Ink 563">
                  <a:extLst>
                    <a:ext uri="{FF2B5EF4-FFF2-40B4-BE49-F238E27FC236}">
                      <a16:creationId xmlns:a16="http://schemas.microsoft.com/office/drawing/2014/main" id="{88DDC056-31D0-4DAE-8845-BD8F105BEBBB}"/>
                    </a:ext>
                  </a:extLst>
                </p:cNvPr>
                <p:cNvPicPr/>
                <p:nvPr/>
              </p:nvPicPr>
              <p:blipFill>
                <a:blip r:embed="rId193"/>
                <a:stretch>
                  <a:fillRect/>
                </a:stretch>
              </p:blipFill>
              <p:spPr>
                <a:xfrm>
                  <a:off x="6178196" y="3744745"/>
                  <a:ext cx="183960" cy="65880"/>
                </a:xfrm>
                <a:prstGeom prst="rect">
                  <a:avLst/>
                </a:prstGeom>
              </p:spPr>
            </p:pic>
          </mc:Fallback>
        </mc:AlternateContent>
      </p:grpSp>
      <p:grpSp>
        <p:nvGrpSpPr>
          <p:cNvPr id="581" name="Group 580">
            <a:extLst>
              <a:ext uri="{FF2B5EF4-FFF2-40B4-BE49-F238E27FC236}">
                <a16:creationId xmlns:a16="http://schemas.microsoft.com/office/drawing/2014/main" id="{61FAD6CB-10AD-4FDD-BADE-060CBA97170F}"/>
              </a:ext>
            </a:extLst>
          </p:cNvPr>
          <p:cNvGrpSpPr/>
          <p:nvPr/>
        </p:nvGrpSpPr>
        <p:grpSpPr>
          <a:xfrm>
            <a:off x="6741956" y="3695785"/>
            <a:ext cx="1738800" cy="634680"/>
            <a:chOff x="6741956" y="3695785"/>
            <a:chExt cx="1738800" cy="634680"/>
          </a:xfrm>
        </p:grpSpPr>
        <mc:AlternateContent xmlns:mc="http://schemas.openxmlformats.org/markup-compatibility/2006">
          <mc:Choice xmlns:p14="http://schemas.microsoft.com/office/powerpoint/2010/main" Requires="p14">
            <p:contentPart p14:bwMode="auto" r:id="rId194">
              <p14:nvContentPartPr>
                <p14:cNvPr id="565" name="Ink 564">
                  <a:extLst>
                    <a:ext uri="{FF2B5EF4-FFF2-40B4-BE49-F238E27FC236}">
                      <a16:creationId xmlns:a16="http://schemas.microsoft.com/office/drawing/2014/main" id="{86385620-2BAF-4DFA-8795-0778F3585906}"/>
                    </a:ext>
                  </a:extLst>
                </p14:cNvPr>
                <p14:cNvContentPartPr/>
                <p14:nvPr/>
              </p14:nvContentPartPr>
              <p14:xfrm>
                <a:off x="6754916" y="3908905"/>
                <a:ext cx="89640" cy="16560"/>
              </p14:xfrm>
            </p:contentPart>
          </mc:Choice>
          <mc:Fallback>
            <p:pic>
              <p:nvPicPr>
                <p:cNvPr id="565" name="Ink 564">
                  <a:extLst>
                    <a:ext uri="{FF2B5EF4-FFF2-40B4-BE49-F238E27FC236}">
                      <a16:creationId xmlns:a16="http://schemas.microsoft.com/office/drawing/2014/main" id="{86385620-2BAF-4DFA-8795-0778F3585906}"/>
                    </a:ext>
                  </a:extLst>
                </p:cNvPr>
                <p:cNvPicPr/>
                <p:nvPr/>
              </p:nvPicPr>
              <p:blipFill>
                <a:blip r:embed="rId195"/>
                <a:stretch>
                  <a:fillRect/>
                </a:stretch>
              </p:blipFill>
              <p:spPr>
                <a:xfrm>
                  <a:off x="6737276" y="3890905"/>
                  <a:ext cx="1252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566" name="Ink 565">
                  <a:extLst>
                    <a:ext uri="{FF2B5EF4-FFF2-40B4-BE49-F238E27FC236}">
                      <a16:creationId xmlns:a16="http://schemas.microsoft.com/office/drawing/2014/main" id="{246C33B5-5E94-4E22-A8DC-36AA7E99947F}"/>
                    </a:ext>
                  </a:extLst>
                </p14:cNvPr>
                <p14:cNvContentPartPr/>
                <p14:nvPr/>
              </p14:nvContentPartPr>
              <p14:xfrm>
                <a:off x="6741956" y="4031305"/>
                <a:ext cx="91080" cy="19440"/>
              </p14:xfrm>
            </p:contentPart>
          </mc:Choice>
          <mc:Fallback>
            <p:pic>
              <p:nvPicPr>
                <p:cNvPr id="566" name="Ink 565">
                  <a:extLst>
                    <a:ext uri="{FF2B5EF4-FFF2-40B4-BE49-F238E27FC236}">
                      <a16:creationId xmlns:a16="http://schemas.microsoft.com/office/drawing/2014/main" id="{246C33B5-5E94-4E22-A8DC-36AA7E99947F}"/>
                    </a:ext>
                  </a:extLst>
                </p:cNvPr>
                <p:cNvPicPr/>
                <p:nvPr/>
              </p:nvPicPr>
              <p:blipFill>
                <a:blip r:embed="rId197"/>
                <a:stretch>
                  <a:fillRect/>
                </a:stretch>
              </p:blipFill>
              <p:spPr>
                <a:xfrm>
                  <a:off x="6724316" y="4013665"/>
                  <a:ext cx="1267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568" name="Ink 567">
                  <a:extLst>
                    <a:ext uri="{FF2B5EF4-FFF2-40B4-BE49-F238E27FC236}">
                      <a16:creationId xmlns:a16="http://schemas.microsoft.com/office/drawing/2014/main" id="{9295C815-9009-4434-B3A6-30594E2BF8FD}"/>
                    </a:ext>
                  </a:extLst>
                </p14:cNvPr>
                <p14:cNvContentPartPr/>
                <p14:nvPr/>
              </p14:nvContentPartPr>
              <p14:xfrm>
                <a:off x="7099436" y="3849865"/>
                <a:ext cx="79920" cy="232560"/>
              </p14:xfrm>
            </p:contentPart>
          </mc:Choice>
          <mc:Fallback>
            <p:pic>
              <p:nvPicPr>
                <p:cNvPr id="568" name="Ink 567">
                  <a:extLst>
                    <a:ext uri="{FF2B5EF4-FFF2-40B4-BE49-F238E27FC236}">
                      <a16:creationId xmlns:a16="http://schemas.microsoft.com/office/drawing/2014/main" id="{9295C815-9009-4434-B3A6-30594E2BF8FD}"/>
                    </a:ext>
                  </a:extLst>
                </p:cNvPr>
                <p:cNvPicPr/>
                <p:nvPr/>
              </p:nvPicPr>
              <p:blipFill>
                <a:blip r:embed="rId199"/>
                <a:stretch>
                  <a:fillRect/>
                </a:stretch>
              </p:blipFill>
              <p:spPr>
                <a:xfrm>
                  <a:off x="7081796" y="3832225"/>
                  <a:ext cx="1155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569" name="Ink 568">
                  <a:extLst>
                    <a:ext uri="{FF2B5EF4-FFF2-40B4-BE49-F238E27FC236}">
                      <a16:creationId xmlns:a16="http://schemas.microsoft.com/office/drawing/2014/main" id="{E6E610AF-3198-4A96-8ADE-EDEA17CFB9E9}"/>
                    </a:ext>
                  </a:extLst>
                </p14:cNvPr>
                <p14:cNvContentPartPr/>
                <p14:nvPr/>
              </p14:nvContentPartPr>
              <p14:xfrm>
                <a:off x="7213196" y="3844825"/>
                <a:ext cx="254520" cy="250920"/>
              </p14:xfrm>
            </p:contentPart>
          </mc:Choice>
          <mc:Fallback>
            <p:pic>
              <p:nvPicPr>
                <p:cNvPr id="569" name="Ink 568">
                  <a:extLst>
                    <a:ext uri="{FF2B5EF4-FFF2-40B4-BE49-F238E27FC236}">
                      <a16:creationId xmlns:a16="http://schemas.microsoft.com/office/drawing/2014/main" id="{E6E610AF-3198-4A96-8ADE-EDEA17CFB9E9}"/>
                    </a:ext>
                  </a:extLst>
                </p:cNvPr>
                <p:cNvPicPr/>
                <p:nvPr/>
              </p:nvPicPr>
              <p:blipFill>
                <a:blip r:embed="rId201"/>
                <a:stretch>
                  <a:fillRect/>
                </a:stretch>
              </p:blipFill>
              <p:spPr>
                <a:xfrm>
                  <a:off x="7195196" y="3826825"/>
                  <a:ext cx="29016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570" name="Ink 569">
                  <a:extLst>
                    <a:ext uri="{FF2B5EF4-FFF2-40B4-BE49-F238E27FC236}">
                      <a16:creationId xmlns:a16="http://schemas.microsoft.com/office/drawing/2014/main" id="{CC5B4F82-C07E-45E9-81A6-ED9BFFD822C1}"/>
                    </a:ext>
                  </a:extLst>
                </p14:cNvPr>
                <p14:cNvContentPartPr/>
                <p14:nvPr/>
              </p14:nvContentPartPr>
              <p14:xfrm>
                <a:off x="7466276" y="4067305"/>
                <a:ext cx="35640" cy="40680"/>
              </p14:xfrm>
            </p:contentPart>
          </mc:Choice>
          <mc:Fallback>
            <p:pic>
              <p:nvPicPr>
                <p:cNvPr id="570" name="Ink 569">
                  <a:extLst>
                    <a:ext uri="{FF2B5EF4-FFF2-40B4-BE49-F238E27FC236}">
                      <a16:creationId xmlns:a16="http://schemas.microsoft.com/office/drawing/2014/main" id="{CC5B4F82-C07E-45E9-81A6-ED9BFFD822C1}"/>
                    </a:ext>
                  </a:extLst>
                </p:cNvPr>
                <p:cNvPicPr/>
                <p:nvPr/>
              </p:nvPicPr>
              <p:blipFill>
                <a:blip r:embed="rId203"/>
                <a:stretch>
                  <a:fillRect/>
                </a:stretch>
              </p:blipFill>
              <p:spPr>
                <a:xfrm>
                  <a:off x="7448276" y="4049305"/>
                  <a:ext cx="712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571" name="Ink 570">
                  <a:extLst>
                    <a:ext uri="{FF2B5EF4-FFF2-40B4-BE49-F238E27FC236}">
                      <a16:creationId xmlns:a16="http://schemas.microsoft.com/office/drawing/2014/main" id="{90E9770E-81FC-4B5B-8D2D-FA2AE1964872}"/>
                    </a:ext>
                  </a:extLst>
                </p14:cNvPr>
                <p14:cNvContentPartPr/>
                <p14:nvPr/>
              </p14:nvContentPartPr>
              <p14:xfrm>
                <a:off x="7661036" y="3871105"/>
                <a:ext cx="127440" cy="216000"/>
              </p14:xfrm>
            </p:contentPart>
          </mc:Choice>
          <mc:Fallback>
            <p:pic>
              <p:nvPicPr>
                <p:cNvPr id="571" name="Ink 570">
                  <a:extLst>
                    <a:ext uri="{FF2B5EF4-FFF2-40B4-BE49-F238E27FC236}">
                      <a16:creationId xmlns:a16="http://schemas.microsoft.com/office/drawing/2014/main" id="{90E9770E-81FC-4B5B-8D2D-FA2AE1964872}"/>
                    </a:ext>
                  </a:extLst>
                </p:cNvPr>
                <p:cNvPicPr/>
                <p:nvPr/>
              </p:nvPicPr>
              <p:blipFill>
                <a:blip r:embed="rId205"/>
                <a:stretch>
                  <a:fillRect/>
                </a:stretch>
              </p:blipFill>
              <p:spPr>
                <a:xfrm>
                  <a:off x="7643396" y="3853465"/>
                  <a:ext cx="1630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573" name="Ink 572">
                  <a:extLst>
                    <a:ext uri="{FF2B5EF4-FFF2-40B4-BE49-F238E27FC236}">
                      <a16:creationId xmlns:a16="http://schemas.microsoft.com/office/drawing/2014/main" id="{5EBDCCD9-8C30-47F2-B6F9-74A20F089007}"/>
                    </a:ext>
                  </a:extLst>
                </p14:cNvPr>
                <p14:cNvContentPartPr/>
                <p14:nvPr/>
              </p14:nvContentPartPr>
              <p14:xfrm>
                <a:off x="7499396" y="4093945"/>
                <a:ext cx="11520" cy="11520"/>
              </p14:xfrm>
            </p:contentPart>
          </mc:Choice>
          <mc:Fallback>
            <p:pic>
              <p:nvPicPr>
                <p:cNvPr id="573" name="Ink 572">
                  <a:extLst>
                    <a:ext uri="{FF2B5EF4-FFF2-40B4-BE49-F238E27FC236}">
                      <a16:creationId xmlns:a16="http://schemas.microsoft.com/office/drawing/2014/main" id="{5EBDCCD9-8C30-47F2-B6F9-74A20F089007}"/>
                    </a:ext>
                  </a:extLst>
                </p:cNvPr>
                <p:cNvPicPr/>
                <p:nvPr/>
              </p:nvPicPr>
              <p:blipFill>
                <a:blip r:embed="rId207"/>
                <a:stretch>
                  <a:fillRect/>
                </a:stretch>
              </p:blipFill>
              <p:spPr>
                <a:xfrm>
                  <a:off x="7481756" y="4076305"/>
                  <a:ext cx="471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575" name="Ink 574">
                  <a:extLst>
                    <a:ext uri="{FF2B5EF4-FFF2-40B4-BE49-F238E27FC236}">
                      <a16:creationId xmlns:a16="http://schemas.microsoft.com/office/drawing/2014/main" id="{E0F52B33-B1E8-4F47-A9E0-E338BD082393}"/>
                    </a:ext>
                  </a:extLst>
                </p14:cNvPr>
                <p14:cNvContentPartPr/>
                <p14:nvPr/>
              </p14:nvContentPartPr>
              <p14:xfrm>
                <a:off x="7956956" y="3926185"/>
                <a:ext cx="152280" cy="162000"/>
              </p14:xfrm>
            </p:contentPart>
          </mc:Choice>
          <mc:Fallback>
            <p:pic>
              <p:nvPicPr>
                <p:cNvPr id="575" name="Ink 574">
                  <a:extLst>
                    <a:ext uri="{FF2B5EF4-FFF2-40B4-BE49-F238E27FC236}">
                      <a16:creationId xmlns:a16="http://schemas.microsoft.com/office/drawing/2014/main" id="{E0F52B33-B1E8-4F47-A9E0-E338BD082393}"/>
                    </a:ext>
                  </a:extLst>
                </p:cNvPr>
                <p:cNvPicPr/>
                <p:nvPr/>
              </p:nvPicPr>
              <p:blipFill>
                <a:blip r:embed="rId209"/>
                <a:stretch>
                  <a:fillRect/>
                </a:stretch>
              </p:blipFill>
              <p:spPr>
                <a:xfrm>
                  <a:off x="7938956" y="3908545"/>
                  <a:ext cx="187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576" name="Ink 575">
                  <a:extLst>
                    <a:ext uri="{FF2B5EF4-FFF2-40B4-BE49-F238E27FC236}">
                      <a16:creationId xmlns:a16="http://schemas.microsoft.com/office/drawing/2014/main" id="{DB249C7D-6317-4F1B-B7B5-9C23DB3D2F4D}"/>
                    </a:ext>
                  </a:extLst>
                </p14:cNvPr>
                <p14:cNvContentPartPr/>
                <p14:nvPr/>
              </p14:nvContentPartPr>
              <p14:xfrm>
                <a:off x="8140916" y="3867145"/>
                <a:ext cx="115920" cy="216000"/>
              </p14:xfrm>
            </p:contentPart>
          </mc:Choice>
          <mc:Fallback>
            <p:pic>
              <p:nvPicPr>
                <p:cNvPr id="576" name="Ink 575">
                  <a:extLst>
                    <a:ext uri="{FF2B5EF4-FFF2-40B4-BE49-F238E27FC236}">
                      <a16:creationId xmlns:a16="http://schemas.microsoft.com/office/drawing/2014/main" id="{DB249C7D-6317-4F1B-B7B5-9C23DB3D2F4D}"/>
                    </a:ext>
                  </a:extLst>
                </p:cNvPr>
                <p:cNvPicPr/>
                <p:nvPr/>
              </p:nvPicPr>
              <p:blipFill>
                <a:blip r:embed="rId211"/>
                <a:stretch>
                  <a:fillRect/>
                </a:stretch>
              </p:blipFill>
              <p:spPr>
                <a:xfrm>
                  <a:off x="8122916" y="3849145"/>
                  <a:ext cx="151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577" name="Ink 576">
                  <a:extLst>
                    <a:ext uri="{FF2B5EF4-FFF2-40B4-BE49-F238E27FC236}">
                      <a16:creationId xmlns:a16="http://schemas.microsoft.com/office/drawing/2014/main" id="{5FF9ACED-49AF-43E4-8792-CA0D2F6D3C08}"/>
                    </a:ext>
                  </a:extLst>
                </p14:cNvPr>
                <p14:cNvContentPartPr/>
                <p14:nvPr/>
              </p14:nvContentPartPr>
              <p14:xfrm>
                <a:off x="8131556" y="3886585"/>
                <a:ext cx="173520" cy="25920"/>
              </p14:xfrm>
            </p:contentPart>
          </mc:Choice>
          <mc:Fallback>
            <p:pic>
              <p:nvPicPr>
                <p:cNvPr id="577" name="Ink 576">
                  <a:extLst>
                    <a:ext uri="{FF2B5EF4-FFF2-40B4-BE49-F238E27FC236}">
                      <a16:creationId xmlns:a16="http://schemas.microsoft.com/office/drawing/2014/main" id="{5FF9ACED-49AF-43E4-8792-CA0D2F6D3C08}"/>
                    </a:ext>
                  </a:extLst>
                </p:cNvPr>
                <p:cNvPicPr/>
                <p:nvPr/>
              </p:nvPicPr>
              <p:blipFill>
                <a:blip r:embed="rId213"/>
                <a:stretch>
                  <a:fillRect/>
                </a:stretch>
              </p:blipFill>
              <p:spPr>
                <a:xfrm>
                  <a:off x="8113916" y="3868585"/>
                  <a:ext cx="209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579" name="Ink 578">
                  <a:extLst>
                    <a:ext uri="{FF2B5EF4-FFF2-40B4-BE49-F238E27FC236}">
                      <a16:creationId xmlns:a16="http://schemas.microsoft.com/office/drawing/2014/main" id="{3BCA6572-1A8A-4990-8CE1-B73905622756}"/>
                    </a:ext>
                  </a:extLst>
                </p14:cNvPr>
                <p14:cNvContentPartPr/>
                <p14:nvPr/>
              </p14:nvContentPartPr>
              <p14:xfrm>
                <a:off x="6927356" y="3974785"/>
                <a:ext cx="108720" cy="23760"/>
              </p14:xfrm>
            </p:contentPart>
          </mc:Choice>
          <mc:Fallback>
            <p:pic>
              <p:nvPicPr>
                <p:cNvPr id="579" name="Ink 578">
                  <a:extLst>
                    <a:ext uri="{FF2B5EF4-FFF2-40B4-BE49-F238E27FC236}">
                      <a16:creationId xmlns:a16="http://schemas.microsoft.com/office/drawing/2014/main" id="{3BCA6572-1A8A-4990-8CE1-B73905622756}"/>
                    </a:ext>
                  </a:extLst>
                </p:cNvPr>
                <p:cNvPicPr/>
                <p:nvPr/>
              </p:nvPicPr>
              <p:blipFill>
                <a:blip r:embed="rId215"/>
                <a:stretch>
                  <a:fillRect/>
                </a:stretch>
              </p:blipFill>
              <p:spPr>
                <a:xfrm>
                  <a:off x="6909356" y="3956785"/>
                  <a:ext cx="144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80" name="Ink 579">
                  <a:extLst>
                    <a:ext uri="{FF2B5EF4-FFF2-40B4-BE49-F238E27FC236}">
                      <a16:creationId xmlns:a16="http://schemas.microsoft.com/office/drawing/2014/main" id="{59E477DF-B211-49EE-A729-442BA385834B}"/>
                    </a:ext>
                  </a:extLst>
                </p14:cNvPr>
                <p14:cNvContentPartPr/>
                <p14:nvPr/>
              </p14:nvContentPartPr>
              <p14:xfrm>
                <a:off x="6840236" y="3695785"/>
                <a:ext cx="1640520" cy="634680"/>
              </p14:xfrm>
            </p:contentPart>
          </mc:Choice>
          <mc:Fallback>
            <p:pic>
              <p:nvPicPr>
                <p:cNvPr id="580" name="Ink 579">
                  <a:extLst>
                    <a:ext uri="{FF2B5EF4-FFF2-40B4-BE49-F238E27FC236}">
                      <a16:creationId xmlns:a16="http://schemas.microsoft.com/office/drawing/2014/main" id="{59E477DF-B211-49EE-A729-442BA385834B}"/>
                    </a:ext>
                  </a:extLst>
                </p:cNvPr>
                <p:cNvPicPr/>
                <p:nvPr/>
              </p:nvPicPr>
              <p:blipFill>
                <a:blip r:embed="rId217"/>
                <a:stretch>
                  <a:fillRect/>
                </a:stretch>
              </p:blipFill>
              <p:spPr>
                <a:xfrm>
                  <a:off x="6822596" y="3678145"/>
                  <a:ext cx="1676160" cy="670320"/>
                </a:xfrm>
                <a:prstGeom prst="rect">
                  <a:avLst/>
                </a:prstGeom>
              </p:spPr>
            </p:pic>
          </mc:Fallback>
        </mc:AlternateContent>
      </p:grpSp>
      <p:grpSp>
        <p:nvGrpSpPr>
          <p:cNvPr id="601" name="Group 600">
            <a:extLst>
              <a:ext uri="{FF2B5EF4-FFF2-40B4-BE49-F238E27FC236}">
                <a16:creationId xmlns:a16="http://schemas.microsoft.com/office/drawing/2014/main" id="{99B35F18-07D5-4102-AF02-FB9E1E1E816E}"/>
              </a:ext>
            </a:extLst>
          </p:cNvPr>
          <p:cNvGrpSpPr/>
          <p:nvPr/>
        </p:nvGrpSpPr>
        <p:grpSpPr>
          <a:xfrm>
            <a:off x="817796" y="5546185"/>
            <a:ext cx="2439000" cy="401040"/>
            <a:chOff x="817796" y="5546185"/>
            <a:chExt cx="2439000" cy="401040"/>
          </a:xfrm>
        </p:grpSpPr>
        <mc:AlternateContent xmlns:mc="http://schemas.openxmlformats.org/markup-compatibility/2006">
          <mc:Choice xmlns:p14="http://schemas.microsoft.com/office/powerpoint/2010/main" Requires="p14">
            <p:contentPart p14:bwMode="auto" r:id="rId218">
              <p14:nvContentPartPr>
                <p14:cNvPr id="582" name="Ink 581">
                  <a:extLst>
                    <a:ext uri="{FF2B5EF4-FFF2-40B4-BE49-F238E27FC236}">
                      <a16:creationId xmlns:a16="http://schemas.microsoft.com/office/drawing/2014/main" id="{AE941190-4CB3-4403-BC19-4574D7125B4C}"/>
                    </a:ext>
                  </a:extLst>
                </p14:cNvPr>
                <p14:cNvContentPartPr/>
                <p14:nvPr/>
              </p14:nvContentPartPr>
              <p14:xfrm>
                <a:off x="829676" y="5546185"/>
                <a:ext cx="194400" cy="253800"/>
              </p14:xfrm>
            </p:contentPart>
          </mc:Choice>
          <mc:Fallback>
            <p:pic>
              <p:nvPicPr>
                <p:cNvPr id="582" name="Ink 581">
                  <a:extLst>
                    <a:ext uri="{FF2B5EF4-FFF2-40B4-BE49-F238E27FC236}">
                      <a16:creationId xmlns:a16="http://schemas.microsoft.com/office/drawing/2014/main" id="{AE941190-4CB3-4403-BC19-4574D7125B4C}"/>
                    </a:ext>
                  </a:extLst>
                </p:cNvPr>
                <p:cNvPicPr/>
                <p:nvPr/>
              </p:nvPicPr>
              <p:blipFill>
                <a:blip r:embed="rId219"/>
                <a:stretch>
                  <a:fillRect/>
                </a:stretch>
              </p:blipFill>
              <p:spPr>
                <a:xfrm>
                  <a:off x="812036" y="5528185"/>
                  <a:ext cx="2300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83" name="Ink 582">
                  <a:extLst>
                    <a:ext uri="{FF2B5EF4-FFF2-40B4-BE49-F238E27FC236}">
                      <a16:creationId xmlns:a16="http://schemas.microsoft.com/office/drawing/2014/main" id="{7A6F9F4B-A21A-494A-A9F9-818929D0D9B3}"/>
                    </a:ext>
                  </a:extLst>
                </p14:cNvPr>
                <p14:cNvContentPartPr/>
                <p14:nvPr/>
              </p14:nvContentPartPr>
              <p14:xfrm>
                <a:off x="1034876" y="5740585"/>
                <a:ext cx="40320" cy="50760"/>
              </p14:xfrm>
            </p:contentPart>
          </mc:Choice>
          <mc:Fallback>
            <p:pic>
              <p:nvPicPr>
                <p:cNvPr id="583" name="Ink 582">
                  <a:extLst>
                    <a:ext uri="{FF2B5EF4-FFF2-40B4-BE49-F238E27FC236}">
                      <a16:creationId xmlns:a16="http://schemas.microsoft.com/office/drawing/2014/main" id="{7A6F9F4B-A21A-494A-A9F9-818929D0D9B3}"/>
                    </a:ext>
                  </a:extLst>
                </p:cNvPr>
                <p:cNvPicPr/>
                <p:nvPr/>
              </p:nvPicPr>
              <p:blipFill>
                <a:blip r:embed="rId221"/>
                <a:stretch>
                  <a:fillRect/>
                </a:stretch>
              </p:blipFill>
              <p:spPr>
                <a:xfrm>
                  <a:off x="1017236" y="5722585"/>
                  <a:ext cx="75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84" name="Ink 583">
                  <a:extLst>
                    <a:ext uri="{FF2B5EF4-FFF2-40B4-BE49-F238E27FC236}">
                      <a16:creationId xmlns:a16="http://schemas.microsoft.com/office/drawing/2014/main" id="{AAD47191-2EB8-4152-A1BE-519B3A356BD2}"/>
                    </a:ext>
                  </a:extLst>
                </p14:cNvPr>
                <p14:cNvContentPartPr/>
                <p14:nvPr/>
              </p14:nvContentPartPr>
              <p14:xfrm>
                <a:off x="1112636" y="5632585"/>
                <a:ext cx="138600" cy="92160"/>
              </p14:xfrm>
            </p:contentPart>
          </mc:Choice>
          <mc:Fallback>
            <p:pic>
              <p:nvPicPr>
                <p:cNvPr id="584" name="Ink 583">
                  <a:extLst>
                    <a:ext uri="{FF2B5EF4-FFF2-40B4-BE49-F238E27FC236}">
                      <a16:creationId xmlns:a16="http://schemas.microsoft.com/office/drawing/2014/main" id="{AAD47191-2EB8-4152-A1BE-519B3A356BD2}"/>
                    </a:ext>
                  </a:extLst>
                </p:cNvPr>
                <p:cNvPicPr/>
                <p:nvPr/>
              </p:nvPicPr>
              <p:blipFill>
                <a:blip r:embed="rId223"/>
                <a:stretch>
                  <a:fillRect/>
                </a:stretch>
              </p:blipFill>
              <p:spPr>
                <a:xfrm>
                  <a:off x="1094636" y="5614585"/>
                  <a:ext cx="174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85" name="Ink 584">
                  <a:extLst>
                    <a:ext uri="{FF2B5EF4-FFF2-40B4-BE49-F238E27FC236}">
                      <a16:creationId xmlns:a16="http://schemas.microsoft.com/office/drawing/2014/main" id="{7DCB0ACD-0015-4BC8-A01A-D5D60E6EE816}"/>
                    </a:ext>
                  </a:extLst>
                </p14:cNvPr>
                <p14:cNvContentPartPr/>
                <p14:nvPr/>
              </p14:nvContentPartPr>
              <p14:xfrm>
                <a:off x="1296956" y="5607385"/>
                <a:ext cx="76320" cy="122760"/>
              </p14:xfrm>
            </p:contentPart>
          </mc:Choice>
          <mc:Fallback>
            <p:pic>
              <p:nvPicPr>
                <p:cNvPr id="585" name="Ink 584">
                  <a:extLst>
                    <a:ext uri="{FF2B5EF4-FFF2-40B4-BE49-F238E27FC236}">
                      <a16:creationId xmlns:a16="http://schemas.microsoft.com/office/drawing/2014/main" id="{7DCB0ACD-0015-4BC8-A01A-D5D60E6EE816}"/>
                    </a:ext>
                  </a:extLst>
                </p:cNvPr>
                <p:cNvPicPr/>
                <p:nvPr/>
              </p:nvPicPr>
              <p:blipFill>
                <a:blip r:embed="rId225"/>
                <a:stretch>
                  <a:fillRect/>
                </a:stretch>
              </p:blipFill>
              <p:spPr>
                <a:xfrm>
                  <a:off x="1278956" y="5589745"/>
                  <a:ext cx="1119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86" name="Ink 585">
                  <a:extLst>
                    <a:ext uri="{FF2B5EF4-FFF2-40B4-BE49-F238E27FC236}">
                      <a16:creationId xmlns:a16="http://schemas.microsoft.com/office/drawing/2014/main" id="{7D3CFBA9-8E12-4D0D-9523-250762347973}"/>
                    </a:ext>
                  </a:extLst>
                </p14:cNvPr>
                <p14:cNvContentPartPr/>
                <p14:nvPr/>
              </p14:nvContentPartPr>
              <p14:xfrm>
                <a:off x="1293716" y="5574265"/>
                <a:ext cx="130680" cy="43560"/>
              </p14:xfrm>
            </p:contentPart>
          </mc:Choice>
          <mc:Fallback>
            <p:pic>
              <p:nvPicPr>
                <p:cNvPr id="586" name="Ink 585">
                  <a:extLst>
                    <a:ext uri="{FF2B5EF4-FFF2-40B4-BE49-F238E27FC236}">
                      <a16:creationId xmlns:a16="http://schemas.microsoft.com/office/drawing/2014/main" id="{7D3CFBA9-8E12-4D0D-9523-250762347973}"/>
                    </a:ext>
                  </a:extLst>
                </p:cNvPr>
                <p:cNvPicPr/>
                <p:nvPr/>
              </p:nvPicPr>
              <p:blipFill>
                <a:blip r:embed="rId227"/>
                <a:stretch>
                  <a:fillRect/>
                </a:stretch>
              </p:blipFill>
              <p:spPr>
                <a:xfrm>
                  <a:off x="1276076" y="5556265"/>
                  <a:ext cx="1663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87" name="Ink 586">
                  <a:extLst>
                    <a:ext uri="{FF2B5EF4-FFF2-40B4-BE49-F238E27FC236}">
                      <a16:creationId xmlns:a16="http://schemas.microsoft.com/office/drawing/2014/main" id="{7F0AE176-CDED-4CD8-8CCB-D970D1CCC9B5}"/>
                    </a:ext>
                  </a:extLst>
                </p14:cNvPr>
                <p14:cNvContentPartPr/>
                <p14:nvPr/>
              </p14:nvContentPartPr>
              <p14:xfrm>
                <a:off x="1516196" y="5680465"/>
                <a:ext cx="150480" cy="86400"/>
              </p14:xfrm>
            </p:contentPart>
          </mc:Choice>
          <mc:Fallback>
            <p:pic>
              <p:nvPicPr>
                <p:cNvPr id="587" name="Ink 586">
                  <a:extLst>
                    <a:ext uri="{FF2B5EF4-FFF2-40B4-BE49-F238E27FC236}">
                      <a16:creationId xmlns:a16="http://schemas.microsoft.com/office/drawing/2014/main" id="{7F0AE176-CDED-4CD8-8CCB-D970D1CCC9B5}"/>
                    </a:ext>
                  </a:extLst>
                </p:cNvPr>
                <p:cNvPicPr/>
                <p:nvPr/>
              </p:nvPicPr>
              <p:blipFill>
                <a:blip r:embed="rId229"/>
                <a:stretch>
                  <a:fillRect/>
                </a:stretch>
              </p:blipFill>
              <p:spPr>
                <a:xfrm>
                  <a:off x="1498556" y="5662465"/>
                  <a:ext cx="186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88" name="Ink 587">
                  <a:extLst>
                    <a:ext uri="{FF2B5EF4-FFF2-40B4-BE49-F238E27FC236}">
                      <a16:creationId xmlns:a16="http://schemas.microsoft.com/office/drawing/2014/main" id="{19805389-F31B-46B0-B637-0314A89F40B8}"/>
                    </a:ext>
                  </a:extLst>
                </p14:cNvPr>
                <p14:cNvContentPartPr/>
                <p14:nvPr/>
              </p14:nvContentPartPr>
              <p14:xfrm>
                <a:off x="1687196" y="5683705"/>
                <a:ext cx="140760" cy="73080"/>
              </p14:xfrm>
            </p:contentPart>
          </mc:Choice>
          <mc:Fallback>
            <p:pic>
              <p:nvPicPr>
                <p:cNvPr id="588" name="Ink 587">
                  <a:extLst>
                    <a:ext uri="{FF2B5EF4-FFF2-40B4-BE49-F238E27FC236}">
                      <a16:creationId xmlns:a16="http://schemas.microsoft.com/office/drawing/2014/main" id="{19805389-F31B-46B0-B637-0314A89F40B8}"/>
                    </a:ext>
                  </a:extLst>
                </p:cNvPr>
                <p:cNvPicPr/>
                <p:nvPr/>
              </p:nvPicPr>
              <p:blipFill>
                <a:blip r:embed="rId231"/>
                <a:stretch>
                  <a:fillRect/>
                </a:stretch>
              </p:blipFill>
              <p:spPr>
                <a:xfrm>
                  <a:off x="1669556" y="5666065"/>
                  <a:ext cx="176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89" name="Ink 588">
                  <a:extLst>
                    <a:ext uri="{FF2B5EF4-FFF2-40B4-BE49-F238E27FC236}">
                      <a16:creationId xmlns:a16="http://schemas.microsoft.com/office/drawing/2014/main" id="{39DF1C5D-3AFF-47D5-9422-3DF8311C8FF0}"/>
                    </a:ext>
                  </a:extLst>
                </p14:cNvPr>
                <p14:cNvContentPartPr/>
                <p14:nvPr/>
              </p14:nvContentPartPr>
              <p14:xfrm>
                <a:off x="1891316" y="5578225"/>
                <a:ext cx="27720" cy="229320"/>
              </p14:xfrm>
            </p:contentPart>
          </mc:Choice>
          <mc:Fallback>
            <p:pic>
              <p:nvPicPr>
                <p:cNvPr id="589" name="Ink 588">
                  <a:extLst>
                    <a:ext uri="{FF2B5EF4-FFF2-40B4-BE49-F238E27FC236}">
                      <a16:creationId xmlns:a16="http://schemas.microsoft.com/office/drawing/2014/main" id="{39DF1C5D-3AFF-47D5-9422-3DF8311C8FF0}"/>
                    </a:ext>
                  </a:extLst>
                </p:cNvPr>
                <p:cNvPicPr/>
                <p:nvPr/>
              </p:nvPicPr>
              <p:blipFill>
                <a:blip r:embed="rId233"/>
                <a:stretch>
                  <a:fillRect/>
                </a:stretch>
              </p:blipFill>
              <p:spPr>
                <a:xfrm>
                  <a:off x="1873676" y="5560225"/>
                  <a:ext cx="633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91" name="Ink 590">
                  <a:extLst>
                    <a:ext uri="{FF2B5EF4-FFF2-40B4-BE49-F238E27FC236}">
                      <a16:creationId xmlns:a16="http://schemas.microsoft.com/office/drawing/2014/main" id="{FA272A13-5F13-4FD0-B53C-BCE2C9620CE7}"/>
                    </a:ext>
                  </a:extLst>
                </p14:cNvPr>
                <p14:cNvContentPartPr/>
                <p14:nvPr/>
              </p14:nvContentPartPr>
              <p14:xfrm>
                <a:off x="2082476" y="5578225"/>
                <a:ext cx="149400" cy="213480"/>
              </p14:xfrm>
            </p:contentPart>
          </mc:Choice>
          <mc:Fallback>
            <p:pic>
              <p:nvPicPr>
                <p:cNvPr id="591" name="Ink 590">
                  <a:extLst>
                    <a:ext uri="{FF2B5EF4-FFF2-40B4-BE49-F238E27FC236}">
                      <a16:creationId xmlns:a16="http://schemas.microsoft.com/office/drawing/2014/main" id="{FA272A13-5F13-4FD0-B53C-BCE2C9620CE7}"/>
                    </a:ext>
                  </a:extLst>
                </p:cNvPr>
                <p:cNvPicPr/>
                <p:nvPr/>
              </p:nvPicPr>
              <p:blipFill>
                <a:blip r:embed="rId235"/>
                <a:stretch>
                  <a:fillRect/>
                </a:stretch>
              </p:blipFill>
              <p:spPr>
                <a:xfrm>
                  <a:off x="2064836" y="5560585"/>
                  <a:ext cx="1850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92" name="Ink 591">
                  <a:extLst>
                    <a:ext uri="{FF2B5EF4-FFF2-40B4-BE49-F238E27FC236}">
                      <a16:creationId xmlns:a16="http://schemas.microsoft.com/office/drawing/2014/main" id="{F151ED76-7607-4441-B8AA-7AF922FA8BB8}"/>
                    </a:ext>
                  </a:extLst>
                </p14:cNvPr>
                <p14:cNvContentPartPr/>
                <p14:nvPr/>
              </p14:nvContentPartPr>
              <p14:xfrm>
                <a:off x="2335556" y="5673265"/>
                <a:ext cx="141480" cy="95400"/>
              </p14:xfrm>
            </p:contentPart>
          </mc:Choice>
          <mc:Fallback>
            <p:pic>
              <p:nvPicPr>
                <p:cNvPr id="592" name="Ink 591">
                  <a:extLst>
                    <a:ext uri="{FF2B5EF4-FFF2-40B4-BE49-F238E27FC236}">
                      <a16:creationId xmlns:a16="http://schemas.microsoft.com/office/drawing/2014/main" id="{F151ED76-7607-4441-B8AA-7AF922FA8BB8}"/>
                    </a:ext>
                  </a:extLst>
                </p:cNvPr>
                <p:cNvPicPr/>
                <p:nvPr/>
              </p:nvPicPr>
              <p:blipFill>
                <a:blip r:embed="rId237"/>
                <a:stretch>
                  <a:fillRect/>
                </a:stretch>
              </p:blipFill>
              <p:spPr>
                <a:xfrm>
                  <a:off x="2317556" y="5655625"/>
                  <a:ext cx="177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93" name="Ink 592">
                  <a:extLst>
                    <a:ext uri="{FF2B5EF4-FFF2-40B4-BE49-F238E27FC236}">
                      <a16:creationId xmlns:a16="http://schemas.microsoft.com/office/drawing/2014/main" id="{9B853B6A-35D0-41C5-9FAA-53F4F6F40A9B}"/>
                    </a:ext>
                  </a:extLst>
                </p14:cNvPr>
                <p14:cNvContentPartPr/>
                <p14:nvPr/>
              </p14:nvContentPartPr>
              <p14:xfrm>
                <a:off x="2537516" y="5589745"/>
                <a:ext cx="91080" cy="163080"/>
              </p14:xfrm>
            </p:contentPart>
          </mc:Choice>
          <mc:Fallback>
            <p:pic>
              <p:nvPicPr>
                <p:cNvPr id="593" name="Ink 592">
                  <a:extLst>
                    <a:ext uri="{FF2B5EF4-FFF2-40B4-BE49-F238E27FC236}">
                      <a16:creationId xmlns:a16="http://schemas.microsoft.com/office/drawing/2014/main" id="{9B853B6A-35D0-41C5-9FAA-53F4F6F40A9B}"/>
                    </a:ext>
                  </a:extLst>
                </p:cNvPr>
                <p:cNvPicPr/>
                <p:nvPr/>
              </p:nvPicPr>
              <p:blipFill>
                <a:blip r:embed="rId239"/>
                <a:stretch>
                  <a:fillRect/>
                </a:stretch>
              </p:blipFill>
              <p:spPr>
                <a:xfrm>
                  <a:off x="2519516" y="5572105"/>
                  <a:ext cx="1267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94" name="Ink 593">
                  <a:extLst>
                    <a:ext uri="{FF2B5EF4-FFF2-40B4-BE49-F238E27FC236}">
                      <a16:creationId xmlns:a16="http://schemas.microsoft.com/office/drawing/2014/main" id="{F6E219FE-CBCF-4ABD-B553-2CDEE03801AE}"/>
                    </a:ext>
                  </a:extLst>
                </p14:cNvPr>
                <p14:cNvContentPartPr/>
                <p14:nvPr/>
              </p14:nvContentPartPr>
              <p14:xfrm>
                <a:off x="2689796" y="5572465"/>
                <a:ext cx="154440" cy="182520"/>
              </p14:xfrm>
            </p:contentPart>
          </mc:Choice>
          <mc:Fallback>
            <p:pic>
              <p:nvPicPr>
                <p:cNvPr id="594" name="Ink 593">
                  <a:extLst>
                    <a:ext uri="{FF2B5EF4-FFF2-40B4-BE49-F238E27FC236}">
                      <a16:creationId xmlns:a16="http://schemas.microsoft.com/office/drawing/2014/main" id="{F6E219FE-CBCF-4ABD-B553-2CDEE03801AE}"/>
                    </a:ext>
                  </a:extLst>
                </p:cNvPr>
                <p:cNvPicPr/>
                <p:nvPr/>
              </p:nvPicPr>
              <p:blipFill>
                <a:blip r:embed="rId241"/>
                <a:stretch>
                  <a:fillRect/>
                </a:stretch>
              </p:blipFill>
              <p:spPr>
                <a:xfrm>
                  <a:off x="2672156" y="5554465"/>
                  <a:ext cx="1900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95" name="Ink 594">
                  <a:extLst>
                    <a:ext uri="{FF2B5EF4-FFF2-40B4-BE49-F238E27FC236}">
                      <a16:creationId xmlns:a16="http://schemas.microsoft.com/office/drawing/2014/main" id="{FBF9FD0A-AB07-463A-8555-FE55BE220819}"/>
                    </a:ext>
                  </a:extLst>
                </p14:cNvPr>
                <p14:cNvContentPartPr/>
                <p14:nvPr/>
              </p14:nvContentPartPr>
              <p14:xfrm>
                <a:off x="2909396" y="5688385"/>
                <a:ext cx="113400" cy="190800"/>
              </p14:xfrm>
            </p:contentPart>
          </mc:Choice>
          <mc:Fallback>
            <p:pic>
              <p:nvPicPr>
                <p:cNvPr id="595" name="Ink 594">
                  <a:extLst>
                    <a:ext uri="{FF2B5EF4-FFF2-40B4-BE49-F238E27FC236}">
                      <a16:creationId xmlns:a16="http://schemas.microsoft.com/office/drawing/2014/main" id="{FBF9FD0A-AB07-463A-8555-FE55BE220819}"/>
                    </a:ext>
                  </a:extLst>
                </p:cNvPr>
                <p:cNvPicPr/>
                <p:nvPr/>
              </p:nvPicPr>
              <p:blipFill>
                <a:blip r:embed="rId243"/>
                <a:stretch>
                  <a:fillRect/>
                </a:stretch>
              </p:blipFill>
              <p:spPr>
                <a:xfrm>
                  <a:off x="2891396" y="5670385"/>
                  <a:ext cx="149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97" name="Ink 596">
                  <a:extLst>
                    <a:ext uri="{FF2B5EF4-FFF2-40B4-BE49-F238E27FC236}">
                      <a16:creationId xmlns:a16="http://schemas.microsoft.com/office/drawing/2014/main" id="{B6B1F3A0-28DB-42D1-970A-8DC8F2CF958B}"/>
                    </a:ext>
                  </a:extLst>
                </p14:cNvPr>
                <p14:cNvContentPartPr/>
                <p14:nvPr/>
              </p14:nvContentPartPr>
              <p14:xfrm>
                <a:off x="817796" y="5875945"/>
                <a:ext cx="1893240" cy="71280"/>
              </p14:xfrm>
            </p:contentPart>
          </mc:Choice>
          <mc:Fallback>
            <p:pic>
              <p:nvPicPr>
                <p:cNvPr id="597" name="Ink 596">
                  <a:extLst>
                    <a:ext uri="{FF2B5EF4-FFF2-40B4-BE49-F238E27FC236}">
                      <a16:creationId xmlns:a16="http://schemas.microsoft.com/office/drawing/2014/main" id="{B6B1F3A0-28DB-42D1-970A-8DC8F2CF958B}"/>
                    </a:ext>
                  </a:extLst>
                </p:cNvPr>
                <p:cNvPicPr/>
                <p:nvPr/>
              </p:nvPicPr>
              <p:blipFill>
                <a:blip r:embed="rId245"/>
                <a:stretch>
                  <a:fillRect/>
                </a:stretch>
              </p:blipFill>
              <p:spPr>
                <a:xfrm>
                  <a:off x="800156" y="5857945"/>
                  <a:ext cx="1928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98" name="Ink 597">
                  <a:extLst>
                    <a:ext uri="{FF2B5EF4-FFF2-40B4-BE49-F238E27FC236}">
                      <a16:creationId xmlns:a16="http://schemas.microsoft.com/office/drawing/2014/main" id="{E0C173D9-3FD5-4332-975F-C00D14DB963B}"/>
                    </a:ext>
                  </a:extLst>
                </p14:cNvPr>
                <p14:cNvContentPartPr/>
                <p14:nvPr/>
              </p14:nvContentPartPr>
              <p14:xfrm>
                <a:off x="3124676" y="5836345"/>
                <a:ext cx="132120" cy="98280"/>
              </p14:xfrm>
            </p:contentPart>
          </mc:Choice>
          <mc:Fallback>
            <p:pic>
              <p:nvPicPr>
                <p:cNvPr id="598" name="Ink 597">
                  <a:extLst>
                    <a:ext uri="{FF2B5EF4-FFF2-40B4-BE49-F238E27FC236}">
                      <a16:creationId xmlns:a16="http://schemas.microsoft.com/office/drawing/2014/main" id="{E0C173D9-3FD5-4332-975F-C00D14DB963B}"/>
                    </a:ext>
                  </a:extLst>
                </p:cNvPr>
                <p:cNvPicPr/>
                <p:nvPr/>
              </p:nvPicPr>
              <p:blipFill>
                <a:blip r:embed="rId247"/>
                <a:stretch>
                  <a:fillRect/>
                </a:stretch>
              </p:blipFill>
              <p:spPr>
                <a:xfrm>
                  <a:off x="3106676" y="5818705"/>
                  <a:ext cx="167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99" name="Ink 598">
                  <a:extLst>
                    <a:ext uri="{FF2B5EF4-FFF2-40B4-BE49-F238E27FC236}">
                      <a16:creationId xmlns:a16="http://schemas.microsoft.com/office/drawing/2014/main" id="{E861F237-F559-4564-8B2C-0434C890CA85}"/>
                    </a:ext>
                  </a:extLst>
                </p14:cNvPr>
                <p14:cNvContentPartPr/>
                <p14:nvPr/>
              </p14:nvContentPartPr>
              <p14:xfrm>
                <a:off x="3134396" y="5829865"/>
                <a:ext cx="104040" cy="99360"/>
              </p14:xfrm>
            </p:contentPart>
          </mc:Choice>
          <mc:Fallback>
            <p:pic>
              <p:nvPicPr>
                <p:cNvPr id="599" name="Ink 598">
                  <a:extLst>
                    <a:ext uri="{FF2B5EF4-FFF2-40B4-BE49-F238E27FC236}">
                      <a16:creationId xmlns:a16="http://schemas.microsoft.com/office/drawing/2014/main" id="{E861F237-F559-4564-8B2C-0434C890CA85}"/>
                    </a:ext>
                  </a:extLst>
                </p:cNvPr>
                <p:cNvPicPr/>
                <p:nvPr/>
              </p:nvPicPr>
              <p:blipFill>
                <a:blip r:embed="rId249"/>
                <a:stretch>
                  <a:fillRect/>
                </a:stretch>
              </p:blipFill>
              <p:spPr>
                <a:xfrm>
                  <a:off x="3116396" y="5812225"/>
                  <a:ext cx="13968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613" name="Ink 612">
                <a:extLst>
                  <a:ext uri="{FF2B5EF4-FFF2-40B4-BE49-F238E27FC236}">
                    <a16:creationId xmlns:a16="http://schemas.microsoft.com/office/drawing/2014/main" id="{3D79E028-C667-4C29-8881-B88EF083B339}"/>
                  </a:ext>
                </a:extLst>
              </p14:cNvPr>
              <p14:cNvContentPartPr/>
              <p14:nvPr/>
            </p14:nvContentPartPr>
            <p14:xfrm>
              <a:off x="3624716" y="5621065"/>
              <a:ext cx="38520" cy="253080"/>
            </p14:xfrm>
          </p:contentPart>
        </mc:Choice>
        <mc:Fallback>
          <p:pic>
            <p:nvPicPr>
              <p:cNvPr id="613" name="Ink 612">
                <a:extLst>
                  <a:ext uri="{FF2B5EF4-FFF2-40B4-BE49-F238E27FC236}">
                    <a16:creationId xmlns:a16="http://schemas.microsoft.com/office/drawing/2014/main" id="{3D79E028-C667-4C29-8881-B88EF083B339}"/>
                  </a:ext>
                </a:extLst>
              </p:cNvPr>
              <p:cNvPicPr/>
              <p:nvPr/>
            </p:nvPicPr>
            <p:blipFill>
              <a:blip r:embed="rId251"/>
              <a:stretch>
                <a:fillRect/>
              </a:stretch>
            </p:blipFill>
            <p:spPr>
              <a:xfrm>
                <a:off x="3606716" y="5603065"/>
                <a:ext cx="741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14" name="Ink 613">
                <a:extLst>
                  <a:ext uri="{FF2B5EF4-FFF2-40B4-BE49-F238E27FC236}">
                    <a16:creationId xmlns:a16="http://schemas.microsoft.com/office/drawing/2014/main" id="{F9353173-7DFD-4D4E-B4F4-7C53FC0615D6}"/>
                  </a:ext>
                </a:extLst>
              </p14:cNvPr>
              <p14:cNvContentPartPr/>
              <p14:nvPr/>
            </p14:nvContentPartPr>
            <p14:xfrm>
              <a:off x="3378836" y="6078985"/>
              <a:ext cx="153720" cy="189000"/>
            </p14:xfrm>
          </p:contentPart>
        </mc:Choice>
        <mc:Fallback>
          <p:pic>
            <p:nvPicPr>
              <p:cNvPr id="614" name="Ink 613">
                <a:extLst>
                  <a:ext uri="{FF2B5EF4-FFF2-40B4-BE49-F238E27FC236}">
                    <a16:creationId xmlns:a16="http://schemas.microsoft.com/office/drawing/2014/main" id="{F9353173-7DFD-4D4E-B4F4-7C53FC0615D6}"/>
                  </a:ext>
                </a:extLst>
              </p:cNvPr>
              <p:cNvPicPr/>
              <p:nvPr/>
            </p:nvPicPr>
            <p:blipFill>
              <a:blip r:embed="rId253"/>
              <a:stretch>
                <a:fillRect/>
              </a:stretch>
            </p:blipFill>
            <p:spPr>
              <a:xfrm>
                <a:off x="3361196" y="6060985"/>
                <a:ext cx="189360" cy="224640"/>
              </a:xfrm>
              <a:prstGeom prst="rect">
                <a:avLst/>
              </a:prstGeom>
            </p:spPr>
          </p:pic>
        </mc:Fallback>
      </mc:AlternateContent>
      <p:grpSp>
        <p:nvGrpSpPr>
          <p:cNvPr id="636" name="Group 635">
            <a:extLst>
              <a:ext uri="{FF2B5EF4-FFF2-40B4-BE49-F238E27FC236}">
                <a16:creationId xmlns:a16="http://schemas.microsoft.com/office/drawing/2014/main" id="{E052598A-318F-43B7-976A-C39F47070A51}"/>
              </a:ext>
            </a:extLst>
          </p:cNvPr>
          <p:cNvGrpSpPr/>
          <p:nvPr/>
        </p:nvGrpSpPr>
        <p:grpSpPr>
          <a:xfrm>
            <a:off x="3508076" y="5395345"/>
            <a:ext cx="3810960" cy="884520"/>
            <a:chOff x="3508076" y="5395345"/>
            <a:chExt cx="3810960" cy="884520"/>
          </a:xfrm>
        </p:grpSpPr>
        <mc:AlternateContent xmlns:mc="http://schemas.openxmlformats.org/markup-compatibility/2006">
          <mc:Choice xmlns:p14="http://schemas.microsoft.com/office/powerpoint/2010/main" Requires="p14">
            <p:contentPart p14:bwMode="auto" r:id="rId254">
              <p14:nvContentPartPr>
                <p14:cNvPr id="603" name="Ink 602">
                  <a:extLst>
                    <a:ext uri="{FF2B5EF4-FFF2-40B4-BE49-F238E27FC236}">
                      <a16:creationId xmlns:a16="http://schemas.microsoft.com/office/drawing/2014/main" id="{5A9A6D8D-3210-4F20-9E0A-3EAD605A9012}"/>
                    </a:ext>
                  </a:extLst>
                </p14:cNvPr>
                <p14:cNvContentPartPr/>
                <p14:nvPr/>
              </p14:nvContentPartPr>
              <p14:xfrm>
                <a:off x="3596996" y="6064585"/>
                <a:ext cx="253440" cy="105120"/>
              </p14:xfrm>
            </p:contentPart>
          </mc:Choice>
          <mc:Fallback>
            <p:pic>
              <p:nvPicPr>
                <p:cNvPr id="603" name="Ink 602">
                  <a:extLst>
                    <a:ext uri="{FF2B5EF4-FFF2-40B4-BE49-F238E27FC236}">
                      <a16:creationId xmlns:a16="http://schemas.microsoft.com/office/drawing/2014/main" id="{5A9A6D8D-3210-4F20-9E0A-3EAD605A9012}"/>
                    </a:ext>
                  </a:extLst>
                </p:cNvPr>
                <p:cNvPicPr/>
                <p:nvPr/>
              </p:nvPicPr>
              <p:blipFill>
                <a:blip r:embed="rId255"/>
                <a:stretch>
                  <a:fillRect/>
                </a:stretch>
              </p:blipFill>
              <p:spPr>
                <a:xfrm>
                  <a:off x="3578996" y="6046585"/>
                  <a:ext cx="2890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604" name="Ink 603">
                  <a:extLst>
                    <a:ext uri="{FF2B5EF4-FFF2-40B4-BE49-F238E27FC236}">
                      <a16:creationId xmlns:a16="http://schemas.microsoft.com/office/drawing/2014/main" id="{55D641D8-57A7-4923-90F3-1BA4678C8B73}"/>
                    </a:ext>
                  </a:extLst>
                </p14:cNvPr>
                <p14:cNvContentPartPr/>
                <p14:nvPr/>
              </p14:nvContentPartPr>
              <p14:xfrm>
                <a:off x="3882116" y="6094465"/>
                <a:ext cx="93240" cy="83520"/>
              </p14:xfrm>
            </p:contentPart>
          </mc:Choice>
          <mc:Fallback>
            <p:pic>
              <p:nvPicPr>
                <p:cNvPr id="604" name="Ink 603">
                  <a:extLst>
                    <a:ext uri="{FF2B5EF4-FFF2-40B4-BE49-F238E27FC236}">
                      <a16:creationId xmlns:a16="http://schemas.microsoft.com/office/drawing/2014/main" id="{55D641D8-57A7-4923-90F3-1BA4678C8B73}"/>
                    </a:ext>
                  </a:extLst>
                </p:cNvPr>
                <p:cNvPicPr/>
                <p:nvPr/>
              </p:nvPicPr>
              <p:blipFill>
                <a:blip r:embed="rId257"/>
                <a:stretch>
                  <a:fillRect/>
                </a:stretch>
              </p:blipFill>
              <p:spPr>
                <a:xfrm>
                  <a:off x="3864116" y="6076825"/>
                  <a:ext cx="1288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605" name="Ink 604">
                  <a:extLst>
                    <a:ext uri="{FF2B5EF4-FFF2-40B4-BE49-F238E27FC236}">
                      <a16:creationId xmlns:a16="http://schemas.microsoft.com/office/drawing/2014/main" id="{7F733F8B-2A0B-4655-837D-94AA109C9AA0}"/>
                    </a:ext>
                  </a:extLst>
                </p14:cNvPr>
                <p14:cNvContentPartPr/>
                <p14:nvPr/>
              </p14:nvContentPartPr>
              <p14:xfrm>
                <a:off x="4034756" y="6030745"/>
                <a:ext cx="40680" cy="141840"/>
              </p14:xfrm>
            </p:contentPart>
          </mc:Choice>
          <mc:Fallback>
            <p:pic>
              <p:nvPicPr>
                <p:cNvPr id="605" name="Ink 604">
                  <a:extLst>
                    <a:ext uri="{FF2B5EF4-FFF2-40B4-BE49-F238E27FC236}">
                      <a16:creationId xmlns:a16="http://schemas.microsoft.com/office/drawing/2014/main" id="{7F733F8B-2A0B-4655-837D-94AA109C9AA0}"/>
                    </a:ext>
                  </a:extLst>
                </p:cNvPr>
                <p:cNvPicPr/>
                <p:nvPr/>
              </p:nvPicPr>
              <p:blipFill>
                <a:blip r:embed="rId259"/>
                <a:stretch>
                  <a:fillRect/>
                </a:stretch>
              </p:blipFill>
              <p:spPr>
                <a:xfrm>
                  <a:off x="4016756" y="6013105"/>
                  <a:ext cx="763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606" name="Ink 605">
                  <a:extLst>
                    <a:ext uri="{FF2B5EF4-FFF2-40B4-BE49-F238E27FC236}">
                      <a16:creationId xmlns:a16="http://schemas.microsoft.com/office/drawing/2014/main" id="{48A12128-EED9-4496-AA33-56F2728E52CB}"/>
                    </a:ext>
                  </a:extLst>
                </p14:cNvPr>
                <p14:cNvContentPartPr/>
                <p14:nvPr/>
              </p14:nvContentPartPr>
              <p14:xfrm>
                <a:off x="4194956" y="6024625"/>
                <a:ext cx="172440" cy="164160"/>
              </p14:xfrm>
            </p:contentPart>
          </mc:Choice>
          <mc:Fallback>
            <p:pic>
              <p:nvPicPr>
                <p:cNvPr id="606" name="Ink 605">
                  <a:extLst>
                    <a:ext uri="{FF2B5EF4-FFF2-40B4-BE49-F238E27FC236}">
                      <a16:creationId xmlns:a16="http://schemas.microsoft.com/office/drawing/2014/main" id="{48A12128-EED9-4496-AA33-56F2728E52CB}"/>
                    </a:ext>
                  </a:extLst>
                </p:cNvPr>
                <p:cNvPicPr/>
                <p:nvPr/>
              </p:nvPicPr>
              <p:blipFill>
                <a:blip r:embed="rId261"/>
                <a:stretch>
                  <a:fillRect/>
                </a:stretch>
              </p:blipFill>
              <p:spPr>
                <a:xfrm>
                  <a:off x="4177316" y="6006985"/>
                  <a:ext cx="2080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607" name="Ink 606">
                  <a:extLst>
                    <a:ext uri="{FF2B5EF4-FFF2-40B4-BE49-F238E27FC236}">
                      <a16:creationId xmlns:a16="http://schemas.microsoft.com/office/drawing/2014/main" id="{D7CF86ED-E7C9-488A-AA07-9AB4827CD196}"/>
                    </a:ext>
                  </a:extLst>
                </p14:cNvPr>
                <p14:cNvContentPartPr/>
                <p14:nvPr/>
              </p14:nvContentPartPr>
              <p14:xfrm>
                <a:off x="4443356" y="6065305"/>
                <a:ext cx="117000" cy="110160"/>
              </p14:xfrm>
            </p:contentPart>
          </mc:Choice>
          <mc:Fallback>
            <p:pic>
              <p:nvPicPr>
                <p:cNvPr id="607" name="Ink 606">
                  <a:extLst>
                    <a:ext uri="{FF2B5EF4-FFF2-40B4-BE49-F238E27FC236}">
                      <a16:creationId xmlns:a16="http://schemas.microsoft.com/office/drawing/2014/main" id="{D7CF86ED-E7C9-488A-AA07-9AB4827CD196}"/>
                    </a:ext>
                  </a:extLst>
                </p:cNvPr>
                <p:cNvPicPr/>
                <p:nvPr/>
              </p:nvPicPr>
              <p:blipFill>
                <a:blip r:embed="rId263"/>
                <a:stretch>
                  <a:fillRect/>
                </a:stretch>
              </p:blipFill>
              <p:spPr>
                <a:xfrm>
                  <a:off x="4425356" y="6047665"/>
                  <a:ext cx="152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608" name="Ink 607">
                  <a:extLst>
                    <a:ext uri="{FF2B5EF4-FFF2-40B4-BE49-F238E27FC236}">
                      <a16:creationId xmlns:a16="http://schemas.microsoft.com/office/drawing/2014/main" id="{0615F744-1FD8-41A5-A24B-53AAA071FBC7}"/>
                    </a:ext>
                  </a:extLst>
                </p14:cNvPr>
                <p14:cNvContentPartPr/>
                <p14:nvPr/>
              </p14:nvContentPartPr>
              <p14:xfrm>
                <a:off x="4655036" y="5970985"/>
                <a:ext cx="92520" cy="214200"/>
              </p14:xfrm>
            </p:contentPart>
          </mc:Choice>
          <mc:Fallback>
            <p:pic>
              <p:nvPicPr>
                <p:cNvPr id="608" name="Ink 607">
                  <a:extLst>
                    <a:ext uri="{FF2B5EF4-FFF2-40B4-BE49-F238E27FC236}">
                      <a16:creationId xmlns:a16="http://schemas.microsoft.com/office/drawing/2014/main" id="{0615F744-1FD8-41A5-A24B-53AAA071FBC7}"/>
                    </a:ext>
                  </a:extLst>
                </p:cNvPr>
                <p:cNvPicPr/>
                <p:nvPr/>
              </p:nvPicPr>
              <p:blipFill>
                <a:blip r:embed="rId265"/>
                <a:stretch>
                  <a:fillRect/>
                </a:stretch>
              </p:blipFill>
              <p:spPr>
                <a:xfrm>
                  <a:off x="4637036" y="5952985"/>
                  <a:ext cx="1281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609" name="Ink 608">
                  <a:extLst>
                    <a:ext uri="{FF2B5EF4-FFF2-40B4-BE49-F238E27FC236}">
                      <a16:creationId xmlns:a16="http://schemas.microsoft.com/office/drawing/2014/main" id="{020D2683-C295-4067-AFE7-A1E003B6BDE9}"/>
                    </a:ext>
                  </a:extLst>
                </p14:cNvPr>
                <p14:cNvContentPartPr/>
                <p14:nvPr/>
              </p14:nvContentPartPr>
              <p14:xfrm>
                <a:off x="4800116" y="5997265"/>
                <a:ext cx="133200" cy="174960"/>
              </p14:xfrm>
            </p:contentPart>
          </mc:Choice>
          <mc:Fallback>
            <p:pic>
              <p:nvPicPr>
                <p:cNvPr id="609" name="Ink 608">
                  <a:extLst>
                    <a:ext uri="{FF2B5EF4-FFF2-40B4-BE49-F238E27FC236}">
                      <a16:creationId xmlns:a16="http://schemas.microsoft.com/office/drawing/2014/main" id="{020D2683-C295-4067-AFE7-A1E003B6BDE9}"/>
                    </a:ext>
                  </a:extLst>
                </p:cNvPr>
                <p:cNvPicPr/>
                <p:nvPr/>
              </p:nvPicPr>
              <p:blipFill>
                <a:blip r:embed="rId267"/>
                <a:stretch>
                  <a:fillRect/>
                </a:stretch>
              </p:blipFill>
              <p:spPr>
                <a:xfrm>
                  <a:off x="4782116" y="5979265"/>
                  <a:ext cx="168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610" name="Ink 609">
                  <a:extLst>
                    <a:ext uri="{FF2B5EF4-FFF2-40B4-BE49-F238E27FC236}">
                      <a16:creationId xmlns:a16="http://schemas.microsoft.com/office/drawing/2014/main" id="{758B0E47-4F44-421E-971E-B57C20FF3B4D}"/>
                    </a:ext>
                  </a:extLst>
                </p14:cNvPr>
                <p14:cNvContentPartPr/>
                <p14:nvPr/>
              </p14:nvContentPartPr>
              <p14:xfrm>
                <a:off x="4925036" y="6114265"/>
                <a:ext cx="159480" cy="165600"/>
              </p14:xfrm>
            </p:contentPart>
          </mc:Choice>
          <mc:Fallback>
            <p:pic>
              <p:nvPicPr>
                <p:cNvPr id="610" name="Ink 609">
                  <a:extLst>
                    <a:ext uri="{FF2B5EF4-FFF2-40B4-BE49-F238E27FC236}">
                      <a16:creationId xmlns:a16="http://schemas.microsoft.com/office/drawing/2014/main" id="{758B0E47-4F44-421E-971E-B57C20FF3B4D}"/>
                    </a:ext>
                  </a:extLst>
                </p:cNvPr>
                <p:cNvPicPr/>
                <p:nvPr/>
              </p:nvPicPr>
              <p:blipFill>
                <a:blip r:embed="rId269"/>
                <a:stretch>
                  <a:fillRect/>
                </a:stretch>
              </p:blipFill>
              <p:spPr>
                <a:xfrm>
                  <a:off x="4907396" y="6096265"/>
                  <a:ext cx="1951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611" name="Ink 610">
                  <a:extLst>
                    <a:ext uri="{FF2B5EF4-FFF2-40B4-BE49-F238E27FC236}">
                      <a16:creationId xmlns:a16="http://schemas.microsoft.com/office/drawing/2014/main" id="{70F94EE6-AFC4-49C4-A7E4-34E2A88737AE}"/>
                    </a:ext>
                  </a:extLst>
                </p14:cNvPr>
                <p14:cNvContentPartPr/>
                <p14:nvPr/>
              </p14:nvContentPartPr>
              <p14:xfrm>
                <a:off x="3508076" y="5803225"/>
                <a:ext cx="1521000" cy="127080"/>
              </p14:xfrm>
            </p:contentPart>
          </mc:Choice>
          <mc:Fallback>
            <p:pic>
              <p:nvPicPr>
                <p:cNvPr id="611" name="Ink 610">
                  <a:extLst>
                    <a:ext uri="{FF2B5EF4-FFF2-40B4-BE49-F238E27FC236}">
                      <a16:creationId xmlns:a16="http://schemas.microsoft.com/office/drawing/2014/main" id="{70F94EE6-AFC4-49C4-A7E4-34E2A88737AE}"/>
                    </a:ext>
                  </a:extLst>
                </p:cNvPr>
                <p:cNvPicPr/>
                <p:nvPr/>
              </p:nvPicPr>
              <p:blipFill>
                <a:blip r:embed="rId271"/>
                <a:stretch>
                  <a:fillRect/>
                </a:stretch>
              </p:blipFill>
              <p:spPr>
                <a:xfrm>
                  <a:off x="3490436" y="5785225"/>
                  <a:ext cx="15566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615" name="Ink 614">
                  <a:extLst>
                    <a:ext uri="{FF2B5EF4-FFF2-40B4-BE49-F238E27FC236}">
                      <a16:creationId xmlns:a16="http://schemas.microsoft.com/office/drawing/2014/main" id="{68C07C6E-9319-4EB2-B207-39DB2FFB499B}"/>
                    </a:ext>
                  </a:extLst>
                </p14:cNvPr>
                <p14:cNvContentPartPr/>
                <p14:nvPr/>
              </p14:nvContentPartPr>
              <p14:xfrm>
                <a:off x="3813716" y="5644105"/>
                <a:ext cx="199080" cy="203760"/>
              </p14:xfrm>
            </p:contentPart>
          </mc:Choice>
          <mc:Fallback>
            <p:pic>
              <p:nvPicPr>
                <p:cNvPr id="615" name="Ink 614">
                  <a:extLst>
                    <a:ext uri="{FF2B5EF4-FFF2-40B4-BE49-F238E27FC236}">
                      <a16:creationId xmlns:a16="http://schemas.microsoft.com/office/drawing/2014/main" id="{68C07C6E-9319-4EB2-B207-39DB2FFB499B}"/>
                    </a:ext>
                  </a:extLst>
                </p:cNvPr>
                <p:cNvPicPr/>
                <p:nvPr/>
              </p:nvPicPr>
              <p:blipFill>
                <a:blip r:embed="rId273"/>
                <a:stretch>
                  <a:fillRect/>
                </a:stretch>
              </p:blipFill>
              <p:spPr>
                <a:xfrm>
                  <a:off x="3795716" y="5626465"/>
                  <a:ext cx="234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616" name="Ink 615">
                  <a:extLst>
                    <a:ext uri="{FF2B5EF4-FFF2-40B4-BE49-F238E27FC236}">
                      <a16:creationId xmlns:a16="http://schemas.microsoft.com/office/drawing/2014/main" id="{C41203A2-4DDB-437C-9011-4358BFC2A27A}"/>
                    </a:ext>
                  </a:extLst>
                </p14:cNvPr>
                <p14:cNvContentPartPr/>
                <p14:nvPr/>
              </p14:nvContentPartPr>
              <p14:xfrm>
                <a:off x="4062116" y="5648065"/>
                <a:ext cx="145080" cy="191880"/>
              </p14:xfrm>
            </p:contentPart>
          </mc:Choice>
          <mc:Fallback>
            <p:pic>
              <p:nvPicPr>
                <p:cNvPr id="616" name="Ink 615">
                  <a:extLst>
                    <a:ext uri="{FF2B5EF4-FFF2-40B4-BE49-F238E27FC236}">
                      <a16:creationId xmlns:a16="http://schemas.microsoft.com/office/drawing/2014/main" id="{C41203A2-4DDB-437C-9011-4358BFC2A27A}"/>
                    </a:ext>
                  </a:extLst>
                </p:cNvPr>
                <p:cNvPicPr/>
                <p:nvPr/>
              </p:nvPicPr>
              <p:blipFill>
                <a:blip r:embed="rId275"/>
                <a:stretch>
                  <a:fillRect/>
                </a:stretch>
              </p:blipFill>
              <p:spPr>
                <a:xfrm>
                  <a:off x="4044476" y="5630425"/>
                  <a:ext cx="1807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617" name="Ink 616">
                  <a:extLst>
                    <a:ext uri="{FF2B5EF4-FFF2-40B4-BE49-F238E27FC236}">
                      <a16:creationId xmlns:a16="http://schemas.microsoft.com/office/drawing/2014/main" id="{A75FE0E7-03A7-440F-9163-F47CB2654528}"/>
                    </a:ext>
                  </a:extLst>
                </p14:cNvPr>
                <p14:cNvContentPartPr/>
                <p14:nvPr/>
              </p14:nvContentPartPr>
              <p14:xfrm>
                <a:off x="4415276" y="5625745"/>
                <a:ext cx="175680" cy="161280"/>
              </p14:xfrm>
            </p:contentPart>
          </mc:Choice>
          <mc:Fallback>
            <p:pic>
              <p:nvPicPr>
                <p:cNvPr id="617" name="Ink 616">
                  <a:extLst>
                    <a:ext uri="{FF2B5EF4-FFF2-40B4-BE49-F238E27FC236}">
                      <a16:creationId xmlns:a16="http://schemas.microsoft.com/office/drawing/2014/main" id="{A75FE0E7-03A7-440F-9163-F47CB2654528}"/>
                    </a:ext>
                  </a:extLst>
                </p:cNvPr>
                <p:cNvPicPr/>
                <p:nvPr/>
              </p:nvPicPr>
              <p:blipFill>
                <a:blip r:embed="rId277"/>
                <a:stretch>
                  <a:fillRect/>
                </a:stretch>
              </p:blipFill>
              <p:spPr>
                <a:xfrm>
                  <a:off x="4397276" y="5608105"/>
                  <a:ext cx="211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618" name="Ink 617">
                  <a:extLst>
                    <a:ext uri="{FF2B5EF4-FFF2-40B4-BE49-F238E27FC236}">
                      <a16:creationId xmlns:a16="http://schemas.microsoft.com/office/drawing/2014/main" id="{206C9B32-DB06-4FF8-9946-21DA5F1CE928}"/>
                    </a:ext>
                  </a:extLst>
                </p14:cNvPr>
                <p14:cNvContentPartPr/>
                <p14:nvPr/>
              </p14:nvContentPartPr>
              <p14:xfrm>
                <a:off x="4562516" y="5542945"/>
                <a:ext cx="248760" cy="219600"/>
              </p14:xfrm>
            </p:contentPart>
          </mc:Choice>
          <mc:Fallback>
            <p:pic>
              <p:nvPicPr>
                <p:cNvPr id="618" name="Ink 617">
                  <a:extLst>
                    <a:ext uri="{FF2B5EF4-FFF2-40B4-BE49-F238E27FC236}">
                      <a16:creationId xmlns:a16="http://schemas.microsoft.com/office/drawing/2014/main" id="{206C9B32-DB06-4FF8-9946-21DA5F1CE928}"/>
                    </a:ext>
                  </a:extLst>
                </p:cNvPr>
                <p:cNvPicPr/>
                <p:nvPr/>
              </p:nvPicPr>
              <p:blipFill>
                <a:blip r:embed="rId279"/>
                <a:stretch>
                  <a:fillRect/>
                </a:stretch>
              </p:blipFill>
              <p:spPr>
                <a:xfrm>
                  <a:off x="4544516" y="5524945"/>
                  <a:ext cx="2844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621" name="Ink 620">
                  <a:extLst>
                    <a:ext uri="{FF2B5EF4-FFF2-40B4-BE49-F238E27FC236}">
                      <a16:creationId xmlns:a16="http://schemas.microsoft.com/office/drawing/2014/main" id="{9138797A-E932-4753-844E-4F05DFC60B28}"/>
                    </a:ext>
                  </a:extLst>
                </p14:cNvPr>
                <p14:cNvContentPartPr/>
                <p14:nvPr/>
              </p14:nvContentPartPr>
              <p14:xfrm>
                <a:off x="5134556" y="5776585"/>
                <a:ext cx="117720" cy="10800"/>
              </p14:xfrm>
            </p:contentPart>
          </mc:Choice>
          <mc:Fallback>
            <p:pic>
              <p:nvPicPr>
                <p:cNvPr id="621" name="Ink 620">
                  <a:extLst>
                    <a:ext uri="{FF2B5EF4-FFF2-40B4-BE49-F238E27FC236}">
                      <a16:creationId xmlns:a16="http://schemas.microsoft.com/office/drawing/2014/main" id="{9138797A-E932-4753-844E-4F05DFC60B28}"/>
                    </a:ext>
                  </a:extLst>
                </p:cNvPr>
                <p:cNvPicPr/>
                <p:nvPr/>
              </p:nvPicPr>
              <p:blipFill>
                <a:blip r:embed="rId281"/>
                <a:stretch>
                  <a:fillRect/>
                </a:stretch>
              </p:blipFill>
              <p:spPr>
                <a:xfrm>
                  <a:off x="5116556" y="5758585"/>
                  <a:ext cx="15336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622" name="Ink 621">
                  <a:extLst>
                    <a:ext uri="{FF2B5EF4-FFF2-40B4-BE49-F238E27FC236}">
                      <a16:creationId xmlns:a16="http://schemas.microsoft.com/office/drawing/2014/main" id="{2AEF202C-E530-48C0-812E-DB479071334D}"/>
                    </a:ext>
                  </a:extLst>
                </p14:cNvPr>
                <p14:cNvContentPartPr/>
                <p14:nvPr/>
              </p14:nvContentPartPr>
              <p14:xfrm>
                <a:off x="5134556" y="5881345"/>
                <a:ext cx="136080" cy="9000"/>
              </p14:xfrm>
            </p:contentPart>
          </mc:Choice>
          <mc:Fallback>
            <p:pic>
              <p:nvPicPr>
                <p:cNvPr id="622" name="Ink 621">
                  <a:extLst>
                    <a:ext uri="{FF2B5EF4-FFF2-40B4-BE49-F238E27FC236}">
                      <a16:creationId xmlns:a16="http://schemas.microsoft.com/office/drawing/2014/main" id="{2AEF202C-E530-48C0-812E-DB479071334D}"/>
                    </a:ext>
                  </a:extLst>
                </p:cNvPr>
                <p:cNvPicPr/>
                <p:nvPr/>
              </p:nvPicPr>
              <p:blipFill>
                <a:blip r:embed="rId283"/>
                <a:stretch>
                  <a:fillRect/>
                </a:stretch>
              </p:blipFill>
              <p:spPr>
                <a:xfrm>
                  <a:off x="5116556" y="5863705"/>
                  <a:ext cx="17172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623" name="Ink 622">
                  <a:extLst>
                    <a:ext uri="{FF2B5EF4-FFF2-40B4-BE49-F238E27FC236}">
                      <a16:creationId xmlns:a16="http://schemas.microsoft.com/office/drawing/2014/main" id="{127FBA4C-0762-4FAB-A5A7-6BE0739BC18D}"/>
                    </a:ext>
                  </a:extLst>
                </p14:cNvPr>
                <p14:cNvContentPartPr/>
                <p14:nvPr/>
              </p14:nvContentPartPr>
              <p14:xfrm>
                <a:off x="5729636" y="5683345"/>
                <a:ext cx="59040" cy="233280"/>
              </p14:xfrm>
            </p:contentPart>
          </mc:Choice>
          <mc:Fallback>
            <p:pic>
              <p:nvPicPr>
                <p:cNvPr id="623" name="Ink 622">
                  <a:extLst>
                    <a:ext uri="{FF2B5EF4-FFF2-40B4-BE49-F238E27FC236}">
                      <a16:creationId xmlns:a16="http://schemas.microsoft.com/office/drawing/2014/main" id="{127FBA4C-0762-4FAB-A5A7-6BE0739BC18D}"/>
                    </a:ext>
                  </a:extLst>
                </p:cNvPr>
                <p:cNvPicPr/>
                <p:nvPr/>
              </p:nvPicPr>
              <p:blipFill>
                <a:blip r:embed="rId285"/>
                <a:stretch>
                  <a:fillRect/>
                </a:stretch>
              </p:blipFill>
              <p:spPr>
                <a:xfrm>
                  <a:off x="5711996" y="5665705"/>
                  <a:ext cx="946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624" name="Ink 623">
                  <a:extLst>
                    <a:ext uri="{FF2B5EF4-FFF2-40B4-BE49-F238E27FC236}">
                      <a16:creationId xmlns:a16="http://schemas.microsoft.com/office/drawing/2014/main" id="{230E177D-DF58-46EE-B2D6-6818EBED8A12}"/>
                    </a:ext>
                  </a:extLst>
                </p14:cNvPr>
                <p14:cNvContentPartPr/>
                <p14:nvPr/>
              </p14:nvContentPartPr>
              <p14:xfrm>
                <a:off x="5902436" y="5652745"/>
                <a:ext cx="163080" cy="282600"/>
              </p14:xfrm>
            </p:contentPart>
          </mc:Choice>
          <mc:Fallback>
            <p:pic>
              <p:nvPicPr>
                <p:cNvPr id="624" name="Ink 623">
                  <a:extLst>
                    <a:ext uri="{FF2B5EF4-FFF2-40B4-BE49-F238E27FC236}">
                      <a16:creationId xmlns:a16="http://schemas.microsoft.com/office/drawing/2014/main" id="{230E177D-DF58-46EE-B2D6-6818EBED8A12}"/>
                    </a:ext>
                  </a:extLst>
                </p:cNvPr>
                <p:cNvPicPr/>
                <p:nvPr/>
              </p:nvPicPr>
              <p:blipFill>
                <a:blip r:embed="rId287"/>
                <a:stretch>
                  <a:fillRect/>
                </a:stretch>
              </p:blipFill>
              <p:spPr>
                <a:xfrm>
                  <a:off x="5884436" y="5634745"/>
                  <a:ext cx="19872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626" name="Ink 625">
                  <a:extLst>
                    <a:ext uri="{FF2B5EF4-FFF2-40B4-BE49-F238E27FC236}">
                      <a16:creationId xmlns:a16="http://schemas.microsoft.com/office/drawing/2014/main" id="{267040F7-B9E0-4F47-B7B8-785DC5169108}"/>
                    </a:ext>
                  </a:extLst>
                </p14:cNvPr>
                <p14:cNvContentPartPr/>
                <p14:nvPr/>
              </p14:nvContentPartPr>
              <p14:xfrm>
                <a:off x="6349196" y="5712145"/>
                <a:ext cx="193680" cy="200160"/>
              </p14:xfrm>
            </p:contentPart>
          </mc:Choice>
          <mc:Fallback>
            <p:pic>
              <p:nvPicPr>
                <p:cNvPr id="626" name="Ink 625">
                  <a:extLst>
                    <a:ext uri="{FF2B5EF4-FFF2-40B4-BE49-F238E27FC236}">
                      <a16:creationId xmlns:a16="http://schemas.microsoft.com/office/drawing/2014/main" id="{267040F7-B9E0-4F47-B7B8-785DC5169108}"/>
                    </a:ext>
                  </a:extLst>
                </p:cNvPr>
                <p:cNvPicPr/>
                <p:nvPr/>
              </p:nvPicPr>
              <p:blipFill>
                <a:blip r:embed="rId289"/>
                <a:stretch>
                  <a:fillRect/>
                </a:stretch>
              </p:blipFill>
              <p:spPr>
                <a:xfrm>
                  <a:off x="6331556" y="5694145"/>
                  <a:ext cx="22932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627" name="Ink 626">
                  <a:extLst>
                    <a:ext uri="{FF2B5EF4-FFF2-40B4-BE49-F238E27FC236}">
                      <a16:creationId xmlns:a16="http://schemas.microsoft.com/office/drawing/2014/main" id="{A06CFA74-B8F2-4D8A-A981-109DE3D17670}"/>
                    </a:ext>
                  </a:extLst>
                </p14:cNvPr>
                <p14:cNvContentPartPr/>
                <p14:nvPr/>
              </p14:nvContentPartPr>
              <p14:xfrm>
                <a:off x="6592556" y="5676145"/>
                <a:ext cx="169200" cy="229320"/>
              </p14:xfrm>
            </p:contentPart>
          </mc:Choice>
          <mc:Fallback>
            <p:pic>
              <p:nvPicPr>
                <p:cNvPr id="627" name="Ink 626">
                  <a:extLst>
                    <a:ext uri="{FF2B5EF4-FFF2-40B4-BE49-F238E27FC236}">
                      <a16:creationId xmlns:a16="http://schemas.microsoft.com/office/drawing/2014/main" id="{A06CFA74-B8F2-4D8A-A981-109DE3D17670}"/>
                    </a:ext>
                  </a:extLst>
                </p:cNvPr>
                <p:cNvPicPr/>
                <p:nvPr/>
              </p:nvPicPr>
              <p:blipFill>
                <a:blip r:embed="rId291"/>
                <a:stretch>
                  <a:fillRect/>
                </a:stretch>
              </p:blipFill>
              <p:spPr>
                <a:xfrm>
                  <a:off x="6574916" y="5658145"/>
                  <a:ext cx="20484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628" name="Ink 627">
                  <a:extLst>
                    <a:ext uri="{FF2B5EF4-FFF2-40B4-BE49-F238E27FC236}">
                      <a16:creationId xmlns:a16="http://schemas.microsoft.com/office/drawing/2014/main" id="{1CD99703-7C4C-4864-BF9D-37AAC430D8B3}"/>
                    </a:ext>
                  </a:extLst>
                </p14:cNvPr>
                <p14:cNvContentPartPr/>
                <p14:nvPr/>
              </p14:nvContentPartPr>
              <p14:xfrm>
                <a:off x="6642956" y="5657785"/>
                <a:ext cx="186120" cy="37440"/>
              </p14:xfrm>
            </p:contentPart>
          </mc:Choice>
          <mc:Fallback>
            <p:pic>
              <p:nvPicPr>
                <p:cNvPr id="628" name="Ink 627">
                  <a:extLst>
                    <a:ext uri="{FF2B5EF4-FFF2-40B4-BE49-F238E27FC236}">
                      <a16:creationId xmlns:a16="http://schemas.microsoft.com/office/drawing/2014/main" id="{1CD99703-7C4C-4864-BF9D-37AAC430D8B3}"/>
                    </a:ext>
                  </a:extLst>
                </p:cNvPr>
                <p:cNvPicPr/>
                <p:nvPr/>
              </p:nvPicPr>
              <p:blipFill>
                <a:blip r:embed="rId293"/>
                <a:stretch>
                  <a:fillRect/>
                </a:stretch>
              </p:blipFill>
              <p:spPr>
                <a:xfrm>
                  <a:off x="6624956" y="5639785"/>
                  <a:ext cx="2217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630" name="Ink 629">
                  <a:extLst>
                    <a:ext uri="{FF2B5EF4-FFF2-40B4-BE49-F238E27FC236}">
                      <a16:creationId xmlns:a16="http://schemas.microsoft.com/office/drawing/2014/main" id="{75F2A6EB-2EA1-401E-A914-16A334E02F87}"/>
                    </a:ext>
                  </a:extLst>
                </p14:cNvPr>
                <p14:cNvContentPartPr/>
                <p14:nvPr/>
              </p14:nvContentPartPr>
              <p14:xfrm>
                <a:off x="5555396" y="5758225"/>
                <a:ext cx="30240" cy="173160"/>
              </p14:xfrm>
            </p:contentPart>
          </mc:Choice>
          <mc:Fallback>
            <p:pic>
              <p:nvPicPr>
                <p:cNvPr id="630" name="Ink 629">
                  <a:extLst>
                    <a:ext uri="{FF2B5EF4-FFF2-40B4-BE49-F238E27FC236}">
                      <a16:creationId xmlns:a16="http://schemas.microsoft.com/office/drawing/2014/main" id="{75F2A6EB-2EA1-401E-A914-16A334E02F87}"/>
                    </a:ext>
                  </a:extLst>
                </p:cNvPr>
                <p:cNvPicPr/>
                <p:nvPr/>
              </p:nvPicPr>
              <p:blipFill>
                <a:blip r:embed="rId295"/>
                <a:stretch>
                  <a:fillRect/>
                </a:stretch>
              </p:blipFill>
              <p:spPr>
                <a:xfrm>
                  <a:off x="5537756" y="5740585"/>
                  <a:ext cx="658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631" name="Ink 630">
                  <a:extLst>
                    <a:ext uri="{FF2B5EF4-FFF2-40B4-BE49-F238E27FC236}">
                      <a16:creationId xmlns:a16="http://schemas.microsoft.com/office/drawing/2014/main" id="{21286227-EB10-4521-BEDC-CB8993258994}"/>
                    </a:ext>
                  </a:extLst>
                </p14:cNvPr>
                <p14:cNvContentPartPr/>
                <p14:nvPr/>
              </p14:nvContentPartPr>
              <p14:xfrm>
                <a:off x="5477636" y="5856145"/>
                <a:ext cx="175320" cy="47160"/>
              </p14:xfrm>
            </p:contentPart>
          </mc:Choice>
          <mc:Fallback>
            <p:pic>
              <p:nvPicPr>
                <p:cNvPr id="631" name="Ink 630">
                  <a:extLst>
                    <a:ext uri="{FF2B5EF4-FFF2-40B4-BE49-F238E27FC236}">
                      <a16:creationId xmlns:a16="http://schemas.microsoft.com/office/drawing/2014/main" id="{21286227-EB10-4521-BEDC-CB8993258994}"/>
                    </a:ext>
                  </a:extLst>
                </p:cNvPr>
                <p:cNvPicPr/>
                <p:nvPr/>
              </p:nvPicPr>
              <p:blipFill>
                <a:blip r:embed="rId297"/>
                <a:stretch>
                  <a:fillRect/>
                </a:stretch>
              </p:blipFill>
              <p:spPr>
                <a:xfrm>
                  <a:off x="5459996" y="5838145"/>
                  <a:ext cx="2109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633" name="Ink 632">
                  <a:extLst>
                    <a:ext uri="{FF2B5EF4-FFF2-40B4-BE49-F238E27FC236}">
                      <a16:creationId xmlns:a16="http://schemas.microsoft.com/office/drawing/2014/main" id="{28AC2F8B-7622-4C23-A6FD-FEB0FB725637}"/>
                    </a:ext>
                  </a:extLst>
                </p14:cNvPr>
                <p14:cNvContentPartPr/>
                <p14:nvPr/>
              </p14:nvContentPartPr>
              <p14:xfrm>
                <a:off x="5409236" y="5513425"/>
                <a:ext cx="112680" cy="592920"/>
              </p14:xfrm>
            </p:contentPart>
          </mc:Choice>
          <mc:Fallback>
            <p:pic>
              <p:nvPicPr>
                <p:cNvPr id="633" name="Ink 632">
                  <a:extLst>
                    <a:ext uri="{FF2B5EF4-FFF2-40B4-BE49-F238E27FC236}">
                      <a16:creationId xmlns:a16="http://schemas.microsoft.com/office/drawing/2014/main" id="{28AC2F8B-7622-4C23-A6FD-FEB0FB725637}"/>
                    </a:ext>
                  </a:extLst>
                </p:cNvPr>
                <p:cNvPicPr/>
                <p:nvPr/>
              </p:nvPicPr>
              <p:blipFill>
                <a:blip r:embed="rId299"/>
                <a:stretch>
                  <a:fillRect/>
                </a:stretch>
              </p:blipFill>
              <p:spPr>
                <a:xfrm>
                  <a:off x="5391236" y="5495785"/>
                  <a:ext cx="148320" cy="6285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634" name="Ink 633">
                  <a:extLst>
                    <a:ext uri="{FF2B5EF4-FFF2-40B4-BE49-F238E27FC236}">
                      <a16:creationId xmlns:a16="http://schemas.microsoft.com/office/drawing/2014/main" id="{1C9BACF6-3CDD-49E4-83AC-31298BBA6A94}"/>
                    </a:ext>
                  </a:extLst>
                </p14:cNvPr>
                <p14:cNvContentPartPr/>
                <p14:nvPr/>
              </p14:nvContentPartPr>
              <p14:xfrm>
                <a:off x="5417156" y="5490745"/>
                <a:ext cx="1183680" cy="111240"/>
              </p14:xfrm>
            </p:contentPart>
          </mc:Choice>
          <mc:Fallback>
            <p:pic>
              <p:nvPicPr>
                <p:cNvPr id="634" name="Ink 633">
                  <a:extLst>
                    <a:ext uri="{FF2B5EF4-FFF2-40B4-BE49-F238E27FC236}">
                      <a16:creationId xmlns:a16="http://schemas.microsoft.com/office/drawing/2014/main" id="{1C9BACF6-3CDD-49E4-83AC-31298BBA6A94}"/>
                    </a:ext>
                  </a:extLst>
                </p:cNvPr>
                <p:cNvPicPr/>
                <p:nvPr/>
              </p:nvPicPr>
              <p:blipFill>
                <a:blip r:embed="rId301"/>
                <a:stretch>
                  <a:fillRect/>
                </a:stretch>
              </p:blipFill>
              <p:spPr>
                <a:xfrm>
                  <a:off x="5399156" y="5472745"/>
                  <a:ext cx="12193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635" name="Ink 634">
                  <a:extLst>
                    <a:ext uri="{FF2B5EF4-FFF2-40B4-BE49-F238E27FC236}">
                      <a16:creationId xmlns:a16="http://schemas.microsoft.com/office/drawing/2014/main" id="{ED2E6A92-4329-420B-BCDA-26A9F5607377}"/>
                    </a:ext>
                  </a:extLst>
                </p14:cNvPr>
                <p14:cNvContentPartPr/>
                <p14:nvPr/>
              </p14:nvContentPartPr>
              <p14:xfrm>
                <a:off x="5329316" y="5395345"/>
                <a:ext cx="1989720" cy="773640"/>
              </p14:xfrm>
            </p:contentPart>
          </mc:Choice>
          <mc:Fallback>
            <p:pic>
              <p:nvPicPr>
                <p:cNvPr id="635" name="Ink 634">
                  <a:extLst>
                    <a:ext uri="{FF2B5EF4-FFF2-40B4-BE49-F238E27FC236}">
                      <a16:creationId xmlns:a16="http://schemas.microsoft.com/office/drawing/2014/main" id="{ED2E6A92-4329-420B-BCDA-26A9F5607377}"/>
                    </a:ext>
                  </a:extLst>
                </p:cNvPr>
                <p:cNvPicPr/>
                <p:nvPr/>
              </p:nvPicPr>
              <p:blipFill>
                <a:blip r:embed="rId303"/>
                <a:stretch>
                  <a:fillRect/>
                </a:stretch>
              </p:blipFill>
              <p:spPr>
                <a:xfrm>
                  <a:off x="5311676" y="5377705"/>
                  <a:ext cx="2025360" cy="809280"/>
                </a:xfrm>
                <a:prstGeom prst="rect">
                  <a:avLst/>
                </a:prstGeom>
              </p:spPr>
            </p:pic>
          </mc:Fallback>
        </mc:AlternateContent>
      </p:grpSp>
    </p:spTree>
    <p:extLst>
      <p:ext uri="{BB962C8B-B14F-4D97-AF65-F5344CB8AC3E}">
        <p14:creationId xmlns:p14="http://schemas.microsoft.com/office/powerpoint/2010/main" val="3900692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4"/>
          <p:cNvSpPr txBox="1">
            <a:spLocks noGrp="1"/>
          </p:cNvSpPr>
          <p:nvPr>
            <p:ph type="title"/>
          </p:nvPr>
        </p:nvSpPr>
        <p:spPr>
          <a:xfrm>
            <a:off x="457200" y="274626"/>
            <a:ext cx="8229600" cy="67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Enthalpy of Combustion </a:t>
            </a:r>
            <a:endParaRPr/>
          </a:p>
        </p:txBody>
      </p:sp>
      <p:sp>
        <p:nvSpPr>
          <p:cNvPr id="554" name="Google Shape;554;p54"/>
          <p:cNvSpPr txBox="1">
            <a:spLocks noGrp="1"/>
          </p:cNvSpPr>
          <p:nvPr>
            <p:ph type="body" idx="1"/>
          </p:nvPr>
        </p:nvSpPr>
        <p:spPr>
          <a:xfrm>
            <a:off x="457200" y="1066800"/>
            <a:ext cx="8229600" cy="5059500"/>
          </a:xfrm>
          <a:prstGeom prst="rect">
            <a:avLst/>
          </a:prstGeom>
        </p:spPr>
        <p:txBody>
          <a:bodyPr spcFirstLastPara="1" wrap="square" lIns="91425" tIns="91425" rIns="91425" bIns="91425" anchor="t" anchorCtr="0">
            <a:noAutofit/>
          </a:bodyPr>
          <a:lstStyle/>
          <a:p>
            <a:pPr marL="273050" lvl="0" indent="-120650" algn="l" rtl="0">
              <a:spcBef>
                <a:spcPts val="480"/>
              </a:spcBef>
              <a:spcAft>
                <a:spcPts val="0"/>
              </a:spcAft>
              <a:buNone/>
            </a:pPr>
            <a:r>
              <a:rPr lang="en-US" sz="1600" dirty="0"/>
              <a:t>Ethanol (C</a:t>
            </a:r>
            <a:r>
              <a:rPr lang="en-US" sz="1600" baseline="-25000" dirty="0"/>
              <a:t>2</a:t>
            </a:r>
            <a:r>
              <a:rPr lang="en-US" sz="1600" dirty="0"/>
              <a:t>H</a:t>
            </a:r>
            <a:r>
              <a:rPr lang="en-US" sz="1600" baseline="-25000" dirty="0"/>
              <a:t>5</a:t>
            </a:r>
            <a:r>
              <a:rPr lang="en-US" sz="1600" dirty="0"/>
              <a:t>OH) is a flammable liquid with an enthalpy of combustion of -1368 kJ/mol. </a:t>
            </a: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1) Write the balanced thermochemical equation for the combustion of ethanol.</a:t>
            </a:r>
            <a:endParaRPr sz="1600" dirty="0"/>
          </a:p>
          <a:p>
            <a:pPr marL="273050" lvl="0" indent="-120650" algn="l" rtl="0">
              <a:spcBef>
                <a:spcPts val="480"/>
              </a:spcBef>
              <a:spcAft>
                <a:spcPts val="0"/>
              </a:spcAft>
              <a:buNone/>
            </a:pPr>
            <a:endParaRPr sz="1600" dirty="0"/>
          </a:p>
          <a:p>
            <a:pPr marL="0" lvl="0" indent="0" algn="l" rtl="0">
              <a:spcBef>
                <a:spcPts val="480"/>
              </a:spcBef>
              <a:spcAft>
                <a:spcPts val="0"/>
              </a:spcAft>
              <a:buNone/>
            </a:pPr>
            <a:endParaRPr sz="1600" dirty="0"/>
          </a:p>
          <a:p>
            <a:pPr marL="273050" lvl="0" indent="-120650" algn="l" rtl="0">
              <a:spcBef>
                <a:spcPts val="480"/>
              </a:spcBef>
              <a:spcAft>
                <a:spcPts val="0"/>
              </a:spcAft>
              <a:buNone/>
            </a:pPr>
            <a:r>
              <a:rPr lang="en-US" sz="1600" dirty="0"/>
              <a:t>2) Determine what mass of ethanol would be necessary to produce 5,000. kJ by  </a:t>
            </a:r>
            <a:endParaRPr sz="1600" dirty="0"/>
          </a:p>
          <a:p>
            <a:pPr marL="273050" lvl="0" indent="-120650" algn="l" rtl="0">
              <a:spcBef>
                <a:spcPts val="480"/>
              </a:spcBef>
              <a:spcAft>
                <a:spcPts val="0"/>
              </a:spcAft>
              <a:buNone/>
            </a:pPr>
            <a:r>
              <a:rPr lang="en-US" sz="1600" dirty="0"/>
              <a:t>    complete combustion.</a:t>
            </a:r>
            <a:endParaRPr sz="1600" dirty="0"/>
          </a:p>
          <a:p>
            <a:pPr marL="0" lvl="0" indent="0" algn="l" rtl="0">
              <a:spcBef>
                <a:spcPts val="480"/>
              </a:spcBef>
              <a:spcAft>
                <a:spcPts val="0"/>
              </a:spcAft>
              <a:buNone/>
            </a:pP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3) Determine the mass of oxygen consumed in the reaction.</a:t>
            </a: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4) How many kJ would a mixture of 20.0 g of ethanol and 6.0 L of oxygen gas at 25</a:t>
            </a:r>
            <a:r>
              <a:rPr lang="en-US" sz="1600" baseline="30000" dirty="0"/>
              <a:t>o</a:t>
            </a:r>
            <a:r>
              <a:rPr lang="en-US" sz="1600" dirty="0"/>
              <a:t>C </a:t>
            </a:r>
            <a:endParaRPr sz="1600" dirty="0"/>
          </a:p>
          <a:p>
            <a:pPr marL="273050" lvl="0" indent="-120650" algn="l" rtl="0">
              <a:spcBef>
                <a:spcPts val="480"/>
              </a:spcBef>
              <a:spcAft>
                <a:spcPts val="0"/>
              </a:spcAft>
              <a:buNone/>
            </a:pPr>
            <a:r>
              <a:rPr lang="en-US" sz="1600" dirty="0"/>
              <a:t>    and 1atm release upon complete combustion?</a:t>
            </a:r>
            <a:endParaRPr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4"/>
          <p:cNvSpPr txBox="1">
            <a:spLocks noGrp="1"/>
          </p:cNvSpPr>
          <p:nvPr>
            <p:ph type="title"/>
          </p:nvPr>
        </p:nvSpPr>
        <p:spPr>
          <a:xfrm>
            <a:off x="457200" y="274626"/>
            <a:ext cx="8229600" cy="670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Enthalpy of Combustion </a:t>
            </a:r>
            <a:endParaRPr/>
          </a:p>
        </p:txBody>
      </p:sp>
      <p:sp>
        <p:nvSpPr>
          <p:cNvPr id="554" name="Google Shape;554;p54"/>
          <p:cNvSpPr txBox="1">
            <a:spLocks noGrp="1"/>
          </p:cNvSpPr>
          <p:nvPr>
            <p:ph type="body" idx="1"/>
          </p:nvPr>
        </p:nvSpPr>
        <p:spPr>
          <a:xfrm>
            <a:off x="457200" y="1066800"/>
            <a:ext cx="8229600" cy="5059500"/>
          </a:xfrm>
          <a:prstGeom prst="rect">
            <a:avLst/>
          </a:prstGeom>
        </p:spPr>
        <p:txBody>
          <a:bodyPr spcFirstLastPara="1" wrap="square" lIns="91425" tIns="91425" rIns="91425" bIns="91425" anchor="t" anchorCtr="0">
            <a:noAutofit/>
          </a:bodyPr>
          <a:lstStyle/>
          <a:p>
            <a:pPr marL="273050" lvl="0" indent="-120650" algn="l" rtl="0">
              <a:spcBef>
                <a:spcPts val="480"/>
              </a:spcBef>
              <a:spcAft>
                <a:spcPts val="0"/>
              </a:spcAft>
              <a:buNone/>
            </a:pPr>
            <a:r>
              <a:rPr lang="en-US" sz="1600" dirty="0"/>
              <a:t>Ethanol (C</a:t>
            </a:r>
            <a:r>
              <a:rPr lang="en-US" sz="1600" baseline="-25000" dirty="0"/>
              <a:t>2</a:t>
            </a:r>
            <a:r>
              <a:rPr lang="en-US" sz="1600" dirty="0"/>
              <a:t>H</a:t>
            </a:r>
            <a:r>
              <a:rPr lang="en-US" sz="1600" baseline="-25000" dirty="0"/>
              <a:t>5</a:t>
            </a:r>
            <a:r>
              <a:rPr lang="en-US" sz="1600" dirty="0"/>
              <a:t>OH) is a flammable liquid with an enthalpy of combustion of -1368 kJ/mol. </a:t>
            </a: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1) Write the balanced thermochemical equation for the combustion of ethanol.</a:t>
            </a:r>
            <a:endParaRPr sz="1600" dirty="0"/>
          </a:p>
          <a:p>
            <a:pPr marL="273050" lvl="0" indent="-120650" algn="l" rtl="0">
              <a:spcBef>
                <a:spcPts val="480"/>
              </a:spcBef>
              <a:spcAft>
                <a:spcPts val="0"/>
              </a:spcAft>
              <a:buNone/>
            </a:pPr>
            <a:endParaRPr sz="1600" dirty="0"/>
          </a:p>
          <a:p>
            <a:pPr marL="0" lvl="0" indent="0" algn="l" rtl="0">
              <a:spcBef>
                <a:spcPts val="480"/>
              </a:spcBef>
              <a:spcAft>
                <a:spcPts val="0"/>
              </a:spcAft>
              <a:buNone/>
            </a:pPr>
            <a:endParaRPr sz="1600" dirty="0"/>
          </a:p>
          <a:p>
            <a:pPr marL="273050" lvl="0" indent="-120650" algn="l" rtl="0">
              <a:spcBef>
                <a:spcPts val="480"/>
              </a:spcBef>
              <a:spcAft>
                <a:spcPts val="0"/>
              </a:spcAft>
              <a:buNone/>
            </a:pPr>
            <a:r>
              <a:rPr lang="en-US" sz="1600" dirty="0"/>
              <a:t>2) Determine what mass of ethanol would be necessary to produce 5,000. kJ by  </a:t>
            </a:r>
            <a:endParaRPr sz="1600" dirty="0"/>
          </a:p>
          <a:p>
            <a:pPr marL="273050" lvl="0" indent="-120650" algn="l" rtl="0">
              <a:spcBef>
                <a:spcPts val="480"/>
              </a:spcBef>
              <a:spcAft>
                <a:spcPts val="0"/>
              </a:spcAft>
              <a:buNone/>
            </a:pPr>
            <a:r>
              <a:rPr lang="en-US" sz="1600" dirty="0"/>
              <a:t>    complete combustion.</a:t>
            </a:r>
            <a:endParaRPr sz="1600" dirty="0"/>
          </a:p>
          <a:p>
            <a:pPr marL="0" lvl="0" indent="0" algn="l" rtl="0">
              <a:spcBef>
                <a:spcPts val="480"/>
              </a:spcBef>
              <a:spcAft>
                <a:spcPts val="0"/>
              </a:spcAft>
              <a:buNone/>
            </a:pP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3) Determine the mass of oxygen consumed in the reaction.</a:t>
            </a: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endParaRPr sz="1600" dirty="0"/>
          </a:p>
          <a:p>
            <a:pPr marL="273050" lvl="0" indent="-120650" algn="l" rtl="0">
              <a:spcBef>
                <a:spcPts val="480"/>
              </a:spcBef>
              <a:spcAft>
                <a:spcPts val="0"/>
              </a:spcAft>
              <a:buNone/>
            </a:pPr>
            <a:r>
              <a:rPr lang="en-US" sz="1600" dirty="0"/>
              <a:t>4) How many kJ would a mixture of 20.0 g of ethanol and 6.0 L of oxygen gas at 25</a:t>
            </a:r>
            <a:r>
              <a:rPr lang="en-US" sz="1600" baseline="30000" dirty="0"/>
              <a:t>o</a:t>
            </a:r>
            <a:r>
              <a:rPr lang="en-US" sz="1600" dirty="0"/>
              <a:t>C </a:t>
            </a:r>
            <a:endParaRPr sz="1600" dirty="0"/>
          </a:p>
          <a:p>
            <a:pPr marL="273050" lvl="0" indent="-120650" algn="l" rtl="0">
              <a:spcBef>
                <a:spcPts val="480"/>
              </a:spcBef>
              <a:spcAft>
                <a:spcPts val="0"/>
              </a:spcAft>
              <a:buNone/>
            </a:pPr>
            <a:r>
              <a:rPr lang="en-US" sz="1600" dirty="0"/>
              <a:t>    and 1atm release upon complete combustion?</a:t>
            </a:r>
            <a:endParaRPr sz="1600" dirty="0"/>
          </a:p>
        </p:txBody>
      </p:sp>
      <p:grpSp>
        <p:nvGrpSpPr>
          <p:cNvPr id="12" name="Group 11">
            <a:extLst>
              <a:ext uri="{FF2B5EF4-FFF2-40B4-BE49-F238E27FC236}">
                <a16:creationId xmlns:a16="http://schemas.microsoft.com/office/drawing/2014/main" id="{12BC9A79-7A01-49BC-A1BC-2C3682BDB47D}"/>
              </a:ext>
            </a:extLst>
          </p:cNvPr>
          <p:cNvGrpSpPr/>
          <p:nvPr/>
        </p:nvGrpSpPr>
        <p:grpSpPr>
          <a:xfrm>
            <a:off x="872156" y="2226985"/>
            <a:ext cx="1256040" cy="279360"/>
            <a:chOff x="872156" y="2226985"/>
            <a:chExt cx="1256040" cy="279360"/>
          </a:xfrm>
        </p:grpSpPr>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3B4A588-0DC9-4E42-8B80-F85352CE71CC}"/>
                    </a:ext>
                  </a:extLst>
                </p14:cNvPr>
                <p14:cNvContentPartPr/>
                <p14:nvPr/>
              </p14:nvContentPartPr>
              <p14:xfrm>
                <a:off x="872156" y="2239945"/>
                <a:ext cx="209520" cy="231840"/>
              </p14:xfrm>
            </p:contentPart>
          </mc:Choice>
          <mc:Fallback>
            <p:pic>
              <p:nvPicPr>
                <p:cNvPr id="2" name="Ink 1">
                  <a:extLst>
                    <a:ext uri="{FF2B5EF4-FFF2-40B4-BE49-F238E27FC236}">
                      <a16:creationId xmlns:a16="http://schemas.microsoft.com/office/drawing/2014/main" id="{23B4A588-0DC9-4E42-8B80-F85352CE71CC}"/>
                    </a:ext>
                  </a:extLst>
                </p:cNvPr>
                <p:cNvPicPr/>
                <p:nvPr/>
              </p:nvPicPr>
              <p:blipFill>
                <a:blip r:embed="rId4"/>
                <a:stretch>
                  <a:fillRect/>
                </a:stretch>
              </p:blipFill>
              <p:spPr>
                <a:xfrm>
                  <a:off x="854156" y="2222305"/>
                  <a:ext cx="2451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0EB924EC-53A0-48DC-99A5-A0D86F7B24EC}"/>
                    </a:ext>
                  </a:extLst>
                </p14:cNvPr>
                <p14:cNvContentPartPr/>
                <p14:nvPr/>
              </p14:nvContentPartPr>
              <p14:xfrm>
                <a:off x="1115876" y="2397265"/>
                <a:ext cx="134640" cy="105480"/>
              </p14:xfrm>
            </p:contentPart>
          </mc:Choice>
          <mc:Fallback>
            <p:pic>
              <p:nvPicPr>
                <p:cNvPr id="3" name="Ink 2">
                  <a:extLst>
                    <a:ext uri="{FF2B5EF4-FFF2-40B4-BE49-F238E27FC236}">
                      <a16:creationId xmlns:a16="http://schemas.microsoft.com/office/drawing/2014/main" id="{0EB924EC-53A0-48DC-99A5-A0D86F7B24EC}"/>
                    </a:ext>
                  </a:extLst>
                </p:cNvPr>
                <p:cNvPicPr/>
                <p:nvPr/>
              </p:nvPicPr>
              <p:blipFill>
                <a:blip r:embed="rId6"/>
                <a:stretch>
                  <a:fillRect/>
                </a:stretch>
              </p:blipFill>
              <p:spPr>
                <a:xfrm>
                  <a:off x="1097876" y="2379265"/>
                  <a:ext cx="1702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430D69E3-37A6-4C6C-9745-F0470473520B}"/>
                    </a:ext>
                  </a:extLst>
                </p14:cNvPr>
                <p14:cNvContentPartPr/>
                <p14:nvPr/>
              </p14:nvContentPartPr>
              <p14:xfrm>
                <a:off x="1335476" y="2257225"/>
                <a:ext cx="38160" cy="191520"/>
              </p14:xfrm>
            </p:contentPart>
          </mc:Choice>
          <mc:Fallback>
            <p:pic>
              <p:nvPicPr>
                <p:cNvPr id="4" name="Ink 3">
                  <a:extLst>
                    <a:ext uri="{FF2B5EF4-FFF2-40B4-BE49-F238E27FC236}">
                      <a16:creationId xmlns:a16="http://schemas.microsoft.com/office/drawing/2014/main" id="{430D69E3-37A6-4C6C-9745-F0470473520B}"/>
                    </a:ext>
                  </a:extLst>
                </p:cNvPr>
                <p:cNvPicPr/>
                <p:nvPr/>
              </p:nvPicPr>
              <p:blipFill>
                <a:blip r:embed="rId8"/>
                <a:stretch>
                  <a:fillRect/>
                </a:stretch>
              </p:blipFill>
              <p:spPr>
                <a:xfrm>
                  <a:off x="1317836" y="2239225"/>
                  <a:ext cx="738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4E837516-C66A-455F-990D-B836DA1BE436}"/>
                    </a:ext>
                  </a:extLst>
                </p14:cNvPr>
                <p14:cNvContentPartPr/>
                <p14:nvPr/>
              </p14:nvContentPartPr>
              <p14:xfrm>
                <a:off x="1457516" y="2226985"/>
                <a:ext cx="40320" cy="223560"/>
              </p14:xfrm>
            </p:contentPart>
          </mc:Choice>
          <mc:Fallback>
            <p:pic>
              <p:nvPicPr>
                <p:cNvPr id="5" name="Ink 4">
                  <a:extLst>
                    <a:ext uri="{FF2B5EF4-FFF2-40B4-BE49-F238E27FC236}">
                      <a16:creationId xmlns:a16="http://schemas.microsoft.com/office/drawing/2014/main" id="{4E837516-C66A-455F-990D-B836DA1BE436}"/>
                    </a:ext>
                  </a:extLst>
                </p:cNvPr>
                <p:cNvPicPr/>
                <p:nvPr/>
              </p:nvPicPr>
              <p:blipFill>
                <a:blip r:embed="rId10"/>
                <a:stretch>
                  <a:fillRect/>
                </a:stretch>
              </p:blipFill>
              <p:spPr>
                <a:xfrm>
                  <a:off x="1439876" y="2208985"/>
                  <a:ext cx="759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a:extLst>
                    <a:ext uri="{FF2B5EF4-FFF2-40B4-BE49-F238E27FC236}">
                      <a16:creationId xmlns:a16="http://schemas.microsoft.com/office/drawing/2014/main" id="{9AAD90A9-59BD-43C9-96B7-4DF5F9B51BA6}"/>
                    </a:ext>
                  </a:extLst>
                </p14:cNvPr>
                <p14:cNvContentPartPr/>
                <p14:nvPr/>
              </p14:nvContentPartPr>
              <p14:xfrm>
                <a:off x="1356356" y="2365225"/>
                <a:ext cx="95760" cy="11520"/>
              </p14:xfrm>
            </p:contentPart>
          </mc:Choice>
          <mc:Fallback>
            <p:pic>
              <p:nvPicPr>
                <p:cNvPr id="6" name="Ink 5">
                  <a:extLst>
                    <a:ext uri="{FF2B5EF4-FFF2-40B4-BE49-F238E27FC236}">
                      <a16:creationId xmlns:a16="http://schemas.microsoft.com/office/drawing/2014/main" id="{9AAD90A9-59BD-43C9-96B7-4DF5F9B51BA6}"/>
                    </a:ext>
                  </a:extLst>
                </p:cNvPr>
                <p:cNvPicPr/>
                <p:nvPr/>
              </p:nvPicPr>
              <p:blipFill>
                <a:blip r:embed="rId12"/>
                <a:stretch>
                  <a:fillRect/>
                </a:stretch>
              </p:blipFill>
              <p:spPr>
                <a:xfrm>
                  <a:off x="1338716" y="2347585"/>
                  <a:ext cx="131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a:extLst>
                    <a:ext uri="{FF2B5EF4-FFF2-40B4-BE49-F238E27FC236}">
                      <a16:creationId xmlns:a16="http://schemas.microsoft.com/office/drawing/2014/main" id="{3282F622-6CC5-44F8-BC62-1820172FD0A7}"/>
                    </a:ext>
                  </a:extLst>
                </p14:cNvPr>
                <p14:cNvContentPartPr/>
                <p14:nvPr/>
              </p14:nvContentPartPr>
              <p14:xfrm>
                <a:off x="1572356" y="2373865"/>
                <a:ext cx="80640" cy="132480"/>
              </p14:xfrm>
            </p:contentPart>
          </mc:Choice>
          <mc:Fallback>
            <p:pic>
              <p:nvPicPr>
                <p:cNvPr id="7" name="Ink 6">
                  <a:extLst>
                    <a:ext uri="{FF2B5EF4-FFF2-40B4-BE49-F238E27FC236}">
                      <a16:creationId xmlns:a16="http://schemas.microsoft.com/office/drawing/2014/main" id="{3282F622-6CC5-44F8-BC62-1820172FD0A7}"/>
                    </a:ext>
                  </a:extLst>
                </p:cNvPr>
                <p:cNvPicPr/>
                <p:nvPr/>
              </p:nvPicPr>
              <p:blipFill>
                <a:blip r:embed="rId14"/>
                <a:stretch>
                  <a:fillRect/>
                </a:stretch>
              </p:blipFill>
              <p:spPr>
                <a:xfrm>
                  <a:off x="1554356" y="2355865"/>
                  <a:ext cx="116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Ink 7">
                  <a:extLst>
                    <a:ext uri="{FF2B5EF4-FFF2-40B4-BE49-F238E27FC236}">
                      <a16:creationId xmlns:a16="http://schemas.microsoft.com/office/drawing/2014/main" id="{8FFBEC10-313C-488A-B733-A9FA3FE576D9}"/>
                    </a:ext>
                  </a:extLst>
                </p14:cNvPr>
                <p14:cNvContentPartPr/>
                <p14:nvPr/>
              </p14:nvContentPartPr>
              <p14:xfrm>
                <a:off x="1575596" y="2383585"/>
                <a:ext cx="49320" cy="6840"/>
              </p14:xfrm>
            </p:contentPart>
          </mc:Choice>
          <mc:Fallback>
            <p:pic>
              <p:nvPicPr>
                <p:cNvPr id="8" name="Ink 7">
                  <a:extLst>
                    <a:ext uri="{FF2B5EF4-FFF2-40B4-BE49-F238E27FC236}">
                      <a16:creationId xmlns:a16="http://schemas.microsoft.com/office/drawing/2014/main" id="{8FFBEC10-313C-488A-B733-A9FA3FE576D9}"/>
                    </a:ext>
                  </a:extLst>
                </p:cNvPr>
                <p:cNvPicPr/>
                <p:nvPr/>
              </p:nvPicPr>
              <p:blipFill>
                <a:blip r:embed="rId16"/>
                <a:stretch>
                  <a:fillRect/>
                </a:stretch>
              </p:blipFill>
              <p:spPr>
                <a:xfrm>
                  <a:off x="1557956" y="2365585"/>
                  <a:ext cx="84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Ink 8">
                  <a:extLst>
                    <a:ext uri="{FF2B5EF4-FFF2-40B4-BE49-F238E27FC236}">
                      <a16:creationId xmlns:a16="http://schemas.microsoft.com/office/drawing/2014/main" id="{4ED3EEC4-54B0-4648-853A-EA763879022F}"/>
                    </a:ext>
                  </a:extLst>
                </p14:cNvPr>
                <p14:cNvContentPartPr/>
                <p14:nvPr/>
              </p14:nvContentPartPr>
              <p14:xfrm>
                <a:off x="1742636" y="2278825"/>
                <a:ext cx="191880" cy="163440"/>
              </p14:xfrm>
            </p:contentPart>
          </mc:Choice>
          <mc:Fallback>
            <p:pic>
              <p:nvPicPr>
                <p:cNvPr id="9" name="Ink 8">
                  <a:extLst>
                    <a:ext uri="{FF2B5EF4-FFF2-40B4-BE49-F238E27FC236}">
                      <a16:creationId xmlns:a16="http://schemas.microsoft.com/office/drawing/2014/main" id="{4ED3EEC4-54B0-4648-853A-EA763879022F}"/>
                    </a:ext>
                  </a:extLst>
                </p:cNvPr>
                <p:cNvPicPr/>
                <p:nvPr/>
              </p:nvPicPr>
              <p:blipFill>
                <a:blip r:embed="rId18"/>
                <a:stretch>
                  <a:fillRect/>
                </a:stretch>
              </p:blipFill>
              <p:spPr>
                <a:xfrm>
                  <a:off x="1724636" y="2260825"/>
                  <a:ext cx="227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Ink 9">
                  <a:extLst>
                    <a:ext uri="{FF2B5EF4-FFF2-40B4-BE49-F238E27FC236}">
                      <a16:creationId xmlns:a16="http://schemas.microsoft.com/office/drawing/2014/main" id="{D78E0C5A-6728-4F30-87F0-45B032A552D8}"/>
                    </a:ext>
                  </a:extLst>
                </p14:cNvPr>
                <p14:cNvContentPartPr/>
                <p14:nvPr/>
              </p14:nvContentPartPr>
              <p14:xfrm>
                <a:off x="1974476" y="2268745"/>
                <a:ext cx="14400" cy="209880"/>
              </p14:xfrm>
            </p:contentPart>
          </mc:Choice>
          <mc:Fallback>
            <p:pic>
              <p:nvPicPr>
                <p:cNvPr id="10" name="Ink 9">
                  <a:extLst>
                    <a:ext uri="{FF2B5EF4-FFF2-40B4-BE49-F238E27FC236}">
                      <a16:creationId xmlns:a16="http://schemas.microsoft.com/office/drawing/2014/main" id="{D78E0C5A-6728-4F30-87F0-45B032A552D8}"/>
                    </a:ext>
                  </a:extLst>
                </p:cNvPr>
                <p:cNvPicPr/>
                <p:nvPr/>
              </p:nvPicPr>
              <p:blipFill>
                <a:blip r:embed="rId20"/>
                <a:stretch>
                  <a:fillRect/>
                </a:stretch>
              </p:blipFill>
              <p:spPr>
                <a:xfrm>
                  <a:off x="1956476" y="2250745"/>
                  <a:ext cx="500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1" name="Ink 10">
                  <a:extLst>
                    <a:ext uri="{FF2B5EF4-FFF2-40B4-BE49-F238E27FC236}">
                      <a16:creationId xmlns:a16="http://schemas.microsoft.com/office/drawing/2014/main" id="{9361AAA6-CDEF-481E-8241-1684DFF45D00}"/>
                    </a:ext>
                  </a:extLst>
                </p14:cNvPr>
                <p14:cNvContentPartPr/>
                <p14:nvPr/>
              </p14:nvContentPartPr>
              <p14:xfrm>
                <a:off x="1964036" y="2266585"/>
                <a:ext cx="164160" cy="180360"/>
              </p14:xfrm>
            </p:contentPart>
          </mc:Choice>
          <mc:Fallback>
            <p:pic>
              <p:nvPicPr>
                <p:cNvPr id="11" name="Ink 10">
                  <a:extLst>
                    <a:ext uri="{FF2B5EF4-FFF2-40B4-BE49-F238E27FC236}">
                      <a16:creationId xmlns:a16="http://schemas.microsoft.com/office/drawing/2014/main" id="{9361AAA6-CDEF-481E-8241-1684DFF45D00}"/>
                    </a:ext>
                  </a:extLst>
                </p:cNvPr>
                <p:cNvPicPr/>
                <p:nvPr/>
              </p:nvPicPr>
              <p:blipFill>
                <a:blip r:embed="rId22"/>
                <a:stretch>
                  <a:fillRect/>
                </a:stretch>
              </p:blipFill>
              <p:spPr>
                <a:xfrm>
                  <a:off x="1946036" y="2248945"/>
                  <a:ext cx="199800" cy="216000"/>
                </a:xfrm>
                <a:prstGeom prst="rect">
                  <a:avLst/>
                </a:prstGeom>
              </p:spPr>
            </p:pic>
          </mc:Fallback>
        </mc:AlternateContent>
      </p:grpSp>
      <p:grpSp>
        <p:nvGrpSpPr>
          <p:cNvPr id="15" name="Group 14">
            <a:extLst>
              <a:ext uri="{FF2B5EF4-FFF2-40B4-BE49-F238E27FC236}">
                <a16:creationId xmlns:a16="http://schemas.microsoft.com/office/drawing/2014/main" id="{6072AA8F-E77F-47D7-AB34-1F35466EA275}"/>
              </a:ext>
            </a:extLst>
          </p:cNvPr>
          <p:cNvGrpSpPr/>
          <p:nvPr/>
        </p:nvGrpSpPr>
        <p:grpSpPr>
          <a:xfrm>
            <a:off x="2389196" y="2329945"/>
            <a:ext cx="145080" cy="258120"/>
            <a:chOff x="2389196" y="2329945"/>
            <a:chExt cx="145080" cy="258120"/>
          </a:xfrm>
        </p:grpSpPr>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9FE20675-1A56-4AEB-8237-BFA550DD32E1}"/>
                    </a:ext>
                  </a:extLst>
                </p14:cNvPr>
                <p14:cNvContentPartPr/>
                <p14:nvPr/>
              </p14:nvContentPartPr>
              <p14:xfrm>
                <a:off x="2459756" y="2329945"/>
                <a:ext cx="19080" cy="258120"/>
              </p14:xfrm>
            </p:contentPart>
          </mc:Choice>
          <mc:Fallback>
            <p:pic>
              <p:nvPicPr>
                <p:cNvPr id="13" name="Ink 12">
                  <a:extLst>
                    <a:ext uri="{FF2B5EF4-FFF2-40B4-BE49-F238E27FC236}">
                      <a16:creationId xmlns:a16="http://schemas.microsoft.com/office/drawing/2014/main" id="{9FE20675-1A56-4AEB-8237-BFA550DD32E1}"/>
                    </a:ext>
                  </a:extLst>
                </p:cNvPr>
                <p:cNvPicPr/>
                <p:nvPr/>
              </p:nvPicPr>
              <p:blipFill>
                <a:blip r:embed="rId24"/>
                <a:stretch>
                  <a:fillRect/>
                </a:stretch>
              </p:blipFill>
              <p:spPr>
                <a:xfrm>
                  <a:off x="2442116" y="2312305"/>
                  <a:ext cx="5472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5DE8DFE4-EA83-4758-8FAD-C3679B4B0053}"/>
                    </a:ext>
                  </a:extLst>
                </p14:cNvPr>
                <p14:cNvContentPartPr/>
                <p14:nvPr/>
              </p14:nvContentPartPr>
              <p14:xfrm>
                <a:off x="2389196" y="2494465"/>
                <a:ext cx="145080" cy="43560"/>
              </p14:xfrm>
            </p:contentPart>
          </mc:Choice>
          <mc:Fallback>
            <p:pic>
              <p:nvPicPr>
                <p:cNvPr id="14" name="Ink 13">
                  <a:extLst>
                    <a:ext uri="{FF2B5EF4-FFF2-40B4-BE49-F238E27FC236}">
                      <a16:creationId xmlns:a16="http://schemas.microsoft.com/office/drawing/2014/main" id="{5DE8DFE4-EA83-4758-8FAD-C3679B4B0053}"/>
                    </a:ext>
                  </a:extLst>
                </p:cNvPr>
                <p:cNvPicPr/>
                <p:nvPr/>
              </p:nvPicPr>
              <p:blipFill>
                <a:blip r:embed="rId26"/>
                <a:stretch>
                  <a:fillRect/>
                </a:stretch>
              </p:blipFill>
              <p:spPr>
                <a:xfrm>
                  <a:off x="2371556" y="2476465"/>
                  <a:ext cx="180720" cy="79200"/>
                </a:xfrm>
                <a:prstGeom prst="rect">
                  <a:avLst/>
                </a:prstGeom>
              </p:spPr>
            </p:pic>
          </mc:Fallback>
        </mc:AlternateContent>
      </p:grpSp>
      <p:grpSp>
        <p:nvGrpSpPr>
          <p:cNvPr id="19" name="Group 18">
            <a:extLst>
              <a:ext uri="{FF2B5EF4-FFF2-40B4-BE49-F238E27FC236}">
                <a16:creationId xmlns:a16="http://schemas.microsoft.com/office/drawing/2014/main" id="{E4E3B8ED-8E0A-4AD3-BC2C-A27D4266A2EE}"/>
              </a:ext>
            </a:extLst>
          </p:cNvPr>
          <p:cNvGrpSpPr/>
          <p:nvPr/>
        </p:nvGrpSpPr>
        <p:grpSpPr>
          <a:xfrm>
            <a:off x="2759996" y="2286745"/>
            <a:ext cx="620640" cy="300960"/>
            <a:chOff x="2759996" y="2286745"/>
            <a:chExt cx="620640" cy="300960"/>
          </a:xfrm>
        </p:grpSpPr>
        <mc:AlternateContent xmlns:mc="http://schemas.openxmlformats.org/markup-compatibility/2006">
          <mc:Choice xmlns:p14="http://schemas.microsoft.com/office/powerpoint/2010/main" Requires="p14">
            <p:contentPart p14:bwMode="auto" r:id="rId27">
              <p14:nvContentPartPr>
                <p14:cNvPr id="16" name="Ink 15">
                  <a:extLst>
                    <a:ext uri="{FF2B5EF4-FFF2-40B4-BE49-F238E27FC236}">
                      <a16:creationId xmlns:a16="http://schemas.microsoft.com/office/drawing/2014/main" id="{D9764216-6290-45B7-99E1-A8F71E6AD551}"/>
                    </a:ext>
                  </a:extLst>
                </p14:cNvPr>
                <p14:cNvContentPartPr/>
                <p14:nvPr/>
              </p14:nvContentPartPr>
              <p14:xfrm>
                <a:off x="2759996" y="2286745"/>
                <a:ext cx="149040" cy="266040"/>
              </p14:xfrm>
            </p:contentPart>
          </mc:Choice>
          <mc:Fallback>
            <p:pic>
              <p:nvPicPr>
                <p:cNvPr id="16" name="Ink 15">
                  <a:extLst>
                    <a:ext uri="{FF2B5EF4-FFF2-40B4-BE49-F238E27FC236}">
                      <a16:creationId xmlns:a16="http://schemas.microsoft.com/office/drawing/2014/main" id="{D9764216-6290-45B7-99E1-A8F71E6AD551}"/>
                    </a:ext>
                  </a:extLst>
                </p:cNvPr>
                <p:cNvPicPr/>
                <p:nvPr/>
              </p:nvPicPr>
              <p:blipFill>
                <a:blip r:embed="rId28"/>
                <a:stretch>
                  <a:fillRect/>
                </a:stretch>
              </p:blipFill>
              <p:spPr>
                <a:xfrm>
                  <a:off x="2741996" y="2268745"/>
                  <a:ext cx="18468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Ink 16">
                  <a:extLst>
                    <a:ext uri="{FF2B5EF4-FFF2-40B4-BE49-F238E27FC236}">
                      <a16:creationId xmlns:a16="http://schemas.microsoft.com/office/drawing/2014/main" id="{10999C47-4773-4177-BDCB-551EB45AFADC}"/>
                    </a:ext>
                  </a:extLst>
                </p14:cNvPr>
                <p14:cNvContentPartPr/>
                <p14:nvPr/>
              </p14:nvContentPartPr>
              <p14:xfrm>
                <a:off x="3033956" y="2291425"/>
                <a:ext cx="133920" cy="216000"/>
              </p14:xfrm>
            </p:contentPart>
          </mc:Choice>
          <mc:Fallback>
            <p:pic>
              <p:nvPicPr>
                <p:cNvPr id="17" name="Ink 16">
                  <a:extLst>
                    <a:ext uri="{FF2B5EF4-FFF2-40B4-BE49-F238E27FC236}">
                      <a16:creationId xmlns:a16="http://schemas.microsoft.com/office/drawing/2014/main" id="{10999C47-4773-4177-BDCB-551EB45AFADC}"/>
                    </a:ext>
                  </a:extLst>
                </p:cNvPr>
                <p:cNvPicPr/>
                <p:nvPr/>
              </p:nvPicPr>
              <p:blipFill>
                <a:blip r:embed="rId30"/>
                <a:stretch>
                  <a:fillRect/>
                </a:stretch>
              </p:blipFill>
              <p:spPr>
                <a:xfrm>
                  <a:off x="3015956" y="2273425"/>
                  <a:ext cx="1695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Ink 17">
                  <a:extLst>
                    <a:ext uri="{FF2B5EF4-FFF2-40B4-BE49-F238E27FC236}">
                      <a16:creationId xmlns:a16="http://schemas.microsoft.com/office/drawing/2014/main" id="{1D208F5E-0042-41D5-BBB2-7007FA7AC0C1}"/>
                    </a:ext>
                  </a:extLst>
                </p14:cNvPr>
                <p14:cNvContentPartPr/>
                <p14:nvPr/>
              </p14:nvContentPartPr>
              <p14:xfrm>
                <a:off x="3250316" y="2452705"/>
                <a:ext cx="130320" cy="135000"/>
              </p14:xfrm>
            </p:contentPart>
          </mc:Choice>
          <mc:Fallback>
            <p:pic>
              <p:nvPicPr>
                <p:cNvPr id="18" name="Ink 17">
                  <a:extLst>
                    <a:ext uri="{FF2B5EF4-FFF2-40B4-BE49-F238E27FC236}">
                      <a16:creationId xmlns:a16="http://schemas.microsoft.com/office/drawing/2014/main" id="{1D208F5E-0042-41D5-BBB2-7007FA7AC0C1}"/>
                    </a:ext>
                  </a:extLst>
                </p:cNvPr>
                <p:cNvPicPr/>
                <p:nvPr/>
              </p:nvPicPr>
              <p:blipFill>
                <a:blip r:embed="rId32"/>
                <a:stretch>
                  <a:fillRect/>
                </a:stretch>
              </p:blipFill>
              <p:spPr>
                <a:xfrm>
                  <a:off x="3232316" y="2435065"/>
                  <a:ext cx="165960" cy="170640"/>
                </a:xfrm>
                <a:prstGeom prst="rect">
                  <a:avLst/>
                </a:prstGeom>
              </p:spPr>
            </p:pic>
          </mc:Fallback>
        </mc:AlternateContent>
      </p:grpSp>
      <p:grpSp>
        <p:nvGrpSpPr>
          <p:cNvPr id="22" name="Group 21">
            <a:extLst>
              <a:ext uri="{FF2B5EF4-FFF2-40B4-BE49-F238E27FC236}">
                <a16:creationId xmlns:a16="http://schemas.microsoft.com/office/drawing/2014/main" id="{46E06913-507C-420E-B1CE-E85C8660608A}"/>
              </a:ext>
            </a:extLst>
          </p:cNvPr>
          <p:cNvGrpSpPr/>
          <p:nvPr/>
        </p:nvGrpSpPr>
        <p:grpSpPr>
          <a:xfrm>
            <a:off x="3622196" y="2330665"/>
            <a:ext cx="959760" cy="191880"/>
            <a:chOff x="3622196" y="2330665"/>
            <a:chExt cx="959760" cy="191880"/>
          </a:xfrm>
        </p:grpSpPr>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78FA413A-8201-4A97-814E-A1521B4BB88E}"/>
                    </a:ext>
                  </a:extLst>
                </p14:cNvPr>
                <p14:cNvContentPartPr/>
                <p14:nvPr/>
              </p14:nvContentPartPr>
              <p14:xfrm>
                <a:off x="3622196" y="2420665"/>
                <a:ext cx="684000" cy="22320"/>
              </p14:xfrm>
            </p:contentPart>
          </mc:Choice>
          <mc:Fallback>
            <p:pic>
              <p:nvPicPr>
                <p:cNvPr id="20" name="Ink 19">
                  <a:extLst>
                    <a:ext uri="{FF2B5EF4-FFF2-40B4-BE49-F238E27FC236}">
                      <a16:creationId xmlns:a16="http://schemas.microsoft.com/office/drawing/2014/main" id="{78FA413A-8201-4A97-814E-A1521B4BB88E}"/>
                    </a:ext>
                  </a:extLst>
                </p:cNvPr>
                <p:cNvPicPr/>
                <p:nvPr/>
              </p:nvPicPr>
              <p:blipFill>
                <a:blip r:embed="rId34"/>
                <a:stretch>
                  <a:fillRect/>
                </a:stretch>
              </p:blipFill>
              <p:spPr>
                <a:xfrm>
                  <a:off x="3604556" y="2403025"/>
                  <a:ext cx="7196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Ink 20">
                  <a:extLst>
                    <a:ext uri="{FF2B5EF4-FFF2-40B4-BE49-F238E27FC236}">
                      <a16:creationId xmlns:a16="http://schemas.microsoft.com/office/drawing/2014/main" id="{6114DE89-98CF-49BB-9711-811FF3F4AA58}"/>
                    </a:ext>
                  </a:extLst>
                </p14:cNvPr>
                <p14:cNvContentPartPr/>
                <p14:nvPr/>
              </p14:nvContentPartPr>
              <p14:xfrm>
                <a:off x="4341836" y="2330665"/>
                <a:ext cx="240120" cy="191880"/>
              </p14:xfrm>
            </p:contentPart>
          </mc:Choice>
          <mc:Fallback>
            <p:pic>
              <p:nvPicPr>
                <p:cNvPr id="21" name="Ink 20">
                  <a:extLst>
                    <a:ext uri="{FF2B5EF4-FFF2-40B4-BE49-F238E27FC236}">
                      <a16:creationId xmlns:a16="http://schemas.microsoft.com/office/drawing/2014/main" id="{6114DE89-98CF-49BB-9711-811FF3F4AA58}"/>
                    </a:ext>
                  </a:extLst>
                </p:cNvPr>
                <p:cNvPicPr/>
                <p:nvPr/>
              </p:nvPicPr>
              <p:blipFill>
                <a:blip r:embed="rId36"/>
                <a:stretch>
                  <a:fillRect/>
                </a:stretch>
              </p:blipFill>
              <p:spPr>
                <a:xfrm>
                  <a:off x="4324196" y="2312665"/>
                  <a:ext cx="275760" cy="227520"/>
                </a:xfrm>
                <a:prstGeom prst="rect">
                  <a:avLst/>
                </a:prstGeom>
              </p:spPr>
            </p:pic>
          </mc:Fallback>
        </mc:AlternateContent>
      </p:grpSp>
      <p:grpSp>
        <p:nvGrpSpPr>
          <p:cNvPr id="29" name="Group 28">
            <a:extLst>
              <a:ext uri="{FF2B5EF4-FFF2-40B4-BE49-F238E27FC236}">
                <a16:creationId xmlns:a16="http://schemas.microsoft.com/office/drawing/2014/main" id="{ECF8DDFC-2BB8-4440-A8B3-4E5D19070BA0}"/>
              </a:ext>
            </a:extLst>
          </p:cNvPr>
          <p:cNvGrpSpPr/>
          <p:nvPr/>
        </p:nvGrpSpPr>
        <p:grpSpPr>
          <a:xfrm>
            <a:off x="4835036" y="2269105"/>
            <a:ext cx="1245960" cy="288720"/>
            <a:chOff x="4835036" y="2269105"/>
            <a:chExt cx="1245960" cy="288720"/>
          </a:xfrm>
        </p:grpSpPr>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72B4A68D-82D0-4B5C-9F22-9800F57379F9}"/>
                    </a:ext>
                  </a:extLst>
                </p14:cNvPr>
                <p14:cNvContentPartPr/>
                <p14:nvPr/>
              </p14:nvContentPartPr>
              <p14:xfrm>
                <a:off x="4835036" y="2269105"/>
                <a:ext cx="248400" cy="269280"/>
              </p14:xfrm>
            </p:contentPart>
          </mc:Choice>
          <mc:Fallback>
            <p:pic>
              <p:nvPicPr>
                <p:cNvPr id="23" name="Ink 22">
                  <a:extLst>
                    <a:ext uri="{FF2B5EF4-FFF2-40B4-BE49-F238E27FC236}">
                      <a16:creationId xmlns:a16="http://schemas.microsoft.com/office/drawing/2014/main" id="{72B4A68D-82D0-4B5C-9F22-9800F57379F9}"/>
                    </a:ext>
                  </a:extLst>
                </p:cNvPr>
                <p:cNvPicPr/>
                <p:nvPr/>
              </p:nvPicPr>
              <p:blipFill>
                <a:blip r:embed="rId38"/>
                <a:stretch>
                  <a:fillRect/>
                </a:stretch>
              </p:blipFill>
              <p:spPr>
                <a:xfrm>
                  <a:off x="4817036" y="2251465"/>
                  <a:ext cx="2840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Ink 23">
                  <a:extLst>
                    <a:ext uri="{FF2B5EF4-FFF2-40B4-BE49-F238E27FC236}">
                      <a16:creationId xmlns:a16="http://schemas.microsoft.com/office/drawing/2014/main" id="{A8D59C26-AE9E-4B09-B2BE-23CAEE450485}"/>
                    </a:ext>
                  </a:extLst>
                </p14:cNvPr>
                <p14:cNvContentPartPr/>
                <p14:nvPr/>
              </p14:nvContentPartPr>
              <p14:xfrm>
                <a:off x="5169476" y="2313025"/>
                <a:ext cx="179280" cy="205200"/>
              </p14:xfrm>
            </p:contentPart>
          </mc:Choice>
          <mc:Fallback>
            <p:pic>
              <p:nvPicPr>
                <p:cNvPr id="24" name="Ink 23">
                  <a:extLst>
                    <a:ext uri="{FF2B5EF4-FFF2-40B4-BE49-F238E27FC236}">
                      <a16:creationId xmlns:a16="http://schemas.microsoft.com/office/drawing/2014/main" id="{A8D59C26-AE9E-4B09-B2BE-23CAEE450485}"/>
                    </a:ext>
                  </a:extLst>
                </p:cNvPr>
                <p:cNvPicPr/>
                <p:nvPr/>
              </p:nvPicPr>
              <p:blipFill>
                <a:blip r:embed="rId40"/>
                <a:stretch>
                  <a:fillRect/>
                </a:stretch>
              </p:blipFill>
              <p:spPr>
                <a:xfrm>
                  <a:off x="5151836" y="2295385"/>
                  <a:ext cx="2149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Ink 24">
                  <a:extLst>
                    <a:ext uri="{FF2B5EF4-FFF2-40B4-BE49-F238E27FC236}">
                      <a16:creationId xmlns:a16="http://schemas.microsoft.com/office/drawing/2014/main" id="{DE2EC8D2-CFC6-4A9F-9A42-FE84B77724CF}"/>
                    </a:ext>
                  </a:extLst>
                </p14:cNvPr>
                <p14:cNvContentPartPr/>
                <p14:nvPr/>
              </p14:nvContentPartPr>
              <p14:xfrm>
                <a:off x="5367836" y="2316985"/>
                <a:ext cx="184680" cy="185400"/>
              </p14:xfrm>
            </p:contentPart>
          </mc:Choice>
          <mc:Fallback>
            <p:pic>
              <p:nvPicPr>
                <p:cNvPr id="25" name="Ink 24">
                  <a:extLst>
                    <a:ext uri="{FF2B5EF4-FFF2-40B4-BE49-F238E27FC236}">
                      <a16:creationId xmlns:a16="http://schemas.microsoft.com/office/drawing/2014/main" id="{DE2EC8D2-CFC6-4A9F-9A42-FE84B77724CF}"/>
                    </a:ext>
                  </a:extLst>
                </p:cNvPr>
                <p:cNvPicPr/>
                <p:nvPr/>
              </p:nvPicPr>
              <p:blipFill>
                <a:blip r:embed="rId42"/>
                <a:stretch>
                  <a:fillRect/>
                </a:stretch>
              </p:blipFill>
              <p:spPr>
                <a:xfrm>
                  <a:off x="5349836" y="2299345"/>
                  <a:ext cx="220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Ink 25">
                  <a:extLst>
                    <a:ext uri="{FF2B5EF4-FFF2-40B4-BE49-F238E27FC236}">
                      <a16:creationId xmlns:a16="http://schemas.microsoft.com/office/drawing/2014/main" id="{DB9FFE02-F94E-41DE-A804-5D6EBB53041F}"/>
                    </a:ext>
                  </a:extLst>
                </p14:cNvPr>
                <p14:cNvContentPartPr/>
                <p14:nvPr/>
              </p14:nvContentPartPr>
              <p14:xfrm>
                <a:off x="5600396" y="2475385"/>
                <a:ext cx="150480" cy="82440"/>
              </p14:xfrm>
            </p:contentPart>
          </mc:Choice>
          <mc:Fallback>
            <p:pic>
              <p:nvPicPr>
                <p:cNvPr id="26" name="Ink 25">
                  <a:extLst>
                    <a:ext uri="{FF2B5EF4-FFF2-40B4-BE49-F238E27FC236}">
                      <a16:creationId xmlns:a16="http://schemas.microsoft.com/office/drawing/2014/main" id="{DB9FFE02-F94E-41DE-A804-5D6EBB53041F}"/>
                    </a:ext>
                  </a:extLst>
                </p:cNvPr>
                <p:cNvPicPr/>
                <p:nvPr/>
              </p:nvPicPr>
              <p:blipFill>
                <a:blip r:embed="rId44"/>
                <a:stretch>
                  <a:fillRect/>
                </a:stretch>
              </p:blipFill>
              <p:spPr>
                <a:xfrm>
                  <a:off x="5582396" y="2457385"/>
                  <a:ext cx="186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Ink 26">
                  <a:extLst>
                    <a:ext uri="{FF2B5EF4-FFF2-40B4-BE49-F238E27FC236}">
                      <a16:creationId xmlns:a16="http://schemas.microsoft.com/office/drawing/2014/main" id="{20F1AEE6-7711-4182-8EF8-F7E925C0CA7F}"/>
                    </a:ext>
                  </a:extLst>
                </p14:cNvPr>
                <p14:cNvContentPartPr/>
                <p14:nvPr/>
              </p14:nvContentPartPr>
              <p14:xfrm>
                <a:off x="6004316" y="2345065"/>
                <a:ext cx="18720" cy="149040"/>
              </p14:xfrm>
            </p:contentPart>
          </mc:Choice>
          <mc:Fallback>
            <p:pic>
              <p:nvPicPr>
                <p:cNvPr id="27" name="Ink 26">
                  <a:extLst>
                    <a:ext uri="{FF2B5EF4-FFF2-40B4-BE49-F238E27FC236}">
                      <a16:creationId xmlns:a16="http://schemas.microsoft.com/office/drawing/2014/main" id="{20F1AEE6-7711-4182-8EF8-F7E925C0CA7F}"/>
                    </a:ext>
                  </a:extLst>
                </p:cNvPr>
                <p:cNvPicPr/>
                <p:nvPr/>
              </p:nvPicPr>
              <p:blipFill>
                <a:blip r:embed="rId46"/>
                <a:stretch>
                  <a:fillRect/>
                </a:stretch>
              </p:blipFill>
              <p:spPr>
                <a:xfrm>
                  <a:off x="5986316" y="2327065"/>
                  <a:ext cx="54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Ink 27">
                  <a:extLst>
                    <a:ext uri="{FF2B5EF4-FFF2-40B4-BE49-F238E27FC236}">
                      <a16:creationId xmlns:a16="http://schemas.microsoft.com/office/drawing/2014/main" id="{9876F5C5-F71A-4384-9951-7268BC45F4C9}"/>
                    </a:ext>
                  </a:extLst>
                </p14:cNvPr>
                <p14:cNvContentPartPr/>
                <p14:nvPr/>
              </p14:nvContentPartPr>
              <p14:xfrm>
                <a:off x="5920076" y="2429665"/>
                <a:ext cx="160920" cy="8280"/>
              </p14:xfrm>
            </p:contentPart>
          </mc:Choice>
          <mc:Fallback>
            <p:pic>
              <p:nvPicPr>
                <p:cNvPr id="28" name="Ink 27">
                  <a:extLst>
                    <a:ext uri="{FF2B5EF4-FFF2-40B4-BE49-F238E27FC236}">
                      <a16:creationId xmlns:a16="http://schemas.microsoft.com/office/drawing/2014/main" id="{9876F5C5-F71A-4384-9951-7268BC45F4C9}"/>
                    </a:ext>
                  </a:extLst>
                </p:cNvPr>
                <p:cNvPicPr/>
                <p:nvPr/>
              </p:nvPicPr>
              <p:blipFill>
                <a:blip r:embed="rId48"/>
                <a:stretch>
                  <a:fillRect/>
                </a:stretch>
              </p:blipFill>
              <p:spPr>
                <a:xfrm>
                  <a:off x="5902076" y="2412025"/>
                  <a:ext cx="196560" cy="43920"/>
                </a:xfrm>
                <a:prstGeom prst="rect">
                  <a:avLst/>
                </a:prstGeom>
              </p:spPr>
            </p:pic>
          </mc:Fallback>
        </mc:AlternateContent>
      </p:grpSp>
      <p:grpSp>
        <p:nvGrpSpPr>
          <p:cNvPr id="36" name="Group 35">
            <a:extLst>
              <a:ext uri="{FF2B5EF4-FFF2-40B4-BE49-F238E27FC236}">
                <a16:creationId xmlns:a16="http://schemas.microsoft.com/office/drawing/2014/main" id="{5689669F-7FD1-43A2-88AA-F1AA9A21D399}"/>
              </a:ext>
            </a:extLst>
          </p:cNvPr>
          <p:cNvGrpSpPr/>
          <p:nvPr/>
        </p:nvGrpSpPr>
        <p:grpSpPr>
          <a:xfrm>
            <a:off x="6375476" y="2275945"/>
            <a:ext cx="936000" cy="271440"/>
            <a:chOff x="6375476" y="2275945"/>
            <a:chExt cx="936000" cy="271440"/>
          </a:xfrm>
        </p:grpSpPr>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C879D6EA-66F8-451E-9954-64723D9F3D70}"/>
                    </a:ext>
                  </a:extLst>
                </p14:cNvPr>
                <p14:cNvContentPartPr/>
                <p14:nvPr/>
              </p14:nvContentPartPr>
              <p14:xfrm>
                <a:off x="6375476" y="2279185"/>
                <a:ext cx="152280" cy="228240"/>
              </p14:xfrm>
            </p:contentPart>
          </mc:Choice>
          <mc:Fallback>
            <p:pic>
              <p:nvPicPr>
                <p:cNvPr id="30" name="Ink 29">
                  <a:extLst>
                    <a:ext uri="{FF2B5EF4-FFF2-40B4-BE49-F238E27FC236}">
                      <a16:creationId xmlns:a16="http://schemas.microsoft.com/office/drawing/2014/main" id="{C879D6EA-66F8-451E-9954-64723D9F3D70}"/>
                    </a:ext>
                  </a:extLst>
                </p:cNvPr>
                <p:cNvPicPr/>
                <p:nvPr/>
              </p:nvPicPr>
              <p:blipFill>
                <a:blip r:embed="rId50"/>
                <a:stretch>
                  <a:fillRect/>
                </a:stretch>
              </p:blipFill>
              <p:spPr>
                <a:xfrm>
                  <a:off x="6357476" y="2261545"/>
                  <a:ext cx="1879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Ink 30">
                  <a:extLst>
                    <a:ext uri="{FF2B5EF4-FFF2-40B4-BE49-F238E27FC236}">
                      <a16:creationId xmlns:a16="http://schemas.microsoft.com/office/drawing/2014/main" id="{A322AC3B-B336-4ABF-9FC1-8756C9C20FC3}"/>
                    </a:ext>
                  </a:extLst>
                </p14:cNvPr>
                <p14:cNvContentPartPr/>
                <p14:nvPr/>
              </p14:nvContentPartPr>
              <p14:xfrm>
                <a:off x="6651956" y="2323465"/>
                <a:ext cx="14760" cy="213840"/>
              </p14:xfrm>
            </p:contentPart>
          </mc:Choice>
          <mc:Fallback>
            <p:pic>
              <p:nvPicPr>
                <p:cNvPr id="31" name="Ink 30">
                  <a:extLst>
                    <a:ext uri="{FF2B5EF4-FFF2-40B4-BE49-F238E27FC236}">
                      <a16:creationId xmlns:a16="http://schemas.microsoft.com/office/drawing/2014/main" id="{A322AC3B-B336-4ABF-9FC1-8756C9C20FC3}"/>
                    </a:ext>
                  </a:extLst>
                </p:cNvPr>
                <p:cNvPicPr/>
                <p:nvPr/>
              </p:nvPicPr>
              <p:blipFill>
                <a:blip r:embed="rId52"/>
                <a:stretch>
                  <a:fillRect/>
                </a:stretch>
              </p:blipFill>
              <p:spPr>
                <a:xfrm>
                  <a:off x="6634316" y="2305825"/>
                  <a:ext cx="5040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2" name="Ink 31">
                  <a:extLst>
                    <a:ext uri="{FF2B5EF4-FFF2-40B4-BE49-F238E27FC236}">
                      <a16:creationId xmlns:a16="http://schemas.microsoft.com/office/drawing/2014/main" id="{6F29B5A2-7412-4E6E-94DD-8A48A910B55B}"/>
                    </a:ext>
                  </a:extLst>
                </p14:cNvPr>
                <p14:cNvContentPartPr/>
                <p14:nvPr/>
              </p14:nvContentPartPr>
              <p14:xfrm>
                <a:off x="6695876" y="2275945"/>
                <a:ext cx="59760" cy="239760"/>
              </p14:xfrm>
            </p:contentPart>
          </mc:Choice>
          <mc:Fallback>
            <p:pic>
              <p:nvPicPr>
                <p:cNvPr id="32" name="Ink 31">
                  <a:extLst>
                    <a:ext uri="{FF2B5EF4-FFF2-40B4-BE49-F238E27FC236}">
                      <a16:creationId xmlns:a16="http://schemas.microsoft.com/office/drawing/2014/main" id="{6F29B5A2-7412-4E6E-94DD-8A48A910B55B}"/>
                    </a:ext>
                  </a:extLst>
                </p:cNvPr>
                <p:cNvPicPr/>
                <p:nvPr/>
              </p:nvPicPr>
              <p:blipFill>
                <a:blip r:embed="rId54"/>
                <a:stretch>
                  <a:fillRect/>
                </a:stretch>
              </p:blipFill>
              <p:spPr>
                <a:xfrm>
                  <a:off x="6677876" y="2257945"/>
                  <a:ext cx="9540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3" name="Ink 32">
                  <a:extLst>
                    <a:ext uri="{FF2B5EF4-FFF2-40B4-BE49-F238E27FC236}">
                      <a16:creationId xmlns:a16="http://schemas.microsoft.com/office/drawing/2014/main" id="{131F7690-B225-4E73-83C5-B9665245F467}"/>
                    </a:ext>
                  </a:extLst>
                </p14:cNvPr>
                <p14:cNvContentPartPr/>
                <p14:nvPr/>
              </p14:nvContentPartPr>
              <p14:xfrm>
                <a:off x="6682196" y="2439025"/>
                <a:ext cx="124920" cy="38160"/>
              </p14:xfrm>
            </p:contentPart>
          </mc:Choice>
          <mc:Fallback>
            <p:pic>
              <p:nvPicPr>
                <p:cNvPr id="33" name="Ink 32">
                  <a:extLst>
                    <a:ext uri="{FF2B5EF4-FFF2-40B4-BE49-F238E27FC236}">
                      <a16:creationId xmlns:a16="http://schemas.microsoft.com/office/drawing/2014/main" id="{131F7690-B225-4E73-83C5-B9665245F467}"/>
                    </a:ext>
                  </a:extLst>
                </p:cNvPr>
                <p:cNvPicPr/>
                <p:nvPr/>
              </p:nvPicPr>
              <p:blipFill>
                <a:blip r:embed="rId56"/>
                <a:stretch>
                  <a:fillRect/>
                </a:stretch>
              </p:blipFill>
              <p:spPr>
                <a:xfrm>
                  <a:off x="6664196" y="2421025"/>
                  <a:ext cx="1605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4" name="Ink 33">
                  <a:extLst>
                    <a:ext uri="{FF2B5EF4-FFF2-40B4-BE49-F238E27FC236}">
                      <a16:creationId xmlns:a16="http://schemas.microsoft.com/office/drawing/2014/main" id="{49945993-3BE6-4549-97FB-0A2433272769}"/>
                    </a:ext>
                  </a:extLst>
                </p14:cNvPr>
                <p14:cNvContentPartPr/>
                <p14:nvPr/>
              </p14:nvContentPartPr>
              <p14:xfrm>
                <a:off x="6837356" y="2445505"/>
                <a:ext cx="202680" cy="101880"/>
              </p14:xfrm>
            </p:contentPart>
          </mc:Choice>
          <mc:Fallback>
            <p:pic>
              <p:nvPicPr>
                <p:cNvPr id="34" name="Ink 33">
                  <a:extLst>
                    <a:ext uri="{FF2B5EF4-FFF2-40B4-BE49-F238E27FC236}">
                      <a16:creationId xmlns:a16="http://schemas.microsoft.com/office/drawing/2014/main" id="{49945993-3BE6-4549-97FB-0A2433272769}"/>
                    </a:ext>
                  </a:extLst>
                </p:cNvPr>
                <p:cNvPicPr/>
                <p:nvPr/>
              </p:nvPicPr>
              <p:blipFill>
                <a:blip r:embed="rId58"/>
                <a:stretch>
                  <a:fillRect/>
                </a:stretch>
              </p:blipFill>
              <p:spPr>
                <a:xfrm>
                  <a:off x="6819356" y="2427505"/>
                  <a:ext cx="2383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Ink 34">
                  <a:extLst>
                    <a:ext uri="{FF2B5EF4-FFF2-40B4-BE49-F238E27FC236}">
                      <a16:creationId xmlns:a16="http://schemas.microsoft.com/office/drawing/2014/main" id="{DEFCCC1F-ED28-43AF-B806-EED246135EEE}"/>
                    </a:ext>
                  </a:extLst>
                </p14:cNvPr>
                <p14:cNvContentPartPr/>
                <p14:nvPr/>
              </p14:nvContentPartPr>
              <p14:xfrm>
                <a:off x="7116356" y="2354065"/>
                <a:ext cx="195120" cy="160200"/>
              </p14:xfrm>
            </p:contentPart>
          </mc:Choice>
          <mc:Fallback>
            <p:pic>
              <p:nvPicPr>
                <p:cNvPr id="35" name="Ink 34">
                  <a:extLst>
                    <a:ext uri="{FF2B5EF4-FFF2-40B4-BE49-F238E27FC236}">
                      <a16:creationId xmlns:a16="http://schemas.microsoft.com/office/drawing/2014/main" id="{DEFCCC1F-ED28-43AF-B806-EED246135EEE}"/>
                    </a:ext>
                  </a:extLst>
                </p:cNvPr>
                <p:cNvPicPr/>
                <p:nvPr/>
              </p:nvPicPr>
              <p:blipFill>
                <a:blip r:embed="rId60"/>
                <a:stretch>
                  <a:fillRect/>
                </a:stretch>
              </p:blipFill>
              <p:spPr>
                <a:xfrm>
                  <a:off x="7098356" y="2336425"/>
                  <a:ext cx="230760" cy="195840"/>
                </a:xfrm>
                <a:prstGeom prst="rect">
                  <a:avLst/>
                </a:prstGeom>
              </p:spPr>
            </p:pic>
          </mc:Fallback>
        </mc:AlternateContent>
      </p:grpSp>
      <p:grpSp>
        <p:nvGrpSpPr>
          <p:cNvPr id="48" name="Group 47">
            <a:extLst>
              <a:ext uri="{FF2B5EF4-FFF2-40B4-BE49-F238E27FC236}">
                <a16:creationId xmlns:a16="http://schemas.microsoft.com/office/drawing/2014/main" id="{49E03947-1244-42DD-8B09-7F5A7EB10164}"/>
              </a:ext>
            </a:extLst>
          </p:cNvPr>
          <p:cNvGrpSpPr/>
          <p:nvPr/>
        </p:nvGrpSpPr>
        <p:grpSpPr>
          <a:xfrm>
            <a:off x="983036" y="3321025"/>
            <a:ext cx="1105200" cy="346680"/>
            <a:chOff x="983036" y="3321025"/>
            <a:chExt cx="1105200" cy="346680"/>
          </a:xfrm>
        </p:grpSpPr>
        <mc:AlternateContent xmlns:mc="http://schemas.openxmlformats.org/markup-compatibility/2006">
          <mc:Choice xmlns:p14="http://schemas.microsoft.com/office/powerpoint/2010/main" Requires="p14">
            <p:contentPart p14:bwMode="auto" r:id="rId61">
              <p14:nvContentPartPr>
                <p14:cNvPr id="37" name="Ink 36">
                  <a:extLst>
                    <a:ext uri="{FF2B5EF4-FFF2-40B4-BE49-F238E27FC236}">
                      <a16:creationId xmlns:a16="http://schemas.microsoft.com/office/drawing/2014/main" id="{5A3FCF43-BD12-4B4F-A3EF-5C8704881F17}"/>
                    </a:ext>
                  </a:extLst>
                </p14:cNvPr>
                <p14:cNvContentPartPr/>
                <p14:nvPr/>
              </p14:nvContentPartPr>
              <p14:xfrm>
                <a:off x="983036" y="3372505"/>
                <a:ext cx="91080" cy="205560"/>
              </p14:xfrm>
            </p:contentPart>
          </mc:Choice>
          <mc:Fallback>
            <p:pic>
              <p:nvPicPr>
                <p:cNvPr id="37" name="Ink 36">
                  <a:extLst>
                    <a:ext uri="{FF2B5EF4-FFF2-40B4-BE49-F238E27FC236}">
                      <a16:creationId xmlns:a16="http://schemas.microsoft.com/office/drawing/2014/main" id="{5A3FCF43-BD12-4B4F-A3EF-5C8704881F17}"/>
                    </a:ext>
                  </a:extLst>
                </p:cNvPr>
                <p:cNvPicPr/>
                <p:nvPr/>
              </p:nvPicPr>
              <p:blipFill>
                <a:blip r:embed="rId62"/>
                <a:stretch>
                  <a:fillRect/>
                </a:stretch>
              </p:blipFill>
              <p:spPr>
                <a:xfrm>
                  <a:off x="965036" y="3354865"/>
                  <a:ext cx="1267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Ink 37">
                  <a:extLst>
                    <a:ext uri="{FF2B5EF4-FFF2-40B4-BE49-F238E27FC236}">
                      <a16:creationId xmlns:a16="http://schemas.microsoft.com/office/drawing/2014/main" id="{D4610818-7124-4B85-A2BC-33EEAE32B185}"/>
                    </a:ext>
                  </a:extLst>
                </p14:cNvPr>
                <p14:cNvContentPartPr/>
                <p14:nvPr/>
              </p14:nvContentPartPr>
              <p14:xfrm>
                <a:off x="1009316" y="3321025"/>
                <a:ext cx="142560" cy="100800"/>
              </p14:xfrm>
            </p:contentPart>
          </mc:Choice>
          <mc:Fallback>
            <p:pic>
              <p:nvPicPr>
                <p:cNvPr id="38" name="Ink 37">
                  <a:extLst>
                    <a:ext uri="{FF2B5EF4-FFF2-40B4-BE49-F238E27FC236}">
                      <a16:creationId xmlns:a16="http://schemas.microsoft.com/office/drawing/2014/main" id="{D4610818-7124-4B85-A2BC-33EEAE32B185}"/>
                    </a:ext>
                  </a:extLst>
                </p:cNvPr>
                <p:cNvPicPr/>
                <p:nvPr/>
              </p:nvPicPr>
              <p:blipFill>
                <a:blip r:embed="rId64"/>
                <a:stretch>
                  <a:fillRect/>
                </a:stretch>
              </p:blipFill>
              <p:spPr>
                <a:xfrm>
                  <a:off x="991676" y="3303025"/>
                  <a:ext cx="178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Ink 39">
                  <a:extLst>
                    <a:ext uri="{FF2B5EF4-FFF2-40B4-BE49-F238E27FC236}">
                      <a16:creationId xmlns:a16="http://schemas.microsoft.com/office/drawing/2014/main" id="{59763F69-B781-4A33-AD6E-BD5142AF1968}"/>
                    </a:ext>
                  </a:extLst>
                </p14:cNvPr>
                <p14:cNvContentPartPr/>
                <p14:nvPr/>
              </p14:nvContentPartPr>
              <p14:xfrm>
                <a:off x="1156916" y="3407065"/>
                <a:ext cx="149760" cy="164520"/>
              </p14:xfrm>
            </p:contentPart>
          </mc:Choice>
          <mc:Fallback>
            <p:pic>
              <p:nvPicPr>
                <p:cNvPr id="40" name="Ink 39">
                  <a:extLst>
                    <a:ext uri="{FF2B5EF4-FFF2-40B4-BE49-F238E27FC236}">
                      <a16:creationId xmlns:a16="http://schemas.microsoft.com/office/drawing/2014/main" id="{59763F69-B781-4A33-AD6E-BD5142AF1968}"/>
                    </a:ext>
                  </a:extLst>
                </p:cNvPr>
                <p:cNvPicPr/>
                <p:nvPr/>
              </p:nvPicPr>
              <p:blipFill>
                <a:blip r:embed="rId66"/>
                <a:stretch>
                  <a:fillRect/>
                </a:stretch>
              </p:blipFill>
              <p:spPr>
                <a:xfrm>
                  <a:off x="1138916" y="3389065"/>
                  <a:ext cx="185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1" name="Ink 40">
                  <a:extLst>
                    <a:ext uri="{FF2B5EF4-FFF2-40B4-BE49-F238E27FC236}">
                      <a16:creationId xmlns:a16="http://schemas.microsoft.com/office/drawing/2014/main" id="{4B7DAF2D-BBE2-4C8C-9E9B-BB22D0DD3134}"/>
                    </a:ext>
                  </a:extLst>
                </p14:cNvPr>
                <p14:cNvContentPartPr/>
                <p14:nvPr/>
              </p14:nvContentPartPr>
              <p14:xfrm>
                <a:off x="1353836" y="3384385"/>
                <a:ext cx="109080" cy="163440"/>
              </p14:xfrm>
            </p:contentPart>
          </mc:Choice>
          <mc:Fallback>
            <p:pic>
              <p:nvPicPr>
                <p:cNvPr id="41" name="Ink 40">
                  <a:extLst>
                    <a:ext uri="{FF2B5EF4-FFF2-40B4-BE49-F238E27FC236}">
                      <a16:creationId xmlns:a16="http://schemas.microsoft.com/office/drawing/2014/main" id="{4B7DAF2D-BBE2-4C8C-9E9B-BB22D0DD3134}"/>
                    </a:ext>
                  </a:extLst>
                </p:cNvPr>
                <p:cNvPicPr/>
                <p:nvPr/>
              </p:nvPicPr>
              <p:blipFill>
                <a:blip r:embed="rId68"/>
                <a:stretch>
                  <a:fillRect/>
                </a:stretch>
              </p:blipFill>
              <p:spPr>
                <a:xfrm>
                  <a:off x="1335836" y="3366385"/>
                  <a:ext cx="1447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2" name="Ink 41">
                  <a:extLst>
                    <a:ext uri="{FF2B5EF4-FFF2-40B4-BE49-F238E27FC236}">
                      <a16:creationId xmlns:a16="http://schemas.microsoft.com/office/drawing/2014/main" id="{847B2F09-FB18-429C-88F4-B6DA8360F376}"/>
                    </a:ext>
                  </a:extLst>
                </p14:cNvPr>
                <p14:cNvContentPartPr/>
                <p14:nvPr/>
              </p14:nvContentPartPr>
              <p14:xfrm>
                <a:off x="1466876" y="3393385"/>
                <a:ext cx="177840" cy="149400"/>
              </p14:xfrm>
            </p:contentPart>
          </mc:Choice>
          <mc:Fallback>
            <p:pic>
              <p:nvPicPr>
                <p:cNvPr id="42" name="Ink 41">
                  <a:extLst>
                    <a:ext uri="{FF2B5EF4-FFF2-40B4-BE49-F238E27FC236}">
                      <a16:creationId xmlns:a16="http://schemas.microsoft.com/office/drawing/2014/main" id="{847B2F09-FB18-429C-88F4-B6DA8360F376}"/>
                    </a:ext>
                  </a:extLst>
                </p:cNvPr>
                <p:cNvPicPr/>
                <p:nvPr/>
              </p:nvPicPr>
              <p:blipFill>
                <a:blip r:embed="rId70"/>
                <a:stretch>
                  <a:fillRect/>
                </a:stretch>
              </p:blipFill>
              <p:spPr>
                <a:xfrm>
                  <a:off x="1448876" y="3375385"/>
                  <a:ext cx="2134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3" name="Ink 42">
                  <a:extLst>
                    <a:ext uri="{FF2B5EF4-FFF2-40B4-BE49-F238E27FC236}">
                      <a16:creationId xmlns:a16="http://schemas.microsoft.com/office/drawing/2014/main" id="{C4DF36A4-878F-4852-B8CD-09F0317F7409}"/>
                    </a:ext>
                  </a:extLst>
                </p14:cNvPr>
                <p14:cNvContentPartPr/>
                <p14:nvPr/>
              </p14:nvContentPartPr>
              <p14:xfrm>
                <a:off x="1745876" y="3390505"/>
                <a:ext cx="45720" cy="179280"/>
              </p14:xfrm>
            </p:contentPart>
          </mc:Choice>
          <mc:Fallback>
            <p:pic>
              <p:nvPicPr>
                <p:cNvPr id="43" name="Ink 42">
                  <a:extLst>
                    <a:ext uri="{FF2B5EF4-FFF2-40B4-BE49-F238E27FC236}">
                      <a16:creationId xmlns:a16="http://schemas.microsoft.com/office/drawing/2014/main" id="{C4DF36A4-878F-4852-B8CD-09F0317F7409}"/>
                    </a:ext>
                  </a:extLst>
                </p:cNvPr>
                <p:cNvPicPr/>
                <p:nvPr/>
              </p:nvPicPr>
              <p:blipFill>
                <a:blip r:embed="rId72"/>
                <a:stretch>
                  <a:fillRect/>
                </a:stretch>
              </p:blipFill>
              <p:spPr>
                <a:xfrm>
                  <a:off x="1728236" y="3372865"/>
                  <a:ext cx="813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Ink 43">
                  <a:extLst>
                    <a:ext uri="{FF2B5EF4-FFF2-40B4-BE49-F238E27FC236}">
                      <a16:creationId xmlns:a16="http://schemas.microsoft.com/office/drawing/2014/main" id="{743DE574-5CBC-4E46-ADFB-95B939457D8B}"/>
                    </a:ext>
                  </a:extLst>
                </p14:cNvPr>
                <p14:cNvContentPartPr/>
                <p14:nvPr/>
              </p14:nvContentPartPr>
              <p14:xfrm>
                <a:off x="1759556" y="3428305"/>
                <a:ext cx="176400" cy="111600"/>
              </p14:xfrm>
            </p:contentPart>
          </mc:Choice>
          <mc:Fallback>
            <p:pic>
              <p:nvPicPr>
                <p:cNvPr id="44" name="Ink 43">
                  <a:extLst>
                    <a:ext uri="{FF2B5EF4-FFF2-40B4-BE49-F238E27FC236}">
                      <a16:creationId xmlns:a16="http://schemas.microsoft.com/office/drawing/2014/main" id="{743DE574-5CBC-4E46-ADFB-95B939457D8B}"/>
                    </a:ext>
                  </a:extLst>
                </p:cNvPr>
                <p:cNvPicPr/>
                <p:nvPr/>
              </p:nvPicPr>
              <p:blipFill>
                <a:blip r:embed="rId74"/>
                <a:stretch>
                  <a:fillRect/>
                </a:stretch>
              </p:blipFill>
              <p:spPr>
                <a:xfrm>
                  <a:off x="1741916" y="3410665"/>
                  <a:ext cx="212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Ink 44">
                  <a:extLst>
                    <a:ext uri="{FF2B5EF4-FFF2-40B4-BE49-F238E27FC236}">
                      <a16:creationId xmlns:a16="http://schemas.microsoft.com/office/drawing/2014/main" id="{F40ACC29-4872-4F6D-B6A7-B679BECE93F1}"/>
                    </a:ext>
                  </a:extLst>
                </p14:cNvPr>
                <p14:cNvContentPartPr/>
                <p14:nvPr/>
              </p14:nvContentPartPr>
              <p14:xfrm>
                <a:off x="1943156" y="3361345"/>
                <a:ext cx="102240" cy="195120"/>
              </p14:xfrm>
            </p:contentPart>
          </mc:Choice>
          <mc:Fallback>
            <p:pic>
              <p:nvPicPr>
                <p:cNvPr id="45" name="Ink 44">
                  <a:extLst>
                    <a:ext uri="{FF2B5EF4-FFF2-40B4-BE49-F238E27FC236}">
                      <a16:creationId xmlns:a16="http://schemas.microsoft.com/office/drawing/2014/main" id="{F40ACC29-4872-4F6D-B6A7-B679BECE93F1}"/>
                    </a:ext>
                  </a:extLst>
                </p:cNvPr>
                <p:cNvPicPr/>
                <p:nvPr/>
              </p:nvPicPr>
              <p:blipFill>
                <a:blip r:embed="rId76"/>
                <a:stretch>
                  <a:fillRect/>
                </a:stretch>
              </p:blipFill>
              <p:spPr>
                <a:xfrm>
                  <a:off x="1925156" y="3343705"/>
                  <a:ext cx="1378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Ink 45">
                  <a:extLst>
                    <a:ext uri="{FF2B5EF4-FFF2-40B4-BE49-F238E27FC236}">
                      <a16:creationId xmlns:a16="http://schemas.microsoft.com/office/drawing/2014/main" id="{20CB5B1D-B51E-4B7D-8FBF-FA1C765E4C3B}"/>
                    </a:ext>
                  </a:extLst>
                </p14:cNvPr>
                <p14:cNvContentPartPr/>
                <p14:nvPr/>
              </p14:nvContentPartPr>
              <p14:xfrm>
                <a:off x="1935236" y="3379705"/>
                <a:ext cx="153000" cy="28440"/>
              </p14:xfrm>
            </p:contentPart>
          </mc:Choice>
          <mc:Fallback>
            <p:pic>
              <p:nvPicPr>
                <p:cNvPr id="46" name="Ink 45">
                  <a:extLst>
                    <a:ext uri="{FF2B5EF4-FFF2-40B4-BE49-F238E27FC236}">
                      <a16:creationId xmlns:a16="http://schemas.microsoft.com/office/drawing/2014/main" id="{20CB5B1D-B51E-4B7D-8FBF-FA1C765E4C3B}"/>
                    </a:ext>
                  </a:extLst>
                </p:cNvPr>
                <p:cNvPicPr/>
                <p:nvPr/>
              </p:nvPicPr>
              <p:blipFill>
                <a:blip r:embed="rId78"/>
                <a:stretch>
                  <a:fillRect/>
                </a:stretch>
              </p:blipFill>
              <p:spPr>
                <a:xfrm>
                  <a:off x="1917236" y="3361705"/>
                  <a:ext cx="188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Ink 46">
                  <a:extLst>
                    <a:ext uri="{FF2B5EF4-FFF2-40B4-BE49-F238E27FC236}">
                      <a16:creationId xmlns:a16="http://schemas.microsoft.com/office/drawing/2014/main" id="{F7E5ACF7-A213-418A-BC74-6A187567D45B}"/>
                    </a:ext>
                  </a:extLst>
                </p14:cNvPr>
                <p14:cNvContentPartPr/>
                <p14:nvPr/>
              </p14:nvContentPartPr>
              <p14:xfrm>
                <a:off x="1066196" y="3596065"/>
                <a:ext cx="957960" cy="71640"/>
              </p14:xfrm>
            </p:contentPart>
          </mc:Choice>
          <mc:Fallback>
            <p:pic>
              <p:nvPicPr>
                <p:cNvPr id="47" name="Ink 46">
                  <a:extLst>
                    <a:ext uri="{FF2B5EF4-FFF2-40B4-BE49-F238E27FC236}">
                      <a16:creationId xmlns:a16="http://schemas.microsoft.com/office/drawing/2014/main" id="{F7E5ACF7-A213-418A-BC74-6A187567D45B}"/>
                    </a:ext>
                  </a:extLst>
                </p:cNvPr>
                <p:cNvPicPr/>
                <p:nvPr/>
              </p:nvPicPr>
              <p:blipFill>
                <a:blip r:embed="rId80"/>
                <a:stretch>
                  <a:fillRect/>
                </a:stretch>
              </p:blipFill>
              <p:spPr>
                <a:xfrm>
                  <a:off x="1048556" y="3578425"/>
                  <a:ext cx="993600" cy="107280"/>
                </a:xfrm>
                <a:prstGeom prst="rect">
                  <a:avLst/>
                </a:prstGeom>
              </p:spPr>
            </p:pic>
          </mc:Fallback>
        </mc:AlternateContent>
      </p:grpSp>
    </p:spTree>
    <p:extLst>
      <p:ext uri="{BB962C8B-B14F-4D97-AF65-F5344CB8AC3E}">
        <p14:creationId xmlns:p14="http://schemas.microsoft.com/office/powerpoint/2010/main" val="163775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55"/>
          <p:cNvPicPr preferRelativeResize="0">
            <a:picLocks noGrp="1"/>
          </p:cNvPicPr>
          <p:nvPr>
            <p:ph type="title"/>
          </p:nvPr>
        </p:nvPicPr>
        <p:blipFill rotWithShape="1">
          <a:blip r:embed="rId3">
            <a:alphaModFix/>
          </a:blip>
          <a:srcRect/>
          <a:stretch/>
        </p:blipFill>
        <p:spPr>
          <a:xfrm>
            <a:off x="176212" y="92075"/>
            <a:ext cx="8285162" cy="493712"/>
          </a:xfrm>
          <a:prstGeom prst="rect">
            <a:avLst/>
          </a:prstGeom>
          <a:noFill/>
          <a:ln>
            <a:noFill/>
          </a:ln>
        </p:spPr>
      </p:pic>
      <p:pic>
        <p:nvPicPr>
          <p:cNvPr id="561" name="Google Shape;561;p55"/>
          <p:cNvPicPr preferRelativeResize="0"/>
          <p:nvPr/>
        </p:nvPicPr>
        <p:blipFill rotWithShape="1">
          <a:blip r:embed="rId4">
            <a:alphaModFix/>
          </a:blip>
          <a:srcRect/>
          <a:stretch/>
        </p:blipFill>
        <p:spPr>
          <a:xfrm>
            <a:off x="304800" y="585787"/>
            <a:ext cx="8496300" cy="2457450"/>
          </a:xfrm>
          <a:prstGeom prst="rect">
            <a:avLst/>
          </a:prstGeom>
          <a:noFill/>
          <a:ln>
            <a:noFill/>
          </a:ln>
        </p:spPr>
      </p:pic>
      <p:sp>
        <p:nvSpPr>
          <p:cNvPr id="3" name="Text Placeholder 2">
            <a:extLst>
              <a:ext uri="{FF2B5EF4-FFF2-40B4-BE49-F238E27FC236}">
                <a16:creationId xmlns:a16="http://schemas.microsoft.com/office/drawing/2014/main" id="{BB98C6E4-5AA6-4708-A991-0DF5BD41E368}"/>
              </a:ext>
            </a:extLst>
          </p:cNvPr>
          <p:cNvSpPr>
            <a:spLocks noGrp="1"/>
          </p:cNvSpPr>
          <p:nvPr>
            <p:ph type="body" idx="1"/>
          </p:nvPr>
        </p:nvSpPr>
        <p:spPr/>
        <p:txBody>
          <a:bodyPr/>
          <a:lstStyle/>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pic>
        <p:nvPicPr>
          <p:cNvPr id="614" name="Google Shape;614;p64"/>
          <p:cNvPicPr preferRelativeResize="0">
            <a:picLocks noGrp="1"/>
          </p:cNvPicPr>
          <p:nvPr>
            <p:ph type="title"/>
          </p:nvPr>
        </p:nvPicPr>
        <p:blipFill rotWithShape="1">
          <a:blip r:embed="rId3">
            <a:alphaModFix/>
          </a:blip>
          <a:srcRect/>
          <a:stretch/>
        </p:blipFill>
        <p:spPr>
          <a:xfrm>
            <a:off x="360362" y="122237"/>
            <a:ext cx="8326437" cy="663575"/>
          </a:xfrm>
          <a:prstGeom prst="rect">
            <a:avLst/>
          </a:prstGeom>
          <a:noFill/>
          <a:ln>
            <a:noFill/>
          </a:ln>
        </p:spPr>
      </p:pic>
      <p:pic>
        <p:nvPicPr>
          <p:cNvPr id="615" name="Google Shape;615;p64"/>
          <p:cNvPicPr preferRelativeResize="0">
            <a:picLocks noGrp="1"/>
          </p:cNvPicPr>
          <p:nvPr>
            <p:ph type="body" idx="1"/>
          </p:nvPr>
        </p:nvPicPr>
        <p:blipFill rotWithShape="1">
          <a:blip r:embed="rId4">
            <a:alphaModFix/>
          </a:blip>
          <a:srcRect/>
          <a:stretch/>
        </p:blipFill>
        <p:spPr>
          <a:xfrm>
            <a:off x="457200" y="685800"/>
            <a:ext cx="8305800" cy="5926137"/>
          </a:xfrm>
          <a:prstGeom prst="rect">
            <a:avLst/>
          </a:prstGeom>
          <a:noFill/>
          <a:ln>
            <a:noFill/>
          </a:ln>
        </p:spPr>
      </p:pic>
      <p:grpSp>
        <p:nvGrpSpPr>
          <p:cNvPr id="4" name="Group 3">
            <a:extLst>
              <a:ext uri="{FF2B5EF4-FFF2-40B4-BE49-F238E27FC236}">
                <a16:creationId xmlns:a16="http://schemas.microsoft.com/office/drawing/2014/main" id="{BE835EB1-6F4C-4847-895C-A08D7F5A7FF6}"/>
              </a:ext>
            </a:extLst>
          </p:cNvPr>
          <p:cNvGrpSpPr/>
          <p:nvPr/>
        </p:nvGrpSpPr>
        <p:grpSpPr>
          <a:xfrm>
            <a:off x="586676" y="936025"/>
            <a:ext cx="2980800" cy="54000"/>
            <a:chOff x="586676" y="936025"/>
            <a:chExt cx="2980800" cy="540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C860F73-8205-4A63-BB56-DAD6E2FA67CC}"/>
                    </a:ext>
                  </a:extLst>
                </p14:cNvPr>
                <p14:cNvContentPartPr/>
                <p14:nvPr/>
              </p14:nvContentPartPr>
              <p14:xfrm>
                <a:off x="586676" y="948985"/>
                <a:ext cx="778680" cy="30960"/>
              </p14:xfrm>
            </p:contentPart>
          </mc:Choice>
          <mc:Fallback>
            <p:pic>
              <p:nvPicPr>
                <p:cNvPr id="2" name="Ink 1">
                  <a:extLst>
                    <a:ext uri="{FF2B5EF4-FFF2-40B4-BE49-F238E27FC236}">
                      <a16:creationId xmlns:a16="http://schemas.microsoft.com/office/drawing/2014/main" id="{1C860F73-8205-4A63-BB56-DAD6E2FA67CC}"/>
                    </a:ext>
                  </a:extLst>
                </p:cNvPr>
                <p:cNvPicPr/>
                <p:nvPr/>
              </p:nvPicPr>
              <p:blipFill>
                <a:blip r:embed="rId6"/>
                <a:stretch>
                  <a:fillRect/>
                </a:stretch>
              </p:blipFill>
              <p:spPr>
                <a:xfrm>
                  <a:off x="569036" y="930985"/>
                  <a:ext cx="8143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8EF438B-C823-447E-BF30-7FFCF5E36BC2}"/>
                    </a:ext>
                  </a:extLst>
                </p14:cNvPr>
                <p14:cNvContentPartPr/>
                <p14:nvPr/>
              </p14:nvContentPartPr>
              <p14:xfrm>
                <a:off x="2054756" y="936025"/>
                <a:ext cx="1512720" cy="54000"/>
              </p14:xfrm>
            </p:contentPart>
          </mc:Choice>
          <mc:Fallback>
            <p:pic>
              <p:nvPicPr>
                <p:cNvPr id="3" name="Ink 2">
                  <a:extLst>
                    <a:ext uri="{FF2B5EF4-FFF2-40B4-BE49-F238E27FC236}">
                      <a16:creationId xmlns:a16="http://schemas.microsoft.com/office/drawing/2014/main" id="{C8EF438B-C823-447E-BF30-7FFCF5E36BC2}"/>
                    </a:ext>
                  </a:extLst>
                </p:cNvPr>
                <p:cNvPicPr/>
                <p:nvPr/>
              </p:nvPicPr>
              <p:blipFill>
                <a:blip r:embed="rId8"/>
                <a:stretch>
                  <a:fillRect/>
                </a:stretch>
              </p:blipFill>
              <p:spPr>
                <a:xfrm>
                  <a:off x="2036756" y="918025"/>
                  <a:ext cx="1548360" cy="89640"/>
                </a:xfrm>
                <a:prstGeom prst="rect">
                  <a:avLst/>
                </a:prstGeom>
              </p:spPr>
            </p:pic>
          </mc:Fallback>
        </mc:AlternateContent>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Google Shape;602;p62"/>
          <p:cNvPicPr preferRelativeResize="0">
            <a:picLocks noGrp="1"/>
          </p:cNvPicPr>
          <p:nvPr>
            <p:ph type="title"/>
          </p:nvPr>
        </p:nvPicPr>
        <p:blipFill rotWithShape="1">
          <a:blip r:embed="rId3">
            <a:alphaModFix/>
          </a:blip>
          <a:srcRect/>
          <a:stretch/>
        </p:blipFill>
        <p:spPr>
          <a:xfrm>
            <a:off x="274637" y="109537"/>
            <a:ext cx="8412162" cy="957262"/>
          </a:xfrm>
          <a:prstGeom prst="rect">
            <a:avLst/>
          </a:prstGeom>
          <a:noFill/>
          <a:ln>
            <a:noFill/>
          </a:ln>
        </p:spPr>
      </p:pic>
      <p:sp>
        <p:nvSpPr>
          <p:cNvPr id="603" name="Google Shape;603;p62"/>
          <p:cNvSpPr txBox="1">
            <a:spLocks noGrp="1"/>
          </p:cNvSpPr>
          <p:nvPr>
            <p:ph type="body" idx="1"/>
          </p:nvPr>
        </p:nvSpPr>
        <p:spPr>
          <a:xfrm>
            <a:off x="457200" y="1219200"/>
            <a:ext cx="8229600" cy="4906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Font typeface="Arial"/>
              <a:buNone/>
            </a:pPr>
            <a:r>
              <a:rPr lang="en-US" sz="2000" b="0" i="0" u="none" strike="noStrike" cap="none" dirty="0">
                <a:solidFill>
                  <a:schemeClr val="lt2"/>
                </a:solidFill>
                <a:latin typeface="Arial"/>
                <a:ea typeface="Arial"/>
                <a:cs typeface="Arial"/>
                <a:sym typeface="Arial"/>
              </a:rPr>
              <a:t>-Standard molar enthalpy of formation (</a:t>
            </a:r>
            <a:r>
              <a:rPr lang="en-US" sz="2000" b="0" i="0" u="none" strike="noStrike" cap="none" dirty="0" err="1">
                <a:solidFill>
                  <a:schemeClr val="lt2"/>
                </a:solidFill>
                <a:latin typeface="Noto Symbol"/>
                <a:ea typeface="Noto Symbol"/>
                <a:cs typeface="Noto Symbol"/>
                <a:sym typeface="Noto Symbol"/>
              </a:rPr>
              <a:t>Δ</a:t>
            </a:r>
            <a:r>
              <a:rPr lang="en-US" sz="2000" b="0" i="0" u="none" strike="noStrike" cap="none" dirty="0" err="1">
                <a:solidFill>
                  <a:schemeClr val="lt2"/>
                </a:solidFill>
                <a:latin typeface="Arial"/>
                <a:ea typeface="Arial"/>
                <a:cs typeface="Arial"/>
                <a:sym typeface="Arial"/>
              </a:rPr>
              <a:t>H</a:t>
            </a:r>
            <a:r>
              <a:rPr lang="en-US" sz="2000" b="0" i="0" u="none" strike="noStrike" cap="none" baseline="-25000" dirty="0" err="1">
                <a:solidFill>
                  <a:schemeClr val="lt2"/>
                </a:solidFill>
                <a:latin typeface="Arial"/>
                <a:ea typeface="Arial"/>
                <a:cs typeface="Arial"/>
                <a:sym typeface="Arial"/>
              </a:rPr>
              <a:t>f</a:t>
            </a:r>
            <a:r>
              <a:rPr lang="en-US" sz="2000" b="0" i="0" u="none" strike="noStrike" cap="none" baseline="30000" dirty="0" err="1">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a:t>
            </a:r>
          </a:p>
          <a:p>
            <a:pPr marL="0" marR="0" lvl="0" indent="0" algn="l" rtl="0">
              <a:lnSpc>
                <a:spcPct val="100000"/>
              </a:lnSpc>
              <a:spcBef>
                <a:spcPts val="0"/>
              </a:spcBef>
              <a:spcAft>
                <a:spcPts val="0"/>
              </a:spcAft>
              <a:buClr>
                <a:schemeClr val="lt2"/>
              </a:buClr>
              <a:buFont typeface="Arial"/>
              <a:buNone/>
            </a:pPr>
            <a:endParaRPr lang="en-US" sz="20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chemeClr val="lt2"/>
              </a:buClr>
              <a:buFont typeface="Arial"/>
              <a:buNone/>
            </a:pPr>
            <a:r>
              <a:rPr lang="en-US" sz="2000" dirty="0"/>
              <a:t>-List formation of different compounds from their elements along with their enthalpies under standard conditions</a:t>
            </a:r>
          </a:p>
          <a:p>
            <a:pPr marL="0" marR="0" lvl="0" indent="0" algn="l" rtl="0">
              <a:lnSpc>
                <a:spcPct val="100000"/>
              </a:lnSpc>
              <a:spcBef>
                <a:spcPts val="0"/>
              </a:spcBef>
              <a:spcAft>
                <a:spcPts val="0"/>
              </a:spcAft>
              <a:buClr>
                <a:schemeClr val="lt2"/>
              </a:buClr>
              <a:buFont typeface="Arial"/>
              <a:buNone/>
            </a:pPr>
            <a:endParaRPr lang="en-US" sz="2000" b="0" i="0" u="none" strike="noStrike" cap="none" dirty="0">
              <a:solidFill>
                <a:schemeClr val="lt2"/>
              </a:solidFill>
              <a:latin typeface="Arial"/>
              <a:ea typeface="Arial"/>
              <a:cs typeface="Arial"/>
              <a:sym typeface="Arial"/>
            </a:endParaRPr>
          </a:p>
          <a:p>
            <a:pPr marL="0" marR="0" lvl="0" indent="0" algn="l" rtl="0">
              <a:lnSpc>
                <a:spcPct val="100000"/>
              </a:lnSpc>
              <a:spcBef>
                <a:spcPts val="0"/>
              </a:spcBef>
              <a:spcAft>
                <a:spcPts val="0"/>
              </a:spcAft>
              <a:buClr>
                <a:schemeClr val="lt2"/>
              </a:buClr>
              <a:buFont typeface="Arial"/>
              <a:buNone/>
            </a:pPr>
            <a:r>
              <a:rPr lang="en-US" dirty="0"/>
              <a:t>-Use these values to calculate the enthalpy of a reaction</a:t>
            </a: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r>
              <a:rPr lang="en-US" sz="2000" b="0" i="0" u="none" strike="noStrike" cap="none" dirty="0">
                <a:solidFill>
                  <a:schemeClr val="lt2"/>
                </a:solidFill>
                <a:latin typeface="Arial"/>
                <a:ea typeface="Arial"/>
                <a:cs typeface="Arial"/>
                <a:sym typeface="Arial"/>
              </a:rPr>
              <a:t>Enthalpy change when </a:t>
            </a:r>
            <a:r>
              <a:rPr lang="en-US" sz="2000" b="1" i="0" u="sng" strike="noStrike" cap="none" dirty="0">
                <a:solidFill>
                  <a:schemeClr val="lt2"/>
                </a:solidFill>
                <a:latin typeface="Arial"/>
                <a:ea typeface="Arial"/>
                <a:cs typeface="Arial"/>
                <a:sym typeface="Arial"/>
              </a:rPr>
              <a:t>one mole of a compound is formed from its elements in their standard states.</a:t>
            </a:r>
            <a:endParaRPr b="1" u="sng"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Arial"/>
              <a:ea typeface="Arial"/>
              <a:cs typeface="Arial"/>
              <a:sym typeface="Arial"/>
            </a:endParaRPr>
          </a:p>
          <a:p>
            <a:pPr marL="0" marR="0" lvl="0" indent="0" algn="l" rtl="0">
              <a:lnSpc>
                <a:spcPct val="100000"/>
              </a:lnSpc>
              <a:spcBef>
                <a:spcPts val="400"/>
              </a:spcBef>
              <a:spcAft>
                <a:spcPts val="0"/>
              </a:spcAft>
              <a:buClr>
                <a:schemeClr val="lt2"/>
              </a:buClr>
              <a:buFont typeface="Arial"/>
              <a:buNone/>
            </a:pPr>
            <a:r>
              <a:rPr lang="en-US" sz="2000" b="0" i="0" u="none" strike="noStrike" cap="none" dirty="0">
                <a:solidFill>
                  <a:schemeClr val="lt2"/>
                </a:solidFill>
                <a:latin typeface="Arial"/>
                <a:ea typeface="Arial"/>
                <a:cs typeface="Arial"/>
                <a:sym typeface="Arial"/>
              </a:rPr>
              <a:t>Standard state: most stable form at 1atm and 25</a:t>
            </a:r>
            <a:r>
              <a:rPr lang="en-US" sz="2000" b="0" i="0" u="none" strike="noStrike" cap="none" baseline="30000" dirty="0">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C</a:t>
            </a:r>
            <a:endParaRPr dirty="0"/>
          </a:p>
          <a:p>
            <a:pPr marL="0" marR="0" lvl="0" indent="0" algn="l" rtl="0">
              <a:lnSpc>
                <a:spcPct val="100000"/>
              </a:lnSpc>
              <a:spcBef>
                <a:spcPts val="400"/>
              </a:spcBef>
              <a:spcAft>
                <a:spcPts val="0"/>
              </a:spcAft>
              <a:buClr>
                <a:schemeClr val="lt1"/>
              </a:buClr>
              <a:buFont typeface="Arial"/>
              <a:buNone/>
            </a:pPr>
            <a:endParaRPr sz="2000" b="0" i="0" u="none" strike="noStrike" cap="none" dirty="0">
              <a:solidFill>
                <a:schemeClr val="lt2"/>
              </a:solidFill>
              <a:latin typeface="Noto Symbol"/>
              <a:ea typeface="Noto Symbol"/>
              <a:cs typeface="Noto Symbol"/>
              <a:sym typeface="Noto Symbol"/>
            </a:endParaRPr>
          </a:p>
          <a:p>
            <a:pPr marL="0" marR="0" lvl="0" indent="0" algn="l" rtl="0">
              <a:lnSpc>
                <a:spcPct val="100000"/>
              </a:lnSpc>
              <a:spcBef>
                <a:spcPts val="400"/>
              </a:spcBef>
              <a:spcAft>
                <a:spcPts val="0"/>
              </a:spcAft>
              <a:buClr>
                <a:schemeClr val="lt2"/>
              </a:buClr>
              <a:buFont typeface="Noto Symbol"/>
              <a:buNone/>
            </a:pPr>
            <a:r>
              <a:rPr lang="en-US" sz="2000" b="0" i="0" u="none" strike="noStrike" cap="none" dirty="0" err="1">
                <a:solidFill>
                  <a:schemeClr val="lt2"/>
                </a:solidFill>
                <a:latin typeface="Noto Symbol"/>
                <a:ea typeface="Noto Symbol"/>
                <a:cs typeface="Noto Symbol"/>
                <a:sym typeface="Noto Symbol"/>
              </a:rPr>
              <a:t>Δ</a:t>
            </a:r>
            <a:r>
              <a:rPr lang="en-US" sz="2000" b="0" i="0" u="none" strike="noStrike" cap="none" dirty="0" err="1">
                <a:solidFill>
                  <a:schemeClr val="lt2"/>
                </a:solidFill>
                <a:latin typeface="Arial"/>
                <a:ea typeface="Arial"/>
                <a:cs typeface="Arial"/>
                <a:sym typeface="Arial"/>
              </a:rPr>
              <a:t>H</a:t>
            </a:r>
            <a:r>
              <a:rPr lang="en-US" sz="2000" b="0" i="0" u="none" strike="noStrike" cap="none" baseline="-25000" dirty="0" err="1">
                <a:solidFill>
                  <a:schemeClr val="lt2"/>
                </a:solidFill>
                <a:latin typeface="Arial"/>
                <a:ea typeface="Arial"/>
                <a:cs typeface="Arial"/>
                <a:sym typeface="Arial"/>
              </a:rPr>
              <a:t>f</a:t>
            </a:r>
            <a:r>
              <a:rPr lang="en-US" sz="2000" b="0" i="0" u="none" strike="noStrike" cap="none" baseline="30000" dirty="0" err="1">
                <a:solidFill>
                  <a:schemeClr val="lt2"/>
                </a:solidFill>
                <a:latin typeface="Arial"/>
                <a:ea typeface="Arial"/>
                <a:cs typeface="Arial"/>
                <a:sym typeface="Arial"/>
              </a:rPr>
              <a:t>o</a:t>
            </a:r>
            <a:r>
              <a:rPr lang="en-US" sz="2000" b="0" i="0" u="none" strike="noStrike" cap="none" dirty="0">
                <a:solidFill>
                  <a:schemeClr val="lt2"/>
                </a:solidFill>
                <a:latin typeface="Arial"/>
                <a:ea typeface="Arial"/>
                <a:cs typeface="Arial"/>
                <a:sym typeface="Arial"/>
              </a:rPr>
              <a:t> = 0 (by definition) for </a:t>
            </a:r>
            <a:r>
              <a:rPr lang="en-US" sz="2000" b="1" i="0" u="none" strike="noStrike" cap="none" dirty="0">
                <a:solidFill>
                  <a:schemeClr val="lt2"/>
                </a:solidFill>
                <a:latin typeface="Arial"/>
                <a:ea typeface="Arial"/>
                <a:cs typeface="Arial"/>
                <a:sym typeface="Arial"/>
              </a:rPr>
              <a:t>free elements </a:t>
            </a:r>
            <a:r>
              <a:rPr lang="en-US" sz="2000" b="0" i="0" u="none" strike="noStrike" cap="none" dirty="0">
                <a:solidFill>
                  <a:schemeClr val="lt2"/>
                </a:solidFill>
                <a:latin typeface="Arial"/>
                <a:ea typeface="Arial"/>
                <a:cs typeface="Arial"/>
                <a:sym typeface="Arial"/>
              </a:rPr>
              <a:t>in their standard state</a:t>
            </a:r>
            <a:endParaRPr dirty="0"/>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dirty="0">
                <a:solidFill>
                  <a:schemeClr val="lt1"/>
                </a:solidFill>
                <a:latin typeface="Arial"/>
                <a:ea typeface="Arial"/>
                <a:cs typeface="Arial"/>
                <a:sym typeface="Arial"/>
              </a:rPr>
              <a:t>O</a:t>
            </a:r>
            <a:r>
              <a:rPr lang="en-US" sz="2000" b="0" i="0" u="none" strike="noStrike" cap="none" baseline="-25000" dirty="0">
                <a:solidFill>
                  <a:schemeClr val="lt1"/>
                </a:solidFill>
                <a:latin typeface="Arial"/>
                <a:ea typeface="Arial"/>
                <a:cs typeface="Arial"/>
                <a:sym typeface="Arial"/>
              </a:rPr>
              <a:t>2</a:t>
            </a:r>
            <a:r>
              <a:rPr lang="en-US" sz="2000" b="0" i="0" u="none" strike="noStrike" cap="none" dirty="0">
                <a:solidFill>
                  <a:schemeClr val="lt1"/>
                </a:solidFill>
                <a:latin typeface="Arial"/>
                <a:ea typeface="Arial"/>
                <a:cs typeface="Arial"/>
                <a:sym typeface="Arial"/>
              </a:rPr>
              <a:t>(g), C(s) (graphite), Fe(s), </a:t>
            </a:r>
            <a:r>
              <a:rPr lang="en-US" sz="2000" b="0" i="0" u="none" strike="noStrike" cap="none" dirty="0" err="1">
                <a:solidFill>
                  <a:schemeClr val="lt1"/>
                </a:solidFill>
                <a:latin typeface="Arial"/>
                <a:ea typeface="Arial"/>
                <a:cs typeface="Arial"/>
                <a:sym typeface="Arial"/>
              </a:rPr>
              <a:t>etc</a:t>
            </a:r>
            <a:endParaRPr dirty="0"/>
          </a:p>
        </p:txBody>
      </p:sp>
      <p:grpSp>
        <p:nvGrpSpPr>
          <p:cNvPr id="17" name="Group 16">
            <a:extLst>
              <a:ext uri="{FF2B5EF4-FFF2-40B4-BE49-F238E27FC236}">
                <a16:creationId xmlns:a16="http://schemas.microsoft.com/office/drawing/2014/main" id="{02532BD3-F3BE-4CB9-8C1E-5B20DFAC370E}"/>
              </a:ext>
            </a:extLst>
          </p:cNvPr>
          <p:cNvGrpSpPr/>
          <p:nvPr/>
        </p:nvGrpSpPr>
        <p:grpSpPr>
          <a:xfrm>
            <a:off x="5688596" y="1491865"/>
            <a:ext cx="317880" cy="374760"/>
            <a:chOff x="5688596" y="1491865"/>
            <a:chExt cx="317880" cy="37476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53B4159E-BBD9-4054-9EDE-9ACBC33E3C82}"/>
                    </a:ext>
                  </a:extLst>
                </p14:cNvPr>
                <p14:cNvContentPartPr/>
                <p14:nvPr/>
              </p14:nvContentPartPr>
              <p14:xfrm>
                <a:off x="5764916" y="1491865"/>
                <a:ext cx="99000" cy="374760"/>
              </p14:xfrm>
            </p:contentPart>
          </mc:Choice>
          <mc:Fallback>
            <p:pic>
              <p:nvPicPr>
                <p:cNvPr id="4" name="Ink 3">
                  <a:extLst>
                    <a:ext uri="{FF2B5EF4-FFF2-40B4-BE49-F238E27FC236}">
                      <a16:creationId xmlns:a16="http://schemas.microsoft.com/office/drawing/2014/main" id="{53B4159E-BBD9-4054-9EDE-9ACBC33E3C82}"/>
                    </a:ext>
                  </a:extLst>
                </p:cNvPr>
                <p:cNvPicPr/>
                <p:nvPr/>
              </p:nvPicPr>
              <p:blipFill>
                <a:blip r:embed="rId5"/>
                <a:stretch>
                  <a:fillRect/>
                </a:stretch>
              </p:blipFill>
              <p:spPr>
                <a:xfrm>
                  <a:off x="5746916" y="1474225"/>
                  <a:ext cx="13464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AEBDAD5D-03F5-4CDB-B70E-18A5E4F9BCBD}"/>
                    </a:ext>
                  </a:extLst>
                </p14:cNvPr>
                <p14:cNvContentPartPr/>
                <p14:nvPr/>
              </p14:nvContentPartPr>
              <p14:xfrm>
                <a:off x="5688596" y="1681585"/>
                <a:ext cx="197280" cy="30240"/>
              </p14:xfrm>
            </p:contentPart>
          </mc:Choice>
          <mc:Fallback>
            <p:pic>
              <p:nvPicPr>
                <p:cNvPr id="5" name="Ink 4">
                  <a:extLst>
                    <a:ext uri="{FF2B5EF4-FFF2-40B4-BE49-F238E27FC236}">
                      <a16:creationId xmlns:a16="http://schemas.microsoft.com/office/drawing/2014/main" id="{AEBDAD5D-03F5-4CDB-B70E-18A5E4F9BCBD}"/>
                    </a:ext>
                  </a:extLst>
                </p:cNvPr>
                <p:cNvPicPr/>
                <p:nvPr/>
              </p:nvPicPr>
              <p:blipFill>
                <a:blip r:embed="rId7"/>
                <a:stretch>
                  <a:fillRect/>
                </a:stretch>
              </p:blipFill>
              <p:spPr>
                <a:xfrm>
                  <a:off x="5670596" y="1663585"/>
                  <a:ext cx="2329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905F9A3B-AB7C-4812-B3CF-2E66B67AF26E}"/>
                    </a:ext>
                  </a:extLst>
                </p14:cNvPr>
                <p14:cNvContentPartPr/>
                <p14:nvPr/>
              </p14:nvContentPartPr>
              <p14:xfrm>
                <a:off x="5909636" y="1653505"/>
                <a:ext cx="96840" cy="16560"/>
              </p14:xfrm>
            </p:contentPart>
          </mc:Choice>
          <mc:Fallback>
            <p:pic>
              <p:nvPicPr>
                <p:cNvPr id="6" name="Ink 5">
                  <a:extLst>
                    <a:ext uri="{FF2B5EF4-FFF2-40B4-BE49-F238E27FC236}">
                      <a16:creationId xmlns:a16="http://schemas.microsoft.com/office/drawing/2014/main" id="{905F9A3B-AB7C-4812-B3CF-2E66B67AF26E}"/>
                    </a:ext>
                  </a:extLst>
                </p:cNvPr>
                <p:cNvPicPr/>
                <p:nvPr/>
              </p:nvPicPr>
              <p:blipFill>
                <a:blip r:embed="rId9"/>
                <a:stretch>
                  <a:fillRect/>
                </a:stretch>
              </p:blipFill>
              <p:spPr>
                <a:xfrm>
                  <a:off x="5891636" y="1635505"/>
                  <a:ext cx="132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B4355AC-4613-4A80-8A58-9B4B93817EF8}"/>
                    </a:ext>
                  </a:extLst>
                </p14:cNvPr>
                <p14:cNvContentPartPr/>
                <p14:nvPr/>
              </p14:nvContentPartPr>
              <p14:xfrm>
                <a:off x="5932316" y="1710745"/>
                <a:ext cx="61200" cy="41400"/>
              </p14:xfrm>
            </p:contentPart>
          </mc:Choice>
          <mc:Fallback>
            <p:pic>
              <p:nvPicPr>
                <p:cNvPr id="7" name="Ink 6">
                  <a:extLst>
                    <a:ext uri="{FF2B5EF4-FFF2-40B4-BE49-F238E27FC236}">
                      <a16:creationId xmlns:a16="http://schemas.microsoft.com/office/drawing/2014/main" id="{6B4355AC-4613-4A80-8A58-9B4B93817EF8}"/>
                    </a:ext>
                  </a:extLst>
                </p:cNvPr>
                <p:cNvPicPr/>
                <p:nvPr/>
              </p:nvPicPr>
              <p:blipFill>
                <a:blip r:embed="rId11"/>
                <a:stretch>
                  <a:fillRect/>
                </a:stretch>
              </p:blipFill>
              <p:spPr>
                <a:xfrm>
                  <a:off x="5914676" y="1693105"/>
                  <a:ext cx="96840" cy="77040"/>
                </a:xfrm>
                <a:prstGeom prst="rect">
                  <a:avLst/>
                </a:prstGeom>
              </p:spPr>
            </p:pic>
          </mc:Fallback>
        </mc:AlternateContent>
      </p:grpSp>
      <p:grpSp>
        <p:nvGrpSpPr>
          <p:cNvPr id="24" name="Group 23">
            <a:extLst>
              <a:ext uri="{FF2B5EF4-FFF2-40B4-BE49-F238E27FC236}">
                <a16:creationId xmlns:a16="http://schemas.microsoft.com/office/drawing/2014/main" id="{0208FB0D-0B70-4D7A-A48A-E415D556123B}"/>
              </a:ext>
            </a:extLst>
          </p:cNvPr>
          <p:cNvGrpSpPr/>
          <p:nvPr/>
        </p:nvGrpSpPr>
        <p:grpSpPr>
          <a:xfrm>
            <a:off x="6155876" y="1405825"/>
            <a:ext cx="2129040" cy="435240"/>
            <a:chOff x="6155876" y="1405825"/>
            <a:chExt cx="2129040" cy="435240"/>
          </a:xfrm>
        </p:grpSpPr>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92751EF6-0E95-4D0D-923D-73B6B29482B5}"/>
                    </a:ext>
                  </a:extLst>
                </p14:cNvPr>
                <p14:cNvContentPartPr/>
                <p14:nvPr/>
              </p14:nvContentPartPr>
              <p14:xfrm>
                <a:off x="6155876" y="1530025"/>
                <a:ext cx="65880" cy="232920"/>
              </p14:xfrm>
            </p:contentPart>
          </mc:Choice>
          <mc:Fallback>
            <p:pic>
              <p:nvPicPr>
                <p:cNvPr id="8" name="Ink 7">
                  <a:extLst>
                    <a:ext uri="{FF2B5EF4-FFF2-40B4-BE49-F238E27FC236}">
                      <a16:creationId xmlns:a16="http://schemas.microsoft.com/office/drawing/2014/main" id="{92751EF6-0E95-4D0D-923D-73B6B29482B5}"/>
                    </a:ext>
                  </a:extLst>
                </p:cNvPr>
                <p:cNvPicPr/>
                <p:nvPr/>
              </p:nvPicPr>
              <p:blipFill>
                <a:blip r:embed="rId13"/>
                <a:stretch>
                  <a:fillRect/>
                </a:stretch>
              </p:blipFill>
              <p:spPr>
                <a:xfrm>
                  <a:off x="6137876" y="1512025"/>
                  <a:ext cx="1015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Ink 8">
                  <a:extLst>
                    <a:ext uri="{FF2B5EF4-FFF2-40B4-BE49-F238E27FC236}">
                      <a16:creationId xmlns:a16="http://schemas.microsoft.com/office/drawing/2014/main" id="{B3A9BC73-57FB-4A7B-9371-C0EDF9073E52}"/>
                    </a:ext>
                  </a:extLst>
                </p14:cNvPr>
                <p14:cNvContentPartPr/>
                <p14:nvPr/>
              </p14:nvContentPartPr>
              <p14:xfrm>
                <a:off x="6273596" y="1613185"/>
                <a:ext cx="87120" cy="117360"/>
              </p14:xfrm>
            </p:contentPart>
          </mc:Choice>
          <mc:Fallback>
            <p:pic>
              <p:nvPicPr>
                <p:cNvPr id="9" name="Ink 8">
                  <a:extLst>
                    <a:ext uri="{FF2B5EF4-FFF2-40B4-BE49-F238E27FC236}">
                      <a16:creationId xmlns:a16="http://schemas.microsoft.com/office/drawing/2014/main" id="{B3A9BC73-57FB-4A7B-9371-C0EDF9073E52}"/>
                    </a:ext>
                  </a:extLst>
                </p:cNvPr>
                <p:cNvPicPr/>
                <p:nvPr/>
              </p:nvPicPr>
              <p:blipFill>
                <a:blip r:embed="rId15"/>
                <a:stretch>
                  <a:fillRect/>
                </a:stretch>
              </p:blipFill>
              <p:spPr>
                <a:xfrm>
                  <a:off x="6255956" y="1595545"/>
                  <a:ext cx="122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Ink 9">
                  <a:extLst>
                    <a:ext uri="{FF2B5EF4-FFF2-40B4-BE49-F238E27FC236}">
                      <a16:creationId xmlns:a16="http://schemas.microsoft.com/office/drawing/2014/main" id="{60A3FFF1-FF83-4A22-89DE-0399A280E23A}"/>
                    </a:ext>
                  </a:extLst>
                </p14:cNvPr>
                <p14:cNvContentPartPr/>
                <p14:nvPr/>
              </p14:nvContentPartPr>
              <p14:xfrm>
                <a:off x="6430916" y="1606705"/>
                <a:ext cx="151560" cy="129960"/>
              </p14:xfrm>
            </p:contentPart>
          </mc:Choice>
          <mc:Fallback>
            <p:pic>
              <p:nvPicPr>
                <p:cNvPr id="10" name="Ink 9">
                  <a:extLst>
                    <a:ext uri="{FF2B5EF4-FFF2-40B4-BE49-F238E27FC236}">
                      <a16:creationId xmlns:a16="http://schemas.microsoft.com/office/drawing/2014/main" id="{60A3FFF1-FF83-4A22-89DE-0399A280E23A}"/>
                    </a:ext>
                  </a:extLst>
                </p:cNvPr>
                <p:cNvPicPr/>
                <p:nvPr/>
              </p:nvPicPr>
              <p:blipFill>
                <a:blip r:embed="rId17"/>
                <a:stretch>
                  <a:fillRect/>
                </a:stretch>
              </p:blipFill>
              <p:spPr>
                <a:xfrm>
                  <a:off x="6412916" y="1588705"/>
                  <a:ext cx="1872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Ink 10">
                  <a:extLst>
                    <a:ext uri="{FF2B5EF4-FFF2-40B4-BE49-F238E27FC236}">
                      <a16:creationId xmlns:a16="http://schemas.microsoft.com/office/drawing/2014/main" id="{776DA3B9-D640-45D6-8742-B260D99E2CD6}"/>
                    </a:ext>
                  </a:extLst>
                </p14:cNvPr>
                <p14:cNvContentPartPr/>
                <p14:nvPr/>
              </p14:nvContentPartPr>
              <p14:xfrm>
                <a:off x="6672836" y="1570705"/>
                <a:ext cx="51840" cy="270360"/>
              </p14:xfrm>
            </p:contentPart>
          </mc:Choice>
          <mc:Fallback>
            <p:pic>
              <p:nvPicPr>
                <p:cNvPr id="11" name="Ink 10">
                  <a:extLst>
                    <a:ext uri="{FF2B5EF4-FFF2-40B4-BE49-F238E27FC236}">
                      <a16:creationId xmlns:a16="http://schemas.microsoft.com/office/drawing/2014/main" id="{776DA3B9-D640-45D6-8742-B260D99E2CD6}"/>
                    </a:ext>
                  </a:extLst>
                </p:cNvPr>
                <p:cNvPicPr/>
                <p:nvPr/>
              </p:nvPicPr>
              <p:blipFill>
                <a:blip r:embed="rId19"/>
                <a:stretch>
                  <a:fillRect/>
                </a:stretch>
              </p:blipFill>
              <p:spPr>
                <a:xfrm>
                  <a:off x="6655196" y="1552705"/>
                  <a:ext cx="874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Ink 11">
                  <a:extLst>
                    <a:ext uri="{FF2B5EF4-FFF2-40B4-BE49-F238E27FC236}">
                      <a16:creationId xmlns:a16="http://schemas.microsoft.com/office/drawing/2014/main" id="{19D2DFAB-B4CD-4F3B-9127-5069E4600478}"/>
                    </a:ext>
                  </a:extLst>
                </p14:cNvPr>
                <p14:cNvContentPartPr/>
                <p14:nvPr/>
              </p14:nvContentPartPr>
              <p14:xfrm>
                <a:off x="6751676" y="1622185"/>
                <a:ext cx="71280" cy="108720"/>
              </p14:xfrm>
            </p:contentPart>
          </mc:Choice>
          <mc:Fallback>
            <p:pic>
              <p:nvPicPr>
                <p:cNvPr id="12" name="Ink 11">
                  <a:extLst>
                    <a:ext uri="{FF2B5EF4-FFF2-40B4-BE49-F238E27FC236}">
                      <a16:creationId xmlns:a16="http://schemas.microsoft.com/office/drawing/2014/main" id="{19D2DFAB-B4CD-4F3B-9127-5069E4600478}"/>
                    </a:ext>
                  </a:extLst>
                </p:cNvPr>
                <p:cNvPicPr/>
                <p:nvPr/>
              </p:nvPicPr>
              <p:blipFill>
                <a:blip r:embed="rId21"/>
                <a:stretch>
                  <a:fillRect/>
                </a:stretch>
              </p:blipFill>
              <p:spPr>
                <a:xfrm>
                  <a:off x="6734036" y="1604185"/>
                  <a:ext cx="1069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Ink 12">
                  <a:extLst>
                    <a:ext uri="{FF2B5EF4-FFF2-40B4-BE49-F238E27FC236}">
                      <a16:creationId xmlns:a16="http://schemas.microsoft.com/office/drawing/2014/main" id="{D9AE9D51-C5DB-4C22-BB73-0F60B8DB3487}"/>
                    </a:ext>
                  </a:extLst>
                </p14:cNvPr>
                <p14:cNvContentPartPr/>
                <p14:nvPr/>
              </p14:nvContentPartPr>
              <p14:xfrm>
                <a:off x="6916916" y="1581865"/>
                <a:ext cx="108720" cy="156960"/>
              </p14:xfrm>
            </p:contentPart>
          </mc:Choice>
          <mc:Fallback>
            <p:pic>
              <p:nvPicPr>
                <p:cNvPr id="13" name="Ink 12">
                  <a:extLst>
                    <a:ext uri="{FF2B5EF4-FFF2-40B4-BE49-F238E27FC236}">
                      <a16:creationId xmlns:a16="http://schemas.microsoft.com/office/drawing/2014/main" id="{D9AE9D51-C5DB-4C22-BB73-0F60B8DB3487}"/>
                    </a:ext>
                  </a:extLst>
                </p:cNvPr>
                <p:cNvPicPr/>
                <p:nvPr/>
              </p:nvPicPr>
              <p:blipFill>
                <a:blip r:embed="rId23"/>
                <a:stretch>
                  <a:fillRect/>
                </a:stretch>
              </p:blipFill>
              <p:spPr>
                <a:xfrm>
                  <a:off x="6898916" y="1563865"/>
                  <a:ext cx="1443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Ink 13">
                  <a:extLst>
                    <a:ext uri="{FF2B5EF4-FFF2-40B4-BE49-F238E27FC236}">
                      <a16:creationId xmlns:a16="http://schemas.microsoft.com/office/drawing/2014/main" id="{DD938433-4ED0-464F-B1DA-5412DB948FF8}"/>
                    </a:ext>
                  </a:extLst>
                </p14:cNvPr>
                <p14:cNvContentPartPr/>
                <p14:nvPr/>
              </p14:nvContentPartPr>
              <p14:xfrm>
                <a:off x="7073516" y="1605265"/>
                <a:ext cx="112680" cy="139320"/>
              </p14:xfrm>
            </p:contentPart>
          </mc:Choice>
          <mc:Fallback>
            <p:pic>
              <p:nvPicPr>
                <p:cNvPr id="14" name="Ink 13">
                  <a:extLst>
                    <a:ext uri="{FF2B5EF4-FFF2-40B4-BE49-F238E27FC236}">
                      <a16:creationId xmlns:a16="http://schemas.microsoft.com/office/drawing/2014/main" id="{DD938433-4ED0-464F-B1DA-5412DB948FF8}"/>
                    </a:ext>
                  </a:extLst>
                </p:cNvPr>
                <p:cNvPicPr/>
                <p:nvPr/>
              </p:nvPicPr>
              <p:blipFill>
                <a:blip r:embed="rId25"/>
                <a:stretch>
                  <a:fillRect/>
                </a:stretch>
              </p:blipFill>
              <p:spPr>
                <a:xfrm>
                  <a:off x="7055516" y="1587265"/>
                  <a:ext cx="148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Ink 14">
                  <a:extLst>
                    <a:ext uri="{FF2B5EF4-FFF2-40B4-BE49-F238E27FC236}">
                      <a16:creationId xmlns:a16="http://schemas.microsoft.com/office/drawing/2014/main" id="{0854FCBA-16CB-41C9-9194-FEEA259B9B09}"/>
                    </a:ext>
                  </a:extLst>
                </p14:cNvPr>
                <p14:cNvContentPartPr/>
                <p14:nvPr/>
              </p14:nvContentPartPr>
              <p14:xfrm>
                <a:off x="7255676" y="1405825"/>
                <a:ext cx="90000" cy="337680"/>
              </p14:xfrm>
            </p:contentPart>
          </mc:Choice>
          <mc:Fallback>
            <p:pic>
              <p:nvPicPr>
                <p:cNvPr id="15" name="Ink 14">
                  <a:extLst>
                    <a:ext uri="{FF2B5EF4-FFF2-40B4-BE49-F238E27FC236}">
                      <a16:creationId xmlns:a16="http://schemas.microsoft.com/office/drawing/2014/main" id="{0854FCBA-16CB-41C9-9194-FEEA259B9B09}"/>
                    </a:ext>
                  </a:extLst>
                </p:cNvPr>
                <p:cNvPicPr/>
                <p:nvPr/>
              </p:nvPicPr>
              <p:blipFill>
                <a:blip r:embed="rId27"/>
                <a:stretch>
                  <a:fillRect/>
                </a:stretch>
              </p:blipFill>
              <p:spPr>
                <a:xfrm>
                  <a:off x="7238036" y="1388185"/>
                  <a:ext cx="125640" cy="373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5434A9BB-BAEA-4A26-815C-BBEC2DB127B5}"/>
                    </a:ext>
                  </a:extLst>
                </p14:cNvPr>
                <p14:cNvContentPartPr/>
                <p14:nvPr/>
              </p14:nvContentPartPr>
              <p14:xfrm>
                <a:off x="7475276" y="1429585"/>
                <a:ext cx="89640" cy="290880"/>
              </p14:xfrm>
            </p:contentPart>
          </mc:Choice>
          <mc:Fallback>
            <p:pic>
              <p:nvPicPr>
                <p:cNvPr id="18" name="Ink 17">
                  <a:extLst>
                    <a:ext uri="{FF2B5EF4-FFF2-40B4-BE49-F238E27FC236}">
                      <a16:creationId xmlns:a16="http://schemas.microsoft.com/office/drawing/2014/main" id="{5434A9BB-BAEA-4A26-815C-BBEC2DB127B5}"/>
                    </a:ext>
                  </a:extLst>
                </p:cNvPr>
                <p:cNvPicPr/>
                <p:nvPr/>
              </p:nvPicPr>
              <p:blipFill>
                <a:blip r:embed="rId29"/>
                <a:stretch>
                  <a:fillRect/>
                </a:stretch>
              </p:blipFill>
              <p:spPr>
                <a:xfrm>
                  <a:off x="7457636" y="1411945"/>
                  <a:ext cx="12528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921766B8-7B44-4A9C-9CB6-35375F8A4457}"/>
                    </a:ext>
                  </a:extLst>
                </p14:cNvPr>
                <p14:cNvContentPartPr/>
                <p14:nvPr/>
              </p14:nvContentPartPr>
              <p14:xfrm>
                <a:off x="7428836" y="1626145"/>
                <a:ext cx="91800" cy="9360"/>
              </p14:xfrm>
            </p:contentPart>
          </mc:Choice>
          <mc:Fallback>
            <p:pic>
              <p:nvPicPr>
                <p:cNvPr id="19" name="Ink 18">
                  <a:extLst>
                    <a:ext uri="{FF2B5EF4-FFF2-40B4-BE49-F238E27FC236}">
                      <a16:creationId xmlns:a16="http://schemas.microsoft.com/office/drawing/2014/main" id="{921766B8-7B44-4A9C-9CB6-35375F8A4457}"/>
                    </a:ext>
                  </a:extLst>
                </p:cNvPr>
                <p:cNvPicPr/>
                <p:nvPr/>
              </p:nvPicPr>
              <p:blipFill>
                <a:blip r:embed="rId31"/>
                <a:stretch>
                  <a:fillRect/>
                </a:stretch>
              </p:blipFill>
              <p:spPr>
                <a:xfrm>
                  <a:off x="7411196" y="1608145"/>
                  <a:ext cx="1274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92989C4D-F755-421D-8C52-90C7F93749C3}"/>
                    </a:ext>
                  </a:extLst>
                </p14:cNvPr>
                <p14:cNvContentPartPr/>
                <p14:nvPr/>
              </p14:nvContentPartPr>
              <p14:xfrm>
                <a:off x="7562036" y="1521745"/>
                <a:ext cx="228600" cy="179640"/>
              </p14:xfrm>
            </p:contentPart>
          </mc:Choice>
          <mc:Fallback>
            <p:pic>
              <p:nvPicPr>
                <p:cNvPr id="20" name="Ink 19">
                  <a:extLst>
                    <a:ext uri="{FF2B5EF4-FFF2-40B4-BE49-F238E27FC236}">
                      <a16:creationId xmlns:a16="http://schemas.microsoft.com/office/drawing/2014/main" id="{92989C4D-F755-421D-8C52-90C7F93749C3}"/>
                    </a:ext>
                  </a:extLst>
                </p:cNvPr>
                <p:cNvPicPr/>
                <p:nvPr/>
              </p:nvPicPr>
              <p:blipFill>
                <a:blip r:embed="rId33"/>
                <a:stretch>
                  <a:fillRect/>
                </a:stretch>
              </p:blipFill>
              <p:spPr>
                <a:xfrm>
                  <a:off x="7544396" y="1503745"/>
                  <a:ext cx="264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6D4D623C-BF10-42FE-9102-DF77BF63123F}"/>
                    </a:ext>
                  </a:extLst>
                </p14:cNvPr>
                <p14:cNvContentPartPr/>
                <p14:nvPr/>
              </p14:nvContentPartPr>
              <p14:xfrm>
                <a:off x="7851836" y="1550905"/>
                <a:ext cx="120240" cy="144720"/>
              </p14:xfrm>
            </p:contentPart>
          </mc:Choice>
          <mc:Fallback>
            <p:pic>
              <p:nvPicPr>
                <p:cNvPr id="21" name="Ink 20">
                  <a:extLst>
                    <a:ext uri="{FF2B5EF4-FFF2-40B4-BE49-F238E27FC236}">
                      <a16:creationId xmlns:a16="http://schemas.microsoft.com/office/drawing/2014/main" id="{6D4D623C-BF10-42FE-9102-DF77BF63123F}"/>
                    </a:ext>
                  </a:extLst>
                </p:cNvPr>
                <p:cNvPicPr/>
                <p:nvPr/>
              </p:nvPicPr>
              <p:blipFill>
                <a:blip r:embed="rId35"/>
                <a:stretch>
                  <a:fillRect/>
                </a:stretch>
              </p:blipFill>
              <p:spPr>
                <a:xfrm>
                  <a:off x="7833836" y="1532905"/>
                  <a:ext cx="1558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510EE7BF-EB6A-4A95-BEF9-EA3BAB6A7091}"/>
                    </a:ext>
                  </a:extLst>
                </p14:cNvPr>
                <p14:cNvContentPartPr/>
                <p14:nvPr/>
              </p14:nvContentPartPr>
              <p14:xfrm>
                <a:off x="8071076" y="1572505"/>
                <a:ext cx="56160" cy="128520"/>
              </p14:xfrm>
            </p:contentPart>
          </mc:Choice>
          <mc:Fallback>
            <p:pic>
              <p:nvPicPr>
                <p:cNvPr id="22" name="Ink 21">
                  <a:extLst>
                    <a:ext uri="{FF2B5EF4-FFF2-40B4-BE49-F238E27FC236}">
                      <a16:creationId xmlns:a16="http://schemas.microsoft.com/office/drawing/2014/main" id="{510EE7BF-EB6A-4A95-BEF9-EA3BAB6A7091}"/>
                    </a:ext>
                  </a:extLst>
                </p:cNvPr>
                <p:cNvPicPr/>
                <p:nvPr/>
              </p:nvPicPr>
              <p:blipFill>
                <a:blip r:embed="rId37"/>
                <a:stretch>
                  <a:fillRect/>
                </a:stretch>
              </p:blipFill>
              <p:spPr>
                <a:xfrm>
                  <a:off x="8053436" y="1554505"/>
                  <a:ext cx="91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BB1AD8BC-6213-45A5-9478-555A4E3C28FB}"/>
                    </a:ext>
                  </a:extLst>
                </p14:cNvPr>
                <p14:cNvContentPartPr/>
                <p14:nvPr/>
              </p14:nvContentPartPr>
              <p14:xfrm>
                <a:off x="8180876" y="1426345"/>
                <a:ext cx="104040" cy="291600"/>
              </p14:xfrm>
            </p:contentPart>
          </mc:Choice>
          <mc:Fallback>
            <p:pic>
              <p:nvPicPr>
                <p:cNvPr id="23" name="Ink 22">
                  <a:extLst>
                    <a:ext uri="{FF2B5EF4-FFF2-40B4-BE49-F238E27FC236}">
                      <a16:creationId xmlns:a16="http://schemas.microsoft.com/office/drawing/2014/main" id="{BB1AD8BC-6213-45A5-9478-555A4E3C28FB}"/>
                    </a:ext>
                  </a:extLst>
                </p:cNvPr>
                <p:cNvPicPr/>
                <p:nvPr/>
              </p:nvPicPr>
              <p:blipFill>
                <a:blip r:embed="rId39"/>
                <a:stretch>
                  <a:fillRect/>
                </a:stretch>
              </p:blipFill>
              <p:spPr>
                <a:xfrm>
                  <a:off x="8162876" y="1408345"/>
                  <a:ext cx="139680" cy="327240"/>
                </a:xfrm>
                <a:prstGeom prst="rect">
                  <a:avLst/>
                </a:prstGeom>
              </p:spPr>
            </p:pic>
          </mc:Fallback>
        </mc:AlternateContent>
      </p:grpSp>
      <p:grpSp>
        <p:nvGrpSpPr>
          <p:cNvPr id="49" name="Group 48">
            <a:extLst>
              <a:ext uri="{FF2B5EF4-FFF2-40B4-BE49-F238E27FC236}">
                <a16:creationId xmlns:a16="http://schemas.microsoft.com/office/drawing/2014/main" id="{41FD0125-EED8-4611-9B60-7DCAEE7FF2F2}"/>
              </a:ext>
            </a:extLst>
          </p:cNvPr>
          <p:cNvGrpSpPr/>
          <p:nvPr/>
        </p:nvGrpSpPr>
        <p:grpSpPr>
          <a:xfrm>
            <a:off x="5789036" y="897145"/>
            <a:ext cx="2886120" cy="383400"/>
            <a:chOff x="5789036" y="897145"/>
            <a:chExt cx="2886120" cy="383400"/>
          </a:xfrm>
        </p:grpSpPr>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39A24E11-CF53-4EC3-9D7B-FDEB6F779313}"/>
                    </a:ext>
                  </a:extLst>
                </p14:cNvPr>
                <p14:cNvContentPartPr/>
                <p14:nvPr/>
              </p14:nvContentPartPr>
              <p14:xfrm>
                <a:off x="5789036" y="1009105"/>
                <a:ext cx="98280" cy="142200"/>
              </p14:xfrm>
            </p:contentPart>
          </mc:Choice>
          <mc:Fallback>
            <p:pic>
              <p:nvPicPr>
                <p:cNvPr id="25" name="Ink 24">
                  <a:extLst>
                    <a:ext uri="{FF2B5EF4-FFF2-40B4-BE49-F238E27FC236}">
                      <a16:creationId xmlns:a16="http://schemas.microsoft.com/office/drawing/2014/main" id="{39A24E11-CF53-4EC3-9D7B-FDEB6F779313}"/>
                    </a:ext>
                  </a:extLst>
                </p:cNvPr>
                <p:cNvPicPr/>
                <p:nvPr/>
              </p:nvPicPr>
              <p:blipFill>
                <a:blip r:embed="rId41"/>
                <a:stretch>
                  <a:fillRect/>
                </a:stretch>
              </p:blipFill>
              <p:spPr>
                <a:xfrm>
                  <a:off x="5771036" y="991105"/>
                  <a:ext cx="133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70B1BEC5-8CD2-4931-B65F-0599A2F967A2}"/>
                    </a:ext>
                  </a:extLst>
                </p14:cNvPr>
                <p14:cNvContentPartPr/>
                <p14:nvPr/>
              </p14:nvContentPartPr>
              <p14:xfrm>
                <a:off x="6006836" y="1108105"/>
                <a:ext cx="106560" cy="6840"/>
              </p14:xfrm>
            </p:contentPart>
          </mc:Choice>
          <mc:Fallback>
            <p:pic>
              <p:nvPicPr>
                <p:cNvPr id="26" name="Ink 25">
                  <a:extLst>
                    <a:ext uri="{FF2B5EF4-FFF2-40B4-BE49-F238E27FC236}">
                      <a16:creationId xmlns:a16="http://schemas.microsoft.com/office/drawing/2014/main" id="{70B1BEC5-8CD2-4931-B65F-0599A2F967A2}"/>
                    </a:ext>
                  </a:extLst>
                </p:cNvPr>
                <p:cNvPicPr/>
                <p:nvPr/>
              </p:nvPicPr>
              <p:blipFill>
                <a:blip r:embed="rId43"/>
                <a:stretch>
                  <a:fillRect/>
                </a:stretch>
              </p:blipFill>
              <p:spPr>
                <a:xfrm>
                  <a:off x="5988836" y="1090465"/>
                  <a:ext cx="14220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A77D17D1-8F0C-4E83-A125-AAFAF13C3463}"/>
                    </a:ext>
                  </a:extLst>
                </p14:cNvPr>
                <p14:cNvContentPartPr/>
                <p14:nvPr/>
              </p14:nvContentPartPr>
              <p14:xfrm>
                <a:off x="6039956" y="1221505"/>
                <a:ext cx="77400" cy="27000"/>
              </p14:xfrm>
            </p:contentPart>
          </mc:Choice>
          <mc:Fallback>
            <p:pic>
              <p:nvPicPr>
                <p:cNvPr id="27" name="Ink 26">
                  <a:extLst>
                    <a:ext uri="{FF2B5EF4-FFF2-40B4-BE49-F238E27FC236}">
                      <a16:creationId xmlns:a16="http://schemas.microsoft.com/office/drawing/2014/main" id="{A77D17D1-8F0C-4E83-A125-AAFAF13C3463}"/>
                    </a:ext>
                  </a:extLst>
                </p:cNvPr>
                <p:cNvPicPr/>
                <p:nvPr/>
              </p:nvPicPr>
              <p:blipFill>
                <a:blip r:embed="rId45"/>
                <a:stretch>
                  <a:fillRect/>
                </a:stretch>
              </p:blipFill>
              <p:spPr>
                <a:xfrm>
                  <a:off x="6022316" y="1203865"/>
                  <a:ext cx="1130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9855846D-3F18-4B34-8C62-3B66249A291A}"/>
                    </a:ext>
                  </a:extLst>
                </p14:cNvPr>
                <p14:cNvContentPartPr/>
                <p14:nvPr/>
              </p14:nvContentPartPr>
              <p14:xfrm>
                <a:off x="6246956" y="1007305"/>
                <a:ext cx="126720" cy="273240"/>
              </p14:xfrm>
            </p:contentPart>
          </mc:Choice>
          <mc:Fallback>
            <p:pic>
              <p:nvPicPr>
                <p:cNvPr id="29" name="Ink 28">
                  <a:extLst>
                    <a:ext uri="{FF2B5EF4-FFF2-40B4-BE49-F238E27FC236}">
                      <a16:creationId xmlns:a16="http://schemas.microsoft.com/office/drawing/2014/main" id="{9855846D-3F18-4B34-8C62-3B66249A291A}"/>
                    </a:ext>
                  </a:extLst>
                </p:cNvPr>
                <p:cNvPicPr/>
                <p:nvPr/>
              </p:nvPicPr>
              <p:blipFill>
                <a:blip r:embed="rId47"/>
                <a:stretch>
                  <a:fillRect/>
                </a:stretch>
              </p:blipFill>
              <p:spPr>
                <a:xfrm>
                  <a:off x="6228956" y="989665"/>
                  <a:ext cx="1623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9119EFD9-816A-4E51-8CC7-F642F493AD32}"/>
                    </a:ext>
                  </a:extLst>
                </p14:cNvPr>
                <p14:cNvContentPartPr/>
                <p14:nvPr/>
              </p14:nvContentPartPr>
              <p14:xfrm>
                <a:off x="6459716" y="920185"/>
                <a:ext cx="22680" cy="320040"/>
              </p14:xfrm>
            </p:contentPart>
          </mc:Choice>
          <mc:Fallback>
            <p:pic>
              <p:nvPicPr>
                <p:cNvPr id="31" name="Ink 30">
                  <a:extLst>
                    <a:ext uri="{FF2B5EF4-FFF2-40B4-BE49-F238E27FC236}">
                      <a16:creationId xmlns:a16="http://schemas.microsoft.com/office/drawing/2014/main" id="{9119EFD9-816A-4E51-8CC7-F642F493AD32}"/>
                    </a:ext>
                  </a:extLst>
                </p:cNvPr>
                <p:cNvPicPr/>
                <p:nvPr/>
              </p:nvPicPr>
              <p:blipFill>
                <a:blip r:embed="rId49"/>
                <a:stretch>
                  <a:fillRect/>
                </a:stretch>
              </p:blipFill>
              <p:spPr>
                <a:xfrm>
                  <a:off x="6441716" y="902545"/>
                  <a:ext cx="583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321AFA2E-3BF4-4DAE-946F-6FBBEC79C333}"/>
                    </a:ext>
                  </a:extLst>
                </p14:cNvPr>
                <p14:cNvContentPartPr/>
                <p14:nvPr/>
              </p14:nvContentPartPr>
              <p14:xfrm>
                <a:off x="6422996" y="1071025"/>
                <a:ext cx="82080" cy="40680"/>
              </p14:xfrm>
            </p:contentPart>
          </mc:Choice>
          <mc:Fallback>
            <p:pic>
              <p:nvPicPr>
                <p:cNvPr id="32" name="Ink 31">
                  <a:extLst>
                    <a:ext uri="{FF2B5EF4-FFF2-40B4-BE49-F238E27FC236}">
                      <a16:creationId xmlns:a16="http://schemas.microsoft.com/office/drawing/2014/main" id="{321AFA2E-3BF4-4DAE-946F-6FBBEC79C333}"/>
                    </a:ext>
                  </a:extLst>
                </p:cNvPr>
                <p:cNvPicPr/>
                <p:nvPr/>
              </p:nvPicPr>
              <p:blipFill>
                <a:blip r:embed="rId51"/>
                <a:stretch>
                  <a:fillRect/>
                </a:stretch>
              </p:blipFill>
              <p:spPr>
                <a:xfrm>
                  <a:off x="6405356" y="1053025"/>
                  <a:ext cx="1177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988DA897-A4D9-4B0D-B261-C19D3B2D5884}"/>
                    </a:ext>
                  </a:extLst>
                </p14:cNvPr>
                <p14:cNvContentPartPr/>
                <p14:nvPr/>
              </p14:nvContentPartPr>
              <p14:xfrm>
                <a:off x="6553316" y="1036105"/>
                <a:ext cx="103680" cy="145800"/>
              </p14:xfrm>
            </p:contentPart>
          </mc:Choice>
          <mc:Fallback>
            <p:pic>
              <p:nvPicPr>
                <p:cNvPr id="33" name="Ink 32">
                  <a:extLst>
                    <a:ext uri="{FF2B5EF4-FFF2-40B4-BE49-F238E27FC236}">
                      <a16:creationId xmlns:a16="http://schemas.microsoft.com/office/drawing/2014/main" id="{988DA897-A4D9-4B0D-B261-C19D3B2D5884}"/>
                    </a:ext>
                  </a:extLst>
                </p:cNvPr>
                <p:cNvPicPr/>
                <p:nvPr/>
              </p:nvPicPr>
              <p:blipFill>
                <a:blip r:embed="rId53"/>
                <a:stretch>
                  <a:fillRect/>
                </a:stretch>
              </p:blipFill>
              <p:spPr>
                <a:xfrm>
                  <a:off x="6535316" y="1018105"/>
                  <a:ext cx="1393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70070A3C-7074-491F-A8FA-0745B622A497}"/>
                    </a:ext>
                  </a:extLst>
                </p14:cNvPr>
                <p14:cNvContentPartPr/>
                <p14:nvPr/>
              </p14:nvContentPartPr>
              <p14:xfrm>
                <a:off x="6724676" y="1034305"/>
                <a:ext cx="60120" cy="165960"/>
              </p14:xfrm>
            </p:contentPart>
          </mc:Choice>
          <mc:Fallback>
            <p:pic>
              <p:nvPicPr>
                <p:cNvPr id="34" name="Ink 33">
                  <a:extLst>
                    <a:ext uri="{FF2B5EF4-FFF2-40B4-BE49-F238E27FC236}">
                      <a16:creationId xmlns:a16="http://schemas.microsoft.com/office/drawing/2014/main" id="{70070A3C-7074-491F-A8FA-0745B622A497}"/>
                    </a:ext>
                  </a:extLst>
                </p:cNvPr>
                <p:cNvPicPr/>
                <p:nvPr/>
              </p:nvPicPr>
              <p:blipFill>
                <a:blip r:embed="rId55"/>
                <a:stretch>
                  <a:fillRect/>
                </a:stretch>
              </p:blipFill>
              <p:spPr>
                <a:xfrm>
                  <a:off x="6707036" y="1016665"/>
                  <a:ext cx="95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1B78D139-C276-40E8-8CD3-76DF579812C0}"/>
                    </a:ext>
                  </a:extLst>
                </p14:cNvPr>
                <p14:cNvContentPartPr/>
                <p14:nvPr/>
              </p14:nvContentPartPr>
              <p14:xfrm>
                <a:off x="6864716" y="910465"/>
                <a:ext cx="129600" cy="261360"/>
              </p14:xfrm>
            </p:contentPart>
          </mc:Choice>
          <mc:Fallback>
            <p:pic>
              <p:nvPicPr>
                <p:cNvPr id="35" name="Ink 34">
                  <a:extLst>
                    <a:ext uri="{FF2B5EF4-FFF2-40B4-BE49-F238E27FC236}">
                      <a16:creationId xmlns:a16="http://schemas.microsoft.com/office/drawing/2014/main" id="{1B78D139-C276-40E8-8CD3-76DF579812C0}"/>
                    </a:ext>
                  </a:extLst>
                </p:cNvPr>
                <p:cNvPicPr/>
                <p:nvPr/>
              </p:nvPicPr>
              <p:blipFill>
                <a:blip r:embed="rId57"/>
                <a:stretch>
                  <a:fillRect/>
                </a:stretch>
              </p:blipFill>
              <p:spPr>
                <a:xfrm>
                  <a:off x="6846716" y="892465"/>
                  <a:ext cx="1652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C98D60C7-0FF5-48BC-9A06-80B3028F201D}"/>
                    </a:ext>
                  </a:extLst>
                </p14:cNvPr>
                <p14:cNvContentPartPr/>
                <p14:nvPr/>
              </p14:nvContentPartPr>
              <p14:xfrm>
                <a:off x="7020956" y="1020265"/>
                <a:ext cx="57240" cy="136440"/>
              </p14:xfrm>
            </p:contentPart>
          </mc:Choice>
          <mc:Fallback>
            <p:pic>
              <p:nvPicPr>
                <p:cNvPr id="36" name="Ink 35">
                  <a:extLst>
                    <a:ext uri="{FF2B5EF4-FFF2-40B4-BE49-F238E27FC236}">
                      <a16:creationId xmlns:a16="http://schemas.microsoft.com/office/drawing/2014/main" id="{C98D60C7-0FF5-48BC-9A06-80B3028F201D}"/>
                    </a:ext>
                  </a:extLst>
                </p:cNvPr>
                <p:cNvPicPr/>
                <p:nvPr/>
              </p:nvPicPr>
              <p:blipFill>
                <a:blip r:embed="rId59"/>
                <a:stretch>
                  <a:fillRect/>
                </a:stretch>
              </p:blipFill>
              <p:spPr>
                <a:xfrm>
                  <a:off x="7003316" y="1002625"/>
                  <a:ext cx="92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E2B21AF9-4CD4-43A8-B435-CB97CAD7C36A}"/>
                    </a:ext>
                  </a:extLst>
                </p14:cNvPr>
                <p14:cNvContentPartPr/>
                <p14:nvPr/>
              </p14:nvContentPartPr>
              <p14:xfrm>
                <a:off x="7100876" y="1037545"/>
                <a:ext cx="102960" cy="111240"/>
              </p14:xfrm>
            </p:contentPart>
          </mc:Choice>
          <mc:Fallback>
            <p:pic>
              <p:nvPicPr>
                <p:cNvPr id="37" name="Ink 36">
                  <a:extLst>
                    <a:ext uri="{FF2B5EF4-FFF2-40B4-BE49-F238E27FC236}">
                      <a16:creationId xmlns:a16="http://schemas.microsoft.com/office/drawing/2014/main" id="{E2B21AF9-4CD4-43A8-B435-CB97CAD7C36A}"/>
                    </a:ext>
                  </a:extLst>
                </p:cNvPr>
                <p:cNvPicPr/>
                <p:nvPr/>
              </p:nvPicPr>
              <p:blipFill>
                <a:blip r:embed="rId61"/>
                <a:stretch>
                  <a:fillRect/>
                </a:stretch>
              </p:blipFill>
              <p:spPr>
                <a:xfrm>
                  <a:off x="7082876" y="1019905"/>
                  <a:ext cx="138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4074BF7D-069E-4081-9CCC-A818CD674554}"/>
                    </a:ext>
                  </a:extLst>
                </p14:cNvPr>
                <p14:cNvContentPartPr/>
                <p14:nvPr/>
              </p14:nvContentPartPr>
              <p14:xfrm>
                <a:off x="7231916" y="928465"/>
                <a:ext cx="79560" cy="245880"/>
              </p14:xfrm>
            </p:contentPart>
          </mc:Choice>
          <mc:Fallback>
            <p:pic>
              <p:nvPicPr>
                <p:cNvPr id="38" name="Ink 37">
                  <a:extLst>
                    <a:ext uri="{FF2B5EF4-FFF2-40B4-BE49-F238E27FC236}">
                      <a16:creationId xmlns:a16="http://schemas.microsoft.com/office/drawing/2014/main" id="{4074BF7D-069E-4081-9CCC-A818CD674554}"/>
                    </a:ext>
                  </a:extLst>
                </p:cNvPr>
                <p:cNvPicPr/>
                <p:nvPr/>
              </p:nvPicPr>
              <p:blipFill>
                <a:blip r:embed="rId63"/>
                <a:stretch>
                  <a:fillRect/>
                </a:stretch>
              </p:blipFill>
              <p:spPr>
                <a:xfrm>
                  <a:off x="7213916" y="910465"/>
                  <a:ext cx="11520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3FE36116-ABFB-416D-BF3F-A3C8419B1153}"/>
                    </a:ext>
                  </a:extLst>
                </p14:cNvPr>
                <p14:cNvContentPartPr/>
                <p14:nvPr/>
              </p14:nvContentPartPr>
              <p14:xfrm>
                <a:off x="7403636" y="982105"/>
                <a:ext cx="99360" cy="195840"/>
              </p14:xfrm>
            </p:contentPart>
          </mc:Choice>
          <mc:Fallback>
            <p:pic>
              <p:nvPicPr>
                <p:cNvPr id="39" name="Ink 38">
                  <a:extLst>
                    <a:ext uri="{FF2B5EF4-FFF2-40B4-BE49-F238E27FC236}">
                      <a16:creationId xmlns:a16="http://schemas.microsoft.com/office/drawing/2014/main" id="{3FE36116-ABFB-416D-BF3F-A3C8419B1153}"/>
                    </a:ext>
                  </a:extLst>
                </p:cNvPr>
                <p:cNvPicPr/>
                <p:nvPr/>
              </p:nvPicPr>
              <p:blipFill>
                <a:blip r:embed="rId65"/>
                <a:stretch>
                  <a:fillRect/>
                </a:stretch>
              </p:blipFill>
              <p:spPr>
                <a:xfrm>
                  <a:off x="7385996" y="964105"/>
                  <a:ext cx="135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43E484CD-0BF3-4F22-85B0-3C4DFE3733EC}"/>
                    </a:ext>
                  </a:extLst>
                </p14:cNvPr>
                <p14:cNvContentPartPr/>
                <p14:nvPr/>
              </p14:nvContentPartPr>
              <p14:xfrm>
                <a:off x="7541876" y="1023865"/>
                <a:ext cx="58320" cy="135720"/>
              </p14:xfrm>
            </p:contentPart>
          </mc:Choice>
          <mc:Fallback>
            <p:pic>
              <p:nvPicPr>
                <p:cNvPr id="40" name="Ink 39">
                  <a:extLst>
                    <a:ext uri="{FF2B5EF4-FFF2-40B4-BE49-F238E27FC236}">
                      <a16:creationId xmlns:a16="http://schemas.microsoft.com/office/drawing/2014/main" id="{43E484CD-0BF3-4F22-85B0-3C4DFE3733EC}"/>
                    </a:ext>
                  </a:extLst>
                </p:cNvPr>
                <p:cNvPicPr/>
                <p:nvPr/>
              </p:nvPicPr>
              <p:blipFill>
                <a:blip r:embed="rId67"/>
                <a:stretch>
                  <a:fillRect/>
                </a:stretch>
              </p:blipFill>
              <p:spPr>
                <a:xfrm>
                  <a:off x="7523876" y="1006225"/>
                  <a:ext cx="939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7847BC8E-B5A0-4A39-ACE1-EAA4B7F41C35}"/>
                    </a:ext>
                  </a:extLst>
                </p14:cNvPr>
                <p14:cNvContentPartPr/>
                <p14:nvPr/>
              </p14:nvContentPartPr>
              <p14:xfrm>
                <a:off x="7633316" y="1020625"/>
                <a:ext cx="109800" cy="177480"/>
              </p14:xfrm>
            </p:contentPart>
          </mc:Choice>
          <mc:Fallback>
            <p:pic>
              <p:nvPicPr>
                <p:cNvPr id="41" name="Ink 40">
                  <a:extLst>
                    <a:ext uri="{FF2B5EF4-FFF2-40B4-BE49-F238E27FC236}">
                      <a16:creationId xmlns:a16="http://schemas.microsoft.com/office/drawing/2014/main" id="{7847BC8E-B5A0-4A39-ACE1-EAA4B7F41C35}"/>
                    </a:ext>
                  </a:extLst>
                </p:cNvPr>
                <p:cNvPicPr/>
                <p:nvPr/>
              </p:nvPicPr>
              <p:blipFill>
                <a:blip r:embed="rId69"/>
                <a:stretch>
                  <a:fillRect/>
                </a:stretch>
              </p:blipFill>
              <p:spPr>
                <a:xfrm>
                  <a:off x="7615316" y="1002625"/>
                  <a:ext cx="145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3C6D01CE-C6A5-476A-BA92-6D8CC3F99BD1}"/>
                    </a:ext>
                  </a:extLst>
                </p14:cNvPr>
                <p14:cNvContentPartPr/>
                <p14:nvPr/>
              </p14:nvContentPartPr>
              <p14:xfrm>
                <a:off x="7821596" y="897145"/>
                <a:ext cx="109440" cy="309960"/>
              </p14:xfrm>
            </p:contentPart>
          </mc:Choice>
          <mc:Fallback>
            <p:pic>
              <p:nvPicPr>
                <p:cNvPr id="42" name="Ink 41">
                  <a:extLst>
                    <a:ext uri="{FF2B5EF4-FFF2-40B4-BE49-F238E27FC236}">
                      <a16:creationId xmlns:a16="http://schemas.microsoft.com/office/drawing/2014/main" id="{3C6D01CE-C6A5-476A-BA92-6D8CC3F99BD1}"/>
                    </a:ext>
                  </a:extLst>
                </p:cNvPr>
                <p:cNvPicPr/>
                <p:nvPr/>
              </p:nvPicPr>
              <p:blipFill>
                <a:blip r:embed="rId71"/>
                <a:stretch>
                  <a:fillRect/>
                </a:stretch>
              </p:blipFill>
              <p:spPr>
                <a:xfrm>
                  <a:off x="7803956" y="879145"/>
                  <a:ext cx="1450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440C3525-9EBB-484F-809E-7B5BA3A37F95}"/>
                    </a:ext>
                  </a:extLst>
                </p14:cNvPr>
                <p14:cNvContentPartPr/>
                <p14:nvPr/>
              </p14:nvContentPartPr>
              <p14:xfrm>
                <a:off x="7961996" y="912265"/>
                <a:ext cx="68040" cy="255960"/>
              </p14:xfrm>
            </p:contentPart>
          </mc:Choice>
          <mc:Fallback>
            <p:pic>
              <p:nvPicPr>
                <p:cNvPr id="43" name="Ink 42">
                  <a:extLst>
                    <a:ext uri="{FF2B5EF4-FFF2-40B4-BE49-F238E27FC236}">
                      <a16:creationId xmlns:a16="http://schemas.microsoft.com/office/drawing/2014/main" id="{440C3525-9EBB-484F-809E-7B5BA3A37F95}"/>
                    </a:ext>
                  </a:extLst>
                </p:cNvPr>
                <p:cNvPicPr/>
                <p:nvPr/>
              </p:nvPicPr>
              <p:blipFill>
                <a:blip r:embed="rId73"/>
                <a:stretch>
                  <a:fillRect/>
                </a:stretch>
              </p:blipFill>
              <p:spPr>
                <a:xfrm>
                  <a:off x="7944356" y="894625"/>
                  <a:ext cx="10368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Ink 43">
                  <a:extLst>
                    <a:ext uri="{FF2B5EF4-FFF2-40B4-BE49-F238E27FC236}">
                      <a16:creationId xmlns:a16="http://schemas.microsoft.com/office/drawing/2014/main" id="{F487DF39-2270-4FE5-ABCF-FA144563EEE0}"/>
                    </a:ext>
                  </a:extLst>
                </p14:cNvPr>
                <p14:cNvContentPartPr/>
                <p14:nvPr/>
              </p14:nvContentPartPr>
              <p14:xfrm>
                <a:off x="8052716" y="911905"/>
                <a:ext cx="72720" cy="217440"/>
              </p14:xfrm>
            </p:contentPart>
          </mc:Choice>
          <mc:Fallback>
            <p:pic>
              <p:nvPicPr>
                <p:cNvPr id="44" name="Ink 43">
                  <a:extLst>
                    <a:ext uri="{FF2B5EF4-FFF2-40B4-BE49-F238E27FC236}">
                      <a16:creationId xmlns:a16="http://schemas.microsoft.com/office/drawing/2014/main" id="{F487DF39-2270-4FE5-ABCF-FA144563EEE0}"/>
                    </a:ext>
                  </a:extLst>
                </p:cNvPr>
                <p:cNvPicPr/>
                <p:nvPr/>
              </p:nvPicPr>
              <p:blipFill>
                <a:blip r:embed="rId75"/>
                <a:stretch>
                  <a:fillRect/>
                </a:stretch>
              </p:blipFill>
              <p:spPr>
                <a:xfrm>
                  <a:off x="8034716" y="893905"/>
                  <a:ext cx="1083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Ink 44">
                  <a:extLst>
                    <a:ext uri="{FF2B5EF4-FFF2-40B4-BE49-F238E27FC236}">
                      <a16:creationId xmlns:a16="http://schemas.microsoft.com/office/drawing/2014/main" id="{7E773B9D-57E0-4B93-88AC-A4944E2A3C5A}"/>
                    </a:ext>
                  </a:extLst>
                </p14:cNvPr>
                <p14:cNvContentPartPr/>
                <p14:nvPr/>
              </p14:nvContentPartPr>
              <p14:xfrm>
                <a:off x="8063156" y="903985"/>
                <a:ext cx="138600" cy="196560"/>
              </p14:xfrm>
            </p:contentPart>
          </mc:Choice>
          <mc:Fallback>
            <p:pic>
              <p:nvPicPr>
                <p:cNvPr id="45" name="Ink 44">
                  <a:extLst>
                    <a:ext uri="{FF2B5EF4-FFF2-40B4-BE49-F238E27FC236}">
                      <a16:creationId xmlns:a16="http://schemas.microsoft.com/office/drawing/2014/main" id="{7E773B9D-57E0-4B93-88AC-A4944E2A3C5A}"/>
                    </a:ext>
                  </a:extLst>
                </p:cNvPr>
                <p:cNvPicPr/>
                <p:nvPr/>
              </p:nvPicPr>
              <p:blipFill>
                <a:blip r:embed="rId77"/>
                <a:stretch>
                  <a:fillRect/>
                </a:stretch>
              </p:blipFill>
              <p:spPr>
                <a:xfrm>
                  <a:off x="8045156" y="885985"/>
                  <a:ext cx="1742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Ink 45">
                  <a:extLst>
                    <a:ext uri="{FF2B5EF4-FFF2-40B4-BE49-F238E27FC236}">
                      <a16:creationId xmlns:a16="http://schemas.microsoft.com/office/drawing/2014/main" id="{11C225B2-ADEB-452F-A6A6-B4D56604DFEA}"/>
                    </a:ext>
                  </a:extLst>
                </p14:cNvPr>
                <p14:cNvContentPartPr/>
                <p14:nvPr/>
              </p14:nvContentPartPr>
              <p14:xfrm>
                <a:off x="8268716" y="987505"/>
                <a:ext cx="110520" cy="144720"/>
              </p14:xfrm>
            </p:contentPart>
          </mc:Choice>
          <mc:Fallback>
            <p:pic>
              <p:nvPicPr>
                <p:cNvPr id="46" name="Ink 45">
                  <a:extLst>
                    <a:ext uri="{FF2B5EF4-FFF2-40B4-BE49-F238E27FC236}">
                      <a16:creationId xmlns:a16="http://schemas.microsoft.com/office/drawing/2014/main" id="{11C225B2-ADEB-452F-A6A6-B4D56604DFEA}"/>
                    </a:ext>
                  </a:extLst>
                </p:cNvPr>
                <p:cNvPicPr/>
                <p:nvPr/>
              </p:nvPicPr>
              <p:blipFill>
                <a:blip r:embed="rId79"/>
                <a:stretch>
                  <a:fillRect/>
                </a:stretch>
              </p:blipFill>
              <p:spPr>
                <a:xfrm>
                  <a:off x="8250716" y="969505"/>
                  <a:ext cx="146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Ink 46">
                  <a:extLst>
                    <a:ext uri="{FF2B5EF4-FFF2-40B4-BE49-F238E27FC236}">
                      <a16:creationId xmlns:a16="http://schemas.microsoft.com/office/drawing/2014/main" id="{894F7B67-A8C2-4C96-9224-BAD23D6BB6D4}"/>
                    </a:ext>
                  </a:extLst>
                </p14:cNvPr>
                <p14:cNvContentPartPr/>
                <p14:nvPr/>
              </p14:nvContentPartPr>
              <p14:xfrm>
                <a:off x="8387876" y="950425"/>
                <a:ext cx="150840" cy="210240"/>
              </p14:xfrm>
            </p:contentPart>
          </mc:Choice>
          <mc:Fallback>
            <p:pic>
              <p:nvPicPr>
                <p:cNvPr id="47" name="Ink 46">
                  <a:extLst>
                    <a:ext uri="{FF2B5EF4-FFF2-40B4-BE49-F238E27FC236}">
                      <a16:creationId xmlns:a16="http://schemas.microsoft.com/office/drawing/2014/main" id="{894F7B67-A8C2-4C96-9224-BAD23D6BB6D4}"/>
                    </a:ext>
                  </a:extLst>
                </p:cNvPr>
                <p:cNvPicPr/>
                <p:nvPr/>
              </p:nvPicPr>
              <p:blipFill>
                <a:blip r:embed="rId81"/>
                <a:stretch>
                  <a:fillRect/>
                </a:stretch>
              </p:blipFill>
              <p:spPr>
                <a:xfrm>
                  <a:off x="8370236" y="932785"/>
                  <a:ext cx="186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Ink 47">
                  <a:extLst>
                    <a:ext uri="{FF2B5EF4-FFF2-40B4-BE49-F238E27FC236}">
                      <a16:creationId xmlns:a16="http://schemas.microsoft.com/office/drawing/2014/main" id="{4122EDBF-BA01-4516-9227-C3E896EC3701}"/>
                    </a:ext>
                  </a:extLst>
                </p14:cNvPr>
                <p14:cNvContentPartPr/>
                <p14:nvPr/>
              </p14:nvContentPartPr>
              <p14:xfrm>
                <a:off x="8584076" y="956905"/>
                <a:ext cx="91080" cy="186480"/>
              </p14:xfrm>
            </p:contentPart>
          </mc:Choice>
          <mc:Fallback>
            <p:pic>
              <p:nvPicPr>
                <p:cNvPr id="48" name="Ink 47">
                  <a:extLst>
                    <a:ext uri="{FF2B5EF4-FFF2-40B4-BE49-F238E27FC236}">
                      <a16:creationId xmlns:a16="http://schemas.microsoft.com/office/drawing/2014/main" id="{4122EDBF-BA01-4516-9227-C3E896EC3701}"/>
                    </a:ext>
                  </a:extLst>
                </p:cNvPr>
                <p:cNvPicPr/>
                <p:nvPr/>
              </p:nvPicPr>
              <p:blipFill>
                <a:blip r:embed="rId83"/>
                <a:stretch>
                  <a:fillRect/>
                </a:stretch>
              </p:blipFill>
              <p:spPr>
                <a:xfrm>
                  <a:off x="8566436" y="939265"/>
                  <a:ext cx="126720" cy="222120"/>
                </a:xfrm>
                <a:prstGeom prst="rect">
                  <a:avLst/>
                </a:prstGeom>
              </p:spPr>
            </p:pic>
          </mc:Fallback>
        </mc:AlternateContent>
      </p:grpSp>
      <p:grpSp>
        <p:nvGrpSpPr>
          <p:cNvPr id="55" name="Group 54">
            <a:extLst>
              <a:ext uri="{FF2B5EF4-FFF2-40B4-BE49-F238E27FC236}">
                <a16:creationId xmlns:a16="http://schemas.microsoft.com/office/drawing/2014/main" id="{94706782-5D3A-4A25-93D2-03AACD8AD4E4}"/>
              </a:ext>
            </a:extLst>
          </p:cNvPr>
          <p:cNvGrpSpPr/>
          <p:nvPr/>
        </p:nvGrpSpPr>
        <p:grpSpPr>
          <a:xfrm>
            <a:off x="1020476" y="6167905"/>
            <a:ext cx="996120" cy="317880"/>
            <a:chOff x="1020476" y="6167905"/>
            <a:chExt cx="996120" cy="317880"/>
          </a:xfrm>
        </p:grpSpPr>
        <mc:AlternateContent xmlns:mc="http://schemas.openxmlformats.org/markup-compatibility/2006">
          <mc:Choice xmlns:p14="http://schemas.microsoft.com/office/powerpoint/2010/main" Requires="p14">
            <p:contentPart p14:bwMode="auto" r:id="rId84">
              <p14:nvContentPartPr>
                <p14:cNvPr id="50" name="Ink 49">
                  <a:extLst>
                    <a:ext uri="{FF2B5EF4-FFF2-40B4-BE49-F238E27FC236}">
                      <a16:creationId xmlns:a16="http://schemas.microsoft.com/office/drawing/2014/main" id="{DC68498B-ACBA-4B19-8931-144D2709DB33}"/>
                    </a:ext>
                  </a:extLst>
                </p14:cNvPr>
                <p14:cNvContentPartPr/>
                <p14:nvPr/>
              </p14:nvContentPartPr>
              <p14:xfrm>
                <a:off x="1020476" y="6225145"/>
                <a:ext cx="304920" cy="202320"/>
              </p14:xfrm>
            </p:contentPart>
          </mc:Choice>
          <mc:Fallback>
            <p:pic>
              <p:nvPicPr>
                <p:cNvPr id="50" name="Ink 49">
                  <a:extLst>
                    <a:ext uri="{FF2B5EF4-FFF2-40B4-BE49-F238E27FC236}">
                      <a16:creationId xmlns:a16="http://schemas.microsoft.com/office/drawing/2014/main" id="{DC68498B-ACBA-4B19-8931-144D2709DB33}"/>
                    </a:ext>
                  </a:extLst>
                </p:cNvPr>
                <p:cNvPicPr/>
                <p:nvPr/>
              </p:nvPicPr>
              <p:blipFill>
                <a:blip r:embed="rId85"/>
                <a:stretch>
                  <a:fillRect/>
                </a:stretch>
              </p:blipFill>
              <p:spPr>
                <a:xfrm>
                  <a:off x="1002836" y="6207505"/>
                  <a:ext cx="340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Ink 50">
                  <a:extLst>
                    <a:ext uri="{FF2B5EF4-FFF2-40B4-BE49-F238E27FC236}">
                      <a16:creationId xmlns:a16="http://schemas.microsoft.com/office/drawing/2014/main" id="{9ABC1844-8720-4B58-B658-722718CA6898}"/>
                    </a:ext>
                  </a:extLst>
                </p14:cNvPr>
                <p14:cNvContentPartPr/>
                <p14:nvPr/>
              </p14:nvContentPartPr>
              <p14:xfrm>
                <a:off x="1385156" y="6237745"/>
                <a:ext cx="193320" cy="178920"/>
              </p14:xfrm>
            </p:contentPart>
          </mc:Choice>
          <mc:Fallback>
            <p:pic>
              <p:nvPicPr>
                <p:cNvPr id="51" name="Ink 50">
                  <a:extLst>
                    <a:ext uri="{FF2B5EF4-FFF2-40B4-BE49-F238E27FC236}">
                      <a16:creationId xmlns:a16="http://schemas.microsoft.com/office/drawing/2014/main" id="{9ABC1844-8720-4B58-B658-722718CA6898}"/>
                    </a:ext>
                  </a:extLst>
                </p:cNvPr>
                <p:cNvPicPr/>
                <p:nvPr/>
              </p:nvPicPr>
              <p:blipFill>
                <a:blip r:embed="rId87"/>
                <a:stretch>
                  <a:fillRect/>
                </a:stretch>
              </p:blipFill>
              <p:spPr>
                <a:xfrm>
                  <a:off x="1367516" y="6219745"/>
                  <a:ext cx="228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Ink 51">
                  <a:extLst>
                    <a:ext uri="{FF2B5EF4-FFF2-40B4-BE49-F238E27FC236}">
                      <a16:creationId xmlns:a16="http://schemas.microsoft.com/office/drawing/2014/main" id="{CBB0282C-1D9D-45E1-992D-A018FC4787B5}"/>
                    </a:ext>
                  </a:extLst>
                </p14:cNvPr>
                <p14:cNvContentPartPr/>
                <p14:nvPr/>
              </p14:nvContentPartPr>
              <p14:xfrm>
                <a:off x="1602956" y="6304705"/>
                <a:ext cx="111240" cy="93600"/>
              </p14:xfrm>
            </p:contentPart>
          </mc:Choice>
          <mc:Fallback>
            <p:pic>
              <p:nvPicPr>
                <p:cNvPr id="52" name="Ink 51">
                  <a:extLst>
                    <a:ext uri="{FF2B5EF4-FFF2-40B4-BE49-F238E27FC236}">
                      <a16:creationId xmlns:a16="http://schemas.microsoft.com/office/drawing/2014/main" id="{CBB0282C-1D9D-45E1-992D-A018FC4787B5}"/>
                    </a:ext>
                  </a:extLst>
                </p:cNvPr>
                <p:cNvPicPr/>
                <p:nvPr/>
              </p:nvPicPr>
              <p:blipFill>
                <a:blip r:embed="rId89"/>
                <a:stretch>
                  <a:fillRect/>
                </a:stretch>
              </p:blipFill>
              <p:spPr>
                <a:xfrm>
                  <a:off x="1585316" y="6287065"/>
                  <a:ext cx="1468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Ink 52">
                  <a:extLst>
                    <a:ext uri="{FF2B5EF4-FFF2-40B4-BE49-F238E27FC236}">
                      <a16:creationId xmlns:a16="http://schemas.microsoft.com/office/drawing/2014/main" id="{737408E1-1DA6-4B98-A984-B8BE036EF709}"/>
                    </a:ext>
                  </a:extLst>
                </p14:cNvPr>
                <p14:cNvContentPartPr/>
                <p14:nvPr/>
              </p14:nvContentPartPr>
              <p14:xfrm>
                <a:off x="1705556" y="6315145"/>
                <a:ext cx="21240" cy="170640"/>
              </p14:xfrm>
            </p:contentPart>
          </mc:Choice>
          <mc:Fallback>
            <p:pic>
              <p:nvPicPr>
                <p:cNvPr id="53" name="Ink 52">
                  <a:extLst>
                    <a:ext uri="{FF2B5EF4-FFF2-40B4-BE49-F238E27FC236}">
                      <a16:creationId xmlns:a16="http://schemas.microsoft.com/office/drawing/2014/main" id="{737408E1-1DA6-4B98-A984-B8BE036EF709}"/>
                    </a:ext>
                  </a:extLst>
                </p:cNvPr>
                <p:cNvPicPr/>
                <p:nvPr/>
              </p:nvPicPr>
              <p:blipFill>
                <a:blip r:embed="rId91"/>
                <a:stretch>
                  <a:fillRect/>
                </a:stretch>
              </p:blipFill>
              <p:spPr>
                <a:xfrm>
                  <a:off x="1687556" y="6297505"/>
                  <a:ext cx="56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9A47A2FF-EB70-4BCC-9320-5A87A3B7FEAD}"/>
                    </a:ext>
                  </a:extLst>
                </p14:cNvPr>
                <p14:cNvContentPartPr/>
                <p14:nvPr/>
              </p14:nvContentPartPr>
              <p14:xfrm>
                <a:off x="1861436" y="6167905"/>
                <a:ext cx="155160" cy="314640"/>
              </p14:xfrm>
            </p:contentPart>
          </mc:Choice>
          <mc:Fallback>
            <p:pic>
              <p:nvPicPr>
                <p:cNvPr id="54" name="Ink 53">
                  <a:extLst>
                    <a:ext uri="{FF2B5EF4-FFF2-40B4-BE49-F238E27FC236}">
                      <a16:creationId xmlns:a16="http://schemas.microsoft.com/office/drawing/2014/main" id="{9A47A2FF-EB70-4BCC-9320-5A87A3B7FEAD}"/>
                    </a:ext>
                  </a:extLst>
                </p:cNvPr>
                <p:cNvPicPr/>
                <p:nvPr/>
              </p:nvPicPr>
              <p:blipFill>
                <a:blip r:embed="rId93"/>
                <a:stretch>
                  <a:fillRect/>
                </a:stretch>
              </p:blipFill>
              <p:spPr>
                <a:xfrm>
                  <a:off x="1843796" y="6150265"/>
                  <a:ext cx="190800" cy="35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892950C3-6EE6-4A1A-8747-6429C5BFF088}"/>
                  </a:ext>
                </a:extLst>
              </p14:cNvPr>
              <p14:cNvContentPartPr/>
              <p14:nvPr/>
            </p14:nvContentPartPr>
            <p14:xfrm>
              <a:off x="3114236" y="3471865"/>
              <a:ext cx="1221840" cy="464040"/>
            </p14:xfrm>
          </p:contentPart>
        </mc:Choice>
        <mc:Fallback>
          <p:pic>
            <p:nvPicPr>
              <p:cNvPr id="56" name="Ink 55">
                <a:extLst>
                  <a:ext uri="{FF2B5EF4-FFF2-40B4-BE49-F238E27FC236}">
                    <a16:creationId xmlns:a16="http://schemas.microsoft.com/office/drawing/2014/main" id="{892950C3-6EE6-4A1A-8747-6429C5BFF088}"/>
                  </a:ext>
                </a:extLst>
              </p:cNvPr>
              <p:cNvPicPr/>
              <p:nvPr/>
            </p:nvPicPr>
            <p:blipFill>
              <a:blip r:embed="rId95"/>
              <a:stretch>
                <a:fillRect/>
              </a:stretch>
            </p:blipFill>
            <p:spPr>
              <a:xfrm>
                <a:off x="3096596" y="3453865"/>
                <a:ext cx="1257480" cy="49968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23"/>
          <p:cNvPicPr preferRelativeResize="0">
            <a:picLocks noGrp="1"/>
          </p:cNvPicPr>
          <p:nvPr>
            <p:ph type="title"/>
          </p:nvPr>
        </p:nvPicPr>
        <p:blipFill rotWithShape="1">
          <a:blip r:embed="rId3">
            <a:alphaModFix/>
          </a:blip>
          <a:srcRect/>
          <a:stretch/>
        </p:blipFill>
        <p:spPr>
          <a:xfrm>
            <a:off x="334962" y="109537"/>
            <a:ext cx="8351837" cy="744537"/>
          </a:xfrm>
          <a:prstGeom prst="rect">
            <a:avLst/>
          </a:prstGeom>
          <a:noFill/>
          <a:ln>
            <a:noFill/>
          </a:ln>
        </p:spPr>
      </p:pic>
      <p:sp>
        <p:nvSpPr>
          <p:cNvPr id="332" name="Google Shape;332;p23"/>
          <p:cNvSpPr txBox="1">
            <a:spLocks noGrp="1"/>
          </p:cNvSpPr>
          <p:nvPr>
            <p:ph type="body" idx="1"/>
          </p:nvPr>
        </p:nvSpPr>
        <p:spPr>
          <a:xfrm>
            <a:off x="457200" y="838200"/>
            <a:ext cx="8229600" cy="5562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System: The part of the Universe under study</a:t>
            </a:r>
            <a:endParaRPr/>
          </a:p>
          <a:p>
            <a:pPr marL="0" marR="0" lvl="0" indent="0" algn="l" rtl="0">
              <a:lnSpc>
                <a:spcPct val="9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Surroundings: The rest of the universe with which the system can exchange energy or matter</a:t>
            </a:r>
            <a:endParaRPr/>
          </a:p>
          <a:p>
            <a:pPr marL="0" marR="0" lvl="0" indent="0" algn="l" rtl="0">
              <a:lnSpc>
                <a:spcPct val="9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Open System </a:t>
            </a:r>
            <a:r>
              <a:rPr lang="en-US" sz="2400" b="0" i="0" u="none" strike="noStrike" cap="none">
                <a:solidFill>
                  <a:srgbClr val="FFFF00"/>
                </a:solidFill>
                <a:latin typeface="Arial"/>
                <a:ea typeface="Arial"/>
                <a:cs typeface="Arial"/>
                <a:sym typeface="Arial"/>
              </a:rPr>
              <a:t>(e.g. beaker)</a:t>
            </a:r>
            <a:endParaRPr/>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Energy and matter can both flow between system and surroundings</a:t>
            </a:r>
            <a:endParaRPr/>
          </a:p>
          <a:p>
            <a:pPr marL="0" marR="0" lvl="0" indent="0" algn="l" rtl="0">
              <a:lnSpc>
                <a:spcPct val="9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Closed System </a:t>
            </a:r>
            <a:r>
              <a:rPr lang="en-US" sz="2400" b="0" i="0" u="none" strike="noStrike" cap="none">
                <a:solidFill>
                  <a:srgbClr val="FFFF00"/>
                </a:solidFill>
                <a:latin typeface="Arial"/>
                <a:ea typeface="Arial"/>
                <a:cs typeface="Arial"/>
                <a:sym typeface="Arial"/>
              </a:rPr>
              <a:t>(e.g. stoppered flask)</a:t>
            </a:r>
            <a:endParaRPr/>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Energy can flow, but no material exchange</a:t>
            </a:r>
            <a:endParaRPr/>
          </a:p>
          <a:p>
            <a:pPr marL="0" marR="0" lvl="0" indent="0" algn="l" rtl="0">
              <a:lnSpc>
                <a:spcPct val="9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Isolated System </a:t>
            </a:r>
            <a:r>
              <a:rPr lang="en-US" sz="2400" b="0" i="0" u="none" strike="noStrike" cap="none">
                <a:solidFill>
                  <a:srgbClr val="FFFF00"/>
                </a:solidFill>
                <a:latin typeface="Arial"/>
                <a:ea typeface="Arial"/>
                <a:cs typeface="Arial"/>
                <a:sym typeface="Arial"/>
              </a:rPr>
              <a:t>(e.g. Thermos)</a:t>
            </a:r>
            <a:endParaRPr/>
          </a:p>
          <a:p>
            <a:pPr marL="547687" marR="0" lvl="1" indent="-192087" algn="l" rtl="0">
              <a:lnSpc>
                <a:spcPct val="90000"/>
              </a:lnSpc>
              <a:spcBef>
                <a:spcPts val="360"/>
              </a:spcBef>
              <a:spcAft>
                <a:spcPts val="0"/>
              </a:spcAft>
              <a:buClr>
                <a:srgbClr val="ACC2C9"/>
              </a:buClr>
              <a:buSzPts val="1800"/>
              <a:buFont typeface="Arial"/>
              <a:buChar char="•"/>
            </a:pPr>
            <a:r>
              <a:rPr lang="en-US" sz="1800" b="0" i="0" u="none" strike="noStrike" cap="none">
                <a:solidFill>
                  <a:schemeClr val="lt1"/>
                </a:solidFill>
                <a:latin typeface="Arial"/>
                <a:ea typeface="Arial"/>
                <a:cs typeface="Arial"/>
                <a:sym typeface="Arial"/>
              </a:rPr>
              <a:t>Neither mass nor energy can be exchanged</a:t>
            </a:r>
            <a:endParaRPr/>
          </a:p>
          <a:p>
            <a:pPr marL="0" marR="0" lvl="0" indent="0" algn="l" rtl="0">
              <a:spcBef>
                <a:spcPts val="48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pic>
        <p:nvPicPr>
          <p:cNvPr id="608" name="Google Shape;608;p63"/>
          <p:cNvPicPr preferRelativeResize="0">
            <a:picLocks noGrp="1"/>
          </p:cNvPicPr>
          <p:nvPr>
            <p:ph type="title"/>
          </p:nvPr>
        </p:nvPicPr>
        <p:blipFill rotWithShape="1">
          <a:blip r:embed="rId3">
            <a:alphaModFix/>
          </a:blip>
          <a:srcRect/>
          <a:stretch/>
        </p:blipFill>
        <p:spPr>
          <a:xfrm>
            <a:off x="274637" y="109537"/>
            <a:ext cx="8412162" cy="957262"/>
          </a:xfrm>
          <a:prstGeom prst="rect">
            <a:avLst/>
          </a:prstGeom>
          <a:noFill/>
          <a:ln>
            <a:noFill/>
          </a:ln>
        </p:spPr>
      </p:pic>
      <p:sp>
        <p:nvSpPr>
          <p:cNvPr id="609" name="Google Shape;609;p63"/>
          <p:cNvSpPr txBox="1">
            <a:spLocks noGrp="1"/>
          </p:cNvSpPr>
          <p:nvPr>
            <p:ph type="body" idx="1"/>
          </p:nvPr>
        </p:nvSpPr>
        <p:spPr>
          <a:xfrm>
            <a:off x="762000" y="1143000"/>
            <a:ext cx="7620000" cy="33528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Arial"/>
              <a:buNone/>
            </a:pPr>
            <a:r>
              <a:rPr lang="en-US" sz="1600" b="0" i="0" u="none" strike="noStrike" cap="none" dirty="0">
                <a:solidFill>
                  <a:schemeClr val="lt2"/>
                </a:solidFill>
                <a:latin typeface="Arial"/>
                <a:ea typeface="Arial"/>
                <a:cs typeface="Arial"/>
                <a:sym typeface="Arial"/>
              </a:rPr>
              <a:t>Ag(s,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 ½ Cl</a:t>
            </a:r>
            <a:r>
              <a:rPr lang="en-US" sz="1600" b="0" i="0" u="none" strike="noStrike" cap="none" baseline="-25000" dirty="0">
                <a:solidFill>
                  <a:schemeClr val="lt2"/>
                </a:solidFill>
                <a:latin typeface="Arial"/>
                <a:ea typeface="Arial"/>
                <a:cs typeface="Arial"/>
                <a:sym typeface="Arial"/>
              </a:rPr>
              <a:t>2</a:t>
            </a:r>
            <a:r>
              <a:rPr lang="en-US" sz="1600" b="0" i="0" u="none" strike="noStrike" cap="none" dirty="0">
                <a:solidFill>
                  <a:schemeClr val="lt2"/>
                </a:solidFill>
                <a:latin typeface="Arial"/>
                <a:ea typeface="Arial"/>
                <a:cs typeface="Arial"/>
                <a:sym typeface="Arial"/>
              </a:rPr>
              <a:t>(g,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1atm) =&gt; AgCl (s,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a:t>
            </a:r>
            <a:r>
              <a:rPr lang="en-US" sz="1600" b="0" i="0" u="none" strike="noStrike" cap="none" dirty="0" err="1">
                <a:solidFill>
                  <a:schemeClr val="lt2"/>
                </a:solidFill>
                <a:latin typeface="Noto Symbol"/>
                <a:ea typeface="Noto Symbol"/>
                <a:cs typeface="Noto Symbol"/>
                <a:sym typeface="Noto Symbol"/>
              </a:rPr>
              <a:t>Δ</a:t>
            </a:r>
            <a:r>
              <a:rPr lang="en-US" sz="1600" b="0" i="0" u="none" strike="noStrike" cap="none" dirty="0" err="1">
                <a:solidFill>
                  <a:schemeClr val="lt2"/>
                </a:solidFill>
                <a:latin typeface="Arial"/>
                <a:ea typeface="Arial"/>
                <a:cs typeface="Arial"/>
                <a:sym typeface="Arial"/>
              </a:rPr>
              <a:t>H</a:t>
            </a:r>
            <a:r>
              <a:rPr lang="en-US" sz="1600" b="0" i="0" u="none" strike="noStrike" cap="none" baseline="30000" dirty="0" err="1">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 = -127.1 kJ</a:t>
            </a:r>
            <a:endParaRPr dirty="0"/>
          </a:p>
          <a:p>
            <a:pPr marL="273050" marR="0" lvl="0" indent="-273050" algn="l" rtl="0">
              <a:lnSpc>
                <a:spcPct val="100000"/>
              </a:lnSpc>
              <a:spcBef>
                <a:spcPts val="320"/>
              </a:spcBef>
              <a:spcAft>
                <a:spcPts val="0"/>
              </a:spcAft>
              <a:buClr>
                <a:schemeClr val="lt1"/>
              </a:buClr>
              <a:buFont typeface="Arial"/>
              <a:buNone/>
            </a:pPr>
            <a:endParaRPr sz="1600" b="0" i="0" u="none" strike="noStrike" cap="none" dirty="0">
              <a:solidFill>
                <a:schemeClr val="lt2"/>
              </a:solidFill>
              <a:latin typeface="Noto Symbol"/>
              <a:ea typeface="Noto Symbol"/>
              <a:cs typeface="Noto Symbol"/>
              <a:sym typeface="Noto Symbol"/>
            </a:endParaRPr>
          </a:p>
          <a:p>
            <a:pPr marL="273050" marR="0" lvl="0" indent="-273050" algn="l" rtl="0">
              <a:lnSpc>
                <a:spcPct val="100000"/>
              </a:lnSpc>
              <a:spcBef>
                <a:spcPts val="320"/>
              </a:spcBef>
              <a:spcAft>
                <a:spcPts val="0"/>
              </a:spcAft>
              <a:buClr>
                <a:schemeClr val="lt2"/>
              </a:buClr>
              <a:buFont typeface="Noto Symbol"/>
              <a:buNone/>
            </a:pPr>
            <a:r>
              <a:rPr lang="en-US" sz="1600" b="0" i="0" u="none" strike="noStrike" cap="none" dirty="0" err="1">
                <a:solidFill>
                  <a:schemeClr val="lt2"/>
                </a:solidFill>
                <a:latin typeface="Noto Symbol"/>
                <a:ea typeface="Noto Symbol"/>
                <a:cs typeface="Noto Symbol"/>
                <a:sym typeface="Noto Symbol"/>
              </a:rPr>
              <a:t>Δ</a:t>
            </a:r>
            <a:r>
              <a:rPr lang="en-US" sz="1600" b="0" i="0" u="none" strike="noStrike" cap="none" dirty="0" err="1">
                <a:solidFill>
                  <a:schemeClr val="lt2"/>
                </a:solidFill>
                <a:latin typeface="Arial"/>
                <a:ea typeface="Arial"/>
                <a:cs typeface="Arial"/>
                <a:sym typeface="Arial"/>
              </a:rPr>
              <a:t>H</a:t>
            </a:r>
            <a:r>
              <a:rPr lang="en-US" sz="1600" b="0" i="0" u="none" strike="noStrike" cap="none" baseline="-25000" dirty="0" err="1">
                <a:solidFill>
                  <a:schemeClr val="lt2"/>
                </a:solidFill>
                <a:latin typeface="Arial"/>
                <a:ea typeface="Arial"/>
                <a:cs typeface="Arial"/>
                <a:sym typeface="Arial"/>
              </a:rPr>
              <a:t>f</a:t>
            </a:r>
            <a:r>
              <a:rPr lang="en-US" sz="1600" b="0" i="0" u="none" strike="noStrike" cap="none" baseline="30000" dirty="0" err="1">
                <a:solidFill>
                  <a:schemeClr val="lt2"/>
                </a:solidFill>
                <a:latin typeface="Arial"/>
                <a:ea typeface="Arial"/>
                <a:cs typeface="Arial"/>
                <a:sym typeface="Arial"/>
              </a:rPr>
              <a:t>o</a:t>
            </a:r>
            <a:r>
              <a:rPr lang="en-US" sz="1600" b="0" i="0" u="none" strike="noStrike" cap="none" baseline="-25000" dirty="0">
                <a:solidFill>
                  <a:schemeClr val="lt2"/>
                </a:solidFill>
                <a:latin typeface="Arial"/>
                <a:ea typeface="Arial"/>
                <a:cs typeface="Arial"/>
                <a:sym typeface="Arial"/>
              </a:rPr>
              <a:t> </a:t>
            </a:r>
            <a:r>
              <a:rPr lang="en-US" sz="1600" b="0" i="0" u="none" strike="noStrike" cap="none" dirty="0">
                <a:solidFill>
                  <a:schemeClr val="lt2"/>
                </a:solidFill>
                <a:latin typeface="Arial"/>
                <a:ea typeface="Arial"/>
                <a:cs typeface="Arial"/>
                <a:sym typeface="Arial"/>
              </a:rPr>
              <a:t>AgCl(s) = ?</a:t>
            </a:r>
            <a:endParaRPr dirty="0"/>
          </a:p>
          <a:p>
            <a:pPr marL="273050" marR="0" lvl="0" indent="-171450" algn="l" rtl="0">
              <a:lnSpc>
                <a:spcPct val="100000"/>
              </a:lnSpc>
              <a:spcBef>
                <a:spcPts val="320"/>
              </a:spcBef>
              <a:spcAft>
                <a:spcPts val="0"/>
              </a:spcAft>
              <a:buClr>
                <a:srgbClr val="ACC2C9"/>
              </a:buClr>
              <a:buSzPts val="1600"/>
              <a:buFont typeface="Arial"/>
              <a:buNone/>
            </a:pPr>
            <a:endParaRPr sz="1600" b="0" i="0" u="none" strike="noStrike" cap="none" dirty="0">
              <a:solidFill>
                <a:schemeClr val="lt2"/>
              </a:solidFill>
              <a:latin typeface="Arial"/>
              <a:ea typeface="Arial"/>
              <a:cs typeface="Arial"/>
              <a:sym typeface="Arial"/>
            </a:endParaRPr>
          </a:p>
          <a:p>
            <a:pPr marL="273050" marR="0" lvl="0" indent="-171450" algn="l" rtl="0">
              <a:lnSpc>
                <a:spcPct val="100000"/>
              </a:lnSpc>
              <a:spcBef>
                <a:spcPts val="320"/>
              </a:spcBef>
              <a:spcAft>
                <a:spcPts val="0"/>
              </a:spcAft>
              <a:buClr>
                <a:srgbClr val="ACC2C9"/>
              </a:buClr>
              <a:buSzPts val="1600"/>
              <a:buFont typeface="Arial"/>
              <a:buNone/>
            </a:pPr>
            <a:endParaRPr sz="1600" b="0" i="0" u="none" strike="noStrike" cap="none" dirty="0">
              <a:solidFill>
                <a:schemeClr val="lt2"/>
              </a:solidFill>
              <a:latin typeface="Arial"/>
              <a:ea typeface="Arial"/>
              <a:cs typeface="Arial"/>
              <a:sym typeface="Arial"/>
            </a:endParaRPr>
          </a:p>
          <a:p>
            <a:pPr marL="273050" marR="0" lvl="0" indent="-171450" algn="l" rtl="0">
              <a:lnSpc>
                <a:spcPct val="100000"/>
              </a:lnSpc>
              <a:spcBef>
                <a:spcPts val="320"/>
              </a:spcBef>
              <a:spcAft>
                <a:spcPts val="0"/>
              </a:spcAft>
              <a:buClr>
                <a:srgbClr val="ACC2C9"/>
              </a:buClr>
              <a:buSzPts val="1600"/>
              <a:buFont typeface="Arial"/>
              <a:buNone/>
            </a:pPr>
            <a:endParaRPr sz="1600" b="0" i="0" u="none" strike="noStrike" cap="none" dirty="0">
              <a:solidFill>
                <a:schemeClr val="lt2"/>
              </a:solidFill>
              <a:latin typeface="Arial"/>
              <a:ea typeface="Arial"/>
              <a:cs typeface="Arial"/>
              <a:sym typeface="Arial"/>
            </a:endParaRPr>
          </a:p>
          <a:p>
            <a:pPr marL="273050" marR="0" lvl="0" indent="-273050" algn="l" rtl="0">
              <a:lnSpc>
                <a:spcPct val="100000"/>
              </a:lnSpc>
              <a:spcBef>
                <a:spcPts val="320"/>
              </a:spcBef>
              <a:spcAft>
                <a:spcPts val="0"/>
              </a:spcAft>
              <a:buClr>
                <a:schemeClr val="lt2"/>
              </a:buClr>
              <a:buFont typeface="Arial"/>
              <a:buNone/>
            </a:pPr>
            <a:r>
              <a:rPr lang="en-US" sz="1600" b="0" i="0" u="none" strike="noStrike" cap="none" dirty="0">
                <a:solidFill>
                  <a:schemeClr val="lt2"/>
                </a:solidFill>
                <a:latin typeface="Arial"/>
                <a:ea typeface="Arial"/>
                <a:cs typeface="Arial"/>
                <a:sym typeface="Arial"/>
              </a:rPr>
              <a:t>O</a:t>
            </a:r>
            <a:r>
              <a:rPr lang="en-US" sz="1600" b="0" i="0" u="none" strike="noStrike" cap="none" baseline="-25000" dirty="0">
                <a:solidFill>
                  <a:schemeClr val="lt2"/>
                </a:solidFill>
                <a:latin typeface="Arial"/>
                <a:ea typeface="Arial"/>
                <a:cs typeface="Arial"/>
                <a:sym typeface="Arial"/>
              </a:rPr>
              <a:t>2</a:t>
            </a:r>
            <a:r>
              <a:rPr lang="en-US" sz="1600" b="0" i="0" u="none" strike="noStrike" cap="none" dirty="0">
                <a:solidFill>
                  <a:schemeClr val="lt2"/>
                </a:solidFill>
                <a:latin typeface="Arial"/>
                <a:ea typeface="Arial"/>
                <a:cs typeface="Arial"/>
                <a:sym typeface="Arial"/>
              </a:rPr>
              <a:t>(g,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1atm) + ½ N</a:t>
            </a:r>
            <a:r>
              <a:rPr lang="en-US" sz="1600" b="0" i="0" u="none" strike="noStrike" cap="none" baseline="-25000" dirty="0">
                <a:solidFill>
                  <a:schemeClr val="lt2"/>
                </a:solidFill>
                <a:latin typeface="Arial"/>
                <a:ea typeface="Arial"/>
                <a:cs typeface="Arial"/>
                <a:sym typeface="Arial"/>
              </a:rPr>
              <a:t>2</a:t>
            </a:r>
            <a:r>
              <a:rPr lang="en-US" sz="1600" b="0" i="0" u="none" strike="noStrike" cap="none" dirty="0">
                <a:solidFill>
                  <a:schemeClr val="lt2"/>
                </a:solidFill>
                <a:latin typeface="Arial"/>
                <a:ea typeface="Arial"/>
                <a:cs typeface="Arial"/>
                <a:sym typeface="Arial"/>
              </a:rPr>
              <a:t>(g,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1atm) =&gt; NO</a:t>
            </a:r>
            <a:r>
              <a:rPr lang="en-US" sz="1600" b="0" i="0" u="none" strike="noStrike" cap="none" baseline="-25000" dirty="0">
                <a:solidFill>
                  <a:schemeClr val="lt2"/>
                </a:solidFill>
                <a:latin typeface="Arial"/>
                <a:ea typeface="Arial"/>
                <a:cs typeface="Arial"/>
                <a:sym typeface="Arial"/>
              </a:rPr>
              <a:t>2</a:t>
            </a:r>
            <a:r>
              <a:rPr lang="en-US" sz="1600" b="0" i="0" u="none" strike="noStrike" cap="none" dirty="0">
                <a:solidFill>
                  <a:schemeClr val="lt2"/>
                </a:solidFill>
                <a:latin typeface="Arial"/>
                <a:ea typeface="Arial"/>
                <a:cs typeface="Arial"/>
                <a:sym typeface="Arial"/>
              </a:rPr>
              <a:t>(s, 25</a:t>
            </a:r>
            <a:r>
              <a:rPr lang="en-US" sz="1600" b="0" i="0" u="none" strike="noStrike" cap="none" baseline="30000" dirty="0">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C, 1atm) </a:t>
            </a:r>
            <a:r>
              <a:rPr lang="en-US" sz="1600" b="0" i="0" u="none" strike="noStrike" cap="none" dirty="0" err="1">
                <a:solidFill>
                  <a:schemeClr val="lt2"/>
                </a:solidFill>
                <a:latin typeface="Noto Symbol"/>
                <a:ea typeface="Noto Symbol"/>
                <a:cs typeface="Noto Symbol"/>
                <a:sym typeface="Noto Symbol"/>
              </a:rPr>
              <a:t>Δ</a:t>
            </a:r>
            <a:r>
              <a:rPr lang="en-US" sz="1600" b="0" i="0" u="none" strike="noStrike" cap="none" dirty="0" err="1">
                <a:solidFill>
                  <a:schemeClr val="lt2"/>
                </a:solidFill>
                <a:latin typeface="Arial"/>
                <a:ea typeface="Arial"/>
                <a:cs typeface="Arial"/>
                <a:sym typeface="Arial"/>
              </a:rPr>
              <a:t>H</a:t>
            </a:r>
            <a:r>
              <a:rPr lang="en-US" sz="1600" b="0" i="0" u="none" strike="noStrike" cap="none" baseline="30000" dirty="0" err="1">
                <a:solidFill>
                  <a:schemeClr val="lt2"/>
                </a:solidFill>
                <a:latin typeface="Arial"/>
                <a:ea typeface="Arial"/>
                <a:cs typeface="Arial"/>
                <a:sym typeface="Arial"/>
              </a:rPr>
              <a:t>o</a:t>
            </a:r>
            <a:r>
              <a:rPr lang="en-US" sz="1600" b="0" i="0" u="none" strike="noStrike" cap="none" dirty="0">
                <a:solidFill>
                  <a:schemeClr val="lt2"/>
                </a:solidFill>
                <a:latin typeface="Arial"/>
                <a:ea typeface="Arial"/>
                <a:cs typeface="Arial"/>
                <a:sym typeface="Arial"/>
              </a:rPr>
              <a:t> = +33.2 kJ</a:t>
            </a:r>
            <a:endParaRPr dirty="0"/>
          </a:p>
          <a:p>
            <a:pPr marL="273050" marR="0" lvl="0" indent="-273050" algn="l" rtl="0">
              <a:lnSpc>
                <a:spcPct val="100000"/>
              </a:lnSpc>
              <a:spcBef>
                <a:spcPts val="320"/>
              </a:spcBef>
              <a:spcAft>
                <a:spcPts val="0"/>
              </a:spcAft>
              <a:buClr>
                <a:schemeClr val="lt1"/>
              </a:buClr>
              <a:buFont typeface="Arial"/>
              <a:buNone/>
            </a:pPr>
            <a:endParaRPr sz="1600" b="0" i="0" u="none" strike="noStrike" cap="none" dirty="0">
              <a:solidFill>
                <a:schemeClr val="lt2"/>
              </a:solidFill>
              <a:latin typeface="Arial"/>
              <a:ea typeface="Arial"/>
              <a:cs typeface="Arial"/>
              <a:sym typeface="Arial"/>
            </a:endParaRPr>
          </a:p>
          <a:p>
            <a:pPr marL="273050" marR="0" lvl="0" indent="-273050" algn="l" rtl="0">
              <a:lnSpc>
                <a:spcPct val="100000"/>
              </a:lnSpc>
              <a:spcBef>
                <a:spcPts val="320"/>
              </a:spcBef>
              <a:spcAft>
                <a:spcPts val="0"/>
              </a:spcAft>
              <a:buClr>
                <a:schemeClr val="lt2"/>
              </a:buClr>
              <a:buFont typeface="Noto Symbol"/>
              <a:buNone/>
            </a:pPr>
            <a:r>
              <a:rPr lang="en-US" sz="1600" b="0" i="0" u="none" strike="noStrike" cap="none" dirty="0" err="1">
                <a:solidFill>
                  <a:schemeClr val="lt2"/>
                </a:solidFill>
                <a:latin typeface="Noto Symbol"/>
                <a:ea typeface="Noto Symbol"/>
                <a:cs typeface="Noto Symbol"/>
                <a:sym typeface="Noto Symbol"/>
              </a:rPr>
              <a:t>Δ</a:t>
            </a:r>
            <a:r>
              <a:rPr lang="en-US" sz="1600" b="0" i="0" u="none" strike="noStrike" cap="none" dirty="0" err="1">
                <a:solidFill>
                  <a:schemeClr val="lt2"/>
                </a:solidFill>
                <a:latin typeface="Arial"/>
                <a:ea typeface="Arial"/>
                <a:cs typeface="Arial"/>
                <a:sym typeface="Arial"/>
              </a:rPr>
              <a:t>H</a:t>
            </a:r>
            <a:r>
              <a:rPr lang="en-US" sz="1600" b="0" i="0" u="none" strike="noStrike" cap="none" baseline="-25000" dirty="0" err="1">
                <a:solidFill>
                  <a:schemeClr val="lt2"/>
                </a:solidFill>
                <a:latin typeface="Arial"/>
                <a:ea typeface="Arial"/>
                <a:cs typeface="Arial"/>
                <a:sym typeface="Arial"/>
              </a:rPr>
              <a:t>f</a:t>
            </a:r>
            <a:r>
              <a:rPr lang="en-US" sz="1600" b="0" i="0" u="none" strike="noStrike" cap="none" baseline="30000" dirty="0" err="1">
                <a:solidFill>
                  <a:schemeClr val="lt2"/>
                </a:solidFill>
                <a:latin typeface="Arial"/>
                <a:ea typeface="Arial"/>
                <a:cs typeface="Arial"/>
                <a:sym typeface="Arial"/>
              </a:rPr>
              <a:t>o</a:t>
            </a:r>
            <a:r>
              <a:rPr lang="en-US" sz="1600" b="0" i="0" u="none" strike="noStrike" cap="none" baseline="-25000" dirty="0">
                <a:solidFill>
                  <a:schemeClr val="lt2"/>
                </a:solidFill>
                <a:latin typeface="Arial"/>
                <a:ea typeface="Arial"/>
                <a:cs typeface="Arial"/>
                <a:sym typeface="Arial"/>
              </a:rPr>
              <a:t> </a:t>
            </a:r>
            <a:r>
              <a:rPr lang="en-US" sz="1600" b="0" i="0" u="none" strike="noStrike" cap="none" dirty="0">
                <a:solidFill>
                  <a:schemeClr val="lt2"/>
                </a:solidFill>
                <a:latin typeface="Arial"/>
                <a:ea typeface="Arial"/>
                <a:cs typeface="Arial"/>
                <a:sym typeface="Arial"/>
              </a:rPr>
              <a:t>NO</a:t>
            </a:r>
            <a:r>
              <a:rPr lang="en-US" sz="1600" b="0" i="0" u="none" strike="noStrike" cap="none" baseline="-25000" dirty="0">
                <a:solidFill>
                  <a:schemeClr val="lt2"/>
                </a:solidFill>
                <a:latin typeface="Arial"/>
                <a:ea typeface="Arial"/>
                <a:cs typeface="Arial"/>
                <a:sym typeface="Arial"/>
              </a:rPr>
              <a:t>2</a:t>
            </a:r>
            <a:r>
              <a:rPr lang="en-US" sz="1600" b="0" i="0" u="none" strike="noStrike" cap="none" dirty="0">
                <a:solidFill>
                  <a:schemeClr val="lt2"/>
                </a:solidFill>
                <a:latin typeface="Arial"/>
                <a:ea typeface="Arial"/>
                <a:cs typeface="Arial"/>
                <a:sym typeface="Arial"/>
              </a:rPr>
              <a:t>(g) = ?</a:t>
            </a:r>
            <a:endParaRPr dirty="0"/>
          </a:p>
          <a:p>
            <a:pPr marL="0" marR="0" lvl="0" indent="0" algn="l" rtl="0">
              <a:spcBef>
                <a:spcPts val="480"/>
              </a:spcBef>
              <a:spcAft>
                <a:spcPts val="0"/>
              </a:spcAft>
              <a:buNone/>
            </a:pPr>
            <a:endParaRPr sz="1600" b="0" i="0" u="none" strike="noStrike" cap="none" dirty="0">
              <a:solidFill>
                <a:schemeClr val="lt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5"/>
          <p:cNvSpPr txBox="1">
            <a:spLocks noGrp="1"/>
          </p:cNvSpPr>
          <p:nvPr>
            <p:ph type="body" idx="1"/>
          </p:nvPr>
        </p:nvSpPr>
        <p:spPr>
          <a:xfrm>
            <a:off x="457200" y="1212225"/>
            <a:ext cx="8229600" cy="45261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General Equation</a:t>
            </a:r>
            <a:endParaRPr dirty="0"/>
          </a:p>
          <a:p>
            <a:pPr marL="273050" marR="0" lvl="0" indent="-273050" algn="l" rtl="0">
              <a:lnSpc>
                <a:spcPct val="100000"/>
              </a:lnSpc>
              <a:spcBef>
                <a:spcPts val="480"/>
              </a:spcBef>
              <a:spcAft>
                <a:spcPts val="0"/>
              </a:spcAft>
              <a:buClr>
                <a:schemeClr val="lt2"/>
              </a:buClr>
              <a:buFont typeface="Noto Symbol"/>
              <a:buNone/>
            </a:pP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dirty="0">
                <a:solidFill>
                  <a:schemeClr val="lt2"/>
                </a:solidFill>
                <a:latin typeface="Arial"/>
                <a:ea typeface="Arial"/>
                <a:cs typeface="Arial"/>
                <a:sym typeface="Arial"/>
              </a:rPr>
              <a:t> = </a:t>
            </a:r>
            <a:r>
              <a:rPr lang="en-US" sz="2400" b="0" i="0" u="none" strike="noStrike" cap="none" dirty="0">
                <a:solidFill>
                  <a:schemeClr val="lt2"/>
                </a:solidFill>
                <a:latin typeface="Noto Symbol"/>
                <a:ea typeface="Noto Symbol"/>
                <a:cs typeface="Noto Symbol"/>
                <a:sym typeface="Noto Symbol"/>
              </a:rPr>
              <a:t>Σ</a:t>
            </a:r>
            <a:r>
              <a:rPr lang="en-US" sz="2400" b="0" i="0" u="none" strike="noStrike" cap="none" dirty="0">
                <a:solidFill>
                  <a:schemeClr val="lt2"/>
                </a:solidFill>
                <a:latin typeface="Arial"/>
                <a:ea typeface="Arial"/>
                <a:cs typeface="Arial"/>
                <a:sym typeface="Arial"/>
              </a:rPr>
              <a:t>(</a:t>
            </a: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baseline="-25000" dirty="0" err="1">
                <a:solidFill>
                  <a:schemeClr val="lt2"/>
                </a:solidFill>
                <a:latin typeface="Arial"/>
                <a:ea typeface="Arial"/>
                <a:cs typeface="Arial"/>
                <a:sym typeface="Arial"/>
              </a:rPr>
              <a:t>f</a:t>
            </a:r>
            <a:r>
              <a:rPr lang="en-US" sz="2400" b="0" i="0" u="none" strike="noStrike" cap="none" dirty="0">
                <a:solidFill>
                  <a:schemeClr val="lt2"/>
                </a:solidFill>
                <a:latin typeface="Arial"/>
                <a:ea typeface="Arial"/>
                <a:cs typeface="Arial"/>
                <a:sym typeface="Arial"/>
              </a:rPr>
              <a:t> products) - </a:t>
            </a:r>
            <a:r>
              <a:rPr lang="en-US" sz="2400" b="0" i="0" u="none" strike="noStrike" cap="none" dirty="0">
                <a:solidFill>
                  <a:schemeClr val="lt2"/>
                </a:solidFill>
                <a:latin typeface="Noto Symbol"/>
                <a:ea typeface="Noto Symbol"/>
                <a:cs typeface="Noto Symbol"/>
                <a:sym typeface="Noto Symbol"/>
              </a:rPr>
              <a:t>Σ</a:t>
            </a:r>
            <a:r>
              <a:rPr lang="en-US" sz="2400" b="0" i="0" u="none" strike="noStrike" cap="none" dirty="0">
                <a:solidFill>
                  <a:schemeClr val="lt2"/>
                </a:solidFill>
                <a:latin typeface="Arial"/>
                <a:ea typeface="Arial"/>
                <a:cs typeface="Arial"/>
                <a:sym typeface="Arial"/>
              </a:rPr>
              <a:t>(</a:t>
            </a: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baseline="-25000" dirty="0" err="1">
                <a:solidFill>
                  <a:schemeClr val="lt2"/>
                </a:solidFill>
                <a:latin typeface="Arial"/>
                <a:ea typeface="Arial"/>
                <a:cs typeface="Arial"/>
                <a:sym typeface="Arial"/>
              </a:rPr>
              <a:t>f</a:t>
            </a:r>
            <a:r>
              <a:rPr lang="en-US" sz="2400" b="0" i="0" u="none" strike="noStrike" cap="none" dirty="0">
                <a:solidFill>
                  <a:schemeClr val="lt2"/>
                </a:solidFill>
                <a:latin typeface="Arial"/>
                <a:ea typeface="Arial"/>
                <a:cs typeface="Arial"/>
                <a:sym typeface="Arial"/>
              </a:rPr>
              <a:t> reactants)</a:t>
            </a:r>
            <a:endParaRPr dirty="0"/>
          </a:p>
          <a:p>
            <a:pPr marL="273050" marR="0" lvl="0" indent="-273050" algn="l" rtl="0">
              <a:lnSpc>
                <a:spcPct val="100000"/>
              </a:lnSpc>
              <a:spcBef>
                <a:spcPts val="360"/>
              </a:spcBef>
              <a:spcAft>
                <a:spcPts val="0"/>
              </a:spcAft>
              <a:buClr>
                <a:schemeClr val="lt2"/>
              </a:buClr>
              <a:buFont typeface="Arial"/>
              <a:buNone/>
            </a:pPr>
            <a:endParaRPr sz="1800" dirty="0"/>
          </a:p>
          <a:p>
            <a:pPr marL="273050" marR="0" lvl="0" indent="-273050" algn="l" rtl="0">
              <a:lnSpc>
                <a:spcPct val="100000"/>
              </a:lnSpc>
              <a:spcBef>
                <a:spcPts val="360"/>
              </a:spcBef>
              <a:spcAft>
                <a:spcPts val="0"/>
              </a:spcAft>
              <a:buClr>
                <a:schemeClr val="lt2"/>
              </a:buClr>
              <a:buFont typeface="Arial"/>
              <a:buNone/>
            </a:pPr>
            <a:r>
              <a:rPr lang="en-US" sz="1800" b="0" i="0" u="none" strike="noStrike" cap="none" dirty="0">
                <a:solidFill>
                  <a:schemeClr val="lt2"/>
                </a:solidFill>
                <a:latin typeface="Arial"/>
                <a:ea typeface="Arial"/>
                <a:cs typeface="Arial"/>
                <a:sym typeface="Arial"/>
              </a:rPr>
              <a:t>(where </a:t>
            </a:r>
            <a:r>
              <a:rPr lang="en-US" sz="1800" b="0" i="0" u="none" strike="noStrike" cap="none" dirty="0" err="1">
                <a:solidFill>
                  <a:schemeClr val="lt2"/>
                </a:solidFill>
                <a:latin typeface="Noto Symbol"/>
                <a:ea typeface="Noto Symbol"/>
                <a:cs typeface="Noto Symbol"/>
                <a:sym typeface="Noto Symbol"/>
              </a:rPr>
              <a:t>Δ</a:t>
            </a:r>
            <a:r>
              <a:rPr lang="en-US" sz="1800" b="0" i="0" u="none" strike="noStrike" cap="none" dirty="0" err="1">
                <a:solidFill>
                  <a:schemeClr val="lt2"/>
                </a:solidFill>
                <a:latin typeface="Arial"/>
                <a:ea typeface="Arial"/>
                <a:cs typeface="Arial"/>
                <a:sym typeface="Arial"/>
              </a:rPr>
              <a:t>H</a:t>
            </a:r>
            <a:r>
              <a:rPr lang="en-US" sz="1800" b="0" i="0" u="none" strike="noStrike" cap="none" baseline="30000" dirty="0" err="1">
                <a:solidFill>
                  <a:schemeClr val="lt2"/>
                </a:solidFill>
                <a:latin typeface="Arial"/>
                <a:ea typeface="Arial"/>
                <a:cs typeface="Arial"/>
                <a:sym typeface="Arial"/>
              </a:rPr>
              <a:t>o</a:t>
            </a:r>
            <a:r>
              <a:rPr lang="en-US" sz="1800" b="0" i="0" u="none" strike="noStrike" cap="none" baseline="-25000" dirty="0" err="1">
                <a:solidFill>
                  <a:schemeClr val="lt2"/>
                </a:solidFill>
                <a:latin typeface="Arial"/>
                <a:ea typeface="Arial"/>
                <a:cs typeface="Arial"/>
                <a:sym typeface="Arial"/>
              </a:rPr>
              <a:t>f</a:t>
            </a:r>
            <a:r>
              <a:rPr lang="en-US" sz="1800" b="0" i="0" u="none" strike="noStrike" cap="none" dirty="0">
                <a:solidFill>
                  <a:schemeClr val="lt2"/>
                </a:solidFill>
                <a:latin typeface="Arial"/>
                <a:ea typeface="Arial"/>
                <a:cs typeface="Arial"/>
                <a:sym typeface="Arial"/>
              </a:rPr>
              <a:t> of each substance is multiplied by its coefficient in balanced </a:t>
            </a:r>
            <a:endParaRPr sz="1800" b="0" i="0" u="none" strike="noStrike" cap="none" dirty="0">
              <a:solidFill>
                <a:schemeClr val="lt2"/>
              </a:solidFill>
              <a:latin typeface="Arial"/>
              <a:ea typeface="Arial"/>
              <a:cs typeface="Arial"/>
              <a:sym typeface="Arial"/>
            </a:endParaRPr>
          </a:p>
          <a:p>
            <a:pPr marL="273050" marR="0" lvl="0" indent="-273050" algn="l" rtl="0">
              <a:lnSpc>
                <a:spcPct val="100000"/>
              </a:lnSpc>
              <a:spcBef>
                <a:spcPts val="360"/>
              </a:spcBef>
              <a:spcAft>
                <a:spcPts val="0"/>
              </a:spcAft>
              <a:buClr>
                <a:schemeClr val="lt2"/>
              </a:buClr>
              <a:buFont typeface="Arial"/>
              <a:buNone/>
            </a:pPr>
            <a:r>
              <a:rPr lang="en-US" sz="1800" b="0" i="0" u="none" strike="noStrike" cap="none" dirty="0">
                <a:solidFill>
                  <a:schemeClr val="lt2"/>
                </a:solidFill>
                <a:latin typeface="Arial"/>
                <a:ea typeface="Arial"/>
                <a:cs typeface="Arial"/>
                <a:sym typeface="Arial"/>
              </a:rPr>
              <a:t>equation.)</a:t>
            </a:r>
            <a:endParaRPr dirty="0"/>
          </a:p>
          <a:p>
            <a:pPr marL="273050" marR="0" lvl="0" indent="-273050" algn="l" rtl="0">
              <a:lnSpc>
                <a:spcPct val="100000"/>
              </a:lnSpc>
              <a:spcBef>
                <a:spcPts val="480"/>
              </a:spcBef>
              <a:spcAft>
                <a:spcPts val="0"/>
              </a:spcAft>
              <a:buClr>
                <a:schemeClr val="lt2"/>
              </a:buClr>
              <a:buFont typeface="Arial"/>
              <a:buNone/>
            </a:pPr>
            <a:endParaRPr lang="en-US" sz="2400" b="0" i="0" u="none" strike="noStrike" cap="none" dirty="0">
              <a:solidFill>
                <a:schemeClr val="lt2"/>
              </a:solidFill>
              <a:latin typeface="Arial"/>
              <a:ea typeface="Arial"/>
              <a:cs typeface="Arial"/>
              <a:sym typeface="Arial"/>
            </a:endParaRPr>
          </a:p>
          <a:p>
            <a:pPr marL="273050" marR="0" lvl="0" indent="-273050" algn="l" rtl="0">
              <a:lnSpc>
                <a:spcPct val="100000"/>
              </a:lnSpc>
              <a:spcBef>
                <a:spcPts val="480"/>
              </a:spcBef>
              <a:spcAft>
                <a:spcPts val="0"/>
              </a:spcAft>
              <a:buClr>
                <a:schemeClr val="lt2"/>
              </a:buClr>
              <a:buFont typeface="Arial"/>
              <a:buNone/>
            </a:pPr>
            <a:r>
              <a:rPr lang="en-US" sz="2400" b="0" i="0" u="none" strike="noStrike" cap="none" dirty="0">
                <a:solidFill>
                  <a:schemeClr val="lt2"/>
                </a:solidFill>
                <a:latin typeface="Arial"/>
                <a:ea typeface="Arial"/>
                <a:cs typeface="Arial"/>
                <a:sym typeface="Arial"/>
              </a:rPr>
              <a:t>Ex: Find </a:t>
            </a: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baseline="30000" dirty="0">
                <a:solidFill>
                  <a:schemeClr val="lt2"/>
                </a:solidFill>
                <a:latin typeface="Arial"/>
                <a:ea typeface="Arial"/>
                <a:cs typeface="Arial"/>
                <a:sym typeface="Arial"/>
              </a:rPr>
              <a:t> </a:t>
            </a:r>
            <a:r>
              <a:rPr lang="en-US" sz="2400" b="0" i="0" u="none" strike="noStrike" cap="none" dirty="0">
                <a:solidFill>
                  <a:schemeClr val="lt2"/>
                </a:solidFill>
                <a:latin typeface="Arial"/>
                <a:ea typeface="Arial"/>
                <a:cs typeface="Arial"/>
                <a:sym typeface="Arial"/>
              </a:rPr>
              <a:t>for the reaction  2NO</a:t>
            </a:r>
            <a:r>
              <a:rPr lang="en-US" sz="2400" b="0" i="0" u="none" strike="noStrike" cap="none" baseline="-25000" dirty="0">
                <a:solidFill>
                  <a:schemeClr val="lt2"/>
                </a:solidFill>
                <a:latin typeface="Arial"/>
                <a:ea typeface="Arial"/>
                <a:cs typeface="Arial"/>
                <a:sym typeface="Arial"/>
              </a:rPr>
              <a:t>(g)</a:t>
            </a:r>
            <a:r>
              <a:rPr lang="en-US" sz="2400" b="0" i="0" u="none" strike="noStrike" cap="none" dirty="0">
                <a:solidFill>
                  <a:schemeClr val="lt2"/>
                </a:solidFill>
                <a:latin typeface="Arial"/>
                <a:ea typeface="Arial"/>
                <a:cs typeface="Arial"/>
                <a:sym typeface="Arial"/>
              </a:rPr>
              <a:t> + O</a:t>
            </a:r>
            <a:r>
              <a:rPr lang="en-US" sz="2400" b="0" i="0" u="none" strike="noStrike" cap="none" baseline="-25000" dirty="0">
                <a:solidFill>
                  <a:schemeClr val="lt2"/>
                </a:solidFill>
                <a:latin typeface="Arial"/>
                <a:ea typeface="Arial"/>
                <a:cs typeface="Arial"/>
                <a:sym typeface="Arial"/>
              </a:rPr>
              <a:t>2(g)</a:t>
            </a:r>
            <a:r>
              <a:rPr lang="en-US" sz="2400" b="0" i="0" u="none" strike="noStrike" cap="none" dirty="0">
                <a:solidFill>
                  <a:schemeClr val="lt2"/>
                </a:solidFill>
                <a:latin typeface="Arial"/>
                <a:ea typeface="Arial"/>
                <a:cs typeface="Arial"/>
                <a:sym typeface="Arial"/>
              </a:rPr>
              <a:t> --&gt; 2NO</a:t>
            </a:r>
            <a:r>
              <a:rPr lang="en-US" sz="2400" b="0" i="0" u="none" strike="noStrike" cap="none" baseline="-25000" dirty="0">
                <a:solidFill>
                  <a:schemeClr val="lt2"/>
                </a:solidFill>
                <a:latin typeface="Arial"/>
                <a:ea typeface="Arial"/>
                <a:cs typeface="Arial"/>
                <a:sym typeface="Arial"/>
              </a:rPr>
              <a:t>2(g)</a:t>
            </a:r>
            <a:r>
              <a:rPr lang="en-US" sz="2400" b="0" i="0" u="none" strike="noStrike" cap="none" dirty="0">
                <a:solidFill>
                  <a:schemeClr val="lt2"/>
                </a:solidFill>
                <a:latin typeface="Arial"/>
                <a:ea typeface="Arial"/>
                <a:cs typeface="Arial"/>
                <a:sym typeface="Arial"/>
              </a:rPr>
              <a:t> </a:t>
            </a:r>
            <a:endParaRPr dirty="0"/>
          </a:p>
          <a:p>
            <a:pPr marL="273050" marR="0" lvl="0" indent="-27305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Arial"/>
              <a:ea typeface="Arial"/>
              <a:cs typeface="Arial"/>
              <a:sym typeface="Arial"/>
            </a:endParaRPr>
          </a:p>
          <a:p>
            <a:pPr marL="273050" marR="0" lvl="0" indent="-273050" algn="l" rtl="0">
              <a:lnSpc>
                <a:spcPct val="100000"/>
              </a:lnSpc>
              <a:spcBef>
                <a:spcPts val="480"/>
              </a:spcBef>
              <a:spcAft>
                <a:spcPts val="0"/>
              </a:spcAft>
              <a:buClr>
                <a:schemeClr val="lt2"/>
              </a:buClr>
              <a:buFont typeface="Times New Roman"/>
              <a:buNone/>
            </a:pPr>
            <a:r>
              <a:rPr lang="en-US" sz="2400" b="0" i="0" u="none" strike="noStrike" cap="none" dirty="0">
                <a:solidFill>
                  <a:schemeClr val="lt2"/>
                </a:solidFill>
                <a:latin typeface="Times New Roman"/>
                <a:ea typeface="Times New Roman"/>
                <a:cs typeface="Times New Roman"/>
                <a:sym typeface="Times New Roman"/>
              </a:rPr>
              <a:t>Given:</a:t>
            </a:r>
            <a:r>
              <a:rPr lang="en-US" sz="2400" b="0" i="0" u="none" strike="noStrike" cap="none" dirty="0">
                <a:solidFill>
                  <a:schemeClr val="lt2"/>
                </a:solidFill>
                <a:latin typeface="Noto Symbol"/>
                <a:ea typeface="Noto Symbol"/>
                <a:cs typeface="Noto Symbol"/>
                <a:sym typeface="Noto Symbol"/>
              </a:rPr>
              <a:t> 	</a:t>
            </a: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baseline="-25000" dirty="0" err="1">
                <a:solidFill>
                  <a:schemeClr val="lt2"/>
                </a:solidFill>
                <a:latin typeface="Arial"/>
                <a:ea typeface="Arial"/>
                <a:cs typeface="Arial"/>
                <a:sym typeface="Arial"/>
              </a:rPr>
              <a:t>f</a:t>
            </a:r>
            <a:r>
              <a:rPr lang="en-US" sz="2400" b="0" i="0" u="none" strike="noStrike" cap="none" dirty="0">
                <a:solidFill>
                  <a:schemeClr val="lt2"/>
                </a:solidFill>
                <a:latin typeface="Arial"/>
                <a:ea typeface="Arial"/>
                <a:cs typeface="Arial"/>
                <a:sym typeface="Arial"/>
              </a:rPr>
              <a:t>(NO) = 90.37 kJ/mol    </a:t>
            </a:r>
            <a:r>
              <a:rPr lang="en-US" sz="2400" b="0" i="0" u="none" strike="noStrike" cap="none" dirty="0" err="1">
                <a:solidFill>
                  <a:schemeClr val="lt2"/>
                </a:solidFill>
                <a:latin typeface="Noto Symbol"/>
                <a:ea typeface="Noto Symbol"/>
                <a:cs typeface="Noto Symbol"/>
                <a:sym typeface="Noto Symbol"/>
              </a:rPr>
              <a:t>Δ</a:t>
            </a:r>
            <a:r>
              <a:rPr lang="en-US" sz="2400" b="0" i="0" u="none" strike="noStrike" cap="none" dirty="0" err="1">
                <a:solidFill>
                  <a:schemeClr val="lt2"/>
                </a:solidFill>
                <a:latin typeface="Arial"/>
                <a:ea typeface="Arial"/>
                <a:cs typeface="Arial"/>
                <a:sym typeface="Arial"/>
              </a:rPr>
              <a:t>H</a:t>
            </a:r>
            <a:r>
              <a:rPr lang="en-US" sz="2400" b="0" i="0" u="none" strike="noStrike" cap="none" baseline="30000" dirty="0" err="1">
                <a:solidFill>
                  <a:schemeClr val="lt2"/>
                </a:solidFill>
                <a:latin typeface="Arial"/>
                <a:ea typeface="Arial"/>
                <a:cs typeface="Arial"/>
                <a:sym typeface="Arial"/>
              </a:rPr>
              <a:t>o</a:t>
            </a:r>
            <a:r>
              <a:rPr lang="en-US" sz="2400" b="0" i="0" u="none" strike="noStrike" cap="none" baseline="-25000" dirty="0" err="1">
                <a:solidFill>
                  <a:schemeClr val="lt2"/>
                </a:solidFill>
                <a:latin typeface="Arial"/>
                <a:ea typeface="Arial"/>
                <a:cs typeface="Arial"/>
                <a:sym typeface="Arial"/>
              </a:rPr>
              <a:t>f</a:t>
            </a:r>
            <a:r>
              <a:rPr lang="en-US" sz="2400" b="0" i="0" u="none" strike="noStrike" cap="none" dirty="0">
                <a:solidFill>
                  <a:schemeClr val="lt2"/>
                </a:solidFill>
                <a:latin typeface="Arial"/>
                <a:ea typeface="Arial"/>
                <a:cs typeface="Arial"/>
                <a:sym typeface="Arial"/>
              </a:rPr>
              <a:t>(NO</a:t>
            </a:r>
            <a:r>
              <a:rPr lang="en-US" sz="2400" b="0" i="0" u="none" strike="noStrike" cap="none" baseline="-25000" dirty="0">
                <a:solidFill>
                  <a:schemeClr val="lt2"/>
                </a:solidFill>
                <a:latin typeface="Arial"/>
                <a:ea typeface="Arial"/>
                <a:cs typeface="Arial"/>
                <a:sym typeface="Arial"/>
              </a:rPr>
              <a:t>2</a:t>
            </a:r>
            <a:r>
              <a:rPr lang="en-US" sz="2400" b="0" i="0" u="none" strike="noStrike" cap="none" dirty="0">
                <a:solidFill>
                  <a:schemeClr val="lt2"/>
                </a:solidFill>
                <a:latin typeface="Arial"/>
                <a:ea typeface="Arial"/>
                <a:cs typeface="Arial"/>
                <a:sym typeface="Arial"/>
              </a:rPr>
              <a:t>) = 33.85 kJ/mol</a:t>
            </a:r>
            <a:endParaRPr dirty="0"/>
          </a:p>
          <a:p>
            <a:pPr marL="273050" marR="0" lvl="0" indent="-273050" algn="l" rtl="0">
              <a:lnSpc>
                <a:spcPct val="100000"/>
              </a:lnSpc>
              <a:spcBef>
                <a:spcPts val="480"/>
              </a:spcBef>
              <a:spcAft>
                <a:spcPts val="0"/>
              </a:spcAft>
              <a:buClr>
                <a:schemeClr val="lt1"/>
              </a:buClr>
              <a:buFont typeface="Arial"/>
              <a:buNone/>
            </a:pPr>
            <a:endParaRPr sz="2400" b="0" i="0" u="none" strike="noStrike" cap="none" dirty="0">
              <a:solidFill>
                <a:schemeClr val="lt2"/>
              </a:solidFill>
              <a:latin typeface="Noto Symbol"/>
              <a:ea typeface="Noto Symbol"/>
              <a:cs typeface="Noto Symbol"/>
              <a:sym typeface="Noto Symbol"/>
            </a:endParaRPr>
          </a:p>
        </p:txBody>
      </p:sp>
      <p:sp>
        <p:nvSpPr>
          <p:cNvPr id="621" name="Google Shape;621;p65"/>
          <p:cNvSpPr txBox="1">
            <a:spLocks noGrp="1"/>
          </p:cNvSpPr>
          <p:nvPr>
            <p:ph type="title"/>
          </p:nvPr>
        </p:nvSpPr>
        <p:spPr>
          <a:xfrm>
            <a:off x="457200" y="274625"/>
            <a:ext cx="8534700" cy="60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200"/>
              <a:t>Enthalpies of Formation: Estimating Enthalpy of Reaction</a:t>
            </a:r>
            <a:endParaRPr sz="2200"/>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3056528-6873-41B8-9A8A-8F30E15392F3}"/>
                  </a:ext>
                </a:extLst>
              </p14:cNvPr>
              <p14:cNvContentPartPr/>
              <p14:nvPr/>
            </p14:nvContentPartPr>
            <p14:xfrm>
              <a:off x="1633916" y="2962105"/>
              <a:ext cx="15480" cy="50760"/>
            </p14:xfrm>
          </p:contentPart>
        </mc:Choice>
        <mc:Fallback>
          <p:pic>
            <p:nvPicPr>
              <p:cNvPr id="2" name="Ink 1">
                <a:extLst>
                  <a:ext uri="{FF2B5EF4-FFF2-40B4-BE49-F238E27FC236}">
                    <a16:creationId xmlns:a16="http://schemas.microsoft.com/office/drawing/2014/main" id="{A3056528-6873-41B8-9A8A-8F30E15392F3}"/>
                  </a:ext>
                </a:extLst>
              </p:cNvPr>
              <p:cNvPicPr/>
              <p:nvPr/>
            </p:nvPicPr>
            <p:blipFill>
              <a:blip r:embed="rId4"/>
              <a:stretch>
                <a:fillRect/>
              </a:stretch>
            </p:blipFill>
            <p:spPr>
              <a:xfrm>
                <a:off x="1615916" y="2944465"/>
                <a:ext cx="51120" cy="86400"/>
              </a:xfrm>
              <a:prstGeom prst="rect">
                <a:avLst/>
              </a:prstGeom>
            </p:spPr>
          </p:pic>
        </mc:Fallback>
      </mc:AlternateContent>
      <p:grpSp>
        <p:nvGrpSpPr>
          <p:cNvPr id="11" name="Group 10">
            <a:extLst>
              <a:ext uri="{FF2B5EF4-FFF2-40B4-BE49-F238E27FC236}">
                <a16:creationId xmlns:a16="http://schemas.microsoft.com/office/drawing/2014/main" id="{BE1456CE-AB5E-48B0-BEA3-EB2D573EA004}"/>
              </a:ext>
            </a:extLst>
          </p:cNvPr>
          <p:cNvGrpSpPr/>
          <p:nvPr/>
        </p:nvGrpSpPr>
        <p:grpSpPr>
          <a:xfrm>
            <a:off x="1953956" y="2791105"/>
            <a:ext cx="588240" cy="499320"/>
            <a:chOff x="1953956" y="2791105"/>
            <a:chExt cx="588240" cy="49932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B5B986FF-42E2-42D5-A8BA-AC414149B748}"/>
                    </a:ext>
                  </a:extLst>
                </p14:cNvPr>
                <p14:cNvContentPartPr/>
                <p14:nvPr/>
              </p14:nvContentPartPr>
              <p14:xfrm>
                <a:off x="1953956" y="2791105"/>
                <a:ext cx="180720" cy="499320"/>
              </p14:xfrm>
            </p:contentPart>
          </mc:Choice>
          <mc:Fallback>
            <p:pic>
              <p:nvPicPr>
                <p:cNvPr id="5" name="Ink 4">
                  <a:extLst>
                    <a:ext uri="{FF2B5EF4-FFF2-40B4-BE49-F238E27FC236}">
                      <a16:creationId xmlns:a16="http://schemas.microsoft.com/office/drawing/2014/main" id="{B5B986FF-42E2-42D5-A8BA-AC414149B748}"/>
                    </a:ext>
                  </a:extLst>
                </p:cNvPr>
                <p:cNvPicPr/>
                <p:nvPr/>
              </p:nvPicPr>
              <p:blipFill>
                <a:blip r:embed="rId6"/>
                <a:stretch>
                  <a:fillRect/>
                </a:stretch>
              </p:blipFill>
              <p:spPr>
                <a:xfrm>
                  <a:off x="1936316" y="2773105"/>
                  <a:ext cx="21636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8C9928B0-40AE-4A13-AFE8-B88C34CD654A}"/>
                    </a:ext>
                  </a:extLst>
                </p14:cNvPr>
                <p14:cNvContentPartPr/>
                <p14:nvPr/>
              </p14:nvContentPartPr>
              <p14:xfrm>
                <a:off x="2164916" y="3074785"/>
                <a:ext cx="29160" cy="104760"/>
              </p14:xfrm>
            </p:contentPart>
          </mc:Choice>
          <mc:Fallback>
            <p:pic>
              <p:nvPicPr>
                <p:cNvPr id="6" name="Ink 5">
                  <a:extLst>
                    <a:ext uri="{FF2B5EF4-FFF2-40B4-BE49-F238E27FC236}">
                      <a16:creationId xmlns:a16="http://schemas.microsoft.com/office/drawing/2014/main" id="{8C9928B0-40AE-4A13-AFE8-B88C34CD654A}"/>
                    </a:ext>
                  </a:extLst>
                </p:cNvPr>
                <p:cNvPicPr/>
                <p:nvPr/>
              </p:nvPicPr>
              <p:blipFill>
                <a:blip r:embed="rId8"/>
                <a:stretch>
                  <a:fillRect/>
                </a:stretch>
              </p:blipFill>
              <p:spPr>
                <a:xfrm>
                  <a:off x="2146916" y="3057145"/>
                  <a:ext cx="64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98B6AA0B-7C31-494A-A72B-A3A4DE1DE293}"/>
                    </a:ext>
                  </a:extLst>
                </p14:cNvPr>
                <p14:cNvContentPartPr/>
                <p14:nvPr/>
              </p14:nvContentPartPr>
              <p14:xfrm>
                <a:off x="2185796" y="2950945"/>
                <a:ext cx="12240" cy="6840"/>
              </p14:xfrm>
            </p:contentPart>
          </mc:Choice>
          <mc:Fallback>
            <p:pic>
              <p:nvPicPr>
                <p:cNvPr id="7" name="Ink 6">
                  <a:extLst>
                    <a:ext uri="{FF2B5EF4-FFF2-40B4-BE49-F238E27FC236}">
                      <a16:creationId xmlns:a16="http://schemas.microsoft.com/office/drawing/2014/main" id="{98B6AA0B-7C31-494A-A72B-A3A4DE1DE293}"/>
                    </a:ext>
                  </a:extLst>
                </p:cNvPr>
                <p:cNvPicPr/>
                <p:nvPr/>
              </p:nvPicPr>
              <p:blipFill>
                <a:blip r:embed="rId10"/>
                <a:stretch>
                  <a:fillRect/>
                </a:stretch>
              </p:blipFill>
              <p:spPr>
                <a:xfrm>
                  <a:off x="2167796" y="2933305"/>
                  <a:ext cx="47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9816E9EF-D6A8-4895-98B1-B3C503B27537}"/>
                    </a:ext>
                  </a:extLst>
                </p14:cNvPr>
                <p14:cNvContentPartPr/>
                <p14:nvPr/>
              </p14:nvContentPartPr>
              <p14:xfrm>
                <a:off x="2266076" y="3067585"/>
                <a:ext cx="128160" cy="115920"/>
              </p14:xfrm>
            </p:contentPart>
          </mc:Choice>
          <mc:Fallback>
            <p:pic>
              <p:nvPicPr>
                <p:cNvPr id="8" name="Ink 7">
                  <a:extLst>
                    <a:ext uri="{FF2B5EF4-FFF2-40B4-BE49-F238E27FC236}">
                      <a16:creationId xmlns:a16="http://schemas.microsoft.com/office/drawing/2014/main" id="{9816E9EF-D6A8-4895-98B1-B3C503B27537}"/>
                    </a:ext>
                  </a:extLst>
                </p:cNvPr>
                <p:cNvPicPr/>
                <p:nvPr/>
              </p:nvPicPr>
              <p:blipFill>
                <a:blip r:embed="rId12"/>
                <a:stretch>
                  <a:fillRect/>
                </a:stretch>
              </p:blipFill>
              <p:spPr>
                <a:xfrm>
                  <a:off x="2248076" y="3049585"/>
                  <a:ext cx="16380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98F032FD-03BF-4894-837B-6D945D1E450B}"/>
                    </a:ext>
                  </a:extLst>
                </p14:cNvPr>
                <p14:cNvContentPartPr/>
                <p14:nvPr/>
              </p14:nvContentPartPr>
              <p14:xfrm>
                <a:off x="2500076" y="3116185"/>
                <a:ext cx="42120" cy="47160"/>
              </p14:xfrm>
            </p:contentPart>
          </mc:Choice>
          <mc:Fallback>
            <p:pic>
              <p:nvPicPr>
                <p:cNvPr id="10" name="Ink 9">
                  <a:extLst>
                    <a:ext uri="{FF2B5EF4-FFF2-40B4-BE49-F238E27FC236}">
                      <a16:creationId xmlns:a16="http://schemas.microsoft.com/office/drawing/2014/main" id="{98F032FD-03BF-4894-837B-6D945D1E450B}"/>
                    </a:ext>
                  </a:extLst>
                </p:cNvPr>
                <p:cNvPicPr/>
                <p:nvPr/>
              </p:nvPicPr>
              <p:blipFill>
                <a:blip r:embed="rId14"/>
                <a:stretch>
                  <a:fillRect/>
                </a:stretch>
              </p:blipFill>
              <p:spPr>
                <a:xfrm>
                  <a:off x="2482436" y="3098185"/>
                  <a:ext cx="77760" cy="82800"/>
                </a:xfrm>
                <a:prstGeom prst="rect">
                  <a:avLst/>
                </a:prstGeom>
              </p:spPr>
            </p:pic>
          </mc:Fallback>
        </mc:AlternateContent>
      </p:grpSp>
      <p:grpSp>
        <p:nvGrpSpPr>
          <p:cNvPr id="36" name="Group 35">
            <a:extLst>
              <a:ext uri="{FF2B5EF4-FFF2-40B4-BE49-F238E27FC236}">
                <a16:creationId xmlns:a16="http://schemas.microsoft.com/office/drawing/2014/main" id="{B9E197A8-2894-4B9E-8237-55378D390F2C}"/>
              </a:ext>
            </a:extLst>
          </p:cNvPr>
          <p:cNvGrpSpPr/>
          <p:nvPr/>
        </p:nvGrpSpPr>
        <p:grpSpPr>
          <a:xfrm>
            <a:off x="2761076" y="2770945"/>
            <a:ext cx="3741840" cy="584640"/>
            <a:chOff x="2761076" y="2770945"/>
            <a:chExt cx="3741840" cy="584640"/>
          </a:xfrm>
        </p:grpSpPr>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2FAC36D9-AF47-435E-8284-52CA5A57F3CA}"/>
                    </a:ext>
                  </a:extLst>
                </p14:cNvPr>
                <p14:cNvContentPartPr/>
                <p14:nvPr/>
              </p14:nvContentPartPr>
              <p14:xfrm>
                <a:off x="2761076" y="2855185"/>
                <a:ext cx="316800" cy="306720"/>
              </p14:xfrm>
            </p:contentPart>
          </mc:Choice>
          <mc:Fallback>
            <p:pic>
              <p:nvPicPr>
                <p:cNvPr id="12" name="Ink 11">
                  <a:extLst>
                    <a:ext uri="{FF2B5EF4-FFF2-40B4-BE49-F238E27FC236}">
                      <a16:creationId xmlns:a16="http://schemas.microsoft.com/office/drawing/2014/main" id="{2FAC36D9-AF47-435E-8284-52CA5A57F3CA}"/>
                    </a:ext>
                  </a:extLst>
                </p:cNvPr>
                <p:cNvPicPr/>
                <p:nvPr/>
              </p:nvPicPr>
              <p:blipFill>
                <a:blip r:embed="rId16"/>
                <a:stretch>
                  <a:fillRect/>
                </a:stretch>
              </p:blipFill>
              <p:spPr>
                <a:xfrm>
                  <a:off x="2743436" y="2837185"/>
                  <a:ext cx="3524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CAD589CA-A2F4-43DF-A043-C305D8F931F1}"/>
                    </a:ext>
                  </a:extLst>
                </p14:cNvPr>
                <p14:cNvContentPartPr/>
                <p14:nvPr/>
              </p14:nvContentPartPr>
              <p14:xfrm>
                <a:off x="3161036" y="2770945"/>
                <a:ext cx="179280" cy="584640"/>
              </p14:xfrm>
            </p:contentPart>
          </mc:Choice>
          <mc:Fallback>
            <p:pic>
              <p:nvPicPr>
                <p:cNvPr id="13" name="Ink 12">
                  <a:extLst>
                    <a:ext uri="{FF2B5EF4-FFF2-40B4-BE49-F238E27FC236}">
                      <a16:creationId xmlns:a16="http://schemas.microsoft.com/office/drawing/2014/main" id="{CAD589CA-A2F4-43DF-A043-C305D8F931F1}"/>
                    </a:ext>
                  </a:extLst>
                </p:cNvPr>
                <p:cNvPicPr/>
                <p:nvPr/>
              </p:nvPicPr>
              <p:blipFill>
                <a:blip r:embed="rId18"/>
                <a:stretch>
                  <a:fillRect/>
                </a:stretch>
              </p:blipFill>
              <p:spPr>
                <a:xfrm>
                  <a:off x="3143036" y="2752945"/>
                  <a:ext cx="214920" cy="620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DA62176A-6EF5-4ECD-A084-E6768349B95D}"/>
                    </a:ext>
                  </a:extLst>
                </p14:cNvPr>
                <p14:cNvContentPartPr/>
                <p14:nvPr/>
              </p14:nvContentPartPr>
              <p14:xfrm>
                <a:off x="3373076" y="3067585"/>
                <a:ext cx="202680" cy="120600"/>
              </p14:xfrm>
            </p:contentPart>
          </mc:Choice>
          <mc:Fallback>
            <p:pic>
              <p:nvPicPr>
                <p:cNvPr id="14" name="Ink 13">
                  <a:extLst>
                    <a:ext uri="{FF2B5EF4-FFF2-40B4-BE49-F238E27FC236}">
                      <a16:creationId xmlns:a16="http://schemas.microsoft.com/office/drawing/2014/main" id="{DA62176A-6EF5-4ECD-A084-E6768349B95D}"/>
                    </a:ext>
                  </a:extLst>
                </p:cNvPr>
                <p:cNvPicPr/>
                <p:nvPr/>
              </p:nvPicPr>
              <p:blipFill>
                <a:blip r:embed="rId20"/>
                <a:stretch>
                  <a:fillRect/>
                </a:stretch>
              </p:blipFill>
              <p:spPr>
                <a:xfrm>
                  <a:off x="3355076" y="3049585"/>
                  <a:ext cx="238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Ink 14">
                  <a:extLst>
                    <a:ext uri="{FF2B5EF4-FFF2-40B4-BE49-F238E27FC236}">
                      <a16:creationId xmlns:a16="http://schemas.microsoft.com/office/drawing/2014/main" id="{F4E5AFF0-B1B1-4DBB-B032-67F82FBEF405}"/>
                    </a:ext>
                  </a:extLst>
                </p14:cNvPr>
                <p14:cNvContentPartPr/>
                <p14:nvPr/>
              </p14:nvContentPartPr>
              <p14:xfrm>
                <a:off x="3643076" y="2946625"/>
                <a:ext cx="275400" cy="242640"/>
              </p14:xfrm>
            </p:contentPart>
          </mc:Choice>
          <mc:Fallback>
            <p:pic>
              <p:nvPicPr>
                <p:cNvPr id="15" name="Ink 14">
                  <a:extLst>
                    <a:ext uri="{FF2B5EF4-FFF2-40B4-BE49-F238E27FC236}">
                      <a16:creationId xmlns:a16="http://schemas.microsoft.com/office/drawing/2014/main" id="{F4E5AFF0-B1B1-4DBB-B032-67F82FBEF405}"/>
                    </a:ext>
                  </a:extLst>
                </p:cNvPr>
                <p:cNvPicPr/>
                <p:nvPr/>
              </p:nvPicPr>
              <p:blipFill>
                <a:blip r:embed="rId22"/>
                <a:stretch>
                  <a:fillRect/>
                </a:stretch>
              </p:blipFill>
              <p:spPr>
                <a:xfrm>
                  <a:off x="3625436" y="2928985"/>
                  <a:ext cx="31104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Ink 15">
                  <a:extLst>
                    <a:ext uri="{FF2B5EF4-FFF2-40B4-BE49-F238E27FC236}">
                      <a16:creationId xmlns:a16="http://schemas.microsoft.com/office/drawing/2014/main" id="{8E869AB1-2DC9-49D0-83BA-EDEFDE89F495}"/>
                    </a:ext>
                  </a:extLst>
                </p14:cNvPr>
                <p14:cNvContentPartPr/>
                <p14:nvPr/>
              </p14:nvContentPartPr>
              <p14:xfrm>
                <a:off x="3943316" y="2905945"/>
                <a:ext cx="14760" cy="318600"/>
              </p14:xfrm>
            </p:contentPart>
          </mc:Choice>
          <mc:Fallback>
            <p:pic>
              <p:nvPicPr>
                <p:cNvPr id="16" name="Ink 15">
                  <a:extLst>
                    <a:ext uri="{FF2B5EF4-FFF2-40B4-BE49-F238E27FC236}">
                      <a16:creationId xmlns:a16="http://schemas.microsoft.com/office/drawing/2014/main" id="{8E869AB1-2DC9-49D0-83BA-EDEFDE89F495}"/>
                    </a:ext>
                  </a:extLst>
                </p:cNvPr>
                <p:cNvPicPr/>
                <p:nvPr/>
              </p:nvPicPr>
              <p:blipFill>
                <a:blip r:embed="rId24"/>
                <a:stretch>
                  <a:fillRect/>
                </a:stretch>
              </p:blipFill>
              <p:spPr>
                <a:xfrm>
                  <a:off x="3925316" y="2888305"/>
                  <a:ext cx="5040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k 16">
                  <a:extLst>
                    <a:ext uri="{FF2B5EF4-FFF2-40B4-BE49-F238E27FC236}">
                      <a16:creationId xmlns:a16="http://schemas.microsoft.com/office/drawing/2014/main" id="{9D07D4B4-41EA-4374-BAC7-425DC6D4F7E1}"/>
                    </a:ext>
                  </a:extLst>
                </p14:cNvPr>
                <p14:cNvContentPartPr/>
                <p14:nvPr/>
              </p14:nvContentPartPr>
              <p14:xfrm>
                <a:off x="4087316" y="2859145"/>
                <a:ext cx="55080" cy="386640"/>
              </p14:xfrm>
            </p:contentPart>
          </mc:Choice>
          <mc:Fallback>
            <p:pic>
              <p:nvPicPr>
                <p:cNvPr id="17" name="Ink 16">
                  <a:extLst>
                    <a:ext uri="{FF2B5EF4-FFF2-40B4-BE49-F238E27FC236}">
                      <a16:creationId xmlns:a16="http://schemas.microsoft.com/office/drawing/2014/main" id="{9D07D4B4-41EA-4374-BAC7-425DC6D4F7E1}"/>
                    </a:ext>
                  </a:extLst>
                </p:cNvPr>
                <p:cNvPicPr/>
                <p:nvPr/>
              </p:nvPicPr>
              <p:blipFill>
                <a:blip r:embed="rId26"/>
                <a:stretch>
                  <a:fillRect/>
                </a:stretch>
              </p:blipFill>
              <p:spPr>
                <a:xfrm>
                  <a:off x="4069676" y="2841145"/>
                  <a:ext cx="9072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Ink 17">
                  <a:extLst>
                    <a:ext uri="{FF2B5EF4-FFF2-40B4-BE49-F238E27FC236}">
                      <a16:creationId xmlns:a16="http://schemas.microsoft.com/office/drawing/2014/main" id="{E651D3FA-B6E8-42E2-9FA4-0720A498C9F9}"/>
                    </a:ext>
                  </a:extLst>
                </p14:cNvPr>
                <p14:cNvContentPartPr/>
                <p14:nvPr/>
              </p14:nvContentPartPr>
              <p14:xfrm>
                <a:off x="3952316" y="3102865"/>
                <a:ext cx="176400" cy="15480"/>
              </p14:xfrm>
            </p:contentPart>
          </mc:Choice>
          <mc:Fallback>
            <p:pic>
              <p:nvPicPr>
                <p:cNvPr id="18" name="Ink 17">
                  <a:extLst>
                    <a:ext uri="{FF2B5EF4-FFF2-40B4-BE49-F238E27FC236}">
                      <a16:creationId xmlns:a16="http://schemas.microsoft.com/office/drawing/2014/main" id="{E651D3FA-B6E8-42E2-9FA4-0720A498C9F9}"/>
                    </a:ext>
                  </a:extLst>
                </p:cNvPr>
                <p:cNvPicPr/>
                <p:nvPr/>
              </p:nvPicPr>
              <p:blipFill>
                <a:blip r:embed="rId28"/>
                <a:stretch>
                  <a:fillRect/>
                </a:stretch>
              </p:blipFill>
              <p:spPr>
                <a:xfrm>
                  <a:off x="3934676" y="3085225"/>
                  <a:ext cx="2120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Ink 18">
                  <a:extLst>
                    <a:ext uri="{FF2B5EF4-FFF2-40B4-BE49-F238E27FC236}">
                      <a16:creationId xmlns:a16="http://schemas.microsoft.com/office/drawing/2014/main" id="{5C30BF0C-937F-4B80-BB3E-0EF1BE90A7AD}"/>
                    </a:ext>
                  </a:extLst>
                </p14:cNvPr>
                <p14:cNvContentPartPr/>
                <p14:nvPr/>
              </p14:nvContentPartPr>
              <p14:xfrm>
                <a:off x="4243556" y="3084505"/>
                <a:ext cx="81000" cy="254520"/>
              </p14:xfrm>
            </p:contentPart>
          </mc:Choice>
          <mc:Fallback>
            <p:pic>
              <p:nvPicPr>
                <p:cNvPr id="19" name="Ink 18">
                  <a:extLst>
                    <a:ext uri="{FF2B5EF4-FFF2-40B4-BE49-F238E27FC236}">
                      <a16:creationId xmlns:a16="http://schemas.microsoft.com/office/drawing/2014/main" id="{5C30BF0C-937F-4B80-BB3E-0EF1BE90A7AD}"/>
                    </a:ext>
                  </a:extLst>
                </p:cNvPr>
                <p:cNvPicPr/>
                <p:nvPr/>
              </p:nvPicPr>
              <p:blipFill>
                <a:blip r:embed="rId30"/>
                <a:stretch>
                  <a:fillRect/>
                </a:stretch>
              </p:blipFill>
              <p:spPr>
                <a:xfrm>
                  <a:off x="4225556" y="3066505"/>
                  <a:ext cx="11664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Ink 19">
                  <a:extLst>
                    <a:ext uri="{FF2B5EF4-FFF2-40B4-BE49-F238E27FC236}">
                      <a16:creationId xmlns:a16="http://schemas.microsoft.com/office/drawing/2014/main" id="{5BBCBD6A-C69E-4300-B0B3-D357AC7763D7}"/>
                    </a:ext>
                  </a:extLst>
                </p14:cNvPr>
                <p14:cNvContentPartPr/>
                <p14:nvPr/>
              </p14:nvContentPartPr>
              <p14:xfrm>
                <a:off x="4204316" y="3228865"/>
                <a:ext cx="115200" cy="42840"/>
              </p14:xfrm>
            </p:contentPart>
          </mc:Choice>
          <mc:Fallback>
            <p:pic>
              <p:nvPicPr>
                <p:cNvPr id="20" name="Ink 19">
                  <a:extLst>
                    <a:ext uri="{FF2B5EF4-FFF2-40B4-BE49-F238E27FC236}">
                      <a16:creationId xmlns:a16="http://schemas.microsoft.com/office/drawing/2014/main" id="{5BBCBD6A-C69E-4300-B0B3-D357AC7763D7}"/>
                    </a:ext>
                  </a:extLst>
                </p:cNvPr>
                <p:cNvPicPr/>
                <p:nvPr/>
              </p:nvPicPr>
              <p:blipFill>
                <a:blip r:embed="rId32"/>
                <a:stretch>
                  <a:fillRect/>
                </a:stretch>
              </p:blipFill>
              <p:spPr>
                <a:xfrm>
                  <a:off x="4186316" y="3211225"/>
                  <a:ext cx="1508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Ink 20">
                  <a:extLst>
                    <a:ext uri="{FF2B5EF4-FFF2-40B4-BE49-F238E27FC236}">
                      <a16:creationId xmlns:a16="http://schemas.microsoft.com/office/drawing/2014/main" id="{9991A79C-F2CE-438C-9FB1-D3E66E2A5CAF}"/>
                    </a:ext>
                  </a:extLst>
                </p14:cNvPr>
                <p14:cNvContentPartPr/>
                <p14:nvPr/>
              </p14:nvContentPartPr>
              <p14:xfrm>
                <a:off x="4231676" y="2851225"/>
                <a:ext cx="81000" cy="74880"/>
              </p14:xfrm>
            </p:contentPart>
          </mc:Choice>
          <mc:Fallback>
            <p:pic>
              <p:nvPicPr>
                <p:cNvPr id="21" name="Ink 20">
                  <a:extLst>
                    <a:ext uri="{FF2B5EF4-FFF2-40B4-BE49-F238E27FC236}">
                      <a16:creationId xmlns:a16="http://schemas.microsoft.com/office/drawing/2014/main" id="{9991A79C-F2CE-438C-9FB1-D3E66E2A5CAF}"/>
                    </a:ext>
                  </a:extLst>
                </p:cNvPr>
                <p:cNvPicPr/>
                <p:nvPr/>
              </p:nvPicPr>
              <p:blipFill>
                <a:blip r:embed="rId34"/>
                <a:stretch>
                  <a:fillRect/>
                </a:stretch>
              </p:blipFill>
              <p:spPr>
                <a:xfrm>
                  <a:off x="4213676" y="2833225"/>
                  <a:ext cx="116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Ink 22">
                  <a:extLst>
                    <a:ext uri="{FF2B5EF4-FFF2-40B4-BE49-F238E27FC236}">
                      <a16:creationId xmlns:a16="http://schemas.microsoft.com/office/drawing/2014/main" id="{706F308E-32DF-41AE-A65F-D03D79A301A3}"/>
                    </a:ext>
                  </a:extLst>
                </p14:cNvPr>
                <p14:cNvContentPartPr/>
                <p14:nvPr/>
              </p14:nvContentPartPr>
              <p14:xfrm>
                <a:off x="4541636" y="3080185"/>
                <a:ext cx="21960" cy="266040"/>
              </p14:xfrm>
            </p:contentPart>
          </mc:Choice>
          <mc:Fallback>
            <p:pic>
              <p:nvPicPr>
                <p:cNvPr id="23" name="Ink 22">
                  <a:extLst>
                    <a:ext uri="{FF2B5EF4-FFF2-40B4-BE49-F238E27FC236}">
                      <a16:creationId xmlns:a16="http://schemas.microsoft.com/office/drawing/2014/main" id="{706F308E-32DF-41AE-A65F-D03D79A301A3}"/>
                    </a:ext>
                  </a:extLst>
                </p:cNvPr>
                <p:cNvPicPr/>
                <p:nvPr/>
              </p:nvPicPr>
              <p:blipFill>
                <a:blip r:embed="rId36"/>
                <a:stretch>
                  <a:fillRect/>
                </a:stretch>
              </p:blipFill>
              <p:spPr>
                <a:xfrm>
                  <a:off x="4523636" y="3062185"/>
                  <a:ext cx="576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Ink 23">
                  <a:extLst>
                    <a:ext uri="{FF2B5EF4-FFF2-40B4-BE49-F238E27FC236}">
                      <a16:creationId xmlns:a16="http://schemas.microsoft.com/office/drawing/2014/main" id="{01CC1DA7-A086-4253-8A4B-BB628D97133E}"/>
                    </a:ext>
                  </a:extLst>
                </p14:cNvPr>
                <p14:cNvContentPartPr/>
                <p14:nvPr/>
              </p14:nvContentPartPr>
              <p14:xfrm>
                <a:off x="4516796" y="3099625"/>
                <a:ext cx="141480" cy="75240"/>
              </p14:xfrm>
            </p:contentPart>
          </mc:Choice>
          <mc:Fallback>
            <p:pic>
              <p:nvPicPr>
                <p:cNvPr id="24" name="Ink 23">
                  <a:extLst>
                    <a:ext uri="{FF2B5EF4-FFF2-40B4-BE49-F238E27FC236}">
                      <a16:creationId xmlns:a16="http://schemas.microsoft.com/office/drawing/2014/main" id="{01CC1DA7-A086-4253-8A4B-BB628D97133E}"/>
                    </a:ext>
                  </a:extLst>
                </p:cNvPr>
                <p:cNvPicPr/>
                <p:nvPr/>
              </p:nvPicPr>
              <p:blipFill>
                <a:blip r:embed="rId38"/>
                <a:stretch>
                  <a:fillRect/>
                </a:stretch>
              </p:blipFill>
              <p:spPr>
                <a:xfrm>
                  <a:off x="4498796" y="3081625"/>
                  <a:ext cx="177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Ink 24">
                  <a:extLst>
                    <a:ext uri="{FF2B5EF4-FFF2-40B4-BE49-F238E27FC236}">
                      <a16:creationId xmlns:a16="http://schemas.microsoft.com/office/drawing/2014/main" id="{F0AD38BF-5753-4FE3-83A9-C1F8DEC13F22}"/>
                    </a:ext>
                  </a:extLst>
                </p14:cNvPr>
                <p14:cNvContentPartPr/>
                <p14:nvPr/>
              </p14:nvContentPartPr>
              <p14:xfrm>
                <a:off x="4666196" y="3095305"/>
                <a:ext cx="274680" cy="77040"/>
              </p14:xfrm>
            </p:contentPart>
          </mc:Choice>
          <mc:Fallback>
            <p:pic>
              <p:nvPicPr>
                <p:cNvPr id="25" name="Ink 24">
                  <a:extLst>
                    <a:ext uri="{FF2B5EF4-FFF2-40B4-BE49-F238E27FC236}">
                      <a16:creationId xmlns:a16="http://schemas.microsoft.com/office/drawing/2014/main" id="{F0AD38BF-5753-4FE3-83A9-C1F8DEC13F22}"/>
                    </a:ext>
                  </a:extLst>
                </p:cNvPr>
                <p:cNvPicPr/>
                <p:nvPr/>
              </p:nvPicPr>
              <p:blipFill>
                <a:blip r:embed="rId40"/>
                <a:stretch>
                  <a:fillRect/>
                </a:stretch>
              </p:blipFill>
              <p:spPr>
                <a:xfrm>
                  <a:off x="4648196" y="3077305"/>
                  <a:ext cx="310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Ink 25">
                  <a:extLst>
                    <a:ext uri="{FF2B5EF4-FFF2-40B4-BE49-F238E27FC236}">
                      <a16:creationId xmlns:a16="http://schemas.microsoft.com/office/drawing/2014/main" id="{53BA393B-13F6-48D3-BCBB-AA75D31EDE43}"/>
                    </a:ext>
                  </a:extLst>
                </p14:cNvPr>
                <p14:cNvContentPartPr/>
                <p14:nvPr/>
              </p14:nvContentPartPr>
              <p14:xfrm>
                <a:off x="5024036" y="2985145"/>
                <a:ext cx="120240" cy="167400"/>
              </p14:xfrm>
            </p:contentPart>
          </mc:Choice>
          <mc:Fallback>
            <p:pic>
              <p:nvPicPr>
                <p:cNvPr id="26" name="Ink 25">
                  <a:extLst>
                    <a:ext uri="{FF2B5EF4-FFF2-40B4-BE49-F238E27FC236}">
                      <a16:creationId xmlns:a16="http://schemas.microsoft.com/office/drawing/2014/main" id="{53BA393B-13F6-48D3-BCBB-AA75D31EDE43}"/>
                    </a:ext>
                  </a:extLst>
                </p:cNvPr>
                <p:cNvPicPr/>
                <p:nvPr/>
              </p:nvPicPr>
              <p:blipFill>
                <a:blip r:embed="rId42"/>
                <a:stretch>
                  <a:fillRect/>
                </a:stretch>
              </p:blipFill>
              <p:spPr>
                <a:xfrm>
                  <a:off x="5006036" y="2967145"/>
                  <a:ext cx="1558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Ink 26">
                  <a:extLst>
                    <a:ext uri="{FF2B5EF4-FFF2-40B4-BE49-F238E27FC236}">
                      <a16:creationId xmlns:a16="http://schemas.microsoft.com/office/drawing/2014/main" id="{9DDEF06A-CAA7-4C6A-8A51-F6FC07587E7D}"/>
                    </a:ext>
                  </a:extLst>
                </p14:cNvPr>
                <p14:cNvContentPartPr/>
                <p14:nvPr/>
              </p14:nvContentPartPr>
              <p14:xfrm>
                <a:off x="5222036" y="3057865"/>
                <a:ext cx="136800" cy="83880"/>
              </p14:xfrm>
            </p:contentPart>
          </mc:Choice>
          <mc:Fallback>
            <p:pic>
              <p:nvPicPr>
                <p:cNvPr id="27" name="Ink 26">
                  <a:extLst>
                    <a:ext uri="{FF2B5EF4-FFF2-40B4-BE49-F238E27FC236}">
                      <a16:creationId xmlns:a16="http://schemas.microsoft.com/office/drawing/2014/main" id="{9DDEF06A-CAA7-4C6A-8A51-F6FC07587E7D}"/>
                    </a:ext>
                  </a:extLst>
                </p:cNvPr>
                <p:cNvPicPr/>
                <p:nvPr/>
              </p:nvPicPr>
              <p:blipFill>
                <a:blip r:embed="rId44"/>
                <a:stretch>
                  <a:fillRect/>
                </a:stretch>
              </p:blipFill>
              <p:spPr>
                <a:xfrm>
                  <a:off x="5204036" y="3040225"/>
                  <a:ext cx="1724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Ink 27">
                  <a:extLst>
                    <a:ext uri="{FF2B5EF4-FFF2-40B4-BE49-F238E27FC236}">
                      <a16:creationId xmlns:a16="http://schemas.microsoft.com/office/drawing/2014/main" id="{CFA206CA-A5EF-4B42-83CB-85978AB85895}"/>
                    </a:ext>
                  </a:extLst>
                </p14:cNvPr>
                <p14:cNvContentPartPr/>
                <p14:nvPr/>
              </p14:nvContentPartPr>
              <p14:xfrm>
                <a:off x="5406716" y="3051385"/>
                <a:ext cx="138600" cy="87120"/>
              </p14:xfrm>
            </p:contentPart>
          </mc:Choice>
          <mc:Fallback>
            <p:pic>
              <p:nvPicPr>
                <p:cNvPr id="28" name="Ink 27">
                  <a:extLst>
                    <a:ext uri="{FF2B5EF4-FFF2-40B4-BE49-F238E27FC236}">
                      <a16:creationId xmlns:a16="http://schemas.microsoft.com/office/drawing/2014/main" id="{CFA206CA-A5EF-4B42-83CB-85978AB85895}"/>
                    </a:ext>
                  </a:extLst>
                </p:cNvPr>
                <p:cNvPicPr/>
                <p:nvPr/>
              </p:nvPicPr>
              <p:blipFill>
                <a:blip r:embed="rId46"/>
                <a:stretch>
                  <a:fillRect/>
                </a:stretch>
              </p:blipFill>
              <p:spPr>
                <a:xfrm>
                  <a:off x="5388716" y="3033745"/>
                  <a:ext cx="174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Ink 28">
                  <a:extLst>
                    <a:ext uri="{FF2B5EF4-FFF2-40B4-BE49-F238E27FC236}">
                      <a16:creationId xmlns:a16="http://schemas.microsoft.com/office/drawing/2014/main" id="{87846090-D31B-411D-9799-C48917438657}"/>
                    </a:ext>
                  </a:extLst>
                </p14:cNvPr>
                <p14:cNvContentPartPr/>
                <p14:nvPr/>
              </p14:nvContentPartPr>
              <p14:xfrm>
                <a:off x="5582756" y="2937985"/>
                <a:ext cx="14760" cy="196200"/>
              </p14:xfrm>
            </p:contentPart>
          </mc:Choice>
          <mc:Fallback>
            <p:pic>
              <p:nvPicPr>
                <p:cNvPr id="29" name="Ink 28">
                  <a:extLst>
                    <a:ext uri="{FF2B5EF4-FFF2-40B4-BE49-F238E27FC236}">
                      <a16:creationId xmlns:a16="http://schemas.microsoft.com/office/drawing/2014/main" id="{87846090-D31B-411D-9799-C48917438657}"/>
                    </a:ext>
                  </a:extLst>
                </p:cNvPr>
                <p:cNvPicPr/>
                <p:nvPr/>
              </p:nvPicPr>
              <p:blipFill>
                <a:blip r:embed="rId48"/>
                <a:stretch>
                  <a:fillRect/>
                </a:stretch>
              </p:blipFill>
              <p:spPr>
                <a:xfrm>
                  <a:off x="5564756" y="2919985"/>
                  <a:ext cx="504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Ink 29">
                  <a:extLst>
                    <a:ext uri="{FF2B5EF4-FFF2-40B4-BE49-F238E27FC236}">
                      <a16:creationId xmlns:a16="http://schemas.microsoft.com/office/drawing/2014/main" id="{34D30714-B56E-4938-A3B6-D55D91E7EFD4}"/>
                    </a:ext>
                  </a:extLst>
                </p14:cNvPr>
                <p14:cNvContentPartPr/>
                <p14:nvPr/>
              </p14:nvContentPartPr>
              <p14:xfrm>
                <a:off x="5565476" y="3047425"/>
                <a:ext cx="162000" cy="88200"/>
              </p14:xfrm>
            </p:contentPart>
          </mc:Choice>
          <mc:Fallback>
            <p:pic>
              <p:nvPicPr>
                <p:cNvPr id="30" name="Ink 29">
                  <a:extLst>
                    <a:ext uri="{FF2B5EF4-FFF2-40B4-BE49-F238E27FC236}">
                      <a16:creationId xmlns:a16="http://schemas.microsoft.com/office/drawing/2014/main" id="{34D30714-B56E-4938-A3B6-D55D91E7EFD4}"/>
                    </a:ext>
                  </a:extLst>
                </p:cNvPr>
                <p:cNvPicPr/>
                <p:nvPr/>
              </p:nvPicPr>
              <p:blipFill>
                <a:blip r:embed="rId50"/>
                <a:stretch>
                  <a:fillRect/>
                </a:stretch>
              </p:blipFill>
              <p:spPr>
                <a:xfrm>
                  <a:off x="5547836" y="3029425"/>
                  <a:ext cx="1976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Ink 31">
                  <a:extLst>
                    <a:ext uri="{FF2B5EF4-FFF2-40B4-BE49-F238E27FC236}">
                      <a16:creationId xmlns:a16="http://schemas.microsoft.com/office/drawing/2014/main" id="{9CC88FCB-987F-4DCA-8E9C-10928E53AC66}"/>
                    </a:ext>
                  </a:extLst>
                </p14:cNvPr>
                <p14:cNvContentPartPr/>
                <p14:nvPr/>
              </p14:nvContentPartPr>
              <p14:xfrm>
                <a:off x="5751596" y="2813425"/>
                <a:ext cx="103680" cy="537120"/>
              </p14:xfrm>
            </p:contentPart>
          </mc:Choice>
          <mc:Fallback>
            <p:pic>
              <p:nvPicPr>
                <p:cNvPr id="32" name="Ink 31">
                  <a:extLst>
                    <a:ext uri="{FF2B5EF4-FFF2-40B4-BE49-F238E27FC236}">
                      <a16:creationId xmlns:a16="http://schemas.microsoft.com/office/drawing/2014/main" id="{9CC88FCB-987F-4DCA-8E9C-10928E53AC66}"/>
                    </a:ext>
                  </a:extLst>
                </p:cNvPr>
                <p:cNvPicPr/>
                <p:nvPr/>
              </p:nvPicPr>
              <p:blipFill>
                <a:blip r:embed="rId52"/>
                <a:stretch>
                  <a:fillRect/>
                </a:stretch>
              </p:blipFill>
              <p:spPr>
                <a:xfrm>
                  <a:off x="5733956" y="2795425"/>
                  <a:ext cx="139320" cy="57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Ink 33">
                  <a:extLst>
                    <a:ext uri="{FF2B5EF4-FFF2-40B4-BE49-F238E27FC236}">
                      <a16:creationId xmlns:a16="http://schemas.microsoft.com/office/drawing/2014/main" id="{32E15CF0-FA62-496E-90E8-BECA7D419C41}"/>
                    </a:ext>
                  </a:extLst>
                </p14:cNvPr>
                <p14:cNvContentPartPr/>
                <p14:nvPr/>
              </p14:nvContentPartPr>
              <p14:xfrm>
                <a:off x="5962916" y="3053905"/>
                <a:ext cx="177840" cy="9360"/>
              </p14:xfrm>
            </p:contentPart>
          </mc:Choice>
          <mc:Fallback>
            <p:pic>
              <p:nvPicPr>
                <p:cNvPr id="34" name="Ink 33">
                  <a:extLst>
                    <a:ext uri="{FF2B5EF4-FFF2-40B4-BE49-F238E27FC236}">
                      <a16:creationId xmlns:a16="http://schemas.microsoft.com/office/drawing/2014/main" id="{32E15CF0-FA62-496E-90E8-BECA7D419C41}"/>
                    </a:ext>
                  </a:extLst>
                </p:cNvPr>
                <p:cNvPicPr/>
                <p:nvPr/>
              </p:nvPicPr>
              <p:blipFill>
                <a:blip r:embed="rId54"/>
                <a:stretch>
                  <a:fillRect/>
                </a:stretch>
              </p:blipFill>
              <p:spPr>
                <a:xfrm>
                  <a:off x="5945276" y="3036265"/>
                  <a:ext cx="2134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Ink 34">
                  <a:extLst>
                    <a:ext uri="{FF2B5EF4-FFF2-40B4-BE49-F238E27FC236}">
                      <a16:creationId xmlns:a16="http://schemas.microsoft.com/office/drawing/2014/main" id="{29FC538A-2DF3-411F-8C15-0C1B25304C79}"/>
                    </a:ext>
                  </a:extLst>
                </p14:cNvPr>
                <p14:cNvContentPartPr/>
                <p14:nvPr/>
              </p14:nvContentPartPr>
              <p14:xfrm>
                <a:off x="6237956" y="2869945"/>
                <a:ext cx="264960" cy="304920"/>
              </p14:xfrm>
            </p:contentPart>
          </mc:Choice>
          <mc:Fallback>
            <p:pic>
              <p:nvPicPr>
                <p:cNvPr id="35" name="Ink 34">
                  <a:extLst>
                    <a:ext uri="{FF2B5EF4-FFF2-40B4-BE49-F238E27FC236}">
                      <a16:creationId xmlns:a16="http://schemas.microsoft.com/office/drawing/2014/main" id="{29FC538A-2DF3-411F-8C15-0C1B25304C79}"/>
                    </a:ext>
                  </a:extLst>
                </p:cNvPr>
                <p:cNvPicPr/>
                <p:nvPr/>
              </p:nvPicPr>
              <p:blipFill>
                <a:blip r:embed="rId56"/>
                <a:stretch>
                  <a:fillRect/>
                </a:stretch>
              </p:blipFill>
              <p:spPr>
                <a:xfrm>
                  <a:off x="6220316" y="2852305"/>
                  <a:ext cx="300600" cy="340560"/>
                </a:xfrm>
                <a:prstGeom prst="rect">
                  <a:avLst/>
                </a:prstGeom>
              </p:spPr>
            </p:pic>
          </mc:Fallback>
        </mc:AlternateContent>
      </p:grpSp>
      <p:grpSp>
        <p:nvGrpSpPr>
          <p:cNvPr id="55" name="Group 54">
            <a:extLst>
              <a:ext uri="{FF2B5EF4-FFF2-40B4-BE49-F238E27FC236}">
                <a16:creationId xmlns:a16="http://schemas.microsoft.com/office/drawing/2014/main" id="{6256A04F-0890-4C91-8AB1-9696F9C282CD}"/>
              </a:ext>
            </a:extLst>
          </p:cNvPr>
          <p:cNvGrpSpPr/>
          <p:nvPr/>
        </p:nvGrpSpPr>
        <p:grpSpPr>
          <a:xfrm>
            <a:off x="6572756" y="2703625"/>
            <a:ext cx="2032920" cy="682200"/>
            <a:chOff x="6572756" y="2703625"/>
            <a:chExt cx="2032920" cy="682200"/>
          </a:xfrm>
        </p:grpSpPr>
        <mc:AlternateContent xmlns:mc="http://schemas.openxmlformats.org/markup-compatibility/2006">
          <mc:Choice xmlns:p14="http://schemas.microsoft.com/office/powerpoint/2010/main" Requires="p14">
            <p:contentPart p14:bwMode="auto" r:id="rId57">
              <p14:nvContentPartPr>
                <p14:cNvPr id="37" name="Ink 36">
                  <a:extLst>
                    <a:ext uri="{FF2B5EF4-FFF2-40B4-BE49-F238E27FC236}">
                      <a16:creationId xmlns:a16="http://schemas.microsoft.com/office/drawing/2014/main" id="{DBA8F02E-1332-4FC9-B00B-3E789AA61888}"/>
                    </a:ext>
                  </a:extLst>
                </p14:cNvPr>
                <p14:cNvContentPartPr/>
                <p14:nvPr/>
              </p14:nvContentPartPr>
              <p14:xfrm>
                <a:off x="6572756" y="2744665"/>
                <a:ext cx="170280" cy="641160"/>
              </p14:xfrm>
            </p:contentPart>
          </mc:Choice>
          <mc:Fallback>
            <p:pic>
              <p:nvPicPr>
                <p:cNvPr id="37" name="Ink 36">
                  <a:extLst>
                    <a:ext uri="{FF2B5EF4-FFF2-40B4-BE49-F238E27FC236}">
                      <a16:creationId xmlns:a16="http://schemas.microsoft.com/office/drawing/2014/main" id="{DBA8F02E-1332-4FC9-B00B-3E789AA61888}"/>
                    </a:ext>
                  </a:extLst>
                </p:cNvPr>
                <p:cNvPicPr/>
                <p:nvPr/>
              </p:nvPicPr>
              <p:blipFill>
                <a:blip r:embed="rId58"/>
                <a:stretch>
                  <a:fillRect/>
                </a:stretch>
              </p:blipFill>
              <p:spPr>
                <a:xfrm>
                  <a:off x="6554756" y="2727025"/>
                  <a:ext cx="20592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Ink 37">
                  <a:extLst>
                    <a:ext uri="{FF2B5EF4-FFF2-40B4-BE49-F238E27FC236}">
                      <a16:creationId xmlns:a16="http://schemas.microsoft.com/office/drawing/2014/main" id="{4BC26CC3-52F5-4ED6-B222-6BF9A5CE0D43}"/>
                    </a:ext>
                  </a:extLst>
                </p14:cNvPr>
                <p14:cNvContentPartPr/>
                <p14:nvPr/>
              </p14:nvContentPartPr>
              <p14:xfrm>
                <a:off x="6731876" y="3068305"/>
                <a:ext cx="211680" cy="150120"/>
              </p14:xfrm>
            </p:contentPart>
          </mc:Choice>
          <mc:Fallback>
            <p:pic>
              <p:nvPicPr>
                <p:cNvPr id="38" name="Ink 37">
                  <a:extLst>
                    <a:ext uri="{FF2B5EF4-FFF2-40B4-BE49-F238E27FC236}">
                      <a16:creationId xmlns:a16="http://schemas.microsoft.com/office/drawing/2014/main" id="{4BC26CC3-52F5-4ED6-B222-6BF9A5CE0D43}"/>
                    </a:ext>
                  </a:extLst>
                </p:cNvPr>
                <p:cNvPicPr/>
                <p:nvPr/>
              </p:nvPicPr>
              <p:blipFill>
                <a:blip r:embed="rId60"/>
                <a:stretch>
                  <a:fillRect/>
                </a:stretch>
              </p:blipFill>
              <p:spPr>
                <a:xfrm>
                  <a:off x="6713876" y="3050305"/>
                  <a:ext cx="247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Ink 38">
                  <a:extLst>
                    <a:ext uri="{FF2B5EF4-FFF2-40B4-BE49-F238E27FC236}">
                      <a16:creationId xmlns:a16="http://schemas.microsoft.com/office/drawing/2014/main" id="{1094BA2B-D1F1-4237-986E-A40D02822253}"/>
                    </a:ext>
                  </a:extLst>
                </p14:cNvPr>
                <p14:cNvContentPartPr/>
                <p14:nvPr/>
              </p14:nvContentPartPr>
              <p14:xfrm>
                <a:off x="7011956" y="2930425"/>
                <a:ext cx="196920" cy="275400"/>
              </p14:xfrm>
            </p:contentPart>
          </mc:Choice>
          <mc:Fallback>
            <p:pic>
              <p:nvPicPr>
                <p:cNvPr id="39" name="Ink 38">
                  <a:extLst>
                    <a:ext uri="{FF2B5EF4-FFF2-40B4-BE49-F238E27FC236}">
                      <a16:creationId xmlns:a16="http://schemas.microsoft.com/office/drawing/2014/main" id="{1094BA2B-D1F1-4237-986E-A40D02822253}"/>
                    </a:ext>
                  </a:extLst>
                </p:cNvPr>
                <p:cNvPicPr/>
                <p:nvPr/>
              </p:nvPicPr>
              <p:blipFill>
                <a:blip r:embed="rId62"/>
                <a:stretch>
                  <a:fillRect/>
                </a:stretch>
              </p:blipFill>
              <p:spPr>
                <a:xfrm>
                  <a:off x="6994316" y="2912785"/>
                  <a:ext cx="2325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Ink 39">
                  <a:extLst>
                    <a:ext uri="{FF2B5EF4-FFF2-40B4-BE49-F238E27FC236}">
                      <a16:creationId xmlns:a16="http://schemas.microsoft.com/office/drawing/2014/main" id="{9571DCBF-1D31-4476-8894-80F76A3A7A47}"/>
                    </a:ext>
                  </a:extLst>
                </p14:cNvPr>
                <p14:cNvContentPartPr/>
                <p14:nvPr/>
              </p14:nvContentPartPr>
              <p14:xfrm>
                <a:off x="7209956" y="2969305"/>
                <a:ext cx="43920" cy="222120"/>
              </p14:xfrm>
            </p:contentPart>
          </mc:Choice>
          <mc:Fallback>
            <p:pic>
              <p:nvPicPr>
                <p:cNvPr id="40" name="Ink 39">
                  <a:extLst>
                    <a:ext uri="{FF2B5EF4-FFF2-40B4-BE49-F238E27FC236}">
                      <a16:creationId xmlns:a16="http://schemas.microsoft.com/office/drawing/2014/main" id="{9571DCBF-1D31-4476-8894-80F76A3A7A47}"/>
                    </a:ext>
                  </a:extLst>
                </p:cNvPr>
                <p:cNvPicPr/>
                <p:nvPr/>
              </p:nvPicPr>
              <p:blipFill>
                <a:blip r:embed="rId64"/>
                <a:stretch>
                  <a:fillRect/>
                </a:stretch>
              </p:blipFill>
              <p:spPr>
                <a:xfrm>
                  <a:off x="7191956" y="2951305"/>
                  <a:ext cx="7956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Ink 40">
                  <a:extLst>
                    <a:ext uri="{FF2B5EF4-FFF2-40B4-BE49-F238E27FC236}">
                      <a16:creationId xmlns:a16="http://schemas.microsoft.com/office/drawing/2014/main" id="{65C146FF-2651-4B02-BD15-2041E0CAA095}"/>
                    </a:ext>
                  </a:extLst>
                </p14:cNvPr>
                <p14:cNvContentPartPr/>
                <p14:nvPr/>
              </p14:nvContentPartPr>
              <p14:xfrm>
                <a:off x="7327316" y="2887585"/>
                <a:ext cx="55800" cy="312120"/>
              </p14:xfrm>
            </p:contentPart>
          </mc:Choice>
          <mc:Fallback>
            <p:pic>
              <p:nvPicPr>
                <p:cNvPr id="41" name="Ink 40">
                  <a:extLst>
                    <a:ext uri="{FF2B5EF4-FFF2-40B4-BE49-F238E27FC236}">
                      <a16:creationId xmlns:a16="http://schemas.microsoft.com/office/drawing/2014/main" id="{65C146FF-2651-4B02-BD15-2041E0CAA095}"/>
                    </a:ext>
                  </a:extLst>
                </p:cNvPr>
                <p:cNvPicPr/>
                <p:nvPr/>
              </p:nvPicPr>
              <p:blipFill>
                <a:blip r:embed="rId66"/>
                <a:stretch>
                  <a:fillRect/>
                </a:stretch>
              </p:blipFill>
              <p:spPr>
                <a:xfrm>
                  <a:off x="7309316" y="2869945"/>
                  <a:ext cx="9144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Ink 41">
                  <a:extLst>
                    <a:ext uri="{FF2B5EF4-FFF2-40B4-BE49-F238E27FC236}">
                      <a16:creationId xmlns:a16="http://schemas.microsoft.com/office/drawing/2014/main" id="{D1C3A8B9-99CB-4C71-86A7-31343DFE3685}"/>
                    </a:ext>
                  </a:extLst>
                </p14:cNvPr>
                <p14:cNvContentPartPr/>
                <p14:nvPr/>
              </p14:nvContentPartPr>
              <p14:xfrm>
                <a:off x="7238396" y="3114745"/>
                <a:ext cx="119160" cy="5400"/>
              </p14:xfrm>
            </p:contentPart>
          </mc:Choice>
          <mc:Fallback>
            <p:pic>
              <p:nvPicPr>
                <p:cNvPr id="42" name="Ink 41">
                  <a:extLst>
                    <a:ext uri="{FF2B5EF4-FFF2-40B4-BE49-F238E27FC236}">
                      <a16:creationId xmlns:a16="http://schemas.microsoft.com/office/drawing/2014/main" id="{D1C3A8B9-99CB-4C71-86A7-31343DFE3685}"/>
                    </a:ext>
                  </a:extLst>
                </p:cNvPr>
                <p:cNvPicPr/>
                <p:nvPr/>
              </p:nvPicPr>
              <p:blipFill>
                <a:blip r:embed="rId68"/>
                <a:stretch>
                  <a:fillRect/>
                </a:stretch>
              </p:blipFill>
              <p:spPr>
                <a:xfrm>
                  <a:off x="7220756" y="3096745"/>
                  <a:ext cx="1548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Ink 42">
                  <a:extLst>
                    <a:ext uri="{FF2B5EF4-FFF2-40B4-BE49-F238E27FC236}">
                      <a16:creationId xmlns:a16="http://schemas.microsoft.com/office/drawing/2014/main" id="{579CBC4B-7F99-4B4B-978F-E16FC511E6A0}"/>
                    </a:ext>
                  </a:extLst>
                </p14:cNvPr>
                <p14:cNvContentPartPr/>
                <p14:nvPr/>
              </p14:nvContentPartPr>
              <p14:xfrm>
                <a:off x="7494356" y="3011065"/>
                <a:ext cx="59400" cy="101520"/>
              </p14:xfrm>
            </p:contentPart>
          </mc:Choice>
          <mc:Fallback>
            <p:pic>
              <p:nvPicPr>
                <p:cNvPr id="43" name="Ink 42">
                  <a:extLst>
                    <a:ext uri="{FF2B5EF4-FFF2-40B4-BE49-F238E27FC236}">
                      <a16:creationId xmlns:a16="http://schemas.microsoft.com/office/drawing/2014/main" id="{579CBC4B-7F99-4B4B-978F-E16FC511E6A0}"/>
                    </a:ext>
                  </a:extLst>
                </p:cNvPr>
                <p:cNvPicPr/>
                <p:nvPr/>
              </p:nvPicPr>
              <p:blipFill>
                <a:blip r:embed="rId70"/>
                <a:stretch>
                  <a:fillRect/>
                </a:stretch>
              </p:blipFill>
              <p:spPr>
                <a:xfrm>
                  <a:off x="7476716" y="2993065"/>
                  <a:ext cx="95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Ink 43">
                  <a:extLst>
                    <a:ext uri="{FF2B5EF4-FFF2-40B4-BE49-F238E27FC236}">
                      <a16:creationId xmlns:a16="http://schemas.microsoft.com/office/drawing/2014/main" id="{33E46F39-B9B7-4AD6-972D-6729A0994C60}"/>
                    </a:ext>
                  </a:extLst>
                </p14:cNvPr>
                <p14:cNvContentPartPr/>
                <p14:nvPr/>
              </p14:nvContentPartPr>
              <p14:xfrm>
                <a:off x="7470596" y="3036625"/>
                <a:ext cx="84240" cy="286560"/>
              </p14:xfrm>
            </p:contentPart>
          </mc:Choice>
          <mc:Fallback>
            <p:pic>
              <p:nvPicPr>
                <p:cNvPr id="44" name="Ink 43">
                  <a:extLst>
                    <a:ext uri="{FF2B5EF4-FFF2-40B4-BE49-F238E27FC236}">
                      <a16:creationId xmlns:a16="http://schemas.microsoft.com/office/drawing/2014/main" id="{33E46F39-B9B7-4AD6-972D-6729A0994C60}"/>
                    </a:ext>
                  </a:extLst>
                </p:cNvPr>
                <p:cNvPicPr/>
                <p:nvPr/>
              </p:nvPicPr>
              <p:blipFill>
                <a:blip r:embed="rId72"/>
                <a:stretch>
                  <a:fillRect/>
                </a:stretch>
              </p:blipFill>
              <p:spPr>
                <a:xfrm>
                  <a:off x="7452956" y="3018625"/>
                  <a:ext cx="1198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Ink 44">
                  <a:extLst>
                    <a:ext uri="{FF2B5EF4-FFF2-40B4-BE49-F238E27FC236}">
                      <a16:creationId xmlns:a16="http://schemas.microsoft.com/office/drawing/2014/main" id="{5B9DC667-28FB-4EC2-B300-424A8FBA28B8}"/>
                    </a:ext>
                  </a:extLst>
                </p14:cNvPr>
                <p14:cNvContentPartPr/>
                <p14:nvPr/>
              </p14:nvContentPartPr>
              <p14:xfrm>
                <a:off x="7428476" y="3142105"/>
                <a:ext cx="165240" cy="25200"/>
              </p14:xfrm>
            </p:contentPart>
          </mc:Choice>
          <mc:Fallback>
            <p:pic>
              <p:nvPicPr>
                <p:cNvPr id="45" name="Ink 44">
                  <a:extLst>
                    <a:ext uri="{FF2B5EF4-FFF2-40B4-BE49-F238E27FC236}">
                      <a16:creationId xmlns:a16="http://schemas.microsoft.com/office/drawing/2014/main" id="{5B9DC667-28FB-4EC2-B300-424A8FBA28B8}"/>
                    </a:ext>
                  </a:extLst>
                </p:cNvPr>
                <p:cNvPicPr/>
                <p:nvPr/>
              </p:nvPicPr>
              <p:blipFill>
                <a:blip r:embed="rId74"/>
                <a:stretch>
                  <a:fillRect/>
                </a:stretch>
              </p:blipFill>
              <p:spPr>
                <a:xfrm>
                  <a:off x="7410476" y="3124465"/>
                  <a:ext cx="200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Ink 45">
                  <a:extLst>
                    <a:ext uri="{FF2B5EF4-FFF2-40B4-BE49-F238E27FC236}">
                      <a16:creationId xmlns:a16="http://schemas.microsoft.com/office/drawing/2014/main" id="{2782E4DE-8EF3-4C05-BE4C-4B25B32E9836}"/>
                    </a:ext>
                  </a:extLst>
                </p14:cNvPr>
                <p14:cNvContentPartPr/>
                <p14:nvPr/>
              </p14:nvContentPartPr>
              <p14:xfrm>
                <a:off x="7565996" y="2864185"/>
                <a:ext cx="74520" cy="90720"/>
              </p14:xfrm>
            </p:contentPart>
          </mc:Choice>
          <mc:Fallback>
            <p:pic>
              <p:nvPicPr>
                <p:cNvPr id="46" name="Ink 45">
                  <a:extLst>
                    <a:ext uri="{FF2B5EF4-FFF2-40B4-BE49-F238E27FC236}">
                      <a16:creationId xmlns:a16="http://schemas.microsoft.com/office/drawing/2014/main" id="{2782E4DE-8EF3-4C05-BE4C-4B25B32E9836}"/>
                    </a:ext>
                  </a:extLst>
                </p:cNvPr>
                <p:cNvPicPr/>
                <p:nvPr/>
              </p:nvPicPr>
              <p:blipFill>
                <a:blip r:embed="rId76"/>
                <a:stretch>
                  <a:fillRect/>
                </a:stretch>
              </p:blipFill>
              <p:spPr>
                <a:xfrm>
                  <a:off x="7548356" y="2846545"/>
                  <a:ext cx="1101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Ink 47">
                  <a:extLst>
                    <a:ext uri="{FF2B5EF4-FFF2-40B4-BE49-F238E27FC236}">
                      <a16:creationId xmlns:a16="http://schemas.microsoft.com/office/drawing/2014/main" id="{A4A49ED8-C1D5-4D90-BBA7-F3E59F4DAC52}"/>
                    </a:ext>
                  </a:extLst>
                </p14:cNvPr>
                <p14:cNvContentPartPr/>
                <p14:nvPr/>
              </p14:nvContentPartPr>
              <p14:xfrm>
                <a:off x="7745276" y="3048865"/>
                <a:ext cx="130320" cy="132480"/>
              </p14:xfrm>
            </p:contentPart>
          </mc:Choice>
          <mc:Fallback>
            <p:pic>
              <p:nvPicPr>
                <p:cNvPr id="48" name="Ink 47">
                  <a:extLst>
                    <a:ext uri="{FF2B5EF4-FFF2-40B4-BE49-F238E27FC236}">
                      <a16:creationId xmlns:a16="http://schemas.microsoft.com/office/drawing/2014/main" id="{A4A49ED8-C1D5-4D90-BBA7-F3E59F4DAC52}"/>
                    </a:ext>
                  </a:extLst>
                </p:cNvPr>
                <p:cNvPicPr/>
                <p:nvPr/>
              </p:nvPicPr>
              <p:blipFill>
                <a:blip r:embed="rId78"/>
                <a:stretch>
                  <a:fillRect/>
                </a:stretch>
              </p:blipFill>
              <p:spPr>
                <a:xfrm>
                  <a:off x="7727636" y="3030865"/>
                  <a:ext cx="165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Ink 48">
                  <a:extLst>
                    <a:ext uri="{FF2B5EF4-FFF2-40B4-BE49-F238E27FC236}">
                      <a16:creationId xmlns:a16="http://schemas.microsoft.com/office/drawing/2014/main" id="{D06579B8-230C-4A7F-B8A7-EA9725E82184}"/>
                    </a:ext>
                  </a:extLst>
                </p14:cNvPr>
                <p14:cNvContentPartPr/>
                <p14:nvPr/>
              </p14:nvContentPartPr>
              <p14:xfrm>
                <a:off x="7907276" y="3046345"/>
                <a:ext cx="173160" cy="92880"/>
              </p14:xfrm>
            </p:contentPart>
          </mc:Choice>
          <mc:Fallback>
            <p:pic>
              <p:nvPicPr>
                <p:cNvPr id="49" name="Ink 48">
                  <a:extLst>
                    <a:ext uri="{FF2B5EF4-FFF2-40B4-BE49-F238E27FC236}">
                      <a16:creationId xmlns:a16="http://schemas.microsoft.com/office/drawing/2014/main" id="{D06579B8-230C-4A7F-B8A7-EA9725E82184}"/>
                    </a:ext>
                  </a:extLst>
                </p:cNvPr>
                <p:cNvPicPr/>
                <p:nvPr/>
              </p:nvPicPr>
              <p:blipFill>
                <a:blip r:embed="rId80"/>
                <a:stretch>
                  <a:fillRect/>
                </a:stretch>
              </p:blipFill>
              <p:spPr>
                <a:xfrm>
                  <a:off x="7889276" y="3028345"/>
                  <a:ext cx="208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Ink 49">
                  <a:extLst>
                    <a:ext uri="{FF2B5EF4-FFF2-40B4-BE49-F238E27FC236}">
                      <a16:creationId xmlns:a16="http://schemas.microsoft.com/office/drawing/2014/main" id="{9D92206E-CA01-49A2-A164-FE01C10A7DB7}"/>
                    </a:ext>
                  </a:extLst>
                </p14:cNvPr>
                <p14:cNvContentPartPr/>
                <p14:nvPr/>
              </p14:nvContentPartPr>
              <p14:xfrm>
                <a:off x="7912316" y="2917825"/>
                <a:ext cx="311040" cy="240480"/>
              </p14:xfrm>
            </p:contentPart>
          </mc:Choice>
          <mc:Fallback>
            <p:pic>
              <p:nvPicPr>
                <p:cNvPr id="50" name="Ink 49">
                  <a:extLst>
                    <a:ext uri="{FF2B5EF4-FFF2-40B4-BE49-F238E27FC236}">
                      <a16:creationId xmlns:a16="http://schemas.microsoft.com/office/drawing/2014/main" id="{9D92206E-CA01-49A2-A164-FE01C10A7DB7}"/>
                    </a:ext>
                  </a:extLst>
                </p:cNvPr>
                <p:cNvPicPr/>
                <p:nvPr/>
              </p:nvPicPr>
              <p:blipFill>
                <a:blip r:embed="rId82"/>
                <a:stretch>
                  <a:fillRect/>
                </a:stretch>
              </p:blipFill>
              <p:spPr>
                <a:xfrm>
                  <a:off x="7894676" y="2899825"/>
                  <a:ext cx="3466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Ink 50">
                  <a:extLst>
                    <a:ext uri="{FF2B5EF4-FFF2-40B4-BE49-F238E27FC236}">
                      <a16:creationId xmlns:a16="http://schemas.microsoft.com/office/drawing/2014/main" id="{5D30A09C-47AF-41F6-AA12-71FD0CAE5045}"/>
                    </a:ext>
                  </a:extLst>
                </p14:cNvPr>
                <p14:cNvContentPartPr/>
                <p14:nvPr/>
              </p14:nvContentPartPr>
              <p14:xfrm>
                <a:off x="8105636" y="3060745"/>
                <a:ext cx="184320" cy="35640"/>
              </p14:xfrm>
            </p:contentPart>
          </mc:Choice>
          <mc:Fallback>
            <p:pic>
              <p:nvPicPr>
                <p:cNvPr id="51" name="Ink 50">
                  <a:extLst>
                    <a:ext uri="{FF2B5EF4-FFF2-40B4-BE49-F238E27FC236}">
                      <a16:creationId xmlns:a16="http://schemas.microsoft.com/office/drawing/2014/main" id="{5D30A09C-47AF-41F6-AA12-71FD0CAE5045}"/>
                    </a:ext>
                  </a:extLst>
                </p:cNvPr>
                <p:cNvPicPr/>
                <p:nvPr/>
              </p:nvPicPr>
              <p:blipFill>
                <a:blip r:embed="rId84"/>
                <a:stretch>
                  <a:fillRect/>
                </a:stretch>
              </p:blipFill>
              <p:spPr>
                <a:xfrm>
                  <a:off x="8087636" y="3042745"/>
                  <a:ext cx="219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Ink 51">
                  <a:extLst>
                    <a:ext uri="{FF2B5EF4-FFF2-40B4-BE49-F238E27FC236}">
                      <a16:creationId xmlns:a16="http://schemas.microsoft.com/office/drawing/2014/main" id="{F55F5BA5-CFFF-4575-ABA5-703B3AFD77B6}"/>
                    </a:ext>
                  </a:extLst>
                </p14:cNvPr>
                <p14:cNvContentPartPr/>
                <p14:nvPr/>
              </p14:nvContentPartPr>
              <p14:xfrm>
                <a:off x="8259356" y="2813785"/>
                <a:ext cx="141840" cy="514440"/>
              </p14:xfrm>
            </p:contentPart>
          </mc:Choice>
          <mc:Fallback>
            <p:pic>
              <p:nvPicPr>
                <p:cNvPr id="52" name="Ink 51">
                  <a:extLst>
                    <a:ext uri="{FF2B5EF4-FFF2-40B4-BE49-F238E27FC236}">
                      <a16:creationId xmlns:a16="http://schemas.microsoft.com/office/drawing/2014/main" id="{F55F5BA5-CFFF-4575-ABA5-703B3AFD77B6}"/>
                    </a:ext>
                  </a:extLst>
                </p:cNvPr>
                <p:cNvPicPr/>
                <p:nvPr/>
              </p:nvPicPr>
              <p:blipFill>
                <a:blip r:embed="rId86"/>
                <a:stretch>
                  <a:fillRect/>
                </a:stretch>
              </p:blipFill>
              <p:spPr>
                <a:xfrm>
                  <a:off x="8241716" y="2796145"/>
                  <a:ext cx="17748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Ink 53">
                  <a:extLst>
                    <a:ext uri="{FF2B5EF4-FFF2-40B4-BE49-F238E27FC236}">
                      <a16:creationId xmlns:a16="http://schemas.microsoft.com/office/drawing/2014/main" id="{9EBBF72A-31C7-478F-8469-61049DDDE925}"/>
                    </a:ext>
                  </a:extLst>
                </p14:cNvPr>
                <p14:cNvContentPartPr/>
                <p14:nvPr/>
              </p14:nvContentPartPr>
              <p14:xfrm>
                <a:off x="8474636" y="2703625"/>
                <a:ext cx="131040" cy="656280"/>
              </p14:xfrm>
            </p:contentPart>
          </mc:Choice>
          <mc:Fallback>
            <p:pic>
              <p:nvPicPr>
                <p:cNvPr id="54" name="Ink 53">
                  <a:extLst>
                    <a:ext uri="{FF2B5EF4-FFF2-40B4-BE49-F238E27FC236}">
                      <a16:creationId xmlns:a16="http://schemas.microsoft.com/office/drawing/2014/main" id="{9EBBF72A-31C7-478F-8469-61049DDDE925}"/>
                    </a:ext>
                  </a:extLst>
                </p:cNvPr>
                <p:cNvPicPr/>
                <p:nvPr/>
              </p:nvPicPr>
              <p:blipFill>
                <a:blip r:embed="rId88"/>
                <a:stretch>
                  <a:fillRect/>
                </a:stretch>
              </p:blipFill>
              <p:spPr>
                <a:xfrm>
                  <a:off x="8456996" y="2685625"/>
                  <a:ext cx="166680" cy="691920"/>
                </a:xfrm>
                <a:prstGeom prst="rect">
                  <a:avLst/>
                </a:prstGeom>
              </p:spPr>
            </p:pic>
          </mc:Fallback>
        </mc:AlternateContent>
      </p:grpSp>
      <p:grpSp>
        <p:nvGrpSpPr>
          <p:cNvPr id="59" name="Group 58">
            <a:extLst>
              <a:ext uri="{FF2B5EF4-FFF2-40B4-BE49-F238E27FC236}">
                <a16:creationId xmlns:a16="http://schemas.microsoft.com/office/drawing/2014/main" id="{2C8D4F50-A964-4EBE-B88F-A0F677A3A000}"/>
              </a:ext>
            </a:extLst>
          </p:cNvPr>
          <p:cNvGrpSpPr/>
          <p:nvPr/>
        </p:nvGrpSpPr>
        <p:grpSpPr>
          <a:xfrm>
            <a:off x="6149756" y="1078585"/>
            <a:ext cx="189720" cy="378720"/>
            <a:chOff x="6149756" y="1078585"/>
            <a:chExt cx="189720" cy="378720"/>
          </a:xfrm>
        </p:grpSpPr>
        <mc:AlternateContent xmlns:mc="http://schemas.openxmlformats.org/markup-compatibility/2006">
          <mc:Choice xmlns:p14="http://schemas.microsoft.com/office/powerpoint/2010/main" Requires="p14">
            <p:contentPart p14:bwMode="auto" r:id="rId89">
              <p14:nvContentPartPr>
                <p14:cNvPr id="56" name="Ink 55">
                  <a:extLst>
                    <a:ext uri="{FF2B5EF4-FFF2-40B4-BE49-F238E27FC236}">
                      <a16:creationId xmlns:a16="http://schemas.microsoft.com/office/drawing/2014/main" id="{D4841B17-DDB3-4867-9416-4253AC25CA39}"/>
                    </a:ext>
                  </a:extLst>
                </p14:cNvPr>
                <p14:cNvContentPartPr/>
                <p14:nvPr/>
              </p14:nvContentPartPr>
              <p14:xfrm>
                <a:off x="6150836" y="1198105"/>
                <a:ext cx="188640" cy="137880"/>
              </p14:xfrm>
            </p:contentPart>
          </mc:Choice>
          <mc:Fallback>
            <p:pic>
              <p:nvPicPr>
                <p:cNvPr id="56" name="Ink 55">
                  <a:extLst>
                    <a:ext uri="{FF2B5EF4-FFF2-40B4-BE49-F238E27FC236}">
                      <a16:creationId xmlns:a16="http://schemas.microsoft.com/office/drawing/2014/main" id="{D4841B17-DDB3-4867-9416-4253AC25CA39}"/>
                    </a:ext>
                  </a:extLst>
                </p:cNvPr>
                <p:cNvPicPr/>
                <p:nvPr/>
              </p:nvPicPr>
              <p:blipFill>
                <a:blip r:embed="rId90"/>
                <a:stretch>
                  <a:fillRect/>
                </a:stretch>
              </p:blipFill>
              <p:spPr>
                <a:xfrm>
                  <a:off x="6133196" y="1180105"/>
                  <a:ext cx="2242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Ink 56">
                  <a:extLst>
                    <a:ext uri="{FF2B5EF4-FFF2-40B4-BE49-F238E27FC236}">
                      <a16:creationId xmlns:a16="http://schemas.microsoft.com/office/drawing/2014/main" id="{63A3ED6F-F1EE-47AA-B2AA-B96594F38066}"/>
                    </a:ext>
                  </a:extLst>
                </p14:cNvPr>
                <p14:cNvContentPartPr/>
                <p14:nvPr/>
              </p14:nvContentPartPr>
              <p14:xfrm>
                <a:off x="6183596" y="1126825"/>
                <a:ext cx="87840" cy="330480"/>
              </p14:xfrm>
            </p:contentPart>
          </mc:Choice>
          <mc:Fallback>
            <p:pic>
              <p:nvPicPr>
                <p:cNvPr id="57" name="Ink 56">
                  <a:extLst>
                    <a:ext uri="{FF2B5EF4-FFF2-40B4-BE49-F238E27FC236}">
                      <a16:creationId xmlns:a16="http://schemas.microsoft.com/office/drawing/2014/main" id="{63A3ED6F-F1EE-47AA-B2AA-B96594F38066}"/>
                    </a:ext>
                  </a:extLst>
                </p:cNvPr>
                <p:cNvPicPr/>
                <p:nvPr/>
              </p:nvPicPr>
              <p:blipFill>
                <a:blip r:embed="rId92"/>
                <a:stretch>
                  <a:fillRect/>
                </a:stretch>
              </p:blipFill>
              <p:spPr>
                <a:xfrm>
                  <a:off x="6165596" y="1109185"/>
                  <a:ext cx="12348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Ink 57">
                  <a:extLst>
                    <a:ext uri="{FF2B5EF4-FFF2-40B4-BE49-F238E27FC236}">
                      <a16:creationId xmlns:a16="http://schemas.microsoft.com/office/drawing/2014/main" id="{293923B7-01A4-4F30-8039-EE0C4109E3D1}"/>
                    </a:ext>
                  </a:extLst>
                </p14:cNvPr>
                <p14:cNvContentPartPr/>
                <p14:nvPr/>
              </p14:nvContentPartPr>
              <p14:xfrm>
                <a:off x="6149756" y="1078585"/>
                <a:ext cx="144000" cy="335160"/>
              </p14:xfrm>
            </p:contentPart>
          </mc:Choice>
          <mc:Fallback>
            <p:pic>
              <p:nvPicPr>
                <p:cNvPr id="58" name="Ink 57">
                  <a:extLst>
                    <a:ext uri="{FF2B5EF4-FFF2-40B4-BE49-F238E27FC236}">
                      <a16:creationId xmlns:a16="http://schemas.microsoft.com/office/drawing/2014/main" id="{293923B7-01A4-4F30-8039-EE0C4109E3D1}"/>
                    </a:ext>
                  </a:extLst>
                </p:cNvPr>
                <p:cNvPicPr/>
                <p:nvPr/>
              </p:nvPicPr>
              <p:blipFill>
                <a:blip r:embed="rId94"/>
                <a:stretch>
                  <a:fillRect/>
                </a:stretch>
              </p:blipFill>
              <p:spPr>
                <a:xfrm>
                  <a:off x="6131756" y="1060945"/>
                  <a:ext cx="179640" cy="370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60" name="Ink 59">
                <a:extLst>
                  <a:ext uri="{FF2B5EF4-FFF2-40B4-BE49-F238E27FC236}">
                    <a16:creationId xmlns:a16="http://schemas.microsoft.com/office/drawing/2014/main" id="{6BEC035A-8E60-42B9-BD93-B40B171A71D0}"/>
                  </a:ext>
                </a:extLst>
              </p14:cNvPr>
              <p14:cNvContentPartPr/>
              <p14:nvPr/>
            </p14:nvContentPartPr>
            <p14:xfrm>
              <a:off x="6573116" y="1087945"/>
              <a:ext cx="216720" cy="357840"/>
            </p14:xfrm>
          </p:contentPart>
        </mc:Choice>
        <mc:Fallback>
          <p:pic>
            <p:nvPicPr>
              <p:cNvPr id="60" name="Ink 59">
                <a:extLst>
                  <a:ext uri="{FF2B5EF4-FFF2-40B4-BE49-F238E27FC236}">
                    <a16:creationId xmlns:a16="http://schemas.microsoft.com/office/drawing/2014/main" id="{6BEC035A-8E60-42B9-BD93-B40B171A71D0}"/>
                  </a:ext>
                </a:extLst>
              </p:cNvPr>
              <p:cNvPicPr/>
              <p:nvPr/>
            </p:nvPicPr>
            <p:blipFill>
              <a:blip r:embed="rId96"/>
              <a:stretch>
                <a:fillRect/>
              </a:stretch>
            </p:blipFill>
            <p:spPr>
              <a:xfrm>
                <a:off x="6555476" y="1070305"/>
                <a:ext cx="252360" cy="393480"/>
              </a:xfrm>
              <a:prstGeom prst="rect">
                <a:avLst/>
              </a:prstGeom>
            </p:spPr>
          </p:pic>
        </mc:Fallback>
      </mc:AlternateContent>
      <p:grpSp>
        <p:nvGrpSpPr>
          <p:cNvPr id="599" name="Group 598">
            <a:extLst>
              <a:ext uri="{FF2B5EF4-FFF2-40B4-BE49-F238E27FC236}">
                <a16:creationId xmlns:a16="http://schemas.microsoft.com/office/drawing/2014/main" id="{F64B1CB5-ACA5-41DD-9498-427E1DE155D7}"/>
              </a:ext>
            </a:extLst>
          </p:cNvPr>
          <p:cNvGrpSpPr/>
          <p:nvPr/>
        </p:nvGrpSpPr>
        <p:grpSpPr>
          <a:xfrm>
            <a:off x="6963356" y="995065"/>
            <a:ext cx="1931400" cy="988200"/>
            <a:chOff x="6963356" y="995065"/>
            <a:chExt cx="1931400" cy="988200"/>
          </a:xfrm>
        </p:grpSpPr>
        <mc:AlternateContent xmlns:mc="http://schemas.openxmlformats.org/markup-compatibility/2006">
          <mc:Choice xmlns:p14="http://schemas.microsoft.com/office/powerpoint/2010/main" Requires="p14">
            <p:contentPart p14:bwMode="auto" r:id="rId97">
              <p14:nvContentPartPr>
                <p14:cNvPr id="61" name="Ink 60">
                  <a:extLst>
                    <a:ext uri="{FF2B5EF4-FFF2-40B4-BE49-F238E27FC236}">
                      <a16:creationId xmlns:a16="http://schemas.microsoft.com/office/drawing/2014/main" id="{497BBE6A-5C47-4B8D-AB02-FB6EDD16DDDE}"/>
                    </a:ext>
                  </a:extLst>
                </p14:cNvPr>
                <p14:cNvContentPartPr/>
                <p14:nvPr/>
              </p14:nvContentPartPr>
              <p14:xfrm>
                <a:off x="6963356" y="1194865"/>
                <a:ext cx="79200" cy="9360"/>
              </p14:xfrm>
            </p:contentPart>
          </mc:Choice>
          <mc:Fallback>
            <p:pic>
              <p:nvPicPr>
                <p:cNvPr id="61" name="Ink 60">
                  <a:extLst>
                    <a:ext uri="{FF2B5EF4-FFF2-40B4-BE49-F238E27FC236}">
                      <a16:creationId xmlns:a16="http://schemas.microsoft.com/office/drawing/2014/main" id="{497BBE6A-5C47-4B8D-AB02-FB6EDD16DDDE}"/>
                    </a:ext>
                  </a:extLst>
                </p:cNvPr>
                <p:cNvPicPr/>
                <p:nvPr/>
              </p:nvPicPr>
              <p:blipFill>
                <a:blip r:embed="rId98"/>
                <a:stretch>
                  <a:fillRect/>
                </a:stretch>
              </p:blipFill>
              <p:spPr>
                <a:xfrm>
                  <a:off x="6945356" y="1176865"/>
                  <a:ext cx="114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Ink 61">
                  <a:extLst>
                    <a:ext uri="{FF2B5EF4-FFF2-40B4-BE49-F238E27FC236}">
                      <a16:creationId xmlns:a16="http://schemas.microsoft.com/office/drawing/2014/main" id="{86C130C6-5B81-4819-82D4-428565E92D64}"/>
                    </a:ext>
                  </a:extLst>
                </p14:cNvPr>
                <p14:cNvContentPartPr/>
                <p14:nvPr/>
              </p14:nvContentPartPr>
              <p14:xfrm>
                <a:off x="6981356" y="1269745"/>
                <a:ext cx="71640" cy="32400"/>
              </p14:xfrm>
            </p:contentPart>
          </mc:Choice>
          <mc:Fallback>
            <p:pic>
              <p:nvPicPr>
                <p:cNvPr id="62" name="Ink 61">
                  <a:extLst>
                    <a:ext uri="{FF2B5EF4-FFF2-40B4-BE49-F238E27FC236}">
                      <a16:creationId xmlns:a16="http://schemas.microsoft.com/office/drawing/2014/main" id="{86C130C6-5B81-4819-82D4-428565E92D64}"/>
                    </a:ext>
                  </a:extLst>
                </p:cNvPr>
                <p:cNvPicPr/>
                <p:nvPr/>
              </p:nvPicPr>
              <p:blipFill>
                <a:blip r:embed="rId100"/>
                <a:stretch>
                  <a:fillRect/>
                </a:stretch>
              </p:blipFill>
              <p:spPr>
                <a:xfrm>
                  <a:off x="6963716" y="1252105"/>
                  <a:ext cx="1072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Ink 62">
                  <a:extLst>
                    <a:ext uri="{FF2B5EF4-FFF2-40B4-BE49-F238E27FC236}">
                      <a16:creationId xmlns:a16="http://schemas.microsoft.com/office/drawing/2014/main" id="{6C00F834-1B17-4988-B118-F67E93B8AC96}"/>
                    </a:ext>
                  </a:extLst>
                </p14:cNvPr>
                <p14:cNvContentPartPr/>
                <p14:nvPr/>
              </p14:nvContentPartPr>
              <p14:xfrm>
                <a:off x="7241996" y="1013785"/>
                <a:ext cx="79920" cy="358200"/>
              </p14:xfrm>
            </p:contentPart>
          </mc:Choice>
          <mc:Fallback>
            <p:pic>
              <p:nvPicPr>
                <p:cNvPr id="63" name="Ink 62">
                  <a:extLst>
                    <a:ext uri="{FF2B5EF4-FFF2-40B4-BE49-F238E27FC236}">
                      <a16:creationId xmlns:a16="http://schemas.microsoft.com/office/drawing/2014/main" id="{6C00F834-1B17-4988-B118-F67E93B8AC96}"/>
                    </a:ext>
                  </a:extLst>
                </p:cNvPr>
                <p:cNvPicPr/>
                <p:nvPr/>
              </p:nvPicPr>
              <p:blipFill>
                <a:blip r:embed="rId102"/>
                <a:stretch>
                  <a:fillRect/>
                </a:stretch>
              </p:blipFill>
              <p:spPr>
                <a:xfrm>
                  <a:off x="7224356" y="996145"/>
                  <a:ext cx="115560" cy="393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76" name="Ink 575">
                  <a:extLst>
                    <a:ext uri="{FF2B5EF4-FFF2-40B4-BE49-F238E27FC236}">
                      <a16:creationId xmlns:a16="http://schemas.microsoft.com/office/drawing/2014/main" id="{EA570864-F80C-4149-8AE1-6A26BFE0F822}"/>
                    </a:ext>
                  </a:extLst>
                </p14:cNvPr>
                <p14:cNvContentPartPr/>
                <p14:nvPr/>
              </p14:nvContentPartPr>
              <p14:xfrm>
                <a:off x="7202756" y="1184425"/>
                <a:ext cx="181080" cy="189720"/>
              </p14:xfrm>
            </p:contentPart>
          </mc:Choice>
          <mc:Fallback>
            <p:pic>
              <p:nvPicPr>
                <p:cNvPr id="576" name="Ink 575">
                  <a:extLst>
                    <a:ext uri="{FF2B5EF4-FFF2-40B4-BE49-F238E27FC236}">
                      <a16:creationId xmlns:a16="http://schemas.microsoft.com/office/drawing/2014/main" id="{EA570864-F80C-4149-8AE1-6A26BFE0F822}"/>
                    </a:ext>
                  </a:extLst>
                </p:cNvPr>
                <p:cNvPicPr/>
                <p:nvPr/>
              </p:nvPicPr>
              <p:blipFill>
                <a:blip r:embed="rId104"/>
                <a:stretch>
                  <a:fillRect/>
                </a:stretch>
              </p:blipFill>
              <p:spPr>
                <a:xfrm>
                  <a:off x="7184756" y="1166425"/>
                  <a:ext cx="2167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77" name="Ink 576">
                  <a:extLst>
                    <a:ext uri="{FF2B5EF4-FFF2-40B4-BE49-F238E27FC236}">
                      <a16:creationId xmlns:a16="http://schemas.microsoft.com/office/drawing/2014/main" id="{281DA4D5-5EC5-409C-B624-AC40F4C95A86}"/>
                    </a:ext>
                  </a:extLst>
                </p14:cNvPr>
                <p14:cNvContentPartPr/>
                <p14:nvPr/>
              </p14:nvContentPartPr>
              <p14:xfrm>
                <a:off x="7464116" y="1186945"/>
                <a:ext cx="115200" cy="137520"/>
              </p14:xfrm>
            </p:contentPart>
          </mc:Choice>
          <mc:Fallback>
            <p:pic>
              <p:nvPicPr>
                <p:cNvPr id="577" name="Ink 576">
                  <a:extLst>
                    <a:ext uri="{FF2B5EF4-FFF2-40B4-BE49-F238E27FC236}">
                      <a16:creationId xmlns:a16="http://schemas.microsoft.com/office/drawing/2014/main" id="{281DA4D5-5EC5-409C-B624-AC40F4C95A86}"/>
                    </a:ext>
                  </a:extLst>
                </p:cNvPr>
                <p:cNvPicPr/>
                <p:nvPr/>
              </p:nvPicPr>
              <p:blipFill>
                <a:blip r:embed="rId106"/>
                <a:stretch>
                  <a:fillRect/>
                </a:stretch>
              </p:blipFill>
              <p:spPr>
                <a:xfrm>
                  <a:off x="7446476" y="1169305"/>
                  <a:ext cx="150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78" name="Ink 577">
                  <a:extLst>
                    <a:ext uri="{FF2B5EF4-FFF2-40B4-BE49-F238E27FC236}">
                      <a16:creationId xmlns:a16="http://schemas.microsoft.com/office/drawing/2014/main" id="{30F3C132-6A26-47B9-B530-3AEA65981DAC}"/>
                    </a:ext>
                  </a:extLst>
                </p14:cNvPr>
                <p14:cNvContentPartPr/>
                <p14:nvPr/>
              </p14:nvContentPartPr>
              <p14:xfrm>
                <a:off x="7628996" y="1173265"/>
                <a:ext cx="102600" cy="164160"/>
              </p14:xfrm>
            </p:contentPart>
          </mc:Choice>
          <mc:Fallback>
            <p:pic>
              <p:nvPicPr>
                <p:cNvPr id="578" name="Ink 577">
                  <a:extLst>
                    <a:ext uri="{FF2B5EF4-FFF2-40B4-BE49-F238E27FC236}">
                      <a16:creationId xmlns:a16="http://schemas.microsoft.com/office/drawing/2014/main" id="{30F3C132-6A26-47B9-B530-3AEA65981DAC}"/>
                    </a:ext>
                  </a:extLst>
                </p:cNvPr>
                <p:cNvPicPr/>
                <p:nvPr/>
              </p:nvPicPr>
              <p:blipFill>
                <a:blip r:embed="rId108"/>
                <a:stretch>
                  <a:fillRect/>
                </a:stretch>
              </p:blipFill>
              <p:spPr>
                <a:xfrm>
                  <a:off x="7610996" y="1155265"/>
                  <a:ext cx="1382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9" name="Ink 578">
                  <a:extLst>
                    <a:ext uri="{FF2B5EF4-FFF2-40B4-BE49-F238E27FC236}">
                      <a16:creationId xmlns:a16="http://schemas.microsoft.com/office/drawing/2014/main" id="{E6407862-3585-4DC6-8115-DC9DFA0174BF}"/>
                    </a:ext>
                  </a:extLst>
                </p14:cNvPr>
                <p14:cNvContentPartPr/>
                <p14:nvPr/>
              </p14:nvContentPartPr>
              <p14:xfrm>
                <a:off x="7821596" y="1029265"/>
                <a:ext cx="21240" cy="324000"/>
              </p14:xfrm>
            </p:contentPart>
          </mc:Choice>
          <mc:Fallback>
            <p:pic>
              <p:nvPicPr>
                <p:cNvPr id="579" name="Ink 578">
                  <a:extLst>
                    <a:ext uri="{FF2B5EF4-FFF2-40B4-BE49-F238E27FC236}">
                      <a16:creationId xmlns:a16="http://schemas.microsoft.com/office/drawing/2014/main" id="{E6407862-3585-4DC6-8115-DC9DFA0174BF}"/>
                    </a:ext>
                  </a:extLst>
                </p:cNvPr>
                <p:cNvPicPr/>
                <p:nvPr/>
              </p:nvPicPr>
              <p:blipFill>
                <a:blip r:embed="rId110"/>
                <a:stretch>
                  <a:fillRect/>
                </a:stretch>
              </p:blipFill>
              <p:spPr>
                <a:xfrm>
                  <a:off x="7803956" y="1011265"/>
                  <a:ext cx="5688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0" name="Ink 579">
                  <a:extLst>
                    <a:ext uri="{FF2B5EF4-FFF2-40B4-BE49-F238E27FC236}">
                      <a16:creationId xmlns:a16="http://schemas.microsoft.com/office/drawing/2014/main" id="{6C436457-73D6-4558-AD24-449C8B14AA0C}"/>
                    </a:ext>
                  </a:extLst>
                </p14:cNvPr>
                <p14:cNvContentPartPr/>
                <p14:nvPr/>
              </p14:nvContentPartPr>
              <p14:xfrm>
                <a:off x="7902596" y="1213585"/>
                <a:ext cx="121680" cy="10800"/>
              </p14:xfrm>
            </p:contentPart>
          </mc:Choice>
          <mc:Fallback>
            <p:pic>
              <p:nvPicPr>
                <p:cNvPr id="580" name="Ink 579">
                  <a:extLst>
                    <a:ext uri="{FF2B5EF4-FFF2-40B4-BE49-F238E27FC236}">
                      <a16:creationId xmlns:a16="http://schemas.microsoft.com/office/drawing/2014/main" id="{6C436457-73D6-4558-AD24-449C8B14AA0C}"/>
                    </a:ext>
                  </a:extLst>
                </p:cNvPr>
                <p:cNvPicPr/>
                <p:nvPr/>
              </p:nvPicPr>
              <p:blipFill>
                <a:blip r:embed="rId112"/>
                <a:stretch>
                  <a:fillRect/>
                </a:stretch>
              </p:blipFill>
              <p:spPr>
                <a:xfrm>
                  <a:off x="7884956" y="1195945"/>
                  <a:ext cx="157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81" name="Ink 580">
                  <a:extLst>
                    <a:ext uri="{FF2B5EF4-FFF2-40B4-BE49-F238E27FC236}">
                      <a16:creationId xmlns:a16="http://schemas.microsoft.com/office/drawing/2014/main" id="{6087F7A6-0E3F-426B-9B0F-AF367D2DBB8F}"/>
                    </a:ext>
                  </a:extLst>
                </p14:cNvPr>
                <p14:cNvContentPartPr/>
                <p14:nvPr/>
              </p14:nvContentPartPr>
              <p14:xfrm>
                <a:off x="8194916" y="1137265"/>
                <a:ext cx="27000" cy="132840"/>
              </p14:xfrm>
            </p:contentPart>
          </mc:Choice>
          <mc:Fallback>
            <p:pic>
              <p:nvPicPr>
                <p:cNvPr id="581" name="Ink 580">
                  <a:extLst>
                    <a:ext uri="{FF2B5EF4-FFF2-40B4-BE49-F238E27FC236}">
                      <a16:creationId xmlns:a16="http://schemas.microsoft.com/office/drawing/2014/main" id="{6087F7A6-0E3F-426B-9B0F-AF367D2DBB8F}"/>
                    </a:ext>
                  </a:extLst>
                </p:cNvPr>
                <p:cNvPicPr/>
                <p:nvPr/>
              </p:nvPicPr>
              <p:blipFill>
                <a:blip r:embed="rId114"/>
                <a:stretch>
                  <a:fillRect/>
                </a:stretch>
              </p:blipFill>
              <p:spPr>
                <a:xfrm>
                  <a:off x="8177276" y="1119625"/>
                  <a:ext cx="626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82" name="Ink 581">
                  <a:extLst>
                    <a:ext uri="{FF2B5EF4-FFF2-40B4-BE49-F238E27FC236}">
                      <a16:creationId xmlns:a16="http://schemas.microsoft.com/office/drawing/2014/main" id="{60BD1B57-B82A-455A-A704-5D1AFFD25544}"/>
                    </a:ext>
                  </a:extLst>
                </p14:cNvPr>
                <p14:cNvContentPartPr/>
                <p14:nvPr/>
              </p14:nvContentPartPr>
              <p14:xfrm>
                <a:off x="8175476" y="1024585"/>
                <a:ext cx="230040" cy="252720"/>
              </p14:xfrm>
            </p:contentPart>
          </mc:Choice>
          <mc:Fallback>
            <p:pic>
              <p:nvPicPr>
                <p:cNvPr id="582" name="Ink 581">
                  <a:extLst>
                    <a:ext uri="{FF2B5EF4-FFF2-40B4-BE49-F238E27FC236}">
                      <a16:creationId xmlns:a16="http://schemas.microsoft.com/office/drawing/2014/main" id="{60BD1B57-B82A-455A-A704-5D1AFFD25544}"/>
                    </a:ext>
                  </a:extLst>
                </p:cNvPr>
                <p:cNvPicPr/>
                <p:nvPr/>
              </p:nvPicPr>
              <p:blipFill>
                <a:blip r:embed="rId116"/>
                <a:stretch>
                  <a:fillRect/>
                </a:stretch>
              </p:blipFill>
              <p:spPr>
                <a:xfrm>
                  <a:off x="8157476" y="1006585"/>
                  <a:ext cx="2656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83" name="Ink 582">
                  <a:extLst>
                    <a:ext uri="{FF2B5EF4-FFF2-40B4-BE49-F238E27FC236}">
                      <a16:creationId xmlns:a16="http://schemas.microsoft.com/office/drawing/2014/main" id="{BCF32FB2-72E0-4DE8-A3DB-FEFBCC822165}"/>
                    </a:ext>
                  </a:extLst>
                </p14:cNvPr>
                <p14:cNvContentPartPr/>
                <p14:nvPr/>
              </p14:nvContentPartPr>
              <p14:xfrm>
                <a:off x="8468876" y="1113145"/>
                <a:ext cx="17280" cy="145800"/>
              </p14:xfrm>
            </p:contentPart>
          </mc:Choice>
          <mc:Fallback>
            <p:pic>
              <p:nvPicPr>
                <p:cNvPr id="583" name="Ink 582">
                  <a:extLst>
                    <a:ext uri="{FF2B5EF4-FFF2-40B4-BE49-F238E27FC236}">
                      <a16:creationId xmlns:a16="http://schemas.microsoft.com/office/drawing/2014/main" id="{BCF32FB2-72E0-4DE8-A3DB-FEFBCC822165}"/>
                    </a:ext>
                  </a:extLst>
                </p:cNvPr>
                <p:cNvPicPr/>
                <p:nvPr/>
              </p:nvPicPr>
              <p:blipFill>
                <a:blip r:embed="rId118"/>
                <a:stretch>
                  <a:fillRect/>
                </a:stretch>
              </p:blipFill>
              <p:spPr>
                <a:xfrm>
                  <a:off x="8451236" y="1095505"/>
                  <a:ext cx="529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84" name="Ink 583">
                  <a:extLst>
                    <a:ext uri="{FF2B5EF4-FFF2-40B4-BE49-F238E27FC236}">
                      <a16:creationId xmlns:a16="http://schemas.microsoft.com/office/drawing/2014/main" id="{7647FE70-D2E5-4217-94AA-42FEFDE00DC0}"/>
                    </a:ext>
                  </a:extLst>
                </p14:cNvPr>
                <p14:cNvContentPartPr/>
                <p14:nvPr/>
              </p14:nvContentPartPr>
              <p14:xfrm>
                <a:off x="8504156" y="1013425"/>
                <a:ext cx="192600" cy="205560"/>
              </p14:xfrm>
            </p:contentPart>
          </mc:Choice>
          <mc:Fallback>
            <p:pic>
              <p:nvPicPr>
                <p:cNvPr id="584" name="Ink 583">
                  <a:extLst>
                    <a:ext uri="{FF2B5EF4-FFF2-40B4-BE49-F238E27FC236}">
                      <a16:creationId xmlns:a16="http://schemas.microsoft.com/office/drawing/2014/main" id="{7647FE70-D2E5-4217-94AA-42FEFDE00DC0}"/>
                    </a:ext>
                  </a:extLst>
                </p:cNvPr>
                <p:cNvPicPr/>
                <p:nvPr/>
              </p:nvPicPr>
              <p:blipFill>
                <a:blip r:embed="rId120"/>
                <a:stretch>
                  <a:fillRect/>
                </a:stretch>
              </p:blipFill>
              <p:spPr>
                <a:xfrm>
                  <a:off x="8486156" y="995785"/>
                  <a:ext cx="2282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85" name="Ink 584">
                  <a:extLst>
                    <a:ext uri="{FF2B5EF4-FFF2-40B4-BE49-F238E27FC236}">
                      <a16:creationId xmlns:a16="http://schemas.microsoft.com/office/drawing/2014/main" id="{B6B7224A-E5F1-4D06-8385-54732A329D83}"/>
                    </a:ext>
                  </a:extLst>
                </p14:cNvPr>
                <p14:cNvContentPartPr/>
                <p14:nvPr/>
              </p14:nvContentPartPr>
              <p14:xfrm>
                <a:off x="8725556" y="1085065"/>
                <a:ext cx="82440" cy="91080"/>
              </p14:xfrm>
            </p:contentPart>
          </mc:Choice>
          <mc:Fallback>
            <p:pic>
              <p:nvPicPr>
                <p:cNvPr id="585" name="Ink 584">
                  <a:extLst>
                    <a:ext uri="{FF2B5EF4-FFF2-40B4-BE49-F238E27FC236}">
                      <a16:creationId xmlns:a16="http://schemas.microsoft.com/office/drawing/2014/main" id="{B6B7224A-E5F1-4D06-8385-54732A329D83}"/>
                    </a:ext>
                  </a:extLst>
                </p:cNvPr>
                <p:cNvPicPr/>
                <p:nvPr/>
              </p:nvPicPr>
              <p:blipFill>
                <a:blip r:embed="rId122"/>
                <a:stretch>
                  <a:fillRect/>
                </a:stretch>
              </p:blipFill>
              <p:spPr>
                <a:xfrm>
                  <a:off x="8707556" y="1067425"/>
                  <a:ext cx="1180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86" name="Ink 585">
                  <a:extLst>
                    <a:ext uri="{FF2B5EF4-FFF2-40B4-BE49-F238E27FC236}">
                      <a16:creationId xmlns:a16="http://schemas.microsoft.com/office/drawing/2014/main" id="{39E22628-722B-4A7E-B18D-77B8ABA888A5}"/>
                    </a:ext>
                  </a:extLst>
                </p14:cNvPr>
                <p14:cNvContentPartPr/>
                <p14:nvPr/>
              </p14:nvContentPartPr>
              <p14:xfrm>
                <a:off x="8861636" y="995065"/>
                <a:ext cx="33120" cy="267120"/>
              </p14:xfrm>
            </p:contentPart>
          </mc:Choice>
          <mc:Fallback>
            <p:pic>
              <p:nvPicPr>
                <p:cNvPr id="586" name="Ink 585">
                  <a:extLst>
                    <a:ext uri="{FF2B5EF4-FFF2-40B4-BE49-F238E27FC236}">
                      <a16:creationId xmlns:a16="http://schemas.microsoft.com/office/drawing/2014/main" id="{39E22628-722B-4A7E-B18D-77B8ABA888A5}"/>
                    </a:ext>
                  </a:extLst>
                </p:cNvPr>
                <p:cNvPicPr/>
                <p:nvPr/>
              </p:nvPicPr>
              <p:blipFill>
                <a:blip r:embed="rId124"/>
                <a:stretch>
                  <a:fillRect/>
                </a:stretch>
              </p:blipFill>
              <p:spPr>
                <a:xfrm>
                  <a:off x="8843996" y="977425"/>
                  <a:ext cx="687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88" name="Ink 587">
                  <a:extLst>
                    <a:ext uri="{FF2B5EF4-FFF2-40B4-BE49-F238E27FC236}">
                      <a16:creationId xmlns:a16="http://schemas.microsoft.com/office/drawing/2014/main" id="{378179EB-19BB-4898-BCB5-2BF7933D40AD}"/>
                    </a:ext>
                  </a:extLst>
                </p14:cNvPr>
                <p14:cNvContentPartPr/>
                <p14:nvPr/>
              </p14:nvContentPartPr>
              <p14:xfrm>
                <a:off x="7278356" y="1611745"/>
                <a:ext cx="33480" cy="371520"/>
              </p14:xfrm>
            </p:contentPart>
          </mc:Choice>
          <mc:Fallback>
            <p:pic>
              <p:nvPicPr>
                <p:cNvPr id="588" name="Ink 587">
                  <a:extLst>
                    <a:ext uri="{FF2B5EF4-FFF2-40B4-BE49-F238E27FC236}">
                      <a16:creationId xmlns:a16="http://schemas.microsoft.com/office/drawing/2014/main" id="{378179EB-19BB-4898-BCB5-2BF7933D40AD}"/>
                    </a:ext>
                  </a:extLst>
                </p:cNvPr>
                <p:cNvPicPr/>
                <p:nvPr/>
              </p:nvPicPr>
              <p:blipFill>
                <a:blip r:embed="rId126"/>
                <a:stretch>
                  <a:fillRect/>
                </a:stretch>
              </p:blipFill>
              <p:spPr>
                <a:xfrm>
                  <a:off x="7260356" y="1593745"/>
                  <a:ext cx="69120" cy="407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89" name="Ink 588">
                  <a:extLst>
                    <a:ext uri="{FF2B5EF4-FFF2-40B4-BE49-F238E27FC236}">
                      <a16:creationId xmlns:a16="http://schemas.microsoft.com/office/drawing/2014/main" id="{2D62C063-358F-4561-A51A-29548FF60F55}"/>
                    </a:ext>
                  </a:extLst>
                </p14:cNvPr>
                <p14:cNvContentPartPr/>
                <p14:nvPr/>
              </p14:nvContentPartPr>
              <p14:xfrm>
                <a:off x="7278356" y="1578625"/>
                <a:ext cx="86760" cy="222480"/>
              </p14:xfrm>
            </p:contentPart>
          </mc:Choice>
          <mc:Fallback>
            <p:pic>
              <p:nvPicPr>
                <p:cNvPr id="589" name="Ink 588">
                  <a:extLst>
                    <a:ext uri="{FF2B5EF4-FFF2-40B4-BE49-F238E27FC236}">
                      <a16:creationId xmlns:a16="http://schemas.microsoft.com/office/drawing/2014/main" id="{2D62C063-358F-4561-A51A-29548FF60F55}"/>
                    </a:ext>
                  </a:extLst>
                </p:cNvPr>
                <p:cNvPicPr/>
                <p:nvPr/>
              </p:nvPicPr>
              <p:blipFill>
                <a:blip r:embed="rId128"/>
                <a:stretch>
                  <a:fillRect/>
                </a:stretch>
              </p:blipFill>
              <p:spPr>
                <a:xfrm>
                  <a:off x="7260356" y="1560625"/>
                  <a:ext cx="1224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90" name="Ink 589">
                  <a:extLst>
                    <a:ext uri="{FF2B5EF4-FFF2-40B4-BE49-F238E27FC236}">
                      <a16:creationId xmlns:a16="http://schemas.microsoft.com/office/drawing/2014/main" id="{4E1268C3-A99C-482E-8D5B-97099250BCB4}"/>
                    </a:ext>
                  </a:extLst>
                </p14:cNvPr>
                <p14:cNvContentPartPr/>
                <p14:nvPr/>
              </p14:nvContentPartPr>
              <p14:xfrm>
                <a:off x="7407596" y="1639825"/>
                <a:ext cx="174240" cy="160920"/>
              </p14:xfrm>
            </p:contentPart>
          </mc:Choice>
          <mc:Fallback>
            <p:pic>
              <p:nvPicPr>
                <p:cNvPr id="590" name="Ink 589">
                  <a:extLst>
                    <a:ext uri="{FF2B5EF4-FFF2-40B4-BE49-F238E27FC236}">
                      <a16:creationId xmlns:a16="http://schemas.microsoft.com/office/drawing/2014/main" id="{4E1268C3-A99C-482E-8D5B-97099250BCB4}"/>
                    </a:ext>
                  </a:extLst>
                </p:cNvPr>
                <p:cNvPicPr/>
                <p:nvPr/>
              </p:nvPicPr>
              <p:blipFill>
                <a:blip r:embed="rId130"/>
                <a:stretch>
                  <a:fillRect/>
                </a:stretch>
              </p:blipFill>
              <p:spPr>
                <a:xfrm>
                  <a:off x="7389596" y="1621825"/>
                  <a:ext cx="209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91" name="Ink 590">
                  <a:extLst>
                    <a:ext uri="{FF2B5EF4-FFF2-40B4-BE49-F238E27FC236}">
                      <a16:creationId xmlns:a16="http://schemas.microsoft.com/office/drawing/2014/main" id="{056E2C1C-EADB-4D68-8930-60CEE1A7D18F}"/>
                    </a:ext>
                  </a:extLst>
                </p14:cNvPr>
                <p14:cNvContentPartPr/>
                <p14:nvPr/>
              </p14:nvContentPartPr>
              <p14:xfrm>
                <a:off x="7646276" y="1505185"/>
                <a:ext cx="104400" cy="272880"/>
              </p14:xfrm>
            </p:contentPart>
          </mc:Choice>
          <mc:Fallback>
            <p:pic>
              <p:nvPicPr>
                <p:cNvPr id="591" name="Ink 590">
                  <a:extLst>
                    <a:ext uri="{FF2B5EF4-FFF2-40B4-BE49-F238E27FC236}">
                      <a16:creationId xmlns:a16="http://schemas.microsoft.com/office/drawing/2014/main" id="{056E2C1C-EADB-4D68-8930-60CEE1A7D18F}"/>
                    </a:ext>
                  </a:extLst>
                </p:cNvPr>
                <p:cNvPicPr/>
                <p:nvPr/>
              </p:nvPicPr>
              <p:blipFill>
                <a:blip r:embed="rId132"/>
                <a:stretch>
                  <a:fillRect/>
                </a:stretch>
              </p:blipFill>
              <p:spPr>
                <a:xfrm>
                  <a:off x="7628636" y="1487545"/>
                  <a:ext cx="14004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92" name="Ink 591">
                  <a:extLst>
                    <a:ext uri="{FF2B5EF4-FFF2-40B4-BE49-F238E27FC236}">
                      <a16:creationId xmlns:a16="http://schemas.microsoft.com/office/drawing/2014/main" id="{974D6D30-4608-4FFB-B9A4-78FFA120D286}"/>
                    </a:ext>
                  </a:extLst>
                </p14:cNvPr>
                <p14:cNvContentPartPr/>
                <p14:nvPr/>
              </p14:nvContentPartPr>
              <p14:xfrm>
                <a:off x="7817996" y="1625065"/>
                <a:ext cx="99360" cy="139320"/>
              </p14:xfrm>
            </p:contentPart>
          </mc:Choice>
          <mc:Fallback>
            <p:pic>
              <p:nvPicPr>
                <p:cNvPr id="592" name="Ink 591">
                  <a:extLst>
                    <a:ext uri="{FF2B5EF4-FFF2-40B4-BE49-F238E27FC236}">
                      <a16:creationId xmlns:a16="http://schemas.microsoft.com/office/drawing/2014/main" id="{974D6D30-4608-4FFB-B9A4-78FFA120D286}"/>
                    </a:ext>
                  </a:extLst>
                </p:cNvPr>
                <p:cNvPicPr/>
                <p:nvPr/>
              </p:nvPicPr>
              <p:blipFill>
                <a:blip r:embed="rId134"/>
                <a:stretch>
                  <a:fillRect/>
                </a:stretch>
              </p:blipFill>
              <p:spPr>
                <a:xfrm>
                  <a:off x="7799996" y="1607065"/>
                  <a:ext cx="1350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93" name="Ink 592">
                  <a:extLst>
                    <a:ext uri="{FF2B5EF4-FFF2-40B4-BE49-F238E27FC236}">
                      <a16:creationId xmlns:a16="http://schemas.microsoft.com/office/drawing/2014/main" id="{BFDD619D-5E10-463D-ABF0-E44793C747C2}"/>
                    </a:ext>
                  </a:extLst>
                </p14:cNvPr>
                <p14:cNvContentPartPr/>
                <p14:nvPr/>
              </p14:nvContentPartPr>
              <p14:xfrm>
                <a:off x="7964516" y="1628665"/>
                <a:ext cx="57240" cy="164880"/>
              </p14:xfrm>
            </p:contentPart>
          </mc:Choice>
          <mc:Fallback>
            <p:pic>
              <p:nvPicPr>
                <p:cNvPr id="593" name="Ink 592">
                  <a:extLst>
                    <a:ext uri="{FF2B5EF4-FFF2-40B4-BE49-F238E27FC236}">
                      <a16:creationId xmlns:a16="http://schemas.microsoft.com/office/drawing/2014/main" id="{BFDD619D-5E10-463D-ABF0-E44793C747C2}"/>
                    </a:ext>
                  </a:extLst>
                </p:cNvPr>
                <p:cNvPicPr/>
                <p:nvPr/>
              </p:nvPicPr>
              <p:blipFill>
                <a:blip r:embed="rId136"/>
                <a:stretch>
                  <a:fillRect/>
                </a:stretch>
              </p:blipFill>
              <p:spPr>
                <a:xfrm>
                  <a:off x="7946876" y="1610665"/>
                  <a:ext cx="928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94" name="Ink 593">
                  <a:extLst>
                    <a:ext uri="{FF2B5EF4-FFF2-40B4-BE49-F238E27FC236}">
                      <a16:creationId xmlns:a16="http://schemas.microsoft.com/office/drawing/2014/main" id="{29FD8D57-572A-4398-863A-A43304C25424}"/>
                    </a:ext>
                  </a:extLst>
                </p14:cNvPr>
                <p14:cNvContentPartPr/>
                <p14:nvPr/>
              </p14:nvContentPartPr>
              <p14:xfrm>
                <a:off x="8073596" y="1544425"/>
                <a:ext cx="88560" cy="265320"/>
              </p14:xfrm>
            </p:contentPart>
          </mc:Choice>
          <mc:Fallback>
            <p:pic>
              <p:nvPicPr>
                <p:cNvPr id="594" name="Ink 593">
                  <a:extLst>
                    <a:ext uri="{FF2B5EF4-FFF2-40B4-BE49-F238E27FC236}">
                      <a16:creationId xmlns:a16="http://schemas.microsoft.com/office/drawing/2014/main" id="{29FD8D57-572A-4398-863A-A43304C25424}"/>
                    </a:ext>
                  </a:extLst>
                </p:cNvPr>
                <p:cNvPicPr/>
                <p:nvPr/>
              </p:nvPicPr>
              <p:blipFill>
                <a:blip r:embed="rId138"/>
                <a:stretch>
                  <a:fillRect/>
                </a:stretch>
              </p:blipFill>
              <p:spPr>
                <a:xfrm>
                  <a:off x="8055596" y="1526785"/>
                  <a:ext cx="1242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95" name="Ink 594">
                  <a:extLst>
                    <a:ext uri="{FF2B5EF4-FFF2-40B4-BE49-F238E27FC236}">
                      <a16:creationId xmlns:a16="http://schemas.microsoft.com/office/drawing/2014/main" id="{469EE4E9-F614-4C2C-8E0B-C11844F27505}"/>
                    </a:ext>
                  </a:extLst>
                </p14:cNvPr>
                <p14:cNvContentPartPr/>
                <p14:nvPr/>
              </p14:nvContentPartPr>
              <p14:xfrm>
                <a:off x="8183756" y="1672945"/>
                <a:ext cx="133560" cy="5040"/>
              </p14:xfrm>
            </p:contentPart>
          </mc:Choice>
          <mc:Fallback>
            <p:pic>
              <p:nvPicPr>
                <p:cNvPr id="595" name="Ink 594">
                  <a:extLst>
                    <a:ext uri="{FF2B5EF4-FFF2-40B4-BE49-F238E27FC236}">
                      <a16:creationId xmlns:a16="http://schemas.microsoft.com/office/drawing/2014/main" id="{469EE4E9-F614-4C2C-8E0B-C11844F27505}"/>
                    </a:ext>
                  </a:extLst>
                </p:cNvPr>
                <p:cNvPicPr/>
                <p:nvPr/>
              </p:nvPicPr>
              <p:blipFill>
                <a:blip r:embed="rId140"/>
                <a:stretch>
                  <a:fillRect/>
                </a:stretch>
              </p:blipFill>
              <p:spPr>
                <a:xfrm>
                  <a:off x="8166116" y="1655305"/>
                  <a:ext cx="169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96" name="Ink 595">
                  <a:extLst>
                    <a:ext uri="{FF2B5EF4-FFF2-40B4-BE49-F238E27FC236}">
                      <a16:creationId xmlns:a16="http://schemas.microsoft.com/office/drawing/2014/main" id="{0AD75192-CAFB-4138-96B7-DE661D4D8B59}"/>
                    </a:ext>
                  </a:extLst>
                </p14:cNvPr>
                <p14:cNvContentPartPr/>
                <p14:nvPr/>
              </p14:nvContentPartPr>
              <p14:xfrm>
                <a:off x="8353316" y="1578265"/>
                <a:ext cx="318600" cy="202320"/>
              </p14:xfrm>
            </p:contentPart>
          </mc:Choice>
          <mc:Fallback>
            <p:pic>
              <p:nvPicPr>
                <p:cNvPr id="596" name="Ink 595">
                  <a:extLst>
                    <a:ext uri="{FF2B5EF4-FFF2-40B4-BE49-F238E27FC236}">
                      <a16:creationId xmlns:a16="http://schemas.microsoft.com/office/drawing/2014/main" id="{0AD75192-CAFB-4138-96B7-DE661D4D8B59}"/>
                    </a:ext>
                  </a:extLst>
                </p:cNvPr>
                <p:cNvPicPr/>
                <p:nvPr/>
              </p:nvPicPr>
              <p:blipFill>
                <a:blip r:embed="rId142"/>
                <a:stretch>
                  <a:fillRect/>
                </a:stretch>
              </p:blipFill>
              <p:spPr>
                <a:xfrm>
                  <a:off x="8335676" y="1560625"/>
                  <a:ext cx="3542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97" name="Ink 596">
                  <a:extLst>
                    <a:ext uri="{FF2B5EF4-FFF2-40B4-BE49-F238E27FC236}">
                      <a16:creationId xmlns:a16="http://schemas.microsoft.com/office/drawing/2014/main" id="{614ABB24-DED1-429A-AEE4-4705067ECE4E}"/>
                    </a:ext>
                  </a:extLst>
                </p14:cNvPr>
                <p14:cNvContentPartPr/>
                <p14:nvPr/>
              </p14:nvContentPartPr>
              <p14:xfrm>
                <a:off x="8543396" y="1473865"/>
                <a:ext cx="201960" cy="346680"/>
              </p14:xfrm>
            </p:contentPart>
          </mc:Choice>
          <mc:Fallback>
            <p:pic>
              <p:nvPicPr>
                <p:cNvPr id="597" name="Ink 596">
                  <a:extLst>
                    <a:ext uri="{FF2B5EF4-FFF2-40B4-BE49-F238E27FC236}">
                      <a16:creationId xmlns:a16="http://schemas.microsoft.com/office/drawing/2014/main" id="{614ABB24-DED1-429A-AEE4-4705067ECE4E}"/>
                    </a:ext>
                  </a:extLst>
                </p:cNvPr>
                <p:cNvPicPr/>
                <p:nvPr/>
              </p:nvPicPr>
              <p:blipFill>
                <a:blip r:embed="rId144"/>
                <a:stretch>
                  <a:fillRect/>
                </a:stretch>
              </p:blipFill>
              <p:spPr>
                <a:xfrm>
                  <a:off x="8525396" y="1456225"/>
                  <a:ext cx="2376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98" name="Ink 597">
                  <a:extLst>
                    <a:ext uri="{FF2B5EF4-FFF2-40B4-BE49-F238E27FC236}">
                      <a16:creationId xmlns:a16="http://schemas.microsoft.com/office/drawing/2014/main" id="{918F450C-EA19-4924-894E-164291C303F0}"/>
                    </a:ext>
                  </a:extLst>
                </p14:cNvPr>
                <p14:cNvContentPartPr/>
                <p14:nvPr/>
              </p14:nvContentPartPr>
              <p14:xfrm>
                <a:off x="8690636" y="1616785"/>
                <a:ext cx="96120" cy="48600"/>
              </p14:xfrm>
            </p:contentPart>
          </mc:Choice>
          <mc:Fallback>
            <p:pic>
              <p:nvPicPr>
                <p:cNvPr id="598" name="Ink 597">
                  <a:extLst>
                    <a:ext uri="{FF2B5EF4-FFF2-40B4-BE49-F238E27FC236}">
                      <a16:creationId xmlns:a16="http://schemas.microsoft.com/office/drawing/2014/main" id="{918F450C-EA19-4924-894E-164291C303F0}"/>
                    </a:ext>
                  </a:extLst>
                </p:cNvPr>
                <p:cNvPicPr/>
                <p:nvPr/>
              </p:nvPicPr>
              <p:blipFill>
                <a:blip r:embed="rId146"/>
                <a:stretch>
                  <a:fillRect/>
                </a:stretch>
              </p:blipFill>
              <p:spPr>
                <a:xfrm>
                  <a:off x="8672996" y="1599145"/>
                  <a:ext cx="131760" cy="84240"/>
                </a:xfrm>
                <a:prstGeom prst="rect">
                  <a:avLst/>
                </a:prstGeom>
              </p:spPr>
            </p:pic>
          </mc:Fallback>
        </mc:AlternateContent>
      </p:grpSp>
      <p:grpSp>
        <p:nvGrpSpPr>
          <p:cNvPr id="606" name="Group 605">
            <a:extLst>
              <a:ext uri="{FF2B5EF4-FFF2-40B4-BE49-F238E27FC236}">
                <a16:creationId xmlns:a16="http://schemas.microsoft.com/office/drawing/2014/main" id="{96955836-B7A9-4942-9ED6-F7541BCD884A}"/>
              </a:ext>
            </a:extLst>
          </p:cNvPr>
          <p:cNvGrpSpPr/>
          <p:nvPr/>
        </p:nvGrpSpPr>
        <p:grpSpPr>
          <a:xfrm>
            <a:off x="496676" y="4978825"/>
            <a:ext cx="882360" cy="428040"/>
            <a:chOff x="496676" y="4978825"/>
            <a:chExt cx="882360" cy="428040"/>
          </a:xfrm>
        </p:grpSpPr>
        <mc:AlternateContent xmlns:mc="http://schemas.openxmlformats.org/markup-compatibility/2006">
          <mc:Choice xmlns:p14="http://schemas.microsoft.com/office/powerpoint/2010/main" Requires="p14">
            <p:contentPart p14:bwMode="auto" r:id="rId147">
              <p14:nvContentPartPr>
                <p14:cNvPr id="600" name="Ink 599">
                  <a:extLst>
                    <a:ext uri="{FF2B5EF4-FFF2-40B4-BE49-F238E27FC236}">
                      <a16:creationId xmlns:a16="http://schemas.microsoft.com/office/drawing/2014/main" id="{B7418B39-1FB7-4794-B63C-1D674436A74C}"/>
                    </a:ext>
                  </a:extLst>
                </p14:cNvPr>
                <p14:cNvContentPartPr/>
                <p14:nvPr/>
              </p14:nvContentPartPr>
              <p14:xfrm>
                <a:off x="496676" y="4978825"/>
                <a:ext cx="241920" cy="318600"/>
              </p14:xfrm>
            </p:contentPart>
          </mc:Choice>
          <mc:Fallback>
            <p:pic>
              <p:nvPicPr>
                <p:cNvPr id="600" name="Ink 599">
                  <a:extLst>
                    <a:ext uri="{FF2B5EF4-FFF2-40B4-BE49-F238E27FC236}">
                      <a16:creationId xmlns:a16="http://schemas.microsoft.com/office/drawing/2014/main" id="{B7418B39-1FB7-4794-B63C-1D674436A74C}"/>
                    </a:ext>
                  </a:extLst>
                </p:cNvPr>
                <p:cNvPicPr/>
                <p:nvPr/>
              </p:nvPicPr>
              <p:blipFill>
                <a:blip r:embed="rId148"/>
                <a:stretch>
                  <a:fillRect/>
                </a:stretch>
              </p:blipFill>
              <p:spPr>
                <a:xfrm>
                  <a:off x="479036" y="4960825"/>
                  <a:ext cx="27756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01" name="Ink 600">
                  <a:extLst>
                    <a:ext uri="{FF2B5EF4-FFF2-40B4-BE49-F238E27FC236}">
                      <a16:creationId xmlns:a16="http://schemas.microsoft.com/office/drawing/2014/main" id="{63064AA7-EBE4-499B-953F-1842D018DA35}"/>
                    </a:ext>
                  </a:extLst>
                </p14:cNvPr>
                <p14:cNvContentPartPr/>
                <p14:nvPr/>
              </p14:nvContentPartPr>
              <p14:xfrm>
                <a:off x="507836" y="5197705"/>
                <a:ext cx="164160" cy="9360"/>
              </p14:xfrm>
            </p:contentPart>
          </mc:Choice>
          <mc:Fallback>
            <p:pic>
              <p:nvPicPr>
                <p:cNvPr id="601" name="Ink 600">
                  <a:extLst>
                    <a:ext uri="{FF2B5EF4-FFF2-40B4-BE49-F238E27FC236}">
                      <a16:creationId xmlns:a16="http://schemas.microsoft.com/office/drawing/2014/main" id="{63064AA7-EBE4-499B-953F-1842D018DA35}"/>
                    </a:ext>
                  </a:extLst>
                </p:cNvPr>
                <p:cNvPicPr/>
                <p:nvPr/>
              </p:nvPicPr>
              <p:blipFill>
                <a:blip r:embed="rId150"/>
                <a:stretch>
                  <a:fillRect/>
                </a:stretch>
              </p:blipFill>
              <p:spPr>
                <a:xfrm>
                  <a:off x="489836" y="5180065"/>
                  <a:ext cx="199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02" name="Ink 601">
                  <a:extLst>
                    <a:ext uri="{FF2B5EF4-FFF2-40B4-BE49-F238E27FC236}">
                      <a16:creationId xmlns:a16="http://schemas.microsoft.com/office/drawing/2014/main" id="{6E0789DA-6CD5-4092-91E8-908F235D37C0}"/>
                    </a:ext>
                  </a:extLst>
                </p14:cNvPr>
                <p14:cNvContentPartPr/>
                <p14:nvPr/>
              </p14:nvContentPartPr>
              <p14:xfrm>
                <a:off x="742196" y="5034625"/>
                <a:ext cx="240480" cy="235800"/>
              </p14:xfrm>
            </p:contentPart>
          </mc:Choice>
          <mc:Fallback>
            <p:pic>
              <p:nvPicPr>
                <p:cNvPr id="602" name="Ink 601">
                  <a:extLst>
                    <a:ext uri="{FF2B5EF4-FFF2-40B4-BE49-F238E27FC236}">
                      <a16:creationId xmlns:a16="http://schemas.microsoft.com/office/drawing/2014/main" id="{6E0789DA-6CD5-4092-91E8-908F235D37C0}"/>
                    </a:ext>
                  </a:extLst>
                </p:cNvPr>
                <p:cNvPicPr/>
                <p:nvPr/>
              </p:nvPicPr>
              <p:blipFill>
                <a:blip r:embed="rId152"/>
                <a:stretch>
                  <a:fillRect/>
                </a:stretch>
              </p:blipFill>
              <p:spPr>
                <a:xfrm>
                  <a:off x="724556" y="5016985"/>
                  <a:ext cx="27612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03" name="Ink 602">
                  <a:extLst>
                    <a:ext uri="{FF2B5EF4-FFF2-40B4-BE49-F238E27FC236}">
                      <a16:creationId xmlns:a16="http://schemas.microsoft.com/office/drawing/2014/main" id="{4AE0A34F-88EB-4DEB-A79D-309D6F605D21}"/>
                    </a:ext>
                  </a:extLst>
                </p14:cNvPr>
                <p14:cNvContentPartPr/>
                <p14:nvPr/>
              </p14:nvContentPartPr>
              <p14:xfrm>
                <a:off x="1007516" y="5011585"/>
                <a:ext cx="199440" cy="233280"/>
              </p14:xfrm>
            </p:contentPart>
          </mc:Choice>
          <mc:Fallback>
            <p:pic>
              <p:nvPicPr>
                <p:cNvPr id="603" name="Ink 602">
                  <a:extLst>
                    <a:ext uri="{FF2B5EF4-FFF2-40B4-BE49-F238E27FC236}">
                      <a16:creationId xmlns:a16="http://schemas.microsoft.com/office/drawing/2014/main" id="{4AE0A34F-88EB-4DEB-A79D-309D6F605D21}"/>
                    </a:ext>
                  </a:extLst>
                </p:cNvPr>
                <p:cNvPicPr/>
                <p:nvPr/>
              </p:nvPicPr>
              <p:blipFill>
                <a:blip r:embed="rId154"/>
                <a:stretch>
                  <a:fillRect/>
                </a:stretch>
              </p:blipFill>
              <p:spPr>
                <a:xfrm>
                  <a:off x="989516" y="4993585"/>
                  <a:ext cx="2350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04" name="Ink 603">
                  <a:extLst>
                    <a:ext uri="{FF2B5EF4-FFF2-40B4-BE49-F238E27FC236}">
                      <a16:creationId xmlns:a16="http://schemas.microsoft.com/office/drawing/2014/main" id="{781B2AE6-AFA9-4CCB-AEA1-3ACC9FE00D74}"/>
                    </a:ext>
                  </a:extLst>
                </p14:cNvPr>
                <p14:cNvContentPartPr/>
                <p14:nvPr/>
              </p14:nvContentPartPr>
              <p14:xfrm>
                <a:off x="583436" y="5339185"/>
                <a:ext cx="532800" cy="67680"/>
              </p14:xfrm>
            </p:contentPart>
          </mc:Choice>
          <mc:Fallback>
            <p:pic>
              <p:nvPicPr>
                <p:cNvPr id="604" name="Ink 603">
                  <a:extLst>
                    <a:ext uri="{FF2B5EF4-FFF2-40B4-BE49-F238E27FC236}">
                      <a16:creationId xmlns:a16="http://schemas.microsoft.com/office/drawing/2014/main" id="{781B2AE6-AFA9-4CCB-AEA1-3ACC9FE00D74}"/>
                    </a:ext>
                  </a:extLst>
                </p:cNvPr>
                <p:cNvPicPr/>
                <p:nvPr/>
              </p:nvPicPr>
              <p:blipFill>
                <a:blip r:embed="rId156"/>
                <a:stretch>
                  <a:fillRect/>
                </a:stretch>
              </p:blipFill>
              <p:spPr>
                <a:xfrm>
                  <a:off x="565436" y="5321545"/>
                  <a:ext cx="568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05" name="Ink 604">
                  <a:extLst>
                    <a:ext uri="{FF2B5EF4-FFF2-40B4-BE49-F238E27FC236}">
                      <a16:creationId xmlns:a16="http://schemas.microsoft.com/office/drawing/2014/main" id="{7E0165F2-43C4-474F-B0A9-2310A2925BCF}"/>
                    </a:ext>
                  </a:extLst>
                </p14:cNvPr>
                <p14:cNvContentPartPr/>
                <p14:nvPr/>
              </p14:nvContentPartPr>
              <p14:xfrm>
                <a:off x="1348796" y="5082145"/>
                <a:ext cx="30240" cy="149040"/>
              </p14:xfrm>
            </p:contentPart>
          </mc:Choice>
          <mc:Fallback>
            <p:pic>
              <p:nvPicPr>
                <p:cNvPr id="605" name="Ink 604">
                  <a:extLst>
                    <a:ext uri="{FF2B5EF4-FFF2-40B4-BE49-F238E27FC236}">
                      <a16:creationId xmlns:a16="http://schemas.microsoft.com/office/drawing/2014/main" id="{7E0165F2-43C4-474F-B0A9-2310A2925BCF}"/>
                    </a:ext>
                  </a:extLst>
                </p:cNvPr>
                <p:cNvPicPr/>
                <p:nvPr/>
              </p:nvPicPr>
              <p:blipFill>
                <a:blip r:embed="rId158"/>
                <a:stretch>
                  <a:fillRect/>
                </a:stretch>
              </p:blipFill>
              <p:spPr>
                <a:xfrm>
                  <a:off x="1330796" y="5064505"/>
                  <a:ext cx="65880" cy="184680"/>
                </a:xfrm>
                <a:prstGeom prst="rect">
                  <a:avLst/>
                </a:prstGeom>
              </p:spPr>
            </p:pic>
          </mc:Fallback>
        </mc:AlternateContent>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Google Shape;632;p67"/>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633" name="Google Shape;633;p67"/>
          <p:cNvSpPr txBox="1">
            <a:spLocks noGrp="1"/>
          </p:cNvSpPr>
          <p:nvPr>
            <p:ph type="body" idx="1"/>
          </p:nvPr>
        </p:nvSpPr>
        <p:spPr>
          <a:xfrm>
            <a:off x="457200" y="1146175"/>
            <a:ext cx="8229600" cy="4983300"/>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Use the heats of formation data provided to determine the </a:t>
            </a:r>
            <a:endParaRPr sz="2400" b="0" i="0" u="none" strike="noStrike" cap="none">
              <a:solidFill>
                <a:schemeClr val="lt2"/>
              </a:solidFill>
              <a:latin typeface="Arial"/>
              <a:ea typeface="Arial"/>
              <a:cs typeface="Arial"/>
              <a:sym typeface="Arial"/>
            </a:endParaRPr>
          </a:p>
          <a:p>
            <a:pPr marL="273050" marR="0" lvl="0" indent="-27305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heat of formation of </a:t>
            </a:r>
            <a:r>
              <a:rPr lang="en-US"/>
              <a:t>propane</a:t>
            </a:r>
            <a:r>
              <a:rPr lang="en-US" sz="2400" b="0" i="0" u="none" strike="noStrike" cap="none">
                <a:solidFill>
                  <a:schemeClr val="lt2"/>
                </a:solidFill>
                <a:latin typeface="Arial"/>
                <a:ea typeface="Arial"/>
                <a:cs typeface="Arial"/>
                <a:sym typeface="Arial"/>
              </a:rPr>
              <a:t> from the following combustion </a:t>
            </a:r>
            <a:endParaRPr sz="2400" b="0" i="0" u="none" strike="noStrike" cap="none">
              <a:solidFill>
                <a:schemeClr val="lt2"/>
              </a:solidFill>
              <a:latin typeface="Arial"/>
              <a:ea typeface="Arial"/>
              <a:cs typeface="Arial"/>
              <a:sym typeface="Arial"/>
            </a:endParaRPr>
          </a:p>
          <a:p>
            <a:pPr marL="273050" marR="0" lvl="0" indent="-273050" algn="l" rtl="0">
              <a:lnSpc>
                <a:spcPct val="10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equation:</a:t>
            </a:r>
            <a:endParaRPr/>
          </a:p>
          <a:p>
            <a:pPr marL="273050" marR="0" lvl="0" indent="-273050" algn="l" rtl="0">
              <a:lnSpc>
                <a:spcPct val="100000"/>
              </a:lnSpc>
              <a:spcBef>
                <a:spcPts val="480"/>
              </a:spcBef>
              <a:spcAft>
                <a:spcPts val="0"/>
              </a:spcAft>
              <a:buClr>
                <a:schemeClr val="lt1"/>
              </a:buClr>
              <a:buFont typeface="Arial"/>
              <a:buNone/>
            </a:pPr>
            <a:endParaRPr sz="2400" b="0" i="0" u="none" strike="noStrike" cap="none">
              <a:solidFill>
                <a:schemeClr val="lt2"/>
              </a:solidFill>
              <a:latin typeface="Arial"/>
              <a:ea typeface="Arial"/>
              <a:cs typeface="Arial"/>
              <a:sym typeface="Arial"/>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C</a:t>
            </a:r>
            <a:r>
              <a:rPr lang="en-US" sz="2000" baseline="-25000"/>
              <a:t>3</a:t>
            </a:r>
            <a:r>
              <a:rPr lang="en-US" sz="2000" b="0" i="0" u="none" strike="noStrike" cap="none">
                <a:solidFill>
                  <a:schemeClr val="lt2"/>
                </a:solidFill>
                <a:latin typeface="Arial"/>
                <a:ea typeface="Arial"/>
                <a:cs typeface="Arial"/>
                <a:sym typeface="Arial"/>
              </a:rPr>
              <a:t>H</a:t>
            </a:r>
            <a:r>
              <a:rPr lang="en-US" sz="2000" baseline="-25000"/>
              <a:t>8</a:t>
            </a:r>
            <a:r>
              <a:rPr lang="en-US" sz="2000" b="0" i="0" u="none" strike="noStrike" cap="none">
                <a:solidFill>
                  <a:schemeClr val="lt2"/>
                </a:solidFill>
                <a:latin typeface="Arial"/>
                <a:ea typeface="Arial"/>
                <a:cs typeface="Arial"/>
                <a:sym typeface="Arial"/>
              </a:rPr>
              <a:t>(l) + </a:t>
            </a:r>
            <a:r>
              <a:rPr lang="en-US" sz="2000"/>
              <a:t>5</a:t>
            </a:r>
            <a:r>
              <a:rPr lang="en-US" sz="2000" b="0" i="0" u="none" strike="noStrike" cap="none">
                <a:solidFill>
                  <a:schemeClr val="lt2"/>
                </a:solidFill>
                <a:latin typeface="Arial"/>
                <a:ea typeface="Arial"/>
                <a:cs typeface="Arial"/>
                <a:sym typeface="Arial"/>
              </a:rPr>
              <a:t> O</a:t>
            </a:r>
            <a:r>
              <a:rPr lang="en-US" sz="2000" b="0" i="0" u="none" strike="noStrike" cap="none" baseline="-25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(g) =&gt; </a:t>
            </a:r>
            <a:r>
              <a:rPr lang="en-US" sz="2000"/>
              <a:t>3</a:t>
            </a:r>
            <a:r>
              <a:rPr lang="en-US" sz="2000" b="0" i="0" u="none" strike="noStrike" cap="none">
                <a:solidFill>
                  <a:schemeClr val="lt2"/>
                </a:solidFill>
                <a:latin typeface="Arial"/>
                <a:ea typeface="Arial"/>
                <a:cs typeface="Arial"/>
                <a:sym typeface="Arial"/>
              </a:rPr>
              <a:t> CO</a:t>
            </a:r>
            <a:r>
              <a:rPr lang="en-US" sz="2000" b="0" i="0" u="none" strike="noStrike" cap="none" baseline="-25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(g) + </a:t>
            </a:r>
            <a:r>
              <a:rPr lang="en-US" sz="2000"/>
              <a:t>4</a:t>
            </a:r>
            <a:r>
              <a:rPr lang="en-US" sz="2000" b="0" i="0" u="none" strike="noStrike" cap="none">
                <a:solidFill>
                  <a:schemeClr val="lt2"/>
                </a:solidFill>
                <a:latin typeface="Arial"/>
                <a:ea typeface="Arial"/>
                <a:cs typeface="Arial"/>
                <a:sym typeface="Arial"/>
              </a:rPr>
              <a:t> H</a:t>
            </a:r>
            <a:r>
              <a:rPr lang="en-US" sz="2000" b="0" i="0" u="none" strike="noStrike" cap="none" baseline="-25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O(l)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 =-</a:t>
            </a:r>
            <a:r>
              <a:rPr lang="en-US" sz="2000"/>
              <a:t>2220</a:t>
            </a:r>
            <a:r>
              <a:rPr lang="en-US" sz="2000" b="0" i="0" u="none" strike="noStrike" cap="none">
                <a:solidFill>
                  <a:schemeClr val="lt2"/>
                </a:solidFill>
                <a:latin typeface="Arial"/>
                <a:ea typeface="Arial"/>
                <a:cs typeface="Arial"/>
                <a:sym typeface="Arial"/>
              </a:rPr>
              <a:t>kJ</a:t>
            </a:r>
            <a:endParaRPr/>
          </a:p>
          <a:p>
            <a:pPr marL="273050" marR="0" lvl="0" indent="-120650" algn="l" rtl="0">
              <a:lnSpc>
                <a:spcPct val="100000"/>
              </a:lnSpc>
              <a:spcBef>
                <a:spcPts val="480"/>
              </a:spcBef>
              <a:spcAft>
                <a:spcPts val="0"/>
              </a:spcAft>
              <a:buClr>
                <a:srgbClr val="ACC2C9"/>
              </a:buClr>
              <a:buSzPts val="2400"/>
              <a:buFont typeface="Arial"/>
              <a:buNone/>
            </a:pPr>
            <a:endParaRPr sz="2400" b="0" i="0" u="none" strike="noStrike" cap="none">
              <a:solidFill>
                <a:schemeClr val="lt2"/>
              </a:solidFill>
              <a:latin typeface="Arial"/>
              <a:ea typeface="Arial"/>
              <a:cs typeface="Arial"/>
              <a:sym typeface="Arial"/>
            </a:endParaRPr>
          </a:p>
          <a:p>
            <a:pPr marL="273050" marR="0" lvl="0" indent="-273050" algn="l" rtl="0">
              <a:lnSpc>
                <a:spcPct val="100000"/>
              </a:lnSpc>
              <a:spcBef>
                <a:spcPts val="400"/>
              </a:spcBef>
              <a:spcAft>
                <a:spcPts val="0"/>
              </a:spcAft>
              <a:buClr>
                <a:schemeClr val="lt2"/>
              </a:buClr>
              <a:buFont typeface="Noto Symbol"/>
              <a:buNone/>
            </a:pP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CO</a:t>
            </a:r>
            <a:r>
              <a:rPr lang="en-US" sz="2000" b="0" i="0" u="none" strike="noStrike" cap="none" baseline="-25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(g) = -39</a:t>
            </a:r>
            <a:r>
              <a:rPr lang="en-US" sz="2000"/>
              <a:t>4</a:t>
            </a:r>
            <a:r>
              <a:rPr lang="en-US" sz="2000" b="0" i="0" u="none" strike="noStrike" cap="none">
                <a:solidFill>
                  <a:schemeClr val="lt2"/>
                </a:solidFill>
                <a:latin typeface="Arial"/>
                <a:ea typeface="Arial"/>
                <a:cs typeface="Arial"/>
                <a:sym typeface="Arial"/>
              </a:rPr>
              <a:t> kJ/mol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2</a:t>
            </a:r>
            <a:r>
              <a:rPr lang="en-US" sz="2000" b="0" i="0" u="none" strike="noStrike" cap="none">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(l) = -28</a:t>
            </a:r>
            <a:r>
              <a:rPr lang="en-US" sz="2000"/>
              <a:t>6</a:t>
            </a:r>
            <a:r>
              <a:rPr lang="en-US" sz="2000" b="0" i="0" u="none" strike="noStrike" cap="none">
                <a:solidFill>
                  <a:schemeClr val="lt2"/>
                </a:solidFill>
                <a:latin typeface="Arial"/>
                <a:ea typeface="Arial"/>
                <a:cs typeface="Arial"/>
                <a:sym typeface="Arial"/>
              </a:rPr>
              <a:t> kJ/mol</a:t>
            </a:r>
            <a:endParaRPr sz="2400" b="0" i="0" u="none" strike="noStrike" cap="none">
              <a:solidFill>
                <a:schemeClr val="lt2"/>
              </a:solidFill>
              <a:latin typeface="Arial"/>
              <a:ea typeface="Arial"/>
              <a:cs typeface="Arial"/>
              <a:sym typeface="Arial"/>
            </a:endParaRPr>
          </a:p>
          <a:p>
            <a:pPr marL="0" marR="0" lvl="0" indent="0" algn="l" rtl="0">
              <a:spcBef>
                <a:spcPts val="480"/>
              </a:spcBef>
              <a:spcAft>
                <a:spcPts val="0"/>
              </a:spcAft>
              <a:buNone/>
            </a:pPr>
            <a:endParaRPr sz="2400" b="0" i="0" u="none" strike="noStrike" cap="none">
              <a:solidFill>
                <a:schemeClr val="lt2"/>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0F1C04C-29BB-4552-A450-228B335F63B7}"/>
              </a:ext>
            </a:extLst>
          </p:cNvPr>
          <p:cNvGrpSpPr/>
          <p:nvPr/>
        </p:nvGrpSpPr>
        <p:grpSpPr>
          <a:xfrm>
            <a:off x="351956" y="399625"/>
            <a:ext cx="527760" cy="432360"/>
            <a:chOff x="351956" y="399625"/>
            <a:chExt cx="527760" cy="43236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5ACFF0-9A4E-4CD6-9A3F-4B659943E557}"/>
                    </a:ext>
                  </a:extLst>
                </p14:cNvPr>
                <p14:cNvContentPartPr/>
                <p14:nvPr/>
              </p14:nvContentPartPr>
              <p14:xfrm>
                <a:off x="371396" y="414745"/>
                <a:ext cx="25200" cy="292680"/>
              </p14:xfrm>
            </p:contentPart>
          </mc:Choice>
          <mc:Fallback>
            <p:pic>
              <p:nvPicPr>
                <p:cNvPr id="2" name="Ink 1">
                  <a:extLst>
                    <a:ext uri="{FF2B5EF4-FFF2-40B4-BE49-F238E27FC236}">
                      <a16:creationId xmlns:a16="http://schemas.microsoft.com/office/drawing/2014/main" id="{615ACFF0-9A4E-4CD6-9A3F-4B659943E557}"/>
                    </a:ext>
                  </a:extLst>
                </p:cNvPr>
                <p:cNvPicPr/>
                <p:nvPr/>
              </p:nvPicPr>
              <p:blipFill>
                <a:blip r:embed="rId3"/>
                <a:stretch>
                  <a:fillRect/>
                </a:stretch>
              </p:blipFill>
              <p:spPr>
                <a:xfrm>
                  <a:off x="353756" y="396745"/>
                  <a:ext cx="6084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C20D3B-0F75-4E12-BFD2-DD121BD1F11C}"/>
                    </a:ext>
                  </a:extLst>
                </p14:cNvPr>
                <p14:cNvContentPartPr/>
                <p14:nvPr/>
              </p14:nvContentPartPr>
              <p14:xfrm>
                <a:off x="351956" y="399625"/>
                <a:ext cx="182520" cy="106200"/>
              </p14:xfrm>
            </p:contentPart>
          </mc:Choice>
          <mc:Fallback>
            <p:pic>
              <p:nvPicPr>
                <p:cNvPr id="3" name="Ink 2">
                  <a:extLst>
                    <a:ext uri="{FF2B5EF4-FFF2-40B4-BE49-F238E27FC236}">
                      <a16:creationId xmlns:a16="http://schemas.microsoft.com/office/drawing/2014/main" id="{43C20D3B-0F75-4E12-BFD2-DD121BD1F11C}"/>
                    </a:ext>
                  </a:extLst>
                </p:cNvPr>
                <p:cNvPicPr/>
                <p:nvPr/>
              </p:nvPicPr>
              <p:blipFill>
                <a:blip r:embed="rId5"/>
                <a:stretch>
                  <a:fillRect/>
                </a:stretch>
              </p:blipFill>
              <p:spPr>
                <a:xfrm>
                  <a:off x="333956" y="381985"/>
                  <a:ext cx="218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6900B50-B63B-4C23-B6AF-2B7D5BCE120E}"/>
                    </a:ext>
                  </a:extLst>
                </p14:cNvPr>
                <p14:cNvContentPartPr/>
                <p14:nvPr/>
              </p14:nvContentPartPr>
              <p14:xfrm>
                <a:off x="396956" y="496105"/>
                <a:ext cx="160200" cy="238320"/>
              </p14:xfrm>
            </p:contentPart>
          </mc:Choice>
          <mc:Fallback>
            <p:pic>
              <p:nvPicPr>
                <p:cNvPr id="4" name="Ink 3">
                  <a:extLst>
                    <a:ext uri="{FF2B5EF4-FFF2-40B4-BE49-F238E27FC236}">
                      <a16:creationId xmlns:a16="http://schemas.microsoft.com/office/drawing/2014/main" id="{86900B50-B63B-4C23-B6AF-2B7D5BCE120E}"/>
                    </a:ext>
                  </a:extLst>
                </p:cNvPr>
                <p:cNvPicPr/>
                <p:nvPr/>
              </p:nvPicPr>
              <p:blipFill>
                <a:blip r:embed="rId7"/>
                <a:stretch>
                  <a:fillRect/>
                </a:stretch>
              </p:blipFill>
              <p:spPr>
                <a:xfrm>
                  <a:off x="378956" y="478465"/>
                  <a:ext cx="1958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A1C2AD4-D807-4E4C-88A5-8A9B9E0C8C9D}"/>
                    </a:ext>
                  </a:extLst>
                </p14:cNvPr>
                <p14:cNvContentPartPr/>
                <p14:nvPr/>
              </p14:nvContentPartPr>
              <p14:xfrm>
                <a:off x="578036" y="543265"/>
                <a:ext cx="190800" cy="139320"/>
              </p14:xfrm>
            </p:contentPart>
          </mc:Choice>
          <mc:Fallback>
            <p:pic>
              <p:nvPicPr>
                <p:cNvPr id="5" name="Ink 4">
                  <a:extLst>
                    <a:ext uri="{FF2B5EF4-FFF2-40B4-BE49-F238E27FC236}">
                      <a16:creationId xmlns:a16="http://schemas.microsoft.com/office/drawing/2014/main" id="{9A1C2AD4-D807-4E4C-88A5-8A9B9E0C8C9D}"/>
                    </a:ext>
                  </a:extLst>
                </p:cNvPr>
                <p:cNvPicPr/>
                <p:nvPr/>
              </p:nvPicPr>
              <p:blipFill>
                <a:blip r:embed="rId9"/>
                <a:stretch>
                  <a:fillRect/>
                </a:stretch>
              </p:blipFill>
              <p:spPr>
                <a:xfrm>
                  <a:off x="560396" y="525265"/>
                  <a:ext cx="226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5754BBDD-91C5-4324-BCBF-7CA0F4EA946B}"/>
                    </a:ext>
                  </a:extLst>
                </p14:cNvPr>
                <p14:cNvContentPartPr/>
                <p14:nvPr/>
              </p14:nvContentPartPr>
              <p14:xfrm>
                <a:off x="602876" y="433465"/>
                <a:ext cx="276840" cy="291960"/>
              </p14:xfrm>
            </p:contentPart>
          </mc:Choice>
          <mc:Fallback>
            <p:pic>
              <p:nvPicPr>
                <p:cNvPr id="6" name="Ink 5">
                  <a:extLst>
                    <a:ext uri="{FF2B5EF4-FFF2-40B4-BE49-F238E27FC236}">
                      <a16:creationId xmlns:a16="http://schemas.microsoft.com/office/drawing/2014/main" id="{5754BBDD-91C5-4324-BCBF-7CA0F4EA946B}"/>
                    </a:ext>
                  </a:extLst>
                </p:cNvPr>
                <p:cNvPicPr/>
                <p:nvPr/>
              </p:nvPicPr>
              <p:blipFill>
                <a:blip r:embed="rId11"/>
                <a:stretch>
                  <a:fillRect/>
                </a:stretch>
              </p:blipFill>
              <p:spPr>
                <a:xfrm>
                  <a:off x="585236" y="415825"/>
                  <a:ext cx="312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5FF4A44-14F2-4D53-B12F-38932DF3B5A3}"/>
                    </a:ext>
                  </a:extLst>
                </p14:cNvPr>
                <p14:cNvContentPartPr/>
                <p14:nvPr/>
              </p14:nvContentPartPr>
              <p14:xfrm>
                <a:off x="432596" y="747385"/>
                <a:ext cx="348840" cy="84600"/>
              </p14:xfrm>
            </p:contentPart>
          </mc:Choice>
          <mc:Fallback>
            <p:pic>
              <p:nvPicPr>
                <p:cNvPr id="7" name="Ink 6">
                  <a:extLst>
                    <a:ext uri="{FF2B5EF4-FFF2-40B4-BE49-F238E27FC236}">
                      <a16:creationId xmlns:a16="http://schemas.microsoft.com/office/drawing/2014/main" id="{35FF4A44-14F2-4D53-B12F-38932DF3B5A3}"/>
                    </a:ext>
                  </a:extLst>
                </p:cNvPr>
                <p:cNvPicPr/>
                <p:nvPr/>
              </p:nvPicPr>
              <p:blipFill>
                <a:blip r:embed="rId13"/>
                <a:stretch>
                  <a:fillRect/>
                </a:stretch>
              </p:blipFill>
              <p:spPr>
                <a:xfrm>
                  <a:off x="414956" y="729385"/>
                  <a:ext cx="384480" cy="120240"/>
                </a:xfrm>
                <a:prstGeom prst="rect">
                  <a:avLst/>
                </a:prstGeom>
              </p:spPr>
            </p:pic>
          </mc:Fallback>
        </mc:AlternateContent>
      </p:grpSp>
      <p:grpSp>
        <p:nvGrpSpPr>
          <p:cNvPr id="97" name="Group 96">
            <a:extLst>
              <a:ext uri="{FF2B5EF4-FFF2-40B4-BE49-F238E27FC236}">
                <a16:creationId xmlns:a16="http://schemas.microsoft.com/office/drawing/2014/main" id="{8B99E415-A823-4B99-BC5D-4A6428439DBC}"/>
              </a:ext>
            </a:extLst>
          </p:cNvPr>
          <p:cNvGrpSpPr/>
          <p:nvPr/>
        </p:nvGrpSpPr>
        <p:grpSpPr>
          <a:xfrm>
            <a:off x="1082396" y="296665"/>
            <a:ext cx="6687720" cy="1226880"/>
            <a:chOff x="1082396" y="296665"/>
            <a:chExt cx="6687720" cy="1226880"/>
          </a:xfrm>
        </p:grpSpPr>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E3540D04-31E9-4859-94D0-4F2C19834D92}"/>
                    </a:ext>
                  </a:extLst>
                </p14:cNvPr>
                <p14:cNvContentPartPr/>
                <p14:nvPr/>
              </p14:nvContentPartPr>
              <p14:xfrm>
                <a:off x="3695636" y="480265"/>
                <a:ext cx="114120" cy="188640"/>
              </p14:xfrm>
            </p:contentPart>
          </mc:Choice>
          <mc:Fallback>
            <p:pic>
              <p:nvPicPr>
                <p:cNvPr id="23" name="Ink 22">
                  <a:extLst>
                    <a:ext uri="{FF2B5EF4-FFF2-40B4-BE49-F238E27FC236}">
                      <a16:creationId xmlns:a16="http://schemas.microsoft.com/office/drawing/2014/main" id="{E3540D04-31E9-4859-94D0-4F2C19834D92}"/>
                    </a:ext>
                  </a:extLst>
                </p:cNvPr>
                <p:cNvPicPr/>
                <p:nvPr/>
              </p:nvPicPr>
              <p:blipFill>
                <a:blip r:embed="rId15"/>
                <a:stretch>
                  <a:fillRect/>
                </a:stretch>
              </p:blipFill>
              <p:spPr>
                <a:xfrm>
                  <a:off x="3677636" y="462625"/>
                  <a:ext cx="149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7A31FFF9-FDEF-42A5-AAD5-DD939E12A7D6}"/>
                    </a:ext>
                  </a:extLst>
                </p14:cNvPr>
                <p14:cNvContentPartPr/>
                <p14:nvPr/>
              </p14:nvContentPartPr>
              <p14:xfrm>
                <a:off x="3899396" y="471985"/>
                <a:ext cx="124920" cy="190800"/>
              </p14:xfrm>
            </p:contentPart>
          </mc:Choice>
          <mc:Fallback>
            <p:pic>
              <p:nvPicPr>
                <p:cNvPr id="24" name="Ink 23">
                  <a:extLst>
                    <a:ext uri="{FF2B5EF4-FFF2-40B4-BE49-F238E27FC236}">
                      <a16:creationId xmlns:a16="http://schemas.microsoft.com/office/drawing/2014/main" id="{7A31FFF9-FDEF-42A5-AAD5-DD939E12A7D6}"/>
                    </a:ext>
                  </a:extLst>
                </p:cNvPr>
                <p:cNvPicPr/>
                <p:nvPr/>
              </p:nvPicPr>
              <p:blipFill>
                <a:blip r:embed="rId17"/>
                <a:stretch>
                  <a:fillRect/>
                </a:stretch>
              </p:blipFill>
              <p:spPr>
                <a:xfrm>
                  <a:off x="3881756" y="454345"/>
                  <a:ext cx="160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240D3F18-EFDE-4F3D-B48D-CADCEB974FEF}"/>
                    </a:ext>
                  </a:extLst>
                </p14:cNvPr>
                <p14:cNvContentPartPr/>
                <p14:nvPr/>
              </p14:nvContentPartPr>
              <p14:xfrm>
                <a:off x="4136996" y="413305"/>
                <a:ext cx="15840" cy="219600"/>
              </p14:xfrm>
            </p:contentPart>
          </mc:Choice>
          <mc:Fallback>
            <p:pic>
              <p:nvPicPr>
                <p:cNvPr id="25" name="Ink 24">
                  <a:extLst>
                    <a:ext uri="{FF2B5EF4-FFF2-40B4-BE49-F238E27FC236}">
                      <a16:creationId xmlns:a16="http://schemas.microsoft.com/office/drawing/2014/main" id="{240D3F18-EFDE-4F3D-B48D-CADCEB974FEF}"/>
                    </a:ext>
                  </a:extLst>
                </p:cNvPr>
                <p:cNvPicPr/>
                <p:nvPr/>
              </p:nvPicPr>
              <p:blipFill>
                <a:blip r:embed="rId19"/>
                <a:stretch>
                  <a:fillRect/>
                </a:stretch>
              </p:blipFill>
              <p:spPr>
                <a:xfrm>
                  <a:off x="4119356" y="395665"/>
                  <a:ext cx="514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C726998C-862F-4704-A1CA-98AC55E2F4D5}"/>
                    </a:ext>
                  </a:extLst>
                </p14:cNvPr>
                <p14:cNvContentPartPr/>
                <p14:nvPr/>
              </p14:nvContentPartPr>
              <p14:xfrm>
                <a:off x="4105676" y="313585"/>
                <a:ext cx="344160" cy="337320"/>
              </p14:xfrm>
            </p:contentPart>
          </mc:Choice>
          <mc:Fallback>
            <p:pic>
              <p:nvPicPr>
                <p:cNvPr id="26" name="Ink 25">
                  <a:extLst>
                    <a:ext uri="{FF2B5EF4-FFF2-40B4-BE49-F238E27FC236}">
                      <a16:creationId xmlns:a16="http://schemas.microsoft.com/office/drawing/2014/main" id="{C726998C-862F-4704-A1CA-98AC55E2F4D5}"/>
                    </a:ext>
                  </a:extLst>
                </p:cNvPr>
                <p:cNvPicPr/>
                <p:nvPr/>
              </p:nvPicPr>
              <p:blipFill>
                <a:blip r:embed="rId21"/>
                <a:stretch>
                  <a:fillRect/>
                </a:stretch>
              </p:blipFill>
              <p:spPr>
                <a:xfrm>
                  <a:off x="4088036" y="295945"/>
                  <a:ext cx="3798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5BD3CCCA-AB21-45EE-9EB2-E27FF0F4C9E1}"/>
                    </a:ext>
                  </a:extLst>
                </p14:cNvPr>
                <p14:cNvContentPartPr/>
                <p14:nvPr/>
              </p14:nvContentPartPr>
              <p14:xfrm>
                <a:off x="4476476" y="484945"/>
                <a:ext cx="129960" cy="158400"/>
              </p14:xfrm>
            </p:contentPart>
          </mc:Choice>
          <mc:Fallback>
            <p:pic>
              <p:nvPicPr>
                <p:cNvPr id="27" name="Ink 26">
                  <a:extLst>
                    <a:ext uri="{FF2B5EF4-FFF2-40B4-BE49-F238E27FC236}">
                      <a16:creationId xmlns:a16="http://schemas.microsoft.com/office/drawing/2014/main" id="{5BD3CCCA-AB21-45EE-9EB2-E27FF0F4C9E1}"/>
                    </a:ext>
                  </a:extLst>
                </p:cNvPr>
                <p:cNvPicPr/>
                <p:nvPr/>
              </p:nvPicPr>
              <p:blipFill>
                <a:blip r:embed="rId23"/>
                <a:stretch>
                  <a:fillRect/>
                </a:stretch>
              </p:blipFill>
              <p:spPr>
                <a:xfrm>
                  <a:off x="4458476" y="466945"/>
                  <a:ext cx="165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21DBFEE3-1430-4B12-BBB2-5A31FF24AA10}"/>
                    </a:ext>
                  </a:extLst>
                </p14:cNvPr>
                <p14:cNvContentPartPr/>
                <p14:nvPr/>
              </p14:nvContentPartPr>
              <p14:xfrm>
                <a:off x="4680956" y="417265"/>
                <a:ext cx="2880" cy="196560"/>
              </p14:xfrm>
            </p:contentPart>
          </mc:Choice>
          <mc:Fallback>
            <p:pic>
              <p:nvPicPr>
                <p:cNvPr id="28" name="Ink 27">
                  <a:extLst>
                    <a:ext uri="{FF2B5EF4-FFF2-40B4-BE49-F238E27FC236}">
                      <a16:creationId xmlns:a16="http://schemas.microsoft.com/office/drawing/2014/main" id="{21DBFEE3-1430-4B12-BBB2-5A31FF24AA10}"/>
                    </a:ext>
                  </a:extLst>
                </p:cNvPr>
                <p:cNvPicPr/>
                <p:nvPr/>
              </p:nvPicPr>
              <p:blipFill>
                <a:blip r:embed="rId25"/>
                <a:stretch>
                  <a:fillRect/>
                </a:stretch>
              </p:blipFill>
              <p:spPr>
                <a:xfrm>
                  <a:off x="4663316" y="399265"/>
                  <a:ext cx="385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C2C6B028-39DB-4F58-AD6B-0BAE21830E7B}"/>
                    </a:ext>
                  </a:extLst>
                </p14:cNvPr>
                <p14:cNvContentPartPr/>
                <p14:nvPr/>
              </p14:nvContentPartPr>
              <p14:xfrm>
                <a:off x="4799756" y="489985"/>
                <a:ext cx="85320" cy="297000"/>
              </p14:xfrm>
            </p:contentPart>
          </mc:Choice>
          <mc:Fallback>
            <p:pic>
              <p:nvPicPr>
                <p:cNvPr id="29" name="Ink 28">
                  <a:extLst>
                    <a:ext uri="{FF2B5EF4-FFF2-40B4-BE49-F238E27FC236}">
                      <a16:creationId xmlns:a16="http://schemas.microsoft.com/office/drawing/2014/main" id="{C2C6B028-39DB-4F58-AD6B-0BAE21830E7B}"/>
                    </a:ext>
                  </a:extLst>
                </p:cNvPr>
                <p:cNvPicPr/>
                <p:nvPr/>
              </p:nvPicPr>
              <p:blipFill>
                <a:blip r:embed="rId27"/>
                <a:stretch>
                  <a:fillRect/>
                </a:stretch>
              </p:blipFill>
              <p:spPr>
                <a:xfrm>
                  <a:off x="4781756" y="471985"/>
                  <a:ext cx="120960" cy="332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8206ED69-4473-4EB4-9D1E-7F47DE312AB3}"/>
                    </a:ext>
                  </a:extLst>
                </p14:cNvPr>
                <p14:cNvContentPartPr/>
                <p14:nvPr/>
              </p14:nvContentPartPr>
              <p14:xfrm>
                <a:off x="5001356" y="432385"/>
                <a:ext cx="15840" cy="181080"/>
              </p14:xfrm>
            </p:contentPart>
          </mc:Choice>
          <mc:Fallback>
            <p:pic>
              <p:nvPicPr>
                <p:cNvPr id="30" name="Ink 29">
                  <a:extLst>
                    <a:ext uri="{FF2B5EF4-FFF2-40B4-BE49-F238E27FC236}">
                      <a16:creationId xmlns:a16="http://schemas.microsoft.com/office/drawing/2014/main" id="{8206ED69-4473-4EB4-9D1E-7F47DE312AB3}"/>
                    </a:ext>
                  </a:extLst>
                </p:cNvPr>
                <p:cNvPicPr/>
                <p:nvPr/>
              </p:nvPicPr>
              <p:blipFill>
                <a:blip r:embed="rId29"/>
                <a:stretch>
                  <a:fillRect/>
                </a:stretch>
              </p:blipFill>
              <p:spPr>
                <a:xfrm>
                  <a:off x="4983716" y="414385"/>
                  <a:ext cx="51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Ink 30">
                  <a:extLst>
                    <a:ext uri="{FF2B5EF4-FFF2-40B4-BE49-F238E27FC236}">
                      <a16:creationId xmlns:a16="http://schemas.microsoft.com/office/drawing/2014/main" id="{3B805388-6FEF-4176-8A52-12D3F22E2F1D}"/>
                    </a:ext>
                  </a:extLst>
                </p14:cNvPr>
                <p14:cNvContentPartPr/>
                <p14:nvPr/>
              </p14:nvContentPartPr>
              <p14:xfrm>
                <a:off x="5092076" y="458665"/>
                <a:ext cx="100080" cy="196560"/>
              </p14:xfrm>
            </p:contentPart>
          </mc:Choice>
          <mc:Fallback>
            <p:pic>
              <p:nvPicPr>
                <p:cNvPr id="31" name="Ink 30">
                  <a:extLst>
                    <a:ext uri="{FF2B5EF4-FFF2-40B4-BE49-F238E27FC236}">
                      <a16:creationId xmlns:a16="http://schemas.microsoft.com/office/drawing/2014/main" id="{3B805388-6FEF-4176-8A52-12D3F22E2F1D}"/>
                    </a:ext>
                  </a:extLst>
                </p:cNvPr>
                <p:cNvPicPr/>
                <p:nvPr/>
              </p:nvPicPr>
              <p:blipFill>
                <a:blip r:embed="rId31"/>
                <a:stretch>
                  <a:fillRect/>
                </a:stretch>
              </p:blipFill>
              <p:spPr>
                <a:xfrm>
                  <a:off x="5074436" y="441025"/>
                  <a:ext cx="135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A1765E87-C940-439A-B4C5-681304B0B43B}"/>
                    </a:ext>
                  </a:extLst>
                </p14:cNvPr>
                <p14:cNvContentPartPr/>
                <p14:nvPr/>
              </p14:nvContentPartPr>
              <p14:xfrm>
                <a:off x="5299436" y="444985"/>
                <a:ext cx="61560" cy="187200"/>
              </p14:xfrm>
            </p:contentPart>
          </mc:Choice>
          <mc:Fallback>
            <p:pic>
              <p:nvPicPr>
                <p:cNvPr id="32" name="Ink 31">
                  <a:extLst>
                    <a:ext uri="{FF2B5EF4-FFF2-40B4-BE49-F238E27FC236}">
                      <a16:creationId xmlns:a16="http://schemas.microsoft.com/office/drawing/2014/main" id="{A1765E87-C940-439A-B4C5-681304B0B43B}"/>
                    </a:ext>
                  </a:extLst>
                </p:cNvPr>
                <p:cNvPicPr/>
                <p:nvPr/>
              </p:nvPicPr>
              <p:blipFill>
                <a:blip r:embed="rId33"/>
                <a:stretch>
                  <a:fillRect/>
                </a:stretch>
              </p:blipFill>
              <p:spPr>
                <a:xfrm>
                  <a:off x="5281796" y="427345"/>
                  <a:ext cx="97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Ink 32">
                  <a:extLst>
                    <a:ext uri="{FF2B5EF4-FFF2-40B4-BE49-F238E27FC236}">
                      <a16:creationId xmlns:a16="http://schemas.microsoft.com/office/drawing/2014/main" id="{70EFE480-4220-4726-AB91-179E9100F31F}"/>
                    </a:ext>
                  </a:extLst>
                </p14:cNvPr>
                <p14:cNvContentPartPr/>
                <p14:nvPr/>
              </p14:nvContentPartPr>
              <p14:xfrm>
                <a:off x="5549276" y="527065"/>
                <a:ext cx="66240" cy="126720"/>
              </p14:xfrm>
            </p:contentPart>
          </mc:Choice>
          <mc:Fallback>
            <p:pic>
              <p:nvPicPr>
                <p:cNvPr id="33" name="Ink 32">
                  <a:extLst>
                    <a:ext uri="{FF2B5EF4-FFF2-40B4-BE49-F238E27FC236}">
                      <a16:creationId xmlns:a16="http://schemas.microsoft.com/office/drawing/2014/main" id="{70EFE480-4220-4726-AB91-179E9100F31F}"/>
                    </a:ext>
                  </a:extLst>
                </p:cNvPr>
                <p:cNvPicPr/>
                <p:nvPr/>
              </p:nvPicPr>
              <p:blipFill>
                <a:blip r:embed="rId35"/>
                <a:stretch>
                  <a:fillRect/>
                </a:stretch>
              </p:blipFill>
              <p:spPr>
                <a:xfrm>
                  <a:off x="5531636" y="509065"/>
                  <a:ext cx="1018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Ink 33">
                  <a:extLst>
                    <a:ext uri="{FF2B5EF4-FFF2-40B4-BE49-F238E27FC236}">
                      <a16:creationId xmlns:a16="http://schemas.microsoft.com/office/drawing/2014/main" id="{C3A1FBE3-BF5C-4373-9936-8D418F422461}"/>
                    </a:ext>
                  </a:extLst>
                </p14:cNvPr>
                <p14:cNvContentPartPr/>
                <p14:nvPr/>
              </p14:nvContentPartPr>
              <p14:xfrm>
                <a:off x="5704076" y="338785"/>
                <a:ext cx="113400" cy="307800"/>
              </p14:xfrm>
            </p:contentPart>
          </mc:Choice>
          <mc:Fallback>
            <p:pic>
              <p:nvPicPr>
                <p:cNvPr id="34" name="Ink 33">
                  <a:extLst>
                    <a:ext uri="{FF2B5EF4-FFF2-40B4-BE49-F238E27FC236}">
                      <a16:creationId xmlns:a16="http://schemas.microsoft.com/office/drawing/2014/main" id="{C3A1FBE3-BF5C-4373-9936-8D418F422461}"/>
                    </a:ext>
                  </a:extLst>
                </p:cNvPr>
                <p:cNvPicPr/>
                <p:nvPr/>
              </p:nvPicPr>
              <p:blipFill>
                <a:blip r:embed="rId37"/>
                <a:stretch>
                  <a:fillRect/>
                </a:stretch>
              </p:blipFill>
              <p:spPr>
                <a:xfrm>
                  <a:off x="5686436" y="321145"/>
                  <a:ext cx="1490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D9082478-CAD3-42DC-937D-60EB8BAF45EA}"/>
                    </a:ext>
                  </a:extLst>
                </p14:cNvPr>
                <p14:cNvContentPartPr/>
                <p14:nvPr/>
              </p14:nvContentPartPr>
              <p14:xfrm>
                <a:off x="5647916" y="563425"/>
                <a:ext cx="158760" cy="56520"/>
              </p14:xfrm>
            </p:contentPart>
          </mc:Choice>
          <mc:Fallback>
            <p:pic>
              <p:nvPicPr>
                <p:cNvPr id="35" name="Ink 34">
                  <a:extLst>
                    <a:ext uri="{FF2B5EF4-FFF2-40B4-BE49-F238E27FC236}">
                      <a16:creationId xmlns:a16="http://schemas.microsoft.com/office/drawing/2014/main" id="{D9082478-CAD3-42DC-937D-60EB8BAF45EA}"/>
                    </a:ext>
                  </a:extLst>
                </p:cNvPr>
                <p:cNvPicPr/>
                <p:nvPr/>
              </p:nvPicPr>
              <p:blipFill>
                <a:blip r:embed="rId39"/>
                <a:stretch>
                  <a:fillRect/>
                </a:stretch>
              </p:blipFill>
              <p:spPr>
                <a:xfrm>
                  <a:off x="5630276" y="545425"/>
                  <a:ext cx="19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Ink 35">
                  <a:extLst>
                    <a:ext uri="{FF2B5EF4-FFF2-40B4-BE49-F238E27FC236}">
                      <a16:creationId xmlns:a16="http://schemas.microsoft.com/office/drawing/2014/main" id="{DB1C7EC3-E5B0-4A8A-A4F1-51AB3BBC6BC3}"/>
                    </a:ext>
                  </a:extLst>
                </p14:cNvPr>
                <p14:cNvContentPartPr/>
                <p14:nvPr/>
              </p14:nvContentPartPr>
              <p14:xfrm>
                <a:off x="6034916" y="355705"/>
                <a:ext cx="147960" cy="380880"/>
              </p14:xfrm>
            </p:contentPart>
          </mc:Choice>
          <mc:Fallback>
            <p:pic>
              <p:nvPicPr>
                <p:cNvPr id="36" name="Ink 35">
                  <a:extLst>
                    <a:ext uri="{FF2B5EF4-FFF2-40B4-BE49-F238E27FC236}">
                      <a16:creationId xmlns:a16="http://schemas.microsoft.com/office/drawing/2014/main" id="{DB1C7EC3-E5B0-4A8A-A4F1-51AB3BBC6BC3}"/>
                    </a:ext>
                  </a:extLst>
                </p:cNvPr>
                <p:cNvPicPr/>
                <p:nvPr/>
              </p:nvPicPr>
              <p:blipFill>
                <a:blip r:embed="rId41"/>
                <a:stretch>
                  <a:fillRect/>
                </a:stretch>
              </p:blipFill>
              <p:spPr>
                <a:xfrm>
                  <a:off x="6016916" y="338065"/>
                  <a:ext cx="1836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Ink 36">
                  <a:extLst>
                    <a:ext uri="{FF2B5EF4-FFF2-40B4-BE49-F238E27FC236}">
                      <a16:creationId xmlns:a16="http://schemas.microsoft.com/office/drawing/2014/main" id="{DB78C9D2-E02C-4310-ABDF-2FD6B4EA2C12}"/>
                    </a:ext>
                  </a:extLst>
                </p14:cNvPr>
                <p14:cNvContentPartPr/>
                <p14:nvPr/>
              </p14:nvContentPartPr>
              <p14:xfrm>
                <a:off x="5982716" y="518425"/>
                <a:ext cx="295560" cy="164520"/>
              </p14:xfrm>
            </p:contentPart>
          </mc:Choice>
          <mc:Fallback>
            <p:pic>
              <p:nvPicPr>
                <p:cNvPr id="37" name="Ink 36">
                  <a:extLst>
                    <a:ext uri="{FF2B5EF4-FFF2-40B4-BE49-F238E27FC236}">
                      <a16:creationId xmlns:a16="http://schemas.microsoft.com/office/drawing/2014/main" id="{DB78C9D2-E02C-4310-ABDF-2FD6B4EA2C12}"/>
                    </a:ext>
                  </a:extLst>
                </p:cNvPr>
                <p:cNvPicPr/>
                <p:nvPr/>
              </p:nvPicPr>
              <p:blipFill>
                <a:blip r:embed="rId43"/>
                <a:stretch>
                  <a:fillRect/>
                </a:stretch>
              </p:blipFill>
              <p:spPr>
                <a:xfrm>
                  <a:off x="5964716" y="500425"/>
                  <a:ext cx="331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87498F22-14B4-4D0E-9D6C-6753FC252506}"/>
                    </a:ext>
                  </a:extLst>
                </p14:cNvPr>
                <p14:cNvContentPartPr/>
                <p14:nvPr/>
              </p14:nvContentPartPr>
              <p14:xfrm>
                <a:off x="6340196" y="504025"/>
                <a:ext cx="136080" cy="164880"/>
              </p14:xfrm>
            </p:contentPart>
          </mc:Choice>
          <mc:Fallback>
            <p:pic>
              <p:nvPicPr>
                <p:cNvPr id="38" name="Ink 37">
                  <a:extLst>
                    <a:ext uri="{FF2B5EF4-FFF2-40B4-BE49-F238E27FC236}">
                      <a16:creationId xmlns:a16="http://schemas.microsoft.com/office/drawing/2014/main" id="{87498F22-14B4-4D0E-9D6C-6753FC252506}"/>
                    </a:ext>
                  </a:extLst>
                </p:cNvPr>
                <p:cNvPicPr/>
                <p:nvPr/>
              </p:nvPicPr>
              <p:blipFill>
                <a:blip r:embed="rId45"/>
                <a:stretch>
                  <a:fillRect/>
                </a:stretch>
              </p:blipFill>
              <p:spPr>
                <a:xfrm>
                  <a:off x="6322196" y="486385"/>
                  <a:ext cx="1717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C4B0CAFF-DAF4-4FC7-B5A4-7CA655904091}"/>
                    </a:ext>
                  </a:extLst>
                </p14:cNvPr>
                <p14:cNvContentPartPr/>
                <p14:nvPr/>
              </p14:nvContentPartPr>
              <p14:xfrm>
                <a:off x="6513716" y="510505"/>
                <a:ext cx="273600" cy="166320"/>
              </p14:xfrm>
            </p:contentPart>
          </mc:Choice>
          <mc:Fallback>
            <p:pic>
              <p:nvPicPr>
                <p:cNvPr id="39" name="Ink 38">
                  <a:extLst>
                    <a:ext uri="{FF2B5EF4-FFF2-40B4-BE49-F238E27FC236}">
                      <a16:creationId xmlns:a16="http://schemas.microsoft.com/office/drawing/2014/main" id="{C4B0CAFF-DAF4-4FC7-B5A4-7CA655904091}"/>
                    </a:ext>
                  </a:extLst>
                </p:cNvPr>
                <p:cNvPicPr/>
                <p:nvPr/>
              </p:nvPicPr>
              <p:blipFill>
                <a:blip r:embed="rId47"/>
                <a:stretch>
                  <a:fillRect/>
                </a:stretch>
              </p:blipFill>
              <p:spPr>
                <a:xfrm>
                  <a:off x="6495716" y="492865"/>
                  <a:ext cx="309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99C7E9A6-D123-451F-B3D6-3369CA54A3C9}"/>
                    </a:ext>
                  </a:extLst>
                </p14:cNvPr>
                <p14:cNvContentPartPr/>
                <p14:nvPr/>
              </p14:nvContentPartPr>
              <p14:xfrm>
                <a:off x="6873356" y="512305"/>
                <a:ext cx="153360" cy="139680"/>
              </p14:xfrm>
            </p:contentPart>
          </mc:Choice>
          <mc:Fallback>
            <p:pic>
              <p:nvPicPr>
                <p:cNvPr id="40" name="Ink 39">
                  <a:extLst>
                    <a:ext uri="{FF2B5EF4-FFF2-40B4-BE49-F238E27FC236}">
                      <a16:creationId xmlns:a16="http://schemas.microsoft.com/office/drawing/2014/main" id="{99C7E9A6-D123-451F-B3D6-3369CA54A3C9}"/>
                    </a:ext>
                  </a:extLst>
                </p:cNvPr>
                <p:cNvPicPr/>
                <p:nvPr/>
              </p:nvPicPr>
              <p:blipFill>
                <a:blip r:embed="rId49"/>
                <a:stretch>
                  <a:fillRect/>
                </a:stretch>
              </p:blipFill>
              <p:spPr>
                <a:xfrm>
                  <a:off x="6855716" y="494305"/>
                  <a:ext cx="189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C176B4B8-0A7A-47E5-A45E-28324577E92C}"/>
                    </a:ext>
                  </a:extLst>
                </p14:cNvPr>
                <p14:cNvContentPartPr/>
                <p14:nvPr/>
              </p14:nvContentPartPr>
              <p14:xfrm>
                <a:off x="7072796" y="303145"/>
                <a:ext cx="163080" cy="331200"/>
              </p14:xfrm>
            </p:contentPart>
          </mc:Choice>
          <mc:Fallback>
            <p:pic>
              <p:nvPicPr>
                <p:cNvPr id="41" name="Ink 40">
                  <a:extLst>
                    <a:ext uri="{FF2B5EF4-FFF2-40B4-BE49-F238E27FC236}">
                      <a16:creationId xmlns:a16="http://schemas.microsoft.com/office/drawing/2014/main" id="{C176B4B8-0A7A-47E5-A45E-28324577E92C}"/>
                    </a:ext>
                  </a:extLst>
                </p:cNvPr>
                <p:cNvPicPr/>
                <p:nvPr/>
              </p:nvPicPr>
              <p:blipFill>
                <a:blip r:embed="rId51"/>
                <a:stretch>
                  <a:fillRect/>
                </a:stretch>
              </p:blipFill>
              <p:spPr>
                <a:xfrm>
                  <a:off x="7055156" y="285145"/>
                  <a:ext cx="1987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FD4DA9A1-8487-4C91-AE05-13497FAB99DC}"/>
                    </a:ext>
                  </a:extLst>
                </p14:cNvPr>
                <p14:cNvContentPartPr/>
                <p14:nvPr/>
              </p14:nvContentPartPr>
              <p14:xfrm>
                <a:off x="7266476" y="414745"/>
                <a:ext cx="12600" cy="360"/>
              </p14:xfrm>
            </p:contentPart>
          </mc:Choice>
          <mc:Fallback>
            <p:pic>
              <p:nvPicPr>
                <p:cNvPr id="42" name="Ink 41">
                  <a:extLst>
                    <a:ext uri="{FF2B5EF4-FFF2-40B4-BE49-F238E27FC236}">
                      <a16:creationId xmlns:a16="http://schemas.microsoft.com/office/drawing/2014/main" id="{FD4DA9A1-8487-4C91-AE05-13497FAB99DC}"/>
                    </a:ext>
                  </a:extLst>
                </p:cNvPr>
                <p:cNvPicPr/>
                <p:nvPr/>
              </p:nvPicPr>
              <p:blipFill>
                <a:blip r:embed="rId53"/>
                <a:stretch>
                  <a:fillRect/>
                </a:stretch>
              </p:blipFill>
              <p:spPr>
                <a:xfrm>
                  <a:off x="7248836" y="396745"/>
                  <a:ext cx="48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AE703D09-28AB-471A-AD10-8299C357A138}"/>
                    </a:ext>
                  </a:extLst>
                </p14:cNvPr>
                <p14:cNvContentPartPr/>
                <p14:nvPr/>
              </p14:nvContentPartPr>
              <p14:xfrm>
                <a:off x="7334876" y="484585"/>
                <a:ext cx="249480" cy="223200"/>
              </p14:xfrm>
            </p:contentPart>
          </mc:Choice>
          <mc:Fallback>
            <p:pic>
              <p:nvPicPr>
                <p:cNvPr id="43" name="Ink 42">
                  <a:extLst>
                    <a:ext uri="{FF2B5EF4-FFF2-40B4-BE49-F238E27FC236}">
                      <a16:creationId xmlns:a16="http://schemas.microsoft.com/office/drawing/2014/main" id="{AE703D09-28AB-471A-AD10-8299C357A138}"/>
                    </a:ext>
                  </a:extLst>
                </p:cNvPr>
                <p:cNvPicPr/>
                <p:nvPr/>
              </p:nvPicPr>
              <p:blipFill>
                <a:blip r:embed="rId55"/>
                <a:stretch>
                  <a:fillRect/>
                </a:stretch>
              </p:blipFill>
              <p:spPr>
                <a:xfrm>
                  <a:off x="7317236" y="466945"/>
                  <a:ext cx="285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D8483498-78B4-4E2B-BBC4-B68AD1E9995B}"/>
                    </a:ext>
                  </a:extLst>
                </p14:cNvPr>
                <p14:cNvContentPartPr/>
                <p14:nvPr/>
              </p14:nvContentPartPr>
              <p14:xfrm>
                <a:off x="7654916" y="683305"/>
                <a:ext cx="115200" cy="230040"/>
              </p14:xfrm>
            </p:contentPart>
          </mc:Choice>
          <mc:Fallback>
            <p:pic>
              <p:nvPicPr>
                <p:cNvPr id="47" name="Ink 46">
                  <a:extLst>
                    <a:ext uri="{FF2B5EF4-FFF2-40B4-BE49-F238E27FC236}">
                      <a16:creationId xmlns:a16="http://schemas.microsoft.com/office/drawing/2014/main" id="{D8483498-78B4-4E2B-BBC4-B68AD1E9995B}"/>
                    </a:ext>
                  </a:extLst>
                </p:cNvPr>
                <p:cNvPicPr/>
                <p:nvPr/>
              </p:nvPicPr>
              <p:blipFill>
                <a:blip r:embed="rId57"/>
                <a:stretch>
                  <a:fillRect/>
                </a:stretch>
              </p:blipFill>
              <p:spPr>
                <a:xfrm>
                  <a:off x="7636916" y="665665"/>
                  <a:ext cx="150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Ink 8">
                  <a:extLst>
                    <a:ext uri="{FF2B5EF4-FFF2-40B4-BE49-F238E27FC236}">
                      <a16:creationId xmlns:a16="http://schemas.microsoft.com/office/drawing/2014/main" id="{2BECF693-E724-47F0-8162-B212744F4A85}"/>
                    </a:ext>
                  </a:extLst>
                </p14:cNvPr>
                <p14:cNvContentPartPr/>
                <p14:nvPr/>
              </p14:nvContentPartPr>
              <p14:xfrm>
                <a:off x="1082396" y="358225"/>
                <a:ext cx="205920" cy="351720"/>
              </p14:xfrm>
            </p:contentPart>
          </mc:Choice>
          <mc:Fallback>
            <p:pic>
              <p:nvPicPr>
                <p:cNvPr id="9" name="Ink 8">
                  <a:extLst>
                    <a:ext uri="{FF2B5EF4-FFF2-40B4-BE49-F238E27FC236}">
                      <a16:creationId xmlns:a16="http://schemas.microsoft.com/office/drawing/2014/main" id="{2BECF693-E724-47F0-8162-B212744F4A85}"/>
                    </a:ext>
                  </a:extLst>
                </p:cNvPr>
                <p:cNvPicPr/>
                <p:nvPr/>
              </p:nvPicPr>
              <p:blipFill>
                <a:blip r:embed="rId59"/>
                <a:stretch>
                  <a:fillRect/>
                </a:stretch>
              </p:blipFill>
              <p:spPr>
                <a:xfrm>
                  <a:off x="1064756" y="340225"/>
                  <a:ext cx="24156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 name="Ink 9">
                  <a:extLst>
                    <a:ext uri="{FF2B5EF4-FFF2-40B4-BE49-F238E27FC236}">
                      <a16:creationId xmlns:a16="http://schemas.microsoft.com/office/drawing/2014/main" id="{3A449ACB-0F65-47A1-BE1A-4A79B6DAFC10}"/>
                    </a:ext>
                  </a:extLst>
                </p14:cNvPr>
                <p14:cNvContentPartPr/>
                <p14:nvPr/>
              </p14:nvContentPartPr>
              <p14:xfrm>
                <a:off x="1356356" y="433465"/>
                <a:ext cx="77760" cy="244800"/>
              </p14:xfrm>
            </p:contentPart>
          </mc:Choice>
          <mc:Fallback>
            <p:pic>
              <p:nvPicPr>
                <p:cNvPr id="10" name="Ink 9">
                  <a:extLst>
                    <a:ext uri="{FF2B5EF4-FFF2-40B4-BE49-F238E27FC236}">
                      <a16:creationId xmlns:a16="http://schemas.microsoft.com/office/drawing/2014/main" id="{3A449ACB-0F65-47A1-BE1A-4A79B6DAFC10}"/>
                    </a:ext>
                  </a:extLst>
                </p:cNvPr>
                <p:cNvPicPr/>
                <p:nvPr/>
              </p:nvPicPr>
              <p:blipFill>
                <a:blip r:embed="rId61"/>
                <a:stretch>
                  <a:fillRect/>
                </a:stretch>
              </p:blipFill>
              <p:spPr>
                <a:xfrm>
                  <a:off x="1338716" y="415825"/>
                  <a:ext cx="1134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 name="Ink 10">
                  <a:extLst>
                    <a:ext uri="{FF2B5EF4-FFF2-40B4-BE49-F238E27FC236}">
                      <a16:creationId xmlns:a16="http://schemas.microsoft.com/office/drawing/2014/main" id="{4CF87424-9EF9-4877-BDFD-337B1B641F6A}"/>
                    </a:ext>
                  </a:extLst>
                </p14:cNvPr>
                <p14:cNvContentPartPr/>
                <p14:nvPr/>
              </p14:nvContentPartPr>
              <p14:xfrm>
                <a:off x="1559396" y="466945"/>
                <a:ext cx="9360" cy="169200"/>
              </p14:xfrm>
            </p:contentPart>
          </mc:Choice>
          <mc:Fallback>
            <p:pic>
              <p:nvPicPr>
                <p:cNvPr id="11" name="Ink 10">
                  <a:extLst>
                    <a:ext uri="{FF2B5EF4-FFF2-40B4-BE49-F238E27FC236}">
                      <a16:creationId xmlns:a16="http://schemas.microsoft.com/office/drawing/2014/main" id="{4CF87424-9EF9-4877-BDFD-337B1B641F6A}"/>
                    </a:ext>
                  </a:extLst>
                </p:cNvPr>
                <p:cNvPicPr/>
                <p:nvPr/>
              </p:nvPicPr>
              <p:blipFill>
                <a:blip r:embed="rId63"/>
                <a:stretch>
                  <a:fillRect/>
                </a:stretch>
              </p:blipFill>
              <p:spPr>
                <a:xfrm>
                  <a:off x="1541756" y="448945"/>
                  <a:ext cx="45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 name="Ink 11">
                  <a:extLst>
                    <a:ext uri="{FF2B5EF4-FFF2-40B4-BE49-F238E27FC236}">
                      <a16:creationId xmlns:a16="http://schemas.microsoft.com/office/drawing/2014/main" id="{0AD671CA-CD79-4C17-AE44-FFF6E8469A45}"/>
                    </a:ext>
                  </a:extLst>
                </p14:cNvPr>
                <p14:cNvContentPartPr/>
                <p14:nvPr/>
              </p14:nvContentPartPr>
              <p14:xfrm>
                <a:off x="1605836" y="456505"/>
                <a:ext cx="175320" cy="164160"/>
              </p14:xfrm>
            </p:contentPart>
          </mc:Choice>
          <mc:Fallback>
            <p:pic>
              <p:nvPicPr>
                <p:cNvPr id="12" name="Ink 11">
                  <a:extLst>
                    <a:ext uri="{FF2B5EF4-FFF2-40B4-BE49-F238E27FC236}">
                      <a16:creationId xmlns:a16="http://schemas.microsoft.com/office/drawing/2014/main" id="{0AD671CA-CD79-4C17-AE44-FFF6E8469A45}"/>
                    </a:ext>
                  </a:extLst>
                </p:cNvPr>
                <p:cNvPicPr/>
                <p:nvPr/>
              </p:nvPicPr>
              <p:blipFill>
                <a:blip r:embed="rId65"/>
                <a:stretch>
                  <a:fillRect/>
                </a:stretch>
              </p:blipFill>
              <p:spPr>
                <a:xfrm>
                  <a:off x="1587836" y="438505"/>
                  <a:ext cx="210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 name="Ink 12">
                  <a:extLst>
                    <a:ext uri="{FF2B5EF4-FFF2-40B4-BE49-F238E27FC236}">
                      <a16:creationId xmlns:a16="http://schemas.microsoft.com/office/drawing/2014/main" id="{D1B042D3-A66F-476E-8AF9-70FB79FCC5D9}"/>
                    </a:ext>
                  </a:extLst>
                </p14:cNvPr>
                <p14:cNvContentPartPr/>
                <p14:nvPr/>
              </p14:nvContentPartPr>
              <p14:xfrm>
                <a:off x="1780076" y="448945"/>
                <a:ext cx="123120" cy="351360"/>
              </p14:xfrm>
            </p:contentPart>
          </mc:Choice>
          <mc:Fallback>
            <p:pic>
              <p:nvPicPr>
                <p:cNvPr id="13" name="Ink 12">
                  <a:extLst>
                    <a:ext uri="{FF2B5EF4-FFF2-40B4-BE49-F238E27FC236}">
                      <a16:creationId xmlns:a16="http://schemas.microsoft.com/office/drawing/2014/main" id="{D1B042D3-A66F-476E-8AF9-70FB79FCC5D9}"/>
                    </a:ext>
                  </a:extLst>
                </p:cNvPr>
                <p:cNvPicPr/>
                <p:nvPr/>
              </p:nvPicPr>
              <p:blipFill>
                <a:blip r:embed="rId67"/>
                <a:stretch>
                  <a:fillRect/>
                </a:stretch>
              </p:blipFill>
              <p:spPr>
                <a:xfrm>
                  <a:off x="1762076" y="431305"/>
                  <a:ext cx="15876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 name="Ink 14">
                  <a:extLst>
                    <a:ext uri="{FF2B5EF4-FFF2-40B4-BE49-F238E27FC236}">
                      <a16:creationId xmlns:a16="http://schemas.microsoft.com/office/drawing/2014/main" id="{BDBB58BC-162D-4E23-A8A2-89FCC43B2AD3}"/>
                    </a:ext>
                  </a:extLst>
                </p14:cNvPr>
                <p14:cNvContentPartPr/>
                <p14:nvPr/>
              </p14:nvContentPartPr>
              <p14:xfrm>
                <a:off x="2036396" y="447865"/>
                <a:ext cx="144720" cy="218160"/>
              </p14:xfrm>
            </p:contentPart>
          </mc:Choice>
          <mc:Fallback>
            <p:pic>
              <p:nvPicPr>
                <p:cNvPr id="15" name="Ink 14">
                  <a:extLst>
                    <a:ext uri="{FF2B5EF4-FFF2-40B4-BE49-F238E27FC236}">
                      <a16:creationId xmlns:a16="http://schemas.microsoft.com/office/drawing/2014/main" id="{BDBB58BC-162D-4E23-A8A2-89FCC43B2AD3}"/>
                    </a:ext>
                  </a:extLst>
                </p:cNvPr>
                <p:cNvPicPr/>
                <p:nvPr/>
              </p:nvPicPr>
              <p:blipFill>
                <a:blip r:embed="rId69"/>
                <a:stretch>
                  <a:fillRect/>
                </a:stretch>
              </p:blipFill>
              <p:spPr>
                <a:xfrm>
                  <a:off x="2018396" y="430225"/>
                  <a:ext cx="180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 name="Ink 15">
                  <a:extLst>
                    <a:ext uri="{FF2B5EF4-FFF2-40B4-BE49-F238E27FC236}">
                      <a16:creationId xmlns:a16="http://schemas.microsoft.com/office/drawing/2014/main" id="{4A3E67E2-C1C6-4FD6-BB64-FA4F2DC6FFAC}"/>
                    </a:ext>
                  </a:extLst>
                </p14:cNvPr>
                <p14:cNvContentPartPr/>
                <p14:nvPr/>
              </p14:nvContentPartPr>
              <p14:xfrm>
                <a:off x="2251676" y="344185"/>
                <a:ext cx="27720" cy="328680"/>
              </p14:xfrm>
            </p:contentPart>
          </mc:Choice>
          <mc:Fallback>
            <p:pic>
              <p:nvPicPr>
                <p:cNvPr id="16" name="Ink 15">
                  <a:extLst>
                    <a:ext uri="{FF2B5EF4-FFF2-40B4-BE49-F238E27FC236}">
                      <a16:creationId xmlns:a16="http://schemas.microsoft.com/office/drawing/2014/main" id="{4A3E67E2-C1C6-4FD6-BB64-FA4F2DC6FFAC}"/>
                    </a:ext>
                  </a:extLst>
                </p:cNvPr>
                <p:cNvPicPr/>
                <p:nvPr/>
              </p:nvPicPr>
              <p:blipFill>
                <a:blip r:embed="rId71"/>
                <a:stretch>
                  <a:fillRect/>
                </a:stretch>
              </p:blipFill>
              <p:spPr>
                <a:xfrm>
                  <a:off x="2233676" y="326545"/>
                  <a:ext cx="633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 name="Ink 16">
                  <a:extLst>
                    <a:ext uri="{FF2B5EF4-FFF2-40B4-BE49-F238E27FC236}">
                      <a16:creationId xmlns:a16="http://schemas.microsoft.com/office/drawing/2014/main" id="{94CD5E53-E0A3-459B-BA91-F97471B169C0}"/>
                    </a:ext>
                  </a:extLst>
                </p14:cNvPr>
                <p14:cNvContentPartPr/>
                <p14:nvPr/>
              </p14:nvContentPartPr>
              <p14:xfrm>
                <a:off x="2230076" y="475945"/>
                <a:ext cx="277560" cy="153720"/>
              </p14:xfrm>
            </p:contentPart>
          </mc:Choice>
          <mc:Fallback>
            <p:pic>
              <p:nvPicPr>
                <p:cNvPr id="17" name="Ink 16">
                  <a:extLst>
                    <a:ext uri="{FF2B5EF4-FFF2-40B4-BE49-F238E27FC236}">
                      <a16:creationId xmlns:a16="http://schemas.microsoft.com/office/drawing/2014/main" id="{94CD5E53-E0A3-459B-BA91-F97471B169C0}"/>
                    </a:ext>
                  </a:extLst>
                </p:cNvPr>
                <p:cNvPicPr/>
                <p:nvPr/>
              </p:nvPicPr>
              <p:blipFill>
                <a:blip r:embed="rId73"/>
                <a:stretch>
                  <a:fillRect/>
                </a:stretch>
              </p:blipFill>
              <p:spPr>
                <a:xfrm>
                  <a:off x="2212436" y="457945"/>
                  <a:ext cx="313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 name="Ink 17">
                  <a:extLst>
                    <a:ext uri="{FF2B5EF4-FFF2-40B4-BE49-F238E27FC236}">
                      <a16:creationId xmlns:a16="http://schemas.microsoft.com/office/drawing/2014/main" id="{9F1C4359-0DF6-4969-A054-F5F81CB15993}"/>
                    </a:ext>
                  </a:extLst>
                </p14:cNvPr>
                <p14:cNvContentPartPr/>
                <p14:nvPr/>
              </p14:nvContentPartPr>
              <p14:xfrm>
                <a:off x="2586836" y="468025"/>
                <a:ext cx="183600" cy="162720"/>
              </p14:xfrm>
            </p:contentPart>
          </mc:Choice>
          <mc:Fallback>
            <p:pic>
              <p:nvPicPr>
                <p:cNvPr id="18" name="Ink 17">
                  <a:extLst>
                    <a:ext uri="{FF2B5EF4-FFF2-40B4-BE49-F238E27FC236}">
                      <a16:creationId xmlns:a16="http://schemas.microsoft.com/office/drawing/2014/main" id="{9F1C4359-0DF6-4969-A054-F5F81CB15993}"/>
                    </a:ext>
                  </a:extLst>
                </p:cNvPr>
                <p:cNvPicPr/>
                <p:nvPr/>
              </p:nvPicPr>
              <p:blipFill>
                <a:blip r:embed="rId75"/>
                <a:stretch>
                  <a:fillRect/>
                </a:stretch>
              </p:blipFill>
              <p:spPr>
                <a:xfrm>
                  <a:off x="2569196" y="450385"/>
                  <a:ext cx="219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9" name="Ink 18">
                  <a:extLst>
                    <a:ext uri="{FF2B5EF4-FFF2-40B4-BE49-F238E27FC236}">
                      <a16:creationId xmlns:a16="http://schemas.microsoft.com/office/drawing/2014/main" id="{E1AE6D26-618B-4207-AEFC-C0A5EDECEEEB}"/>
                    </a:ext>
                  </a:extLst>
                </p14:cNvPr>
                <p14:cNvContentPartPr/>
                <p14:nvPr/>
              </p14:nvContentPartPr>
              <p14:xfrm>
                <a:off x="2826956" y="312505"/>
                <a:ext cx="156240" cy="322560"/>
              </p14:xfrm>
            </p:contentPart>
          </mc:Choice>
          <mc:Fallback>
            <p:pic>
              <p:nvPicPr>
                <p:cNvPr id="19" name="Ink 18">
                  <a:extLst>
                    <a:ext uri="{FF2B5EF4-FFF2-40B4-BE49-F238E27FC236}">
                      <a16:creationId xmlns:a16="http://schemas.microsoft.com/office/drawing/2014/main" id="{E1AE6D26-618B-4207-AEFC-C0A5EDECEEEB}"/>
                    </a:ext>
                  </a:extLst>
                </p:cNvPr>
                <p:cNvPicPr/>
                <p:nvPr/>
              </p:nvPicPr>
              <p:blipFill>
                <a:blip r:embed="rId77"/>
                <a:stretch>
                  <a:fillRect/>
                </a:stretch>
              </p:blipFill>
              <p:spPr>
                <a:xfrm>
                  <a:off x="2809316" y="294505"/>
                  <a:ext cx="1918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 name="Ink 19">
                  <a:extLst>
                    <a:ext uri="{FF2B5EF4-FFF2-40B4-BE49-F238E27FC236}">
                      <a16:creationId xmlns:a16="http://schemas.microsoft.com/office/drawing/2014/main" id="{F7DF32FD-1F66-450C-B981-7549A8B7462D}"/>
                    </a:ext>
                  </a:extLst>
                </p14:cNvPr>
                <p14:cNvContentPartPr/>
                <p14:nvPr/>
              </p14:nvContentPartPr>
              <p14:xfrm>
                <a:off x="3051236" y="471625"/>
                <a:ext cx="307080" cy="160200"/>
              </p14:xfrm>
            </p:contentPart>
          </mc:Choice>
          <mc:Fallback>
            <p:pic>
              <p:nvPicPr>
                <p:cNvPr id="20" name="Ink 19">
                  <a:extLst>
                    <a:ext uri="{FF2B5EF4-FFF2-40B4-BE49-F238E27FC236}">
                      <a16:creationId xmlns:a16="http://schemas.microsoft.com/office/drawing/2014/main" id="{F7DF32FD-1F66-450C-B981-7549A8B7462D}"/>
                    </a:ext>
                  </a:extLst>
                </p:cNvPr>
                <p:cNvPicPr/>
                <p:nvPr/>
              </p:nvPicPr>
              <p:blipFill>
                <a:blip r:embed="rId79"/>
                <a:stretch>
                  <a:fillRect/>
                </a:stretch>
              </p:blipFill>
              <p:spPr>
                <a:xfrm>
                  <a:off x="3033596" y="453985"/>
                  <a:ext cx="342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 name="Ink 20">
                  <a:extLst>
                    <a:ext uri="{FF2B5EF4-FFF2-40B4-BE49-F238E27FC236}">
                      <a16:creationId xmlns:a16="http://schemas.microsoft.com/office/drawing/2014/main" id="{8D324B00-750F-4CDE-AE8A-61E02EB82CB0}"/>
                    </a:ext>
                  </a:extLst>
                </p14:cNvPr>
                <p14:cNvContentPartPr/>
                <p14:nvPr/>
              </p14:nvContentPartPr>
              <p14:xfrm>
                <a:off x="3382076" y="296665"/>
                <a:ext cx="124920" cy="327960"/>
              </p14:xfrm>
            </p:contentPart>
          </mc:Choice>
          <mc:Fallback>
            <p:pic>
              <p:nvPicPr>
                <p:cNvPr id="21" name="Ink 20">
                  <a:extLst>
                    <a:ext uri="{FF2B5EF4-FFF2-40B4-BE49-F238E27FC236}">
                      <a16:creationId xmlns:a16="http://schemas.microsoft.com/office/drawing/2014/main" id="{8D324B00-750F-4CDE-AE8A-61E02EB82CB0}"/>
                    </a:ext>
                  </a:extLst>
                </p:cNvPr>
                <p:cNvPicPr/>
                <p:nvPr/>
              </p:nvPicPr>
              <p:blipFill>
                <a:blip r:embed="rId81"/>
                <a:stretch>
                  <a:fillRect/>
                </a:stretch>
              </p:blipFill>
              <p:spPr>
                <a:xfrm>
                  <a:off x="3364436" y="279025"/>
                  <a:ext cx="1605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CFF9AF18-EBCC-4745-89EE-DCF6E05B8F94}"/>
                    </a:ext>
                  </a:extLst>
                </p14:cNvPr>
                <p14:cNvContentPartPr/>
                <p14:nvPr/>
              </p14:nvContentPartPr>
              <p14:xfrm>
                <a:off x="1366076" y="838825"/>
                <a:ext cx="172800" cy="270720"/>
              </p14:xfrm>
            </p:contentPart>
          </mc:Choice>
          <mc:Fallback>
            <p:pic>
              <p:nvPicPr>
                <p:cNvPr id="49" name="Ink 48">
                  <a:extLst>
                    <a:ext uri="{FF2B5EF4-FFF2-40B4-BE49-F238E27FC236}">
                      <a16:creationId xmlns:a16="http://schemas.microsoft.com/office/drawing/2014/main" id="{CFF9AF18-EBCC-4745-89EE-DCF6E05B8F94}"/>
                    </a:ext>
                  </a:extLst>
                </p:cNvPr>
                <p:cNvPicPr/>
                <p:nvPr/>
              </p:nvPicPr>
              <p:blipFill>
                <a:blip r:embed="rId83"/>
                <a:stretch>
                  <a:fillRect/>
                </a:stretch>
              </p:blipFill>
              <p:spPr>
                <a:xfrm>
                  <a:off x="1348076" y="821185"/>
                  <a:ext cx="2084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Ink 49">
                  <a:extLst>
                    <a:ext uri="{FF2B5EF4-FFF2-40B4-BE49-F238E27FC236}">
                      <a16:creationId xmlns:a16="http://schemas.microsoft.com/office/drawing/2014/main" id="{9860D90C-216B-4461-B9C9-AAC8826B271F}"/>
                    </a:ext>
                  </a:extLst>
                </p14:cNvPr>
                <p14:cNvContentPartPr/>
                <p14:nvPr/>
              </p14:nvContentPartPr>
              <p14:xfrm>
                <a:off x="1613756" y="951505"/>
                <a:ext cx="126720" cy="149040"/>
              </p14:xfrm>
            </p:contentPart>
          </mc:Choice>
          <mc:Fallback>
            <p:pic>
              <p:nvPicPr>
                <p:cNvPr id="50" name="Ink 49">
                  <a:extLst>
                    <a:ext uri="{FF2B5EF4-FFF2-40B4-BE49-F238E27FC236}">
                      <a16:creationId xmlns:a16="http://schemas.microsoft.com/office/drawing/2014/main" id="{9860D90C-216B-4461-B9C9-AAC8826B271F}"/>
                    </a:ext>
                  </a:extLst>
                </p:cNvPr>
                <p:cNvPicPr/>
                <p:nvPr/>
              </p:nvPicPr>
              <p:blipFill>
                <a:blip r:embed="rId85"/>
                <a:stretch>
                  <a:fillRect/>
                </a:stretch>
              </p:blipFill>
              <p:spPr>
                <a:xfrm>
                  <a:off x="1595756" y="933865"/>
                  <a:ext cx="1623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Ink 50">
                  <a:extLst>
                    <a:ext uri="{FF2B5EF4-FFF2-40B4-BE49-F238E27FC236}">
                      <a16:creationId xmlns:a16="http://schemas.microsoft.com/office/drawing/2014/main" id="{2B6D94AB-FBE2-4D5C-B0F2-B9B3BEA02685}"/>
                    </a:ext>
                  </a:extLst>
                </p14:cNvPr>
                <p14:cNvContentPartPr/>
                <p14:nvPr/>
              </p14:nvContentPartPr>
              <p14:xfrm>
                <a:off x="1793036" y="819025"/>
                <a:ext cx="17280" cy="252000"/>
              </p14:xfrm>
            </p:contentPart>
          </mc:Choice>
          <mc:Fallback>
            <p:pic>
              <p:nvPicPr>
                <p:cNvPr id="51" name="Ink 50">
                  <a:extLst>
                    <a:ext uri="{FF2B5EF4-FFF2-40B4-BE49-F238E27FC236}">
                      <a16:creationId xmlns:a16="http://schemas.microsoft.com/office/drawing/2014/main" id="{2B6D94AB-FBE2-4D5C-B0F2-B9B3BEA02685}"/>
                    </a:ext>
                  </a:extLst>
                </p:cNvPr>
                <p:cNvPicPr/>
                <p:nvPr/>
              </p:nvPicPr>
              <p:blipFill>
                <a:blip r:embed="rId87"/>
                <a:stretch>
                  <a:fillRect/>
                </a:stretch>
              </p:blipFill>
              <p:spPr>
                <a:xfrm>
                  <a:off x="1775036" y="801385"/>
                  <a:ext cx="52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Ink 51">
                  <a:extLst>
                    <a:ext uri="{FF2B5EF4-FFF2-40B4-BE49-F238E27FC236}">
                      <a16:creationId xmlns:a16="http://schemas.microsoft.com/office/drawing/2014/main" id="{18845F24-53DD-43CA-9F43-467B2F445C14}"/>
                    </a:ext>
                  </a:extLst>
                </p14:cNvPr>
                <p14:cNvContentPartPr/>
                <p14:nvPr/>
              </p14:nvContentPartPr>
              <p14:xfrm>
                <a:off x="1894556" y="925585"/>
                <a:ext cx="56160" cy="164160"/>
              </p14:xfrm>
            </p:contentPart>
          </mc:Choice>
          <mc:Fallback>
            <p:pic>
              <p:nvPicPr>
                <p:cNvPr id="52" name="Ink 51">
                  <a:extLst>
                    <a:ext uri="{FF2B5EF4-FFF2-40B4-BE49-F238E27FC236}">
                      <a16:creationId xmlns:a16="http://schemas.microsoft.com/office/drawing/2014/main" id="{18845F24-53DD-43CA-9F43-467B2F445C14}"/>
                    </a:ext>
                  </a:extLst>
                </p:cNvPr>
                <p:cNvPicPr/>
                <p:nvPr/>
              </p:nvPicPr>
              <p:blipFill>
                <a:blip r:embed="rId89"/>
                <a:stretch>
                  <a:fillRect/>
                </a:stretch>
              </p:blipFill>
              <p:spPr>
                <a:xfrm>
                  <a:off x="1876556" y="907585"/>
                  <a:ext cx="91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Ink 52">
                  <a:extLst>
                    <a:ext uri="{FF2B5EF4-FFF2-40B4-BE49-F238E27FC236}">
                      <a16:creationId xmlns:a16="http://schemas.microsoft.com/office/drawing/2014/main" id="{3741A91D-7827-41E5-9D30-151597565EB6}"/>
                    </a:ext>
                  </a:extLst>
                </p14:cNvPr>
                <p14:cNvContentPartPr/>
                <p14:nvPr/>
              </p14:nvContentPartPr>
              <p14:xfrm>
                <a:off x="2022716" y="849265"/>
                <a:ext cx="243720" cy="267120"/>
              </p14:xfrm>
            </p:contentPart>
          </mc:Choice>
          <mc:Fallback>
            <p:pic>
              <p:nvPicPr>
                <p:cNvPr id="53" name="Ink 52">
                  <a:extLst>
                    <a:ext uri="{FF2B5EF4-FFF2-40B4-BE49-F238E27FC236}">
                      <a16:creationId xmlns:a16="http://schemas.microsoft.com/office/drawing/2014/main" id="{3741A91D-7827-41E5-9D30-151597565EB6}"/>
                    </a:ext>
                  </a:extLst>
                </p:cNvPr>
                <p:cNvPicPr/>
                <p:nvPr/>
              </p:nvPicPr>
              <p:blipFill>
                <a:blip r:embed="rId91"/>
                <a:stretch>
                  <a:fillRect/>
                </a:stretch>
              </p:blipFill>
              <p:spPr>
                <a:xfrm>
                  <a:off x="2004716" y="831265"/>
                  <a:ext cx="279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32E9D68B-CE69-492F-B2BF-6BD65AF03CB3}"/>
                    </a:ext>
                  </a:extLst>
                </p14:cNvPr>
                <p14:cNvContentPartPr/>
                <p14:nvPr/>
              </p14:nvContentPartPr>
              <p14:xfrm>
                <a:off x="2340236" y="951505"/>
                <a:ext cx="109440" cy="126720"/>
              </p14:xfrm>
            </p:contentPart>
          </mc:Choice>
          <mc:Fallback>
            <p:pic>
              <p:nvPicPr>
                <p:cNvPr id="54" name="Ink 53">
                  <a:extLst>
                    <a:ext uri="{FF2B5EF4-FFF2-40B4-BE49-F238E27FC236}">
                      <a16:creationId xmlns:a16="http://schemas.microsoft.com/office/drawing/2014/main" id="{32E9D68B-CE69-492F-B2BF-6BD65AF03CB3}"/>
                    </a:ext>
                  </a:extLst>
                </p:cNvPr>
                <p:cNvPicPr/>
                <p:nvPr/>
              </p:nvPicPr>
              <p:blipFill>
                <a:blip r:embed="rId93"/>
                <a:stretch>
                  <a:fillRect/>
                </a:stretch>
              </p:blipFill>
              <p:spPr>
                <a:xfrm>
                  <a:off x="2322236" y="933505"/>
                  <a:ext cx="145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Ink 54">
                  <a:extLst>
                    <a:ext uri="{FF2B5EF4-FFF2-40B4-BE49-F238E27FC236}">
                      <a16:creationId xmlns:a16="http://schemas.microsoft.com/office/drawing/2014/main" id="{8F613083-5C80-45FC-8599-8F197A37171D}"/>
                    </a:ext>
                  </a:extLst>
                </p14:cNvPr>
                <p14:cNvContentPartPr/>
                <p14:nvPr/>
              </p14:nvContentPartPr>
              <p14:xfrm>
                <a:off x="2520956" y="783745"/>
                <a:ext cx="6840" cy="286200"/>
              </p14:xfrm>
            </p:contentPart>
          </mc:Choice>
          <mc:Fallback>
            <p:pic>
              <p:nvPicPr>
                <p:cNvPr id="55" name="Ink 54">
                  <a:extLst>
                    <a:ext uri="{FF2B5EF4-FFF2-40B4-BE49-F238E27FC236}">
                      <a16:creationId xmlns:a16="http://schemas.microsoft.com/office/drawing/2014/main" id="{8F613083-5C80-45FC-8599-8F197A37171D}"/>
                    </a:ext>
                  </a:extLst>
                </p:cNvPr>
                <p:cNvPicPr/>
                <p:nvPr/>
              </p:nvPicPr>
              <p:blipFill>
                <a:blip r:embed="rId95"/>
                <a:stretch>
                  <a:fillRect/>
                </a:stretch>
              </p:blipFill>
              <p:spPr>
                <a:xfrm>
                  <a:off x="2503316" y="766105"/>
                  <a:ext cx="42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Ink 55">
                  <a:extLst>
                    <a:ext uri="{FF2B5EF4-FFF2-40B4-BE49-F238E27FC236}">
                      <a16:creationId xmlns:a16="http://schemas.microsoft.com/office/drawing/2014/main" id="{4EA798C4-FE0C-4F73-A0A8-6942ED234F9B}"/>
                    </a:ext>
                  </a:extLst>
                </p14:cNvPr>
                <p14:cNvContentPartPr/>
                <p14:nvPr/>
              </p14:nvContentPartPr>
              <p14:xfrm>
                <a:off x="2483876" y="861145"/>
                <a:ext cx="252720" cy="205560"/>
              </p14:xfrm>
            </p:contentPart>
          </mc:Choice>
          <mc:Fallback>
            <p:pic>
              <p:nvPicPr>
                <p:cNvPr id="56" name="Ink 55">
                  <a:extLst>
                    <a:ext uri="{FF2B5EF4-FFF2-40B4-BE49-F238E27FC236}">
                      <a16:creationId xmlns:a16="http://schemas.microsoft.com/office/drawing/2014/main" id="{4EA798C4-FE0C-4F73-A0A8-6942ED234F9B}"/>
                    </a:ext>
                  </a:extLst>
                </p:cNvPr>
                <p:cNvPicPr/>
                <p:nvPr/>
              </p:nvPicPr>
              <p:blipFill>
                <a:blip r:embed="rId97"/>
                <a:stretch>
                  <a:fillRect/>
                </a:stretch>
              </p:blipFill>
              <p:spPr>
                <a:xfrm>
                  <a:off x="2465876" y="843145"/>
                  <a:ext cx="2883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7781508D-1A32-461B-87B6-BF2742CE968E}"/>
                    </a:ext>
                  </a:extLst>
                </p14:cNvPr>
                <p14:cNvContentPartPr/>
                <p14:nvPr/>
              </p14:nvContentPartPr>
              <p14:xfrm>
                <a:off x="2988236" y="879865"/>
                <a:ext cx="17280" cy="201240"/>
              </p14:xfrm>
            </p:contentPart>
          </mc:Choice>
          <mc:Fallback>
            <p:pic>
              <p:nvPicPr>
                <p:cNvPr id="58" name="Ink 57">
                  <a:extLst>
                    <a:ext uri="{FF2B5EF4-FFF2-40B4-BE49-F238E27FC236}">
                      <a16:creationId xmlns:a16="http://schemas.microsoft.com/office/drawing/2014/main" id="{7781508D-1A32-461B-87B6-BF2742CE968E}"/>
                    </a:ext>
                  </a:extLst>
                </p:cNvPr>
                <p:cNvPicPr/>
                <p:nvPr/>
              </p:nvPicPr>
              <p:blipFill>
                <a:blip r:embed="rId99"/>
                <a:stretch>
                  <a:fillRect/>
                </a:stretch>
              </p:blipFill>
              <p:spPr>
                <a:xfrm>
                  <a:off x="2970236" y="861865"/>
                  <a:ext cx="529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1DCF1D83-B324-4BDE-84A3-E0F6BF27FB81}"/>
                    </a:ext>
                  </a:extLst>
                </p14:cNvPr>
                <p14:cNvContentPartPr/>
                <p14:nvPr/>
              </p14:nvContentPartPr>
              <p14:xfrm>
                <a:off x="2937116" y="815425"/>
                <a:ext cx="414720" cy="210600"/>
              </p14:xfrm>
            </p:contentPart>
          </mc:Choice>
          <mc:Fallback>
            <p:pic>
              <p:nvPicPr>
                <p:cNvPr id="59" name="Ink 58">
                  <a:extLst>
                    <a:ext uri="{FF2B5EF4-FFF2-40B4-BE49-F238E27FC236}">
                      <a16:creationId xmlns:a16="http://schemas.microsoft.com/office/drawing/2014/main" id="{1DCF1D83-B324-4BDE-84A3-E0F6BF27FB81}"/>
                    </a:ext>
                  </a:extLst>
                </p:cNvPr>
                <p:cNvPicPr/>
                <p:nvPr/>
              </p:nvPicPr>
              <p:blipFill>
                <a:blip r:embed="rId101"/>
                <a:stretch>
                  <a:fillRect/>
                </a:stretch>
              </p:blipFill>
              <p:spPr>
                <a:xfrm>
                  <a:off x="2919476" y="797785"/>
                  <a:ext cx="4503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0B563FAE-EE98-4E23-A5C1-F8860799ED45}"/>
                    </a:ext>
                  </a:extLst>
                </p14:cNvPr>
                <p14:cNvContentPartPr/>
                <p14:nvPr/>
              </p14:nvContentPartPr>
              <p14:xfrm>
                <a:off x="3444356" y="850705"/>
                <a:ext cx="205560" cy="255960"/>
              </p14:xfrm>
            </p:contentPart>
          </mc:Choice>
          <mc:Fallback>
            <p:pic>
              <p:nvPicPr>
                <p:cNvPr id="60" name="Ink 59">
                  <a:extLst>
                    <a:ext uri="{FF2B5EF4-FFF2-40B4-BE49-F238E27FC236}">
                      <a16:creationId xmlns:a16="http://schemas.microsoft.com/office/drawing/2014/main" id="{0B563FAE-EE98-4E23-A5C1-F8860799ED45}"/>
                    </a:ext>
                  </a:extLst>
                </p:cNvPr>
                <p:cNvPicPr/>
                <p:nvPr/>
              </p:nvPicPr>
              <p:blipFill>
                <a:blip r:embed="rId103"/>
                <a:stretch>
                  <a:fillRect/>
                </a:stretch>
              </p:blipFill>
              <p:spPr>
                <a:xfrm>
                  <a:off x="3426716" y="832705"/>
                  <a:ext cx="2412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2BEB9E05-3114-4BAC-95F0-CAB25969AFA9}"/>
                    </a:ext>
                  </a:extLst>
                </p14:cNvPr>
                <p14:cNvContentPartPr/>
                <p14:nvPr/>
              </p14:nvContentPartPr>
              <p14:xfrm>
                <a:off x="3762596" y="882385"/>
                <a:ext cx="25920" cy="235080"/>
              </p14:xfrm>
            </p:contentPart>
          </mc:Choice>
          <mc:Fallback>
            <p:pic>
              <p:nvPicPr>
                <p:cNvPr id="61" name="Ink 60">
                  <a:extLst>
                    <a:ext uri="{FF2B5EF4-FFF2-40B4-BE49-F238E27FC236}">
                      <a16:creationId xmlns:a16="http://schemas.microsoft.com/office/drawing/2014/main" id="{2BEB9E05-3114-4BAC-95F0-CAB25969AFA9}"/>
                    </a:ext>
                  </a:extLst>
                </p:cNvPr>
                <p:cNvPicPr/>
                <p:nvPr/>
              </p:nvPicPr>
              <p:blipFill>
                <a:blip r:embed="rId105"/>
                <a:stretch>
                  <a:fillRect/>
                </a:stretch>
              </p:blipFill>
              <p:spPr>
                <a:xfrm>
                  <a:off x="3744596" y="864745"/>
                  <a:ext cx="61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Ink 61">
                  <a:extLst>
                    <a:ext uri="{FF2B5EF4-FFF2-40B4-BE49-F238E27FC236}">
                      <a16:creationId xmlns:a16="http://schemas.microsoft.com/office/drawing/2014/main" id="{A6D0EF31-CCAA-4483-81AA-836868269C40}"/>
                    </a:ext>
                  </a:extLst>
                </p14:cNvPr>
                <p14:cNvContentPartPr/>
                <p14:nvPr/>
              </p14:nvContentPartPr>
              <p14:xfrm>
                <a:off x="3923516" y="811825"/>
                <a:ext cx="19800" cy="350640"/>
              </p14:xfrm>
            </p:contentPart>
          </mc:Choice>
          <mc:Fallback>
            <p:pic>
              <p:nvPicPr>
                <p:cNvPr id="62" name="Ink 61">
                  <a:extLst>
                    <a:ext uri="{FF2B5EF4-FFF2-40B4-BE49-F238E27FC236}">
                      <a16:creationId xmlns:a16="http://schemas.microsoft.com/office/drawing/2014/main" id="{A6D0EF31-CCAA-4483-81AA-836868269C40}"/>
                    </a:ext>
                  </a:extLst>
                </p:cNvPr>
                <p:cNvPicPr/>
                <p:nvPr/>
              </p:nvPicPr>
              <p:blipFill>
                <a:blip r:embed="rId107"/>
                <a:stretch>
                  <a:fillRect/>
                </a:stretch>
              </p:blipFill>
              <p:spPr>
                <a:xfrm>
                  <a:off x="3905876" y="794185"/>
                  <a:ext cx="554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Ink 62">
                  <a:extLst>
                    <a:ext uri="{FF2B5EF4-FFF2-40B4-BE49-F238E27FC236}">
                      <a16:creationId xmlns:a16="http://schemas.microsoft.com/office/drawing/2014/main" id="{F55565C7-57BD-4956-B890-006CBF54E1CB}"/>
                    </a:ext>
                  </a:extLst>
                </p14:cNvPr>
                <p14:cNvContentPartPr/>
                <p14:nvPr/>
              </p14:nvContentPartPr>
              <p14:xfrm>
                <a:off x="3745676" y="971665"/>
                <a:ext cx="179280" cy="28440"/>
              </p14:xfrm>
            </p:contentPart>
          </mc:Choice>
          <mc:Fallback>
            <p:pic>
              <p:nvPicPr>
                <p:cNvPr id="63" name="Ink 62">
                  <a:extLst>
                    <a:ext uri="{FF2B5EF4-FFF2-40B4-BE49-F238E27FC236}">
                      <a16:creationId xmlns:a16="http://schemas.microsoft.com/office/drawing/2014/main" id="{F55565C7-57BD-4956-B890-006CBF54E1CB}"/>
                    </a:ext>
                  </a:extLst>
                </p:cNvPr>
                <p:cNvPicPr/>
                <p:nvPr/>
              </p:nvPicPr>
              <p:blipFill>
                <a:blip r:embed="rId109"/>
                <a:stretch>
                  <a:fillRect/>
                </a:stretch>
              </p:blipFill>
              <p:spPr>
                <a:xfrm>
                  <a:off x="3727676" y="954025"/>
                  <a:ext cx="214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Ink 64">
                  <a:extLst>
                    <a:ext uri="{FF2B5EF4-FFF2-40B4-BE49-F238E27FC236}">
                      <a16:creationId xmlns:a16="http://schemas.microsoft.com/office/drawing/2014/main" id="{5B103B51-15C6-4340-968A-8D1C23EC8C9E}"/>
                    </a:ext>
                  </a:extLst>
                </p14:cNvPr>
                <p14:cNvContentPartPr/>
                <p14:nvPr/>
              </p14:nvContentPartPr>
              <p14:xfrm>
                <a:off x="4255796" y="975625"/>
                <a:ext cx="19800" cy="12600"/>
              </p14:xfrm>
            </p:contentPart>
          </mc:Choice>
          <mc:Fallback>
            <p:pic>
              <p:nvPicPr>
                <p:cNvPr id="65" name="Ink 64">
                  <a:extLst>
                    <a:ext uri="{FF2B5EF4-FFF2-40B4-BE49-F238E27FC236}">
                      <a16:creationId xmlns:a16="http://schemas.microsoft.com/office/drawing/2014/main" id="{5B103B51-15C6-4340-968A-8D1C23EC8C9E}"/>
                    </a:ext>
                  </a:extLst>
                </p:cNvPr>
                <p:cNvPicPr/>
                <p:nvPr/>
              </p:nvPicPr>
              <p:blipFill>
                <a:blip r:embed="rId111"/>
                <a:stretch>
                  <a:fillRect/>
                </a:stretch>
              </p:blipFill>
              <p:spPr>
                <a:xfrm>
                  <a:off x="4237796" y="957985"/>
                  <a:ext cx="554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Ink 65">
                  <a:extLst>
                    <a:ext uri="{FF2B5EF4-FFF2-40B4-BE49-F238E27FC236}">
                      <a16:creationId xmlns:a16="http://schemas.microsoft.com/office/drawing/2014/main" id="{D725FEB1-9E40-4D6F-A579-96318D181D02}"/>
                    </a:ext>
                  </a:extLst>
                </p14:cNvPr>
                <p14:cNvContentPartPr/>
                <p14:nvPr/>
              </p14:nvContentPartPr>
              <p14:xfrm>
                <a:off x="4153196" y="892105"/>
                <a:ext cx="143640" cy="317880"/>
              </p14:xfrm>
            </p:contentPart>
          </mc:Choice>
          <mc:Fallback>
            <p:pic>
              <p:nvPicPr>
                <p:cNvPr id="66" name="Ink 65">
                  <a:extLst>
                    <a:ext uri="{FF2B5EF4-FFF2-40B4-BE49-F238E27FC236}">
                      <a16:creationId xmlns:a16="http://schemas.microsoft.com/office/drawing/2014/main" id="{D725FEB1-9E40-4D6F-A579-96318D181D02}"/>
                    </a:ext>
                  </a:extLst>
                </p:cNvPr>
                <p:cNvPicPr/>
                <p:nvPr/>
              </p:nvPicPr>
              <p:blipFill>
                <a:blip r:embed="rId113"/>
                <a:stretch>
                  <a:fillRect/>
                </a:stretch>
              </p:blipFill>
              <p:spPr>
                <a:xfrm>
                  <a:off x="4135556" y="874105"/>
                  <a:ext cx="1792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Ink 66">
                  <a:extLst>
                    <a:ext uri="{FF2B5EF4-FFF2-40B4-BE49-F238E27FC236}">
                      <a16:creationId xmlns:a16="http://schemas.microsoft.com/office/drawing/2014/main" id="{BEFD7C33-3D22-473D-A518-327452AF5B4A}"/>
                    </a:ext>
                  </a:extLst>
                </p14:cNvPr>
                <p14:cNvContentPartPr/>
                <p14:nvPr/>
              </p14:nvContentPartPr>
              <p14:xfrm>
                <a:off x="4125836" y="1026745"/>
                <a:ext cx="313560" cy="154080"/>
              </p14:xfrm>
            </p:contentPart>
          </mc:Choice>
          <mc:Fallback>
            <p:pic>
              <p:nvPicPr>
                <p:cNvPr id="67" name="Ink 66">
                  <a:extLst>
                    <a:ext uri="{FF2B5EF4-FFF2-40B4-BE49-F238E27FC236}">
                      <a16:creationId xmlns:a16="http://schemas.microsoft.com/office/drawing/2014/main" id="{BEFD7C33-3D22-473D-A518-327452AF5B4A}"/>
                    </a:ext>
                  </a:extLst>
                </p:cNvPr>
                <p:cNvPicPr/>
                <p:nvPr/>
              </p:nvPicPr>
              <p:blipFill>
                <a:blip r:embed="rId115"/>
                <a:stretch>
                  <a:fillRect/>
                </a:stretch>
              </p:blipFill>
              <p:spPr>
                <a:xfrm>
                  <a:off x="4108196" y="1008745"/>
                  <a:ext cx="349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Ink 67">
                  <a:extLst>
                    <a:ext uri="{FF2B5EF4-FFF2-40B4-BE49-F238E27FC236}">
                      <a16:creationId xmlns:a16="http://schemas.microsoft.com/office/drawing/2014/main" id="{D9449389-2D0D-4DCC-925A-9E46F2755530}"/>
                    </a:ext>
                  </a:extLst>
                </p14:cNvPr>
                <p14:cNvContentPartPr/>
                <p14:nvPr/>
              </p14:nvContentPartPr>
              <p14:xfrm>
                <a:off x="4481516" y="1005145"/>
                <a:ext cx="127440" cy="148320"/>
              </p14:xfrm>
            </p:contentPart>
          </mc:Choice>
          <mc:Fallback>
            <p:pic>
              <p:nvPicPr>
                <p:cNvPr id="68" name="Ink 67">
                  <a:extLst>
                    <a:ext uri="{FF2B5EF4-FFF2-40B4-BE49-F238E27FC236}">
                      <a16:creationId xmlns:a16="http://schemas.microsoft.com/office/drawing/2014/main" id="{D9449389-2D0D-4DCC-925A-9E46F2755530}"/>
                    </a:ext>
                  </a:extLst>
                </p:cNvPr>
                <p:cNvPicPr/>
                <p:nvPr/>
              </p:nvPicPr>
              <p:blipFill>
                <a:blip r:embed="rId117"/>
                <a:stretch>
                  <a:fillRect/>
                </a:stretch>
              </p:blipFill>
              <p:spPr>
                <a:xfrm>
                  <a:off x="4463516" y="987145"/>
                  <a:ext cx="163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Ink 68">
                  <a:extLst>
                    <a:ext uri="{FF2B5EF4-FFF2-40B4-BE49-F238E27FC236}">
                      <a16:creationId xmlns:a16="http://schemas.microsoft.com/office/drawing/2014/main" id="{01458F75-1F2C-4179-931A-D795B888DEF0}"/>
                    </a:ext>
                  </a:extLst>
                </p14:cNvPr>
                <p14:cNvContentPartPr/>
                <p14:nvPr/>
              </p14:nvContentPartPr>
              <p14:xfrm>
                <a:off x="4753676" y="940705"/>
                <a:ext cx="142200" cy="211680"/>
              </p14:xfrm>
            </p:contentPart>
          </mc:Choice>
          <mc:Fallback>
            <p:pic>
              <p:nvPicPr>
                <p:cNvPr id="69" name="Ink 68">
                  <a:extLst>
                    <a:ext uri="{FF2B5EF4-FFF2-40B4-BE49-F238E27FC236}">
                      <a16:creationId xmlns:a16="http://schemas.microsoft.com/office/drawing/2014/main" id="{01458F75-1F2C-4179-931A-D795B888DEF0}"/>
                    </a:ext>
                  </a:extLst>
                </p:cNvPr>
                <p:cNvPicPr/>
                <p:nvPr/>
              </p:nvPicPr>
              <p:blipFill>
                <a:blip r:embed="rId119"/>
                <a:stretch>
                  <a:fillRect/>
                </a:stretch>
              </p:blipFill>
              <p:spPr>
                <a:xfrm>
                  <a:off x="4736036" y="923065"/>
                  <a:ext cx="177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Ink 69">
                  <a:extLst>
                    <a:ext uri="{FF2B5EF4-FFF2-40B4-BE49-F238E27FC236}">
                      <a16:creationId xmlns:a16="http://schemas.microsoft.com/office/drawing/2014/main" id="{1720E523-2467-4D26-B816-33FFDF186489}"/>
                    </a:ext>
                  </a:extLst>
                </p14:cNvPr>
                <p14:cNvContentPartPr/>
                <p14:nvPr/>
              </p14:nvContentPartPr>
              <p14:xfrm>
                <a:off x="4958516" y="957985"/>
                <a:ext cx="73080" cy="184320"/>
              </p14:xfrm>
            </p:contentPart>
          </mc:Choice>
          <mc:Fallback>
            <p:pic>
              <p:nvPicPr>
                <p:cNvPr id="70" name="Ink 69">
                  <a:extLst>
                    <a:ext uri="{FF2B5EF4-FFF2-40B4-BE49-F238E27FC236}">
                      <a16:creationId xmlns:a16="http://schemas.microsoft.com/office/drawing/2014/main" id="{1720E523-2467-4D26-B816-33FFDF186489}"/>
                    </a:ext>
                  </a:extLst>
                </p:cNvPr>
                <p:cNvPicPr/>
                <p:nvPr/>
              </p:nvPicPr>
              <p:blipFill>
                <a:blip r:embed="rId121"/>
                <a:stretch>
                  <a:fillRect/>
                </a:stretch>
              </p:blipFill>
              <p:spPr>
                <a:xfrm>
                  <a:off x="4940516" y="940345"/>
                  <a:ext cx="1087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Ink 70">
                  <a:extLst>
                    <a:ext uri="{FF2B5EF4-FFF2-40B4-BE49-F238E27FC236}">
                      <a16:creationId xmlns:a16="http://schemas.microsoft.com/office/drawing/2014/main" id="{F8A0C3C5-B74E-45F1-A14E-6834951D866C}"/>
                    </a:ext>
                  </a:extLst>
                </p14:cNvPr>
                <p14:cNvContentPartPr/>
                <p14:nvPr/>
              </p14:nvContentPartPr>
              <p14:xfrm>
                <a:off x="5109716" y="950065"/>
                <a:ext cx="244080" cy="159120"/>
              </p14:xfrm>
            </p:contentPart>
          </mc:Choice>
          <mc:Fallback>
            <p:pic>
              <p:nvPicPr>
                <p:cNvPr id="71" name="Ink 70">
                  <a:extLst>
                    <a:ext uri="{FF2B5EF4-FFF2-40B4-BE49-F238E27FC236}">
                      <a16:creationId xmlns:a16="http://schemas.microsoft.com/office/drawing/2014/main" id="{F8A0C3C5-B74E-45F1-A14E-6834951D866C}"/>
                    </a:ext>
                  </a:extLst>
                </p:cNvPr>
                <p:cNvPicPr/>
                <p:nvPr/>
              </p:nvPicPr>
              <p:blipFill>
                <a:blip r:embed="rId123"/>
                <a:stretch>
                  <a:fillRect/>
                </a:stretch>
              </p:blipFill>
              <p:spPr>
                <a:xfrm>
                  <a:off x="5092076" y="932065"/>
                  <a:ext cx="279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Ink 71">
                  <a:extLst>
                    <a:ext uri="{FF2B5EF4-FFF2-40B4-BE49-F238E27FC236}">
                      <a16:creationId xmlns:a16="http://schemas.microsoft.com/office/drawing/2014/main" id="{E2EEB1B2-94C6-41F7-9530-F7D3B5C5757D}"/>
                    </a:ext>
                  </a:extLst>
                </p14:cNvPr>
                <p14:cNvContentPartPr/>
                <p14:nvPr/>
              </p14:nvContentPartPr>
              <p14:xfrm>
                <a:off x="5443076" y="873385"/>
                <a:ext cx="154440" cy="240480"/>
              </p14:xfrm>
            </p:contentPart>
          </mc:Choice>
          <mc:Fallback>
            <p:pic>
              <p:nvPicPr>
                <p:cNvPr id="72" name="Ink 71">
                  <a:extLst>
                    <a:ext uri="{FF2B5EF4-FFF2-40B4-BE49-F238E27FC236}">
                      <a16:creationId xmlns:a16="http://schemas.microsoft.com/office/drawing/2014/main" id="{E2EEB1B2-94C6-41F7-9530-F7D3B5C5757D}"/>
                    </a:ext>
                  </a:extLst>
                </p:cNvPr>
                <p:cNvPicPr/>
                <p:nvPr/>
              </p:nvPicPr>
              <p:blipFill>
                <a:blip r:embed="rId125"/>
                <a:stretch>
                  <a:fillRect/>
                </a:stretch>
              </p:blipFill>
              <p:spPr>
                <a:xfrm>
                  <a:off x="5425436" y="855385"/>
                  <a:ext cx="19008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Ink 72">
                  <a:extLst>
                    <a:ext uri="{FF2B5EF4-FFF2-40B4-BE49-F238E27FC236}">
                      <a16:creationId xmlns:a16="http://schemas.microsoft.com/office/drawing/2014/main" id="{95C31FE5-0672-46AC-9D9D-FEA551415209}"/>
                    </a:ext>
                  </a:extLst>
                </p14:cNvPr>
                <p14:cNvContentPartPr/>
                <p14:nvPr/>
              </p14:nvContentPartPr>
              <p14:xfrm>
                <a:off x="5649356" y="943225"/>
                <a:ext cx="155520" cy="182160"/>
              </p14:xfrm>
            </p:contentPart>
          </mc:Choice>
          <mc:Fallback>
            <p:pic>
              <p:nvPicPr>
                <p:cNvPr id="73" name="Ink 72">
                  <a:extLst>
                    <a:ext uri="{FF2B5EF4-FFF2-40B4-BE49-F238E27FC236}">
                      <a16:creationId xmlns:a16="http://schemas.microsoft.com/office/drawing/2014/main" id="{95C31FE5-0672-46AC-9D9D-FEA551415209}"/>
                    </a:ext>
                  </a:extLst>
                </p:cNvPr>
                <p:cNvPicPr/>
                <p:nvPr/>
              </p:nvPicPr>
              <p:blipFill>
                <a:blip r:embed="rId127"/>
                <a:stretch>
                  <a:fillRect/>
                </a:stretch>
              </p:blipFill>
              <p:spPr>
                <a:xfrm>
                  <a:off x="5631356" y="925225"/>
                  <a:ext cx="191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Ink 73">
                  <a:extLst>
                    <a:ext uri="{FF2B5EF4-FFF2-40B4-BE49-F238E27FC236}">
                      <a16:creationId xmlns:a16="http://schemas.microsoft.com/office/drawing/2014/main" id="{52FA539F-2159-4B68-A6D9-D6A257561926}"/>
                    </a:ext>
                  </a:extLst>
                </p14:cNvPr>
                <p14:cNvContentPartPr/>
                <p14:nvPr/>
              </p14:nvContentPartPr>
              <p14:xfrm>
                <a:off x="5844836" y="945025"/>
                <a:ext cx="68040" cy="153360"/>
              </p14:xfrm>
            </p:contentPart>
          </mc:Choice>
          <mc:Fallback>
            <p:pic>
              <p:nvPicPr>
                <p:cNvPr id="74" name="Ink 73">
                  <a:extLst>
                    <a:ext uri="{FF2B5EF4-FFF2-40B4-BE49-F238E27FC236}">
                      <a16:creationId xmlns:a16="http://schemas.microsoft.com/office/drawing/2014/main" id="{52FA539F-2159-4B68-A6D9-D6A257561926}"/>
                    </a:ext>
                  </a:extLst>
                </p:cNvPr>
                <p:cNvPicPr/>
                <p:nvPr/>
              </p:nvPicPr>
              <p:blipFill>
                <a:blip r:embed="rId129"/>
                <a:stretch>
                  <a:fillRect/>
                </a:stretch>
              </p:blipFill>
              <p:spPr>
                <a:xfrm>
                  <a:off x="5827196" y="927385"/>
                  <a:ext cx="1036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Ink 74">
                  <a:extLst>
                    <a:ext uri="{FF2B5EF4-FFF2-40B4-BE49-F238E27FC236}">
                      <a16:creationId xmlns:a16="http://schemas.microsoft.com/office/drawing/2014/main" id="{BA6941EC-DE36-423C-A57C-EF814341EB05}"/>
                    </a:ext>
                  </a:extLst>
                </p14:cNvPr>
                <p14:cNvContentPartPr/>
                <p14:nvPr/>
              </p14:nvContentPartPr>
              <p14:xfrm>
                <a:off x="6010796" y="853585"/>
                <a:ext cx="147240" cy="258120"/>
              </p14:xfrm>
            </p:contentPart>
          </mc:Choice>
          <mc:Fallback>
            <p:pic>
              <p:nvPicPr>
                <p:cNvPr id="75" name="Ink 74">
                  <a:extLst>
                    <a:ext uri="{FF2B5EF4-FFF2-40B4-BE49-F238E27FC236}">
                      <a16:creationId xmlns:a16="http://schemas.microsoft.com/office/drawing/2014/main" id="{BA6941EC-DE36-423C-A57C-EF814341EB05}"/>
                    </a:ext>
                  </a:extLst>
                </p:cNvPr>
                <p:cNvPicPr/>
                <p:nvPr/>
              </p:nvPicPr>
              <p:blipFill>
                <a:blip r:embed="rId131"/>
                <a:stretch>
                  <a:fillRect/>
                </a:stretch>
              </p:blipFill>
              <p:spPr>
                <a:xfrm>
                  <a:off x="5993156" y="835945"/>
                  <a:ext cx="182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Ink 75">
                  <a:extLst>
                    <a:ext uri="{FF2B5EF4-FFF2-40B4-BE49-F238E27FC236}">
                      <a16:creationId xmlns:a16="http://schemas.microsoft.com/office/drawing/2014/main" id="{AC4CE131-6C27-4381-ABBE-A3FA048FFED8}"/>
                    </a:ext>
                  </a:extLst>
                </p14:cNvPr>
                <p14:cNvContentPartPr/>
                <p14:nvPr/>
              </p14:nvContentPartPr>
              <p14:xfrm>
                <a:off x="6192236" y="874465"/>
                <a:ext cx="8280" cy="1800"/>
              </p14:xfrm>
            </p:contentPart>
          </mc:Choice>
          <mc:Fallback>
            <p:pic>
              <p:nvPicPr>
                <p:cNvPr id="76" name="Ink 75">
                  <a:extLst>
                    <a:ext uri="{FF2B5EF4-FFF2-40B4-BE49-F238E27FC236}">
                      <a16:creationId xmlns:a16="http://schemas.microsoft.com/office/drawing/2014/main" id="{AC4CE131-6C27-4381-ABBE-A3FA048FFED8}"/>
                    </a:ext>
                  </a:extLst>
                </p:cNvPr>
                <p:cNvPicPr/>
                <p:nvPr/>
              </p:nvPicPr>
              <p:blipFill>
                <a:blip r:embed="rId133"/>
                <a:stretch>
                  <a:fillRect/>
                </a:stretch>
              </p:blipFill>
              <p:spPr>
                <a:xfrm>
                  <a:off x="6174236" y="856825"/>
                  <a:ext cx="43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Ink 76">
                  <a:extLst>
                    <a:ext uri="{FF2B5EF4-FFF2-40B4-BE49-F238E27FC236}">
                      <a16:creationId xmlns:a16="http://schemas.microsoft.com/office/drawing/2014/main" id="{04C5C12C-E4E4-4E7B-AD3A-197603B1BCB0}"/>
                    </a:ext>
                  </a:extLst>
                </p14:cNvPr>
                <p14:cNvContentPartPr/>
                <p14:nvPr/>
              </p14:nvContentPartPr>
              <p14:xfrm>
                <a:off x="6250916" y="943585"/>
                <a:ext cx="321840" cy="200520"/>
              </p14:xfrm>
            </p:contentPart>
          </mc:Choice>
          <mc:Fallback>
            <p:pic>
              <p:nvPicPr>
                <p:cNvPr id="77" name="Ink 76">
                  <a:extLst>
                    <a:ext uri="{FF2B5EF4-FFF2-40B4-BE49-F238E27FC236}">
                      <a16:creationId xmlns:a16="http://schemas.microsoft.com/office/drawing/2014/main" id="{04C5C12C-E4E4-4E7B-AD3A-197603B1BCB0}"/>
                    </a:ext>
                  </a:extLst>
                </p:cNvPr>
                <p:cNvPicPr/>
                <p:nvPr/>
              </p:nvPicPr>
              <p:blipFill>
                <a:blip r:embed="rId135"/>
                <a:stretch>
                  <a:fillRect/>
                </a:stretch>
              </p:blipFill>
              <p:spPr>
                <a:xfrm>
                  <a:off x="6232916" y="925945"/>
                  <a:ext cx="3574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Ink 78">
                  <a:extLst>
                    <a:ext uri="{FF2B5EF4-FFF2-40B4-BE49-F238E27FC236}">
                      <a16:creationId xmlns:a16="http://schemas.microsoft.com/office/drawing/2014/main" id="{E9E5C249-ED1A-4610-811F-A699B74F34F0}"/>
                    </a:ext>
                  </a:extLst>
                </p14:cNvPr>
                <p14:cNvContentPartPr/>
                <p14:nvPr/>
              </p14:nvContentPartPr>
              <p14:xfrm>
                <a:off x="6836636" y="1004065"/>
                <a:ext cx="102240" cy="145440"/>
              </p14:xfrm>
            </p:contentPart>
          </mc:Choice>
          <mc:Fallback>
            <p:pic>
              <p:nvPicPr>
                <p:cNvPr id="79" name="Ink 78">
                  <a:extLst>
                    <a:ext uri="{FF2B5EF4-FFF2-40B4-BE49-F238E27FC236}">
                      <a16:creationId xmlns:a16="http://schemas.microsoft.com/office/drawing/2014/main" id="{E9E5C249-ED1A-4610-811F-A699B74F34F0}"/>
                    </a:ext>
                  </a:extLst>
                </p:cNvPr>
                <p:cNvPicPr/>
                <p:nvPr/>
              </p:nvPicPr>
              <p:blipFill>
                <a:blip r:embed="rId137"/>
                <a:stretch>
                  <a:fillRect/>
                </a:stretch>
              </p:blipFill>
              <p:spPr>
                <a:xfrm>
                  <a:off x="6818636" y="986065"/>
                  <a:ext cx="137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Ink 79">
                  <a:extLst>
                    <a:ext uri="{FF2B5EF4-FFF2-40B4-BE49-F238E27FC236}">
                      <a16:creationId xmlns:a16="http://schemas.microsoft.com/office/drawing/2014/main" id="{472FDE5F-6189-4383-9AD6-6ECF42D8B0C6}"/>
                    </a:ext>
                  </a:extLst>
                </p14:cNvPr>
                <p14:cNvContentPartPr/>
                <p14:nvPr/>
              </p14:nvContentPartPr>
              <p14:xfrm>
                <a:off x="7092236" y="873385"/>
                <a:ext cx="114120" cy="275400"/>
              </p14:xfrm>
            </p:contentPart>
          </mc:Choice>
          <mc:Fallback>
            <p:pic>
              <p:nvPicPr>
                <p:cNvPr id="80" name="Ink 79">
                  <a:extLst>
                    <a:ext uri="{FF2B5EF4-FFF2-40B4-BE49-F238E27FC236}">
                      <a16:creationId xmlns:a16="http://schemas.microsoft.com/office/drawing/2014/main" id="{472FDE5F-6189-4383-9AD6-6ECF42D8B0C6}"/>
                    </a:ext>
                  </a:extLst>
                </p:cNvPr>
                <p:cNvPicPr/>
                <p:nvPr/>
              </p:nvPicPr>
              <p:blipFill>
                <a:blip r:embed="rId139"/>
                <a:stretch>
                  <a:fillRect/>
                </a:stretch>
              </p:blipFill>
              <p:spPr>
                <a:xfrm>
                  <a:off x="7074596" y="855745"/>
                  <a:ext cx="1497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Ink 80">
                  <a:extLst>
                    <a:ext uri="{FF2B5EF4-FFF2-40B4-BE49-F238E27FC236}">
                      <a16:creationId xmlns:a16="http://schemas.microsoft.com/office/drawing/2014/main" id="{0D89E7D8-1523-405C-8679-8B0A8D97E50E}"/>
                    </a:ext>
                  </a:extLst>
                </p14:cNvPr>
                <p14:cNvContentPartPr/>
                <p14:nvPr/>
              </p14:nvContentPartPr>
              <p14:xfrm>
                <a:off x="7064876" y="1047625"/>
                <a:ext cx="110520" cy="36360"/>
              </p14:xfrm>
            </p:contentPart>
          </mc:Choice>
          <mc:Fallback>
            <p:pic>
              <p:nvPicPr>
                <p:cNvPr id="81" name="Ink 80">
                  <a:extLst>
                    <a:ext uri="{FF2B5EF4-FFF2-40B4-BE49-F238E27FC236}">
                      <a16:creationId xmlns:a16="http://schemas.microsoft.com/office/drawing/2014/main" id="{0D89E7D8-1523-405C-8679-8B0A8D97E50E}"/>
                    </a:ext>
                  </a:extLst>
                </p:cNvPr>
                <p:cNvPicPr/>
                <p:nvPr/>
              </p:nvPicPr>
              <p:blipFill>
                <a:blip r:embed="rId141"/>
                <a:stretch>
                  <a:fillRect/>
                </a:stretch>
              </p:blipFill>
              <p:spPr>
                <a:xfrm>
                  <a:off x="7047236" y="1029625"/>
                  <a:ext cx="146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Ink 82">
                  <a:extLst>
                    <a:ext uri="{FF2B5EF4-FFF2-40B4-BE49-F238E27FC236}">
                      <a16:creationId xmlns:a16="http://schemas.microsoft.com/office/drawing/2014/main" id="{73EFFB04-A555-4DDA-9CF2-D5659FF7F039}"/>
                    </a:ext>
                  </a:extLst>
                </p14:cNvPr>
                <p14:cNvContentPartPr/>
                <p14:nvPr/>
              </p14:nvContentPartPr>
              <p14:xfrm>
                <a:off x="1347356" y="1268665"/>
                <a:ext cx="19440" cy="254880"/>
              </p14:xfrm>
            </p:contentPart>
          </mc:Choice>
          <mc:Fallback>
            <p:pic>
              <p:nvPicPr>
                <p:cNvPr id="83" name="Ink 82">
                  <a:extLst>
                    <a:ext uri="{FF2B5EF4-FFF2-40B4-BE49-F238E27FC236}">
                      <a16:creationId xmlns:a16="http://schemas.microsoft.com/office/drawing/2014/main" id="{73EFFB04-A555-4DDA-9CF2-D5659FF7F039}"/>
                    </a:ext>
                  </a:extLst>
                </p:cNvPr>
                <p:cNvPicPr/>
                <p:nvPr/>
              </p:nvPicPr>
              <p:blipFill>
                <a:blip r:embed="rId143"/>
                <a:stretch>
                  <a:fillRect/>
                </a:stretch>
              </p:blipFill>
              <p:spPr>
                <a:xfrm>
                  <a:off x="1329716" y="1250665"/>
                  <a:ext cx="5508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Ink 83">
                  <a:extLst>
                    <a:ext uri="{FF2B5EF4-FFF2-40B4-BE49-F238E27FC236}">
                      <a16:creationId xmlns:a16="http://schemas.microsoft.com/office/drawing/2014/main" id="{EB0D20E3-67B5-4512-8126-505C0335C618}"/>
                    </a:ext>
                  </a:extLst>
                </p14:cNvPr>
                <p14:cNvContentPartPr/>
                <p14:nvPr/>
              </p14:nvContentPartPr>
              <p14:xfrm>
                <a:off x="1597196" y="1322305"/>
                <a:ext cx="214200" cy="199800"/>
              </p14:xfrm>
            </p:contentPart>
          </mc:Choice>
          <mc:Fallback>
            <p:pic>
              <p:nvPicPr>
                <p:cNvPr id="84" name="Ink 83">
                  <a:extLst>
                    <a:ext uri="{FF2B5EF4-FFF2-40B4-BE49-F238E27FC236}">
                      <a16:creationId xmlns:a16="http://schemas.microsoft.com/office/drawing/2014/main" id="{EB0D20E3-67B5-4512-8126-505C0335C618}"/>
                    </a:ext>
                  </a:extLst>
                </p:cNvPr>
                <p:cNvPicPr/>
                <p:nvPr/>
              </p:nvPicPr>
              <p:blipFill>
                <a:blip r:embed="rId145"/>
                <a:stretch>
                  <a:fillRect/>
                </a:stretch>
              </p:blipFill>
              <p:spPr>
                <a:xfrm>
                  <a:off x="1579556" y="1304665"/>
                  <a:ext cx="249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Ink 84">
                  <a:extLst>
                    <a:ext uri="{FF2B5EF4-FFF2-40B4-BE49-F238E27FC236}">
                      <a16:creationId xmlns:a16="http://schemas.microsoft.com/office/drawing/2014/main" id="{9FB987A6-CE70-42ED-BF95-DAC464948458}"/>
                    </a:ext>
                  </a:extLst>
                </p14:cNvPr>
                <p14:cNvContentPartPr/>
                <p14:nvPr/>
              </p14:nvContentPartPr>
              <p14:xfrm>
                <a:off x="1907156" y="1374145"/>
                <a:ext cx="79920" cy="119880"/>
              </p14:xfrm>
            </p:contentPart>
          </mc:Choice>
          <mc:Fallback>
            <p:pic>
              <p:nvPicPr>
                <p:cNvPr id="85" name="Ink 84">
                  <a:extLst>
                    <a:ext uri="{FF2B5EF4-FFF2-40B4-BE49-F238E27FC236}">
                      <a16:creationId xmlns:a16="http://schemas.microsoft.com/office/drawing/2014/main" id="{9FB987A6-CE70-42ED-BF95-DAC464948458}"/>
                    </a:ext>
                  </a:extLst>
                </p:cNvPr>
                <p:cNvPicPr/>
                <p:nvPr/>
              </p:nvPicPr>
              <p:blipFill>
                <a:blip r:embed="rId147"/>
                <a:stretch>
                  <a:fillRect/>
                </a:stretch>
              </p:blipFill>
              <p:spPr>
                <a:xfrm>
                  <a:off x="1889156" y="1356505"/>
                  <a:ext cx="115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Ink 85">
                  <a:extLst>
                    <a:ext uri="{FF2B5EF4-FFF2-40B4-BE49-F238E27FC236}">
                      <a16:creationId xmlns:a16="http://schemas.microsoft.com/office/drawing/2014/main" id="{BB256BF4-BFBE-4450-B21A-021519DADB52}"/>
                    </a:ext>
                  </a:extLst>
                </p14:cNvPr>
                <p14:cNvContentPartPr/>
                <p14:nvPr/>
              </p14:nvContentPartPr>
              <p14:xfrm>
                <a:off x="2049356" y="1296025"/>
                <a:ext cx="18000" cy="201240"/>
              </p14:xfrm>
            </p:contentPart>
          </mc:Choice>
          <mc:Fallback>
            <p:pic>
              <p:nvPicPr>
                <p:cNvPr id="86" name="Ink 85">
                  <a:extLst>
                    <a:ext uri="{FF2B5EF4-FFF2-40B4-BE49-F238E27FC236}">
                      <a16:creationId xmlns:a16="http://schemas.microsoft.com/office/drawing/2014/main" id="{BB256BF4-BFBE-4450-B21A-021519DADB52}"/>
                    </a:ext>
                  </a:extLst>
                </p:cNvPr>
                <p:cNvPicPr/>
                <p:nvPr/>
              </p:nvPicPr>
              <p:blipFill>
                <a:blip r:embed="rId149"/>
                <a:stretch>
                  <a:fillRect/>
                </a:stretch>
              </p:blipFill>
              <p:spPr>
                <a:xfrm>
                  <a:off x="2031716" y="1278025"/>
                  <a:ext cx="536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Ink 86">
                  <a:extLst>
                    <a:ext uri="{FF2B5EF4-FFF2-40B4-BE49-F238E27FC236}">
                      <a16:creationId xmlns:a16="http://schemas.microsoft.com/office/drawing/2014/main" id="{21BF1842-2347-434A-8959-9A3D73C1E78F}"/>
                    </a:ext>
                  </a:extLst>
                </p14:cNvPr>
                <p14:cNvContentPartPr/>
                <p14:nvPr/>
              </p14:nvContentPartPr>
              <p14:xfrm>
                <a:off x="2330516" y="1386745"/>
                <a:ext cx="121680" cy="100080"/>
              </p14:xfrm>
            </p:contentPart>
          </mc:Choice>
          <mc:Fallback>
            <p:pic>
              <p:nvPicPr>
                <p:cNvPr id="87" name="Ink 86">
                  <a:extLst>
                    <a:ext uri="{FF2B5EF4-FFF2-40B4-BE49-F238E27FC236}">
                      <a16:creationId xmlns:a16="http://schemas.microsoft.com/office/drawing/2014/main" id="{21BF1842-2347-434A-8959-9A3D73C1E78F}"/>
                    </a:ext>
                  </a:extLst>
                </p:cNvPr>
                <p:cNvPicPr/>
                <p:nvPr/>
              </p:nvPicPr>
              <p:blipFill>
                <a:blip r:embed="rId151"/>
                <a:stretch>
                  <a:fillRect/>
                </a:stretch>
              </p:blipFill>
              <p:spPr>
                <a:xfrm>
                  <a:off x="2312876" y="1368745"/>
                  <a:ext cx="157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Ink 87">
                  <a:extLst>
                    <a:ext uri="{FF2B5EF4-FFF2-40B4-BE49-F238E27FC236}">
                      <a16:creationId xmlns:a16="http://schemas.microsoft.com/office/drawing/2014/main" id="{0A159B1E-2CF8-4036-9B10-C798641AA329}"/>
                    </a:ext>
                  </a:extLst>
                </p14:cNvPr>
                <p14:cNvContentPartPr/>
                <p14:nvPr/>
              </p14:nvContentPartPr>
              <p14:xfrm>
                <a:off x="2530676" y="1206745"/>
                <a:ext cx="117720" cy="271800"/>
              </p14:xfrm>
            </p:contentPart>
          </mc:Choice>
          <mc:Fallback>
            <p:pic>
              <p:nvPicPr>
                <p:cNvPr id="88" name="Ink 87">
                  <a:extLst>
                    <a:ext uri="{FF2B5EF4-FFF2-40B4-BE49-F238E27FC236}">
                      <a16:creationId xmlns:a16="http://schemas.microsoft.com/office/drawing/2014/main" id="{0A159B1E-2CF8-4036-9B10-C798641AA329}"/>
                    </a:ext>
                  </a:extLst>
                </p:cNvPr>
                <p:cNvPicPr/>
                <p:nvPr/>
              </p:nvPicPr>
              <p:blipFill>
                <a:blip r:embed="rId153"/>
                <a:stretch>
                  <a:fillRect/>
                </a:stretch>
              </p:blipFill>
              <p:spPr>
                <a:xfrm>
                  <a:off x="2513036" y="1188745"/>
                  <a:ext cx="1533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Ink 88">
                  <a:extLst>
                    <a:ext uri="{FF2B5EF4-FFF2-40B4-BE49-F238E27FC236}">
                      <a16:creationId xmlns:a16="http://schemas.microsoft.com/office/drawing/2014/main" id="{DC3CF539-D700-46F6-B908-2207A64A5B73}"/>
                    </a:ext>
                  </a:extLst>
                </p14:cNvPr>
                <p14:cNvContentPartPr/>
                <p14:nvPr/>
              </p14:nvContentPartPr>
              <p14:xfrm>
                <a:off x="2479196" y="1378825"/>
                <a:ext cx="110520" cy="2880"/>
              </p14:xfrm>
            </p:contentPart>
          </mc:Choice>
          <mc:Fallback>
            <p:pic>
              <p:nvPicPr>
                <p:cNvPr id="89" name="Ink 88">
                  <a:extLst>
                    <a:ext uri="{FF2B5EF4-FFF2-40B4-BE49-F238E27FC236}">
                      <a16:creationId xmlns:a16="http://schemas.microsoft.com/office/drawing/2014/main" id="{DC3CF539-D700-46F6-B908-2207A64A5B73}"/>
                    </a:ext>
                  </a:extLst>
                </p:cNvPr>
                <p:cNvPicPr/>
                <p:nvPr/>
              </p:nvPicPr>
              <p:blipFill>
                <a:blip r:embed="rId155"/>
                <a:stretch>
                  <a:fillRect/>
                </a:stretch>
              </p:blipFill>
              <p:spPr>
                <a:xfrm>
                  <a:off x="2461556" y="1361185"/>
                  <a:ext cx="146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Ink 89">
                  <a:extLst>
                    <a:ext uri="{FF2B5EF4-FFF2-40B4-BE49-F238E27FC236}">
                      <a16:creationId xmlns:a16="http://schemas.microsoft.com/office/drawing/2014/main" id="{E2D7FC96-5D0A-4466-8AAD-763DE323DECE}"/>
                    </a:ext>
                  </a:extLst>
                </p14:cNvPr>
                <p14:cNvContentPartPr/>
                <p14:nvPr/>
              </p14:nvContentPartPr>
              <p14:xfrm>
                <a:off x="2835956" y="1268665"/>
                <a:ext cx="186840" cy="226080"/>
              </p14:xfrm>
            </p:contentPart>
          </mc:Choice>
          <mc:Fallback>
            <p:pic>
              <p:nvPicPr>
                <p:cNvPr id="90" name="Ink 89">
                  <a:extLst>
                    <a:ext uri="{FF2B5EF4-FFF2-40B4-BE49-F238E27FC236}">
                      <a16:creationId xmlns:a16="http://schemas.microsoft.com/office/drawing/2014/main" id="{E2D7FC96-5D0A-4466-8AAD-763DE323DECE}"/>
                    </a:ext>
                  </a:extLst>
                </p:cNvPr>
                <p:cNvPicPr/>
                <p:nvPr/>
              </p:nvPicPr>
              <p:blipFill>
                <a:blip r:embed="rId157"/>
                <a:stretch>
                  <a:fillRect/>
                </a:stretch>
              </p:blipFill>
              <p:spPr>
                <a:xfrm>
                  <a:off x="2818316" y="1251025"/>
                  <a:ext cx="222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1" name="Ink 90">
                  <a:extLst>
                    <a:ext uri="{FF2B5EF4-FFF2-40B4-BE49-F238E27FC236}">
                      <a16:creationId xmlns:a16="http://schemas.microsoft.com/office/drawing/2014/main" id="{B1422E7B-0E15-45B6-A007-EFC629ED6BA8}"/>
                    </a:ext>
                  </a:extLst>
                </p14:cNvPr>
                <p14:cNvContentPartPr/>
                <p14:nvPr/>
              </p14:nvContentPartPr>
              <p14:xfrm>
                <a:off x="2849996" y="1262185"/>
                <a:ext cx="283320" cy="200160"/>
              </p14:xfrm>
            </p:contentPart>
          </mc:Choice>
          <mc:Fallback>
            <p:pic>
              <p:nvPicPr>
                <p:cNvPr id="91" name="Ink 90">
                  <a:extLst>
                    <a:ext uri="{FF2B5EF4-FFF2-40B4-BE49-F238E27FC236}">
                      <a16:creationId xmlns:a16="http://schemas.microsoft.com/office/drawing/2014/main" id="{B1422E7B-0E15-45B6-A007-EFC629ED6BA8}"/>
                    </a:ext>
                  </a:extLst>
                </p:cNvPr>
                <p:cNvPicPr/>
                <p:nvPr/>
              </p:nvPicPr>
              <p:blipFill>
                <a:blip r:embed="rId159"/>
                <a:stretch>
                  <a:fillRect/>
                </a:stretch>
              </p:blipFill>
              <p:spPr>
                <a:xfrm>
                  <a:off x="2831996" y="1244185"/>
                  <a:ext cx="3189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Ink 91">
                  <a:extLst>
                    <a:ext uri="{FF2B5EF4-FFF2-40B4-BE49-F238E27FC236}">
                      <a16:creationId xmlns:a16="http://schemas.microsoft.com/office/drawing/2014/main" id="{4AE7742E-85F1-455F-BB7B-A38D6C0C27F9}"/>
                    </a:ext>
                  </a:extLst>
                </p14:cNvPr>
                <p14:cNvContentPartPr/>
                <p14:nvPr/>
              </p14:nvContentPartPr>
              <p14:xfrm>
                <a:off x="3048356" y="1249945"/>
                <a:ext cx="385200" cy="236160"/>
              </p14:xfrm>
            </p:contentPart>
          </mc:Choice>
          <mc:Fallback>
            <p:pic>
              <p:nvPicPr>
                <p:cNvPr id="92" name="Ink 91">
                  <a:extLst>
                    <a:ext uri="{FF2B5EF4-FFF2-40B4-BE49-F238E27FC236}">
                      <a16:creationId xmlns:a16="http://schemas.microsoft.com/office/drawing/2014/main" id="{4AE7742E-85F1-455F-BB7B-A38D6C0C27F9}"/>
                    </a:ext>
                  </a:extLst>
                </p:cNvPr>
                <p:cNvPicPr/>
                <p:nvPr/>
              </p:nvPicPr>
              <p:blipFill>
                <a:blip r:embed="rId161"/>
                <a:stretch>
                  <a:fillRect/>
                </a:stretch>
              </p:blipFill>
              <p:spPr>
                <a:xfrm>
                  <a:off x="3030356" y="1232305"/>
                  <a:ext cx="420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3" name="Ink 92">
                  <a:extLst>
                    <a:ext uri="{FF2B5EF4-FFF2-40B4-BE49-F238E27FC236}">
                      <a16:creationId xmlns:a16="http://schemas.microsoft.com/office/drawing/2014/main" id="{FF1D3F36-FFE8-4E11-8BA5-87F446B7AD8A}"/>
                    </a:ext>
                  </a:extLst>
                </p14:cNvPr>
                <p14:cNvContentPartPr/>
                <p14:nvPr/>
              </p14:nvContentPartPr>
              <p14:xfrm>
                <a:off x="3494396" y="1346065"/>
                <a:ext cx="134280" cy="114480"/>
              </p14:xfrm>
            </p:contentPart>
          </mc:Choice>
          <mc:Fallback>
            <p:pic>
              <p:nvPicPr>
                <p:cNvPr id="93" name="Ink 92">
                  <a:extLst>
                    <a:ext uri="{FF2B5EF4-FFF2-40B4-BE49-F238E27FC236}">
                      <a16:creationId xmlns:a16="http://schemas.microsoft.com/office/drawing/2014/main" id="{FF1D3F36-FFE8-4E11-8BA5-87F446B7AD8A}"/>
                    </a:ext>
                  </a:extLst>
                </p:cNvPr>
                <p:cNvPicPr/>
                <p:nvPr/>
              </p:nvPicPr>
              <p:blipFill>
                <a:blip r:embed="rId163"/>
                <a:stretch>
                  <a:fillRect/>
                </a:stretch>
              </p:blipFill>
              <p:spPr>
                <a:xfrm>
                  <a:off x="3476396" y="1328425"/>
                  <a:ext cx="169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4" name="Ink 93">
                  <a:extLst>
                    <a:ext uri="{FF2B5EF4-FFF2-40B4-BE49-F238E27FC236}">
                      <a16:creationId xmlns:a16="http://schemas.microsoft.com/office/drawing/2014/main" id="{1A7A2F3D-2802-45AF-8BB2-50F4CFBFB129}"/>
                    </a:ext>
                  </a:extLst>
                </p14:cNvPr>
                <p14:cNvContentPartPr/>
                <p14:nvPr/>
              </p14:nvContentPartPr>
              <p14:xfrm>
                <a:off x="3695276" y="1318705"/>
                <a:ext cx="174600" cy="139320"/>
              </p14:xfrm>
            </p:contentPart>
          </mc:Choice>
          <mc:Fallback>
            <p:pic>
              <p:nvPicPr>
                <p:cNvPr id="94" name="Ink 93">
                  <a:extLst>
                    <a:ext uri="{FF2B5EF4-FFF2-40B4-BE49-F238E27FC236}">
                      <a16:creationId xmlns:a16="http://schemas.microsoft.com/office/drawing/2014/main" id="{1A7A2F3D-2802-45AF-8BB2-50F4CFBFB129}"/>
                    </a:ext>
                  </a:extLst>
                </p:cNvPr>
                <p:cNvPicPr/>
                <p:nvPr/>
              </p:nvPicPr>
              <p:blipFill>
                <a:blip r:embed="rId165"/>
                <a:stretch>
                  <a:fillRect/>
                </a:stretch>
              </p:blipFill>
              <p:spPr>
                <a:xfrm>
                  <a:off x="3677636" y="1301065"/>
                  <a:ext cx="210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5" name="Ink 94">
                  <a:extLst>
                    <a:ext uri="{FF2B5EF4-FFF2-40B4-BE49-F238E27FC236}">
                      <a16:creationId xmlns:a16="http://schemas.microsoft.com/office/drawing/2014/main" id="{234DC642-527B-4385-B31F-95B52E28B276}"/>
                    </a:ext>
                  </a:extLst>
                </p14:cNvPr>
                <p14:cNvContentPartPr/>
                <p14:nvPr/>
              </p14:nvContentPartPr>
              <p14:xfrm>
                <a:off x="3932156" y="1337785"/>
                <a:ext cx="109080" cy="149400"/>
              </p14:xfrm>
            </p:contentPart>
          </mc:Choice>
          <mc:Fallback>
            <p:pic>
              <p:nvPicPr>
                <p:cNvPr id="95" name="Ink 94">
                  <a:extLst>
                    <a:ext uri="{FF2B5EF4-FFF2-40B4-BE49-F238E27FC236}">
                      <a16:creationId xmlns:a16="http://schemas.microsoft.com/office/drawing/2014/main" id="{234DC642-527B-4385-B31F-95B52E28B276}"/>
                    </a:ext>
                  </a:extLst>
                </p:cNvPr>
                <p:cNvPicPr/>
                <p:nvPr/>
              </p:nvPicPr>
              <p:blipFill>
                <a:blip r:embed="rId167"/>
                <a:stretch>
                  <a:fillRect/>
                </a:stretch>
              </p:blipFill>
              <p:spPr>
                <a:xfrm>
                  <a:off x="3914156" y="1319785"/>
                  <a:ext cx="144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6" name="Ink 95">
                  <a:extLst>
                    <a:ext uri="{FF2B5EF4-FFF2-40B4-BE49-F238E27FC236}">
                      <a16:creationId xmlns:a16="http://schemas.microsoft.com/office/drawing/2014/main" id="{CC63DF4A-5492-4C5E-9771-C41B3B3BB09B}"/>
                    </a:ext>
                  </a:extLst>
                </p14:cNvPr>
                <p14:cNvContentPartPr/>
                <p14:nvPr/>
              </p14:nvContentPartPr>
              <p14:xfrm>
                <a:off x="4110356" y="1293505"/>
                <a:ext cx="115200" cy="176400"/>
              </p14:xfrm>
            </p:contentPart>
          </mc:Choice>
          <mc:Fallback>
            <p:pic>
              <p:nvPicPr>
                <p:cNvPr id="96" name="Ink 95">
                  <a:extLst>
                    <a:ext uri="{FF2B5EF4-FFF2-40B4-BE49-F238E27FC236}">
                      <a16:creationId xmlns:a16="http://schemas.microsoft.com/office/drawing/2014/main" id="{CC63DF4A-5492-4C5E-9771-C41B3B3BB09B}"/>
                    </a:ext>
                  </a:extLst>
                </p:cNvPr>
                <p:cNvPicPr/>
                <p:nvPr/>
              </p:nvPicPr>
              <p:blipFill>
                <a:blip r:embed="rId169"/>
                <a:stretch>
                  <a:fillRect/>
                </a:stretch>
              </p:blipFill>
              <p:spPr>
                <a:xfrm>
                  <a:off x="4092356" y="1275505"/>
                  <a:ext cx="150840" cy="212040"/>
                </a:xfrm>
                <a:prstGeom prst="rect">
                  <a:avLst/>
                </a:prstGeom>
              </p:spPr>
            </p:pic>
          </mc:Fallback>
        </mc:AlternateContent>
      </p:grpSp>
      <p:grpSp>
        <p:nvGrpSpPr>
          <p:cNvPr id="107" name="Group 106">
            <a:extLst>
              <a:ext uri="{FF2B5EF4-FFF2-40B4-BE49-F238E27FC236}">
                <a16:creationId xmlns:a16="http://schemas.microsoft.com/office/drawing/2014/main" id="{59C70B2E-D6A7-4A2D-9FB1-A6A02BBA1CED}"/>
              </a:ext>
            </a:extLst>
          </p:cNvPr>
          <p:cNvGrpSpPr/>
          <p:nvPr/>
        </p:nvGrpSpPr>
        <p:grpSpPr>
          <a:xfrm>
            <a:off x="905636" y="1861225"/>
            <a:ext cx="1558800" cy="394560"/>
            <a:chOff x="905636" y="1861225"/>
            <a:chExt cx="1558800" cy="394560"/>
          </a:xfrm>
        </p:grpSpPr>
        <mc:AlternateContent xmlns:mc="http://schemas.openxmlformats.org/markup-compatibility/2006">
          <mc:Choice xmlns:p14="http://schemas.microsoft.com/office/powerpoint/2010/main" Requires="p14">
            <p:contentPart p14:bwMode="auto" r:id="rId170">
              <p14:nvContentPartPr>
                <p14:cNvPr id="98" name="Ink 97">
                  <a:extLst>
                    <a:ext uri="{FF2B5EF4-FFF2-40B4-BE49-F238E27FC236}">
                      <a16:creationId xmlns:a16="http://schemas.microsoft.com/office/drawing/2014/main" id="{32EC0112-2691-4E28-99F9-016FA2404772}"/>
                    </a:ext>
                  </a:extLst>
                </p14:cNvPr>
                <p14:cNvContentPartPr/>
                <p14:nvPr/>
              </p14:nvContentPartPr>
              <p14:xfrm>
                <a:off x="905636" y="1861225"/>
                <a:ext cx="197640" cy="257760"/>
              </p14:xfrm>
            </p:contentPart>
          </mc:Choice>
          <mc:Fallback>
            <p:pic>
              <p:nvPicPr>
                <p:cNvPr id="98" name="Ink 97">
                  <a:extLst>
                    <a:ext uri="{FF2B5EF4-FFF2-40B4-BE49-F238E27FC236}">
                      <a16:creationId xmlns:a16="http://schemas.microsoft.com/office/drawing/2014/main" id="{32EC0112-2691-4E28-99F9-016FA2404772}"/>
                    </a:ext>
                  </a:extLst>
                </p:cNvPr>
                <p:cNvPicPr/>
                <p:nvPr/>
              </p:nvPicPr>
              <p:blipFill>
                <a:blip r:embed="rId171"/>
                <a:stretch>
                  <a:fillRect/>
                </a:stretch>
              </p:blipFill>
              <p:spPr>
                <a:xfrm>
                  <a:off x="887636" y="1843225"/>
                  <a:ext cx="2332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Ink 98">
                  <a:extLst>
                    <a:ext uri="{FF2B5EF4-FFF2-40B4-BE49-F238E27FC236}">
                      <a16:creationId xmlns:a16="http://schemas.microsoft.com/office/drawing/2014/main" id="{FFB81875-0A62-49CE-9B97-FCA507D17B8D}"/>
                    </a:ext>
                  </a:extLst>
                </p14:cNvPr>
                <p14:cNvContentPartPr/>
                <p14:nvPr/>
              </p14:nvContentPartPr>
              <p14:xfrm>
                <a:off x="1166996" y="2012065"/>
                <a:ext cx="176760" cy="199800"/>
              </p14:xfrm>
            </p:contentPart>
          </mc:Choice>
          <mc:Fallback>
            <p:pic>
              <p:nvPicPr>
                <p:cNvPr id="99" name="Ink 98">
                  <a:extLst>
                    <a:ext uri="{FF2B5EF4-FFF2-40B4-BE49-F238E27FC236}">
                      <a16:creationId xmlns:a16="http://schemas.microsoft.com/office/drawing/2014/main" id="{FFB81875-0A62-49CE-9B97-FCA507D17B8D}"/>
                    </a:ext>
                  </a:extLst>
                </p:cNvPr>
                <p:cNvPicPr/>
                <p:nvPr/>
              </p:nvPicPr>
              <p:blipFill>
                <a:blip r:embed="rId173"/>
                <a:stretch>
                  <a:fillRect/>
                </a:stretch>
              </p:blipFill>
              <p:spPr>
                <a:xfrm>
                  <a:off x="1149356" y="1994065"/>
                  <a:ext cx="212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Ink 100">
                  <a:extLst>
                    <a:ext uri="{FF2B5EF4-FFF2-40B4-BE49-F238E27FC236}">
                      <a16:creationId xmlns:a16="http://schemas.microsoft.com/office/drawing/2014/main" id="{115B4951-BD45-4104-8A22-1CE227273F37}"/>
                    </a:ext>
                  </a:extLst>
                </p14:cNvPr>
                <p14:cNvContentPartPr/>
                <p14:nvPr/>
              </p14:nvContentPartPr>
              <p14:xfrm>
                <a:off x="1467596" y="1965985"/>
                <a:ext cx="19800" cy="198720"/>
              </p14:xfrm>
            </p:contentPart>
          </mc:Choice>
          <mc:Fallback>
            <p:pic>
              <p:nvPicPr>
                <p:cNvPr id="101" name="Ink 100">
                  <a:extLst>
                    <a:ext uri="{FF2B5EF4-FFF2-40B4-BE49-F238E27FC236}">
                      <a16:creationId xmlns:a16="http://schemas.microsoft.com/office/drawing/2014/main" id="{115B4951-BD45-4104-8A22-1CE227273F37}"/>
                    </a:ext>
                  </a:extLst>
                </p:cNvPr>
                <p:cNvPicPr/>
                <p:nvPr/>
              </p:nvPicPr>
              <p:blipFill>
                <a:blip r:embed="rId175"/>
                <a:stretch>
                  <a:fillRect/>
                </a:stretch>
              </p:blipFill>
              <p:spPr>
                <a:xfrm>
                  <a:off x="1449596" y="1947985"/>
                  <a:ext cx="55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Ink 101">
                  <a:extLst>
                    <a:ext uri="{FF2B5EF4-FFF2-40B4-BE49-F238E27FC236}">
                      <a16:creationId xmlns:a16="http://schemas.microsoft.com/office/drawing/2014/main" id="{4F24B127-3DAA-4931-BC2C-944C197CEBCB}"/>
                    </a:ext>
                  </a:extLst>
                </p14:cNvPr>
                <p14:cNvContentPartPr/>
                <p14:nvPr/>
              </p14:nvContentPartPr>
              <p14:xfrm>
                <a:off x="1498196" y="1888945"/>
                <a:ext cx="162000" cy="269280"/>
              </p14:xfrm>
            </p:contentPart>
          </mc:Choice>
          <mc:Fallback>
            <p:pic>
              <p:nvPicPr>
                <p:cNvPr id="102" name="Ink 101">
                  <a:extLst>
                    <a:ext uri="{FF2B5EF4-FFF2-40B4-BE49-F238E27FC236}">
                      <a16:creationId xmlns:a16="http://schemas.microsoft.com/office/drawing/2014/main" id="{4F24B127-3DAA-4931-BC2C-944C197CEBCB}"/>
                    </a:ext>
                  </a:extLst>
                </p:cNvPr>
                <p:cNvPicPr/>
                <p:nvPr/>
              </p:nvPicPr>
              <p:blipFill>
                <a:blip r:embed="rId177"/>
                <a:stretch>
                  <a:fillRect/>
                </a:stretch>
              </p:blipFill>
              <p:spPr>
                <a:xfrm>
                  <a:off x="1480196" y="1871305"/>
                  <a:ext cx="19764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Ink 102">
                  <a:extLst>
                    <a:ext uri="{FF2B5EF4-FFF2-40B4-BE49-F238E27FC236}">
                      <a16:creationId xmlns:a16="http://schemas.microsoft.com/office/drawing/2014/main" id="{99ED3E50-6965-4D0E-B311-CD659F118DA1}"/>
                    </a:ext>
                  </a:extLst>
                </p14:cNvPr>
                <p14:cNvContentPartPr/>
                <p14:nvPr/>
              </p14:nvContentPartPr>
              <p14:xfrm>
                <a:off x="1721756" y="2063905"/>
                <a:ext cx="124560" cy="191880"/>
              </p14:xfrm>
            </p:contentPart>
          </mc:Choice>
          <mc:Fallback>
            <p:pic>
              <p:nvPicPr>
                <p:cNvPr id="103" name="Ink 102">
                  <a:extLst>
                    <a:ext uri="{FF2B5EF4-FFF2-40B4-BE49-F238E27FC236}">
                      <a16:creationId xmlns:a16="http://schemas.microsoft.com/office/drawing/2014/main" id="{99ED3E50-6965-4D0E-B311-CD659F118DA1}"/>
                    </a:ext>
                  </a:extLst>
                </p:cNvPr>
                <p:cNvPicPr/>
                <p:nvPr/>
              </p:nvPicPr>
              <p:blipFill>
                <a:blip r:embed="rId179"/>
                <a:stretch>
                  <a:fillRect/>
                </a:stretch>
              </p:blipFill>
              <p:spPr>
                <a:xfrm>
                  <a:off x="1703756" y="2045905"/>
                  <a:ext cx="160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7FC01909-C14C-4DF0-867F-1FC12CE2DF0F}"/>
                    </a:ext>
                  </a:extLst>
                </p14:cNvPr>
                <p14:cNvContentPartPr/>
                <p14:nvPr/>
              </p14:nvContentPartPr>
              <p14:xfrm>
                <a:off x="1765676" y="2053465"/>
                <a:ext cx="109440" cy="27720"/>
              </p14:xfrm>
            </p:contentPart>
          </mc:Choice>
          <mc:Fallback>
            <p:pic>
              <p:nvPicPr>
                <p:cNvPr id="104" name="Ink 103">
                  <a:extLst>
                    <a:ext uri="{FF2B5EF4-FFF2-40B4-BE49-F238E27FC236}">
                      <a16:creationId xmlns:a16="http://schemas.microsoft.com/office/drawing/2014/main" id="{7FC01909-C14C-4DF0-867F-1FC12CE2DF0F}"/>
                    </a:ext>
                  </a:extLst>
                </p:cNvPr>
                <p:cNvPicPr/>
                <p:nvPr/>
              </p:nvPicPr>
              <p:blipFill>
                <a:blip r:embed="rId181"/>
                <a:stretch>
                  <a:fillRect/>
                </a:stretch>
              </p:blipFill>
              <p:spPr>
                <a:xfrm>
                  <a:off x="1747676" y="2035465"/>
                  <a:ext cx="145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Ink 104">
                  <a:extLst>
                    <a:ext uri="{FF2B5EF4-FFF2-40B4-BE49-F238E27FC236}">
                      <a16:creationId xmlns:a16="http://schemas.microsoft.com/office/drawing/2014/main" id="{4B66DB0E-76BA-487E-AA87-865E7256E96E}"/>
                    </a:ext>
                  </a:extLst>
                </p14:cNvPr>
                <p14:cNvContentPartPr/>
                <p14:nvPr/>
              </p14:nvContentPartPr>
              <p14:xfrm>
                <a:off x="1974836" y="1920265"/>
                <a:ext cx="344880" cy="207000"/>
              </p14:xfrm>
            </p:contentPart>
          </mc:Choice>
          <mc:Fallback>
            <p:pic>
              <p:nvPicPr>
                <p:cNvPr id="105" name="Ink 104">
                  <a:extLst>
                    <a:ext uri="{FF2B5EF4-FFF2-40B4-BE49-F238E27FC236}">
                      <a16:creationId xmlns:a16="http://schemas.microsoft.com/office/drawing/2014/main" id="{4B66DB0E-76BA-487E-AA87-865E7256E96E}"/>
                    </a:ext>
                  </a:extLst>
                </p:cNvPr>
                <p:cNvPicPr/>
                <p:nvPr/>
              </p:nvPicPr>
              <p:blipFill>
                <a:blip r:embed="rId183"/>
                <a:stretch>
                  <a:fillRect/>
                </a:stretch>
              </p:blipFill>
              <p:spPr>
                <a:xfrm>
                  <a:off x="1957196" y="1902625"/>
                  <a:ext cx="3805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6" name="Ink 105">
                  <a:extLst>
                    <a:ext uri="{FF2B5EF4-FFF2-40B4-BE49-F238E27FC236}">
                      <a16:creationId xmlns:a16="http://schemas.microsoft.com/office/drawing/2014/main" id="{1735C3DB-3B7C-4F04-9DC1-572D3DDFF79C}"/>
                    </a:ext>
                  </a:extLst>
                </p14:cNvPr>
                <p14:cNvContentPartPr/>
                <p14:nvPr/>
              </p14:nvContentPartPr>
              <p14:xfrm>
                <a:off x="2350676" y="1869505"/>
                <a:ext cx="113760" cy="277560"/>
              </p14:xfrm>
            </p:contentPart>
          </mc:Choice>
          <mc:Fallback>
            <p:pic>
              <p:nvPicPr>
                <p:cNvPr id="106" name="Ink 105">
                  <a:extLst>
                    <a:ext uri="{FF2B5EF4-FFF2-40B4-BE49-F238E27FC236}">
                      <a16:creationId xmlns:a16="http://schemas.microsoft.com/office/drawing/2014/main" id="{1735C3DB-3B7C-4F04-9DC1-572D3DDFF79C}"/>
                    </a:ext>
                  </a:extLst>
                </p:cNvPr>
                <p:cNvPicPr/>
                <p:nvPr/>
              </p:nvPicPr>
              <p:blipFill>
                <a:blip r:embed="rId185"/>
                <a:stretch>
                  <a:fillRect/>
                </a:stretch>
              </p:blipFill>
              <p:spPr>
                <a:xfrm>
                  <a:off x="2333036" y="1851505"/>
                  <a:ext cx="149400" cy="313200"/>
                </a:xfrm>
                <a:prstGeom prst="rect">
                  <a:avLst/>
                </a:prstGeom>
              </p:spPr>
            </p:pic>
          </mc:Fallback>
        </mc:AlternateContent>
      </p:grpSp>
      <p:grpSp>
        <p:nvGrpSpPr>
          <p:cNvPr id="114" name="Group 113">
            <a:extLst>
              <a:ext uri="{FF2B5EF4-FFF2-40B4-BE49-F238E27FC236}">
                <a16:creationId xmlns:a16="http://schemas.microsoft.com/office/drawing/2014/main" id="{574177F8-128A-407D-8EAB-CD9DEFB28F29}"/>
              </a:ext>
            </a:extLst>
          </p:cNvPr>
          <p:cNvGrpSpPr/>
          <p:nvPr/>
        </p:nvGrpSpPr>
        <p:grpSpPr>
          <a:xfrm>
            <a:off x="2909396" y="1926025"/>
            <a:ext cx="152280" cy="152280"/>
            <a:chOff x="2909396" y="1926025"/>
            <a:chExt cx="152280" cy="152280"/>
          </a:xfrm>
        </p:grpSpPr>
        <mc:AlternateContent xmlns:mc="http://schemas.openxmlformats.org/markup-compatibility/2006">
          <mc:Choice xmlns:p14="http://schemas.microsoft.com/office/powerpoint/2010/main" Requires="p14">
            <p:contentPart p14:bwMode="auto" r:id="rId186">
              <p14:nvContentPartPr>
                <p14:cNvPr id="108" name="Ink 107">
                  <a:extLst>
                    <a:ext uri="{FF2B5EF4-FFF2-40B4-BE49-F238E27FC236}">
                      <a16:creationId xmlns:a16="http://schemas.microsoft.com/office/drawing/2014/main" id="{821A310F-0B91-4075-9DAB-1B84131F4820}"/>
                    </a:ext>
                  </a:extLst>
                </p14:cNvPr>
                <p14:cNvContentPartPr/>
                <p14:nvPr/>
              </p14:nvContentPartPr>
              <p14:xfrm>
                <a:off x="2988956" y="1926025"/>
                <a:ext cx="27720" cy="152280"/>
              </p14:xfrm>
            </p:contentPart>
          </mc:Choice>
          <mc:Fallback>
            <p:pic>
              <p:nvPicPr>
                <p:cNvPr id="108" name="Ink 107">
                  <a:extLst>
                    <a:ext uri="{FF2B5EF4-FFF2-40B4-BE49-F238E27FC236}">
                      <a16:creationId xmlns:a16="http://schemas.microsoft.com/office/drawing/2014/main" id="{821A310F-0B91-4075-9DAB-1B84131F4820}"/>
                    </a:ext>
                  </a:extLst>
                </p:cNvPr>
                <p:cNvPicPr/>
                <p:nvPr/>
              </p:nvPicPr>
              <p:blipFill>
                <a:blip r:embed="rId187"/>
                <a:stretch>
                  <a:fillRect/>
                </a:stretch>
              </p:blipFill>
              <p:spPr>
                <a:xfrm>
                  <a:off x="2970956" y="1908385"/>
                  <a:ext cx="63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9" name="Ink 108">
                  <a:extLst>
                    <a:ext uri="{FF2B5EF4-FFF2-40B4-BE49-F238E27FC236}">
                      <a16:creationId xmlns:a16="http://schemas.microsoft.com/office/drawing/2014/main" id="{3AD8206F-B680-411F-A409-AB90149F1822}"/>
                    </a:ext>
                  </a:extLst>
                </p14:cNvPr>
                <p14:cNvContentPartPr/>
                <p14:nvPr/>
              </p14:nvContentPartPr>
              <p14:xfrm>
                <a:off x="2909396" y="1986865"/>
                <a:ext cx="152280" cy="18720"/>
              </p14:xfrm>
            </p:contentPart>
          </mc:Choice>
          <mc:Fallback>
            <p:pic>
              <p:nvPicPr>
                <p:cNvPr id="109" name="Ink 108">
                  <a:extLst>
                    <a:ext uri="{FF2B5EF4-FFF2-40B4-BE49-F238E27FC236}">
                      <a16:creationId xmlns:a16="http://schemas.microsoft.com/office/drawing/2014/main" id="{3AD8206F-B680-411F-A409-AB90149F1822}"/>
                    </a:ext>
                  </a:extLst>
                </p:cNvPr>
                <p:cNvPicPr/>
                <p:nvPr/>
              </p:nvPicPr>
              <p:blipFill>
                <a:blip r:embed="rId189"/>
                <a:stretch>
                  <a:fillRect/>
                </a:stretch>
              </p:blipFill>
              <p:spPr>
                <a:xfrm>
                  <a:off x="2891396" y="1968865"/>
                  <a:ext cx="187920" cy="54360"/>
                </a:xfrm>
                <a:prstGeom prst="rect">
                  <a:avLst/>
                </a:prstGeom>
              </p:spPr>
            </p:pic>
          </mc:Fallback>
        </mc:AlternateContent>
      </p:grpSp>
      <p:grpSp>
        <p:nvGrpSpPr>
          <p:cNvPr id="113" name="Group 112">
            <a:extLst>
              <a:ext uri="{FF2B5EF4-FFF2-40B4-BE49-F238E27FC236}">
                <a16:creationId xmlns:a16="http://schemas.microsoft.com/office/drawing/2014/main" id="{C10A5433-18D1-41AE-816D-DC6957021B00}"/>
              </a:ext>
            </a:extLst>
          </p:cNvPr>
          <p:cNvGrpSpPr/>
          <p:nvPr/>
        </p:nvGrpSpPr>
        <p:grpSpPr>
          <a:xfrm>
            <a:off x="3534716" y="1803985"/>
            <a:ext cx="729000" cy="282600"/>
            <a:chOff x="3534716" y="1803985"/>
            <a:chExt cx="729000" cy="282600"/>
          </a:xfrm>
        </p:grpSpPr>
        <mc:AlternateContent xmlns:mc="http://schemas.openxmlformats.org/markup-compatibility/2006">
          <mc:Choice xmlns:p14="http://schemas.microsoft.com/office/powerpoint/2010/main" Requires="p14">
            <p:contentPart p14:bwMode="auto" r:id="rId190">
              <p14:nvContentPartPr>
                <p14:cNvPr id="110" name="Ink 109">
                  <a:extLst>
                    <a:ext uri="{FF2B5EF4-FFF2-40B4-BE49-F238E27FC236}">
                      <a16:creationId xmlns:a16="http://schemas.microsoft.com/office/drawing/2014/main" id="{AFD2289B-8BA6-4EF8-91ED-FE170E2FF74E}"/>
                    </a:ext>
                  </a:extLst>
                </p14:cNvPr>
                <p14:cNvContentPartPr/>
                <p14:nvPr/>
              </p14:nvContentPartPr>
              <p14:xfrm>
                <a:off x="3534716" y="1803985"/>
                <a:ext cx="177840" cy="259200"/>
              </p14:xfrm>
            </p:contentPart>
          </mc:Choice>
          <mc:Fallback>
            <p:pic>
              <p:nvPicPr>
                <p:cNvPr id="110" name="Ink 109">
                  <a:extLst>
                    <a:ext uri="{FF2B5EF4-FFF2-40B4-BE49-F238E27FC236}">
                      <a16:creationId xmlns:a16="http://schemas.microsoft.com/office/drawing/2014/main" id="{AFD2289B-8BA6-4EF8-91ED-FE170E2FF74E}"/>
                    </a:ext>
                  </a:extLst>
                </p:cNvPr>
                <p:cNvPicPr/>
                <p:nvPr/>
              </p:nvPicPr>
              <p:blipFill>
                <a:blip r:embed="rId191"/>
                <a:stretch>
                  <a:fillRect/>
                </a:stretch>
              </p:blipFill>
              <p:spPr>
                <a:xfrm>
                  <a:off x="3517076" y="1785985"/>
                  <a:ext cx="213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1" name="Ink 110">
                  <a:extLst>
                    <a:ext uri="{FF2B5EF4-FFF2-40B4-BE49-F238E27FC236}">
                      <a16:creationId xmlns:a16="http://schemas.microsoft.com/office/drawing/2014/main" id="{4F87CEDE-6715-4EE9-926F-B201394A4CA6}"/>
                    </a:ext>
                  </a:extLst>
                </p14:cNvPr>
                <p14:cNvContentPartPr/>
                <p14:nvPr/>
              </p14:nvContentPartPr>
              <p14:xfrm>
                <a:off x="3785996" y="1823425"/>
                <a:ext cx="218160" cy="204120"/>
              </p14:xfrm>
            </p:contentPart>
          </mc:Choice>
          <mc:Fallback>
            <p:pic>
              <p:nvPicPr>
                <p:cNvPr id="111" name="Ink 110">
                  <a:extLst>
                    <a:ext uri="{FF2B5EF4-FFF2-40B4-BE49-F238E27FC236}">
                      <a16:creationId xmlns:a16="http://schemas.microsoft.com/office/drawing/2014/main" id="{4F87CEDE-6715-4EE9-926F-B201394A4CA6}"/>
                    </a:ext>
                  </a:extLst>
                </p:cNvPr>
                <p:cNvPicPr/>
                <p:nvPr/>
              </p:nvPicPr>
              <p:blipFill>
                <a:blip r:embed="rId193"/>
                <a:stretch>
                  <a:fillRect/>
                </a:stretch>
              </p:blipFill>
              <p:spPr>
                <a:xfrm>
                  <a:off x="3768356" y="1805785"/>
                  <a:ext cx="253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2" name="Ink 111">
                  <a:extLst>
                    <a:ext uri="{FF2B5EF4-FFF2-40B4-BE49-F238E27FC236}">
                      <a16:creationId xmlns:a16="http://schemas.microsoft.com/office/drawing/2014/main" id="{801D9EC1-5D10-456C-8F7D-93047885D918}"/>
                    </a:ext>
                  </a:extLst>
                </p14:cNvPr>
                <p14:cNvContentPartPr/>
                <p14:nvPr/>
              </p14:nvContentPartPr>
              <p14:xfrm>
                <a:off x="4108916" y="1949785"/>
                <a:ext cx="154800" cy="136800"/>
              </p14:xfrm>
            </p:contentPart>
          </mc:Choice>
          <mc:Fallback>
            <p:pic>
              <p:nvPicPr>
                <p:cNvPr id="112" name="Ink 111">
                  <a:extLst>
                    <a:ext uri="{FF2B5EF4-FFF2-40B4-BE49-F238E27FC236}">
                      <a16:creationId xmlns:a16="http://schemas.microsoft.com/office/drawing/2014/main" id="{801D9EC1-5D10-456C-8F7D-93047885D918}"/>
                    </a:ext>
                  </a:extLst>
                </p:cNvPr>
                <p:cNvPicPr/>
                <p:nvPr/>
              </p:nvPicPr>
              <p:blipFill>
                <a:blip r:embed="rId195"/>
                <a:stretch>
                  <a:fillRect/>
                </a:stretch>
              </p:blipFill>
              <p:spPr>
                <a:xfrm>
                  <a:off x="4091276" y="1931785"/>
                  <a:ext cx="190440" cy="17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15" name="Ink 114">
                <a:extLst>
                  <a:ext uri="{FF2B5EF4-FFF2-40B4-BE49-F238E27FC236}">
                    <a16:creationId xmlns:a16="http://schemas.microsoft.com/office/drawing/2014/main" id="{7D15121A-7E99-456E-B4FE-0F27C066EC34}"/>
                  </a:ext>
                </a:extLst>
              </p14:cNvPr>
              <p14:cNvContentPartPr/>
              <p14:nvPr/>
            </p14:nvContentPartPr>
            <p14:xfrm>
              <a:off x="4584476" y="1781305"/>
              <a:ext cx="615600" cy="210600"/>
            </p14:xfrm>
          </p:contentPart>
        </mc:Choice>
        <mc:Fallback>
          <p:pic>
            <p:nvPicPr>
              <p:cNvPr id="115" name="Ink 114">
                <a:extLst>
                  <a:ext uri="{FF2B5EF4-FFF2-40B4-BE49-F238E27FC236}">
                    <a16:creationId xmlns:a16="http://schemas.microsoft.com/office/drawing/2014/main" id="{7D15121A-7E99-456E-B4FE-0F27C066EC34}"/>
                  </a:ext>
                </a:extLst>
              </p:cNvPr>
              <p:cNvPicPr/>
              <p:nvPr/>
            </p:nvPicPr>
            <p:blipFill>
              <a:blip r:embed="rId197"/>
              <a:stretch>
                <a:fillRect/>
              </a:stretch>
            </p:blipFill>
            <p:spPr>
              <a:xfrm>
                <a:off x="4566836" y="1763665"/>
                <a:ext cx="651240" cy="246240"/>
              </a:xfrm>
              <a:prstGeom prst="rect">
                <a:avLst/>
              </a:prstGeom>
            </p:spPr>
          </p:pic>
        </mc:Fallback>
      </mc:AlternateContent>
      <p:grpSp>
        <p:nvGrpSpPr>
          <p:cNvPr id="120" name="Group 119">
            <a:extLst>
              <a:ext uri="{FF2B5EF4-FFF2-40B4-BE49-F238E27FC236}">
                <a16:creationId xmlns:a16="http://schemas.microsoft.com/office/drawing/2014/main" id="{24285E8D-D5FA-41CE-8B39-9DF6472E745E}"/>
              </a:ext>
            </a:extLst>
          </p:cNvPr>
          <p:cNvGrpSpPr/>
          <p:nvPr/>
        </p:nvGrpSpPr>
        <p:grpSpPr>
          <a:xfrm>
            <a:off x="5535956" y="1764745"/>
            <a:ext cx="1128960" cy="268560"/>
            <a:chOff x="5535956" y="1764745"/>
            <a:chExt cx="1128960" cy="268560"/>
          </a:xfrm>
        </p:grpSpPr>
        <mc:AlternateContent xmlns:mc="http://schemas.openxmlformats.org/markup-compatibility/2006">
          <mc:Choice xmlns:p14="http://schemas.microsoft.com/office/powerpoint/2010/main" Requires="p14">
            <p:contentPart p14:bwMode="auto" r:id="rId198">
              <p14:nvContentPartPr>
                <p14:cNvPr id="116" name="Ink 115">
                  <a:extLst>
                    <a:ext uri="{FF2B5EF4-FFF2-40B4-BE49-F238E27FC236}">
                      <a16:creationId xmlns:a16="http://schemas.microsoft.com/office/drawing/2014/main" id="{246F50C2-0840-4EE7-A22C-77AE867CA80B}"/>
                    </a:ext>
                  </a:extLst>
                </p14:cNvPr>
                <p14:cNvContentPartPr/>
                <p14:nvPr/>
              </p14:nvContentPartPr>
              <p14:xfrm>
                <a:off x="5535956" y="1787785"/>
                <a:ext cx="255240" cy="233280"/>
              </p14:xfrm>
            </p:contentPart>
          </mc:Choice>
          <mc:Fallback>
            <p:pic>
              <p:nvPicPr>
                <p:cNvPr id="116" name="Ink 115">
                  <a:extLst>
                    <a:ext uri="{FF2B5EF4-FFF2-40B4-BE49-F238E27FC236}">
                      <a16:creationId xmlns:a16="http://schemas.microsoft.com/office/drawing/2014/main" id="{246F50C2-0840-4EE7-A22C-77AE867CA80B}"/>
                    </a:ext>
                  </a:extLst>
                </p:cNvPr>
                <p:cNvPicPr/>
                <p:nvPr/>
              </p:nvPicPr>
              <p:blipFill>
                <a:blip r:embed="rId199"/>
                <a:stretch>
                  <a:fillRect/>
                </a:stretch>
              </p:blipFill>
              <p:spPr>
                <a:xfrm>
                  <a:off x="5518316" y="1770145"/>
                  <a:ext cx="29088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Ink 116">
                  <a:extLst>
                    <a:ext uri="{FF2B5EF4-FFF2-40B4-BE49-F238E27FC236}">
                      <a16:creationId xmlns:a16="http://schemas.microsoft.com/office/drawing/2014/main" id="{17EB7599-84D4-4ABB-B090-6F72C37A3631}"/>
                    </a:ext>
                  </a:extLst>
                </p14:cNvPr>
                <p14:cNvContentPartPr/>
                <p14:nvPr/>
              </p14:nvContentPartPr>
              <p14:xfrm>
                <a:off x="5947436" y="1765825"/>
                <a:ext cx="174600" cy="230400"/>
              </p14:xfrm>
            </p:contentPart>
          </mc:Choice>
          <mc:Fallback>
            <p:pic>
              <p:nvPicPr>
                <p:cNvPr id="117" name="Ink 116">
                  <a:extLst>
                    <a:ext uri="{FF2B5EF4-FFF2-40B4-BE49-F238E27FC236}">
                      <a16:creationId xmlns:a16="http://schemas.microsoft.com/office/drawing/2014/main" id="{17EB7599-84D4-4ABB-B090-6F72C37A3631}"/>
                    </a:ext>
                  </a:extLst>
                </p:cNvPr>
                <p:cNvPicPr/>
                <p:nvPr/>
              </p:nvPicPr>
              <p:blipFill>
                <a:blip r:embed="rId201"/>
                <a:stretch>
                  <a:fillRect/>
                </a:stretch>
              </p:blipFill>
              <p:spPr>
                <a:xfrm>
                  <a:off x="5929796" y="1747825"/>
                  <a:ext cx="210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Ink 117">
                  <a:extLst>
                    <a:ext uri="{FF2B5EF4-FFF2-40B4-BE49-F238E27FC236}">
                      <a16:creationId xmlns:a16="http://schemas.microsoft.com/office/drawing/2014/main" id="{F738A339-A7C9-4335-BFAD-400FF8C7920A}"/>
                    </a:ext>
                  </a:extLst>
                </p14:cNvPr>
                <p14:cNvContentPartPr/>
                <p14:nvPr/>
              </p14:nvContentPartPr>
              <p14:xfrm>
                <a:off x="6170636" y="1764745"/>
                <a:ext cx="225720" cy="200880"/>
              </p14:xfrm>
            </p:contentPart>
          </mc:Choice>
          <mc:Fallback>
            <p:pic>
              <p:nvPicPr>
                <p:cNvPr id="118" name="Ink 117">
                  <a:extLst>
                    <a:ext uri="{FF2B5EF4-FFF2-40B4-BE49-F238E27FC236}">
                      <a16:creationId xmlns:a16="http://schemas.microsoft.com/office/drawing/2014/main" id="{F738A339-A7C9-4335-BFAD-400FF8C7920A}"/>
                    </a:ext>
                  </a:extLst>
                </p:cNvPr>
                <p:cNvPicPr/>
                <p:nvPr/>
              </p:nvPicPr>
              <p:blipFill>
                <a:blip r:embed="rId203"/>
                <a:stretch>
                  <a:fillRect/>
                </a:stretch>
              </p:blipFill>
              <p:spPr>
                <a:xfrm>
                  <a:off x="6152996" y="1747105"/>
                  <a:ext cx="261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9" name="Ink 118">
                  <a:extLst>
                    <a:ext uri="{FF2B5EF4-FFF2-40B4-BE49-F238E27FC236}">
                      <a16:creationId xmlns:a16="http://schemas.microsoft.com/office/drawing/2014/main" id="{E51C99F2-4E4F-43DD-B851-ED5AF762A550}"/>
                    </a:ext>
                  </a:extLst>
                </p14:cNvPr>
                <p14:cNvContentPartPr/>
                <p14:nvPr/>
              </p14:nvContentPartPr>
              <p14:xfrm>
                <a:off x="6484196" y="1897585"/>
                <a:ext cx="180720" cy="135720"/>
              </p14:xfrm>
            </p:contentPart>
          </mc:Choice>
          <mc:Fallback>
            <p:pic>
              <p:nvPicPr>
                <p:cNvPr id="119" name="Ink 118">
                  <a:extLst>
                    <a:ext uri="{FF2B5EF4-FFF2-40B4-BE49-F238E27FC236}">
                      <a16:creationId xmlns:a16="http://schemas.microsoft.com/office/drawing/2014/main" id="{E51C99F2-4E4F-43DD-B851-ED5AF762A550}"/>
                    </a:ext>
                  </a:extLst>
                </p:cNvPr>
                <p:cNvPicPr/>
                <p:nvPr/>
              </p:nvPicPr>
              <p:blipFill>
                <a:blip r:embed="rId205"/>
                <a:stretch>
                  <a:fillRect/>
                </a:stretch>
              </p:blipFill>
              <p:spPr>
                <a:xfrm>
                  <a:off x="6466196" y="1879585"/>
                  <a:ext cx="216360" cy="171360"/>
                </a:xfrm>
                <a:prstGeom prst="rect">
                  <a:avLst/>
                </a:prstGeom>
              </p:spPr>
            </p:pic>
          </mc:Fallback>
        </mc:AlternateContent>
      </p:grpSp>
      <p:grpSp>
        <p:nvGrpSpPr>
          <p:cNvPr id="129" name="Group 128">
            <a:extLst>
              <a:ext uri="{FF2B5EF4-FFF2-40B4-BE49-F238E27FC236}">
                <a16:creationId xmlns:a16="http://schemas.microsoft.com/office/drawing/2014/main" id="{B0FDFB58-12F4-466F-A650-9892F2A70827}"/>
              </a:ext>
            </a:extLst>
          </p:cNvPr>
          <p:cNvGrpSpPr/>
          <p:nvPr/>
        </p:nvGrpSpPr>
        <p:grpSpPr>
          <a:xfrm>
            <a:off x="6925196" y="1855825"/>
            <a:ext cx="97560" cy="149040"/>
            <a:chOff x="6925196" y="1855825"/>
            <a:chExt cx="97560" cy="149040"/>
          </a:xfrm>
        </p:grpSpPr>
        <mc:AlternateContent xmlns:mc="http://schemas.openxmlformats.org/markup-compatibility/2006">
          <mc:Choice xmlns:p14="http://schemas.microsoft.com/office/powerpoint/2010/main" Requires="p14">
            <p:contentPart p14:bwMode="auto" r:id="rId206">
              <p14:nvContentPartPr>
                <p14:cNvPr id="121" name="Ink 120">
                  <a:extLst>
                    <a:ext uri="{FF2B5EF4-FFF2-40B4-BE49-F238E27FC236}">
                      <a16:creationId xmlns:a16="http://schemas.microsoft.com/office/drawing/2014/main" id="{BD6BECE0-38F1-42F1-8361-7CD4C9E7551C}"/>
                    </a:ext>
                  </a:extLst>
                </p14:cNvPr>
                <p14:cNvContentPartPr/>
                <p14:nvPr/>
              </p14:nvContentPartPr>
              <p14:xfrm>
                <a:off x="6994676" y="1855825"/>
                <a:ext cx="10800" cy="149040"/>
              </p14:xfrm>
            </p:contentPart>
          </mc:Choice>
          <mc:Fallback>
            <p:pic>
              <p:nvPicPr>
                <p:cNvPr id="121" name="Ink 120">
                  <a:extLst>
                    <a:ext uri="{FF2B5EF4-FFF2-40B4-BE49-F238E27FC236}">
                      <a16:creationId xmlns:a16="http://schemas.microsoft.com/office/drawing/2014/main" id="{BD6BECE0-38F1-42F1-8361-7CD4C9E7551C}"/>
                    </a:ext>
                  </a:extLst>
                </p:cNvPr>
                <p:cNvPicPr/>
                <p:nvPr/>
              </p:nvPicPr>
              <p:blipFill>
                <a:blip r:embed="rId207"/>
                <a:stretch>
                  <a:fillRect/>
                </a:stretch>
              </p:blipFill>
              <p:spPr>
                <a:xfrm>
                  <a:off x="6976676" y="1837825"/>
                  <a:ext cx="46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Ink 121">
                  <a:extLst>
                    <a:ext uri="{FF2B5EF4-FFF2-40B4-BE49-F238E27FC236}">
                      <a16:creationId xmlns:a16="http://schemas.microsoft.com/office/drawing/2014/main" id="{18AF58FC-4B9C-4B21-A046-8A60E1BB11F6}"/>
                    </a:ext>
                  </a:extLst>
                </p14:cNvPr>
                <p14:cNvContentPartPr/>
                <p14:nvPr/>
              </p14:nvContentPartPr>
              <p14:xfrm>
                <a:off x="6925196" y="1932865"/>
                <a:ext cx="97560" cy="37440"/>
              </p14:xfrm>
            </p:contentPart>
          </mc:Choice>
          <mc:Fallback>
            <p:pic>
              <p:nvPicPr>
                <p:cNvPr id="122" name="Ink 121">
                  <a:extLst>
                    <a:ext uri="{FF2B5EF4-FFF2-40B4-BE49-F238E27FC236}">
                      <a16:creationId xmlns:a16="http://schemas.microsoft.com/office/drawing/2014/main" id="{18AF58FC-4B9C-4B21-A046-8A60E1BB11F6}"/>
                    </a:ext>
                  </a:extLst>
                </p:cNvPr>
                <p:cNvPicPr/>
                <p:nvPr/>
              </p:nvPicPr>
              <p:blipFill>
                <a:blip r:embed="rId209"/>
                <a:stretch>
                  <a:fillRect/>
                </a:stretch>
              </p:blipFill>
              <p:spPr>
                <a:xfrm>
                  <a:off x="6907556" y="1914865"/>
                  <a:ext cx="133200" cy="73080"/>
                </a:xfrm>
                <a:prstGeom prst="rect">
                  <a:avLst/>
                </a:prstGeom>
              </p:spPr>
            </p:pic>
          </mc:Fallback>
        </mc:AlternateContent>
      </p:grpSp>
      <p:grpSp>
        <p:nvGrpSpPr>
          <p:cNvPr id="128" name="Group 127">
            <a:extLst>
              <a:ext uri="{FF2B5EF4-FFF2-40B4-BE49-F238E27FC236}">
                <a16:creationId xmlns:a16="http://schemas.microsoft.com/office/drawing/2014/main" id="{870DC718-AC99-4CF0-981D-F5CEA6E2A08E}"/>
              </a:ext>
            </a:extLst>
          </p:cNvPr>
          <p:cNvGrpSpPr/>
          <p:nvPr/>
        </p:nvGrpSpPr>
        <p:grpSpPr>
          <a:xfrm>
            <a:off x="7359356" y="1761145"/>
            <a:ext cx="1135800" cy="285120"/>
            <a:chOff x="7359356" y="1761145"/>
            <a:chExt cx="1135800" cy="285120"/>
          </a:xfrm>
        </p:grpSpPr>
        <mc:AlternateContent xmlns:mc="http://schemas.openxmlformats.org/markup-compatibility/2006">
          <mc:Choice xmlns:p14="http://schemas.microsoft.com/office/powerpoint/2010/main" Requires="p14">
            <p:contentPart p14:bwMode="auto" r:id="rId210">
              <p14:nvContentPartPr>
                <p14:cNvPr id="123" name="Ink 122">
                  <a:extLst>
                    <a:ext uri="{FF2B5EF4-FFF2-40B4-BE49-F238E27FC236}">
                      <a16:creationId xmlns:a16="http://schemas.microsoft.com/office/drawing/2014/main" id="{DA613FD5-4550-4973-B115-A2DC78666215}"/>
                    </a:ext>
                  </a:extLst>
                </p14:cNvPr>
                <p14:cNvContentPartPr/>
                <p14:nvPr/>
              </p14:nvContentPartPr>
              <p14:xfrm>
                <a:off x="7359356" y="1767265"/>
                <a:ext cx="201960" cy="257040"/>
              </p14:xfrm>
            </p:contentPart>
          </mc:Choice>
          <mc:Fallback>
            <p:pic>
              <p:nvPicPr>
                <p:cNvPr id="123" name="Ink 122">
                  <a:extLst>
                    <a:ext uri="{FF2B5EF4-FFF2-40B4-BE49-F238E27FC236}">
                      <a16:creationId xmlns:a16="http://schemas.microsoft.com/office/drawing/2014/main" id="{DA613FD5-4550-4973-B115-A2DC78666215}"/>
                    </a:ext>
                  </a:extLst>
                </p:cNvPr>
                <p:cNvPicPr/>
                <p:nvPr/>
              </p:nvPicPr>
              <p:blipFill>
                <a:blip r:embed="rId211"/>
                <a:stretch>
                  <a:fillRect/>
                </a:stretch>
              </p:blipFill>
              <p:spPr>
                <a:xfrm>
                  <a:off x="7341356" y="1749625"/>
                  <a:ext cx="2376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Ink 123">
                  <a:extLst>
                    <a:ext uri="{FF2B5EF4-FFF2-40B4-BE49-F238E27FC236}">
                      <a16:creationId xmlns:a16="http://schemas.microsoft.com/office/drawing/2014/main" id="{9159B264-92A3-41A0-ACCB-C98CE8DE0767}"/>
                    </a:ext>
                  </a:extLst>
                </p14:cNvPr>
                <p14:cNvContentPartPr/>
                <p14:nvPr/>
              </p14:nvContentPartPr>
              <p14:xfrm>
                <a:off x="7682636" y="1761145"/>
                <a:ext cx="226800" cy="237240"/>
              </p14:xfrm>
            </p:contentPart>
          </mc:Choice>
          <mc:Fallback>
            <p:pic>
              <p:nvPicPr>
                <p:cNvPr id="124" name="Ink 123">
                  <a:extLst>
                    <a:ext uri="{FF2B5EF4-FFF2-40B4-BE49-F238E27FC236}">
                      <a16:creationId xmlns:a16="http://schemas.microsoft.com/office/drawing/2014/main" id="{9159B264-92A3-41A0-ACCB-C98CE8DE0767}"/>
                    </a:ext>
                  </a:extLst>
                </p:cNvPr>
                <p:cNvPicPr/>
                <p:nvPr/>
              </p:nvPicPr>
              <p:blipFill>
                <a:blip r:embed="rId213"/>
                <a:stretch>
                  <a:fillRect/>
                </a:stretch>
              </p:blipFill>
              <p:spPr>
                <a:xfrm>
                  <a:off x="7664996" y="1743145"/>
                  <a:ext cx="262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Ink 124">
                  <a:extLst>
                    <a:ext uri="{FF2B5EF4-FFF2-40B4-BE49-F238E27FC236}">
                      <a16:creationId xmlns:a16="http://schemas.microsoft.com/office/drawing/2014/main" id="{F21D09E5-A97C-451E-BD52-57202752DCB0}"/>
                    </a:ext>
                  </a:extLst>
                </p14:cNvPr>
                <p14:cNvContentPartPr/>
                <p14:nvPr/>
              </p14:nvContentPartPr>
              <p14:xfrm>
                <a:off x="7729796" y="1929985"/>
                <a:ext cx="164160" cy="9360"/>
              </p14:xfrm>
            </p:contentPart>
          </mc:Choice>
          <mc:Fallback>
            <p:pic>
              <p:nvPicPr>
                <p:cNvPr id="125" name="Ink 124">
                  <a:extLst>
                    <a:ext uri="{FF2B5EF4-FFF2-40B4-BE49-F238E27FC236}">
                      <a16:creationId xmlns:a16="http://schemas.microsoft.com/office/drawing/2014/main" id="{F21D09E5-A97C-451E-BD52-57202752DCB0}"/>
                    </a:ext>
                  </a:extLst>
                </p:cNvPr>
                <p:cNvPicPr/>
                <p:nvPr/>
              </p:nvPicPr>
              <p:blipFill>
                <a:blip r:embed="rId215"/>
                <a:stretch>
                  <a:fillRect/>
                </a:stretch>
              </p:blipFill>
              <p:spPr>
                <a:xfrm>
                  <a:off x="7711796" y="1912345"/>
                  <a:ext cx="199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6" name="Ink 125">
                  <a:extLst>
                    <a:ext uri="{FF2B5EF4-FFF2-40B4-BE49-F238E27FC236}">
                      <a16:creationId xmlns:a16="http://schemas.microsoft.com/office/drawing/2014/main" id="{582F825B-B4DA-4FA0-987C-306E143494C8}"/>
                    </a:ext>
                  </a:extLst>
                </p14:cNvPr>
                <p14:cNvContentPartPr/>
                <p14:nvPr/>
              </p14:nvContentPartPr>
              <p14:xfrm>
                <a:off x="8064956" y="1946545"/>
                <a:ext cx="177120" cy="99720"/>
              </p14:xfrm>
            </p:contentPart>
          </mc:Choice>
          <mc:Fallback>
            <p:pic>
              <p:nvPicPr>
                <p:cNvPr id="126" name="Ink 125">
                  <a:extLst>
                    <a:ext uri="{FF2B5EF4-FFF2-40B4-BE49-F238E27FC236}">
                      <a16:creationId xmlns:a16="http://schemas.microsoft.com/office/drawing/2014/main" id="{582F825B-B4DA-4FA0-987C-306E143494C8}"/>
                    </a:ext>
                  </a:extLst>
                </p:cNvPr>
                <p:cNvPicPr/>
                <p:nvPr/>
              </p:nvPicPr>
              <p:blipFill>
                <a:blip r:embed="rId217"/>
                <a:stretch>
                  <a:fillRect/>
                </a:stretch>
              </p:blipFill>
              <p:spPr>
                <a:xfrm>
                  <a:off x="8047316" y="1928545"/>
                  <a:ext cx="21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7" name="Ink 126">
                  <a:extLst>
                    <a:ext uri="{FF2B5EF4-FFF2-40B4-BE49-F238E27FC236}">
                      <a16:creationId xmlns:a16="http://schemas.microsoft.com/office/drawing/2014/main" id="{136824CF-404C-48A4-82FD-096FC99EE59E}"/>
                    </a:ext>
                  </a:extLst>
                </p14:cNvPr>
                <p14:cNvContentPartPr/>
                <p14:nvPr/>
              </p14:nvContentPartPr>
              <p14:xfrm>
                <a:off x="8336036" y="1812985"/>
                <a:ext cx="159120" cy="185400"/>
              </p14:xfrm>
            </p:contentPart>
          </mc:Choice>
          <mc:Fallback>
            <p:pic>
              <p:nvPicPr>
                <p:cNvPr id="127" name="Ink 126">
                  <a:extLst>
                    <a:ext uri="{FF2B5EF4-FFF2-40B4-BE49-F238E27FC236}">
                      <a16:creationId xmlns:a16="http://schemas.microsoft.com/office/drawing/2014/main" id="{136824CF-404C-48A4-82FD-096FC99EE59E}"/>
                    </a:ext>
                  </a:extLst>
                </p:cNvPr>
                <p:cNvPicPr/>
                <p:nvPr/>
              </p:nvPicPr>
              <p:blipFill>
                <a:blip r:embed="rId219"/>
                <a:stretch>
                  <a:fillRect/>
                </a:stretch>
              </p:blipFill>
              <p:spPr>
                <a:xfrm>
                  <a:off x="8318036" y="1794985"/>
                  <a:ext cx="194760" cy="221040"/>
                </a:xfrm>
                <a:prstGeom prst="rect">
                  <a:avLst/>
                </a:prstGeom>
              </p:spPr>
            </p:pic>
          </mc:Fallback>
        </mc:AlternateContent>
      </p:grpSp>
      <p:grpSp>
        <p:nvGrpSpPr>
          <p:cNvPr id="143" name="Group 142">
            <a:extLst>
              <a:ext uri="{FF2B5EF4-FFF2-40B4-BE49-F238E27FC236}">
                <a16:creationId xmlns:a16="http://schemas.microsoft.com/office/drawing/2014/main" id="{08FECA8A-C8A6-42B3-9EA5-EDE09F0DECF3}"/>
              </a:ext>
            </a:extLst>
          </p:cNvPr>
          <p:cNvGrpSpPr/>
          <p:nvPr/>
        </p:nvGrpSpPr>
        <p:grpSpPr>
          <a:xfrm>
            <a:off x="1019396" y="2432905"/>
            <a:ext cx="210960" cy="285120"/>
            <a:chOff x="1019396" y="2432905"/>
            <a:chExt cx="210960" cy="285120"/>
          </a:xfrm>
        </p:grpSpPr>
        <mc:AlternateContent xmlns:mc="http://schemas.openxmlformats.org/markup-compatibility/2006">
          <mc:Choice xmlns:p14="http://schemas.microsoft.com/office/powerpoint/2010/main" Requires="p14">
            <p:contentPart p14:bwMode="auto" r:id="rId220">
              <p14:nvContentPartPr>
                <p14:cNvPr id="130" name="Ink 129">
                  <a:extLst>
                    <a:ext uri="{FF2B5EF4-FFF2-40B4-BE49-F238E27FC236}">
                      <a16:creationId xmlns:a16="http://schemas.microsoft.com/office/drawing/2014/main" id="{DB2F506C-D51F-4A44-8B8C-6AA07D8CF5A2}"/>
                    </a:ext>
                  </a:extLst>
                </p14:cNvPr>
                <p14:cNvContentPartPr/>
                <p14:nvPr/>
              </p14:nvContentPartPr>
              <p14:xfrm>
                <a:off x="1054316" y="2464945"/>
                <a:ext cx="109800" cy="253080"/>
              </p14:xfrm>
            </p:contentPart>
          </mc:Choice>
          <mc:Fallback>
            <p:pic>
              <p:nvPicPr>
                <p:cNvPr id="130" name="Ink 129">
                  <a:extLst>
                    <a:ext uri="{FF2B5EF4-FFF2-40B4-BE49-F238E27FC236}">
                      <a16:creationId xmlns:a16="http://schemas.microsoft.com/office/drawing/2014/main" id="{DB2F506C-D51F-4A44-8B8C-6AA07D8CF5A2}"/>
                    </a:ext>
                  </a:extLst>
                </p:cNvPr>
                <p:cNvPicPr/>
                <p:nvPr/>
              </p:nvPicPr>
              <p:blipFill>
                <a:blip r:embed="rId221"/>
                <a:stretch>
                  <a:fillRect/>
                </a:stretch>
              </p:blipFill>
              <p:spPr>
                <a:xfrm>
                  <a:off x="1036676" y="2447305"/>
                  <a:ext cx="145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1" name="Ink 130">
                  <a:extLst>
                    <a:ext uri="{FF2B5EF4-FFF2-40B4-BE49-F238E27FC236}">
                      <a16:creationId xmlns:a16="http://schemas.microsoft.com/office/drawing/2014/main" id="{198C2A1E-BAF5-4C68-89F4-D46350CA38B7}"/>
                    </a:ext>
                  </a:extLst>
                </p14:cNvPr>
                <p14:cNvContentPartPr/>
                <p14:nvPr/>
              </p14:nvContentPartPr>
              <p14:xfrm>
                <a:off x="1019396" y="2432905"/>
                <a:ext cx="210960" cy="88560"/>
              </p14:xfrm>
            </p:contentPart>
          </mc:Choice>
          <mc:Fallback>
            <p:pic>
              <p:nvPicPr>
                <p:cNvPr id="131" name="Ink 130">
                  <a:extLst>
                    <a:ext uri="{FF2B5EF4-FFF2-40B4-BE49-F238E27FC236}">
                      <a16:creationId xmlns:a16="http://schemas.microsoft.com/office/drawing/2014/main" id="{198C2A1E-BAF5-4C68-89F4-D46350CA38B7}"/>
                    </a:ext>
                  </a:extLst>
                </p:cNvPr>
                <p:cNvPicPr/>
                <p:nvPr/>
              </p:nvPicPr>
              <p:blipFill>
                <a:blip r:embed="rId223"/>
                <a:stretch>
                  <a:fillRect/>
                </a:stretch>
              </p:blipFill>
              <p:spPr>
                <a:xfrm>
                  <a:off x="1001396" y="2415265"/>
                  <a:ext cx="246600" cy="124200"/>
                </a:xfrm>
                <a:prstGeom prst="rect">
                  <a:avLst/>
                </a:prstGeom>
              </p:spPr>
            </p:pic>
          </mc:Fallback>
        </mc:AlternateContent>
      </p:grpSp>
      <p:grpSp>
        <p:nvGrpSpPr>
          <p:cNvPr id="142" name="Group 141">
            <a:extLst>
              <a:ext uri="{FF2B5EF4-FFF2-40B4-BE49-F238E27FC236}">
                <a16:creationId xmlns:a16="http://schemas.microsoft.com/office/drawing/2014/main" id="{BA0EBAEA-8A18-41CD-98B7-E520CF7C608E}"/>
              </a:ext>
            </a:extLst>
          </p:cNvPr>
          <p:cNvGrpSpPr/>
          <p:nvPr/>
        </p:nvGrpSpPr>
        <p:grpSpPr>
          <a:xfrm>
            <a:off x="683156" y="2963545"/>
            <a:ext cx="695520" cy="384840"/>
            <a:chOff x="683156" y="2963545"/>
            <a:chExt cx="695520" cy="384840"/>
          </a:xfrm>
        </p:grpSpPr>
        <mc:AlternateContent xmlns:mc="http://schemas.openxmlformats.org/markup-compatibility/2006">
          <mc:Choice xmlns:p14="http://schemas.microsoft.com/office/powerpoint/2010/main" Requires="p14">
            <p:contentPart p14:bwMode="auto" r:id="rId224">
              <p14:nvContentPartPr>
                <p14:cNvPr id="132" name="Ink 131">
                  <a:extLst>
                    <a:ext uri="{FF2B5EF4-FFF2-40B4-BE49-F238E27FC236}">
                      <a16:creationId xmlns:a16="http://schemas.microsoft.com/office/drawing/2014/main" id="{5F5D0DF9-CE7A-4A1D-B6EB-D686DED04CA0}"/>
                    </a:ext>
                  </a:extLst>
                </p14:cNvPr>
                <p14:cNvContentPartPr/>
                <p14:nvPr/>
              </p14:nvContentPartPr>
              <p14:xfrm>
                <a:off x="683156" y="3013585"/>
                <a:ext cx="70920" cy="259200"/>
              </p14:xfrm>
            </p:contentPart>
          </mc:Choice>
          <mc:Fallback>
            <p:pic>
              <p:nvPicPr>
                <p:cNvPr id="132" name="Ink 131">
                  <a:extLst>
                    <a:ext uri="{FF2B5EF4-FFF2-40B4-BE49-F238E27FC236}">
                      <a16:creationId xmlns:a16="http://schemas.microsoft.com/office/drawing/2014/main" id="{5F5D0DF9-CE7A-4A1D-B6EB-D686DED04CA0}"/>
                    </a:ext>
                  </a:extLst>
                </p:cNvPr>
                <p:cNvPicPr/>
                <p:nvPr/>
              </p:nvPicPr>
              <p:blipFill>
                <a:blip r:embed="rId225"/>
                <a:stretch>
                  <a:fillRect/>
                </a:stretch>
              </p:blipFill>
              <p:spPr>
                <a:xfrm>
                  <a:off x="665516" y="2995945"/>
                  <a:ext cx="10656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3" name="Ink 132">
                  <a:extLst>
                    <a:ext uri="{FF2B5EF4-FFF2-40B4-BE49-F238E27FC236}">
                      <a16:creationId xmlns:a16="http://schemas.microsoft.com/office/drawing/2014/main" id="{A4BF0B27-93FF-4CF8-8D42-9ECF43D6F285}"/>
                    </a:ext>
                  </a:extLst>
                </p14:cNvPr>
                <p14:cNvContentPartPr/>
                <p14:nvPr/>
              </p14:nvContentPartPr>
              <p14:xfrm>
                <a:off x="843716" y="2963545"/>
                <a:ext cx="41040" cy="311040"/>
              </p14:xfrm>
            </p:contentPart>
          </mc:Choice>
          <mc:Fallback>
            <p:pic>
              <p:nvPicPr>
                <p:cNvPr id="133" name="Ink 132">
                  <a:extLst>
                    <a:ext uri="{FF2B5EF4-FFF2-40B4-BE49-F238E27FC236}">
                      <a16:creationId xmlns:a16="http://schemas.microsoft.com/office/drawing/2014/main" id="{A4BF0B27-93FF-4CF8-8D42-9ECF43D6F285}"/>
                    </a:ext>
                  </a:extLst>
                </p:cNvPr>
                <p:cNvPicPr/>
                <p:nvPr/>
              </p:nvPicPr>
              <p:blipFill>
                <a:blip r:embed="rId227"/>
                <a:stretch>
                  <a:fillRect/>
                </a:stretch>
              </p:blipFill>
              <p:spPr>
                <a:xfrm>
                  <a:off x="826076" y="2945545"/>
                  <a:ext cx="766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4" name="Ink 133">
                  <a:extLst>
                    <a:ext uri="{FF2B5EF4-FFF2-40B4-BE49-F238E27FC236}">
                      <a16:creationId xmlns:a16="http://schemas.microsoft.com/office/drawing/2014/main" id="{64033FF9-8365-4C5D-A495-C2BBAB8479EC}"/>
                    </a:ext>
                  </a:extLst>
                </p14:cNvPr>
                <p14:cNvContentPartPr/>
                <p14:nvPr/>
              </p14:nvContentPartPr>
              <p14:xfrm>
                <a:off x="741836" y="3140305"/>
                <a:ext cx="299520" cy="208080"/>
              </p14:xfrm>
            </p:contentPart>
          </mc:Choice>
          <mc:Fallback>
            <p:pic>
              <p:nvPicPr>
                <p:cNvPr id="134" name="Ink 133">
                  <a:extLst>
                    <a:ext uri="{FF2B5EF4-FFF2-40B4-BE49-F238E27FC236}">
                      <a16:creationId xmlns:a16="http://schemas.microsoft.com/office/drawing/2014/main" id="{64033FF9-8365-4C5D-A495-C2BBAB8479EC}"/>
                    </a:ext>
                  </a:extLst>
                </p:cNvPr>
                <p:cNvPicPr/>
                <p:nvPr/>
              </p:nvPicPr>
              <p:blipFill>
                <a:blip r:embed="rId229"/>
                <a:stretch>
                  <a:fillRect/>
                </a:stretch>
              </p:blipFill>
              <p:spPr>
                <a:xfrm>
                  <a:off x="724196" y="3122305"/>
                  <a:ext cx="335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5" name="Ink 134">
                  <a:extLst>
                    <a:ext uri="{FF2B5EF4-FFF2-40B4-BE49-F238E27FC236}">
                      <a16:creationId xmlns:a16="http://schemas.microsoft.com/office/drawing/2014/main" id="{7AC9E4AC-1F79-4E26-9607-4A2DEF3D7861}"/>
                    </a:ext>
                  </a:extLst>
                </p14:cNvPr>
                <p14:cNvContentPartPr/>
                <p14:nvPr/>
              </p14:nvContentPartPr>
              <p14:xfrm>
                <a:off x="920036" y="3276745"/>
                <a:ext cx="119160" cy="33480"/>
              </p14:xfrm>
            </p:contentPart>
          </mc:Choice>
          <mc:Fallback>
            <p:pic>
              <p:nvPicPr>
                <p:cNvPr id="135" name="Ink 134">
                  <a:extLst>
                    <a:ext uri="{FF2B5EF4-FFF2-40B4-BE49-F238E27FC236}">
                      <a16:creationId xmlns:a16="http://schemas.microsoft.com/office/drawing/2014/main" id="{7AC9E4AC-1F79-4E26-9607-4A2DEF3D7861}"/>
                    </a:ext>
                  </a:extLst>
                </p:cNvPr>
                <p:cNvPicPr/>
                <p:nvPr/>
              </p:nvPicPr>
              <p:blipFill>
                <a:blip r:embed="rId231"/>
                <a:stretch>
                  <a:fillRect/>
                </a:stretch>
              </p:blipFill>
              <p:spPr>
                <a:xfrm>
                  <a:off x="902396" y="3258745"/>
                  <a:ext cx="1548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6" name="Ink 135">
                  <a:extLst>
                    <a:ext uri="{FF2B5EF4-FFF2-40B4-BE49-F238E27FC236}">
                      <a16:creationId xmlns:a16="http://schemas.microsoft.com/office/drawing/2014/main" id="{9D8F3A39-B555-46B3-A9FD-F3F7412F6A03}"/>
                    </a:ext>
                  </a:extLst>
                </p14:cNvPr>
                <p14:cNvContentPartPr/>
                <p14:nvPr/>
              </p14:nvContentPartPr>
              <p14:xfrm>
                <a:off x="1069076" y="2971105"/>
                <a:ext cx="97200" cy="66600"/>
              </p14:xfrm>
            </p:contentPart>
          </mc:Choice>
          <mc:Fallback>
            <p:pic>
              <p:nvPicPr>
                <p:cNvPr id="136" name="Ink 135">
                  <a:extLst>
                    <a:ext uri="{FF2B5EF4-FFF2-40B4-BE49-F238E27FC236}">
                      <a16:creationId xmlns:a16="http://schemas.microsoft.com/office/drawing/2014/main" id="{9D8F3A39-B555-46B3-A9FD-F3F7412F6A03}"/>
                    </a:ext>
                  </a:extLst>
                </p:cNvPr>
                <p:cNvPicPr/>
                <p:nvPr/>
              </p:nvPicPr>
              <p:blipFill>
                <a:blip r:embed="rId233"/>
                <a:stretch>
                  <a:fillRect/>
                </a:stretch>
              </p:blipFill>
              <p:spPr>
                <a:xfrm>
                  <a:off x="1051076" y="2953105"/>
                  <a:ext cx="1328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7" name="Ink 136">
                  <a:extLst>
                    <a:ext uri="{FF2B5EF4-FFF2-40B4-BE49-F238E27FC236}">
                      <a16:creationId xmlns:a16="http://schemas.microsoft.com/office/drawing/2014/main" id="{104A2139-A267-4A94-A5EB-6C3DF7217BE0}"/>
                    </a:ext>
                  </a:extLst>
                </p14:cNvPr>
                <p14:cNvContentPartPr/>
                <p14:nvPr/>
              </p14:nvContentPartPr>
              <p14:xfrm>
                <a:off x="1276796" y="2993425"/>
                <a:ext cx="88920" cy="14760"/>
              </p14:xfrm>
            </p:contentPart>
          </mc:Choice>
          <mc:Fallback>
            <p:pic>
              <p:nvPicPr>
                <p:cNvPr id="137" name="Ink 136">
                  <a:extLst>
                    <a:ext uri="{FF2B5EF4-FFF2-40B4-BE49-F238E27FC236}">
                      <a16:creationId xmlns:a16="http://schemas.microsoft.com/office/drawing/2014/main" id="{104A2139-A267-4A94-A5EB-6C3DF7217BE0}"/>
                    </a:ext>
                  </a:extLst>
                </p:cNvPr>
                <p:cNvPicPr/>
                <p:nvPr/>
              </p:nvPicPr>
              <p:blipFill>
                <a:blip r:embed="rId235"/>
                <a:stretch>
                  <a:fillRect/>
                </a:stretch>
              </p:blipFill>
              <p:spPr>
                <a:xfrm>
                  <a:off x="1259156" y="2975785"/>
                  <a:ext cx="124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Ink 137">
                  <a:extLst>
                    <a:ext uri="{FF2B5EF4-FFF2-40B4-BE49-F238E27FC236}">
                      <a16:creationId xmlns:a16="http://schemas.microsoft.com/office/drawing/2014/main" id="{020AC349-26DB-4795-8A56-1736F6E7BE54}"/>
                    </a:ext>
                  </a:extLst>
                </p14:cNvPr>
                <p14:cNvContentPartPr/>
                <p14:nvPr/>
              </p14:nvContentPartPr>
              <p14:xfrm>
                <a:off x="1307756" y="3027985"/>
                <a:ext cx="70920" cy="52560"/>
              </p14:xfrm>
            </p:contentPart>
          </mc:Choice>
          <mc:Fallback>
            <p:pic>
              <p:nvPicPr>
                <p:cNvPr id="138" name="Ink 137">
                  <a:extLst>
                    <a:ext uri="{FF2B5EF4-FFF2-40B4-BE49-F238E27FC236}">
                      <a16:creationId xmlns:a16="http://schemas.microsoft.com/office/drawing/2014/main" id="{020AC349-26DB-4795-8A56-1736F6E7BE54}"/>
                    </a:ext>
                  </a:extLst>
                </p:cNvPr>
                <p:cNvPicPr/>
                <p:nvPr/>
              </p:nvPicPr>
              <p:blipFill>
                <a:blip r:embed="rId237"/>
                <a:stretch>
                  <a:fillRect/>
                </a:stretch>
              </p:blipFill>
              <p:spPr>
                <a:xfrm>
                  <a:off x="1289756" y="3010345"/>
                  <a:ext cx="106560" cy="88200"/>
                </a:xfrm>
                <a:prstGeom prst="rect">
                  <a:avLst/>
                </a:prstGeom>
              </p:spPr>
            </p:pic>
          </mc:Fallback>
        </mc:AlternateContent>
      </p:grpSp>
      <p:grpSp>
        <p:nvGrpSpPr>
          <p:cNvPr id="148" name="Group 147">
            <a:extLst>
              <a:ext uri="{FF2B5EF4-FFF2-40B4-BE49-F238E27FC236}">
                <a16:creationId xmlns:a16="http://schemas.microsoft.com/office/drawing/2014/main" id="{F75D7ECE-DD34-4C35-864A-7B11477F47F4}"/>
              </a:ext>
            </a:extLst>
          </p:cNvPr>
          <p:cNvGrpSpPr/>
          <p:nvPr/>
        </p:nvGrpSpPr>
        <p:grpSpPr>
          <a:xfrm>
            <a:off x="1609076" y="2909185"/>
            <a:ext cx="1199520" cy="255600"/>
            <a:chOff x="1609076" y="2909185"/>
            <a:chExt cx="1199520" cy="255600"/>
          </a:xfrm>
        </p:grpSpPr>
        <mc:AlternateContent xmlns:mc="http://schemas.openxmlformats.org/markup-compatibility/2006">
          <mc:Choice xmlns:p14="http://schemas.microsoft.com/office/powerpoint/2010/main" Requires="p14">
            <p:contentPart p14:bwMode="auto" r:id="rId238">
              <p14:nvContentPartPr>
                <p14:cNvPr id="139" name="Ink 138">
                  <a:extLst>
                    <a:ext uri="{FF2B5EF4-FFF2-40B4-BE49-F238E27FC236}">
                      <a16:creationId xmlns:a16="http://schemas.microsoft.com/office/drawing/2014/main" id="{B0E3029D-9FC4-4CDE-BE0C-F5589B6D4F32}"/>
                    </a:ext>
                  </a:extLst>
                </p14:cNvPr>
                <p14:cNvContentPartPr/>
                <p14:nvPr/>
              </p14:nvContentPartPr>
              <p14:xfrm>
                <a:off x="1609076" y="3075145"/>
                <a:ext cx="199440" cy="36360"/>
              </p14:xfrm>
            </p:contentPart>
          </mc:Choice>
          <mc:Fallback>
            <p:pic>
              <p:nvPicPr>
                <p:cNvPr id="139" name="Ink 138">
                  <a:extLst>
                    <a:ext uri="{FF2B5EF4-FFF2-40B4-BE49-F238E27FC236}">
                      <a16:creationId xmlns:a16="http://schemas.microsoft.com/office/drawing/2014/main" id="{B0E3029D-9FC4-4CDE-BE0C-F5589B6D4F32}"/>
                    </a:ext>
                  </a:extLst>
                </p:cNvPr>
                <p:cNvPicPr/>
                <p:nvPr/>
              </p:nvPicPr>
              <p:blipFill>
                <a:blip r:embed="rId239"/>
                <a:stretch>
                  <a:fillRect/>
                </a:stretch>
              </p:blipFill>
              <p:spPr>
                <a:xfrm>
                  <a:off x="1591076" y="3057145"/>
                  <a:ext cx="235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0" name="Ink 139">
                  <a:extLst>
                    <a:ext uri="{FF2B5EF4-FFF2-40B4-BE49-F238E27FC236}">
                      <a16:creationId xmlns:a16="http://schemas.microsoft.com/office/drawing/2014/main" id="{E5C17E22-902D-44C6-B7DD-5D93B6A238A2}"/>
                    </a:ext>
                  </a:extLst>
                </p14:cNvPr>
                <p14:cNvContentPartPr/>
                <p14:nvPr/>
              </p14:nvContentPartPr>
              <p14:xfrm>
                <a:off x="1883036" y="2960305"/>
                <a:ext cx="250200" cy="204480"/>
              </p14:xfrm>
            </p:contentPart>
          </mc:Choice>
          <mc:Fallback>
            <p:pic>
              <p:nvPicPr>
                <p:cNvPr id="140" name="Ink 139">
                  <a:extLst>
                    <a:ext uri="{FF2B5EF4-FFF2-40B4-BE49-F238E27FC236}">
                      <a16:creationId xmlns:a16="http://schemas.microsoft.com/office/drawing/2014/main" id="{E5C17E22-902D-44C6-B7DD-5D93B6A238A2}"/>
                    </a:ext>
                  </a:extLst>
                </p:cNvPr>
                <p:cNvPicPr/>
                <p:nvPr/>
              </p:nvPicPr>
              <p:blipFill>
                <a:blip r:embed="rId241"/>
                <a:stretch>
                  <a:fillRect/>
                </a:stretch>
              </p:blipFill>
              <p:spPr>
                <a:xfrm>
                  <a:off x="1865036" y="2942665"/>
                  <a:ext cx="285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Ink 143">
                  <a:extLst>
                    <a:ext uri="{FF2B5EF4-FFF2-40B4-BE49-F238E27FC236}">
                      <a16:creationId xmlns:a16="http://schemas.microsoft.com/office/drawing/2014/main" id="{9275695A-E513-4966-BA38-A0EB2E8B3078}"/>
                    </a:ext>
                  </a:extLst>
                </p14:cNvPr>
                <p14:cNvContentPartPr/>
                <p14:nvPr/>
              </p14:nvContentPartPr>
              <p14:xfrm>
                <a:off x="2177876" y="2963905"/>
                <a:ext cx="140400" cy="148320"/>
              </p14:xfrm>
            </p:contentPart>
          </mc:Choice>
          <mc:Fallback>
            <p:pic>
              <p:nvPicPr>
                <p:cNvPr id="144" name="Ink 143">
                  <a:extLst>
                    <a:ext uri="{FF2B5EF4-FFF2-40B4-BE49-F238E27FC236}">
                      <a16:creationId xmlns:a16="http://schemas.microsoft.com/office/drawing/2014/main" id="{9275695A-E513-4966-BA38-A0EB2E8B3078}"/>
                    </a:ext>
                  </a:extLst>
                </p:cNvPr>
                <p:cNvPicPr/>
                <p:nvPr/>
              </p:nvPicPr>
              <p:blipFill>
                <a:blip r:embed="rId243"/>
                <a:stretch>
                  <a:fillRect/>
                </a:stretch>
              </p:blipFill>
              <p:spPr>
                <a:xfrm>
                  <a:off x="2160236" y="2945905"/>
                  <a:ext cx="176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Ink 144">
                  <a:extLst>
                    <a:ext uri="{FF2B5EF4-FFF2-40B4-BE49-F238E27FC236}">
                      <a16:creationId xmlns:a16="http://schemas.microsoft.com/office/drawing/2014/main" id="{613B646C-0197-40AE-972C-EEF9CC024C8A}"/>
                    </a:ext>
                  </a:extLst>
                </p14:cNvPr>
                <p14:cNvContentPartPr/>
                <p14:nvPr/>
              </p14:nvContentPartPr>
              <p14:xfrm>
                <a:off x="2386676" y="2927185"/>
                <a:ext cx="149400" cy="191880"/>
              </p14:xfrm>
            </p:contentPart>
          </mc:Choice>
          <mc:Fallback>
            <p:pic>
              <p:nvPicPr>
                <p:cNvPr id="145" name="Ink 144">
                  <a:extLst>
                    <a:ext uri="{FF2B5EF4-FFF2-40B4-BE49-F238E27FC236}">
                      <a16:creationId xmlns:a16="http://schemas.microsoft.com/office/drawing/2014/main" id="{613B646C-0197-40AE-972C-EEF9CC024C8A}"/>
                    </a:ext>
                  </a:extLst>
                </p:cNvPr>
                <p:cNvPicPr/>
                <p:nvPr/>
              </p:nvPicPr>
              <p:blipFill>
                <a:blip r:embed="rId245"/>
                <a:stretch>
                  <a:fillRect/>
                </a:stretch>
              </p:blipFill>
              <p:spPr>
                <a:xfrm>
                  <a:off x="2368676" y="2909185"/>
                  <a:ext cx="185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Ink 145">
                  <a:extLst>
                    <a:ext uri="{FF2B5EF4-FFF2-40B4-BE49-F238E27FC236}">
                      <a16:creationId xmlns:a16="http://schemas.microsoft.com/office/drawing/2014/main" id="{8D6DB3AC-EB7F-417C-9FFC-2D2CDBDAEE6E}"/>
                    </a:ext>
                  </a:extLst>
                </p14:cNvPr>
                <p14:cNvContentPartPr/>
                <p14:nvPr/>
              </p14:nvContentPartPr>
              <p14:xfrm>
                <a:off x="2565956" y="3071185"/>
                <a:ext cx="3600" cy="1800"/>
              </p14:xfrm>
            </p:contentPart>
          </mc:Choice>
          <mc:Fallback>
            <p:pic>
              <p:nvPicPr>
                <p:cNvPr id="146" name="Ink 145">
                  <a:extLst>
                    <a:ext uri="{FF2B5EF4-FFF2-40B4-BE49-F238E27FC236}">
                      <a16:creationId xmlns:a16="http://schemas.microsoft.com/office/drawing/2014/main" id="{8D6DB3AC-EB7F-417C-9FFC-2D2CDBDAEE6E}"/>
                    </a:ext>
                  </a:extLst>
                </p:cNvPr>
                <p:cNvPicPr/>
                <p:nvPr/>
              </p:nvPicPr>
              <p:blipFill>
                <a:blip r:embed="rId247"/>
                <a:stretch>
                  <a:fillRect/>
                </a:stretch>
              </p:blipFill>
              <p:spPr>
                <a:xfrm>
                  <a:off x="2548316" y="3053185"/>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Ink 146">
                  <a:extLst>
                    <a:ext uri="{FF2B5EF4-FFF2-40B4-BE49-F238E27FC236}">
                      <a16:creationId xmlns:a16="http://schemas.microsoft.com/office/drawing/2014/main" id="{72B8896E-C249-486F-9C9E-4D22E79CC997}"/>
                    </a:ext>
                  </a:extLst>
                </p14:cNvPr>
                <p14:cNvContentPartPr/>
                <p14:nvPr/>
              </p14:nvContentPartPr>
              <p14:xfrm>
                <a:off x="2644436" y="2909185"/>
                <a:ext cx="164160" cy="192240"/>
              </p14:xfrm>
            </p:contentPart>
          </mc:Choice>
          <mc:Fallback>
            <p:pic>
              <p:nvPicPr>
                <p:cNvPr id="147" name="Ink 146">
                  <a:extLst>
                    <a:ext uri="{FF2B5EF4-FFF2-40B4-BE49-F238E27FC236}">
                      <a16:creationId xmlns:a16="http://schemas.microsoft.com/office/drawing/2014/main" id="{72B8896E-C249-486F-9C9E-4D22E79CC997}"/>
                    </a:ext>
                  </a:extLst>
                </p:cNvPr>
                <p:cNvPicPr/>
                <p:nvPr/>
              </p:nvPicPr>
              <p:blipFill>
                <a:blip r:embed="rId249"/>
                <a:stretch>
                  <a:fillRect/>
                </a:stretch>
              </p:blipFill>
              <p:spPr>
                <a:xfrm>
                  <a:off x="2626436" y="2891185"/>
                  <a:ext cx="199800" cy="227880"/>
                </a:xfrm>
                <a:prstGeom prst="rect">
                  <a:avLst/>
                </a:prstGeom>
              </p:spPr>
            </p:pic>
          </mc:Fallback>
        </mc:AlternateContent>
      </p:grpSp>
      <p:grpSp>
        <p:nvGrpSpPr>
          <p:cNvPr id="157" name="Group 156">
            <a:extLst>
              <a:ext uri="{FF2B5EF4-FFF2-40B4-BE49-F238E27FC236}">
                <a16:creationId xmlns:a16="http://schemas.microsoft.com/office/drawing/2014/main" id="{6D19C2A7-A81A-4FB2-A872-320C95831D28}"/>
              </a:ext>
            </a:extLst>
          </p:cNvPr>
          <p:cNvGrpSpPr/>
          <p:nvPr/>
        </p:nvGrpSpPr>
        <p:grpSpPr>
          <a:xfrm>
            <a:off x="1922996" y="3311665"/>
            <a:ext cx="796680" cy="286920"/>
            <a:chOff x="1922996" y="3311665"/>
            <a:chExt cx="796680" cy="286920"/>
          </a:xfrm>
        </p:grpSpPr>
        <mc:AlternateContent xmlns:mc="http://schemas.openxmlformats.org/markup-compatibility/2006">
          <mc:Choice xmlns:p14="http://schemas.microsoft.com/office/powerpoint/2010/main" Requires="p14">
            <p:contentPart p14:bwMode="auto" r:id="rId250">
              <p14:nvContentPartPr>
                <p14:cNvPr id="149" name="Ink 148">
                  <a:extLst>
                    <a:ext uri="{FF2B5EF4-FFF2-40B4-BE49-F238E27FC236}">
                      <a16:creationId xmlns:a16="http://schemas.microsoft.com/office/drawing/2014/main" id="{3ED67AD9-C3BA-420A-AE15-EFAC5735485F}"/>
                    </a:ext>
                  </a:extLst>
                </p14:cNvPr>
                <p14:cNvContentPartPr/>
                <p14:nvPr/>
              </p14:nvContentPartPr>
              <p14:xfrm>
                <a:off x="1922996" y="3343705"/>
                <a:ext cx="119880" cy="195120"/>
              </p14:xfrm>
            </p:contentPart>
          </mc:Choice>
          <mc:Fallback>
            <p:pic>
              <p:nvPicPr>
                <p:cNvPr id="149" name="Ink 148">
                  <a:extLst>
                    <a:ext uri="{FF2B5EF4-FFF2-40B4-BE49-F238E27FC236}">
                      <a16:creationId xmlns:a16="http://schemas.microsoft.com/office/drawing/2014/main" id="{3ED67AD9-C3BA-420A-AE15-EFAC5735485F}"/>
                    </a:ext>
                  </a:extLst>
                </p:cNvPr>
                <p:cNvPicPr/>
                <p:nvPr/>
              </p:nvPicPr>
              <p:blipFill>
                <a:blip r:embed="rId251"/>
                <a:stretch>
                  <a:fillRect/>
                </a:stretch>
              </p:blipFill>
              <p:spPr>
                <a:xfrm>
                  <a:off x="1904996" y="3326065"/>
                  <a:ext cx="155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Ink 149">
                  <a:extLst>
                    <a:ext uri="{FF2B5EF4-FFF2-40B4-BE49-F238E27FC236}">
                      <a16:creationId xmlns:a16="http://schemas.microsoft.com/office/drawing/2014/main" id="{49E2E4D8-44ED-4391-8409-F0DEA2DF1B61}"/>
                    </a:ext>
                  </a:extLst>
                </p14:cNvPr>
                <p14:cNvContentPartPr/>
                <p14:nvPr/>
              </p14:nvContentPartPr>
              <p14:xfrm>
                <a:off x="2079956" y="3356305"/>
                <a:ext cx="100800" cy="200880"/>
              </p14:xfrm>
            </p:contentPart>
          </mc:Choice>
          <mc:Fallback>
            <p:pic>
              <p:nvPicPr>
                <p:cNvPr id="150" name="Ink 149">
                  <a:extLst>
                    <a:ext uri="{FF2B5EF4-FFF2-40B4-BE49-F238E27FC236}">
                      <a16:creationId xmlns:a16="http://schemas.microsoft.com/office/drawing/2014/main" id="{49E2E4D8-44ED-4391-8409-F0DEA2DF1B61}"/>
                    </a:ext>
                  </a:extLst>
                </p:cNvPr>
                <p:cNvPicPr/>
                <p:nvPr/>
              </p:nvPicPr>
              <p:blipFill>
                <a:blip r:embed="rId253"/>
                <a:stretch>
                  <a:fillRect/>
                </a:stretch>
              </p:blipFill>
              <p:spPr>
                <a:xfrm>
                  <a:off x="2062316" y="3338305"/>
                  <a:ext cx="136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Ink 150">
                  <a:extLst>
                    <a:ext uri="{FF2B5EF4-FFF2-40B4-BE49-F238E27FC236}">
                      <a16:creationId xmlns:a16="http://schemas.microsoft.com/office/drawing/2014/main" id="{DD371A5A-D9C9-451C-B838-7E77A502A876}"/>
                    </a:ext>
                  </a:extLst>
                </p14:cNvPr>
                <p14:cNvContentPartPr/>
                <p14:nvPr/>
              </p14:nvContentPartPr>
              <p14:xfrm>
                <a:off x="2225396" y="3311665"/>
                <a:ext cx="81360" cy="286920"/>
              </p14:xfrm>
            </p:contentPart>
          </mc:Choice>
          <mc:Fallback>
            <p:pic>
              <p:nvPicPr>
                <p:cNvPr id="151" name="Ink 150">
                  <a:extLst>
                    <a:ext uri="{FF2B5EF4-FFF2-40B4-BE49-F238E27FC236}">
                      <a16:creationId xmlns:a16="http://schemas.microsoft.com/office/drawing/2014/main" id="{DD371A5A-D9C9-451C-B838-7E77A502A876}"/>
                    </a:ext>
                  </a:extLst>
                </p:cNvPr>
                <p:cNvPicPr/>
                <p:nvPr/>
              </p:nvPicPr>
              <p:blipFill>
                <a:blip r:embed="rId255"/>
                <a:stretch>
                  <a:fillRect/>
                </a:stretch>
              </p:blipFill>
              <p:spPr>
                <a:xfrm>
                  <a:off x="2207756" y="3294025"/>
                  <a:ext cx="11700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Ink 151">
                  <a:extLst>
                    <a:ext uri="{FF2B5EF4-FFF2-40B4-BE49-F238E27FC236}">
                      <a16:creationId xmlns:a16="http://schemas.microsoft.com/office/drawing/2014/main" id="{23F79495-FBAE-4DB2-A6D2-A6D478262100}"/>
                    </a:ext>
                  </a:extLst>
                </p14:cNvPr>
                <p14:cNvContentPartPr/>
                <p14:nvPr/>
              </p14:nvContentPartPr>
              <p14:xfrm>
                <a:off x="2344916" y="3440905"/>
                <a:ext cx="200520" cy="108000"/>
              </p14:xfrm>
            </p:contentPart>
          </mc:Choice>
          <mc:Fallback>
            <p:pic>
              <p:nvPicPr>
                <p:cNvPr id="152" name="Ink 151">
                  <a:extLst>
                    <a:ext uri="{FF2B5EF4-FFF2-40B4-BE49-F238E27FC236}">
                      <a16:creationId xmlns:a16="http://schemas.microsoft.com/office/drawing/2014/main" id="{23F79495-FBAE-4DB2-A6D2-A6D478262100}"/>
                    </a:ext>
                  </a:extLst>
                </p:cNvPr>
                <p:cNvPicPr/>
                <p:nvPr/>
              </p:nvPicPr>
              <p:blipFill>
                <a:blip r:embed="rId257"/>
                <a:stretch>
                  <a:fillRect/>
                </a:stretch>
              </p:blipFill>
              <p:spPr>
                <a:xfrm>
                  <a:off x="2326916" y="3422905"/>
                  <a:ext cx="2361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Ink 152">
                  <a:extLst>
                    <a:ext uri="{FF2B5EF4-FFF2-40B4-BE49-F238E27FC236}">
                      <a16:creationId xmlns:a16="http://schemas.microsoft.com/office/drawing/2014/main" id="{72284628-50DE-4E59-846E-181FB4E1A74C}"/>
                    </a:ext>
                  </a:extLst>
                </p14:cNvPr>
                <p14:cNvContentPartPr/>
                <p14:nvPr/>
              </p14:nvContentPartPr>
              <p14:xfrm>
                <a:off x="2565956" y="3362785"/>
                <a:ext cx="153720" cy="190080"/>
              </p14:xfrm>
            </p:contentPart>
          </mc:Choice>
          <mc:Fallback>
            <p:pic>
              <p:nvPicPr>
                <p:cNvPr id="153" name="Ink 152">
                  <a:extLst>
                    <a:ext uri="{FF2B5EF4-FFF2-40B4-BE49-F238E27FC236}">
                      <a16:creationId xmlns:a16="http://schemas.microsoft.com/office/drawing/2014/main" id="{72284628-50DE-4E59-846E-181FB4E1A74C}"/>
                    </a:ext>
                  </a:extLst>
                </p:cNvPr>
                <p:cNvPicPr/>
                <p:nvPr/>
              </p:nvPicPr>
              <p:blipFill>
                <a:blip r:embed="rId259"/>
                <a:stretch>
                  <a:fillRect/>
                </a:stretch>
              </p:blipFill>
              <p:spPr>
                <a:xfrm>
                  <a:off x="2548316" y="3344785"/>
                  <a:ext cx="189360" cy="225720"/>
                </a:xfrm>
                <a:prstGeom prst="rect">
                  <a:avLst/>
                </a:prstGeom>
              </p:spPr>
            </p:pic>
          </mc:Fallback>
        </mc:AlternateContent>
      </p:grpSp>
      <p:grpSp>
        <p:nvGrpSpPr>
          <p:cNvPr id="164" name="Group 163">
            <a:extLst>
              <a:ext uri="{FF2B5EF4-FFF2-40B4-BE49-F238E27FC236}">
                <a16:creationId xmlns:a16="http://schemas.microsoft.com/office/drawing/2014/main" id="{0DDAFDD3-7D79-4565-A852-EB54D4509BFF}"/>
              </a:ext>
            </a:extLst>
          </p:cNvPr>
          <p:cNvGrpSpPr/>
          <p:nvPr/>
        </p:nvGrpSpPr>
        <p:grpSpPr>
          <a:xfrm>
            <a:off x="5895956" y="2309785"/>
            <a:ext cx="219600" cy="431640"/>
            <a:chOff x="5895956" y="2309785"/>
            <a:chExt cx="219600" cy="431640"/>
          </a:xfrm>
        </p:grpSpPr>
        <mc:AlternateContent xmlns:mc="http://schemas.openxmlformats.org/markup-compatibility/2006">
          <mc:Choice xmlns:p14="http://schemas.microsoft.com/office/powerpoint/2010/main" Requires="p14">
            <p:contentPart p14:bwMode="auto" r:id="rId260">
              <p14:nvContentPartPr>
                <p14:cNvPr id="162" name="Ink 161">
                  <a:extLst>
                    <a:ext uri="{FF2B5EF4-FFF2-40B4-BE49-F238E27FC236}">
                      <a16:creationId xmlns:a16="http://schemas.microsoft.com/office/drawing/2014/main" id="{744597DC-6F46-4BA9-AF7A-91FF8C3E3026}"/>
                    </a:ext>
                  </a:extLst>
                </p14:cNvPr>
                <p14:cNvContentPartPr/>
                <p14:nvPr/>
              </p14:nvContentPartPr>
              <p14:xfrm>
                <a:off x="5959316" y="2309785"/>
                <a:ext cx="70200" cy="431640"/>
              </p14:xfrm>
            </p:contentPart>
          </mc:Choice>
          <mc:Fallback>
            <p:pic>
              <p:nvPicPr>
                <p:cNvPr id="162" name="Ink 161">
                  <a:extLst>
                    <a:ext uri="{FF2B5EF4-FFF2-40B4-BE49-F238E27FC236}">
                      <a16:creationId xmlns:a16="http://schemas.microsoft.com/office/drawing/2014/main" id="{744597DC-6F46-4BA9-AF7A-91FF8C3E3026}"/>
                    </a:ext>
                  </a:extLst>
                </p:cNvPr>
                <p:cNvPicPr/>
                <p:nvPr/>
              </p:nvPicPr>
              <p:blipFill>
                <a:blip r:embed="rId261"/>
                <a:stretch>
                  <a:fillRect/>
                </a:stretch>
              </p:blipFill>
              <p:spPr>
                <a:xfrm>
                  <a:off x="5941316" y="2292145"/>
                  <a:ext cx="10584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Ink 162">
                  <a:extLst>
                    <a:ext uri="{FF2B5EF4-FFF2-40B4-BE49-F238E27FC236}">
                      <a16:creationId xmlns:a16="http://schemas.microsoft.com/office/drawing/2014/main" id="{48FDE5A2-E249-4A3F-9653-7551E1EC8D98}"/>
                    </a:ext>
                  </a:extLst>
                </p14:cNvPr>
                <p14:cNvContentPartPr/>
                <p14:nvPr/>
              </p14:nvContentPartPr>
              <p14:xfrm>
                <a:off x="5895956" y="2322385"/>
                <a:ext cx="219600" cy="148680"/>
              </p14:xfrm>
            </p:contentPart>
          </mc:Choice>
          <mc:Fallback>
            <p:pic>
              <p:nvPicPr>
                <p:cNvPr id="163" name="Ink 162">
                  <a:extLst>
                    <a:ext uri="{FF2B5EF4-FFF2-40B4-BE49-F238E27FC236}">
                      <a16:creationId xmlns:a16="http://schemas.microsoft.com/office/drawing/2014/main" id="{48FDE5A2-E249-4A3F-9653-7551E1EC8D98}"/>
                    </a:ext>
                  </a:extLst>
                </p:cNvPr>
                <p:cNvPicPr/>
                <p:nvPr/>
              </p:nvPicPr>
              <p:blipFill>
                <a:blip r:embed="rId263"/>
                <a:stretch>
                  <a:fillRect/>
                </a:stretch>
              </p:blipFill>
              <p:spPr>
                <a:xfrm>
                  <a:off x="5877956" y="2304745"/>
                  <a:ext cx="255240" cy="184320"/>
                </a:xfrm>
                <a:prstGeom prst="rect">
                  <a:avLst/>
                </a:prstGeom>
              </p:spPr>
            </p:pic>
          </mc:Fallback>
        </mc:AlternateContent>
      </p:grpSp>
      <p:grpSp>
        <p:nvGrpSpPr>
          <p:cNvPr id="177" name="Group 176">
            <a:extLst>
              <a:ext uri="{FF2B5EF4-FFF2-40B4-BE49-F238E27FC236}">
                <a16:creationId xmlns:a16="http://schemas.microsoft.com/office/drawing/2014/main" id="{13A30879-C5F9-4028-AF48-FDF569296B64}"/>
              </a:ext>
            </a:extLst>
          </p:cNvPr>
          <p:cNvGrpSpPr/>
          <p:nvPr/>
        </p:nvGrpSpPr>
        <p:grpSpPr>
          <a:xfrm>
            <a:off x="5317796" y="3009625"/>
            <a:ext cx="1377720" cy="652320"/>
            <a:chOff x="5317796" y="3009625"/>
            <a:chExt cx="1377720" cy="652320"/>
          </a:xfrm>
        </p:grpSpPr>
        <mc:AlternateContent xmlns:mc="http://schemas.openxmlformats.org/markup-compatibility/2006">
          <mc:Choice xmlns:p14="http://schemas.microsoft.com/office/powerpoint/2010/main" Requires="p14">
            <p:contentPart p14:bwMode="auto" r:id="rId264">
              <p14:nvContentPartPr>
                <p14:cNvPr id="165" name="Ink 164">
                  <a:extLst>
                    <a:ext uri="{FF2B5EF4-FFF2-40B4-BE49-F238E27FC236}">
                      <a16:creationId xmlns:a16="http://schemas.microsoft.com/office/drawing/2014/main" id="{3D96507C-7DE5-4672-823E-90B1F1964D55}"/>
                    </a:ext>
                  </a:extLst>
                </p14:cNvPr>
                <p14:cNvContentPartPr/>
                <p14:nvPr/>
              </p14:nvContentPartPr>
              <p14:xfrm>
                <a:off x="5317796" y="3144985"/>
                <a:ext cx="89640" cy="12600"/>
              </p14:xfrm>
            </p:contentPart>
          </mc:Choice>
          <mc:Fallback>
            <p:pic>
              <p:nvPicPr>
                <p:cNvPr id="165" name="Ink 164">
                  <a:extLst>
                    <a:ext uri="{FF2B5EF4-FFF2-40B4-BE49-F238E27FC236}">
                      <a16:creationId xmlns:a16="http://schemas.microsoft.com/office/drawing/2014/main" id="{3D96507C-7DE5-4672-823E-90B1F1964D55}"/>
                    </a:ext>
                  </a:extLst>
                </p:cNvPr>
                <p:cNvPicPr/>
                <p:nvPr/>
              </p:nvPicPr>
              <p:blipFill>
                <a:blip r:embed="rId265"/>
                <a:stretch>
                  <a:fillRect/>
                </a:stretch>
              </p:blipFill>
              <p:spPr>
                <a:xfrm>
                  <a:off x="5300156" y="3126985"/>
                  <a:ext cx="125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Ink 165">
                  <a:extLst>
                    <a:ext uri="{FF2B5EF4-FFF2-40B4-BE49-F238E27FC236}">
                      <a16:creationId xmlns:a16="http://schemas.microsoft.com/office/drawing/2014/main" id="{F8FA3CAF-3961-411B-812C-4A7893AD01C2}"/>
                    </a:ext>
                  </a:extLst>
                </p14:cNvPr>
                <p14:cNvContentPartPr/>
                <p14:nvPr/>
              </p14:nvContentPartPr>
              <p14:xfrm>
                <a:off x="5535236" y="3020785"/>
                <a:ext cx="144360" cy="227880"/>
              </p14:xfrm>
            </p:contentPart>
          </mc:Choice>
          <mc:Fallback>
            <p:pic>
              <p:nvPicPr>
                <p:cNvPr id="166" name="Ink 165">
                  <a:extLst>
                    <a:ext uri="{FF2B5EF4-FFF2-40B4-BE49-F238E27FC236}">
                      <a16:creationId xmlns:a16="http://schemas.microsoft.com/office/drawing/2014/main" id="{F8FA3CAF-3961-411B-812C-4A7893AD01C2}"/>
                    </a:ext>
                  </a:extLst>
                </p:cNvPr>
                <p:cNvPicPr/>
                <p:nvPr/>
              </p:nvPicPr>
              <p:blipFill>
                <a:blip r:embed="rId267"/>
                <a:stretch>
                  <a:fillRect/>
                </a:stretch>
              </p:blipFill>
              <p:spPr>
                <a:xfrm>
                  <a:off x="5517236" y="3002785"/>
                  <a:ext cx="180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Ink 166">
                  <a:extLst>
                    <a:ext uri="{FF2B5EF4-FFF2-40B4-BE49-F238E27FC236}">
                      <a16:creationId xmlns:a16="http://schemas.microsoft.com/office/drawing/2014/main" id="{BB1F837A-3027-4BC3-AF37-620DB89E921B}"/>
                    </a:ext>
                  </a:extLst>
                </p14:cNvPr>
                <p14:cNvContentPartPr/>
                <p14:nvPr/>
              </p14:nvContentPartPr>
              <p14:xfrm>
                <a:off x="5735396" y="3024025"/>
                <a:ext cx="112680" cy="233280"/>
              </p14:xfrm>
            </p:contentPart>
          </mc:Choice>
          <mc:Fallback>
            <p:pic>
              <p:nvPicPr>
                <p:cNvPr id="167" name="Ink 166">
                  <a:extLst>
                    <a:ext uri="{FF2B5EF4-FFF2-40B4-BE49-F238E27FC236}">
                      <a16:creationId xmlns:a16="http://schemas.microsoft.com/office/drawing/2014/main" id="{BB1F837A-3027-4BC3-AF37-620DB89E921B}"/>
                    </a:ext>
                  </a:extLst>
                </p:cNvPr>
                <p:cNvPicPr/>
                <p:nvPr/>
              </p:nvPicPr>
              <p:blipFill>
                <a:blip r:embed="rId269"/>
                <a:stretch>
                  <a:fillRect/>
                </a:stretch>
              </p:blipFill>
              <p:spPr>
                <a:xfrm>
                  <a:off x="5717396" y="3006385"/>
                  <a:ext cx="1483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Ink 167">
                  <a:extLst>
                    <a:ext uri="{FF2B5EF4-FFF2-40B4-BE49-F238E27FC236}">
                      <a16:creationId xmlns:a16="http://schemas.microsoft.com/office/drawing/2014/main" id="{DBDF2C39-4B03-4BED-9672-5D9712259AC6}"/>
                    </a:ext>
                  </a:extLst>
                </p14:cNvPr>
                <p14:cNvContentPartPr/>
                <p14:nvPr/>
              </p14:nvContentPartPr>
              <p14:xfrm>
                <a:off x="5885516" y="3009625"/>
                <a:ext cx="158760" cy="215640"/>
              </p14:xfrm>
            </p:contentPart>
          </mc:Choice>
          <mc:Fallback>
            <p:pic>
              <p:nvPicPr>
                <p:cNvPr id="168" name="Ink 167">
                  <a:extLst>
                    <a:ext uri="{FF2B5EF4-FFF2-40B4-BE49-F238E27FC236}">
                      <a16:creationId xmlns:a16="http://schemas.microsoft.com/office/drawing/2014/main" id="{DBDF2C39-4B03-4BED-9672-5D9712259AC6}"/>
                    </a:ext>
                  </a:extLst>
                </p:cNvPr>
                <p:cNvPicPr/>
                <p:nvPr/>
              </p:nvPicPr>
              <p:blipFill>
                <a:blip r:embed="rId271"/>
                <a:stretch>
                  <a:fillRect/>
                </a:stretch>
              </p:blipFill>
              <p:spPr>
                <a:xfrm>
                  <a:off x="5867516" y="2991985"/>
                  <a:ext cx="194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 name="Ink 168">
                  <a:extLst>
                    <a:ext uri="{FF2B5EF4-FFF2-40B4-BE49-F238E27FC236}">
                      <a16:creationId xmlns:a16="http://schemas.microsoft.com/office/drawing/2014/main" id="{FCA34EF6-2DA1-4DD8-85A6-0ADE1166C634}"/>
                    </a:ext>
                  </a:extLst>
                </p14:cNvPr>
                <p14:cNvContentPartPr/>
                <p14:nvPr/>
              </p14:nvContentPartPr>
              <p14:xfrm>
                <a:off x="6059756" y="3201505"/>
                <a:ext cx="5040" cy="21240"/>
              </p14:xfrm>
            </p:contentPart>
          </mc:Choice>
          <mc:Fallback>
            <p:pic>
              <p:nvPicPr>
                <p:cNvPr id="169" name="Ink 168">
                  <a:extLst>
                    <a:ext uri="{FF2B5EF4-FFF2-40B4-BE49-F238E27FC236}">
                      <a16:creationId xmlns:a16="http://schemas.microsoft.com/office/drawing/2014/main" id="{FCA34EF6-2DA1-4DD8-85A6-0ADE1166C634}"/>
                    </a:ext>
                  </a:extLst>
                </p:cNvPr>
                <p:cNvPicPr/>
                <p:nvPr/>
              </p:nvPicPr>
              <p:blipFill>
                <a:blip r:embed="rId273"/>
                <a:stretch>
                  <a:fillRect/>
                </a:stretch>
              </p:blipFill>
              <p:spPr>
                <a:xfrm>
                  <a:off x="6041756" y="3183865"/>
                  <a:ext cx="40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0" name="Ink 169">
                  <a:extLst>
                    <a:ext uri="{FF2B5EF4-FFF2-40B4-BE49-F238E27FC236}">
                      <a16:creationId xmlns:a16="http://schemas.microsoft.com/office/drawing/2014/main" id="{892609D8-D6F4-4CF7-AAA1-7E88C7CF73A3}"/>
                    </a:ext>
                  </a:extLst>
                </p14:cNvPr>
                <p14:cNvContentPartPr/>
                <p14:nvPr/>
              </p14:nvContentPartPr>
              <p14:xfrm>
                <a:off x="6164516" y="3018265"/>
                <a:ext cx="163080" cy="196560"/>
              </p14:xfrm>
            </p:contentPart>
          </mc:Choice>
          <mc:Fallback>
            <p:pic>
              <p:nvPicPr>
                <p:cNvPr id="170" name="Ink 169">
                  <a:extLst>
                    <a:ext uri="{FF2B5EF4-FFF2-40B4-BE49-F238E27FC236}">
                      <a16:creationId xmlns:a16="http://schemas.microsoft.com/office/drawing/2014/main" id="{892609D8-D6F4-4CF7-AAA1-7E88C7CF73A3}"/>
                    </a:ext>
                  </a:extLst>
                </p:cNvPr>
                <p:cNvPicPr/>
                <p:nvPr/>
              </p:nvPicPr>
              <p:blipFill>
                <a:blip r:embed="rId275"/>
                <a:stretch>
                  <a:fillRect/>
                </a:stretch>
              </p:blipFill>
              <p:spPr>
                <a:xfrm>
                  <a:off x="6146516" y="3000265"/>
                  <a:ext cx="198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2" name="Ink 171">
                  <a:extLst>
                    <a:ext uri="{FF2B5EF4-FFF2-40B4-BE49-F238E27FC236}">
                      <a16:creationId xmlns:a16="http://schemas.microsoft.com/office/drawing/2014/main" id="{003C53E3-E6E1-406E-B9F4-6D0A1CFA4668}"/>
                    </a:ext>
                  </a:extLst>
                </p14:cNvPr>
                <p14:cNvContentPartPr/>
                <p14:nvPr/>
              </p14:nvContentPartPr>
              <p14:xfrm>
                <a:off x="5729276" y="3421465"/>
                <a:ext cx="139680" cy="171720"/>
              </p14:xfrm>
            </p:contentPart>
          </mc:Choice>
          <mc:Fallback>
            <p:pic>
              <p:nvPicPr>
                <p:cNvPr id="172" name="Ink 171">
                  <a:extLst>
                    <a:ext uri="{FF2B5EF4-FFF2-40B4-BE49-F238E27FC236}">
                      <a16:creationId xmlns:a16="http://schemas.microsoft.com/office/drawing/2014/main" id="{003C53E3-E6E1-406E-B9F4-6D0A1CFA4668}"/>
                    </a:ext>
                  </a:extLst>
                </p:cNvPr>
                <p:cNvPicPr/>
                <p:nvPr/>
              </p:nvPicPr>
              <p:blipFill>
                <a:blip r:embed="rId277"/>
                <a:stretch>
                  <a:fillRect/>
                </a:stretch>
              </p:blipFill>
              <p:spPr>
                <a:xfrm>
                  <a:off x="5711636" y="3403465"/>
                  <a:ext cx="175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3" name="Ink 172">
                  <a:extLst>
                    <a:ext uri="{FF2B5EF4-FFF2-40B4-BE49-F238E27FC236}">
                      <a16:creationId xmlns:a16="http://schemas.microsoft.com/office/drawing/2014/main" id="{3B1B3088-EDA0-4EB6-B48F-A465BDEE49AA}"/>
                    </a:ext>
                  </a:extLst>
                </p14:cNvPr>
                <p14:cNvContentPartPr/>
                <p14:nvPr/>
              </p14:nvContentPartPr>
              <p14:xfrm>
                <a:off x="5895236" y="3381505"/>
                <a:ext cx="153000" cy="192960"/>
              </p14:xfrm>
            </p:contentPart>
          </mc:Choice>
          <mc:Fallback>
            <p:pic>
              <p:nvPicPr>
                <p:cNvPr id="173" name="Ink 172">
                  <a:extLst>
                    <a:ext uri="{FF2B5EF4-FFF2-40B4-BE49-F238E27FC236}">
                      <a16:creationId xmlns:a16="http://schemas.microsoft.com/office/drawing/2014/main" id="{3B1B3088-EDA0-4EB6-B48F-A465BDEE49AA}"/>
                    </a:ext>
                  </a:extLst>
                </p:cNvPr>
                <p:cNvPicPr/>
                <p:nvPr/>
              </p:nvPicPr>
              <p:blipFill>
                <a:blip r:embed="rId279"/>
                <a:stretch>
                  <a:fillRect/>
                </a:stretch>
              </p:blipFill>
              <p:spPr>
                <a:xfrm>
                  <a:off x="5877236" y="3363865"/>
                  <a:ext cx="188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 name="Ink 173">
                  <a:extLst>
                    <a:ext uri="{FF2B5EF4-FFF2-40B4-BE49-F238E27FC236}">
                      <a16:creationId xmlns:a16="http://schemas.microsoft.com/office/drawing/2014/main" id="{F452BC46-48BE-4133-99D8-C18404B94755}"/>
                    </a:ext>
                  </a:extLst>
                </p14:cNvPr>
                <p14:cNvContentPartPr/>
                <p14:nvPr/>
              </p14:nvContentPartPr>
              <p14:xfrm>
                <a:off x="5924036" y="3340465"/>
                <a:ext cx="320040" cy="321480"/>
              </p14:xfrm>
            </p:contentPart>
          </mc:Choice>
          <mc:Fallback>
            <p:pic>
              <p:nvPicPr>
                <p:cNvPr id="174" name="Ink 173">
                  <a:extLst>
                    <a:ext uri="{FF2B5EF4-FFF2-40B4-BE49-F238E27FC236}">
                      <a16:creationId xmlns:a16="http://schemas.microsoft.com/office/drawing/2014/main" id="{F452BC46-48BE-4133-99D8-C18404B94755}"/>
                    </a:ext>
                  </a:extLst>
                </p:cNvPr>
                <p:cNvPicPr/>
                <p:nvPr/>
              </p:nvPicPr>
              <p:blipFill>
                <a:blip r:embed="rId281"/>
                <a:stretch>
                  <a:fillRect/>
                </a:stretch>
              </p:blipFill>
              <p:spPr>
                <a:xfrm>
                  <a:off x="5906036" y="3322825"/>
                  <a:ext cx="35568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5" name="Ink 174">
                  <a:extLst>
                    <a:ext uri="{FF2B5EF4-FFF2-40B4-BE49-F238E27FC236}">
                      <a16:creationId xmlns:a16="http://schemas.microsoft.com/office/drawing/2014/main" id="{78878EAF-2240-42D6-961A-09552A3E2B22}"/>
                    </a:ext>
                  </a:extLst>
                </p14:cNvPr>
                <p14:cNvContentPartPr/>
                <p14:nvPr/>
              </p14:nvContentPartPr>
              <p14:xfrm>
                <a:off x="6250916" y="3527665"/>
                <a:ext cx="203400" cy="70920"/>
              </p14:xfrm>
            </p:contentPart>
          </mc:Choice>
          <mc:Fallback>
            <p:pic>
              <p:nvPicPr>
                <p:cNvPr id="175" name="Ink 174">
                  <a:extLst>
                    <a:ext uri="{FF2B5EF4-FFF2-40B4-BE49-F238E27FC236}">
                      <a16:creationId xmlns:a16="http://schemas.microsoft.com/office/drawing/2014/main" id="{78878EAF-2240-42D6-961A-09552A3E2B22}"/>
                    </a:ext>
                  </a:extLst>
                </p:cNvPr>
                <p:cNvPicPr/>
                <p:nvPr/>
              </p:nvPicPr>
              <p:blipFill>
                <a:blip r:embed="rId283"/>
                <a:stretch>
                  <a:fillRect/>
                </a:stretch>
              </p:blipFill>
              <p:spPr>
                <a:xfrm>
                  <a:off x="6232916" y="3510025"/>
                  <a:ext cx="239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6" name="Ink 175">
                  <a:extLst>
                    <a:ext uri="{FF2B5EF4-FFF2-40B4-BE49-F238E27FC236}">
                      <a16:creationId xmlns:a16="http://schemas.microsoft.com/office/drawing/2014/main" id="{67EBA77F-FB3E-44C2-A3BE-4A785C61C4B4}"/>
                    </a:ext>
                  </a:extLst>
                </p14:cNvPr>
                <p14:cNvContentPartPr/>
                <p14:nvPr/>
              </p14:nvContentPartPr>
              <p14:xfrm>
                <a:off x="6525956" y="3424705"/>
                <a:ext cx="169560" cy="181080"/>
              </p14:xfrm>
            </p:contentPart>
          </mc:Choice>
          <mc:Fallback>
            <p:pic>
              <p:nvPicPr>
                <p:cNvPr id="176" name="Ink 175">
                  <a:extLst>
                    <a:ext uri="{FF2B5EF4-FFF2-40B4-BE49-F238E27FC236}">
                      <a16:creationId xmlns:a16="http://schemas.microsoft.com/office/drawing/2014/main" id="{67EBA77F-FB3E-44C2-A3BE-4A785C61C4B4}"/>
                    </a:ext>
                  </a:extLst>
                </p:cNvPr>
                <p:cNvPicPr/>
                <p:nvPr/>
              </p:nvPicPr>
              <p:blipFill>
                <a:blip r:embed="rId285"/>
                <a:stretch>
                  <a:fillRect/>
                </a:stretch>
              </p:blipFill>
              <p:spPr>
                <a:xfrm>
                  <a:off x="6507956" y="3406705"/>
                  <a:ext cx="205200" cy="216720"/>
                </a:xfrm>
                <a:prstGeom prst="rect">
                  <a:avLst/>
                </a:prstGeom>
              </p:spPr>
            </p:pic>
          </mc:Fallback>
        </mc:AlternateContent>
      </p:grpSp>
      <p:grpSp>
        <p:nvGrpSpPr>
          <p:cNvPr id="180" name="Group 179">
            <a:extLst>
              <a:ext uri="{FF2B5EF4-FFF2-40B4-BE49-F238E27FC236}">
                <a16:creationId xmlns:a16="http://schemas.microsoft.com/office/drawing/2014/main" id="{FAA1C201-AE44-48E1-8F1F-4DE7A960D33E}"/>
              </a:ext>
            </a:extLst>
          </p:cNvPr>
          <p:cNvGrpSpPr/>
          <p:nvPr/>
        </p:nvGrpSpPr>
        <p:grpSpPr>
          <a:xfrm>
            <a:off x="7711076" y="2319145"/>
            <a:ext cx="197280" cy="431640"/>
            <a:chOff x="7711076" y="2319145"/>
            <a:chExt cx="197280" cy="431640"/>
          </a:xfrm>
        </p:grpSpPr>
        <mc:AlternateContent xmlns:mc="http://schemas.openxmlformats.org/markup-compatibility/2006">
          <mc:Choice xmlns:p14="http://schemas.microsoft.com/office/powerpoint/2010/main" Requires="p14">
            <p:contentPart p14:bwMode="auto" r:id="rId286">
              <p14:nvContentPartPr>
                <p14:cNvPr id="178" name="Ink 177">
                  <a:extLst>
                    <a:ext uri="{FF2B5EF4-FFF2-40B4-BE49-F238E27FC236}">
                      <a16:creationId xmlns:a16="http://schemas.microsoft.com/office/drawing/2014/main" id="{2A33D360-924F-4492-A0A1-F061D43F1854}"/>
                    </a:ext>
                  </a:extLst>
                </p14:cNvPr>
                <p14:cNvContentPartPr/>
                <p14:nvPr/>
              </p14:nvContentPartPr>
              <p14:xfrm>
                <a:off x="7819796" y="2319145"/>
                <a:ext cx="85680" cy="431640"/>
              </p14:xfrm>
            </p:contentPart>
          </mc:Choice>
          <mc:Fallback>
            <p:pic>
              <p:nvPicPr>
                <p:cNvPr id="178" name="Ink 177">
                  <a:extLst>
                    <a:ext uri="{FF2B5EF4-FFF2-40B4-BE49-F238E27FC236}">
                      <a16:creationId xmlns:a16="http://schemas.microsoft.com/office/drawing/2014/main" id="{2A33D360-924F-4492-A0A1-F061D43F1854}"/>
                    </a:ext>
                  </a:extLst>
                </p:cNvPr>
                <p:cNvPicPr/>
                <p:nvPr/>
              </p:nvPicPr>
              <p:blipFill>
                <a:blip r:embed="rId287"/>
                <a:stretch>
                  <a:fillRect/>
                </a:stretch>
              </p:blipFill>
              <p:spPr>
                <a:xfrm>
                  <a:off x="7801796" y="2301505"/>
                  <a:ext cx="121320"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9" name="Ink 178">
                  <a:extLst>
                    <a:ext uri="{FF2B5EF4-FFF2-40B4-BE49-F238E27FC236}">
                      <a16:creationId xmlns:a16="http://schemas.microsoft.com/office/drawing/2014/main" id="{A31984A8-9F8B-4A52-832F-93DA5E4F956C}"/>
                    </a:ext>
                  </a:extLst>
                </p14:cNvPr>
                <p14:cNvContentPartPr/>
                <p14:nvPr/>
              </p14:nvContentPartPr>
              <p14:xfrm>
                <a:off x="7711076" y="2336425"/>
                <a:ext cx="197280" cy="131400"/>
              </p14:xfrm>
            </p:contentPart>
          </mc:Choice>
          <mc:Fallback>
            <p:pic>
              <p:nvPicPr>
                <p:cNvPr id="179" name="Ink 178">
                  <a:extLst>
                    <a:ext uri="{FF2B5EF4-FFF2-40B4-BE49-F238E27FC236}">
                      <a16:creationId xmlns:a16="http://schemas.microsoft.com/office/drawing/2014/main" id="{A31984A8-9F8B-4A52-832F-93DA5E4F956C}"/>
                    </a:ext>
                  </a:extLst>
                </p:cNvPr>
                <p:cNvPicPr/>
                <p:nvPr/>
              </p:nvPicPr>
              <p:blipFill>
                <a:blip r:embed="rId289"/>
                <a:stretch>
                  <a:fillRect/>
                </a:stretch>
              </p:blipFill>
              <p:spPr>
                <a:xfrm>
                  <a:off x="7693076" y="2318785"/>
                  <a:ext cx="232920" cy="167040"/>
                </a:xfrm>
                <a:prstGeom prst="rect">
                  <a:avLst/>
                </a:prstGeom>
              </p:spPr>
            </p:pic>
          </mc:Fallback>
        </mc:AlternateContent>
      </p:grpSp>
      <p:grpSp>
        <p:nvGrpSpPr>
          <p:cNvPr id="193" name="Group 192">
            <a:extLst>
              <a:ext uri="{FF2B5EF4-FFF2-40B4-BE49-F238E27FC236}">
                <a16:creationId xmlns:a16="http://schemas.microsoft.com/office/drawing/2014/main" id="{B4325BE4-D477-4728-A277-BE29791FF07B}"/>
              </a:ext>
            </a:extLst>
          </p:cNvPr>
          <p:cNvGrpSpPr/>
          <p:nvPr/>
        </p:nvGrpSpPr>
        <p:grpSpPr>
          <a:xfrm>
            <a:off x="7335236" y="3054265"/>
            <a:ext cx="1451520" cy="706680"/>
            <a:chOff x="7335236" y="3054265"/>
            <a:chExt cx="1451520" cy="706680"/>
          </a:xfrm>
        </p:grpSpPr>
        <mc:AlternateContent xmlns:mc="http://schemas.openxmlformats.org/markup-compatibility/2006">
          <mc:Choice xmlns:p14="http://schemas.microsoft.com/office/powerpoint/2010/main" Requires="p14">
            <p:contentPart p14:bwMode="auto" r:id="rId290">
              <p14:nvContentPartPr>
                <p14:cNvPr id="181" name="Ink 180">
                  <a:extLst>
                    <a:ext uri="{FF2B5EF4-FFF2-40B4-BE49-F238E27FC236}">
                      <a16:creationId xmlns:a16="http://schemas.microsoft.com/office/drawing/2014/main" id="{9092007E-F159-4322-AC0B-0014AC129F56}"/>
                    </a:ext>
                  </a:extLst>
                </p14:cNvPr>
                <p14:cNvContentPartPr/>
                <p14:nvPr/>
              </p14:nvContentPartPr>
              <p14:xfrm>
                <a:off x="7335236" y="3202945"/>
                <a:ext cx="134280" cy="14040"/>
              </p14:xfrm>
            </p:contentPart>
          </mc:Choice>
          <mc:Fallback>
            <p:pic>
              <p:nvPicPr>
                <p:cNvPr id="181" name="Ink 180">
                  <a:extLst>
                    <a:ext uri="{FF2B5EF4-FFF2-40B4-BE49-F238E27FC236}">
                      <a16:creationId xmlns:a16="http://schemas.microsoft.com/office/drawing/2014/main" id="{9092007E-F159-4322-AC0B-0014AC129F56}"/>
                    </a:ext>
                  </a:extLst>
                </p:cNvPr>
                <p:cNvPicPr/>
                <p:nvPr/>
              </p:nvPicPr>
              <p:blipFill>
                <a:blip r:embed="rId291"/>
                <a:stretch>
                  <a:fillRect/>
                </a:stretch>
              </p:blipFill>
              <p:spPr>
                <a:xfrm>
                  <a:off x="7317236" y="3184945"/>
                  <a:ext cx="169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Ink 181">
                  <a:extLst>
                    <a:ext uri="{FF2B5EF4-FFF2-40B4-BE49-F238E27FC236}">
                      <a16:creationId xmlns:a16="http://schemas.microsoft.com/office/drawing/2014/main" id="{528D0215-8C09-43CA-876B-CE5E0547D096}"/>
                    </a:ext>
                  </a:extLst>
                </p14:cNvPr>
                <p14:cNvContentPartPr/>
                <p14:nvPr/>
              </p14:nvContentPartPr>
              <p14:xfrm>
                <a:off x="7583636" y="3085225"/>
                <a:ext cx="150480" cy="241200"/>
              </p14:xfrm>
            </p:contentPart>
          </mc:Choice>
          <mc:Fallback>
            <p:pic>
              <p:nvPicPr>
                <p:cNvPr id="182" name="Ink 181">
                  <a:extLst>
                    <a:ext uri="{FF2B5EF4-FFF2-40B4-BE49-F238E27FC236}">
                      <a16:creationId xmlns:a16="http://schemas.microsoft.com/office/drawing/2014/main" id="{528D0215-8C09-43CA-876B-CE5E0547D096}"/>
                    </a:ext>
                  </a:extLst>
                </p:cNvPr>
                <p:cNvPicPr/>
                <p:nvPr/>
              </p:nvPicPr>
              <p:blipFill>
                <a:blip r:embed="rId293"/>
                <a:stretch>
                  <a:fillRect/>
                </a:stretch>
              </p:blipFill>
              <p:spPr>
                <a:xfrm>
                  <a:off x="7565636" y="3067225"/>
                  <a:ext cx="186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Ink 182">
                  <a:extLst>
                    <a:ext uri="{FF2B5EF4-FFF2-40B4-BE49-F238E27FC236}">
                      <a16:creationId xmlns:a16="http://schemas.microsoft.com/office/drawing/2014/main" id="{CA24E290-BB69-4510-825A-68769FEA4689}"/>
                    </a:ext>
                  </a:extLst>
                </p14:cNvPr>
                <p14:cNvContentPartPr/>
                <p14:nvPr/>
              </p14:nvContentPartPr>
              <p14:xfrm>
                <a:off x="7791716" y="3090985"/>
                <a:ext cx="116640" cy="234000"/>
              </p14:xfrm>
            </p:contentPart>
          </mc:Choice>
          <mc:Fallback>
            <p:pic>
              <p:nvPicPr>
                <p:cNvPr id="183" name="Ink 182">
                  <a:extLst>
                    <a:ext uri="{FF2B5EF4-FFF2-40B4-BE49-F238E27FC236}">
                      <a16:creationId xmlns:a16="http://schemas.microsoft.com/office/drawing/2014/main" id="{CA24E290-BB69-4510-825A-68769FEA4689}"/>
                    </a:ext>
                  </a:extLst>
                </p:cNvPr>
                <p:cNvPicPr/>
                <p:nvPr/>
              </p:nvPicPr>
              <p:blipFill>
                <a:blip r:embed="rId295"/>
                <a:stretch>
                  <a:fillRect/>
                </a:stretch>
              </p:blipFill>
              <p:spPr>
                <a:xfrm>
                  <a:off x="7773716" y="3073345"/>
                  <a:ext cx="152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Ink 183">
                  <a:extLst>
                    <a:ext uri="{FF2B5EF4-FFF2-40B4-BE49-F238E27FC236}">
                      <a16:creationId xmlns:a16="http://schemas.microsoft.com/office/drawing/2014/main" id="{78BD4801-2B3D-4F00-8755-9D88338EB063}"/>
                    </a:ext>
                  </a:extLst>
                </p14:cNvPr>
                <p14:cNvContentPartPr/>
                <p14:nvPr/>
              </p14:nvContentPartPr>
              <p14:xfrm>
                <a:off x="7934636" y="3068305"/>
                <a:ext cx="150120" cy="243000"/>
              </p14:xfrm>
            </p:contentPart>
          </mc:Choice>
          <mc:Fallback>
            <p:pic>
              <p:nvPicPr>
                <p:cNvPr id="184" name="Ink 183">
                  <a:extLst>
                    <a:ext uri="{FF2B5EF4-FFF2-40B4-BE49-F238E27FC236}">
                      <a16:creationId xmlns:a16="http://schemas.microsoft.com/office/drawing/2014/main" id="{78BD4801-2B3D-4F00-8755-9D88338EB063}"/>
                    </a:ext>
                  </a:extLst>
                </p:cNvPr>
                <p:cNvPicPr/>
                <p:nvPr/>
              </p:nvPicPr>
              <p:blipFill>
                <a:blip r:embed="rId297"/>
                <a:stretch>
                  <a:fillRect/>
                </a:stretch>
              </p:blipFill>
              <p:spPr>
                <a:xfrm>
                  <a:off x="7916636" y="3050665"/>
                  <a:ext cx="1857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5" name="Ink 184">
                  <a:extLst>
                    <a:ext uri="{FF2B5EF4-FFF2-40B4-BE49-F238E27FC236}">
                      <a16:creationId xmlns:a16="http://schemas.microsoft.com/office/drawing/2014/main" id="{62A120CA-AA95-4454-9649-002D214C4241}"/>
                    </a:ext>
                  </a:extLst>
                </p14:cNvPr>
                <p14:cNvContentPartPr/>
                <p14:nvPr/>
              </p14:nvContentPartPr>
              <p14:xfrm>
                <a:off x="7937156" y="3054265"/>
                <a:ext cx="142560" cy="5040"/>
              </p14:xfrm>
            </p:contentPart>
          </mc:Choice>
          <mc:Fallback>
            <p:pic>
              <p:nvPicPr>
                <p:cNvPr id="185" name="Ink 184">
                  <a:extLst>
                    <a:ext uri="{FF2B5EF4-FFF2-40B4-BE49-F238E27FC236}">
                      <a16:creationId xmlns:a16="http://schemas.microsoft.com/office/drawing/2014/main" id="{62A120CA-AA95-4454-9649-002D214C4241}"/>
                    </a:ext>
                  </a:extLst>
                </p:cNvPr>
                <p:cNvPicPr/>
                <p:nvPr/>
              </p:nvPicPr>
              <p:blipFill>
                <a:blip r:embed="rId299"/>
                <a:stretch>
                  <a:fillRect/>
                </a:stretch>
              </p:blipFill>
              <p:spPr>
                <a:xfrm>
                  <a:off x="7919516" y="3036265"/>
                  <a:ext cx="178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Ink 185">
                  <a:extLst>
                    <a:ext uri="{FF2B5EF4-FFF2-40B4-BE49-F238E27FC236}">
                      <a16:creationId xmlns:a16="http://schemas.microsoft.com/office/drawing/2014/main" id="{D225547E-E515-4F91-B223-E0433D865706}"/>
                    </a:ext>
                  </a:extLst>
                </p14:cNvPr>
                <p14:cNvContentPartPr/>
                <p14:nvPr/>
              </p14:nvContentPartPr>
              <p14:xfrm>
                <a:off x="8194916" y="3241465"/>
                <a:ext cx="35640" cy="55800"/>
              </p14:xfrm>
            </p:contentPart>
          </mc:Choice>
          <mc:Fallback>
            <p:pic>
              <p:nvPicPr>
                <p:cNvPr id="186" name="Ink 185">
                  <a:extLst>
                    <a:ext uri="{FF2B5EF4-FFF2-40B4-BE49-F238E27FC236}">
                      <a16:creationId xmlns:a16="http://schemas.microsoft.com/office/drawing/2014/main" id="{D225547E-E515-4F91-B223-E0433D865706}"/>
                    </a:ext>
                  </a:extLst>
                </p:cNvPr>
                <p:cNvPicPr/>
                <p:nvPr/>
              </p:nvPicPr>
              <p:blipFill>
                <a:blip r:embed="rId301"/>
                <a:stretch>
                  <a:fillRect/>
                </a:stretch>
              </p:blipFill>
              <p:spPr>
                <a:xfrm>
                  <a:off x="8177276" y="3223465"/>
                  <a:ext cx="71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Ink 186">
                  <a:extLst>
                    <a:ext uri="{FF2B5EF4-FFF2-40B4-BE49-F238E27FC236}">
                      <a16:creationId xmlns:a16="http://schemas.microsoft.com/office/drawing/2014/main" id="{DCA73F44-C9CF-4A88-8461-0216BD741679}"/>
                    </a:ext>
                  </a:extLst>
                </p14:cNvPr>
                <p14:cNvContentPartPr/>
                <p14:nvPr/>
              </p14:nvContentPartPr>
              <p14:xfrm>
                <a:off x="8342516" y="3075145"/>
                <a:ext cx="125640" cy="218520"/>
              </p14:xfrm>
            </p:contentPart>
          </mc:Choice>
          <mc:Fallback>
            <p:pic>
              <p:nvPicPr>
                <p:cNvPr id="187" name="Ink 186">
                  <a:extLst>
                    <a:ext uri="{FF2B5EF4-FFF2-40B4-BE49-F238E27FC236}">
                      <a16:creationId xmlns:a16="http://schemas.microsoft.com/office/drawing/2014/main" id="{DCA73F44-C9CF-4A88-8461-0216BD741679}"/>
                    </a:ext>
                  </a:extLst>
                </p:cNvPr>
                <p:cNvPicPr/>
                <p:nvPr/>
              </p:nvPicPr>
              <p:blipFill>
                <a:blip r:embed="rId303"/>
                <a:stretch>
                  <a:fillRect/>
                </a:stretch>
              </p:blipFill>
              <p:spPr>
                <a:xfrm>
                  <a:off x="8324876" y="3057145"/>
                  <a:ext cx="1612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Ink 187">
                  <a:extLst>
                    <a:ext uri="{FF2B5EF4-FFF2-40B4-BE49-F238E27FC236}">
                      <a16:creationId xmlns:a16="http://schemas.microsoft.com/office/drawing/2014/main" id="{43638A13-E968-4277-AB1F-712FD9A5E923}"/>
                    </a:ext>
                  </a:extLst>
                </p14:cNvPr>
                <p14:cNvContentPartPr/>
                <p14:nvPr/>
              </p14:nvContentPartPr>
              <p14:xfrm>
                <a:off x="7804676" y="3529825"/>
                <a:ext cx="137520" cy="165960"/>
              </p14:xfrm>
            </p:contentPart>
          </mc:Choice>
          <mc:Fallback>
            <p:pic>
              <p:nvPicPr>
                <p:cNvPr id="188" name="Ink 187">
                  <a:extLst>
                    <a:ext uri="{FF2B5EF4-FFF2-40B4-BE49-F238E27FC236}">
                      <a16:creationId xmlns:a16="http://schemas.microsoft.com/office/drawing/2014/main" id="{43638A13-E968-4277-AB1F-712FD9A5E923}"/>
                    </a:ext>
                  </a:extLst>
                </p:cNvPr>
                <p:cNvPicPr/>
                <p:nvPr/>
              </p:nvPicPr>
              <p:blipFill>
                <a:blip r:embed="rId305"/>
                <a:stretch>
                  <a:fillRect/>
                </a:stretch>
              </p:blipFill>
              <p:spPr>
                <a:xfrm>
                  <a:off x="7786676" y="3511825"/>
                  <a:ext cx="173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9" name="Ink 188">
                  <a:extLst>
                    <a:ext uri="{FF2B5EF4-FFF2-40B4-BE49-F238E27FC236}">
                      <a16:creationId xmlns:a16="http://schemas.microsoft.com/office/drawing/2014/main" id="{3B136D00-A6EF-4F04-A40B-607CCA573E0F}"/>
                    </a:ext>
                  </a:extLst>
                </p14:cNvPr>
                <p14:cNvContentPartPr/>
                <p14:nvPr/>
              </p14:nvContentPartPr>
              <p14:xfrm>
                <a:off x="7954796" y="3480865"/>
                <a:ext cx="209880" cy="248760"/>
              </p14:xfrm>
            </p:contentPart>
          </mc:Choice>
          <mc:Fallback>
            <p:pic>
              <p:nvPicPr>
                <p:cNvPr id="189" name="Ink 188">
                  <a:extLst>
                    <a:ext uri="{FF2B5EF4-FFF2-40B4-BE49-F238E27FC236}">
                      <a16:creationId xmlns:a16="http://schemas.microsoft.com/office/drawing/2014/main" id="{3B136D00-A6EF-4F04-A40B-607CCA573E0F}"/>
                    </a:ext>
                  </a:extLst>
                </p:cNvPr>
                <p:cNvPicPr/>
                <p:nvPr/>
              </p:nvPicPr>
              <p:blipFill>
                <a:blip r:embed="rId307"/>
                <a:stretch>
                  <a:fillRect/>
                </a:stretch>
              </p:blipFill>
              <p:spPr>
                <a:xfrm>
                  <a:off x="7937156" y="3462865"/>
                  <a:ext cx="24552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Ink 189">
                  <a:extLst>
                    <a:ext uri="{FF2B5EF4-FFF2-40B4-BE49-F238E27FC236}">
                      <a16:creationId xmlns:a16="http://schemas.microsoft.com/office/drawing/2014/main" id="{B8A564B3-EC88-4976-B5F0-2E3648B19B6A}"/>
                    </a:ext>
                  </a:extLst>
                </p14:cNvPr>
                <p14:cNvContentPartPr/>
                <p14:nvPr/>
              </p14:nvContentPartPr>
              <p14:xfrm>
                <a:off x="8210396" y="3358825"/>
                <a:ext cx="129240" cy="385920"/>
              </p14:xfrm>
            </p:contentPart>
          </mc:Choice>
          <mc:Fallback>
            <p:pic>
              <p:nvPicPr>
                <p:cNvPr id="190" name="Ink 189">
                  <a:extLst>
                    <a:ext uri="{FF2B5EF4-FFF2-40B4-BE49-F238E27FC236}">
                      <a16:creationId xmlns:a16="http://schemas.microsoft.com/office/drawing/2014/main" id="{B8A564B3-EC88-4976-B5F0-2E3648B19B6A}"/>
                    </a:ext>
                  </a:extLst>
                </p:cNvPr>
                <p:cNvPicPr/>
                <p:nvPr/>
              </p:nvPicPr>
              <p:blipFill>
                <a:blip r:embed="rId309"/>
                <a:stretch>
                  <a:fillRect/>
                </a:stretch>
              </p:blipFill>
              <p:spPr>
                <a:xfrm>
                  <a:off x="8192396" y="3340825"/>
                  <a:ext cx="16488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1" name="Ink 190">
                  <a:extLst>
                    <a:ext uri="{FF2B5EF4-FFF2-40B4-BE49-F238E27FC236}">
                      <a16:creationId xmlns:a16="http://schemas.microsoft.com/office/drawing/2014/main" id="{2800BD8B-A288-42A2-96BD-65B7A00326F8}"/>
                    </a:ext>
                  </a:extLst>
                </p14:cNvPr>
                <p14:cNvContentPartPr/>
                <p14:nvPr/>
              </p14:nvContentPartPr>
              <p14:xfrm>
                <a:off x="8269796" y="3574105"/>
                <a:ext cx="311040" cy="108720"/>
              </p14:xfrm>
            </p:contentPart>
          </mc:Choice>
          <mc:Fallback>
            <p:pic>
              <p:nvPicPr>
                <p:cNvPr id="191" name="Ink 190">
                  <a:extLst>
                    <a:ext uri="{FF2B5EF4-FFF2-40B4-BE49-F238E27FC236}">
                      <a16:creationId xmlns:a16="http://schemas.microsoft.com/office/drawing/2014/main" id="{2800BD8B-A288-42A2-96BD-65B7A00326F8}"/>
                    </a:ext>
                  </a:extLst>
                </p:cNvPr>
                <p:cNvPicPr/>
                <p:nvPr/>
              </p:nvPicPr>
              <p:blipFill>
                <a:blip r:embed="rId311"/>
                <a:stretch>
                  <a:fillRect/>
                </a:stretch>
              </p:blipFill>
              <p:spPr>
                <a:xfrm>
                  <a:off x="8252156" y="3556105"/>
                  <a:ext cx="346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2" name="Ink 191">
                  <a:extLst>
                    <a:ext uri="{FF2B5EF4-FFF2-40B4-BE49-F238E27FC236}">
                      <a16:creationId xmlns:a16="http://schemas.microsoft.com/office/drawing/2014/main" id="{9E5321BC-1288-4561-A0F2-98A0CD3E109A}"/>
                    </a:ext>
                  </a:extLst>
                </p14:cNvPr>
                <p14:cNvContentPartPr/>
                <p14:nvPr/>
              </p14:nvContentPartPr>
              <p14:xfrm>
                <a:off x="8632676" y="3528385"/>
                <a:ext cx="154080" cy="232560"/>
              </p14:xfrm>
            </p:contentPart>
          </mc:Choice>
          <mc:Fallback>
            <p:pic>
              <p:nvPicPr>
                <p:cNvPr id="192" name="Ink 191">
                  <a:extLst>
                    <a:ext uri="{FF2B5EF4-FFF2-40B4-BE49-F238E27FC236}">
                      <a16:creationId xmlns:a16="http://schemas.microsoft.com/office/drawing/2014/main" id="{9E5321BC-1288-4561-A0F2-98A0CD3E109A}"/>
                    </a:ext>
                  </a:extLst>
                </p:cNvPr>
                <p:cNvPicPr/>
                <p:nvPr/>
              </p:nvPicPr>
              <p:blipFill>
                <a:blip r:embed="rId313"/>
                <a:stretch>
                  <a:fillRect/>
                </a:stretch>
              </p:blipFill>
              <p:spPr>
                <a:xfrm>
                  <a:off x="8615036" y="3510745"/>
                  <a:ext cx="189720" cy="268200"/>
                </a:xfrm>
                <a:prstGeom prst="rect">
                  <a:avLst/>
                </a:prstGeom>
              </p:spPr>
            </p:pic>
          </mc:Fallback>
        </mc:AlternateContent>
      </p:grpSp>
    </p:spTree>
    <p:extLst>
      <p:ext uri="{BB962C8B-B14F-4D97-AF65-F5344CB8AC3E}">
        <p14:creationId xmlns:p14="http://schemas.microsoft.com/office/powerpoint/2010/main" val="3351699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0F1C04C-29BB-4552-A450-228B335F63B7}"/>
              </a:ext>
            </a:extLst>
          </p:cNvPr>
          <p:cNvGrpSpPr/>
          <p:nvPr/>
        </p:nvGrpSpPr>
        <p:grpSpPr>
          <a:xfrm>
            <a:off x="351956" y="399625"/>
            <a:ext cx="527760" cy="432360"/>
            <a:chOff x="351956" y="399625"/>
            <a:chExt cx="527760" cy="432360"/>
          </a:xfrm>
        </p:grpSpPr>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15ACFF0-9A4E-4CD6-9A3F-4B659943E557}"/>
                    </a:ext>
                  </a:extLst>
                </p14:cNvPr>
                <p14:cNvContentPartPr/>
                <p14:nvPr/>
              </p14:nvContentPartPr>
              <p14:xfrm>
                <a:off x="371396" y="414745"/>
                <a:ext cx="25200" cy="292680"/>
              </p14:xfrm>
            </p:contentPart>
          </mc:Choice>
          <mc:Fallback>
            <p:pic>
              <p:nvPicPr>
                <p:cNvPr id="2" name="Ink 1">
                  <a:extLst>
                    <a:ext uri="{FF2B5EF4-FFF2-40B4-BE49-F238E27FC236}">
                      <a16:creationId xmlns:a16="http://schemas.microsoft.com/office/drawing/2014/main" id="{615ACFF0-9A4E-4CD6-9A3F-4B659943E557}"/>
                    </a:ext>
                  </a:extLst>
                </p:cNvPr>
                <p:cNvPicPr/>
                <p:nvPr/>
              </p:nvPicPr>
              <p:blipFill>
                <a:blip r:embed="rId3"/>
                <a:stretch>
                  <a:fillRect/>
                </a:stretch>
              </p:blipFill>
              <p:spPr>
                <a:xfrm>
                  <a:off x="353135" y="396767"/>
                  <a:ext cx="61357" cy="328276"/>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43C20D3B-0F75-4E12-BFD2-DD121BD1F11C}"/>
                    </a:ext>
                  </a:extLst>
                </p14:cNvPr>
                <p14:cNvContentPartPr/>
                <p14:nvPr/>
              </p14:nvContentPartPr>
              <p14:xfrm>
                <a:off x="351956" y="399625"/>
                <a:ext cx="182520" cy="106200"/>
              </p14:xfrm>
            </p:contentPart>
          </mc:Choice>
          <mc:Fallback>
            <p:pic>
              <p:nvPicPr>
                <p:cNvPr id="3" name="Ink 2">
                  <a:extLst>
                    <a:ext uri="{FF2B5EF4-FFF2-40B4-BE49-F238E27FC236}">
                      <a16:creationId xmlns:a16="http://schemas.microsoft.com/office/drawing/2014/main" id="{43C20D3B-0F75-4E12-BFD2-DD121BD1F11C}"/>
                    </a:ext>
                  </a:extLst>
                </p:cNvPr>
                <p:cNvPicPr/>
                <p:nvPr/>
              </p:nvPicPr>
              <p:blipFill>
                <a:blip r:embed="rId5"/>
                <a:stretch>
                  <a:fillRect/>
                </a:stretch>
              </p:blipFill>
              <p:spPr>
                <a:xfrm>
                  <a:off x="333956" y="381564"/>
                  <a:ext cx="218160" cy="141961"/>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6900B50-B63B-4C23-B6AF-2B7D5BCE120E}"/>
                    </a:ext>
                  </a:extLst>
                </p14:cNvPr>
                <p14:cNvContentPartPr/>
                <p14:nvPr/>
              </p14:nvContentPartPr>
              <p14:xfrm>
                <a:off x="396956" y="496105"/>
                <a:ext cx="160200" cy="238320"/>
              </p14:xfrm>
            </p:contentPart>
          </mc:Choice>
          <mc:Fallback>
            <p:pic>
              <p:nvPicPr>
                <p:cNvPr id="4" name="Ink 3">
                  <a:extLst>
                    <a:ext uri="{FF2B5EF4-FFF2-40B4-BE49-F238E27FC236}">
                      <a16:creationId xmlns:a16="http://schemas.microsoft.com/office/drawing/2014/main" id="{86900B50-B63B-4C23-B6AF-2B7D5BCE120E}"/>
                    </a:ext>
                  </a:extLst>
                </p:cNvPr>
                <p:cNvPicPr/>
                <p:nvPr/>
              </p:nvPicPr>
              <p:blipFill>
                <a:blip r:embed="rId7"/>
                <a:stretch>
                  <a:fillRect/>
                </a:stretch>
              </p:blipFill>
              <p:spPr>
                <a:xfrm>
                  <a:off x="378956" y="478105"/>
                  <a:ext cx="1958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A1C2AD4-D807-4E4C-88A5-8A9B9E0C8C9D}"/>
                    </a:ext>
                  </a:extLst>
                </p14:cNvPr>
                <p14:cNvContentPartPr/>
                <p14:nvPr/>
              </p14:nvContentPartPr>
              <p14:xfrm>
                <a:off x="578036" y="543265"/>
                <a:ext cx="190800" cy="139320"/>
              </p14:xfrm>
            </p:contentPart>
          </mc:Choice>
          <mc:Fallback>
            <p:pic>
              <p:nvPicPr>
                <p:cNvPr id="5" name="Ink 4">
                  <a:extLst>
                    <a:ext uri="{FF2B5EF4-FFF2-40B4-BE49-F238E27FC236}">
                      <a16:creationId xmlns:a16="http://schemas.microsoft.com/office/drawing/2014/main" id="{9A1C2AD4-D807-4E4C-88A5-8A9B9E0C8C9D}"/>
                    </a:ext>
                  </a:extLst>
                </p:cNvPr>
                <p:cNvPicPr/>
                <p:nvPr/>
              </p:nvPicPr>
              <p:blipFill>
                <a:blip r:embed="rId9"/>
                <a:stretch>
                  <a:fillRect/>
                </a:stretch>
              </p:blipFill>
              <p:spPr>
                <a:xfrm>
                  <a:off x="560036" y="525265"/>
                  <a:ext cx="2264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5754BBDD-91C5-4324-BCBF-7CA0F4EA946B}"/>
                    </a:ext>
                  </a:extLst>
                </p14:cNvPr>
                <p14:cNvContentPartPr/>
                <p14:nvPr/>
              </p14:nvContentPartPr>
              <p14:xfrm>
                <a:off x="602876" y="433465"/>
                <a:ext cx="276840" cy="291960"/>
              </p14:xfrm>
            </p:contentPart>
          </mc:Choice>
          <mc:Fallback>
            <p:pic>
              <p:nvPicPr>
                <p:cNvPr id="6" name="Ink 5">
                  <a:extLst>
                    <a:ext uri="{FF2B5EF4-FFF2-40B4-BE49-F238E27FC236}">
                      <a16:creationId xmlns:a16="http://schemas.microsoft.com/office/drawing/2014/main" id="{5754BBDD-91C5-4324-BCBF-7CA0F4EA946B}"/>
                    </a:ext>
                  </a:extLst>
                </p:cNvPr>
                <p:cNvPicPr/>
                <p:nvPr/>
              </p:nvPicPr>
              <p:blipFill>
                <a:blip r:embed="rId11"/>
                <a:stretch>
                  <a:fillRect/>
                </a:stretch>
              </p:blipFill>
              <p:spPr>
                <a:xfrm>
                  <a:off x="584876" y="415465"/>
                  <a:ext cx="31248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35FF4A44-14F2-4D53-B12F-38932DF3B5A3}"/>
                    </a:ext>
                  </a:extLst>
                </p14:cNvPr>
                <p14:cNvContentPartPr/>
                <p14:nvPr/>
              </p14:nvContentPartPr>
              <p14:xfrm>
                <a:off x="432596" y="747385"/>
                <a:ext cx="348840" cy="84600"/>
              </p14:xfrm>
            </p:contentPart>
          </mc:Choice>
          <mc:Fallback>
            <p:pic>
              <p:nvPicPr>
                <p:cNvPr id="7" name="Ink 6">
                  <a:extLst>
                    <a:ext uri="{FF2B5EF4-FFF2-40B4-BE49-F238E27FC236}">
                      <a16:creationId xmlns:a16="http://schemas.microsoft.com/office/drawing/2014/main" id="{35FF4A44-14F2-4D53-B12F-38932DF3B5A3}"/>
                    </a:ext>
                  </a:extLst>
                </p:cNvPr>
                <p:cNvPicPr/>
                <p:nvPr/>
              </p:nvPicPr>
              <p:blipFill>
                <a:blip r:embed="rId13"/>
                <a:stretch>
                  <a:fillRect/>
                </a:stretch>
              </p:blipFill>
              <p:spPr>
                <a:xfrm>
                  <a:off x="414596" y="729385"/>
                  <a:ext cx="384480" cy="120240"/>
                </a:xfrm>
                <a:prstGeom prst="rect">
                  <a:avLst/>
                </a:prstGeom>
              </p:spPr>
            </p:pic>
          </mc:Fallback>
        </mc:AlternateContent>
      </p:grpSp>
      <p:grpSp>
        <p:nvGrpSpPr>
          <p:cNvPr id="97" name="Group 96">
            <a:extLst>
              <a:ext uri="{FF2B5EF4-FFF2-40B4-BE49-F238E27FC236}">
                <a16:creationId xmlns:a16="http://schemas.microsoft.com/office/drawing/2014/main" id="{8B99E415-A823-4B99-BC5D-4A6428439DBC}"/>
              </a:ext>
            </a:extLst>
          </p:cNvPr>
          <p:cNvGrpSpPr/>
          <p:nvPr/>
        </p:nvGrpSpPr>
        <p:grpSpPr>
          <a:xfrm>
            <a:off x="1082396" y="296665"/>
            <a:ext cx="6687720" cy="1226880"/>
            <a:chOff x="1082396" y="296665"/>
            <a:chExt cx="6687720" cy="1226880"/>
          </a:xfrm>
        </p:grpSpPr>
        <mc:AlternateContent xmlns:mc="http://schemas.openxmlformats.org/markup-compatibility/2006">
          <mc:Choice xmlns:p14="http://schemas.microsoft.com/office/powerpoint/2010/main" Requires="p14">
            <p:contentPart p14:bwMode="auto" r:id="rId14">
              <p14:nvContentPartPr>
                <p14:cNvPr id="23" name="Ink 22">
                  <a:extLst>
                    <a:ext uri="{FF2B5EF4-FFF2-40B4-BE49-F238E27FC236}">
                      <a16:creationId xmlns:a16="http://schemas.microsoft.com/office/drawing/2014/main" id="{E3540D04-31E9-4859-94D0-4F2C19834D92}"/>
                    </a:ext>
                  </a:extLst>
                </p14:cNvPr>
                <p14:cNvContentPartPr/>
                <p14:nvPr/>
              </p14:nvContentPartPr>
              <p14:xfrm>
                <a:off x="3695636" y="480265"/>
                <a:ext cx="114120" cy="188640"/>
              </p14:xfrm>
            </p:contentPart>
          </mc:Choice>
          <mc:Fallback>
            <p:pic>
              <p:nvPicPr>
                <p:cNvPr id="23" name="Ink 22">
                  <a:extLst>
                    <a:ext uri="{FF2B5EF4-FFF2-40B4-BE49-F238E27FC236}">
                      <a16:creationId xmlns:a16="http://schemas.microsoft.com/office/drawing/2014/main" id="{E3540D04-31E9-4859-94D0-4F2C19834D92}"/>
                    </a:ext>
                  </a:extLst>
                </p:cNvPr>
                <p:cNvPicPr/>
                <p:nvPr/>
              </p:nvPicPr>
              <p:blipFill>
                <a:blip r:embed="rId15"/>
                <a:stretch>
                  <a:fillRect/>
                </a:stretch>
              </p:blipFill>
              <p:spPr>
                <a:xfrm>
                  <a:off x="3677693" y="462265"/>
                  <a:ext cx="149648"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Ink 23">
                  <a:extLst>
                    <a:ext uri="{FF2B5EF4-FFF2-40B4-BE49-F238E27FC236}">
                      <a16:creationId xmlns:a16="http://schemas.microsoft.com/office/drawing/2014/main" id="{7A31FFF9-FDEF-42A5-AAD5-DD939E12A7D6}"/>
                    </a:ext>
                  </a:extLst>
                </p14:cNvPr>
                <p14:cNvContentPartPr/>
                <p14:nvPr/>
              </p14:nvContentPartPr>
              <p14:xfrm>
                <a:off x="3899396" y="471985"/>
                <a:ext cx="124920" cy="190800"/>
              </p14:xfrm>
            </p:contentPart>
          </mc:Choice>
          <mc:Fallback>
            <p:pic>
              <p:nvPicPr>
                <p:cNvPr id="24" name="Ink 23">
                  <a:extLst>
                    <a:ext uri="{FF2B5EF4-FFF2-40B4-BE49-F238E27FC236}">
                      <a16:creationId xmlns:a16="http://schemas.microsoft.com/office/drawing/2014/main" id="{7A31FFF9-FDEF-42A5-AAD5-DD939E12A7D6}"/>
                    </a:ext>
                  </a:extLst>
                </p:cNvPr>
                <p:cNvPicPr/>
                <p:nvPr/>
              </p:nvPicPr>
              <p:blipFill>
                <a:blip r:embed="rId17"/>
                <a:stretch>
                  <a:fillRect/>
                </a:stretch>
              </p:blipFill>
              <p:spPr>
                <a:xfrm>
                  <a:off x="3881396" y="453985"/>
                  <a:ext cx="1605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Ink 24">
                  <a:extLst>
                    <a:ext uri="{FF2B5EF4-FFF2-40B4-BE49-F238E27FC236}">
                      <a16:creationId xmlns:a16="http://schemas.microsoft.com/office/drawing/2014/main" id="{240D3F18-EFDE-4F3D-B48D-CADCEB974FEF}"/>
                    </a:ext>
                  </a:extLst>
                </p14:cNvPr>
                <p14:cNvContentPartPr/>
                <p14:nvPr/>
              </p14:nvContentPartPr>
              <p14:xfrm>
                <a:off x="4136996" y="413305"/>
                <a:ext cx="15840" cy="219600"/>
              </p14:xfrm>
            </p:contentPart>
          </mc:Choice>
          <mc:Fallback>
            <p:pic>
              <p:nvPicPr>
                <p:cNvPr id="25" name="Ink 24">
                  <a:extLst>
                    <a:ext uri="{FF2B5EF4-FFF2-40B4-BE49-F238E27FC236}">
                      <a16:creationId xmlns:a16="http://schemas.microsoft.com/office/drawing/2014/main" id="{240D3F18-EFDE-4F3D-B48D-CADCEB974FEF}"/>
                    </a:ext>
                  </a:extLst>
                </p:cNvPr>
                <p:cNvPicPr/>
                <p:nvPr/>
              </p:nvPicPr>
              <p:blipFill>
                <a:blip r:embed="rId19"/>
                <a:stretch>
                  <a:fillRect/>
                </a:stretch>
              </p:blipFill>
              <p:spPr>
                <a:xfrm>
                  <a:off x="4118996" y="395275"/>
                  <a:ext cx="51480" cy="255299"/>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6" name="Ink 25">
                  <a:extLst>
                    <a:ext uri="{FF2B5EF4-FFF2-40B4-BE49-F238E27FC236}">
                      <a16:creationId xmlns:a16="http://schemas.microsoft.com/office/drawing/2014/main" id="{C726998C-862F-4704-A1CA-98AC55E2F4D5}"/>
                    </a:ext>
                  </a:extLst>
                </p14:cNvPr>
                <p14:cNvContentPartPr/>
                <p14:nvPr/>
              </p14:nvContentPartPr>
              <p14:xfrm>
                <a:off x="4105676" y="313585"/>
                <a:ext cx="344160" cy="337320"/>
              </p14:xfrm>
            </p:contentPart>
          </mc:Choice>
          <mc:Fallback>
            <p:pic>
              <p:nvPicPr>
                <p:cNvPr id="26" name="Ink 25">
                  <a:extLst>
                    <a:ext uri="{FF2B5EF4-FFF2-40B4-BE49-F238E27FC236}">
                      <a16:creationId xmlns:a16="http://schemas.microsoft.com/office/drawing/2014/main" id="{C726998C-862F-4704-A1CA-98AC55E2F4D5}"/>
                    </a:ext>
                  </a:extLst>
                </p:cNvPr>
                <p:cNvPicPr/>
                <p:nvPr/>
              </p:nvPicPr>
              <p:blipFill>
                <a:blip r:embed="rId21"/>
                <a:stretch>
                  <a:fillRect/>
                </a:stretch>
              </p:blipFill>
              <p:spPr>
                <a:xfrm>
                  <a:off x="4087676" y="295585"/>
                  <a:ext cx="3798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7" name="Ink 26">
                  <a:extLst>
                    <a:ext uri="{FF2B5EF4-FFF2-40B4-BE49-F238E27FC236}">
                      <a16:creationId xmlns:a16="http://schemas.microsoft.com/office/drawing/2014/main" id="{5BD3CCCA-AB21-45EE-9EB2-E27FF0F4C9E1}"/>
                    </a:ext>
                  </a:extLst>
                </p14:cNvPr>
                <p14:cNvContentPartPr/>
                <p14:nvPr/>
              </p14:nvContentPartPr>
              <p14:xfrm>
                <a:off x="4476476" y="484945"/>
                <a:ext cx="129960" cy="158400"/>
              </p14:xfrm>
            </p:contentPart>
          </mc:Choice>
          <mc:Fallback>
            <p:pic>
              <p:nvPicPr>
                <p:cNvPr id="27" name="Ink 26">
                  <a:extLst>
                    <a:ext uri="{FF2B5EF4-FFF2-40B4-BE49-F238E27FC236}">
                      <a16:creationId xmlns:a16="http://schemas.microsoft.com/office/drawing/2014/main" id="{5BD3CCCA-AB21-45EE-9EB2-E27FF0F4C9E1}"/>
                    </a:ext>
                  </a:extLst>
                </p:cNvPr>
                <p:cNvPicPr/>
                <p:nvPr/>
              </p:nvPicPr>
              <p:blipFill>
                <a:blip r:embed="rId23"/>
                <a:stretch>
                  <a:fillRect/>
                </a:stretch>
              </p:blipFill>
              <p:spPr>
                <a:xfrm>
                  <a:off x="4458526" y="466945"/>
                  <a:ext cx="165502"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8" name="Ink 27">
                  <a:extLst>
                    <a:ext uri="{FF2B5EF4-FFF2-40B4-BE49-F238E27FC236}">
                      <a16:creationId xmlns:a16="http://schemas.microsoft.com/office/drawing/2014/main" id="{21DBFEE3-1430-4B12-BBB2-5A31FF24AA10}"/>
                    </a:ext>
                  </a:extLst>
                </p14:cNvPr>
                <p14:cNvContentPartPr/>
                <p14:nvPr/>
              </p14:nvContentPartPr>
              <p14:xfrm>
                <a:off x="4680956" y="417265"/>
                <a:ext cx="2880" cy="196560"/>
              </p14:xfrm>
            </p:contentPart>
          </mc:Choice>
          <mc:Fallback>
            <p:pic>
              <p:nvPicPr>
                <p:cNvPr id="28" name="Ink 27">
                  <a:extLst>
                    <a:ext uri="{FF2B5EF4-FFF2-40B4-BE49-F238E27FC236}">
                      <a16:creationId xmlns:a16="http://schemas.microsoft.com/office/drawing/2014/main" id="{21DBFEE3-1430-4B12-BBB2-5A31FF24AA10}"/>
                    </a:ext>
                  </a:extLst>
                </p:cNvPr>
                <p:cNvPicPr/>
                <p:nvPr/>
              </p:nvPicPr>
              <p:blipFill>
                <a:blip r:embed="rId25"/>
                <a:stretch>
                  <a:fillRect/>
                </a:stretch>
              </p:blipFill>
              <p:spPr>
                <a:xfrm>
                  <a:off x="4662956" y="399298"/>
                  <a:ext cx="38520" cy="232135"/>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9" name="Ink 28">
                  <a:extLst>
                    <a:ext uri="{FF2B5EF4-FFF2-40B4-BE49-F238E27FC236}">
                      <a16:creationId xmlns:a16="http://schemas.microsoft.com/office/drawing/2014/main" id="{C2C6B028-39DB-4F58-AD6B-0BAE21830E7B}"/>
                    </a:ext>
                  </a:extLst>
                </p14:cNvPr>
                <p14:cNvContentPartPr/>
                <p14:nvPr/>
              </p14:nvContentPartPr>
              <p14:xfrm>
                <a:off x="4799756" y="489985"/>
                <a:ext cx="85320" cy="297000"/>
              </p14:xfrm>
            </p:contentPart>
          </mc:Choice>
          <mc:Fallback>
            <p:pic>
              <p:nvPicPr>
                <p:cNvPr id="29" name="Ink 28">
                  <a:extLst>
                    <a:ext uri="{FF2B5EF4-FFF2-40B4-BE49-F238E27FC236}">
                      <a16:creationId xmlns:a16="http://schemas.microsoft.com/office/drawing/2014/main" id="{C2C6B028-39DB-4F58-AD6B-0BAE21830E7B}"/>
                    </a:ext>
                  </a:extLst>
                </p:cNvPr>
                <p:cNvPicPr/>
                <p:nvPr/>
              </p:nvPicPr>
              <p:blipFill>
                <a:blip r:embed="rId27"/>
                <a:stretch>
                  <a:fillRect/>
                </a:stretch>
              </p:blipFill>
              <p:spPr>
                <a:xfrm>
                  <a:off x="4781756" y="472007"/>
                  <a:ext cx="120960" cy="332597"/>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Ink 29">
                  <a:extLst>
                    <a:ext uri="{FF2B5EF4-FFF2-40B4-BE49-F238E27FC236}">
                      <a16:creationId xmlns:a16="http://schemas.microsoft.com/office/drawing/2014/main" id="{8206ED69-4473-4EB4-9D1E-7F47DE312AB3}"/>
                    </a:ext>
                  </a:extLst>
                </p14:cNvPr>
                <p14:cNvContentPartPr/>
                <p14:nvPr/>
              </p14:nvContentPartPr>
              <p14:xfrm>
                <a:off x="5001356" y="432385"/>
                <a:ext cx="15840" cy="181080"/>
              </p14:xfrm>
            </p:contentPart>
          </mc:Choice>
          <mc:Fallback>
            <p:pic>
              <p:nvPicPr>
                <p:cNvPr id="30" name="Ink 29">
                  <a:extLst>
                    <a:ext uri="{FF2B5EF4-FFF2-40B4-BE49-F238E27FC236}">
                      <a16:creationId xmlns:a16="http://schemas.microsoft.com/office/drawing/2014/main" id="{8206ED69-4473-4EB4-9D1E-7F47DE312AB3}"/>
                    </a:ext>
                  </a:extLst>
                </p:cNvPr>
                <p:cNvPicPr/>
                <p:nvPr/>
              </p:nvPicPr>
              <p:blipFill>
                <a:blip r:embed="rId29"/>
                <a:stretch>
                  <a:fillRect/>
                </a:stretch>
              </p:blipFill>
              <p:spPr>
                <a:xfrm>
                  <a:off x="4983356" y="414385"/>
                  <a:ext cx="514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1" name="Ink 30">
                  <a:extLst>
                    <a:ext uri="{FF2B5EF4-FFF2-40B4-BE49-F238E27FC236}">
                      <a16:creationId xmlns:a16="http://schemas.microsoft.com/office/drawing/2014/main" id="{3B805388-6FEF-4176-8A52-12D3F22E2F1D}"/>
                    </a:ext>
                  </a:extLst>
                </p14:cNvPr>
                <p14:cNvContentPartPr/>
                <p14:nvPr/>
              </p14:nvContentPartPr>
              <p14:xfrm>
                <a:off x="5092076" y="458665"/>
                <a:ext cx="100080" cy="196560"/>
              </p14:xfrm>
            </p:contentPart>
          </mc:Choice>
          <mc:Fallback>
            <p:pic>
              <p:nvPicPr>
                <p:cNvPr id="31" name="Ink 30">
                  <a:extLst>
                    <a:ext uri="{FF2B5EF4-FFF2-40B4-BE49-F238E27FC236}">
                      <a16:creationId xmlns:a16="http://schemas.microsoft.com/office/drawing/2014/main" id="{3B805388-6FEF-4176-8A52-12D3F22E2F1D}"/>
                    </a:ext>
                  </a:extLst>
                </p:cNvPr>
                <p:cNvPicPr/>
                <p:nvPr/>
              </p:nvPicPr>
              <p:blipFill>
                <a:blip r:embed="rId31"/>
                <a:stretch>
                  <a:fillRect/>
                </a:stretch>
              </p:blipFill>
              <p:spPr>
                <a:xfrm>
                  <a:off x="5074011" y="440632"/>
                  <a:ext cx="135849" cy="23226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2" name="Ink 31">
                  <a:extLst>
                    <a:ext uri="{FF2B5EF4-FFF2-40B4-BE49-F238E27FC236}">
                      <a16:creationId xmlns:a16="http://schemas.microsoft.com/office/drawing/2014/main" id="{A1765E87-C940-439A-B4C5-681304B0B43B}"/>
                    </a:ext>
                  </a:extLst>
                </p14:cNvPr>
                <p14:cNvContentPartPr/>
                <p14:nvPr/>
              </p14:nvContentPartPr>
              <p14:xfrm>
                <a:off x="5299436" y="444985"/>
                <a:ext cx="61560" cy="187200"/>
              </p14:xfrm>
            </p:contentPart>
          </mc:Choice>
          <mc:Fallback>
            <p:pic>
              <p:nvPicPr>
                <p:cNvPr id="32" name="Ink 31">
                  <a:extLst>
                    <a:ext uri="{FF2B5EF4-FFF2-40B4-BE49-F238E27FC236}">
                      <a16:creationId xmlns:a16="http://schemas.microsoft.com/office/drawing/2014/main" id="{A1765E87-C940-439A-B4C5-681304B0B43B}"/>
                    </a:ext>
                  </a:extLst>
                </p:cNvPr>
                <p:cNvPicPr/>
                <p:nvPr/>
              </p:nvPicPr>
              <p:blipFill>
                <a:blip r:embed="rId33"/>
                <a:stretch>
                  <a:fillRect/>
                </a:stretch>
              </p:blipFill>
              <p:spPr>
                <a:xfrm>
                  <a:off x="5281436" y="426985"/>
                  <a:ext cx="972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3" name="Ink 32">
                  <a:extLst>
                    <a:ext uri="{FF2B5EF4-FFF2-40B4-BE49-F238E27FC236}">
                      <a16:creationId xmlns:a16="http://schemas.microsoft.com/office/drawing/2014/main" id="{70EFE480-4220-4726-AB91-179E9100F31F}"/>
                    </a:ext>
                  </a:extLst>
                </p14:cNvPr>
                <p14:cNvContentPartPr/>
                <p14:nvPr/>
              </p14:nvContentPartPr>
              <p14:xfrm>
                <a:off x="5549276" y="527065"/>
                <a:ext cx="66240" cy="126720"/>
              </p14:xfrm>
            </p:contentPart>
          </mc:Choice>
          <mc:Fallback>
            <p:pic>
              <p:nvPicPr>
                <p:cNvPr id="33" name="Ink 32">
                  <a:extLst>
                    <a:ext uri="{FF2B5EF4-FFF2-40B4-BE49-F238E27FC236}">
                      <a16:creationId xmlns:a16="http://schemas.microsoft.com/office/drawing/2014/main" id="{70EFE480-4220-4726-AB91-179E9100F31F}"/>
                    </a:ext>
                  </a:extLst>
                </p:cNvPr>
                <p:cNvPicPr/>
                <p:nvPr/>
              </p:nvPicPr>
              <p:blipFill>
                <a:blip r:embed="rId35"/>
                <a:stretch>
                  <a:fillRect/>
                </a:stretch>
              </p:blipFill>
              <p:spPr>
                <a:xfrm>
                  <a:off x="5531276" y="509116"/>
                  <a:ext cx="101880" cy="162259"/>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4" name="Ink 33">
                  <a:extLst>
                    <a:ext uri="{FF2B5EF4-FFF2-40B4-BE49-F238E27FC236}">
                      <a16:creationId xmlns:a16="http://schemas.microsoft.com/office/drawing/2014/main" id="{C3A1FBE3-BF5C-4373-9936-8D418F422461}"/>
                    </a:ext>
                  </a:extLst>
                </p14:cNvPr>
                <p14:cNvContentPartPr/>
                <p14:nvPr/>
              </p14:nvContentPartPr>
              <p14:xfrm>
                <a:off x="5704076" y="338785"/>
                <a:ext cx="113400" cy="307800"/>
              </p14:xfrm>
            </p:contentPart>
          </mc:Choice>
          <mc:Fallback>
            <p:pic>
              <p:nvPicPr>
                <p:cNvPr id="34" name="Ink 33">
                  <a:extLst>
                    <a:ext uri="{FF2B5EF4-FFF2-40B4-BE49-F238E27FC236}">
                      <a16:creationId xmlns:a16="http://schemas.microsoft.com/office/drawing/2014/main" id="{C3A1FBE3-BF5C-4373-9936-8D418F422461}"/>
                    </a:ext>
                  </a:extLst>
                </p:cNvPr>
                <p:cNvPicPr/>
                <p:nvPr/>
              </p:nvPicPr>
              <p:blipFill>
                <a:blip r:embed="rId37"/>
                <a:stretch>
                  <a:fillRect/>
                </a:stretch>
              </p:blipFill>
              <p:spPr>
                <a:xfrm>
                  <a:off x="5686019" y="320785"/>
                  <a:ext cx="149154"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 name="Ink 34">
                  <a:extLst>
                    <a:ext uri="{FF2B5EF4-FFF2-40B4-BE49-F238E27FC236}">
                      <a16:creationId xmlns:a16="http://schemas.microsoft.com/office/drawing/2014/main" id="{D9082478-CAD3-42DC-937D-60EB8BAF45EA}"/>
                    </a:ext>
                  </a:extLst>
                </p14:cNvPr>
                <p14:cNvContentPartPr/>
                <p14:nvPr/>
              </p14:nvContentPartPr>
              <p14:xfrm>
                <a:off x="5647916" y="563425"/>
                <a:ext cx="158760" cy="56520"/>
              </p14:xfrm>
            </p:contentPart>
          </mc:Choice>
          <mc:Fallback>
            <p:pic>
              <p:nvPicPr>
                <p:cNvPr id="35" name="Ink 34">
                  <a:extLst>
                    <a:ext uri="{FF2B5EF4-FFF2-40B4-BE49-F238E27FC236}">
                      <a16:creationId xmlns:a16="http://schemas.microsoft.com/office/drawing/2014/main" id="{D9082478-CAD3-42DC-937D-60EB8BAF45EA}"/>
                    </a:ext>
                  </a:extLst>
                </p:cNvPr>
                <p:cNvPicPr/>
                <p:nvPr/>
              </p:nvPicPr>
              <p:blipFill>
                <a:blip r:embed="rId39"/>
                <a:stretch>
                  <a:fillRect/>
                </a:stretch>
              </p:blipFill>
              <p:spPr>
                <a:xfrm>
                  <a:off x="5629916" y="545425"/>
                  <a:ext cx="19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 name="Ink 35">
                  <a:extLst>
                    <a:ext uri="{FF2B5EF4-FFF2-40B4-BE49-F238E27FC236}">
                      <a16:creationId xmlns:a16="http://schemas.microsoft.com/office/drawing/2014/main" id="{DB1C7EC3-E5B0-4A8A-A4F1-51AB3BBC6BC3}"/>
                    </a:ext>
                  </a:extLst>
                </p14:cNvPr>
                <p14:cNvContentPartPr/>
                <p14:nvPr/>
              </p14:nvContentPartPr>
              <p14:xfrm>
                <a:off x="6034916" y="355705"/>
                <a:ext cx="147960" cy="380880"/>
              </p14:xfrm>
            </p:contentPart>
          </mc:Choice>
          <mc:Fallback>
            <p:pic>
              <p:nvPicPr>
                <p:cNvPr id="36" name="Ink 35">
                  <a:extLst>
                    <a:ext uri="{FF2B5EF4-FFF2-40B4-BE49-F238E27FC236}">
                      <a16:creationId xmlns:a16="http://schemas.microsoft.com/office/drawing/2014/main" id="{DB1C7EC3-E5B0-4A8A-A4F1-51AB3BBC6BC3}"/>
                    </a:ext>
                  </a:extLst>
                </p:cNvPr>
                <p:cNvPicPr/>
                <p:nvPr/>
              </p:nvPicPr>
              <p:blipFill>
                <a:blip r:embed="rId41"/>
                <a:stretch>
                  <a:fillRect/>
                </a:stretch>
              </p:blipFill>
              <p:spPr>
                <a:xfrm>
                  <a:off x="6016916" y="337705"/>
                  <a:ext cx="183600" cy="416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7" name="Ink 36">
                  <a:extLst>
                    <a:ext uri="{FF2B5EF4-FFF2-40B4-BE49-F238E27FC236}">
                      <a16:creationId xmlns:a16="http://schemas.microsoft.com/office/drawing/2014/main" id="{DB78C9D2-E02C-4310-ABDF-2FD6B4EA2C12}"/>
                    </a:ext>
                  </a:extLst>
                </p14:cNvPr>
                <p14:cNvContentPartPr/>
                <p14:nvPr/>
              </p14:nvContentPartPr>
              <p14:xfrm>
                <a:off x="5982716" y="518425"/>
                <a:ext cx="295560" cy="164520"/>
              </p14:xfrm>
            </p:contentPart>
          </mc:Choice>
          <mc:Fallback>
            <p:pic>
              <p:nvPicPr>
                <p:cNvPr id="37" name="Ink 36">
                  <a:extLst>
                    <a:ext uri="{FF2B5EF4-FFF2-40B4-BE49-F238E27FC236}">
                      <a16:creationId xmlns:a16="http://schemas.microsoft.com/office/drawing/2014/main" id="{DB78C9D2-E02C-4310-ABDF-2FD6B4EA2C12}"/>
                    </a:ext>
                  </a:extLst>
                </p:cNvPr>
                <p:cNvPicPr/>
                <p:nvPr/>
              </p:nvPicPr>
              <p:blipFill>
                <a:blip r:embed="rId43"/>
                <a:stretch>
                  <a:fillRect/>
                </a:stretch>
              </p:blipFill>
              <p:spPr>
                <a:xfrm>
                  <a:off x="5964716" y="500425"/>
                  <a:ext cx="331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8" name="Ink 37">
                  <a:extLst>
                    <a:ext uri="{FF2B5EF4-FFF2-40B4-BE49-F238E27FC236}">
                      <a16:creationId xmlns:a16="http://schemas.microsoft.com/office/drawing/2014/main" id="{87498F22-14B4-4D0E-9D6C-6753FC252506}"/>
                    </a:ext>
                  </a:extLst>
                </p14:cNvPr>
                <p14:cNvContentPartPr/>
                <p14:nvPr/>
              </p14:nvContentPartPr>
              <p14:xfrm>
                <a:off x="6340196" y="504025"/>
                <a:ext cx="136080" cy="164880"/>
              </p14:xfrm>
            </p:contentPart>
          </mc:Choice>
          <mc:Fallback>
            <p:pic>
              <p:nvPicPr>
                <p:cNvPr id="38" name="Ink 37">
                  <a:extLst>
                    <a:ext uri="{FF2B5EF4-FFF2-40B4-BE49-F238E27FC236}">
                      <a16:creationId xmlns:a16="http://schemas.microsoft.com/office/drawing/2014/main" id="{87498F22-14B4-4D0E-9D6C-6753FC252506}"/>
                    </a:ext>
                  </a:extLst>
                </p:cNvPr>
                <p:cNvPicPr/>
                <p:nvPr/>
              </p:nvPicPr>
              <p:blipFill>
                <a:blip r:embed="rId45"/>
                <a:stretch>
                  <a:fillRect/>
                </a:stretch>
              </p:blipFill>
              <p:spPr>
                <a:xfrm>
                  <a:off x="6322196" y="485986"/>
                  <a:ext cx="171720" cy="200598"/>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9" name="Ink 38">
                  <a:extLst>
                    <a:ext uri="{FF2B5EF4-FFF2-40B4-BE49-F238E27FC236}">
                      <a16:creationId xmlns:a16="http://schemas.microsoft.com/office/drawing/2014/main" id="{C4B0CAFF-DAF4-4FC7-B5A4-7CA655904091}"/>
                    </a:ext>
                  </a:extLst>
                </p14:cNvPr>
                <p14:cNvContentPartPr/>
                <p14:nvPr/>
              </p14:nvContentPartPr>
              <p14:xfrm>
                <a:off x="6513716" y="510505"/>
                <a:ext cx="273600" cy="166320"/>
              </p14:xfrm>
            </p:contentPart>
          </mc:Choice>
          <mc:Fallback>
            <p:pic>
              <p:nvPicPr>
                <p:cNvPr id="39" name="Ink 38">
                  <a:extLst>
                    <a:ext uri="{FF2B5EF4-FFF2-40B4-BE49-F238E27FC236}">
                      <a16:creationId xmlns:a16="http://schemas.microsoft.com/office/drawing/2014/main" id="{C4B0CAFF-DAF4-4FC7-B5A4-7CA655904091}"/>
                    </a:ext>
                  </a:extLst>
                </p:cNvPr>
                <p:cNvPicPr/>
                <p:nvPr/>
              </p:nvPicPr>
              <p:blipFill>
                <a:blip r:embed="rId47"/>
                <a:stretch>
                  <a:fillRect/>
                </a:stretch>
              </p:blipFill>
              <p:spPr>
                <a:xfrm>
                  <a:off x="6495740" y="492505"/>
                  <a:ext cx="309193"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0" name="Ink 39">
                  <a:extLst>
                    <a:ext uri="{FF2B5EF4-FFF2-40B4-BE49-F238E27FC236}">
                      <a16:creationId xmlns:a16="http://schemas.microsoft.com/office/drawing/2014/main" id="{99C7E9A6-D123-451F-B3D6-3369CA54A3C9}"/>
                    </a:ext>
                  </a:extLst>
                </p14:cNvPr>
                <p14:cNvContentPartPr/>
                <p14:nvPr/>
              </p14:nvContentPartPr>
              <p14:xfrm>
                <a:off x="6873356" y="512305"/>
                <a:ext cx="153360" cy="139680"/>
              </p14:xfrm>
            </p:contentPart>
          </mc:Choice>
          <mc:Fallback>
            <p:pic>
              <p:nvPicPr>
                <p:cNvPr id="40" name="Ink 39">
                  <a:extLst>
                    <a:ext uri="{FF2B5EF4-FFF2-40B4-BE49-F238E27FC236}">
                      <a16:creationId xmlns:a16="http://schemas.microsoft.com/office/drawing/2014/main" id="{99C7E9A6-D123-451F-B3D6-3369CA54A3C9}"/>
                    </a:ext>
                  </a:extLst>
                </p:cNvPr>
                <p:cNvPicPr/>
                <p:nvPr/>
              </p:nvPicPr>
              <p:blipFill>
                <a:blip r:embed="rId49"/>
                <a:stretch>
                  <a:fillRect/>
                </a:stretch>
              </p:blipFill>
              <p:spPr>
                <a:xfrm>
                  <a:off x="6855356" y="494351"/>
                  <a:ext cx="189000" cy="175228"/>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1" name="Ink 40">
                  <a:extLst>
                    <a:ext uri="{FF2B5EF4-FFF2-40B4-BE49-F238E27FC236}">
                      <a16:creationId xmlns:a16="http://schemas.microsoft.com/office/drawing/2014/main" id="{C176B4B8-0A7A-47E5-A45E-28324577E92C}"/>
                    </a:ext>
                  </a:extLst>
                </p14:cNvPr>
                <p14:cNvContentPartPr/>
                <p14:nvPr/>
              </p14:nvContentPartPr>
              <p14:xfrm>
                <a:off x="7072796" y="303145"/>
                <a:ext cx="163080" cy="331200"/>
              </p14:xfrm>
            </p:contentPart>
          </mc:Choice>
          <mc:Fallback>
            <p:pic>
              <p:nvPicPr>
                <p:cNvPr id="41" name="Ink 40">
                  <a:extLst>
                    <a:ext uri="{FF2B5EF4-FFF2-40B4-BE49-F238E27FC236}">
                      <a16:creationId xmlns:a16="http://schemas.microsoft.com/office/drawing/2014/main" id="{C176B4B8-0A7A-47E5-A45E-28324577E92C}"/>
                    </a:ext>
                  </a:extLst>
                </p:cNvPr>
                <p:cNvPicPr/>
                <p:nvPr/>
              </p:nvPicPr>
              <p:blipFill>
                <a:blip r:embed="rId51"/>
                <a:stretch>
                  <a:fillRect/>
                </a:stretch>
              </p:blipFill>
              <p:spPr>
                <a:xfrm>
                  <a:off x="7054796" y="285145"/>
                  <a:ext cx="19872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2" name="Ink 41">
                  <a:extLst>
                    <a:ext uri="{FF2B5EF4-FFF2-40B4-BE49-F238E27FC236}">
                      <a16:creationId xmlns:a16="http://schemas.microsoft.com/office/drawing/2014/main" id="{FD4DA9A1-8487-4C91-AE05-13497FAB99DC}"/>
                    </a:ext>
                  </a:extLst>
                </p14:cNvPr>
                <p14:cNvContentPartPr/>
                <p14:nvPr/>
              </p14:nvContentPartPr>
              <p14:xfrm>
                <a:off x="7266476" y="414745"/>
                <a:ext cx="12600" cy="360"/>
              </p14:xfrm>
            </p:contentPart>
          </mc:Choice>
          <mc:Fallback>
            <p:pic>
              <p:nvPicPr>
                <p:cNvPr id="42" name="Ink 41">
                  <a:extLst>
                    <a:ext uri="{FF2B5EF4-FFF2-40B4-BE49-F238E27FC236}">
                      <a16:creationId xmlns:a16="http://schemas.microsoft.com/office/drawing/2014/main" id="{FD4DA9A1-8487-4C91-AE05-13497FAB99DC}"/>
                    </a:ext>
                  </a:extLst>
                </p:cNvPr>
                <p:cNvPicPr/>
                <p:nvPr/>
              </p:nvPicPr>
              <p:blipFill>
                <a:blip r:embed="rId53"/>
                <a:stretch>
                  <a:fillRect/>
                </a:stretch>
              </p:blipFill>
              <p:spPr>
                <a:xfrm>
                  <a:off x="7248476" y="396745"/>
                  <a:ext cx="48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3" name="Ink 42">
                  <a:extLst>
                    <a:ext uri="{FF2B5EF4-FFF2-40B4-BE49-F238E27FC236}">
                      <a16:creationId xmlns:a16="http://schemas.microsoft.com/office/drawing/2014/main" id="{AE703D09-28AB-471A-AD10-8299C357A138}"/>
                    </a:ext>
                  </a:extLst>
                </p14:cNvPr>
                <p14:cNvContentPartPr/>
                <p14:nvPr/>
              </p14:nvContentPartPr>
              <p14:xfrm>
                <a:off x="7334876" y="484585"/>
                <a:ext cx="249480" cy="223200"/>
              </p14:xfrm>
            </p:contentPart>
          </mc:Choice>
          <mc:Fallback>
            <p:pic>
              <p:nvPicPr>
                <p:cNvPr id="43" name="Ink 42">
                  <a:extLst>
                    <a:ext uri="{FF2B5EF4-FFF2-40B4-BE49-F238E27FC236}">
                      <a16:creationId xmlns:a16="http://schemas.microsoft.com/office/drawing/2014/main" id="{AE703D09-28AB-471A-AD10-8299C357A138}"/>
                    </a:ext>
                  </a:extLst>
                </p:cNvPr>
                <p:cNvPicPr/>
                <p:nvPr/>
              </p:nvPicPr>
              <p:blipFill>
                <a:blip r:embed="rId55"/>
                <a:stretch>
                  <a:fillRect/>
                </a:stretch>
              </p:blipFill>
              <p:spPr>
                <a:xfrm>
                  <a:off x="7316876" y="466585"/>
                  <a:ext cx="285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7" name="Ink 46">
                  <a:extLst>
                    <a:ext uri="{FF2B5EF4-FFF2-40B4-BE49-F238E27FC236}">
                      <a16:creationId xmlns:a16="http://schemas.microsoft.com/office/drawing/2014/main" id="{D8483498-78B4-4E2B-BBC4-B68AD1E9995B}"/>
                    </a:ext>
                  </a:extLst>
                </p14:cNvPr>
                <p14:cNvContentPartPr/>
                <p14:nvPr/>
              </p14:nvContentPartPr>
              <p14:xfrm>
                <a:off x="7654916" y="683305"/>
                <a:ext cx="115200" cy="230040"/>
              </p14:xfrm>
            </p:contentPart>
          </mc:Choice>
          <mc:Fallback>
            <p:pic>
              <p:nvPicPr>
                <p:cNvPr id="47" name="Ink 46">
                  <a:extLst>
                    <a:ext uri="{FF2B5EF4-FFF2-40B4-BE49-F238E27FC236}">
                      <a16:creationId xmlns:a16="http://schemas.microsoft.com/office/drawing/2014/main" id="{D8483498-78B4-4E2B-BBC4-B68AD1E9995B}"/>
                    </a:ext>
                  </a:extLst>
                </p:cNvPr>
                <p:cNvPicPr/>
                <p:nvPr/>
              </p:nvPicPr>
              <p:blipFill>
                <a:blip r:embed="rId57"/>
                <a:stretch>
                  <a:fillRect/>
                </a:stretch>
              </p:blipFill>
              <p:spPr>
                <a:xfrm>
                  <a:off x="7636916" y="665305"/>
                  <a:ext cx="15084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 name="Ink 8">
                  <a:extLst>
                    <a:ext uri="{FF2B5EF4-FFF2-40B4-BE49-F238E27FC236}">
                      <a16:creationId xmlns:a16="http://schemas.microsoft.com/office/drawing/2014/main" id="{2BECF693-E724-47F0-8162-B212744F4A85}"/>
                    </a:ext>
                  </a:extLst>
                </p14:cNvPr>
                <p14:cNvContentPartPr/>
                <p14:nvPr/>
              </p14:nvContentPartPr>
              <p14:xfrm>
                <a:off x="1082396" y="358225"/>
                <a:ext cx="205920" cy="351720"/>
              </p14:xfrm>
            </p:contentPart>
          </mc:Choice>
          <mc:Fallback>
            <p:pic>
              <p:nvPicPr>
                <p:cNvPr id="9" name="Ink 8">
                  <a:extLst>
                    <a:ext uri="{FF2B5EF4-FFF2-40B4-BE49-F238E27FC236}">
                      <a16:creationId xmlns:a16="http://schemas.microsoft.com/office/drawing/2014/main" id="{2BECF693-E724-47F0-8162-B212744F4A85}"/>
                    </a:ext>
                  </a:extLst>
                </p:cNvPr>
                <p:cNvPicPr/>
                <p:nvPr/>
              </p:nvPicPr>
              <p:blipFill>
                <a:blip r:embed="rId59"/>
                <a:stretch>
                  <a:fillRect/>
                </a:stretch>
              </p:blipFill>
              <p:spPr>
                <a:xfrm>
                  <a:off x="1064396" y="340225"/>
                  <a:ext cx="24156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 name="Ink 9">
                  <a:extLst>
                    <a:ext uri="{FF2B5EF4-FFF2-40B4-BE49-F238E27FC236}">
                      <a16:creationId xmlns:a16="http://schemas.microsoft.com/office/drawing/2014/main" id="{3A449ACB-0F65-47A1-BE1A-4A79B6DAFC10}"/>
                    </a:ext>
                  </a:extLst>
                </p14:cNvPr>
                <p14:cNvContentPartPr/>
                <p14:nvPr/>
              </p14:nvContentPartPr>
              <p14:xfrm>
                <a:off x="1356356" y="433465"/>
                <a:ext cx="77760" cy="244800"/>
              </p14:xfrm>
            </p:contentPart>
          </mc:Choice>
          <mc:Fallback>
            <p:pic>
              <p:nvPicPr>
                <p:cNvPr id="10" name="Ink 9">
                  <a:extLst>
                    <a:ext uri="{FF2B5EF4-FFF2-40B4-BE49-F238E27FC236}">
                      <a16:creationId xmlns:a16="http://schemas.microsoft.com/office/drawing/2014/main" id="{3A449ACB-0F65-47A1-BE1A-4A79B6DAFC10}"/>
                    </a:ext>
                  </a:extLst>
                </p:cNvPr>
                <p:cNvPicPr/>
                <p:nvPr/>
              </p:nvPicPr>
              <p:blipFill>
                <a:blip r:embed="rId61"/>
                <a:stretch>
                  <a:fillRect/>
                </a:stretch>
              </p:blipFill>
              <p:spPr>
                <a:xfrm>
                  <a:off x="1338356" y="415465"/>
                  <a:ext cx="1134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1" name="Ink 10">
                  <a:extLst>
                    <a:ext uri="{FF2B5EF4-FFF2-40B4-BE49-F238E27FC236}">
                      <a16:creationId xmlns:a16="http://schemas.microsoft.com/office/drawing/2014/main" id="{4CF87424-9EF9-4877-BDFD-337B1B641F6A}"/>
                    </a:ext>
                  </a:extLst>
                </p14:cNvPr>
                <p14:cNvContentPartPr/>
                <p14:nvPr/>
              </p14:nvContentPartPr>
              <p14:xfrm>
                <a:off x="1559396" y="466945"/>
                <a:ext cx="9360" cy="169200"/>
              </p14:xfrm>
            </p:contentPart>
          </mc:Choice>
          <mc:Fallback>
            <p:pic>
              <p:nvPicPr>
                <p:cNvPr id="11" name="Ink 10">
                  <a:extLst>
                    <a:ext uri="{FF2B5EF4-FFF2-40B4-BE49-F238E27FC236}">
                      <a16:creationId xmlns:a16="http://schemas.microsoft.com/office/drawing/2014/main" id="{4CF87424-9EF9-4877-BDFD-337B1B641F6A}"/>
                    </a:ext>
                  </a:extLst>
                </p:cNvPr>
                <p:cNvPicPr/>
                <p:nvPr/>
              </p:nvPicPr>
              <p:blipFill>
                <a:blip r:embed="rId63"/>
                <a:stretch>
                  <a:fillRect/>
                </a:stretch>
              </p:blipFill>
              <p:spPr>
                <a:xfrm>
                  <a:off x="1541396" y="448983"/>
                  <a:ext cx="45000" cy="204764"/>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2" name="Ink 11">
                  <a:extLst>
                    <a:ext uri="{FF2B5EF4-FFF2-40B4-BE49-F238E27FC236}">
                      <a16:creationId xmlns:a16="http://schemas.microsoft.com/office/drawing/2014/main" id="{0AD671CA-CD79-4C17-AE44-FFF6E8469A45}"/>
                    </a:ext>
                  </a:extLst>
                </p14:cNvPr>
                <p14:cNvContentPartPr/>
                <p14:nvPr/>
              </p14:nvContentPartPr>
              <p14:xfrm>
                <a:off x="1605836" y="456505"/>
                <a:ext cx="175320" cy="164160"/>
              </p14:xfrm>
            </p:contentPart>
          </mc:Choice>
          <mc:Fallback>
            <p:pic>
              <p:nvPicPr>
                <p:cNvPr id="12" name="Ink 11">
                  <a:extLst>
                    <a:ext uri="{FF2B5EF4-FFF2-40B4-BE49-F238E27FC236}">
                      <a16:creationId xmlns:a16="http://schemas.microsoft.com/office/drawing/2014/main" id="{0AD671CA-CD79-4C17-AE44-FFF6E8469A45}"/>
                    </a:ext>
                  </a:extLst>
                </p:cNvPr>
                <p:cNvPicPr/>
                <p:nvPr/>
              </p:nvPicPr>
              <p:blipFill>
                <a:blip r:embed="rId65"/>
                <a:stretch>
                  <a:fillRect/>
                </a:stretch>
              </p:blipFill>
              <p:spPr>
                <a:xfrm>
                  <a:off x="1587836" y="438505"/>
                  <a:ext cx="210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3" name="Ink 12">
                  <a:extLst>
                    <a:ext uri="{FF2B5EF4-FFF2-40B4-BE49-F238E27FC236}">
                      <a16:creationId xmlns:a16="http://schemas.microsoft.com/office/drawing/2014/main" id="{D1B042D3-A66F-476E-8AF9-70FB79FCC5D9}"/>
                    </a:ext>
                  </a:extLst>
                </p14:cNvPr>
                <p14:cNvContentPartPr/>
                <p14:nvPr/>
              </p14:nvContentPartPr>
              <p14:xfrm>
                <a:off x="1780076" y="448945"/>
                <a:ext cx="123120" cy="351360"/>
              </p14:xfrm>
            </p:contentPart>
          </mc:Choice>
          <mc:Fallback>
            <p:pic>
              <p:nvPicPr>
                <p:cNvPr id="13" name="Ink 12">
                  <a:extLst>
                    <a:ext uri="{FF2B5EF4-FFF2-40B4-BE49-F238E27FC236}">
                      <a16:creationId xmlns:a16="http://schemas.microsoft.com/office/drawing/2014/main" id="{D1B042D3-A66F-476E-8AF9-70FB79FCC5D9}"/>
                    </a:ext>
                  </a:extLst>
                </p:cNvPr>
                <p:cNvPicPr/>
                <p:nvPr/>
              </p:nvPicPr>
              <p:blipFill>
                <a:blip r:embed="rId67"/>
                <a:stretch>
                  <a:fillRect/>
                </a:stretch>
              </p:blipFill>
              <p:spPr>
                <a:xfrm>
                  <a:off x="1762076" y="430927"/>
                  <a:ext cx="158760" cy="387037"/>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15" name="Ink 14">
                  <a:extLst>
                    <a:ext uri="{FF2B5EF4-FFF2-40B4-BE49-F238E27FC236}">
                      <a16:creationId xmlns:a16="http://schemas.microsoft.com/office/drawing/2014/main" id="{BDBB58BC-162D-4E23-A8A2-89FCC43B2AD3}"/>
                    </a:ext>
                  </a:extLst>
                </p14:cNvPr>
                <p14:cNvContentPartPr/>
                <p14:nvPr/>
              </p14:nvContentPartPr>
              <p14:xfrm>
                <a:off x="2036396" y="447865"/>
                <a:ext cx="144720" cy="218160"/>
              </p14:xfrm>
            </p:contentPart>
          </mc:Choice>
          <mc:Fallback>
            <p:pic>
              <p:nvPicPr>
                <p:cNvPr id="15" name="Ink 14">
                  <a:extLst>
                    <a:ext uri="{FF2B5EF4-FFF2-40B4-BE49-F238E27FC236}">
                      <a16:creationId xmlns:a16="http://schemas.microsoft.com/office/drawing/2014/main" id="{BDBB58BC-162D-4E23-A8A2-89FCC43B2AD3}"/>
                    </a:ext>
                  </a:extLst>
                </p:cNvPr>
                <p:cNvPicPr/>
                <p:nvPr/>
              </p:nvPicPr>
              <p:blipFill>
                <a:blip r:embed="rId69"/>
                <a:stretch>
                  <a:fillRect/>
                </a:stretch>
              </p:blipFill>
              <p:spPr>
                <a:xfrm>
                  <a:off x="2018396" y="429865"/>
                  <a:ext cx="1803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6" name="Ink 15">
                  <a:extLst>
                    <a:ext uri="{FF2B5EF4-FFF2-40B4-BE49-F238E27FC236}">
                      <a16:creationId xmlns:a16="http://schemas.microsoft.com/office/drawing/2014/main" id="{4A3E67E2-C1C6-4FD6-BB64-FA4F2DC6FFAC}"/>
                    </a:ext>
                  </a:extLst>
                </p14:cNvPr>
                <p14:cNvContentPartPr/>
                <p14:nvPr/>
              </p14:nvContentPartPr>
              <p14:xfrm>
                <a:off x="2251676" y="344185"/>
                <a:ext cx="27720" cy="328680"/>
              </p14:xfrm>
            </p:contentPart>
          </mc:Choice>
          <mc:Fallback>
            <p:pic>
              <p:nvPicPr>
                <p:cNvPr id="16" name="Ink 15">
                  <a:extLst>
                    <a:ext uri="{FF2B5EF4-FFF2-40B4-BE49-F238E27FC236}">
                      <a16:creationId xmlns:a16="http://schemas.microsoft.com/office/drawing/2014/main" id="{4A3E67E2-C1C6-4FD6-BB64-FA4F2DC6FFAC}"/>
                    </a:ext>
                  </a:extLst>
                </p:cNvPr>
                <p:cNvPicPr/>
                <p:nvPr/>
              </p:nvPicPr>
              <p:blipFill>
                <a:blip r:embed="rId71"/>
                <a:stretch>
                  <a:fillRect/>
                </a:stretch>
              </p:blipFill>
              <p:spPr>
                <a:xfrm>
                  <a:off x="2233676" y="326165"/>
                  <a:ext cx="63360" cy="364359"/>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7" name="Ink 16">
                  <a:extLst>
                    <a:ext uri="{FF2B5EF4-FFF2-40B4-BE49-F238E27FC236}">
                      <a16:creationId xmlns:a16="http://schemas.microsoft.com/office/drawing/2014/main" id="{94CD5E53-E0A3-459B-BA91-F97471B169C0}"/>
                    </a:ext>
                  </a:extLst>
                </p14:cNvPr>
                <p14:cNvContentPartPr/>
                <p14:nvPr/>
              </p14:nvContentPartPr>
              <p14:xfrm>
                <a:off x="2230076" y="475945"/>
                <a:ext cx="277560" cy="153720"/>
              </p14:xfrm>
            </p:contentPart>
          </mc:Choice>
          <mc:Fallback>
            <p:pic>
              <p:nvPicPr>
                <p:cNvPr id="17" name="Ink 16">
                  <a:extLst>
                    <a:ext uri="{FF2B5EF4-FFF2-40B4-BE49-F238E27FC236}">
                      <a16:creationId xmlns:a16="http://schemas.microsoft.com/office/drawing/2014/main" id="{94CD5E53-E0A3-459B-BA91-F97471B169C0}"/>
                    </a:ext>
                  </a:extLst>
                </p:cNvPr>
                <p:cNvPicPr/>
                <p:nvPr/>
              </p:nvPicPr>
              <p:blipFill>
                <a:blip r:embed="rId73"/>
                <a:stretch>
                  <a:fillRect/>
                </a:stretch>
              </p:blipFill>
              <p:spPr>
                <a:xfrm>
                  <a:off x="2212076" y="457945"/>
                  <a:ext cx="3132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8" name="Ink 17">
                  <a:extLst>
                    <a:ext uri="{FF2B5EF4-FFF2-40B4-BE49-F238E27FC236}">
                      <a16:creationId xmlns:a16="http://schemas.microsoft.com/office/drawing/2014/main" id="{9F1C4359-0DF6-4969-A054-F5F81CB15993}"/>
                    </a:ext>
                  </a:extLst>
                </p14:cNvPr>
                <p14:cNvContentPartPr/>
                <p14:nvPr/>
              </p14:nvContentPartPr>
              <p14:xfrm>
                <a:off x="2586836" y="468025"/>
                <a:ext cx="183600" cy="162720"/>
              </p14:xfrm>
            </p:contentPart>
          </mc:Choice>
          <mc:Fallback>
            <p:pic>
              <p:nvPicPr>
                <p:cNvPr id="18" name="Ink 17">
                  <a:extLst>
                    <a:ext uri="{FF2B5EF4-FFF2-40B4-BE49-F238E27FC236}">
                      <a16:creationId xmlns:a16="http://schemas.microsoft.com/office/drawing/2014/main" id="{9F1C4359-0DF6-4969-A054-F5F81CB15993}"/>
                    </a:ext>
                  </a:extLst>
                </p:cNvPr>
                <p:cNvPicPr/>
                <p:nvPr/>
              </p:nvPicPr>
              <p:blipFill>
                <a:blip r:embed="rId75"/>
                <a:stretch>
                  <a:fillRect/>
                </a:stretch>
              </p:blipFill>
              <p:spPr>
                <a:xfrm>
                  <a:off x="2568836" y="450025"/>
                  <a:ext cx="2192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9" name="Ink 18">
                  <a:extLst>
                    <a:ext uri="{FF2B5EF4-FFF2-40B4-BE49-F238E27FC236}">
                      <a16:creationId xmlns:a16="http://schemas.microsoft.com/office/drawing/2014/main" id="{E1AE6D26-618B-4207-AEFC-C0A5EDECEEEB}"/>
                    </a:ext>
                  </a:extLst>
                </p14:cNvPr>
                <p14:cNvContentPartPr/>
                <p14:nvPr/>
              </p14:nvContentPartPr>
              <p14:xfrm>
                <a:off x="2826956" y="312505"/>
                <a:ext cx="156240" cy="322560"/>
              </p14:xfrm>
            </p:contentPart>
          </mc:Choice>
          <mc:Fallback>
            <p:pic>
              <p:nvPicPr>
                <p:cNvPr id="19" name="Ink 18">
                  <a:extLst>
                    <a:ext uri="{FF2B5EF4-FFF2-40B4-BE49-F238E27FC236}">
                      <a16:creationId xmlns:a16="http://schemas.microsoft.com/office/drawing/2014/main" id="{E1AE6D26-618B-4207-AEFC-C0A5EDECEEEB}"/>
                    </a:ext>
                  </a:extLst>
                </p:cNvPr>
                <p:cNvPicPr/>
                <p:nvPr/>
              </p:nvPicPr>
              <p:blipFill>
                <a:blip r:embed="rId77"/>
                <a:stretch>
                  <a:fillRect/>
                </a:stretch>
              </p:blipFill>
              <p:spPr>
                <a:xfrm>
                  <a:off x="2808956" y="294505"/>
                  <a:ext cx="19188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0" name="Ink 19">
                  <a:extLst>
                    <a:ext uri="{FF2B5EF4-FFF2-40B4-BE49-F238E27FC236}">
                      <a16:creationId xmlns:a16="http://schemas.microsoft.com/office/drawing/2014/main" id="{F7DF32FD-1F66-450C-B981-7549A8B7462D}"/>
                    </a:ext>
                  </a:extLst>
                </p14:cNvPr>
                <p14:cNvContentPartPr/>
                <p14:nvPr/>
              </p14:nvContentPartPr>
              <p14:xfrm>
                <a:off x="3051236" y="471625"/>
                <a:ext cx="307080" cy="160200"/>
              </p14:xfrm>
            </p:contentPart>
          </mc:Choice>
          <mc:Fallback>
            <p:pic>
              <p:nvPicPr>
                <p:cNvPr id="20" name="Ink 19">
                  <a:extLst>
                    <a:ext uri="{FF2B5EF4-FFF2-40B4-BE49-F238E27FC236}">
                      <a16:creationId xmlns:a16="http://schemas.microsoft.com/office/drawing/2014/main" id="{F7DF32FD-1F66-450C-B981-7549A8B7462D}"/>
                    </a:ext>
                  </a:extLst>
                </p:cNvPr>
                <p:cNvPicPr/>
                <p:nvPr/>
              </p:nvPicPr>
              <p:blipFill>
                <a:blip r:embed="rId79"/>
                <a:stretch>
                  <a:fillRect/>
                </a:stretch>
              </p:blipFill>
              <p:spPr>
                <a:xfrm>
                  <a:off x="3033236" y="453625"/>
                  <a:ext cx="3427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 name="Ink 20">
                  <a:extLst>
                    <a:ext uri="{FF2B5EF4-FFF2-40B4-BE49-F238E27FC236}">
                      <a16:creationId xmlns:a16="http://schemas.microsoft.com/office/drawing/2014/main" id="{8D324B00-750F-4CDE-AE8A-61E02EB82CB0}"/>
                    </a:ext>
                  </a:extLst>
                </p14:cNvPr>
                <p14:cNvContentPartPr/>
                <p14:nvPr/>
              </p14:nvContentPartPr>
              <p14:xfrm>
                <a:off x="3382076" y="296665"/>
                <a:ext cx="124920" cy="327960"/>
              </p14:xfrm>
            </p:contentPart>
          </mc:Choice>
          <mc:Fallback>
            <p:pic>
              <p:nvPicPr>
                <p:cNvPr id="21" name="Ink 20">
                  <a:extLst>
                    <a:ext uri="{FF2B5EF4-FFF2-40B4-BE49-F238E27FC236}">
                      <a16:creationId xmlns:a16="http://schemas.microsoft.com/office/drawing/2014/main" id="{8D324B00-750F-4CDE-AE8A-61E02EB82CB0}"/>
                    </a:ext>
                  </a:extLst>
                </p:cNvPr>
                <p:cNvPicPr/>
                <p:nvPr/>
              </p:nvPicPr>
              <p:blipFill>
                <a:blip r:embed="rId81"/>
                <a:stretch>
                  <a:fillRect/>
                </a:stretch>
              </p:blipFill>
              <p:spPr>
                <a:xfrm>
                  <a:off x="3364076" y="278665"/>
                  <a:ext cx="16056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Ink 48">
                  <a:extLst>
                    <a:ext uri="{FF2B5EF4-FFF2-40B4-BE49-F238E27FC236}">
                      <a16:creationId xmlns:a16="http://schemas.microsoft.com/office/drawing/2014/main" id="{CFF9AF18-EBCC-4745-89EE-DCF6E05B8F94}"/>
                    </a:ext>
                  </a:extLst>
                </p14:cNvPr>
                <p14:cNvContentPartPr/>
                <p14:nvPr/>
              </p14:nvContentPartPr>
              <p14:xfrm>
                <a:off x="1366076" y="838825"/>
                <a:ext cx="172800" cy="270720"/>
              </p14:xfrm>
            </p:contentPart>
          </mc:Choice>
          <mc:Fallback>
            <p:pic>
              <p:nvPicPr>
                <p:cNvPr id="49" name="Ink 48">
                  <a:extLst>
                    <a:ext uri="{FF2B5EF4-FFF2-40B4-BE49-F238E27FC236}">
                      <a16:creationId xmlns:a16="http://schemas.microsoft.com/office/drawing/2014/main" id="{CFF9AF18-EBCC-4745-89EE-DCF6E05B8F94}"/>
                    </a:ext>
                  </a:extLst>
                </p:cNvPr>
                <p:cNvPicPr/>
                <p:nvPr/>
              </p:nvPicPr>
              <p:blipFill>
                <a:blip r:embed="rId83"/>
                <a:stretch>
                  <a:fillRect/>
                </a:stretch>
              </p:blipFill>
              <p:spPr>
                <a:xfrm>
                  <a:off x="1348113" y="820825"/>
                  <a:ext cx="208366"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0" name="Ink 49">
                  <a:extLst>
                    <a:ext uri="{FF2B5EF4-FFF2-40B4-BE49-F238E27FC236}">
                      <a16:creationId xmlns:a16="http://schemas.microsoft.com/office/drawing/2014/main" id="{9860D90C-216B-4461-B9C9-AAC8826B271F}"/>
                    </a:ext>
                  </a:extLst>
                </p14:cNvPr>
                <p14:cNvContentPartPr/>
                <p14:nvPr/>
              </p14:nvContentPartPr>
              <p14:xfrm>
                <a:off x="1613756" y="951505"/>
                <a:ext cx="126720" cy="149040"/>
              </p14:xfrm>
            </p:contentPart>
          </mc:Choice>
          <mc:Fallback>
            <p:pic>
              <p:nvPicPr>
                <p:cNvPr id="50" name="Ink 49">
                  <a:extLst>
                    <a:ext uri="{FF2B5EF4-FFF2-40B4-BE49-F238E27FC236}">
                      <a16:creationId xmlns:a16="http://schemas.microsoft.com/office/drawing/2014/main" id="{9860D90C-216B-4461-B9C9-AAC8826B271F}"/>
                    </a:ext>
                  </a:extLst>
                </p:cNvPr>
                <p:cNvPicPr/>
                <p:nvPr/>
              </p:nvPicPr>
              <p:blipFill>
                <a:blip r:embed="rId85"/>
                <a:stretch>
                  <a:fillRect/>
                </a:stretch>
              </p:blipFill>
              <p:spPr>
                <a:xfrm>
                  <a:off x="1595807" y="933505"/>
                  <a:ext cx="162259"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1" name="Ink 50">
                  <a:extLst>
                    <a:ext uri="{FF2B5EF4-FFF2-40B4-BE49-F238E27FC236}">
                      <a16:creationId xmlns:a16="http://schemas.microsoft.com/office/drawing/2014/main" id="{2B6D94AB-FBE2-4D5C-B0F2-B9B3BEA02685}"/>
                    </a:ext>
                  </a:extLst>
                </p14:cNvPr>
                <p14:cNvContentPartPr/>
                <p14:nvPr/>
              </p14:nvContentPartPr>
              <p14:xfrm>
                <a:off x="1793036" y="819025"/>
                <a:ext cx="17280" cy="252000"/>
              </p14:xfrm>
            </p:contentPart>
          </mc:Choice>
          <mc:Fallback>
            <p:pic>
              <p:nvPicPr>
                <p:cNvPr id="51" name="Ink 50">
                  <a:extLst>
                    <a:ext uri="{FF2B5EF4-FFF2-40B4-BE49-F238E27FC236}">
                      <a16:creationId xmlns:a16="http://schemas.microsoft.com/office/drawing/2014/main" id="{2B6D94AB-FBE2-4D5C-B0F2-B9B3BEA02685}"/>
                    </a:ext>
                  </a:extLst>
                </p:cNvPr>
                <p:cNvPicPr/>
                <p:nvPr/>
              </p:nvPicPr>
              <p:blipFill>
                <a:blip r:embed="rId87"/>
                <a:stretch>
                  <a:fillRect/>
                </a:stretch>
              </p:blipFill>
              <p:spPr>
                <a:xfrm>
                  <a:off x="1775036" y="801025"/>
                  <a:ext cx="529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Ink 51">
                  <a:extLst>
                    <a:ext uri="{FF2B5EF4-FFF2-40B4-BE49-F238E27FC236}">
                      <a16:creationId xmlns:a16="http://schemas.microsoft.com/office/drawing/2014/main" id="{18845F24-53DD-43CA-9F43-467B2F445C14}"/>
                    </a:ext>
                  </a:extLst>
                </p14:cNvPr>
                <p14:cNvContentPartPr/>
                <p14:nvPr/>
              </p14:nvContentPartPr>
              <p14:xfrm>
                <a:off x="1894556" y="925585"/>
                <a:ext cx="56160" cy="164160"/>
              </p14:xfrm>
            </p:contentPart>
          </mc:Choice>
          <mc:Fallback>
            <p:pic>
              <p:nvPicPr>
                <p:cNvPr id="52" name="Ink 51">
                  <a:extLst>
                    <a:ext uri="{FF2B5EF4-FFF2-40B4-BE49-F238E27FC236}">
                      <a16:creationId xmlns:a16="http://schemas.microsoft.com/office/drawing/2014/main" id="{18845F24-53DD-43CA-9F43-467B2F445C14}"/>
                    </a:ext>
                  </a:extLst>
                </p:cNvPr>
                <p:cNvPicPr/>
                <p:nvPr/>
              </p:nvPicPr>
              <p:blipFill>
                <a:blip r:embed="rId89"/>
                <a:stretch>
                  <a:fillRect/>
                </a:stretch>
              </p:blipFill>
              <p:spPr>
                <a:xfrm>
                  <a:off x="1876556" y="907585"/>
                  <a:ext cx="91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Ink 52">
                  <a:extLst>
                    <a:ext uri="{FF2B5EF4-FFF2-40B4-BE49-F238E27FC236}">
                      <a16:creationId xmlns:a16="http://schemas.microsoft.com/office/drawing/2014/main" id="{3741A91D-7827-41E5-9D30-151597565EB6}"/>
                    </a:ext>
                  </a:extLst>
                </p14:cNvPr>
                <p14:cNvContentPartPr/>
                <p14:nvPr/>
              </p14:nvContentPartPr>
              <p14:xfrm>
                <a:off x="2022716" y="849265"/>
                <a:ext cx="243720" cy="267120"/>
              </p14:xfrm>
            </p:contentPart>
          </mc:Choice>
          <mc:Fallback>
            <p:pic>
              <p:nvPicPr>
                <p:cNvPr id="53" name="Ink 52">
                  <a:extLst>
                    <a:ext uri="{FF2B5EF4-FFF2-40B4-BE49-F238E27FC236}">
                      <a16:creationId xmlns:a16="http://schemas.microsoft.com/office/drawing/2014/main" id="{3741A91D-7827-41E5-9D30-151597565EB6}"/>
                    </a:ext>
                  </a:extLst>
                </p:cNvPr>
                <p:cNvPicPr/>
                <p:nvPr/>
              </p:nvPicPr>
              <p:blipFill>
                <a:blip r:embed="rId91"/>
                <a:stretch>
                  <a:fillRect/>
                </a:stretch>
              </p:blipFill>
              <p:spPr>
                <a:xfrm>
                  <a:off x="2004716" y="831265"/>
                  <a:ext cx="2793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Ink 53">
                  <a:extLst>
                    <a:ext uri="{FF2B5EF4-FFF2-40B4-BE49-F238E27FC236}">
                      <a16:creationId xmlns:a16="http://schemas.microsoft.com/office/drawing/2014/main" id="{32E9D68B-CE69-492F-B2BF-6BD65AF03CB3}"/>
                    </a:ext>
                  </a:extLst>
                </p14:cNvPr>
                <p14:cNvContentPartPr/>
                <p14:nvPr/>
              </p14:nvContentPartPr>
              <p14:xfrm>
                <a:off x="2340236" y="951505"/>
                <a:ext cx="109440" cy="126720"/>
              </p14:xfrm>
            </p:contentPart>
          </mc:Choice>
          <mc:Fallback>
            <p:pic>
              <p:nvPicPr>
                <p:cNvPr id="54" name="Ink 53">
                  <a:extLst>
                    <a:ext uri="{FF2B5EF4-FFF2-40B4-BE49-F238E27FC236}">
                      <a16:creationId xmlns:a16="http://schemas.microsoft.com/office/drawing/2014/main" id="{32E9D68B-CE69-492F-B2BF-6BD65AF03CB3}"/>
                    </a:ext>
                  </a:extLst>
                </p:cNvPr>
                <p:cNvPicPr/>
                <p:nvPr/>
              </p:nvPicPr>
              <p:blipFill>
                <a:blip r:embed="rId93"/>
                <a:stretch>
                  <a:fillRect/>
                </a:stretch>
              </p:blipFill>
              <p:spPr>
                <a:xfrm>
                  <a:off x="2322236" y="933556"/>
                  <a:ext cx="145080" cy="162259"/>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Ink 54">
                  <a:extLst>
                    <a:ext uri="{FF2B5EF4-FFF2-40B4-BE49-F238E27FC236}">
                      <a16:creationId xmlns:a16="http://schemas.microsoft.com/office/drawing/2014/main" id="{8F613083-5C80-45FC-8599-8F197A37171D}"/>
                    </a:ext>
                  </a:extLst>
                </p14:cNvPr>
                <p14:cNvContentPartPr/>
                <p14:nvPr/>
              </p14:nvContentPartPr>
              <p14:xfrm>
                <a:off x="2520956" y="783745"/>
                <a:ext cx="6840" cy="286200"/>
              </p14:xfrm>
            </p:contentPart>
          </mc:Choice>
          <mc:Fallback>
            <p:pic>
              <p:nvPicPr>
                <p:cNvPr id="55" name="Ink 54">
                  <a:extLst>
                    <a:ext uri="{FF2B5EF4-FFF2-40B4-BE49-F238E27FC236}">
                      <a16:creationId xmlns:a16="http://schemas.microsoft.com/office/drawing/2014/main" id="{8F613083-5C80-45FC-8599-8F197A37171D}"/>
                    </a:ext>
                  </a:extLst>
                </p:cNvPr>
                <p:cNvPicPr/>
                <p:nvPr/>
              </p:nvPicPr>
              <p:blipFill>
                <a:blip r:embed="rId95"/>
                <a:stretch>
                  <a:fillRect/>
                </a:stretch>
              </p:blipFill>
              <p:spPr>
                <a:xfrm>
                  <a:off x="2502956" y="765745"/>
                  <a:ext cx="4248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Ink 55">
                  <a:extLst>
                    <a:ext uri="{FF2B5EF4-FFF2-40B4-BE49-F238E27FC236}">
                      <a16:creationId xmlns:a16="http://schemas.microsoft.com/office/drawing/2014/main" id="{4EA798C4-FE0C-4F73-A0A8-6942ED234F9B}"/>
                    </a:ext>
                  </a:extLst>
                </p14:cNvPr>
                <p14:cNvContentPartPr/>
                <p14:nvPr/>
              </p14:nvContentPartPr>
              <p14:xfrm>
                <a:off x="2483876" y="861145"/>
                <a:ext cx="252720" cy="205560"/>
              </p14:xfrm>
            </p:contentPart>
          </mc:Choice>
          <mc:Fallback>
            <p:pic>
              <p:nvPicPr>
                <p:cNvPr id="56" name="Ink 55">
                  <a:extLst>
                    <a:ext uri="{FF2B5EF4-FFF2-40B4-BE49-F238E27FC236}">
                      <a16:creationId xmlns:a16="http://schemas.microsoft.com/office/drawing/2014/main" id="{4EA798C4-FE0C-4F73-A0A8-6942ED234F9B}"/>
                    </a:ext>
                  </a:extLst>
                </p:cNvPr>
                <p:cNvPicPr/>
                <p:nvPr/>
              </p:nvPicPr>
              <p:blipFill>
                <a:blip r:embed="rId97"/>
                <a:stretch>
                  <a:fillRect/>
                </a:stretch>
              </p:blipFill>
              <p:spPr>
                <a:xfrm>
                  <a:off x="2465902" y="843176"/>
                  <a:ext cx="288309" cy="241138"/>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Ink 57">
                  <a:extLst>
                    <a:ext uri="{FF2B5EF4-FFF2-40B4-BE49-F238E27FC236}">
                      <a16:creationId xmlns:a16="http://schemas.microsoft.com/office/drawing/2014/main" id="{7781508D-1A32-461B-87B6-BF2742CE968E}"/>
                    </a:ext>
                  </a:extLst>
                </p14:cNvPr>
                <p14:cNvContentPartPr/>
                <p14:nvPr/>
              </p14:nvContentPartPr>
              <p14:xfrm>
                <a:off x="2988236" y="879865"/>
                <a:ext cx="17280" cy="201240"/>
              </p14:xfrm>
            </p:contentPart>
          </mc:Choice>
          <mc:Fallback>
            <p:pic>
              <p:nvPicPr>
                <p:cNvPr id="58" name="Ink 57">
                  <a:extLst>
                    <a:ext uri="{FF2B5EF4-FFF2-40B4-BE49-F238E27FC236}">
                      <a16:creationId xmlns:a16="http://schemas.microsoft.com/office/drawing/2014/main" id="{7781508D-1A32-461B-87B6-BF2742CE968E}"/>
                    </a:ext>
                  </a:extLst>
                </p:cNvPr>
                <p:cNvPicPr/>
                <p:nvPr/>
              </p:nvPicPr>
              <p:blipFill>
                <a:blip r:embed="rId99"/>
                <a:stretch>
                  <a:fillRect/>
                </a:stretch>
              </p:blipFill>
              <p:spPr>
                <a:xfrm>
                  <a:off x="2970236" y="861897"/>
                  <a:ext cx="52920" cy="236816"/>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Ink 58">
                  <a:extLst>
                    <a:ext uri="{FF2B5EF4-FFF2-40B4-BE49-F238E27FC236}">
                      <a16:creationId xmlns:a16="http://schemas.microsoft.com/office/drawing/2014/main" id="{1DCF1D83-B324-4BDE-84A3-E0F6BF27FB81}"/>
                    </a:ext>
                  </a:extLst>
                </p14:cNvPr>
                <p14:cNvContentPartPr/>
                <p14:nvPr/>
              </p14:nvContentPartPr>
              <p14:xfrm>
                <a:off x="2937116" y="815425"/>
                <a:ext cx="414720" cy="210600"/>
              </p14:xfrm>
            </p:contentPart>
          </mc:Choice>
          <mc:Fallback>
            <p:pic>
              <p:nvPicPr>
                <p:cNvPr id="59" name="Ink 58">
                  <a:extLst>
                    <a:ext uri="{FF2B5EF4-FFF2-40B4-BE49-F238E27FC236}">
                      <a16:creationId xmlns:a16="http://schemas.microsoft.com/office/drawing/2014/main" id="{1DCF1D83-B324-4BDE-84A3-E0F6BF27FB81}"/>
                    </a:ext>
                  </a:extLst>
                </p:cNvPr>
                <p:cNvPicPr/>
                <p:nvPr/>
              </p:nvPicPr>
              <p:blipFill>
                <a:blip r:embed="rId101"/>
                <a:stretch>
                  <a:fillRect/>
                </a:stretch>
              </p:blipFill>
              <p:spPr>
                <a:xfrm>
                  <a:off x="2919116" y="797425"/>
                  <a:ext cx="4503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Ink 59">
                  <a:extLst>
                    <a:ext uri="{FF2B5EF4-FFF2-40B4-BE49-F238E27FC236}">
                      <a16:creationId xmlns:a16="http://schemas.microsoft.com/office/drawing/2014/main" id="{0B563FAE-EE98-4E23-A5C1-F8860799ED45}"/>
                    </a:ext>
                  </a:extLst>
                </p14:cNvPr>
                <p14:cNvContentPartPr/>
                <p14:nvPr/>
              </p14:nvContentPartPr>
              <p14:xfrm>
                <a:off x="3444356" y="850705"/>
                <a:ext cx="205560" cy="255960"/>
              </p14:xfrm>
            </p:contentPart>
          </mc:Choice>
          <mc:Fallback>
            <p:pic>
              <p:nvPicPr>
                <p:cNvPr id="60" name="Ink 59">
                  <a:extLst>
                    <a:ext uri="{FF2B5EF4-FFF2-40B4-BE49-F238E27FC236}">
                      <a16:creationId xmlns:a16="http://schemas.microsoft.com/office/drawing/2014/main" id="{0B563FAE-EE98-4E23-A5C1-F8860799ED45}"/>
                    </a:ext>
                  </a:extLst>
                </p:cNvPr>
                <p:cNvPicPr/>
                <p:nvPr/>
              </p:nvPicPr>
              <p:blipFill>
                <a:blip r:embed="rId103"/>
                <a:stretch>
                  <a:fillRect/>
                </a:stretch>
              </p:blipFill>
              <p:spPr>
                <a:xfrm>
                  <a:off x="3426356" y="832705"/>
                  <a:ext cx="24120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Ink 60">
                  <a:extLst>
                    <a:ext uri="{FF2B5EF4-FFF2-40B4-BE49-F238E27FC236}">
                      <a16:creationId xmlns:a16="http://schemas.microsoft.com/office/drawing/2014/main" id="{2BEB9E05-3114-4BAC-95F0-CAB25969AFA9}"/>
                    </a:ext>
                  </a:extLst>
                </p14:cNvPr>
                <p14:cNvContentPartPr/>
                <p14:nvPr/>
              </p14:nvContentPartPr>
              <p14:xfrm>
                <a:off x="3762596" y="882385"/>
                <a:ext cx="25920" cy="235080"/>
              </p14:xfrm>
            </p:contentPart>
          </mc:Choice>
          <mc:Fallback>
            <p:pic>
              <p:nvPicPr>
                <p:cNvPr id="61" name="Ink 60">
                  <a:extLst>
                    <a:ext uri="{FF2B5EF4-FFF2-40B4-BE49-F238E27FC236}">
                      <a16:creationId xmlns:a16="http://schemas.microsoft.com/office/drawing/2014/main" id="{2BEB9E05-3114-4BAC-95F0-CAB25969AFA9}"/>
                    </a:ext>
                  </a:extLst>
                </p:cNvPr>
                <p:cNvPicPr/>
                <p:nvPr/>
              </p:nvPicPr>
              <p:blipFill>
                <a:blip r:embed="rId105"/>
                <a:stretch>
                  <a:fillRect/>
                </a:stretch>
              </p:blipFill>
              <p:spPr>
                <a:xfrm>
                  <a:off x="3744596" y="864385"/>
                  <a:ext cx="61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Ink 61">
                  <a:extLst>
                    <a:ext uri="{FF2B5EF4-FFF2-40B4-BE49-F238E27FC236}">
                      <a16:creationId xmlns:a16="http://schemas.microsoft.com/office/drawing/2014/main" id="{A6D0EF31-CCAA-4483-81AA-836868269C40}"/>
                    </a:ext>
                  </a:extLst>
                </p14:cNvPr>
                <p14:cNvContentPartPr/>
                <p14:nvPr/>
              </p14:nvContentPartPr>
              <p14:xfrm>
                <a:off x="3923516" y="811825"/>
                <a:ext cx="19800" cy="350640"/>
              </p14:xfrm>
            </p:contentPart>
          </mc:Choice>
          <mc:Fallback>
            <p:pic>
              <p:nvPicPr>
                <p:cNvPr id="62" name="Ink 61">
                  <a:extLst>
                    <a:ext uri="{FF2B5EF4-FFF2-40B4-BE49-F238E27FC236}">
                      <a16:creationId xmlns:a16="http://schemas.microsoft.com/office/drawing/2014/main" id="{A6D0EF31-CCAA-4483-81AA-836868269C40}"/>
                    </a:ext>
                  </a:extLst>
                </p:cNvPr>
                <p:cNvPicPr/>
                <p:nvPr/>
              </p:nvPicPr>
              <p:blipFill>
                <a:blip r:embed="rId107"/>
                <a:stretch>
                  <a:fillRect/>
                </a:stretch>
              </p:blipFill>
              <p:spPr>
                <a:xfrm>
                  <a:off x="3905516" y="793825"/>
                  <a:ext cx="5544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Ink 62">
                  <a:extLst>
                    <a:ext uri="{FF2B5EF4-FFF2-40B4-BE49-F238E27FC236}">
                      <a16:creationId xmlns:a16="http://schemas.microsoft.com/office/drawing/2014/main" id="{F55565C7-57BD-4956-B890-006CBF54E1CB}"/>
                    </a:ext>
                  </a:extLst>
                </p14:cNvPr>
                <p14:cNvContentPartPr/>
                <p14:nvPr/>
              </p14:nvContentPartPr>
              <p14:xfrm>
                <a:off x="3745676" y="971665"/>
                <a:ext cx="179280" cy="28440"/>
              </p14:xfrm>
            </p:contentPart>
          </mc:Choice>
          <mc:Fallback>
            <p:pic>
              <p:nvPicPr>
                <p:cNvPr id="63" name="Ink 62">
                  <a:extLst>
                    <a:ext uri="{FF2B5EF4-FFF2-40B4-BE49-F238E27FC236}">
                      <a16:creationId xmlns:a16="http://schemas.microsoft.com/office/drawing/2014/main" id="{F55565C7-57BD-4956-B890-006CBF54E1CB}"/>
                    </a:ext>
                  </a:extLst>
                </p:cNvPr>
                <p:cNvPicPr/>
                <p:nvPr/>
              </p:nvPicPr>
              <p:blipFill>
                <a:blip r:embed="rId109"/>
                <a:stretch>
                  <a:fillRect/>
                </a:stretch>
              </p:blipFill>
              <p:spPr>
                <a:xfrm>
                  <a:off x="3727676" y="953665"/>
                  <a:ext cx="214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5" name="Ink 64">
                  <a:extLst>
                    <a:ext uri="{FF2B5EF4-FFF2-40B4-BE49-F238E27FC236}">
                      <a16:creationId xmlns:a16="http://schemas.microsoft.com/office/drawing/2014/main" id="{5B103B51-15C6-4340-968A-8D1C23EC8C9E}"/>
                    </a:ext>
                  </a:extLst>
                </p14:cNvPr>
                <p14:cNvContentPartPr/>
                <p14:nvPr/>
              </p14:nvContentPartPr>
              <p14:xfrm>
                <a:off x="4255796" y="975625"/>
                <a:ext cx="19800" cy="12600"/>
              </p14:xfrm>
            </p:contentPart>
          </mc:Choice>
          <mc:Fallback>
            <p:pic>
              <p:nvPicPr>
                <p:cNvPr id="65" name="Ink 64">
                  <a:extLst>
                    <a:ext uri="{FF2B5EF4-FFF2-40B4-BE49-F238E27FC236}">
                      <a16:creationId xmlns:a16="http://schemas.microsoft.com/office/drawing/2014/main" id="{5B103B51-15C6-4340-968A-8D1C23EC8C9E}"/>
                    </a:ext>
                  </a:extLst>
                </p:cNvPr>
                <p:cNvPicPr/>
                <p:nvPr/>
              </p:nvPicPr>
              <p:blipFill>
                <a:blip r:embed="rId111"/>
                <a:stretch>
                  <a:fillRect/>
                </a:stretch>
              </p:blipFill>
              <p:spPr>
                <a:xfrm>
                  <a:off x="4238117" y="957625"/>
                  <a:ext cx="54804"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6" name="Ink 65">
                  <a:extLst>
                    <a:ext uri="{FF2B5EF4-FFF2-40B4-BE49-F238E27FC236}">
                      <a16:creationId xmlns:a16="http://schemas.microsoft.com/office/drawing/2014/main" id="{D725FEB1-9E40-4D6F-A579-96318D181D02}"/>
                    </a:ext>
                  </a:extLst>
                </p14:cNvPr>
                <p14:cNvContentPartPr/>
                <p14:nvPr/>
              </p14:nvContentPartPr>
              <p14:xfrm>
                <a:off x="4153196" y="892105"/>
                <a:ext cx="143640" cy="317880"/>
              </p14:xfrm>
            </p:contentPart>
          </mc:Choice>
          <mc:Fallback>
            <p:pic>
              <p:nvPicPr>
                <p:cNvPr id="66" name="Ink 65">
                  <a:extLst>
                    <a:ext uri="{FF2B5EF4-FFF2-40B4-BE49-F238E27FC236}">
                      <a16:creationId xmlns:a16="http://schemas.microsoft.com/office/drawing/2014/main" id="{D725FEB1-9E40-4D6F-A579-96318D181D02}"/>
                    </a:ext>
                  </a:extLst>
                </p:cNvPr>
                <p:cNvPicPr/>
                <p:nvPr/>
              </p:nvPicPr>
              <p:blipFill>
                <a:blip r:embed="rId113"/>
                <a:stretch>
                  <a:fillRect/>
                </a:stretch>
              </p:blipFill>
              <p:spPr>
                <a:xfrm>
                  <a:off x="4135196" y="874105"/>
                  <a:ext cx="1792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7" name="Ink 66">
                  <a:extLst>
                    <a:ext uri="{FF2B5EF4-FFF2-40B4-BE49-F238E27FC236}">
                      <a16:creationId xmlns:a16="http://schemas.microsoft.com/office/drawing/2014/main" id="{BEFD7C33-3D22-473D-A518-327452AF5B4A}"/>
                    </a:ext>
                  </a:extLst>
                </p14:cNvPr>
                <p14:cNvContentPartPr/>
                <p14:nvPr/>
              </p14:nvContentPartPr>
              <p14:xfrm>
                <a:off x="4125836" y="1026745"/>
                <a:ext cx="313560" cy="154080"/>
              </p14:xfrm>
            </p:contentPart>
          </mc:Choice>
          <mc:Fallback>
            <p:pic>
              <p:nvPicPr>
                <p:cNvPr id="67" name="Ink 66">
                  <a:extLst>
                    <a:ext uri="{FF2B5EF4-FFF2-40B4-BE49-F238E27FC236}">
                      <a16:creationId xmlns:a16="http://schemas.microsoft.com/office/drawing/2014/main" id="{BEFD7C33-3D22-473D-A518-327452AF5B4A}"/>
                    </a:ext>
                  </a:extLst>
                </p:cNvPr>
                <p:cNvPicPr/>
                <p:nvPr/>
              </p:nvPicPr>
              <p:blipFill>
                <a:blip r:embed="rId115"/>
                <a:stretch>
                  <a:fillRect/>
                </a:stretch>
              </p:blipFill>
              <p:spPr>
                <a:xfrm>
                  <a:off x="4107836" y="1008745"/>
                  <a:ext cx="3492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8" name="Ink 67">
                  <a:extLst>
                    <a:ext uri="{FF2B5EF4-FFF2-40B4-BE49-F238E27FC236}">
                      <a16:creationId xmlns:a16="http://schemas.microsoft.com/office/drawing/2014/main" id="{D9449389-2D0D-4DCC-925A-9E46F2755530}"/>
                    </a:ext>
                  </a:extLst>
                </p14:cNvPr>
                <p14:cNvContentPartPr/>
                <p14:nvPr/>
              </p14:nvContentPartPr>
              <p14:xfrm>
                <a:off x="4481516" y="1005145"/>
                <a:ext cx="127440" cy="148320"/>
              </p14:xfrm>
            </p:contentPart>
          </mc:Choice>
          <mc:Fallback>
            <p:pic>
              <p:nvPicPr>
                <p:cNvPr id="68" name="Ink 67">
                  <a:extLst>
                    <a:ext uri="{FF2B5EF4-FFF2-40B4-BE49-F238E27FC236}">
                      <a16:creationId xmlns:a16="http://schemas.microsoft.com/office/drawing/2014/main" id="{D9449389-2D0D-4DCC-925A-9E46F2755530}"/>
                    </a:ext>
                  </a:extLst>
                </p:cNvPr>
                <p:cNvPicPr/>
                <p:nvPr/>
              </p:nvPicPr>
              <p:blipFill>
                <a:blip r:embed="rId117"/>
                <a:stretch>
                  <a:fillRect/>
                </a:stretch>
              </p:blipFill>
              <p:spPr>
                <a:xfrm>
                  <a:off x="4463567" y="987189"/>
                  <a:ext cx="162980" cy="183874"/>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9" name="Ink 68">
                  <a:extLst>
                    <a:ext uri="{FF2B5EF4-FFF2-40B4-BE49-F238E27FC236}">
                      <a16:creationId xmlns:a16="http://schemas.microsoft.com/office/drawing/2014/main" id="{01458F75-1F2C-4179-931A-D795B888DEF0}"/>
                    </a:ext>
                  </a:extLst>
                </p14:cNvPr>
                <p14:cNvContentPartPr/>
                <p14:nvPr/>
              </p14:nvContentPartPr>
              <p14:xfrm>
                <a:off x="4753676" y="940705"/>
                <a:ext cx="142200" cy="211680"/>
              </p14:xfrm>
            </p:contentPart>
          </mc:Choice>
          <mc:Fallback>
            <p:pic>
              <p:nvPicPr>
                <p:cNvPr id="69" name="Ink 68">
                  <a:extLst>
                    <a:ext uri="{FF2B5EF4-FFF2-40B4-BE49-F238E27FC236}">
                      <a16:creationId xmlns:a16="http://schemas.microsoft.com/office/drawing/2014/main" id="{01458F75-1F2C-4179-931A-D795B888DEF0}"/>
                    </a:ext>
                  </a:extLst>
                </p:cNvPr>
                <p:cNvPicPr/>
                <p:nvPr/>
              </p:nvPicPr>
              <p:blipFill>
                <a:blip r:embed="rId119"/>
                <a:stretch>
                  <a:fillRect/>
                </a:stretch>
              </p:blipFill>
              <p:spPr>
                <a:xfrm>
                  <a:off x="4735676" y="922705"/>
                  <a:ext cx="1778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Ink 69">
                  <a:extLst>
                    <a:ext uri="{FF2B5EF4-FFF2-40B4-BE49-F238E27FC236}">
                      <a16:creationId xmlns:a16="http://schemas.microsoft.com/office/drawing/2014/main" id="{1720E523-2467-4D26-B816-33FFDF186489}"/>
                    </a:ext>
                  </a:extLst>
                </p14:cNvPr>
                <p14:cNvContentPartPr/>
                <p14:nvPr/>
              </p14:nvContentPartPr>
              <p14:xfrm>
                <a:off x="4958516" y="957985"/>
                <a:ext cx="73080" cy="184320"/>
              </p14:xfrm>
            </p:contentPart>
          </mc:Choice>
          <mc:Fallback>
            <p:pic>
              <p:nvPicPr>
                <p:cNvPr id="70" name="Ink 69">
                  <a:extLst>
                    <a:ext uri="{FF2B5EF4-FFF2-40B4-BE49-F238E27FC236}">
                      <a16:creationId xmlns:a16="http://schemas.microsoft.com/office/drawing/2014/main" id="{1720E523-2467-4D26-B816-33FFDF186489}"/>
                    </a:ext>
                  </a:extLst>
                </p:cNvPr>
                <p:cNvPicPr/>
                <p:nvPr/>
              </p:nvPicPr>
              <p:blipFill>
                <a:blip r:embed="rId121"/>
                <a:stretch>
                  <a:fillRect/>
                </a:stretch>
              </p:blipFill>
              <p:spPr>
                <a:xfrm>
                  <a:off x="4940604" y="939985"/>
                  <a:ext cx="108545"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Ink 70">
                  <a:extLst>
                    <a:ext uri="{FF2B5EF4-FFF2-40B4-BE49-F238E27FC236}">
                      <a16:creationId xmlns:a16="http://schemas.microsoft.com/office/drawing/2014/main" id="{F8A0C3C5-B74E-45F1-A14E-6834951D866C}"/>
                    </a:ext>
                  </a:extLst>
                </p14:cNvPr>
                <p14:cNvContentPartPr/>
                <p14:nvPr/>
              </p14:nvContentPartPr>
              <p14:xfrm>
                <a:off x="5109716" y="950065"/>
                <a:ext cx="244080" cy="159120"/>
              </p14:xfrm>
            </p:contentPart>
          </mc:Choice>
          <mc:Fallback>
            <p:pic>
              <p:nvPicPr>
                <p:cNvPr id="71" name="Ink 70">
                  <a:extLst>
                    <a:ext uri="{FF2B5EF4-FFF2-40B4-BE49-F238E27FC236}">
                      <a16:creationId xmlns:a16="http://schemas.microsoft.com/office/drawing/2014/main" id="{F8A0C3C5-B74E-45F1-A14E-6834951D866C}"/>
                    </a:ext>
                  </a:extLst>
                </p:cNvPr>
                <p:cNvPicPr/>
                <p:nvPr/>
              </p:nvPicPr>
              <p:blipFill>
                <a:blip r:embed="rId123"/>
                <a:stretch>
                  <a:fillRect/>
                </a:stretch>
              </p:blipFill>
              <p:spPr>
                <a:xfrm>
                  <a:off x="5091716" y="932065"/>
                  <a:ext cx="2797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Ink 71">
                  <a:extLst>
                    <a:ext uri="{FF2B5EF4-FFF2-40B4-BE49-F238E27FC236}">
                      <a16:creationId xmlns:a16="http://schemas.microsoft.com/office/drawing/2014/main" id="{E2EEB1B2-94C6-41F7-9530-F7D3B5C5757D}"/>
                    </a:ext>
                  </a:extLst>
                </p14:cNvPr>
                <p14:cNvContentPartPr/>
                <p14:nvPr/>
              </p14:nvContentPartPr>
              <p14:xfrm>
                <a:off x="5443076" y="873385"/>
                <a:ext cx="154440" cy="240480"/>
              </p14:xfrm>
            </p:contentPart>
          </mc:Choice>
          <mc:Fallback>
            <p:pic>
              <p:nvPicPr>
                <p:cNvPr id="72" name="Ink 71">
                  <a:extLst>
                    <a:ext uri="{FF2B5EF4-FFF2-40B4-BE49-F238E27FC236}">
                      <a16:creationId xmlns:a16="http://schemas.microsoft.com/office/drawing/2014/main" id="{E2EEB1B2-94C6-41F7-9530-F7D3B5C5757D}"/>
                    </a:ext>
                  </a:extLst>
                </p:cNvPr>
                <p:cNvPicPr/>
                <p:nvPr/>
              </p:nvPicPr>
              <p:blipFill>
                <a:blip r:embed="rId125"/>
                <a:stretch>
                  <a:fillRect/>
                </a:stretch>
              </p:blipFill>
              <p:spPr>
                <a:xfrm>
                  <a:off x="5425076" y="855412"/>
                  <a:ext cx="190080" cy="276067"/>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Ink 72">
                  <a:extLst>
                    <a:ext uri="{FF2B5EF4-FFF2-40B4-BE49-F238E27FC236}">
                      <a16:creationId xmlns:a16="http://schemas.microsoft.com/office/drawing/2014/main" id="{95C31FE5-0672-46AC-9D9D-FEA551415209}"/>
                    </a:ext>
                  </a:extLst>
                </p14:cNvPr>
                <p14:cNvContentPartPr/>
                <p14:nvPr/>
              </p14:nvContentPartPr>
              <p14:xfrm>
                <a:off x="5649356" y="943225"/>
                <a:ext cx="155520" cy="182160"/>
              </p14:xfrm>
            </p:contentPart>
          </mc:Choice>
          <mc:Fallback>
            <p:pic>
              <p:nvPicPr>
                <p:cNvPr id="73" name="Ink 72">
                  <a:extLst>
                    <a:ext uri="{FF2B5EF4-FFF2-40B4-BE49-F238E27FC236}">
                      <a16:creationId xmlns:a16="http://schemas.microsoft.com/office/drawing/2014/main" id="{95C31FE5-0672-46AC-9D9D-FEA551415209}"/>
                    </a:ext>
                  </a:extLst>
                </p:cNvPr>
                <p:cNvPicPr/>
                <p:nvPr/>
              </p:nvPicPr>
              <p:blipFill>
                <a:blip r:embed="rId127"/>
                <a:stretch>
                  <a:fillRect/>
                </a:stretch>
              </p:blipFill>
              <p:spPr>
                <a:xfrm>
                  <a:off x="5631398" y="925261"/>
                  <a:ext cx="191078" cy="21773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Ink 73">
                  <a:extLst>
                    <a:ext uri="{FF2B5EF4-FFF2-40B4-BE49-F238E27FC236}">
                      <a16:creationId xmlns:a16="http://schemas.microsoft.com/office/drawing/2014/main" id="{52FA539F-2159-4B68-A6D9-D6A257561926}"/>
                    </a:ext>
                  </a:extLst>
                </p14:cNvPr>
                <p14:cNvContentPartPr/>
                <p14:nvPr/>
              </p14:nvContentPartPr>
              <p14:xfrm>
                <a:off x="5844836" y="945025"/>
                <a:ext cx="68040" cy="153360"/>
              </p14:xfrm>
            </p:contentPart>
          </mc:Choice>
          <mc:Fallback>
            <p:pic>
              <p:nvPicPr>
                <p:cNvPr id="74" name="Ink 73">
                  <a:extLst>
                    <a:ext uri="{FF2B5EF4-FFF2-40B4-BE49-F238E27FC236}">
                      <a16:creationId xmlns:a16="http://schemas.microsoft.com/office/drawing/2014/main" id="{52FA539F-2159-4B68-A6D9-D6A257561926}"/>
                    </a:ext>
                  </a:extLst>
                </p:cNvPr>
                <p:cNvPicPr/>
                <p:nvPr/>
              </p:nvPicPr>
              <p:blipFill>
                <a:blip r:embed="rId129"/>
                <a:stretch>
                  <a:fillRect/>
                </a:stretch>
              </p:blipFill>
              <p:spPr>
                <a:xfrm>
                  <a:off x="5826836" y="926983"/>
                  <a:ext cx="103680" cy="189084"/>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Ink 74">
                  <a:extLst>
                    <a:ext uri="{FF2B5EF4-FFF2-40B4-BE49-F238E27FC236}">
                      <a16:creationId xmlns:a16="http://schemas.microsoft.com/office/drawing/2014/main" id="{BA6941EC-DE36-423C-A57C-EF814341EB05}"/>
                    </a:ext>
                  </a:extLst>
                </p14:cNvPr>
                <p14:cNvContentPartPr/>
                <p14:nvPr/>
              </p14:nvContentPartPr>
              <p14:xfrm>
                <a:off x="6010796" y="853585"/>
                <a:ext cx="147240" cy="258120"/>
              </p14:xfrm>
            </p:contentPart>
          </mc:Choice>
          <mc:Fallback>
            <p:pic>
              <p:nvPicPr>
                <p:cNvPr id="75" name="Ink 74">
                  <a:extLst>
                    <a:ext uri="{FF2B5EF4-FFF2-40B4-BE49-F238E27FC236}">
                      <a16:creationId xmlns:a16="http://schemas.microsoft.com/office/drawing/2014/main" id="{BA6941EC-DE36-423C-A57C-EF814341EB05}"/>
                    </a:ext>
                  </a:extLst>
                </p:cNvPr>
                <p:cNvPicPr/>
                <p:nvPr/>
              </p:nvPicPr>
              <p:blipFill>
                <a:blip r:embed="rId131"/>
                <a:stretch>
                  <a:fillRect/>
                </a:stretch>
              </p:blipFill>
              <p:spPr>
                <a:xfrm>
                  <a:off x="5992796" y="835585"/>
                  <a:ext cx="182880" cy="293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6" name="Ink 75">
                  <a:extLst>
                    <a:ext uri="{FF2B5EF4-FFF2-40B4-BE49-F238E27FC236}">
                      <a16:creationId xmlns:a16="http://schemas.microsoft.com/office/drawing/2014/main" id="{AC4CE131-6C27-4381-ABBE-A3FA048FFED8}"/>
                    </a:ext>
                  </a:extLst>
                </p14:cNvPr>
                <p14:cNvContentPartPr/>
                <p14:nvPr/>
              </p14:nvContentPartPr>
              <p14:xfrm>
                <a:off x="6192236" y="874465"/>
                <a:ext cx="8280" cy="1800"/>
              </p14:xfrm>
            </p:contentPart>
          </mc:Choice>
          <mc:Fallback>
            <p:pic>
              <p:nvPicPr>
                <p:cNvPr id="76" name="Ink 75">
                  <a:extLst>
                    <a:ext uri="{FF2B5EF4-FFF2-40B4-BE49-F238E27FC236}">
                      <a16:creationId xmlns:a16="http://schemas.microsoft.com/office/drawing/2014/main" id="{AC4CE131-6C27-4381-ABBE-A3FA048FFED8}"/>
                    </a:ext>
                  </a:extLst>
                </p:cNvPr>
                <p:cNvPicPr/>
                <p:nvPr/>
              </p:nvPicPr>
              <p:blipFill>
                <a:blip r:embed="rId133"/>
                <a:stretch>
                  <a:fillRect/>
                </a:stretch>
              </p:blipFill>
              <p:spPr>
                <a:xfrm>
                  <a:off x="6174236" y="851965"/>
                  <a:ext cx="43920" cy="4635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Ink 76">
                  <a:extLst>
                    <a:ext uri="{FF2B5EF4-FFF2-40B4-BE49-F238E27FC236}">
                      <a16:creationId xmlns:a16="http://schemas.microsoft.com/office/drawing/2014/main" id="{04C5C12C-E4E4-4E7B-AD3A-197603B1BCB0}"/>
                    </a:ext>
                  </a:extLst>
                </p14:cNvPr>
                <p14:cNvContentPartPr/>
                <p14:nvPr/>
              </p14:nvContentPartPr>
              <p14:xfrm>
                <a:off x="6250916" y="943585"/>
                <a:ext cx="321840" cy="200520"/>
              </p14:xfrm>
            </p:contentPart>
          </mc:Choice>
          <mc:Fallback>
            <p:pic>
              <p:nvPicPr>
                <p:cNvPr id="77" name="Ink 76">
                  <a:extLst>
                    <a:ext uri="{FF2B5EF4-FFF2-40B4-BE49-F238E27FC236}">
                      <a16:creationId xmlns:a16="http://schemas.microsoft.com/office/drawing/2014/main" id="{04C5C12C-E4E4-4E7B-AD3A-197603B1BCB0}"/>
                    </a:ext>
                  </a:extLst>
                </p:cNvPr>
                <p:cNvPicPr/>
                <p:nvPr/>
              </p:nvPicPr>
              <p:blipFill>
                <a:blip r:embed="rId135"/>
                <a:stretch>
                  <a:fillRect/>
                </a:stretch>
              </p:blipFill>
              <p:spPr>
                <a:xfrm>
                  <a:off x="6232936" y="925585"/>
                  <a:ext cx="357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Ink 78">
                  <a:extLst>
                    <a:ext uri="{FF2B5EF4-FFF2-40B4-BE49-F238E27FC236}">
                      <a16:creationId xmlns:a16="http://schemas.microsoft.com/office/drawing/2014/main" id="{E9E5C249-ED1A-4610-811F-A699B74F34F0}"/>
                    </a:ext>
                  </a:extLst>
                </p14:cNvPr>
                <p14:cNvContentPartPr/>
                <p14:nvPr/>
              </p14:nvContentPartPr>
              <p14:xfrm>
                <a:off x="6836636" y="1004065"/>
                <a:ext cx="102240" cy="145440"/>
              </p14:xfrm>
            </p:contentPart>
          </mc:Choice>
          <mc:Fallback>
            <p:pic>
              <p:nvPicPr>
                <p:cNvPr id="79" name="Ink 78">
                  <a:extLst>
                    <a:ext uri="{FF2B5EF4-FFF2-40B4-BE49-F238E27FC236}">
                      <a16:creationId xmlns:a16="http://schemas.microsoft.com/office/drawing/2014/main" id="{E9E5C249-ED1A-4610-811F-A699B74F34F0}"/>
                    </a:ext>
                  </a:extLst>
                </p:cNvPr>
                <p:cNvPicPr/>
                <p:nvPr/>
              </p:nvPicPr>
              <p:blipFill>
                <a:blip r:embed="rId137"/>
                <a:stretch>
                  <a:fillRect/>
                </a:stretch>
              </p:blipFill>
              <p:spPr>
                <a:xfrm>
                  <a:off x="6818636" y="986065"/>
                  <a:ext cx="1378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Ink 79">
                  <a:extLst>
                    <a:ext uri="{FF2B5EF4-FFF2-40B4-BE49-F238E27FC236}">
                      <a16:creationId xmlns:a16="http://schemas.microsoft.com/office/drawing/2014/main" id="{472FDE5F-6189-4383-9AD6-6ECF42D8B0C6}"/>
                    </a:ext>
                  </a:extLst>
                </p14:cNvPr>
                <p14:cNvContentPartPr/>
                <p14:nvPr/>
              </p14:nvContentPartPr>
              <p14:xfrm>
                <a:off x="7092236" y="873385"/>
                <a:ext cx="114120" cy="275400"/>
              </p14:xfrm>
            </p:contentPart>
          </mc:Choice>
          <mc:Fallback>
            <p:pic>
              <p:nvPicPr>
                <p:cNvPr id="80" name="Ink 79">
                  <a:extLst>
                    <a:ext uri="{FF2B5EF4-FFF2-40B4-BE49-F238E27FC236}">
                      <a16:creationId xmlns:a16="http://schemas.microsoft.com/office/drawing/2014/main" id="{472FDE5F-6189-4383-9AD6-6ECF42D8B0C6}"/>
                    </a:ext>
                  </a:extLst>
                </p:cNvPr>
                <p:cNvPicPr/>
                <p:nvPr/>
              </p:nvPicPr>
              <p:blipFill>
                <a:blip r:embed="rId139"/>
                <a:stretch>
                  <a:fillRect/>
                </a:stretch>
              </p:blipFill>
              <p:spPr>
                <a:xfrm>
                  <a:off x="7074236" y="855385"/>
                  <a:ext cx="1497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Ink 80">
                  <a:extLst>
                    <a:ext uri="{FF2B5EF4-FFF2-40B4-BE49-F238E27FC236}">
                      <a16:creationId xmlns:a16="http://schemas.microsoft.com/office/drawing/2014/main" id="{0D89E7D8-1523-405C-8679-8B0A8D97E50E}"/>
                    </a:ext>
                  </a:extLst>
                </p14:cNvPr>
                <p14:cNvContentPartPr/>
                <p14:nvPr/>
              </p14:nvContentPartPr>
              <p14:xfrm>
                <a:off x="7064876" y="1047625"/>
                <a:ext cx="110520" cy="36360"/>
              </p14:xfrm>
            </p:contentPart>
          </mc:Choice>
          <mc:Fallback>
            <p:pic>
              <p:nvPicPr>
                <p:cNvPr id="81" name="Ink 80">
                  <a:extLst>
                    <a:ext uri="{FF2B5EF4-FFF2-40B4-BE49-F238E27FC236}">
                      <a16:creationId xmlns:a16="http://schemas.microsoft.com/office/drawing/2014/main" id="{0D89E7D8-1523-405C-8679-8B0A8D97E50E}"/>
                    </a:ext>
                  </a:extLst>
                </p:cNvPr>
                <p:cNvPicPr/>
                <p:nvPr/>
              </p:nvPicPr>
              <p:blipFill>
                <a:blip r:embed="rId141"/>
                <a:stretch>
                  <a:fillRect/>
                </a:stretch>
              </p:blipFill>
              <p:spPr>
                <a:xfrm>
                  <a:off x="7046876" y="1029625"/>
                  <a:ext cx="146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Ink 82">
                  <a:extLst>
                    <a:ext uri="{FF2B5EF4-FFF2-40B4-BE49-F238E27FC236}">
                      <a16:creationId xmlns:a16="http://schemas.microsoft.com/office/drawing/2014/main" id="{73EFFB04-A555-4DDA-9CF2-D5659FF7F039}"/>
                    </a:ext>
                  </a:extLst>
                </p14:cNvPr>
                <p14:cNvContentPartPr/>
                <p14:nvPr/>
              </p14:nvContentPartPr>
              <p14:xfrm>
                <a:off x="1347356" y="1268665"/>
                <a:ext cx="19440" cy="254880"/>
              </p14:xfrm>
            </p:contentPart>
          </mc:Choice>
          <mc:Fallback>
            <p:pic>
              <p:nvPicPr>
                <p:cNvPr id="83" name="Ink 82">
                  <a:extLst>
                    <a:ext uri="{FF2B5EF4-FFF2-40B4-BE49-F238E27FC236}">
                      <a16:creationId xmlns:a16="http://schemas.microsoft.com/office/drawing/2014/main" id="{73EFFB04-A555-4DDA-9CF2-D5659FF7F039}"/>
                    </a:ext>
                  </a:extLst>
                </p:cNvPr>
                <p:cNvPicPr/>
                <p:nvPr/>
              </p:nvPicPr>
              <p:blipFill>
                <a:blip r:embed="rId143"/>
                <a:stretch>
                  <a:fillRect/>
                </a:stretch>
              </p:blipFill>
              <p:spPr>
                <a:xfrm>
                  <a:off x="1329016" y="1250665"/>
                  <a:ext cx="55752"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Ink 83">
                  <a:extLst>
                    <a:ext uri="{FF2B5EF4-FFF2-40B4-BE49-F238E27FC236}">
                      <a16:creationId xmlns:a16="http://schemas.microsoft.com/office/drawing/2014/main" id="{EB0D20E3-67B5-4512-8126-505C0335C618}"/>
                    </a:ext>
                  </a:extLst>
                </p14:cNvPr>
                <p14:cNvContentPartPr/>
                <p14:nvPr/>
              </p14:nvContentPartPr>
              <p14:xfrm>
                <a:off x="1597196" y="1322305"/>
                <a:ext cx="214200" cy="199800"/>
              </p14:xfrm>
            </p:contentPart>
          </mc:Choice>
          <mc:Fallback>
            <p:pic>
              <p:nvPicPr>
                <p:cNvPr id="84" name="Ink 83">
                  <a:extLst>
                    <a:ext uri="{FF2B5EF4-FFF2-40B4-BE49-F238E27FC236}">
                      <a16:creationId xmlns:a16="http://schemas.microsoft.com/office/drawing/2014/main" id="{EB0D20E3-67B5-4512-8126-505C0335C618}"/>
                    </a:ext>
                  </a:extLst>
                </p:cNvPr>
                <p:cNvPicPr/>
                <p:nvPr/>
              </p:nvPicPr>
              <p:blipFill>
                <a:blip r:embed="rId145"/>
                <a:stretch>
                  <a:fillRect/>
                </a:stretch>
              </p:blipFill>
              <p:spPr>
                <a:xfrm>
                  <a:off x="1579196" y="1304305"/>
                  <a:ext cx="249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Ink 84">
                  <a:extLst>
                    <a:ext uri="{FF2B5EF4-FFF2-40B4-BE49-F238E27FC236}">
                      <a16:creationId xmlns:a16="http://schemas.microsoft.com/office/drawing/2014/main" id="{9FB987A6-CE70-42ED-BF95-DAC464948458}"/>
                    </a:ext>
                  </a:extLst>
                </p14:cNvPr>
                <p14:cNvContentPartPr/>
                <p14:nvPr/>
              </p14:nvContentPartPr>
              <p14:xfrm>
                <a:off x="1907156" y="1374145"/>
                <a:ext cx="79920" cy="119880"/>
              </p14:xfrm>
            </p:contentPart>
          </mc:Choice>
          <mc:Fallback>
            <p:pic>
              <p:nvPicPr>
                <p:cNvPr id="85" name="Ink 84">
                  <a:extLst>
                    <a:ext uri="{FF2B5EF4-FFF2-40B4-BE49-F238E27FC236}">
                      <a16:creationId xmlns:a16="http://schemas.microsoft.com/office/drawing/2014/main" id="{9FB987A6-CE70-42ED-BF95-DAC464948458}"/>
                    </a:ext>
                  </a:extLst>
                </p:cNvPr>
                <p:cNvPicPr/>
                <p:nvPr/>
              </p:nvPicPr>
              <p:blipFill>
                <a:blip r:embed="rId147"/>
                <a:stretch>
                  <a:fillRect/>
                </a:stretch>
              </p:blipFill>
              <p:spPr>
                <a:xfrm>
                  <a:off x="1889156" y="1356145"/>
                  <a:ext cx="1155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Ink 85">
                  <a:extLst>
                    <a:ext uri="{FF2B5EF4-FFF2-40B4-BE49-F238E27FC236}">
                      <a16:creationId xmlns:a16="http://schemas.microsoft.com/office/drawing/2014/main" id="{BB256BF4-BFBE-4450-B21A-021519DADB52}"/>
                    </a:ext>
                  </a:extLst>
                </p14:cNvPr>
                <p14:cNvContentPartPr/>
                <p14:nvPr/>
              </p14:nvContentPartPr>
              <p14:xfrm>
                <a:off x="2049356" y="1296025"/>
                <a:ext cx="18000" cy="201240"/>
              </p14:xfrm>
            </p:contentPart>
          </mc:Choice>
          <mc:Fallback>
            <p:pic>
              <p:nvPicPr>
                <p:cNvPr id="86" name="Ink 85">
                  <a:extLst>
                    <a:ext uri="{FF2B5EF4-FFF2-40B4-BE49-F238E27FC236}">
                      <a16:creationId xmlns:a16="http://schemas.microsoft.com/office/drawing/2014/main" id="{BB256BF4-BFBE-4450-B21A-021519DADB52}"/>
                    </a:ext>
                  </a:extLst>
                </p:cNvPr>
                <p:cNvPicPr/>
                <p:nvPr/>
              </p:nvPicPr>
              <p:blipFill>
                <a:blip r:embed="rId149"/>
                <a:stretch>
                  <a:fillRect/>
                </a:stretch>
              </p:blipFill>
              <p:spPr>
                <a:xfrm>
                  <a:off x="2030989" y="1278057"/>
                  <a:ext cx="54367" cy="236816"/>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Ink 86">
                  <a:extLst>
                    <a:ext uri="{FF2B5EF4-FFF2-40B4-BE49-F238E27FC236}">
                      <a16:creationId xmlns:a16="http://schemas.microsoft.com/office/drawing/2014/main" id="{21BF1842-2347-434A-8959-9A3D73C1E78F}"/>
                    </a:ext>
                  </a:extLst>
                </p14:cNvPr>
                <p14:cNvContentPartPr/>
                <p14:nvPr/>
              </p14:nvContentPartPr>
              <p14:xfrm>
                <a:off x="2330516" y="1386745"/>
                <a:ext cx="121680" cy="100080"/>
              </p14:xfrm>
            </p:contentPart>
          </mc:Choice>
          <mc:Fallback>
            <p:pic>
              <p:nvPicPr>
                <p:cNvPr id="87" name="Ink 86">
                  <a:extLst>
                    <a:ext uri="{FF2B5EF4-FFF2-40B4-BE49-F238E27FC236}">
                      <a16:creationId xmlns:a16="http://schemas.microsoft.com/office/drawing/2014/main" id="{21BF1842-2347-434A-8959-9A3D73C1E78F}"/>
                    </a:ext>
                  </a:extLst>
                </p:cNvPr>
                <p:cNvPicPr/>
                <p:nvPr/>
              </p:nvPicPr>
              <p:blipFill>
                <a:blip r:embed="rId151"/>
                <a:stretch>
                  <a:fillRect/>
                </a:stretch>
              </p:blipFill>
              <p:spPr>
                <a:xfrm>
                  <a:off x="2312516" y="1368745"/>
                  <a:ext cx="1573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8" name="Ink 87">
                  <a:extLst>
                    <a:ext uri="{FF2B5EF4-FFF2-40B4-BE49-F238E27FC236}">
                      <a16:creationId xmlns:a16="http://schemas.microsoft.com/office/drawing/2014/main" id="{0A159B1E-2CF8-4036-9B10-C798641AA329}"/>
                    </a:ext>
                  </a:extLst>
                </p14:cNvPr>
                <p14:cNvContentPartPr/>
                <p14:nvPr/>
              </p14:nvContentPartPr>
              <p14:xfrm>
                <a:off x="2530676" y="1206745"/>
                <a:ext cx="117720" cy="271800"/>
              </p14:xfrm>
            </p:contentPart>
          </mc:Choice>
          <mc:Fallback>
            <p:pic>
              <p:nvPicPr>
                <p:cNvPr id="88" name="Ink 87">
                  <a:extLst>
                    <a:ext uri="{FF2B5EF4-FFF2-40B4-BE49-F238E27FC236}">
                      <a16:creationId xmlns:a16="http://schemas.microsoft.com/office/drawing/2014/main" id="{0A159B1E-2CF8-4036-9B10-C798641AA329}"/>
                    </a:ext>
                  </a:extLst>
                </p:cNvPr>
                <p:cNvPicPr/>
                <p:nvPr/>
              </p:nvPicPr>
              <p:blipFill>
                <a:blip r:embed="rId153"/>
                <a:stretch>
                  <a:fillRect/>
                </a:stretch>
              </p:blipFill>
              <p:spPr>
                <a:xfrm>
                  <a:off x="2512676" y="1188745"/>
                  <a:ext cx="1533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9" name="Ink 88">
                  <a:extLst>
                    <a:ext uri="{FF2B5EF4-FFF2-40B4-BE49-F238E27FC236}">
                      <a16:creationId xmlns:a16="http://schemas.microsoft.com/office/drawing/2014/main" id="{DC3CF539-D700-46F6-B908-2207A64A5B73}"/>
                    </a:ext>
                  </a:extLst>
                </p14:cNvPr>
                <p14:cNvContentPartPr/>
                <p14:nvPr/>
              </p14:nvContentPartPr>
              <p14:xfrm>
                <a:off x="2479196" y="1378825"/>
                <a:ext cx="110520" cy="2880"/>
              </p14:xfrm>
            </p:contentPart>
          </mc:Choice>
          <mc:Fallback>
            <p:pic>
              <p:nvPicPr>
                <p:cNvPr id="89" name="Ink 88">
                  <a:extLst>
                    <a:ext uri="{FF2B5EF4-FFF2-40B4-BE49-F238E27FC236}">
                      <a16:creationId xmlns:a16="http://schemas.microsoft.com/office/drawing/2014/main" id="{DC3CF539-D700-46F6-B908-2207A64A5B73}"/>
                    </a:ext>
                  </a:extLst>
                </p:cNvPr>
                <p:cNvPicPr/>
                <p:nvPr/>
              </p:nvPicPr>
              <p:blipFill>
                <a:blip r:embed="rId155"/>
                <a:stretch>
                  <a:fillRect/>
                </a:stretch>
              </p:blipFill>
              <p:spPr>
                <a:xfrm>
                  <a:off x="2461196" y="1360825"/>
                  <a:ext cx="1461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0" name="Ink 89">
                  <a:extLst>
                    <a:ext uri="{FF2B5EF4-FFF2-40B4-BE49-F238E27FC236}">
                      <a16:creationId xmlns:a16="http://schemas.microsoft.com/office/drawing/2014/main" id="{E2D7FC96-5D0A-4466-8AAD-763DE323DECE}"/>
                    </a:ext>
                  </a:extLst>
                </p14:cNvPr>
                <p14:cNvContentPartPr/>
                <p14:nvPr/>
              </p14:nvContentPartPr>
              <p14:xfrm>
                <a:off x="2835956" y="1268665"/>
                <a:ext cx="186840" cy="226080"/>
              </p14:xfrm>
            </p:contentPart>
          </mc:Choice>
          <mc:Fallback>
            <p:pic>
              <p:nvPicPr>
                <p:cNvPr id="90" name="Ink 89">
                  <a:extLst>
                    <a:ext uri="{FF2B5EF4-FFF2-40B4-BE49-F238E27FC236}">
                      <a16:creationId xmlns:a16="http://schemas.microsoft.com/office/drawing/2014/main" id="{E2D7FC96-5D0A-4466-8AAD-763DE323DECE}"/>
                    </a:ext>
                  </a:extLst>
                </p:cNvPr>
                <p:cNvPicPr/>
                <p:nvPr/>
              </p:nvPicPr>
              <p:blipFill>
                <a:blip r:embed="rId157"/>
                <a:stretch>
                  <a:fillRect/>
                </a:stretch>
              </p:blipFill>
              <p:spPr>
                <a:xfrm>
                  <a:off x="2817956" y="1250665"/>
                  <a:ext cx="222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1" name="Ink 90">
                  <a:extLst>
                    <a:ext uri="{FF2B5EF4-FFF2-40B4-BE49-F238E27FC236}">
                      <a16:creationId xmlns:a16="http://schemas.microsoft.com/office/drawing/2014/main" id="{B1422E7B-0E15-45B6-A007-EFC629ED6BA8}"/>
                    </a:ext>
                  </a:extLst>
                </p14:cNvPr>
                <p14:cNvContentPartPr/>
                <p14:nvPr/>
              </p14:nvContentPartPr>
              <p14:xfrm>
                <a:off x="2849996" y="1262185"/>
                <a:ext cx="283320" cy="200160"/>
              </p14:xfrm>
            </p:contentPart>
          </mc:Choice>
          <mc:Fallback>
            <p:pic>
              <p:nvPicPr>
                <p:cNvPr id="91" name="Ink 90">
                  <a:extLst>
                    <a:ext uri="{FF2B5EF4-FFF2-40B4-BE49-F238E27FC236}">
                      <a16:creationId xmlns:a16="http://schemas.microsoft.com/office/drawing/2014/main" id="{B1422E7B-0E15-45B6-A007-EFC629ED6BA8}"/>
                    </a:ext>
                  </a:extLst>
                </p:cNvPr>
                <p:cNvPicPr/>
                <p:nvPr/>
              </p:nvPicPr>
              <p:blipFill>
                <a:blip r:embed="rId159"/>
                <a:stretch>
                  <a:fillRect/>
                </a:stretch>
              </p:blipFill>
              <p:spPr>
                <a:xfrm>
                  <a:off x="2832019" y="1244185"/>
                  <a:ext cx="318915"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2" name="Ink 91">
                  <a:extLst>
                    <a:ext uri="{FF2B5EF4-FFF2-40B4-BE49-F238E27FC236}">
                      <a16:creationId xmlns:a16="http://schemas.microsoft.com/office/drawing/2014/main" id="{4AE7742E-85F1-455F-BB7B-A38D6C0C27F9}"/>
                    </a:ext>
                  </a:extLst>
                </p14:cNvPr>
                <p14:cNvContentPartPr/>
                <p14:nvPr/>
              </p14:nvContentPartPr>
              <p14:xfrm>
                <a:off x="3048356" y="1249945"/>
                <a:ext cx="385200" cy="236160"/>
              </p14:xfrm>
            </p:contentPart>
          </mc:Choice>
          <mc:Fallback>
            <p:pic>
              <p:nvPicPr>
                <p:cNvPr id="92" name="Ink 91">
                  <a:extLst>
                    <a:ext uri="{FF2B5EF4-FFF2-40B4-BE49-F238E27FC236}">
                      <a16:creationId xmlns:a16="http://schemas.microsoft.com/office/drawing/2014/main" id="{4AE7742E-85F1-455F-BB7B-A38D6C0C27F9}"/>
                    </a:ext>
                  </a:extLst>
                </p:cNvPr>
                <p:cNvPicPr/>
                <p:nvPr/>
              </p:nvPicPr>
              <p:blipFill>
                <a:blip r:embed="rId161"/>
                <a:stretch>
                  <a:fillRect/>
                </a:stretch>
              </p:blipFill>
              <p:spPr>
                <a:xfrm>
                  <a:off x="3030356" y="1231945"/>
                  <a:ext cx="420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3" name="Ink 92">
                  <a:extLst>
                    <a:ext uri="{FF2B5EF4-FFF2-40B4-BE49-F238E27FC236}">
                      <a16:creationId xmlns:a16="http://schemas.microsoft.com/office/drawing/2014/main" id="{FF1D3F36-FFE8-4E11-8BA5-87F446B7AD8A}"/>
                    </a:ext>
                  </a:extLst>
                </p14:cNvPr>
                <p14:cNvContentPartPr/>
                <p14:nvPr/>
              </p14:nvContentPartPr>
              <p14:xfrm>
                <a:off x="3494396" y="1346065"/>
                <a:ext cx="134280" cy="114480"/>
              </p14:xfrm>
            </p:contentPart>
          </mc:Choice>
          <mc:Fallback>
            <p:pic>
              <p:nvPicPr>
                <p:cNvPr id="93" name="Ink 92">
                  <a:extLst>
                    <a:ext uri="{FF2B5EF4-FFF2-40B4-BE49-F238E27FC236}">
                      <a16:creationId xmlns:a16="http://schemas.microsoft.com/office/drawing/2014/main" id="{FF1D3F36-FFE8-4E11-8BA5-87F446B7AD8A}"/>
                    </a:ext>
                  </a:extLst>
                </p:cNvPr>
                <p:cNvPicPr/>
                <p:nvPr/>
              </p:nvPicPr>
              <p:blipFill>
                <a:blip r:embed="rId163"/>
                <a:stretch>
                  <a:fillRect/>
                </a:stretch>
              </p:blipFill>
              <p:spPr>
                <a:xfrm>
                  <a:off x="3476396" y="1328065"/>
                  <a:ext cx="169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4" name="Ink 93">
                  <a:extLst>
                    <a:ext uri="{FF2B5EF4-FFF2-40B4-BE49-F238E27FC236}">
                      <a16:creationId xmlns:a16="http://schemas.microsoft.com/office/drawing/2014/main" id="{1A7A2F3D-2802-45AF-8BB2-50F4CFBFB129}"/>
                    </a:ext>
                  </a:extLst>
                </p14:cNvPr>
                <p14:cNvContentPartPr/>
                <p14:nvPr/>
              </p14:nvContentPartPr>
              <p14:xfrm>
                <a:off x="3695276" y="1318705"/>
                <a:ext cx="174600" cy="139320"/>
              </p14:xfrm>
            </p:contentPart>
          </mc:Choice>
          <mc:Fallback>
            <p:pic>
              <p:nvPicPr>
                <p:cNvPr id="94" name="Ink 93">
                  <a:extLst>
                    <a:ext uri="{FF2B5EF4-FFF2-40B4-BE49-F238E27FC236}">
                      <a16:creationId xmlns:a16="http://schemas.microsoft.com/office/drawing/2014/main" id="{1A7A2F3D-2802-45AF-8BB2-50F4CFBFB129}"/>
                    </a:ext>
                  </a:extLst>
                </p:cNvPr>
                <p:cNvPicPr/>
                <p:nvPr/>
              </p:nvPicPr>
              <p:blipFill>
                <a:blip r:embed="rId165"/>
                <a:stretch>
                  <a:fillRect/>
                </a:stretch>
              </p:blipFill>
              <p:spPr>
                <a:xfrm>
                  <a:off x="3677276" y="1300658"/>
                  <a:ext cx="210240" cy="175052"/>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5" name="Ink 94">
                  <a:extLst>
                    <a:ext uri="{FF2B5EF4-FFF2-40B4-BE49-F238E27FC236}">
                      <a16:creationId xmlns:a16="http://schemas.microsoft.com/office/drawing/2014/main" id="{234DC642-527B-4385-B31F-95B52E28B276}"/>
                    </a:ext>
                  </a:extLst>
                </p14:cNvPr>
                <p14:cNvContentPartPr/>
                <p14:nvPr/>
              </p14:nvContentPartPr>
              <p14:xfrm>
                <a:off x="3932156" y="1337785"/>
                <a:ext cx="109080" cy="149400"/>
              </p14:xfrm>
            </p:contentPart>
          </mc:Choice>
          <mc:Fallback>
            <p:pic>
              <p:nvPicPr>
                <p:cNvPr id="95" name="Ink 94">
                  <a:extLst>
                    <a:ext uri="{FF2B5EF4-FFF2-40B4-BE49-F238E27FC236}">
                      <a16:creationId xmlns:a16="http://schemas.microsoft.com/office/drawing/2014/main" id="{234DC642-527B-4385-B31F-95B52E28B276}"/>
                    </a:ext>
                  </a:extLst>
                </p:cNvPr>
                <p:cNvPicPr/>
                <p:nvPr/>
              </p:nvPicPr>
              <p:blipFill>
                <a:blip r:embed="rId167"/>
                <a:stretch>
                  <a:fillRect/>
                </a:stretch>
              </p:blipFill>
              <p:spPr>
                <a:xfrm>
                  <a:off x="3914156" y="1319785"/>
                  <a:ext cx="144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6" name="Ink 95">
                  <a:extLst>
                    <a:ext uri="{FF2B5EF4-FFF2-40B4-BE49-F238E27FC236}">
                      <a16:creationId xmlns:a16="http://schemas.microsoft.com/office/drawing/2014/main" id="{CC63DF4A-5492-4C5E-9771-C41B3B3BB09B}"/>
                    </a:ext>
                  </a:extLst>
                </p14:cNvPr>
                <p14:cNvContentPartPr/>
                <p14:nvPr/>
              </p14:nvContentPartPr>
              <p14:xfrm>
                <a:off x="4110356" y="1293505"/>
                <a:ext cx="115200" cy="176400"/>
              </p14:xfrm>
            </p:contentPart>
          </mc:Choice>
          <mc:Fallback>
            <p:pic>
              <p:nvPicPr>
                <p:cNvPr id="96" name="Ink 95">
                  <a:extLst>
                    <a:ext uri="{FF2B5EF4-FFF2-40B4-BE49-F238E27FC236}">
                      <a16:creationId xmlns:a16="http://schemas.microsoft.com/office/drawing/2014/main" id="{CC63DF4A-5492-4C5E-9771-C41B3B3BB09B}"/>
                    </a:ext>
                  </a:extLst>
                </p:cNvPr>
                <p:cNvPicPr/>
                <p:nvPr/>
              </p:nvPicPr>
              <p:blipFill>
                <a:blip r:embed="rId169"/>
                <a:stretch>
                  <a:fillRect/>
                </a:stretch>
              </p:blipFill>
              <p:spPr>
                <a:xfrm>
                  <a:off x="4092356" y="1275505"/>
                  <a:ext cx="150840" cy="212040"/>
                </a:xfrm>
                <a:prstGeom prst="rect">
                  <a:avLst/>
                </a:prstGeom>
              </p:spPr>
            </p:pic>
          </mc:Fallback>
        </mc:AlternateContent>
      </p:grpSp>
      <p:grpSp>
        <p:nvGrpSpPr>
          <p:cNvPr id="107" name="Group 106">
            <a:extLst>
              <a:ext uri="{FF2B5EF4-FFF2-40B4-BE49-F238E27FC236}">
                <a16:creationId xmlns:a16="http://schemas.microsoft.com/office/drawing/2014/main" id="{59C70B2E-D6A7-4A2D-9FB1-A6A02BBA1CED}"/>
              </a:ext>
            </a:extLst>
          </p:cNvPr>
          <p:cNvGrpSpPr/>
          <p:nvPr/>
        </p:nvGrpSpPr>
        <p:grpSpPr>
          <a:xfrm>
            <a:off x="905636" y="1861225"/>
            <a:ext cx="1558800" cy="394560"/>
            <a:chOff x="905636" y="1861225"/>
            <a:chExt cx="1558800" cy="394560"/>
          </a:xfrm>
        </p:grpSpPr>
        <mc:AlternateContent xmlns:mc="http://schemas.openxmlformats.org/markup-compatibility/2006">
          <mc:Choice xmlns:p14="http://schemas.microsoft.com/office/powerpoint/2010/main" Requires="p14">
            <p:contentPart p14:bwMode="auto" r:id="rId170">
              <p14:nvContentPartPr>
                <p14:cNvPr id="98" name="Ink 97">
                  <a:extLst>
                    <a:ext uri="{FF2B5EF4-FFF2-40B4-BE49-F238E27FC236}">
                      <a16:creationId xmlns:a16="http://schemas.microsoft.com/office/drawing/2014/main" id="{32EC0112-2691-4E28-99F9-016FA2404772}"/>
                    </a:ext>
                  </a:extLst>
                </p14:cNvPr>
                <p14:cNvContentPartPr/>
                <p14:nvPr/>
              </p14:nvContentPartPr>
              <p14:xfrm>
                <a:off x="905636" y="1861225"/>
                <a:ext cx="197640" cy="257760"/>
              </p14:xfrm>
            </p:contentPart>
          </mc:Choice>
          <mc:Fallback>
            <p:pic>
              <p:nvPicPr>
                <p:cNvPr id="98" name="Ink 97">
                  <a:extLst>
                    <a:ext uri="{FF2B5EF4-FFF2-40B4-BE49-F238E27FC236}">
                      <a16:creationId xmlns:a16="http://schemas.microsoft.com/office/drawing/2014/main" id="{32EC0112-2691-4E28-99F9-016FA2404772}"/>
                    </a:ext>
                  </a:extLst>
                </p:cNvPr>
                <p:cNvPicPr/>
                <p:nvPr/>
              </p:nvPicPr>
              <p:blipFill>
                <a:blip r:embed="rId171"/>
                <a:stretch>
                  <a:fillRect/>
                </a:stretch>
              </p:blipFill>
              <p:spPr>
                <a:xfrm>
                  <a:off x="887636" y="1843225"/>
                  <a:ext cx="23328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9" name="Ink 98">
                  <a:extLst>
                    <a:ext uri="{FF2B5EF4-FFF2-40B4-BE49-F238E27FC236}">
                      <a16:creationId xmlns:a16="http://schemas.microsoft.com/office/drawing/2014/main" id="{FFB81875-0A62-49CE-9B97-FCA507D17B8D}"/>
                    </a:ext>
                  </a:extLst>
                </p14:cNvPr>
                <p14:cNvContentPartPr/>
                <p14:nvPr/>
              </p14:nvContentPartPr>
              <p14:xfrm>
                <a:off x="1166996" y="2012065"/>
                <a:ext cx="176760" cy="199800"/>
              </p14:xfrm>
            </p:contentPart>
          </mc:Choice>
          <mc:Fallback>
            <p:pic>
              <p:nvPicPr>
                <p:cNvPr id="99" name="Ink 98">
                  <a:extLst>
                    <a:ext uri="{FF2B5EF4-FFF2-40B4-BE49-F238E27FC236}">
                      <a16:creationId xmlns:a16="http://schemas.microsoft.com/office/drawing/2014/main" id="{FFB81875-0A62-49CE-9B97-FCA507D17B8D}"/>
                    </a:ext>
                  </a:extLst>
                </p:cNvPr>
                <p:cNvPicPr/>
                <p:nvPr/>
              </p:nvPicPr>
              <p:blipFill>
                <a:blip r:embed="rId173"/>
                <a:stretch>
                  <a:fillRect/>
                </a:stretch>
              </p:blipFill>
              <p:spPr>
                <a:xfrm>
                  <a:off x="1148996" y="1994065"/>
                  <a:ext cx="2124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1" name="Ink 100">
                  <a:extLst>
                    <a:ext uri="{FF2B5EF4-FFF2-40B4-BE49-F238E27FC236}">
                      <a16:creationId xmlns:a16="http://schemas.microsoft.com/office/drawing/2014/main" id="{115B4951-BD45-4104-8A22-1CE227273F37}"/>
                    </a:ext>
                  </a:extLst>
                </p14:cNvPr>
                <p14:cNvContentPartPr/>
                <p14:nvPr/>
              </p14:nvContentPartPr>
              <p14:xfrm>
                <a:off x="1467596" y="1965985"/>
                <a:ext cx="19800" cy="198720"/>
              </p14:xfrm>
            </p:contentPart>
          </mc:Choice>
          <mc:Fallback>
            <p:pic>
              <p:nvPicPr>
                <p:cNvPr id="101" name="Ink 100">
                  <a:extLst>
                    <a:ext uri="{FF2B5EF4-FFF2-40B4-BE49-F238E27FC236}">
                      <a16:creationId xmlns:a16="http://schemas.microsoft.com/office/drawing/2014/main" id="{115B4951-BD45-4104-8A22-1CE227273F37}"/>
                    </a:ext>
                  </a:extLst>
                </p:cNvPr>
                <p:cNvPicPr/>
                <p:nvPr/>
              </p:nvPicPr>
              <p:blipFill>
                <a:blip r:embed="rId175"/>
                <a:stretch>
                  <a:fillRect/>
                </a:stretch>
              </p:blipFill>
              <p:spPr>
                <a:xfrm>
                  <a:off x="1449596" y="1947985"/>
                  <a:ext cx="554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2" name="Ink 101">
                  <a:extLst>
                    <a:ext uri="{FF2B5EF4-FFF2-40B4-BE49-F238E27FC236}">
                      <a16:creationId xmlns:a16="http://schemas.microsoft.com/office/drawing/2014/main" id="{4F24B127-3DAA-4931-BC2C-944C197CEBCB}"/>
                    </a:ext>
                  </a:extLst>
                </p14:cNvPr>
                <p14:cNvContentPartPr/>
                <p14:nvPr/>
              </p14:nvContentPartPr>
              <p14:xfrm>
                <a:off x="1498196" y="1888945"/>
                <a:ext cx="162000" cy="269280"/>
              </p14:xfrm>
            </p:contentPart>
          </mc:Choice>
          <mc:Fallback>
            <p:pic>
              <p:nvPicPr>
                <p:cNvPr id="102" name="Ink 101">
                  <a:extLst>
                    <a:ext uri="{FF2B5EF4-FFF2-40B4-BE49-F238E27FC236}">
                      <a16:creationId xmlns:a16="http://schemas.microsoft.com/office/drawing/2014/main" id="{4F24B127-3DAA-4931-BC2C-944C197CEBCB}"/>
                    </a:ext>
                  </a:extLst>
                </p:cNvPr>
                <p:cNvPicPr/>
                <p:nvPr/>
              </p:nvPicPr>
              <p:blipFill>
                <a:blip r:embed="rId177"/>
                <a:stretch>
                  <a:fillRect/>
                </a:stretch>
              </p:blipFill>
              <p:spPr>
                <a:xfrm>
                  <a:off x="1480236" y="1870921"/>
                  <a:ext cx="197561" cy="304968"/>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3" name="Ink 102">
                  <a:extLst>
                    <a:ext uri="{FF2B5EF4-FFF2-40B4-BE49-F238E27FC236}">
                      <a16:creationId xmlns:a16="http://schemas.microsoft.com/office/drawing/2014/main" id="{99ED3E50-6965-4D0E-B311-CD659F118DA1}"/>
                    </a:ext>
                  </a:extLst>
                </p14:cNvPr>
                <p14:cNvContentPartPr/>
                <p14:nvPr/>
              </p14:nvContentPartPr>
              <p14:xfrm>
                <a:off x="1721756" y="2063905"/>
                <a:ext cx="124560" cy="191880"/>
              </p14:xfrm>
            </p:contentPart>
          </mc:Choice>
          <mc:Fallback>
            <p:pic>
              <p:nvPicPr>
                <p:cNvPr id="103" name="Ink 102">
                  <a:extLst>
                    <a:ext uri="{FF2B5EF4-FFF2-40B4-BE49-F238E27FC236}">
                      <a16:creationId xmlns:a16="http://schemas.microsoft.com/office/drawing/2014/main" id="{99ED3E50-6965-4D0E-B311-CD659F118DA1}"/>
                    </a:ext>
                  </a:extLst>
                </p:cNvPr>
                <p:cNvPicPr/>
                <p:nvPr/>
              </p:nvPicPr>
              <p:blipFill>
                <a:blip r:embed="rId179"/>
                <a:stretch>
                  <a:fillRect/>
                </a:stretch>
              </p:blipFill>
              <p:spPr>
                <a:xfrm>
                  <a:off x="1703756" y="2045905"/>
                  <a:ext cx="1602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4" name="Ink 103">
                  <a:extLst>
                    <a:ext uri="{FF2B5EF4-FFF2-40B4-BE49-F238E27FC236}">
                      <a16:creationId xmlns:a16="http://schemas.microsoft.com/office/drawing/2014/main" id="{7FC01909-C14C-4DF0-867F-1FC12CE2DF0F}"/>
                    </a:ext>
                  </a:extLst>
                </p14:cNvPr>
                <p14:cNvContentPartPr/>
                <p14:nvPr/>
              </p14:nvContentPartPr>
              <p14:xfrm>
                <a:off x="1765676" y="2053465"/>
                <a:ext cx="109440" cy="27720"/>
              </p14:xfrm>
            </p:contentPart>
          </mc:Choice>
          <mc:Fallback>
            <p:pic>
              <p:nvPicPr>
                <p:cNvPr id="104" name="Ink 103">
                  <a:extLst>
                    <a:ext uri="{FF2B5EF4-FFF2-40B4-BE49-F238E27FC236}">
                      <a16:creationId xmlns:a16="http://schemas.microsoft.com/office/drawing/2014/main" id="{7FC01909-C14C-4DF0-867F-1FC12CE2DF0F}"/>
                    </a:ext>
                  </a:extLst>
                </p:cNvPr>
                <p:cNvPicPr/>
                <p:nvPr/>
              </p:nvPicPr>
              <p:blipFill>
                <a:blip r:embed="rId181"/>
                <a:stretch>
                  <a:fillRect/>
                </a:stretch>
              </p:blipFill>
              <p:spPr>
                <a:xfrm>
                  <a:off x="1747676" y="2035465"/>
                  <a:ext cx="145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5" name="Ink 104">
                  <a:extLst>
                    <a:ext uri="{FF2B5EF4-FFF2-40B4-BE49-F238E27FC236}">
                      <a16:creationId xmlns:a16="http://schemas.microsoft.com/office/drawing/2014/main" id="{4B66DB0E-76BA-487E-AA87-865E7256E96E}"/>
                    </a:ext>
                  </a:extLst>
                </p14:cNvPr>
                <p14:cNvContentPartPr/>
                <p14:nvPr/>
              </p14:nvContentPartPr>
              <p14:xfrm>
                <a:off x="1974836" y="1920265"/>
                <a:ext cx="344880" cy="207000"/>
              </p14:xfrm>
            </p:contentPart>
          </mc:Choice>
          <mc:Fallback>
            <p:pic>
              <p:nvPicPr>
                <p:cNvPr id="105" name="Ink 104">
                  <a:extLst>
                    <a:ext uri="{FF2B5EF4-FFF2-40B4-BE49-F238E27FC236}">
                      <a16:creationId xmlns:a16="http://schemas.microsoft.com/office/drawing/2014/main" id="{4B66DB0E-76BA-487E-AA87-865E7256E96E}"/>
                    </a:ext>
                  </a:extLst>
                </p:cNvPr>
                <p:cNvPicPr/>
                <p:nvPr/>
              </p:nvPicPr>
              <p:blipFill>
                <a:blip r:embed="rId183"/>
                <a:stretch>
                  <a:fillRect/>
                </a:stretch>
              </p:blipFill>
              <p:spPr>
                <a:xfrm>
                  <a:off x="1956836" y="1902234"/>
                  <a:ext cx="380520" cy="242702"/>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6" name="Ink 105">
                  <a:extLst>
                    <a:ext uri="{FF2B5EF4-FFF2-40B4-BE49-F238E27FC236}">
                      <a16:creationId xmlns:a16="http://schemas.microsoft.com/office/drawing/2014/main" id="{1735C3DB-3B7C-4F04-9DC1-572D3DDFF79C}"/>
                    </a:ext>
                  </a:extLst>
                </p14:cNvPr>
                <p14:cNvContentPartPr/>
                <p14:nvPr/>
              </p14:nvContentPartPr>
              <p14:xfrm>
                <a:off x="2350676" y="1869505"/>
                <a:ext cx="113760" cy="277560"/>
              </p14:xfrm>
            </p:contentPart>
          </mc:Choice>
          <mc:Fallback>
            <p:pic>
              <p:nvPicPr>
                <p:cNvPr id="106" name="Ink 105">
                  <a:extLst>
                    <a:ext uri="{FF2B5EF4-FFF2-40B4-BE49-F238E27FC236}">
                      <a16:creationId xmlns:a16="http://schemas.microsoft.com/office/drawing/2014/main" id="{1735C3DB-3B7C-4F04-9DC1-572D3DDFF79C}"/>
                    </a:ext>
                  </a:extLst>
                </p:cNvPr>
                <p:cNvPicPr/>
                <p:nvPr/>
              </p:nvPicPr>
              <p:blipFill>
                <a:blip r:embed="rId185"/>
                <a:stretch>
                  <a:fillRect/>
                </a:stretch>
              </p:blipFill>
              <p:spPr>
                <a:xfrm>
                  <a:off x="2332676" y="1851505"/>
                  <a:ext cx="149400" cy="313200"/>
                </a:xfrm>
                <a:prstGeom prst="rect">
                  <a:avLst/>
                </a:prstGeom>
              </p:spPr>
            </p:pic>
          </mc:Fallback>
        </mc:AlternateContent>
      </p:grpSp>
      <p:grpSp>
        <p:nvGrpSpPr>
          <p:cNvPr id="114" name="Group 113">
            <a:extLst>
              <a:ext uri="{FF2B5EF4-FFF2-40B4-BE49-F238E27FC236}">
                <a16:creationId xmlns:a16="http://schemas.microsoft.com/office/drawing/2014/main" id="{574177F8-128A-407D-8EAB-CD9DEFB28F29}"/>
              </a:ext>
            </a:extLst>
          </p:cNvPr>
          <p:cNvGrpSpPr/>
          <p:nvPr/>
        </p:nvGrpSpPr>
        <p:grpSpPr>
          <a:xfrm>
            <a:off x="2909396" y="1926025"/>
            <a:ext cx="152280" cy="152280"/>
            <a:chOff x="2909396" y="1926025"/>
            <a:chExt cx="152280" cy="152280"/>
          </a:xfrm>
        </p:grpSpPr>
        <mc:AlternateContent xmlns:mc="http://schemas.openxmlformats.org/markup-compatibility/2006">
          <mc:Choice xmlns:p14="http://schemas.microsoft.com/office/powerpoint/2010/main" Requires="p14">
            <p:contentPart p14:bwMode="auto" r:id="rId186">
              <p14:nvContentPartPr>
                <p14:cNvPr id="108" name="Ink 107">
                  <a:extLst>
                    <a:ext uri="{FF2B5EF4-FFF2-40B4-BE49-F238E27FC236}">
                      <a16:creationId xmlns:a16="http://schemas.microsoft.com/office/drawing/2014/main" id="{821A310F-0B91-4075-9DAB-1B84131F4820}"/>
                    </a:ext>
                  </a:extLst>
                </p14:cNvPr>
                <p14:cNvContentPartPr/>
                <p14:nvPr/>
              </p14:nvContentPartPr>
              <p14:xfrm>
                <a:off x="2988956" y="1926025"/>
                <a:ext cx="27720" cy="152280"/>
              </p14:xfrm>
            </p:contentPart>
          </mc:Choice>
          <mc:Fallback>
            <p:pic>
              <p:nvPicPr>
                <p:cNvPr id="108" name="Ink 107">
                  <a:extLst>
                    <a:ext uri="{FF2B5EF4-FFF2-40B4-BE49-F238E27FC236}">
                      <a16:creationId xmlns:a16="http://schemas.microsoft.com/office/drawing/2014/main" id="{821A310F-0B91-4075-9DAB-1B84131F4820}"/>
                    </a:ext>
                  </a:extLst>
                </p:cNvPr>
                <p:cNvPicPr/>
                <p:nvPr/>
              </p:nvPicPr>
              <p:blipFill>
                <a:blip r:embed="rId187"/>
                <a:stretch>
                  <a:fillRect/>
                </a:stretch>
              </p:blipFill>
              <p:spPr>
                <a:xfrm>
                  <a:off x="2970956" y="1908025"/>
                  <a:ext cx="63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9" name="Ink 108">
                  <a:extLst>
                    <a:ext uri="{FF2B5EF4-FFF2-40B4-BE49-F238E27FC236}">
                      <a16:creationId xmlns:a16="http://schemas.microsoft.com/office/drawing/2014/main" id="{3AD8206F-B680-411F-A409-AB90149F1822}"/>
                    </a:ext>
                  </a:extLst>
                </p14:cNvPr>
                <p14:cNvContentPartPr/>
                <p14:nvPr/>
              </p14:nvContentPartPr>
              <p14:xfrm>
                <a:off x="2909396" y="1986865"/>
                <a:ext cx="152280" cy="18720"/>
              </p14:xfrm>
            </p:contentPart>
          </mc:Choice>
          <mc:Fallback>
            <p:pic>
              <p:nvPicPr>
                <p:cNvPr id="109" name="Ink 108">
                  <a:extLst>
                    <a:ext uri="{FF2B5EF4-FFF2-40B4-BE49-F238E27FC236}">
                      <a16:creationId xmlns:a16="http://schemas.microsoft.com/office/drawing/2014/main" id="{3AD8206F-B680-411F-A409-AB90149F1822}"/>
                    </a:ext>
                  </a:extLst>
                </p:cNvPr>
                <p:cNvPicPr/>
                <p:nvPr/>
              </p:nvPicPr>
              <p:blipFill>
                <a:blip r:embed="rId189"/>
                <a:stretch>
                  <a:fillRect/>
                </a:stretch>
              </p:blipFill>
              <p:spPr>
                <a:xfrm>
                  <a:off x="2891396" y="1968865"/>
                  <a:ext cx="187920" cy="54360"/>
                </a:xfrm>
                <a:prstGeom prst="rect">
                  <a:avLst/>
                </a:prstGeom>
              </p:spPr>
            </p:pic>
          </mc:Fallback>
        </mc:AlternateContent>
      </p:grpSp>
      <p:grpSp>
        <p:nvGrpSpPr>
          <p:cNvPr id="113" name="Group 112">
            <a:extLst>
              <a:ext uri="{FF2B5EF4-FFF2-40B4-BE49-F238E27FC236}">
                <a16:creationId xmlns:a16="http://schemas.microsoft.com/office/drawing/2014/main" id="{C10A5433-18D1-41AE-816D-DC6957021B00}"/>
              </a:ext>
            </a:extLst>
          </p:cNvPr>
          <p:cNvGrpSpPr/>
          <p:nvPr/>
        </p:nvGrpSpPr>
        <p:grpSpPr>
          <a:xfrm>
            <a:off x="3534716" y="1803985"/>
            <a:ext cx="729000" cy="282600"/>
            <a:chOff x="3534716" y="1803985"/>
            <a:chExt cx="729000" cy="282600"/>
          </a:xfrm>
        </p:grpSpPr>
        <mc:AlternateContent xmlns:mc="http://schemas.openxmlformats.org/markup-compatibility/2006">
          <mc:Choice xmlns:p14="http://schemas.microsoft.com/office/powerpoint/2010/main" Requires="p14">
            <p:contentPart p14:bwMode="auto" r:id="rId190">
              <p14:nvContentPartPr>
                <p14:cNvPr id="110" name="Ink 109">
                  <a:extLst>
                    <a:ext uri="{FF2B5EF4-FFF2-40B4-BE49-F238E27FC236}">
                      <a16:creationId xmlns:a16="http://schemas.microsoft.com/office/drawing/2014/main" id="{AFD2289B-8BA6-4EF8-91ED-FE170E2FF74E}"/>
                    </a:ext>
                  </a:extLst>
                </p14:cNvPr>
                <p14:cNvContentPartPr/>
                <p14:nvPr/>
              </p14:nvContentPartPr>
              <p14:xfrm>
                <a:off x="3534716" y="1803985"/>
                <a:ext cx="177840" cy="259200"/>
              </p14:xfrm>
            </p:contentPart>
          </mc:Choice>
          <mc:Fallback>
            <p:pic>
              <p:nvPicPr>
                <p:cNvPr id="110" name="Ink 109">
                  <a:extLst>
                    <a:ext uri="{FF2B5EF4-FFF2-40B4-BE49-F238E27FC236}">
                      <a16:creationId xmlns:a16="http://schemas.microsoft.com/office/drawing/2014/main" id="{AFD2289B-8BA6-4EF8-91ED-FE170E2FF74E}"/>
                    </a:ext>
                  </a:extLst>
                </p:cNvPr>
                <p:cNvPicPr/>
                <p:nvPr/>
              </p:nvPicPr>
              <p:blipFill>
                <a:blip r:embed="rId191"/>
                <a:stretch>
                  <a:fillRect/>
                </a:stretch>
              </p:blipFill>
              <p:spPr>
                <a:xfrm>
                  <a:off x="3516716" y="1785985"/>
                  <a:ext cx="2134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1" name="Ink 110">
                  <a:extLst>
                    <a:ext uri="{FF2B5EF4-FFF2-40B4-BE49-F238E27FC236}">
                      <a16:creationId xmlns:a16="http://schemas.microsoft.com/office/drawing/2014/main" id="{4F87CEDE-6715-4EE9-926F-B201394A4CA6}"/>
                    </a:ext>
                  </a:extLst>
                </p14:cNvPr>
                <p14:cNvContentPartPr/>
                <p14:nvPr/>
              </p14:nvContentPartPr>
              <p14:xfrm>
                <a:off x="3785996" y="1823425"/>
                <a:ext cx="218160" cy="204120"/>
              </p14:xfrm>
            </p:contentPart>
          </mc:Choice>
          <mc:Fallback>
            <p:pic>
              <p:nvPicPr>
                <p:cNvPr id="111" name="Ink 110">
                  <a:extLst>
                    <a:ext uri="{FF2B5EF4-FFF2-40B4-BE49-F238E27FC236}">
                      <a16:creationId xmlns:a16="http://schemas.microsoft.com/office/drawing/2014/main" id="{4F87CEDE-6715-4EE9-926F-B201394A4CA6}"/>
                    </a:ext>
                  </a:extLst>
                </p:cNvPr>
                <p:cNvPicPr/>
                <p:nvPr/>
              </p:nvPicPr>
              <p:blipFill>
                <a:blip r:embed="rId193"/>
                <a:stretch>
                  <a:fillRect/>
                </a:stretch>
              </p:blipFill>
              <p:spPr>
                <a:xfrm>
                  <a:off x="3767996" y="1805425"/>
                  <a:ext cx="253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2" name="Ink 111">
                  <a:extLst>
                    <a:ext uri="{FF2B5EF4-FFF2-40B4-BE49-F238E27FC236}">
                      <a16:creationId xmlns:a16="http://schemas.microsoft.com/office/drawing/2014/main" id="{801D9EC1-5D10-456C-8F7D-93047885D918}"/>
                    </a:ext>
                  </a:extLst>
                </p14:cNvPr>
                <p14:cNvContentPartPr/>
                <p14:nvPr/>
              </p14:nvContentPartPr>
              <p14:xfrm>
                <a:off x="4108916" y="1949785"/>
                <a:ext cx="154800" cy="136800"/>
              </p14:xfrm>
            </p:contentPart>
          </mc:Choice>
          <mc:Fallback>
            <p:pic>
              <p:nvPicPr>
                <p:cNvPr id="112" name="Ink 111">
                  <a:extLst>
                    <a:ext uri="{FF2B5EF4-FFF2-40B4-BE49-F238E27FC236}">
                      <a16:creationId xmlns:a16="http://schemas.microsoft.com/office/drawing/2014/main" id="{801D9EC1-5D10-456C-8F7D-93047885D918}"/>
                    </a:ext>
                  </a:extLst>
                </p:cNvPr>
                <p:cNvPicPr/>
                <p:nvPr/>
              </p:nvPicPr>
              <p:blipFill>
                <a:blip r:embed="rId195"/>
                <a:stretch>
                  <a:fillRect/>
                </a:stretch>
              </p:blipFill>
              <p:spPr>
                <a:xfrm>
                  <a:off x="4090916" y="1931785"/>
                  <a:ext cx="190440" cy="17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115" name="Ink 114">
                <a:extLst>
                  <a:ext uri="{FF2B5EF4-FFF2-40B4-BE49-F238E27FC236}">
                    <a16:creationId xmlns:a16="http://schemas.microsoft.com/office/drawing/2014/main" id="{7D15121A-7E99-456E-B4FE-0F27C066EC34}"/>
                  </a:ext>
                </a:extLst>
              </p14:cNvPr>
              <p14:cNvContentPartPr/>
              <p14:nvPr/>
            </p14:nvContentPartPr>
            <p14:xfrm>
              <a:off x="4584476" y="1781305"/>
              <a:ext cx="615600" cy="210600"/>
            </p14:xfrm>
          </p:contentPart>
        </mc:Choice>
        <mc:Fallback>
          <p:pic>
            <p:nvPicPr>
              <p:cNvPr id="115" name="Ink 114">
                <a:extLst>
                  <a:ext uri="{FF2B5EF4-FFF2-40B4-BE49-F238E27FC236}">
                    <a16:creationId xmlns:a16="http://schemas.microsoft.com/office/drawing/2014/main" id="{7D15121A-7E99-456E-B4FE-0F27C066EC34}"/>
                  </a:ext>
                </a:extLst>
              </p:cNvPr>
              <p:cNvPicPr/>
              <p:nvPr/>
            </p:nvPicPr>
            <p:blipFill>
              <a:blip r:embed="rId197"/>
              <a:stretch>
                <a:fillRect/>
              </a:stretch>
            </p:blipFill>
            <p:spPr>
              <a:xfrm>
                <a:off x="4566476" y="1763274"/>
                <a:ext cx="651240" cy="246301"/>
              </a:xfrm>
              <a:prstGeom prst="rect">
                <a:avLst/>
              </a:prstGeom>
            </p:spPr>
          </p:pic>
        </mc:Fallback>
      </mc:AlternateContent>
      <p:grpSp>
        <p:nvGrpSpPr>
          <p:cNvPr id="120" name="Group 119">
            <a:extLst>
              <a:ext uri="{FF2B5EF4-FFF2-40B4-BE49-F238E27FC236}">
                <a16:creationId xmlns:a16="http://schemas.microsoft.com/office/drawing/2014/main" id="{24285E8D-D5FA-41CE-8B39-9DF6472E745E}"/>
              </a:ext>
            </a:extLst>
          </p:cNvPr>
          <p:cNvGrpSpPr/>
          <p:nvPr/>
        </p:nvGrpSpPr>
        <p:grpSpPr>
          <a:xfrm>
            <a:off x="5535956" y="1764745"/>
            <a:ext cx="1128960" cy="268560"/>
            <a:chOff x="5535956" y="1764745"/>
            <a:chExt cx="1128960" cy="268560"/>
          </a:xfrm>
        </p:grpSpPr>
        <mc:AlternateContent xmlns:mc="http://schemas.openxmlformats.org/markup-compatibility/2006">
          <mc:Choice xmlns:p14="http://schemas.microsoft.com/office/powerpoint/2010/main" Requires="p14">
            <p:contentPart p14:bwMode="auto" r:id="rId198">
              <p14:nvContentPartPr>
                <p14:cNvPr id="116" name="Ink 115">
                  <a:extLst>
                    <a:ext uri="{FF2B5EF4-FFF2-40B4-BE49-F238E27FC236}">
                      <a16:creationId xmlns:a16="http://schemas.microsoft.com/office/drawing/2014/main" id="{246F50C2-0840-4EE7-A22C-77AE867CA80B}"/>
                    </a:ext>
                  </a:extLst>
                </p14:cNvPr>
                <p14:cNvContentPartPr/>
                <p14:nvPr/>
              </p14:nvContentPartPr>
              <p14:xfrm>
                <a:off x="5535956" y="1787785"/>
                <a:ext cx="255240" cy="233280"/>
              </p14:xfrm>
            </p:contentPart>
          </mc:Choice>
          <mc:Fallback>
            <p:pic>
              <p:nvPicPr>
                <p:cNvPr id="116" name="Ink 115">
                  <a:extLst>
                    <a:ext uri="{FF2B5EF4-FFF2-40B4-BE49-F238E27FC236}">
                      <a16:creationId xmlns:a16="http://schemas.microsoft.com/office/drawing/2014/main" id="{246F50C2-0840-4EE7-A22C-77AE867CA80B}"/>
                    </a:ext>
                  </a:extLst>
                </p:cNvPr>
                <p:cNvPicPr/>
                <p:nvPr/>
              </p:nvPicPr>
              <p:blipFill>
                <a:blip r:embed="rId199"/>
                <a:stretch>
                  <a:fillRect/>
                </a:stretch>
              </p:blipFill>
              <p:spPr>
                <a:xfrm>
                  <a:off x="5517956" y="1769757"/>
                  <a:ext cx="290880" cy="268975"/>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Ink 116">
                  <a:extLst>
                    <a:ext uri="{FF2B5EF4-FFF2-40B4-BE49-F238E27FC236}">
                      <a16:creationId xmlns:a16="http://schemas.microsoft.com/office/drawing/2014/main" id="{17EB7599-84D4-4ABB-B090-6F72C37A3631}"/>
                    </a:ext>
                  </a:extLst>
                </p14:cNvPr>
                <p14:cNvContentPartPr/>
                <p14:nvPr/>
              </p14:nvContentPartPr>
              <p14:xfrm>
                <a:off x="5947436" y="1765825"/>
                <a:ext cx="174600" cy="230400"/>
              </p14:xfrm>
            </p:contentPart>
          </mc:Choice>
          <mc:Fallback>
            <p:pic>
              <p:nvPicPr>
                <p:cNvPr id="117" name="Ink 116">
                  <a:extLst>
                    <a:ext uri="{FF2B5EF4-FFF2-40B4-BE49-F238E27FC236}">
                      <a16:creationId xmlns:a16="http://schemas.microsoft.com/office/drawing/2014/main" id="{17EB7599-84D4-4ABB-B090-6F72C37A3631}"/>
                    </a:ext>
                  </a:extLst>
                </p:cNvPr>
                <p:cNvPicPr/>
                <p:nvPr/>
              </p:nvPicPr>
              <p:blipFill>
                <a:blip r:embed="rId201"/>
                <a:stretch>
                  <a:fillRect/>
                </a:stretch>
              </p:blipFill>
              <p:spPr>
                <a:xfrm>
                  <a:off x="5929436" y="1747825"/>
                  <a:ext cx="2102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Ink 117">
                  <a:extLst>
                    <a:ext uri="{FF2B5EF4-FFF2-40B4-BE49-F238E27FC236}">
                      <a16:creationId xmlns:a16="http://schemas.microsoft.com/office/drawing/2014/main" id="{F738A339-A7C9-4335-BFAD-400FF8C7920A}"/>
                    </a:ext>
                  </a:extLst>
                </p14:cNvPr>
                <p14:cNvContentPartPr/>
                <p14:nvPr/>
              </p14:nvContentPartPr>
              <p14:xfrm>
                <a:off x="6170636" y="1764745"/>
                <a:ext cx="225720" cy="200880"/>
              </p14:xfrm>
            </p:contentPart>
          </mc:Choice>
          <mc:Fallback>
            <p:pic>
              <p:nvPicPr>
                <p:cNvPr id="118" name="Ink 117">
                  <a:extLst>
                    <a:ext uri="{FF2B5EF4-FFF2-40B4-BE49-F238E27FC236}">
                      <a16:creationId xmlns:a16="http://schemas.microsoft.com/office/drawing/2014/main" id="{F738A339-A7C9-4335-BFAD-400FF8C7920A}"/>
                    </a:ext>
                  </a:extLst>
                </p:cNvPr>
                <p:cNvPicPr/>
                <p:nvPr/>
              </p:nvPicPr>
              <p:blipFill>
                <a:blip r:embed="rId203"/>
                <a:stretch>
                  <a:fillRect/>
                </a:stretch>
              </p:blipFill>
              <p:spPr>
                <a:xfrm>
                  <a:off x="6152636" y="1746745"/>
                  <a:ext cx="2613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9" name="Ink 118">
                  <a:extLst>
                    <a:ext uri="{FF2B5EF4-FFF2-40B4-BE49-F238E27FC236}">
                      <a16:creationId xmlns:a16="http://schemas.microsoft.com/office/drawing/2014/main" id="{E51C99F2-4E4F-43DD-B851-ED5AF762A550}"/>
                    </a:ext>
                  </a:extLst>
                </p14:cNvPr>
                <p14:cNvContentPartPr/>
                <p14:nvPr/>
              </p14:nvContentPartPr>
              <p14:xfrm>
                <a:off x="6484196" y="1897585"/>
                <a:ext cx="180720" cy="135720"/>
              </p14:xfrm>
            </p:contentPart>
          </mc:Choice>
          <mc:Fallback>
            <p:pic>
              <p:nvPicPr>
                <p:cNvPr id="119" name="Ink 118">
                  <a:extLst>
                    <a:ext uri="{FF2B5EF4-FFF2-40B4-BE49-F238E27FC236}">
                      <a16:creationId xmlns:a16="http://schemas.microsoft.com/office/drawing/2014/main" id="{E51C99F2-4E4F-43DD-B851-ED5AF762A550}"/>
                    </a:ext>
                  </a:extLst>
                </p:cNvPr>
                <p:cNvPicPr/>
                <p:nvPr/>
              </p:nvPicPr>
              <p:blipFill>
                <a:blip r:embed="rId205"/>
                <a:stretch>
                  <a:fillRect/>
                </a:stretch>
              </p:blipFill>
              <p:spPr>
                <a:xfrm>
                  <a:off x="6466196" y="1879585"/>
                  <a:ext cx="216360" cy="171360"/>
                </a:xfrm>
                <a:prstGeom prst="rect">
                  <a:avLst/>
                </a:prstGeom>
              </p:spPr>
            </p:pic>
          </mc:Fallback>
        </mc:AlternateContent>
      </p:grpSp>
      <p:grpSp>
        <p:nvGrpSpPr>
          <p:cNvPr id="129" name="Group 128">
            <a:extLst>
              <a:ext uri="{FF2B5EF4-FFF2-40B4-BE49-F238E27FC236}">
                <a16:creationId xmlns:a16="http://schemas.microsoft.com/office/drawing/2014/main" id="{B0FDFB58-12F4-466F-A650-9892F2A70827}"/>
              </a:ext>
            </a:extLst>
          </p:cNvPr>
          <p:cNvGrpSpPr/>
          <p:nvPr/>
        </p:nvGrpSpPr>
        <p:grpSpPr>
          <a:xfrm>
            <a:off x="6925196" y="1855825"/>
            <a:ext cx="97560" cy="149040"/>
            <a:chOff x="6925196" y="1855825"/>
            <a:chExt cx="97560" cy="149040"/>
          </a:xfrm>
        </p:grpSpPr>
        <mc:AlternateContent xmlns:mc="http://schemas.openxmlformats.org/markup-compatibility/2006">
          <mc:Choice xmlns:p14="http://schemas.microsoft.com/office/powerpoint/2010/main" Requires="p14">
            <p:contentPart p14:bwMode="auto" r:id="rId206">
              <p14:nvContentPartPr>
                <p14:cNvPr id="121" name="Ink 120">
                  <a:extLst>
                    <a:ext uri="{FF2B5EF4-FFF2-40B4-BE49-F238E27FC236}">
                      <a16:creationId xmlns:a16="http://schemas.microsoft.com/office/drawing/2014/main" id="{BD6BECE0-38F1-42F1-8361-7CD4C9E7551C}"/>
                    </a:ext>
                  </a:extLst>
                </p14:cNvPr>
                <p14:cNvContentPartPr/>
                <p14:nvPr/>
              </p14:nvContentPartPr>
              <p14:xfrm>
                <a:off x="6994676" y="1855825"/>
                <a:ext cx="10800" cy="149040"/>
              </p14:xfrm>
            </p:contentPart>
          </mc:Choice>
          <mc:Fallback>
            <p:pic>
              <p:nvPicPr>
                <p:cNvPr id="121" name="Ink 120">
                  <a:extLst>
                    <a:ext uri="{FF2B5EF4-FFF2-40B4-BE49-F238E27FC236}">
                      <a16:creationId xmlns:a16="http://schemas.microsoft.com/office/drawing/2014/main" id="{BD6BECE0-38F1-42F1-8361-7CD4C9E7551C}"/>
                    </a:ext>
                  </a:extLst>
                </p:cNvPr>
                <p:cNvPicPr/>
                <p:nvPr/>
              </p:nvPicPr>
              <p:blipFill>
                <a:blip r:embed="rId207"/>
                <a:stretch>
                  <a:fillRect/>
                </a:stretch>
              </p:blipFill>
              <p:spPr>
                <a:xfrm>
                  <a:off x="6976676" y="1837825"/>
                  <a:ext cx="464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2" name="Ink 121">
                  <a:extLst>
                    <a:ext uri="{FF2B5EF4-FFF2-40B4-BE49-F238E27FC236}">
                      <a16:creationId xmlns:a16="http://schemas.microsoft.com/office/drawing/2014/main" id="{18AF58FC-4B9C-4B21-A046-8A60E1BB11F6}"/>
                    </a:ext>
                  </a:extLst>
                </p14:cNvPr>
                <p14:cNvContentPartPr/>
                <p14:nvPr/>
              </p14:nvContentPartPr>
              <p14:xfrm>
                <a:off x="6925196" y="1932865"/>
                <a:ext cx="97560" cy="37440"/>
              </p14:xfrm>
            </p:contentPart>
          </mc:Choice>
          <mc:Fallback>
            <p:pic>
              <p:nvPicPr>
                <p:cNvPr id="122" name="Ink 121">
                  <a:extLst>
                    <a:ext uri="{FF2B5EF4-FFF2-40B4-BE49-F238E27FC236}">
                      <a16:creationId xmlns:a16="http://schemas.microsoft.com/office/drawing/2014/main" id="{18AF58FC-4B9C-4B21-A046-8A60E1BB11F6}"/>
                    </a:ext>
                  </a:extLst>
                </p:cNvPr>
                <p:cNvPicPr/>
                <p:nvPr/>
              </p:nvPicPr>
              <p:blipFill>
                <a:blip r:embed="rId209"/>
                <a:stretch>
                  <a:fillRect/>
                </a:stretch>
              </p:blipFill>
              <p:spPr>
                <a:xfrm>
                  <a:off x="6907196" y="1914865"/>
                  <a:ext cx="133200" cy="73080"/>
                </a:xfrm>
                <a:prstGeom prst="rect">
                  <a:avLst/>
                </a:prstGeom>
              </p:spPr>
            </p:pic>
          </mc:Fallback>
        </mc:AlternateContent>
      </p:grpSp>
      <p:grpSp>
        <p:nvGrpSpPr>
          <p:cNvPr id="128" name="Group 127">
            <a:extLst>
              <a:ext uri="{FF2B5EF4-FFF2-40B4-BE49-F238E27FC236}">
                <a16:creationId xmlns:a16="http://schemas.microsoft.com/office/drawing/2014/main" id="{870DC718-AC99-4CF0-981D-F5CEA6E2A08E}"/>
              </a:ext>
            </a:extLst>
          </p:cNvPr>
          <p:cNvGrpSpPr/>
          <p:nvPr/>
        </p:nvGrpSpPr>
        <p:grpSpPr>
          <a:xfrm>
            <a:off x="7359356" y="1761145"/>
            <a:ext cx="1135800" cy="285120"/>
            <a:chOff x="7359356" y="1761145"/>
            <a:chExt cx="1135800" cy="285120"/>
          </a:xfrm>
        </p:grpSpPr>
        <mc:AlternateContent xmlns:mc="http://schemas.openxmlformats.org/markup-compatibility/2006">
          <mc:Choice xmlns:p14="http://schemas.microsoft.com/office/powerpoint/2010/main" Requires="p14">
            <p:contentPart p14:bwMode="auto" r:id="rId210">
              <p14:nvContentPartPr>
                <p14:cNvPr id="123" name="Ink 122">
                  <a:extLst>
                    <a:ext uri="{FF2B5EF4-FFF2-40B4-BE49-F238E27FC236}">
                      <a16:creationId xmlns:a16="http://schemas.microsoft.com/office/drawing/2014/main" id="{DA613FD5-4550-4973-B115-A2DC78666215}"/>
                    </a:ext>
                  </a:extLst>
                </p14:cNvPr>
                <p14:cNvContentPartPr/>
                <p14:nvPr/>
              </p14:nvContentPartPr>
              <p14:xfrm>
                <a:off x="7359356" y="1767265"/>
                <a:ext cx="201960" cy="257040"/>
              </p14:xfrm>
            </p:contentPart>
          </mc:Choice>
          <mc:Fallback>
            <p:pic>
              <p:nvPicPr>
                <p:cNvPr id="123" name="Ink 122">
                  <a:extLst>
                    <a:ext uri="{FF2B5EF4-FFF2-40B4-BE49-F238E27FC236}">
                      <a16:creationId xmlns:a16="http://schemas.microsoft.com/office/drawing/2014/main" id="{DA613FD5-4550-4973-B115-A2DC78666215}"/>
                    </a:ext>
                  </a:extLst>
                </p:cNvPr>
                <p:cNvPicPr/>
                <p:nvPr/>
              </p:nvPicPr>
              <p:blipFill>
                <a:blip r:embed="rId211"/>
                <a:stretch>
                  <a:fillRect/>
                </a:stretch>
              </p:blipFill>
              <p:spPr>
                <a:xfrm>
                  <a:off x="7341356" y="1749265"/>
                  <a:ext cx="2376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4" name="Ink 123">
                  <a:extLst>
                    <a:ext uri="{FF2B5EF4-FFF2-40B4-BE49-F238E27FC236}">
                      <a16:creationId xmlns:a16="http://schemas.microsoft.com/office/drawing/2014/main" id="{9159B264-92A3-41A0-ACCB-C98CE8DE0767}"/>
                    </a:ext>
                  </a:extLst>
                </p14:cNvPr>
                <p14:cNvContentPartPr/>
                <p14:nvPr/>
              </p14:nvContentPartPr>
              <p14:xfrm>
                <a:off x="7682636" y="1761145"/>
                <a:ext cx="226800" cy="237240"/>
              </p14:xfrm>
            </p:contentPart>
          </mc:Choice>
          <mc:Fallback>
            <p:pic>
              <p:nvPicPr>
                <p:cNvPr id="124" name="Ink 123">
                  <a:extLst>
                    <a:ext uri="{FF2B5EF4-FFF2-40B4-BE49-F238E27FC236}">
                      <a16:creationId xmlns:a16="http://schemas.microsoft.com/office/drawing/2014/main" id="{9159B264-92A3-41A0-ACCB-C98CE8DE0767}"/>
                    </a:ext>
                  </a:extLst>
                </p:cNvPr>
                <p:cNvPicPr/>
                <p:nvPr/>
              </p:nvPicPr>
              <p:blipFill>
                <a:blip r:embed="rId213"/>
                <a:stretch>
                  <a:fillRect/>
                </a:stretch>
              </p:blipFill>
              <p:spPr>
                <a:xfrm>
                  <a:off x="7664636" y="1743145"/>
                  <a:ext cx="26244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5" name="Ink 124">
                  <a:extLst>
                    <a:ext uri="{FF2B5EF4-FFF2-40B4-BE49-F238E27FC236}">
                      <a16:creationId xmlns:a16="http://schemas.microsoft.com/office/drawing/2014/main" id="{F21D09E5-A97C-451E-BD52-57202752DCB0}"/>
                    </a:ext>
                  </a:extLst>
                </p14:cNvPr>
                <p14:cNvContentPartPr/>
                <p14:nvPr/>
              </p14:nvContentPartPr>
              <p14:xfrm>
                <a:off x="7729796" y="1929985"/>
                <a:ext cx="164160" cy="9360"/>
              </p14:xfrm>
            </p:contentPart>
          </mc:Choice>
          <mc:Fallback>
            <p:pic>
              <p:nvPicPr>
                <p:cNvPr id="125" name="Ink 124">
                  <a:extLst>
                    <a:ext uri="{FF2B5EF4-FFF2-40B4-BE49-F238E27FC236}">
                      <a16:creationId xmlns:a16="http://schemas.microsoft.com/office/drawing/2014/main" id="{F21D09E5-A97C-451E-BD52-57202752DCB0}"/>
                    </a:ext>
                  </a:extLst>
                </p:cNvPr>
                <p:cNvPicPr/>
                <p:nvPr/>
              </p:nvPicPr>
              <p:blipFill>
                <a:blip r:embed="rId215"/>
                <a:stretch>
                  <a:fillRect/>
                </a:stretch>
              </p:blipFill>
              <p:spPr>
                <a:xfrm>
                  <a:off x="7711796" y="1911985"/>
                  <a:ext cx="199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6" name="Ink 125">
                  <a:extLst>
                    <a:ext uri="{FF2B5EF4-FFF2-40B4-BE49-F238E27FC236}">
                      <a16:creationId xmlns:a16="http://schemas.microsoft.com/office/drawing/2014/main" id="{582F825B-B4DA-4FA0-987C-306E143494C8}"/>
                    </a:ext>
                  </a:extLst>
                </p14:cNvPr>
                <p14:cNvContentPartPr/>
                <p14:nvPr/>
              </p14:nvContentPartPr>
              <p14:xfrm>
                <a:off x="8064956" y="1946545"/>
                <a:ext cx="177120" cy="99720"/>
              </p14:xfrm>
            </p:contentPart>
          </mc:Choice>
          <mc:Fallback>
            <p:pic>
              <p:nvPicPr>
                <p:cNvPr id="126" name="Ink 125">
                  <a:extLst>
                    <a:ext uri="{FF2B5EF4-FFF2-40B4-BE49-F238E27FC236}">
                      <a16:creationId xmlns:a16="http://schemas.microsoft.com/office/drawing/2014/main" id="{582F825B-B4DA-4FA0-987C-306E143494C8}"/>
                    </a:ext>
                  </a:extLst>
                </p:cNvPr>
                <p:cNvPicPr/>
                <p:nvPr/>
              </p:nvPicPr>
              <p:blipFill>
                <a:blip r:embed="rId217"/>
                <a:stretch>
                  <a:fillRect/>
                </a:stretch>
              </p:blipFill>
              <p:spPr>
                <a:xfrm>
                  <a:off x="8046956" y="1928545"/>
                  <a:ext cx="2127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7" name="Ink 126">
                  <a:extLst>
                    <a:ext uri="{FF2B5EF4-FFF2-40B4-BE49-F238E27FC236}">
                      <a16:creationId xmlns:a16="http://schemas.microsoft.com/office/drawing/2014/main" id="{136824CF-404C-48A4-82FD-096FC99EE59E}"/>
                    </a:ext>
                  </a:extLst>
                </p14:cNvPr>
                <p14:cNvContentPartPr/>
                <p14:nvPr/>
              </p14:nvContentPartPr>
              <p14:xfrm>
                <a:off x="8336036" y="1812985"/>
                <a:ext cx="159120" cy="185400"/>
              </p14:xfrm>
            </p:contentPart>
          </mc:Choice>
          <mc:Fallback>
            <p:pic>
              <p:nvPicPr>
                <p:cNvPr id="127" name="Ink 126">
                  <a:extLst>
                    <a:ext uri="{FF2B5EF4-FFF2-40B4-BE49-F238E27FC236}">
                      <a16:creationId xmlns:a16="http://schemas.microsoft.com/office/drawing/2014/main" id="{136824CF-404C-48A4-82FD-096FC99EE59E}"/>
                    </a:ext>
                  </a:extLst>
                </p:cNvPr>
                <p:cNvPicPr/>
                <p:nvPr/>
              </p:nvPicPr>
              <p:blipFill>
                <a:blip r:embed="rId219"/>
                <a:stretch>
                  <a:fillRect/>
                </a:stretch>
              </p:blipFill>
              <p:spPr>
                <a:xfrm>
                  <a:off x="8318077" y="1794985"/>
                  <a:ext cx="194680" cy="221040"/>
                </a:xfrm>
                <a:prstGeom prst="rect">
                  <a:avLst/>
                </a:prstGeom>
              </p:spPr>
            </p:pic>
          </mc:Fallback>
        </mc:AlternateContent>
      </p:grpSp>
      <p:grpSp>
        <p:nvGrpSpPr>
          <p:cNvPr id="143" name="Group 142">
            <a:extLst>
              <a:ext uri="{FF2B5EF4-FFF2-40B4-BE49-F238E27FC236}">
                <a16:creationId xmlns:a16="http://schemas.microsoft.com/office/drawing/2014/main" id="{08FECA8A-C8A6-42B3-9EA5-EDE09F0DECF3}"/>
              </a:ext>
            </a:extLst>
          </p:cNvPr>
          <p:cNvGrpSpPr/>
          <p:nvPr/>
        </p:nvGrpSpPr>
        <p:grpSpPr>
          <a:xfrm>
            <a:off x="1019396" y="2432905"/>
            <a:ext cx="210960" cy="285120"/>
            <a:chOff x="1019396" y="2432905"/>
            <a:chExt cx="210960" cy="285120"/>
          </a:xfrm>
        </p:grpSpPr>
        <mc:AlternateContent xmlns:mc="http://schemas.openxmlformats.org/markup-compatibility/2006">
          <mc:Choice xmlns:p14="http://schemas.microsoft.com/office/powerpoint/2010/main" Requires="p14">
            <p:contentPart p14:bwMode="auto" r:id="rId220">
              <p14:nvContentPartPr>
                <p14:cNvPr id="130" name="Ink 129">
                  <a:extLst>
                    <a:ext uri="{FF2B5EF4-FFF2-40B4-BE49-F238E27FC236}">
                      <a16:creationId xmlns:a16="http://schemas.microsoft.com/office/drawing/2014/main" id="{DB2F506C-D51F-4A44-8B8C-6AA07D8CF5A2}"/>
                    </a:ext>
                  </a:extLst>
                </p14:cNvPr>
                <p14:cNvContentPartPr/>
                <p14:nvPr/>
              </p14:nvContentPartPr>
              <p14:xfrm>
                <a:off x="1054316" y="2464945"/>
                <a:ext cx="109800" cy="253080"/>
              </p14:xfrm>
            </p:contentPart>
          </mc:Choice>
          <mc:Fallback>
            <p:pic>
              <p:nvPicPr>
                <p:cNvPr id="130" name="Ink 129">
                  <a:extLst>
                    <a:ext uri="{FF2B5EF4-FFF2-40B4-BE49-F238E27FC236}">
                      <a16:creationId xmlns:a16="http://schemas.microsoft.com/office/drawing/2014/main" id="{DB2F506C-D51F-4A44-8B8C-6AA07D8CF5A2}"/>
                    </a:ext>
                  </a:extLst>
                </p:cNvPr>
                <p:cNvPicPr/>
                <p:nvPr/>
              </p:nvPicPr>
              <p:blipFill>
                <a:blip r:embed="rId221"/>
                <a:stretch>
                  <a:fillRect/>
                </a:stretch>
              </p:blipFill>
              <p:spPr>
                <a:xfrm>
                  <a:off x="1036316" y="2446945"/>
                  <a:ext cx="1454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1" name="Ink 130">
                  <a:extLst>
                    <a:ext uri="{FF2B5EF4-FFF2-40B4-BE49-F238E27FC236}">
                      <a16:creationId xmlns:a16="http://schemas.microsoft.com/office/drawing/2014/main" id="{198C2A1E-BAF5-4C68-89F4-D46350CA38B7}"/>
                    </a:ext>
                  </a:extLst>
                </p14:cNvPr>
                <p14:cNvContentPartPr/>
                <p14:nvPr/>
              </p14:nvContentPartPr>
              <p14:xfrm>
                <a:off x="1019396" y="2432905"/>
                <a:ext cx="210960" cy="88560"/>
              </p14:xfrm>
            </p:contentPart>
          </mc:Choice>
          <mc:Fallback>
            <p:pic>
              <p:nvPicPr>
                <p:cNvPr id="131" name="Ink 130">
                  <a:extLst>
                    <a:ext uri="{FF2B5EF4-FFF2-40B4-BE49-F238E27FC236}">
                      <a16:creationId xmlns:a16="http://schemas.microsoft.com/office/drawing/2014/main" id="{198C2A1E-BAF5-4C68-89F4-D46350CA38B7}"/>
                    </a:ext>
                  </a:extLst>
                </p:cNvPr>
                <p:cNvPicPr/>
                <p:nvPr/>
              </p:nvPicPr>
              <p:blipFill>
                <a:blip r:embed="rId223"/>
                <a:stretch>
                  <a:fillRect/>
                </a:stretch>
              </p:blipFill>
              <p:spPr>
                <a:xfrm>
                  <a:off x="1001396" y="2414905"/>
                  <a:ext cx="246600" cy="124200"/>
                </a:xfrm>
                <a:prstGeom prst="rect">
                  <a:avLst/>
                </a:prstGeom>
              </p:spPr>
            </p:pic>
          </mc:Fallback>
        </mc:AlternateContent>
      </p:grpSp>
      <p:grpSp>
        <p:nvGrpSpPr>
          <p:cNvPr id="142" name="Group 141">
            <a:extLst>
              <a:ext uri="{FF2B5EF4-FFF2-40B4-BE49-F238E27FC236}">
                <a16:creationId xmlns:a16="http://schemas.microsoft.com/office/drawing/2014/main" id="{BA0EBAEA-8A18-41CD-98B7-E520CF7C608E}"/>
              </a:ext>
            </a:extLst>
          </p:cNvPr>
          <p:cNvGrpSpPr/>
          <p:nvPr/>
        </p:nvGrpSpPr>
        <p:grpSpPr>
          <a:xfrm>
            <a:off x="683156" y="2963545"/>
            <a:ext cx="695520" cy="384840"/>
            <a:chOff x="683156" y="2963545"/>
            <a:chExt cx="695520" cy="384840"/>
          </a:xfrm>
        </p:grpSpPr>
        <mc:AlternateContent xmlns:mc="http://schemas.openxmlformats.org/markup-compatibility/2006">
          <mc:Choice xmlns:p14="http://schemas.microsoft.com/office/powerpoint/2010/main" Requires="p14">
            <p:contentPart p14:bwMode="auto" r:id="rId224">
              <p14:nvContentPartPr>
                <p14:cNvPr id="132" name="Ink 131">
                  <a:extLst>
                    <a:ext uri="{FF2B5EF4-FFF2-40B4-BE49-F238E27FC236}">
                      <a16:creationId xmlns:a16="http://schemas.microsoft.com/office/drawing/2014/main" id="{5F5D0DF9-CE7A-4A1D-B6EB-D686DED04CA0}"/>
                    </a:ext>
                  </a:extLst>
                </p14:cNvPr>
                <p14:cNvContentPartPr/>
                <p14:nvPr/>
              </p14:nvContentPartPr>
              <p14:xfrm>
                <a:off x="683156" y="3013585"/>
                <a:ext cx="70920" cy="259200"/>
              </p14:xfrm>
            </p:contentPart>
          </mc:Choice>
          <mc:Fallback>
            <p:pic>
              <p:nvPicPr>
                <p:cNvPr id="132" name="Ink 131">
                  <a:extLst>
                    <a:ext uri="{FF2B5EF4-FFF2-40B4-BE49-F238E27FC236}">
                      <a16:creationId xmlns:a16="http://schemas.microsoft.com/office/drawing/2014/main" id="{5F5D0DF9-CE7A-4A1D-B6EB-D686DED04CA0}"/>
                    </a:ext>
                  </a:extLst>
                </p:cNvPr>
                <p:cNvPicPr/>
                <p:nvPr/>
              </p:nvPicPr>
              <p:blipFill>
                <a:blip r:embed="rId225"/>
                <a:stretch>
                  <a:fillRect/>
                </a:stretch>
              </p:blipFill>
              <p:spPr>
                <a:xfrm>
                  <a:off x="665064" y="2995585"/>
                  <a:ext cx="106742"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3" name="Ink 132">
                  <a:extLst>
                    <a:ext uri="{FF2B5EF4-FFF2-40B4-BE49-F238E27FC236}">
                      <a16:creationId xmlns:a16="http://schemas.microsoft.com/office/drawing/2014/main" id="{A4BF0B27-93FF-4CF8-8D42-9ECF43D6F285}"/>
                    </a:ext>
                  </a:extLst>
                </p14:cNvPr>
                <p14:cNvContentPartPr/>
                <p14:nvPr/>
              </p14:nvContentPartPr>
              <p14:xfrm>
                <a:off x="843716" y="2963545"/>
                <a:ext cx="41040" cy="311040"/>
              </p14:xfrm>
            </p:contentPart>
          </mc:Choice>
          <mc:Fallback>
            <p:pic>
              <p:nvPicPr>
                <p:cNvPr id="133" name="Ink 132">
                  <a:extLst>
                    <a:ext uri="{FF2B5EF4-FFF2-40B4-BE49-F238E27FC236}">
                      <a16:creationId xmlns:a16="http://schemas.microsoft.com/office/drawing/2014/main" id="{A4BF0B27-93FF-4CF8-8D42-9ECF43D6F285}"/>
                    </a:ext>
                  </a:extLst>
                </p:cNvPr>
                <p:cNvPicPr/>
                <p:nvPr/>
              </p:nvPicPr>
              <p:blipFill>
                <a:blip r:embed="rId227"/>
                <a:stretch>
                  <a:fillRect/>
                </a:stretch>
              </p:blipFill>
              <p:spPr>
                <a:xfrm>
                  <a:off x="825716" y="2945545"/>
                  <a:ext cx="7668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4" name="Ink 133">
                  <a:extLst>
                    <a:ext uri="{FF2B5EF4-FFF2-40B4-BE49-F238E27FC236}">
                      <a16:creationId xmlns:a16="http://schemas.microsoft.com/office/drawing/2014/main" id="{64033FF9-8365-4C5D-A495-C2BBAB8479EC}"/>
                    </a:ext>
                  </a:extLst>
                </p14:cNvPr>
                <p14:cNvContentPartPr/>
                <p14:nvPr/>
              </p14:nvContentPartPr>
              <p14:xfrm>
                <a:off x="741836" y="3140305"/>
                <a:ext cx="299520" cy="208080"/>
              </p14:xfrm>
            </p:contentPart>
          </mc:Choice>
          <mc:Fallback>
            <p:pic>
              <p:nvPicPr>
                <p:cNvPr id="134" name="Ink 133">
                  <a:extLst>
                    <a:ext uri="{FF2B5EF4-FFF2-40B4-BE49-F238E27FC236}">
                      <a16:creationId xmlns:a16="http://schemas.microsoft.com/office/drawing/2014/main" id="{64033FF9-8365-4C5D-A495-C2BBAB8479EC}"/>
                    </a:ext>
                  </a:extLst>
                </p:cNvPr>
                <p:cNvPicPr/>
                <p:nvPr/>
              </p:nvPicPr>
              <p:blipFill>
                <a:blip r:embed="rId229"/>
                <a:stretch>
                  <a:fillRect/>
                </a:stretch>
              </p:blipFill>
              <p:spPr>
                <a:xfrm>
                  <a:off x="723836" y="3122305"/>
                  <a:ext cx="3351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5" name="Ink 134">
                  <a:extLst>
                    <a:ext uri="{FF2B5EF4-FFF2-40B4-BE49-F238E27FC236}">
                      <a16:creationId xmlns:a16="http://schemas.microsoft.com/office/drawing/2014/main" id="{7AC9E4AC-1F79-4E26-9607-4A2DEF3D7861}"/>
                    </a:ext>
                  </a:extLst>
                </p14:cNvPr>
                <p14:cNvContentPartPr/>
                <p14:nvPr/>
              </p14:nvContentPartPr>
              <p14:xfrm>
                <a:off x="920036" y="3276745"/>
                <a:ext cx="119160" cy="33480"/>
              </p14:xfrm>
            </p:contentPart>
          </mc:Choice>
          <mc:Fallback>
            <p:pic>
              <p:nvPicPr>
                <p:cNvPr id="135" name="Ink 134">
                  <a:extLst>
                    <a:ext uri="{FF2B5EF4-FFF2-40B4-BE49-F238E27FC236}">
                      <a16:creationId xmlns:a16="http://schemas.microsoft.com/office/drawing/2014/main" id="{7AC9E4AC-1F79-4E26-9607-4A2DEF3D7861}"/>
                    </a:ext>
                  </a:extLst>
                </p:cNvPr>
                <p:cNvPicPr/>
                <p:nvPr/>
              </p:nvPicPr>
              <p:blipFill>
                <a:blip r:embed="rId231"/>
                <a:stretch>
                  <a:fillRect/>
                </a:stretch>
              </p:blipFill>
              <p:spPr>
                <a:xfrm>
                  <a:off x="901981" y="3258745"/>
                  <a:ext cx="154908"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6" name="Ink 135">
                  <a:extLst>
                    <a:ext uri="{FF2B5EF4-FFF2-40B4-BE49-F238E27FC236}">
                      <a16:creationId xmlns:a16="http://schemas.microsoft.com/office/drawing/2014/main" id="{9D8F3A39-B555-46B3-A9FD-F3F7412F6A03}"/>
                    </a:ext>
                  </a:extLst>
                </p14:cNvPr>
                <p14:cNvContentPartPr/>
                <p14:nvPr/>
              </p14:nvContentPartPr>
              <p14:xfrm>
                <a:off x="1069076" y="2971105"/>
                <a:ext cx="97200" cy="66600"/>
              </p14:xfrm>
            </p:contentPart>
          </mc:Choice>
          <mc:Fallback>
            <p:pic>
              <p:nvPicPr>
                <p:cNvPr id="136" name="Ink 135">
                  <a:extLst>
                    <a:ext uri="{FF2B5EF4-FFF2-40B4-BE49-F238E27FC236}">
                      <a16:creationId xmlns:a16="http://schemas.microsoft.com/office/drawing/2014/main" id="{9D8F3A39-B555-46B3-A9FD-F3F7412F6A03}"/>
                    </a:ext>
                  </a:extLst>
                </p:cNvPr>
                <p:cNvPicPr/>
                <p:nvPr/>
              </p:nvPicPr>
              <p:blipFill>
                <a:blip r:embed="rId233"/>
                <a:stretch>
                  <a:fillRect/>
                </a:stretch>
              </p:blipFill>
              <p:spPr>
                <a:xfrm>
                  <a:off x="1051142" y="2953105"/>
                  <a:ext cx="132708"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7" name="Ink 136">
                  <a:extLst>
                    <a:ext uri="{FF2B5EF4-FFF2-40B4-BE49-F238E27FC236}">
                      <a16:creationId xmlns:a16="http://schemas.microsoft.com/office/drawing/2014/main" id="{104A2139-A267-4A94-A5EB-6C3DF7217BE0}"/>
                    </a:ext>
                  </a:extLst>
                </p14:cNvPr>
                <p14:cNvContentPartPr/>
                <p14:nvPr/>
              </p14:nvContentPartPr>
              <p14:xfrm>
                <a:off x="1276796" y="2993425"/>
                <a:ext cx="88920" cy="14760"/>
              </p14:xfrm>
            </p:contentPart>
          </mc:Choice>
          <mc:Fallback>
            <p:pic>
              <p:nvPicPr>
                <p:cNvPr id="137" name="Ink 136">
                  <a:extLst>
                    <a:ext uri="{FF2B5EF4-FFF2-40B4-BE49-F238E27FC236}">
                      <a16:creationId xmlns:a16="http://schemas.microsoft.com/office/drawing/2014/main" id="{104A2139-A267-4A94-A5EB-6C3DF7217BE0}"/>
                    </a:ext>
                  </a:extLst>
                </p:cNvPr>
                <p:cNvPicPr/>
                <p:nvPr/>
              </p:nvPicPr>
              <p:blipFill>
                <a:blip r:embed="rId235"/>
                <a:stretch>
                  <a:fillRect/>
                </a:stretch>
              </p:blipFill>
              <p:spPr>
                <a:xfrm>
                  <a:off x="1258796" y="2974975"/>
                  <a:ext cx="124560" cy="51291"/>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8" name="Ink 137">
                  <a:extLst>
                    <a:ext uri="{FF2B5EF4-FFF2-40B4-BE49-F238E27FC236}">
                      <a16:creationId xmlns:a16="http://schemas.microsoft.com/office/drawing/2014/main" id="{020AC349-26DB-4795-8A56-1736F6E7BE54}"/>
                    </a:ext>
                  </a:extLst>
                </p14:cNvPr>
                <p14:cNvContentPartPr/>
                <p14:nvPr/>
              </p14:nvContentPartPr>
              <p14:xfrm>
                <a:off x="1307756" y="3027985"/>
                <a:ext cx="70920" cy="52560"/>
              </p14:xfrm>
            </p:contentPart>
          </mc:Choice>
          <mc:Fallback>
            <p:pic>
              <p:nvPicPr>
                <p:cNvPr id="138" name="Ink 137">
                  <a:extLst>
                    <a:ext uri="{FF2B5EF4-FFF2-40B4-BE49-F238E27FC236}">
                      <a16:creationId xmlns:a16="http://schemas.microsoft.com/office/drawing/2014/main" id="{020AC349-26DB-4795-8A56-1736F6E7BE54}"/>
                    </a:ext>
                  </a:extLst>
                </p:cNvPr>
                <p:cNvPicPr/>
                <p:nvPr/>
              </p:nvPicPr>
              <p:blipFill>
                <a:blip r:embed="rId237"/>
                <a:stretch>
                  <a:fillRect/>
                </a:stretch>
              </p:blipFill>
              <p:spPr>
                <a:xfrm>
                  <a:off x="1289756" y="3009985"/>
                  <a:ext cx="106560" cy="88200"/>
                </a:xfrm>
                <a:prstGeom prst="rect">
                  <a:avLst/>
                </a:prstGeom>
              </p:spPr>
            </p:pic>
          </mc:Fallback>
        </mc:AlternateContent>
      </p:grpSp>
      <p:grpSp>
        <p:nvGrpSpPr>
          <p:cNvPr id="148" name="Group 147">
            <a:extLst>
              <a:ext uri="{FF2B5EF4-FFF2-40B4-BE49-F238E27FC236}">
                <a16:creationId xmlns:a16="http://schemas.microsoft.com/office/drawing/2014/main" id="{F75D7ECE-DD34-4C35-864A-7B11477F47F4}"/>
              </a:ext>
            </a:extLst>
          </p:cNvPr>
          <p:cNvGrpSpPr/>
          <p:nvPr/>
        </p:nvGrpSpPr>
        <p:grpSpPr>
          <a:xfrm>
            <a:off x="1609076" y="2909185"/>
            <a:ext cx="1199520" cy="255600"/>
            <a:chOff x="1609076" y="2909185"/>
            <a:chExt cx="1199520" cy="255600"/>
          </a:xfrm>
        </p:grpSpPr>
        <mc:AlternateContent xmlns:mc="http://schemas.openxmlformats.org/markup-compatibility/2006">
          <mc:Choice xmlns:p14="http://schemas.microsoft.com/office/powerpoint/2010/main" Requires="p14">
            <p:contentPart p14:bwMode="auto" r:id="rId238">
              <p14:nvContentPartPr>
                <p14:cNvPr id="139" name="Ink 138">
                  <a:extLst>
                    <a:ext uri="{FF2B5EF4-FFF2-40B4-BE49-F238E27FC236}">
                      <a16:creationId xmlns:a16="http://schemas.microsoft.com/office/drawing/2014/main" id="{B0E3029D-9FC4-4CDE-BE0C-F5589B6D4F32}"/>
                    </a:ext>
                  </a:extLst>
                </p14:cNvPr>
                <p14:cNvContentPartPr/>
                <p14:nvPr/>
              </p14:nvContentPartPr>
              <p14:xfrm>
                <a:off x="1609076" y="3075145"/>
                <a:ext cx="199440" cy="36360"/>
              </p14:xfrm>
            </p:contentPart>
          </mc:Choice>
          <mc:Fallback>
            <p:pic>
              <p:nvPicPr>
                <p:cNvPr id="139" name="Ink 138">
                  <a:extLst>
                    <a:ext uri="{FF2B5EF4-FFF2-40B4-BE49-F238E27FC236}">
                      <a16:creationId xmlns:a16="http://schemas.microsoft.com/office/drawing/2014/main" id="{B0E3029D-9FC4-4CDE-BE0C-F5589B6D4F32}"/>
                    </a:ext>
                  </a:extLst>
                </p:cNvPr>
                <p:cNvPicPr/>
                <p:nvPr/>
              </p:nvPicPr>
              <p:blipFill>
                <a:blip r:embed="rId239"/>
                <a:stretch>
                  <a:fillRect/>
                </a:stretch>
              </p:blipFill>
              <p:spPr>
                <a:xfrm>
                  <a:off x="1591076" y="3057145"/>
                  <a:ext cx="235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0" name="Ink 139">
                  <a:extLst>
                    <a:ext uri="{FF2B5EF4-FFF2-40B4-BE49-F238E27FC236}">
                      <a16:creationId xmlns:a16="http://schemas.microsoft.com/office/drawing/2014/main" id="{E5C17E22-902D-44C6-B7DD-5D93B6A238A2}"/>
                    </a:ext>
                  </a:extLst>
                </p14:cNvPr>
                <p14:cNvContentPartPr/>
                <p14:nvPr/>
              </p14:nvContentPartPr>
              <p14:xfrm>
                <a:off x="1883036" y="2960305"/>
                <a:ext cx="250200" cy="204480"/>
              </p14:xfrm>
            </p:contentPart>
          </mc:Choice>
          <mc:Fallback>
            <p:pic>
              <p:nvPicPr>
                <p:cNvPr id="140" name="Ink 139">
                  <a:extLst>
                    <a:ext uri="{FF2B5EF4-FFF2-40B4-BE49-F238E27FC236}">
                      <a16:creationId xmlns:a16="http://schemas.microsoft.com/office/drawing/2014/main" id="{E5C17E22-902D-44C6-B7DD-5D93B6A238A2}"/>
                    </a:ext>
                  </a:extLst>
                </p:cNvPr>
                <p:cNvPicPr/>
                <p:nvPr/>
              </p:nvPicPr>
              <p:blipFill>
                <a:blip r:embed="rId241"/>
                <a:stretch>
                  <a:fillRect/>
                </a:stretch>
              </p:blipFill>
              <p:spPr>
                <a:xfrm>
                  <a:off x="1865036" y="2942305"/>
                  <a:ext cx="285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4" name="Ink 143">
                  <a:extLst>
                    <a:ext uri="{FF2B5EF4-FFF2-40B4-BE49-F238E27FC236}">
                      <a16:creationId xmlns:a16="http://schemas.microsoft.com/office/drawing/2014/main" id="{9275695A-E513-4966-BA38-A0EB2E8B3078}"/>
                    </a:ext>
                  </a:extLst>
                </p14:cNvPr>
                <p14:cNvContentPartPr/>
                <p14:nvPr/>
              </p14:nvContentPartPr>
              <p14:xfrm>
                <a:off x="2177876" y="2963905"/>
                <a:ext cx="140400" cy="148320"/>
              </p14:xfrm>
            </p:contentPart>
          </mc:Choice>
          <mc:Fallback>
            <p:pic>
              <p:nvPicPr>
                <p:cNvPr id="144" name="Ink 143">
                  <a:extLst>
                    <a:ext uri="{FF2B5EF4-FFF2-40B4-BE49-F238E27FC236}">
                      <a16:creationId xmlns:a16="http://schemas.microsoft.com/office/drawing/2014/main" id="{9275695A-E513-4966-BA38-A0EB2E8B3078}"/>
                    </a:ext>
                  </a:extLst>
                </p:cNvPr>
                <p:cNvPicPr/>
                <p:nvPr/>
              </p:nvPicPr>
              <p:blipFill>
                <a:blip r:embed="rId243"/>
                <a:stretch>
                  <a:fillRect/>
                </a:stretch>
              </p:blipFill>
              <p:spPr>
                <a:xfrm>
                  <a:off x="2159876" y="2945905"/>
                  <a:ext cx="176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5" name="Ink 144">
                  <a:extLst>
                    <a:ext uri="{FF2B5EF4-FFF2-40B4-BE49-F238E27FC236}">
                      <a16:creationId xmlns:a16="http://schemas.microsoft.com/office/drawing/2014/main" id="{613B646C-0197-40AE-972C-EEF9CC024C8A}"/>
                    </a:ext>
                  </a:extLst>
                </p14:cNvPr>
                <p14:cNvContentPartPr/>
                <p14:nvPr/>
              </p14:nvContentPartPr>
              <p14:xfrm>
                <a:off x="2386676" y="2927185"/>
                <a:ext cx="149400" cy="191880"/>
              </p14:xfrm>
            </p:contentPart>
          </mc:Choice>
          <mc:Fallback>
            <p:pic>
              <p:nvPicPr>
                <p:cNvPr id="145" name="Ink 144">
                  <a:extLst>
                    <a:ext uri="{FF2B5EF4-FFF2-40B4-BE49-F238E27FC236}">
                      <a16:creationId xmlns:a16="http://schemas.microsoft.com/office/drawing/2014/main" id="{613B646C-0197-40AE-972C-EEF9CC024C8A}"/>
                    </a:ext>
                  </a:extLst>
                </p:cNvPr>
                <p:cNvPicPr/>
                <p:nvPr/>
              </p:nvPicPr>
              <p:blipFill>
                <a:blip r:embed="rId245"/>
                <a:stretch>
                  <a:fillRect/>
                </a:stretch>
              </p:blipFill>
              <p:spPr>
                <a:xfrm>
                  <a:off x="2368676" y="2909185"/>
                  <a:ext cx="185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6" name="Ink 145">
                  <a:extLst>
                    <a:ext uri="{FF2B5EF4-FFF2-40B4-BE49-F238E27FC236}">
                      <a16:creationId xmlns:a16="http://schemas.microsoft.com/office/drawing/2014/main" id="{8D6DB3AC-EB7F-417C-9FFC-2D2CDBDAEE6E}"/>
                    </a:ext>
                  </a:extLst>
                </p14:cNvPr>
                <p14:cNvContentPartPr/>
                <p14:nvPr/>
              </p14:nvContentPartPr>
              <p14:xfrm>
                <a:off x="2565956" y="3071185"/>
                <a:ext cx="3600" cy="1800"/>
              </p14:xfrm>
            </p:contentPart>
          </mc:Choice>
          <mc:Fallback>
            <p:pic>
              <p:nvPicPr>
                <p:cNvPr id="146" name="Ink 145">
                  <a:extLst>
                    <a:ext uri="{FF2B5EF4-FFF2-40B4-BE49-F238E27FC236}">
                      <a16:creationId xmlns:a16="http://schemas.microsoft.com/office/drawing/2014/main" id="{8D6DB3AC-EB7F-417C-9FFC-2D2CDBDAEE6E}"/>
                    </a:ext>
                  </a:extLst>
                </p:cNvPr>
                <p:cNvPicPr/>
                <p:nvPr/>
              </p:nvPicPr>
              <p:blipFill>
                <a:blip r:embed="rId247"/>
                <a:stretch>
                  <a:fillRect/>
                </a:stretch>
              </p:blipFill>
              <p:spPr>
                <a:xfrm>
                  <a:off x="2547956" y="3053185"/>
                  <a:ext cx="39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7" name="Ink 146">
                  <a:extLst>
                    <a:ext uri="{FF2B5EF4-FFF2-40B4-BE49-F238E27FC236}">
                      <a16:creationId xmlns:a16="http://schemas.microsoft.com/office/drawing/2014/main" id="{72B8896E-C249-486F-9C9E-4D22E79CC997}"/>
                    </a:ext>
                  </a:extLst>
                </p14:cNvPr>
                <p14:cNvContentPartPr/>
                <p14:nvPr/>
              </p14:nvContentPartPr>
              <p14:xfrm>
                <a:off x="2644436" y="2909185"/>
                <a:ext cx="164160" cy="192240"/>
              </p14:xfrm>
            </p:contentPart>
          </mc:Choice>
          <mc:Fallback>
            <p:pic>
              <p:nvPicPr>
                <p:cNvPr id="147" name="Ink 146">
                  <a:extLst>
                    <a:ext uri="{FF2B5EF4-FFF2-40B4-BE49-F238E27FC236}">
                      <a16:creationId xmlns:a16="http://schemas.microsoft.com/office/drawing/2014/main" id="{72B8896E-C249-486F-9C9E-4D22E79CC997}"/>
                    </a:ext>
                  </a:extLst>
                </p:cNvPr>
                <p:cNvPicPr/>
                <p:nvPr/>
              </p:nvPicPr>
              <p:blipFill>
                <a:blip r:embed="rId249"/>
                <a:stretch>
                  <a:fillRect/>
                </a:stretch>
              </p:blipFill>
              <p:spPr>
                <a:xfrm>
                  <a:off x="2626475" y="2891219"/>
                  <a:ext cx="199722" cy="227813"/>
                </a:xfrm>
                <a:prstGeom prst="rect">
                  <a:avLst/>
                </a:prstGeom>
              </p:spPr>
            </p:pic>
          </mc:Fallback>
        </mc:AlternateContent>
      </p:grpSp>
      <p:grpSp>
        <p:nvGrpSpPr>
          <p:cNvPr id="157" name="Group 156">
            <a:extLst>
              <a:ext uri="{FF2B5EF4-FFF2-40B4-BE49-F238E27FC236}">
                <a16:creationId xmlns:a16="http://schemas.microsoft.com/office/drawing/2014/main" id="{6D19C2A7-A81A-4FB2-A872-320C95831D28}"/>
              </a:ext>
            </a:extLst>
          </p:cNvPr>
          <p:cNvGrpSpPr/>
          <p:nvPr/>
        </p:nvGrpSpPr>
        <p:grpSpPr>
          <a:xfrm>
            <a:off x="1922996" y="3311665"/>
            <a:ext cx="796680" cy="286920"/>
            <a:chOff x="1922996" y="3311665"/>
            <a:chExt cx="796680" cy="286920"/>
          </a:xfrm>
        </p:grpSpPr>
        <mc:AlternateContent xmlns:mc="http://schemas.openxmlformats.org/markup-compatibility/2006">
          <mc:Choice xmlns:p14="http://schemas.microsoft.com/office/powerpoint/2010/main" Requires="p14">
            <p:contentPart p14:bwMode="auto" r:id="rId250">
              <p14:nvContentPartPr>
                <p14:cNvPr id="149" name="Ink 148">
                  <a:extLst>
                    <a:ext uri="{FF2B5EF4-FFF2-40B4-BE49-F238E27FC236}">
                      <a16:creationId xmlns:a16="http://schemas.microsoft.com/office/drawing/2014/main" id="{3ED67AD9-C3BA-420A-AE15-EFAC5735485F}"/>
                    </a:ext>
                  </a:extLst>
                </p14:cNvPr>
                <p14:cNvContentPartPr/>
                <p14:nvPr/>
              </p14:nvContentPartPr>
              <p14:xfrm>
                <a:off x="1922996" y="3343705"/>
                <a:ext cx="119880" cy="195120"/>
              </p14:xfrm>
            </p:contentPart>
          </mc:Choice>
          <mc:Fallback>
            <p:pic>
              <p:nvPicPr>
                <p:cNvPr id="149" name="Ink 148">
                  <a:extLst>
                    <a:ext uri="{FF2B5EF4-FFF2-40B4-BE49-F238E27FC236}">
                      <a16:creationId xmlns:a16="http://schemas.microsoft.com/office/drawing/2014/main" id="{3ED67AD9-C3BA-420A-AE15-EFAC5735485F}"/>
                    </a:ext>
                  </a:extLst>
                </p:cNvPr>
                <p:cNvPicPr/>
                <p:nvPr/>
              </p:nvPicPr>
              <p:blipFill>
                <a:blip r:embed="rId251"/>
                <a:stretch>
                  <a:fillRect/>
                </a:stretch>
              </p:blipFill>
              <p:spPr>
                <a:xfrm>
                  <a:off x="1904996" y="3325705"/>
                  <a:ext cx="155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0" name="Ink 149">
                  <a:extLst>
                    <a:ext uri="{FF2B5EF4-FFF2-40B4-BE49-F238E27FC236}">
                      <a16:creationId xmlns:a16="http://schemas.microsoft.com/office/drawing/2014/main" id="{49E2E4D8-44ED-4391-8409-F0DEA2DF1B61}"/>
                    </a:ext>
                  </a:extLst>
                </p14:cNvPr>
                <p14:cNvContentPartPr/>
                <p14:nvPr/>
              </p14:nvContentPartPr>
              <p14:xfrm>
                <a:off x="2079956" y="3356305"/>
                <a:ext cx="100800" cy="200880"/>
              </p14:xfrm>
            </p:contentPart>
          </mc:Choice>
          <mc:Fallback>
            <p:pic>
              <p:nvPicPr>
                <p:cNvPr id="150" name="Ink 149">
                  <a:extLst>
                    <a:ext uri="{FF2B5EF4-FFF2-40B4-BE49-F238E27FC236}">
                      <a16:creationId xmlns:a16="http://schemas.microsoft.com/office/drawing/2014/main" id="{49E2E4D8-44ED-4391-8409-F0DEA2DF1B61}"/>
                    </a:ext>
                  </a:extLst>
                </p:cNvPr>
                <p:cNvPicPr/>
                <p:nvPr/>
              </p:nvPicPr>
              <p:blipFill>
                <a:blip r:embed="rId253"/>
                <a:stretch>
                  <a:fillRect/>
                </a:stretch>
              </p:blipFill>
              <p:spPr>
                <a:xfrm>
                  <a:off x="2061956" y="3338305"/>
                  <a:ext cx="1364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1" name="Ink 150">
                  <a:extLst>
                    <a:ext uri="{FF2B5EF4-FFF2-40B4-BE49-F238E27FC236}">
                      <a16:creationId xmlns:a16="http://schemas.microsoft.com/office/drawing/2014/main" id="{DD371A5A-D9C9-451C-B838-7E77A502A876}"/>
                    </a:ext>
                  </a:extLst>
                </p14:cNvPr>
                <p14:cNvContentPartPr/>
                <p14:nvPr/>
              </p14:nvContentPartPr>
              <p14:xfrm>
                <a:off x="2225396" y="3311665"/>
                <a:ext cx="81360" cy="286920"/>
              </p14:xfrm>
            </p:contentPart>
          </mc:Choice>
          <mc:Fallback>
            <p:pic>
              <p:nvPicPr>
                <p:cNvPr id="151" name="Ink 150">
                  <a:extLst>
                    <a:ext uri="{FF2B5EF4-FFF2-40B4-BE49-F238E27FC236}">
                      <a16:creationId xmlns:a16="http://schemas.microsoft.com/office/drawing/2014/main" id="{DD371A5A-D9C9-451C-B838-7E77A502A876}"/>
                    </a:ext>
                  </a:extLst>
                </p:cNvPr>
                <p:cNvPicPr/>
                <p:nvPr/>
              </p:nvPicPr>
              <p:blipFill>
                <a:blip r:embed="rId255"/>
                <a:stretch>
                  <a:fillRect/>
                </a:stretch>
              </p:blipFill>
              <p:spPr>
                <a:xfrm>
                  <a:off x="2207396" y="3293642"/>
                  <a:ext cx="117000" cy="322605"/>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2" name="Ink 151">
                  <a:extLst>
                    <a:ext uri="{FF2B5EF4-FFF2-40B4-BE49-F238E27FC236}">
                      <a16:creationId xmlns:a16="http://schemas.microsoft.com/office/drawing/2014/main" id="{23F79495-FBAE-4DB2-A6D2-A6D478262100}"/>
                    </a:ext>
                  </a:extLst>
                </p14:cNvPr>
                <p14:cNvContentPartPr/>
                <p14:nvPr/>
              </p14:nvContentPartPr>
              <p14:xfrm>
                <a:off x="2344916" y="3440905"/>
                <a:ext cx="200520" cy="108000"/>
              </p14:xfrm>
            </p:contentPart>
          </mc:Choice>
          <mc:Fallback>
            <p:pic>
              <p:nvPicPr>
                <p:cNvPr id="152" name="Ink 151">
                  <a:extLst>
                    <a:ext uri="{FF2B5EF4-FFF2-40B4-BE49-F238E27FC236}">
                      <a16:creationId xmlns:a16="http://schemas.microsoft.com/office/drawing/2014/main" id="{23F79495-FBAE-4DB2-A6D2-A6D478262100}"/>
                    </a:ext>
                  </a:extLst>
                </p:cNvPr>
                <p:cNvPicPr/>
                <p:nvPr/>
              </p:nvPicPr>
              <p:blipFill>
                <a:blip r:embed="rId257"/>
                <a:stretch>
                  <a:fillRect/>
                </a:stretch>
              </p:blipFill>
              <p:spPr>
                <a:xfrm>
                  <a:off x="2326948" y="3422965"/>
                  <a:ext cx="236096" cy="143522"/>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3" name="Ink 152">
                  <a:extLst>
                    <a:ext uri="{FF2B5EF4-FFF2-40B4-BE49-F238E27FC236}">
                      <a16:creationId xmlns:a16="http://schemas.microsoft.com/office/drawing/2014/main" id="{72284628-50DE-4E59-846E-181FB4E1A74C}"/>
                    </a:ext>
                  </a:extLst>
                </p14:cNvPr>
                <p14:cNvContentPartPr/>
                <p14:nvPr/>
              </p14:nvContentPartPr>
              <p14:xfrm>
                <a:off x="2565956" y="3362785"/>
                <a:ext cx="153720" cy="190080"/>
              </p14:xfrm>
            </p:contentPart>
          </mc:Choice>
          <mc:Fallback>
            <p:pic>
              <p:nvPicPr>
                <p:cNvPr id="153" name="Ink 152">
                  <a:extLst>
                    <a:ext uri="{FF2B5EF4-FFF2-40B4-BE49-F238E27FC236}">
                      <a16:creationId xmlns:a16="http://schemas.microsoft.com/office/drawing/2014/main" id="{72284628-50DE-4E59-846E-181FB4E1A74C}"/>
                    </a:ext>
                  </a:extLst>
                </p:cNvPr>
                <p:cNvPicPr/>
                <p:nvPr/>
              </p:nvPicPr>
              <p:blipFill>
                <a:blip r:embed="rId259"/>
                <a:stretch>
                  <a:fillRect/>
                </a:stretch>
              </p:blipFill>
              <p:spPr>
                <a:xfrm>
                  <a:off x="2547956" y="3344819"/>
                  <a:ext cx="189360" cy="225653"/>
                </a:xfrm>
                <a:prstGeom prst="rect">
                  <a:avLst/>
                </a:prstGeom>
              </p:spPr>
            </p:pic>
          </mc:Fallback>
        </mc:AlternateContent>
      </p:grpSp>
      <p:grpSp>
        <p:nvGrpSpPr>
          <p:cNvPr id="164" name="Group 163">
            <a:extLst>
              <a:ext uri="{FF2B5EF4-FFF2-40B4-BE49-F238E27FC236}">
                <a16:creationId xmlns:a16="http://schemas.microsoft.com/office/drawing/2014/main" id="{0DDAFDD3-7D79-4565-A852-EB54D4509BFF}"/>
              </a:ext>
            </a:extLst>
          </p:cNvPr>
          <p:cNvGrpSpPr/>
          <p:nvPr/>
        </p:nvGrpSpPr>
        <p:grpSpPr>
          <a:xfrm>
            <a:off x="5895956" y="2309785"/>
            <a:ext cx="219600" cy="431640"/>
            <a:chOff x="5895956" y="2309785"/>
            <a:chExt cx="219600" cy="431640"/>
          </a:xfrm>
        </p:grpSpPr>
        <mc:AlternateContent xmlns:mc="http://schemas.openxmlformats.org/markup-compatibility/2006">
          <mc:Choice xmlns:p14="http://schemas.microsoft.com/office/powerpoint/2010/main" Requires="p14">
            <p:contentPart p14:bwMode="auto" r:id="rId260">
              <p14:nvContentPartPr>
                <p14:cNvPr id="162" name="Ink 161">
                  <a:extLst>
                    <a:ext uri="{FF2B5EF4-FFF2-40B4-BE49-F238E27FC236}">
                      <a16:creationId xmlns:a16="http://schemas.microsoft.com/office/drawing/2014/main" id="{744597DC-6F46-4BA9-AF7A-91FF8C3E3026}"/>
                    </a:ext>
                  </a:extLst>
                </p14:cNvPr>
                <p14:cNvContentPartPr/>
                <p14:nvPr/>
              </p14:nvContentPartPr>
              <p14:xfrm>
                <a:off x="5959316" y="2309785"/>
                <a:ext cx="70200" cy="431640"/>
              </p14:xfrm>
            </p:contentPart>
          </mc:Choice>
          <mc:Fallback>
            <p:pic>
              <p:nvPicPr>
                <p:cNvPr id="162" name="Ink 161">
                  <a:extLst>
                    <a:ext uri="{FF2B5EF4-FFF2-40B4-BE49-F238E27FC236}">
                      <a16:creationId xmlns:a16="http://schemas.microsoft.com/office/drawing/2014/main" id="{744597DC-6F46-4BA9-AF7A-91FF8C3E3026}"/>
                    </a:ext>
                  </a:extLst>
                </p:cNvPr>
                <p:cNvPicPr/>
                <p:nvPr/>
              </p:nvPicPr>
              <p:blipFill>
                <a:blip r:embed="rId261"/>
                <a:stretch>
                  <a:fillRect/>
                </a:stretch>
              </p:blipFill>
              <p:spPr>
                <a:xfrm>
                  <a:off x="5941316" y="2291770"/>
                  <a:ext cx="105840" cy="46731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3" name="Ink 162">
                  <a:extLst>
                    <a:ext uri="{FF2B5EF4-FFF2-40B4-BE49-F238E27FC236}">
                      <a16:creationId xmlns:a16="http://schemas.microsoft.com/office/drawing/2014/main" id="{48FDE5A2-E249-4A3F-9653-7551E1EC8D98}"/>
                    </a:ext>
                  </a:extLst>
                </p14:cNvPr>
                <p14:cNvContentPartPr/>
                <p14:nvPr/>
              </p14:nvContentPartPr>
              <p14:xfrm>
                <a:off x="5895956" y="2322385"/>
                <a:ext cx="219600" cy="148680"/>
              </p14:xfrm>
            </p:contentPart>
          </mc:Choice>
          <mc:Fallback>
            <p:pic>
              <p:nvPicPr>
                <p:cNvPr id="163" name="Ink 162">
                  <a:extLst>
                    <a:ext uri="{FF2B5EF4-FFF2-40B4-BE49-F238E27FC236}">
                      <a16:creationId xmlns:a16="http://schemas.microsoft.com/office/drawing/2014/main" id="{48FDE5A2-E249-4A3F-9653-7551E1EC8D98}"/>
                    </a:ext>
                  </a:extLst>
                </p:cNvPr>
                <p:cNvPicPr/>
                <p:nvPr/>
              </p:nvPicPr>
              <p:blipFill>
                <a:blip r:embed="rId263"/>
                <a:stretch>
                  <a:fillRect/>
                </a:stretch>
              </p:blipFill>
              <p:spPr>
                <a:xfrm>
                  <a:off x="5877956" y="2304385"/>
                  <a:ext cx="255240" cy="184320"/>
                </a:xfrm>
                <a:prstGeom prst="rect">
                  <a:avLst/>
                </a:prstGeom>
              </p:spPr>
            </p:pic>
          </mc:Fallback>
        </mc:AlternateContent>
      </p:grpSp>
      <p:grpSp>
        <p:nvGrpSpPr>
          <p:cNvPr id="177" name="Group 176">
            <a:extLst>
              <a:ext uri="{FF2B5EF4-FFF2-40B4-BE49-F238E27FC236}">
                <a16:creationId xmlns:a16="http://schemas.microsoft.com/office/drawing/2014/main" id="{13A30879-C5F9-4028-AF48-FDF569296B64}"/>
              </a:ext>
            </a:extLst>
          </p:cNvPr>
          <p:cNvGrpSpPr/>
          <p:nvPr/>
        </p:nvGrpSpPr>
        <p:grpSpPr>
          <a:xfrm>
            <a:off x="5317796" y="3009625"/>
            <a:ext cx="1377720" cy="652320"/>
            <a:chOff x="5317796" y="3009625"/>
            <a:chExt cx="1377720" cy="652320"/>
          </a:xfrm>
        </p:grpSpPr>
        <mc:AlternateContent xmlns:mc="http://schemas.openxmlformats.org/markup-compatibility/2006">
          <mc:Choice xmlns:p14="http://schemas.microsoft.com/office/powerpoint/2010/main" Requires="p14">
            <p:contentPart p14:bwMode="auto" r:id="rId264">
              <p14:nvContentPartPr>
                <p14:cNvPr id="165" name="Ink 164">
                  <a:extLst>
                    <a:ext uri="{FF2B5EF4-FFF2-40B4-BE49-F238E27FC236}">
                      <a16:creationId xmlns:a16="http://schemas.microsoft.com/office/drawing/2014/main" id="{3D96507C-7DE5-4672-823E-90B1F1964D55}"/>
                    </a:ext>
                  </a:extLst>
                </p14:cNvPr>
                <p14:cNvContentPartPr/>
                <p14:nvPr/>
              </p14:nvContentPartPr>
              <p14:xfrm>
                <a:off x="5317796" y="3144985"/>
                <a:ext cx="89640" cy="12600"/>
              </p14:xfrm>
            </p:contentPart>
          </mc:Choice>
          <mc:Fallback>
            <p:pic>
              <p:nvPicPr>
                <p:cNvPr id="165" name="Ink 164">
                  <a:extLst>
                    <a:ext uri="{FF2B5EF4-FFF2-40B4-BE49-F238E27FC236}">
                      <a16:creationId xmlns:a16="http://schemas.microsoft.com/office/drawing/2014/main" id="{3D96507C-7DE5-4672-823E-90B1F1964D55}"/>
                    </a:ext>
                  </a:extLst>
                </p:cNvPr>
                <p:cNvPicPr/>
                <p:nvPr/>
              </p:nvPicPr>
              <p:blipFill>
                <a:blip r:embed="rId265"/>
                <a:stretch>
                  <a:fillRect/>
                </a:stretch>
              </p:blipFill>
              <p:spPr>
                <a:xfrm>
                  <a:off x="5299796" y="3126985"/>
                  <a:ext cx="1252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6" name="Ink 165">
                  <a:extLst>
                    <a:ext uri="{FF2B5EF4-FFF2-40B4-BE49-F238E27FC236}">
                      <a16:creationId xmlns:a16="http://schemas.microsoft.com/office/drawing/2014/main" id="{F8FA3CAF-3961-411B-812C-4A7893AD01C2}"/>
                    </a:ext>
                  </a:extLst>
                </p14:cNvPr>
                <p14:cNvContentPartPr/>
                <p14:nvPr/>
              </p14:nvContentPartPr>
              <p14:xfrm>
                <a:off x="5535236" y="3020785"/>
                <a:ext cx="144360" cy="227880"/>
              </p14:xfrm>
            </p:contentPart>
          </mc:Choice>
          <mc:Fallback>
            <p:pic>
              <p:nvPicPr>
                <p:cNvPr id="166" name="Ink 165">
                  <a:extLst>
                    <a:ext uri="{FF2B5EF4-FFF2-40B4-BE49-F238E27FC236}">
                      <a16:creationId xmlns:a16="http://schemas.microsoft.com/office/drawing/2014/main" id="{F8FA3CAF-3961-411B-812C-4A7893AD01C2}"/>
                    </a:ext>
                  </a:extLst>
                </p:cNvPr>
                <p:cNvPicPr/>
                <p:nvPr/>
              </p:nvPicPr>
              <p:blipFill>
                <a:blip r:embed="rId267"/>
                <a:stretch>
                  <a:fillRect/>
                </a:stretch>
              </p:blipFill>
              <p:spPr>
                <a:xfrm>
                  <a:off x="5517236" y="3002785"/>
                  <a:ext cx="180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7" name="Ink 166">
                  <a:extLst>
                    <a:ext uri="{FF2B5EF4-FFF2-40B4-BE49-F238E27FC236}">
                      <a16:creationId xmlns:a16="http://schemas.microsoft.com/office/drawing/2014/main" id="{BB1F837A-3027-4BC3-AF37-620DB89E921B}"/>
                    </a:ext>
                  </a:extLst>
                </p14:cNvPr>
                <p14:cNvContentPartPr/>
                <p14:nvPr/>
              </p14:nvContentPartPr>
              <p14:xfrm>
                <a:off x="5735396" y="3024025"/>
                <a:ext cx="112680" cy="233280"/>
              </p14:xfrm>
            </p:contentPart>
          </mc:Choice>
          <mc:Fallback>
            <p:pic>
              <p:nvPicPr>
                <p:cNvPr id="167" name="Ink 166">
                  <a:extLst>
                    <a:ext uri="{FF2B5EF4-FFF2-40B4-BE49-F238E27FC236}">
                      <a16:creationId xmlns:a16="http://schemas.microsoft.com/office/drawing/2014/main" id="{BB1F837A-3027-4BC3-AF37-620DB89E921B}"/>
                    </a:ext>
                  </a:extLst>
                </p:cNvPr>
                <p:cNvPicPr/>
                <p:nvPr/>
              </p:nvPicPr>
              <p:blipFill>
                <a:blip r:embed="rId269"/>
                <a:stretch>
                  <a:fillRect/>
                </a:stretch>
              </p:blipFill>
              <p:spPr>
                <a:xfrm>
                  <a:off x="5717396" y="3006025"/>
                  <a:ext cx="1483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8" name="Ink 167">
                  <a:extLst>
                    <a:ext uri="{FF2B5EF4-FFF2-40B4-BE49-F238E27FC236}">
                      <a16:creationId xmlns:a16="http://schemas.microsoft.com/office/drawing/2014/main" id="{DBDF2C39-4B03-4BED-9672-5D9712259AC6}"/>
                    </a:ext>
                  </a:extLst>
                </p14:cNvPr>
                <p14:cNvContentPartPr/>
                <p14:nvPr/>
              </p14:nvContentPartPr>
              <p14:xfrm>
                <a:off x="5885516" y="3009625"/>
                <a:ext cx="158760" cy="215640"/>
              </p14:xfrm>
            </p:contentPart>
          </mc:Choice>
          <mc:Fallback>
            <p:pic>
              <p:nvPicPr>
                <p:cNvPr id="168" name="Ink 167">
                  <a:extLst>
                    <a:ext uri="{FF2B5EF4-FFF2-40B4-BE49-F238E27FC236}">
                      <a16:creationId xmlns:a16="http://schemas.microsoft.com/office/drawing/2014/main" id="{DBDF2C39-4B03-4BED-9672-5D9712259AC6}"/>
                    </a:ext>
                  </a:extLst>
                </p:cNvPr>
                <p:cNvPicPr/>
                <p:nvPr/>
              </p:nvPicPr>
              <p:blipFill>
                <a:blip r:embed="rId271"/>
                <a:stretch>
                  <a:fillRect/>
                </a:stretch>
              </p:blipFill>
              <p:spPr>
                <a:xfrm>
                  <a:off x="5867516" y="2991625"/>
                  <a:ext cx="1944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9" name="Ink 168">
                  <a:extLst>
                    <a:ext uri="{FF2B5EF4-FFF2-40B4-BE49-F238E27FC236}">
                      <a16:creationId xmlns:a16="http://schemas.microsoft.com/office/drawing/2014/main" id="{FCA34EF6-2DA1-4DD8-85A6-0ADE1166C634}"/>
                    </a:ext>
                  </a:extLst>
                </p14:cNvPr>
                <p14:cNvContentPartPr/>
                <p14:nvPr/>
              </p14:nvContentPartPr>
              <p14:xfrm>
                <a:off x="6059756" y="3201505"/>
                <a:ext cx="5040" cy="21240"/>
              </p14:xfrm>
            </p:contentPart>
          </mc:Choice>
          <mc:Fallback>
            <p:pic>
              <p:nvPicPr>
                <p:cNvPr id="169" name="Ink 168">
                  <a:extLst>
                    <a:ext uri="{FF2B5EF4-FFF2-40B4-BE49-F238E27FC236}">
                      <a16:creationId xmlns:a16="http://schemas.microsoft.com/office/drawing/2014/main" id="{FCA34EF6-2DA1-4DD8-85A6-0ADE1166C634}"/>
                    </a:ext>
                  </a:extLst>
                </p:cNvPr>
                <p:cNvPicPr/>
                <p:nvPr/>
              </p:nvPicPr>
              <p:blipFill>
                <a:blip r:embed="rId273"/>
                <a:stretch>
                  <a:fillRect/>
                </a:stretch>
              </p:blipFill>
              <p:spPr>
                <a:xfrm>
                  <a:off x="6041756" y="3183505"/>
                  <a:ext cx="406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0" name="Ink 169">
                  <a:extLst>
                    <a:ext uri="{FF2B5EF4-FFF2-40B4-BE49-F238E27FC236}">
                      <a16:creationId xmlns:a16="http://schemas.microsoft.com/office/drawing/2014/main" id="{892609D8-D6F4-4CF7-AAA1-7E88C7CF73A3}"/>
                    </a:ext>
                  </a:extLst>
                </p14:cNvPr>
                <p14:cNvContentPartPr/>
                <p14:nvPr/>
              </p14:nvContentPartPr>
              <p14:xfrm>
                <a:off x="6164516" y="3018265"/>
                <a:ext cx="163080" cy="196560"/>
              </p14:xfrm>
            </p:contentPart>
          </mc:Choice>
          <mc:Fallback>
            <p:pic>
              <p:nvPicPr>
                <p:cNvPr id="170" name="Ink 169">
                  <a:extLst>
                    <a:ext uri="{FF2B5EF4-FFF2-40B4-BE49-F238E27FC236}">
                      <a16:creationId xmlns:a16="http://schemas.microsoft.com/office/drawing/2014/main" id="{892609D8-D6F4-4CF7-AAA1-7E88C7CF73A3}"/>
                    </a:ext>
                  </a:extLst>
                </p:cNvPr>
                <p:cNvPicPr/>
                <p:nvPr/>
              </p:nvPicPr>
              <p:blipFill>
                <a:blip r:embed="rId275"/>
                <a:stretch>
                  <a:fillRect/>
                </a:stretch>
              </p:blipFill>
              <p:spPr>
                <a:xfrm>
                  <a:off x="6146516" y="3000265"/>
                  <a:ext cx="1987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2" name="Ink 171">
                  <a:extLst>
                    <a:ext uri="{FF2B5EF4-FFF2-40B4-BE49-F238E27FC236}">
                      <a16:creationId xmlns:a16="http://schemas.microsoft.com/office/drawing/2014/main" id="{003C53E3-E6E1-406E-B9F4-6D0A1CFA4668}"/>
                    </a:ext>
                  </a:extLst>
                </p14:cNvPr>
                <p14:cNvContentPartPr/>
                <p14:nvPr/>
              </p14:nvContentPartPr>
              <p14:xfrm>
                <a:off x="5729276" y="3421465"/>
                <a:ext cx="139680" cy="171720"/>
              </p14:xfrm>
            </p:contentPart>
          </mc:Choice>
          <mc:Fallback>
            <p:pic>
              <p:nvPicPr>
                <p:cNvPr id="172" name="Ink 171">
                  <a:extLst>
                    <a:ext uri="{FF2B5EF4-FFF2-40B4-BE49-F238E27FC236}">
                      <a16:creationId xmlns:a16="http://schemas.microsoft.com/office/drawing/2014/main" id="{003C53E3-E6E1-406E-B9F4-6D0A1CFA4668}"/>
                    </a:ext>
                  </a:extLst>
                </p:cNvPr>
                <p:cNvPicPr/>
                <p:nvPr/>
              </p:nvPicPr>
              <p:blipFill>
                <a:blip r:embed="rId277"/>
                <a:stretch>
                  <a:fillRect/>
                </a:stretch>
              </p:blipFill>
              <p:spPr>
                <a:xfrm>
                  <a:off x="5711229" y="3403503"/>
                  <a:ext cx="175412" cy="207285"/>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3" name="Ink 172">
                  <a:extLst>
                    <a:ext uri="{FF2B5EF4-FFF2-40B4-BE49-F238E27FC236}">
                      <a16:creationId xmlns:a16="http://schemas.microsoft.com/office/drawing/2014/main" id="{3B1B3088-EDA0-4EB6-B48F-A465BDEE49AA}"/>
                    </a:ext>
                  </a:extLst>
                </p14:cNvPr>
                <p14:cNvContentPartPr/>
                <p14:nvPr/>
              </p14:nvContentPartPr>
              <p14:xfrm>
                <a:off x="5895236" y="3381505"/>
                <a:ext cx="153000" cy="192960"/>
              </p14:xfrm>
            </p:contentPart>
          </mc:Choice>
          <mc:Fallback>
            <p:pic>
              <p:nvPicPr>
                <p:cNvPr id="173" name="Ink 172">
                  <a:extLst>
                    <a:ext uri="{FF2B5EF4-FFF2-40B4-BE49-F238E27FC236}">
                      <a16:creationId xmlns:a16="http://schemas.microsoft.com/office/drawing/2014/main" id="{3B1B3088-EDA0-4EB6-B48F-A465BDEE49AA}"/>
                    </a:ext>
                  </a:extLst>
                </p:cNvPr>
                <p:cNvPicPr/>
                <p:nvPr/>
              </p:nvPicPr>
              <p:blipFill>
                <a:blip r:embed="rId279"/>
                <a:stretch>
                  <a:fillRect/>
                </a:stretch>
              </p:blipFill>
              <p:spPr>
                <a:xfrm>
                  <a:off x="5877236" y="3363505"/>
                  <a:ext cx="18864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4" name="Ink 173">
                  <a:extLst>
                    <a:ext uri="{FF2B5EF4-FFF2-40B4-BE49-F238E27FC236}">
                      <a16:creationId xmlns:a16="http://schemas.microsoft.com/office/drawing/2014/main" id="{F452BC46-48BE-4133-99D8-C18404B94755}"/>
                    </a:ext>
                  </a:extLst>
                </p14:cNvPr>
                <p14:cNvContentPartPr/>
                <p14:nvPr/>
              </p14:nvContentPartPr>
              <p14:xfrm>
                <a:off x="5924036" y="3340465"/>
                <a:ext cx="320040" cy="321480"/>
              </p14:xfrm>
            </p:contentPart>
          </mc:Choice>
          <mc:Fallback>
            <p:pic>
              <p:nvPicPr>
                <p:cNvPr id="174" name="Ink 173">
                  <a:extLst>
                    <a:ext uri="{FF2B5EF4-FFF2-40B4-BE49-F238E27FC236}">
                      <a16:creationId xmlns:a16="http://schemas.microsoft.com/office/drawing/2014/main" id="{F452BC46-48BE-4133-99D8-C18404B94755}"/>
                    </a:ext>
                  </a:extLst>
                </p:cNvPr>
                <p:cNvPicPr/>
                <p:nvPr/>
              </p:nvPicPr>
              <p:blipFill>
                <a:blip r:embed="rId281"/>
                <a:stretch>
                  <a:fillRect/>
                </a:stretch>
              </p:blipFill>
              <p:spPr>
                <a:xfrm>
                  <a:off x="5906036" y="3322445"/>
                  <a:ext cx="355680" cy="3571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5" name="Ink 174">
                  <a:extLst>
                    <a:ext uri="{FF2B5EF4-FFF2-40B4-BE49-F238E27FC236}">
                      <a16:creationId xmlns:a16="http://schemas.microsoft.com/office/drawing/2014/main" id="{78878EAF-2240-42D6-961A-09552A3E2B22}"/>
                    </a:ext>
                  </a:extLst>
                </p14:cNvPr>
                <p14:cNvContentPartPr/>
                <p14:nvPr/>
              </p14:nvContentPartPr>
              <p14:xfrm>
                <a:off x="6250916" y="3527665"/>
                <a:ext cx="203400" cy="70920"/>
              </p14:xfrm>
            </p:contentPart>
          </mc:Choice>
          <mc:Fallback>
            <p:pic>
              <p:nvPicPr>
                <p:cNvPr id="175" name="Ink 174">
                  <a:extLst>
                    <a:ext uri="{FF2B5EF4-FFF2-40B4-BE49-F238E27FC236}">
                      <a16:creationId xmlns:a16="http://schemas.microsoft.com/office/drawing/2014/main" id="{78878EAF-2240-42D6-961A-09552A3E2B22}"/>
                    </a:ext>
                  </a:extLst>
                </p:cNvPr>
                <p:cNvPicPr/>
                <p:nvPr/>
              </p:nvPicPr>
              <p:blipFill>
                <a:blip r:embed="rId283"/>
                <a:stretch>
                  <a:fillRect/>
                </a:stretch>
              </p:blipFill>
              <p:spPr>
                <a:xfrm>
                  <a:off x="6232916" y="3509573"/>
                  <a:ext cx="239040" cy="106742"/>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6" name="Ink 175">
                  <a:extLst>
                    <a:ext uri="{FF2B5EF4-FFF2-40B4-BE49-F238E27FC236}">
                      <a16:creationId xmlns:a16="http://schemas.microsoft.com/office/drawing/2014/main" id="{67EBA77F-FB3E-44C2-A3BE-4A785C61C4B4}"/>
                    </a:ext>
                  </a:extLst>
                </p14:cNvPr>
                <p14:cNvContentPartPr/>
                <p14:nvPr/>
              </p14:nvContentPartPr>
              <p14:xfrm>
                <a:off x="6525956" y="3424705"/>
                <a:ext cx="169560" cy="181080"/>
              </p14:xfrm>
            </p:contentPart>
          </mc:Choice>
          <mc:Fallback>
            <p:pic>
              <p:nvPicPr>
                <p:cNvPr id="176" name="Ink 175">
                  <a:extLst>
                    <a:ext uri="{FF2B5EF4-FFF2-40B4-BE49-F238E27FC236}">
                      <a16:creationId xmlns:a16="http://schemas.microsoft.com/office/drawing/2014/main" id="{67EBA77F-FB3E-44C2-A3BE-4A785C61C4B4}"/>
                    </a:ext>
                  </a:extLst>
                </p:cNvPr>
                <p:cNvPicPr/>
                <p:nvPr/>
              </p:nvPicPr>
              <p:blipFill>
                <a:blip r:embed="rId285"/>
                <a:stretch>
                  <a:fillRect/>
                </a:stretch>
              </p:blipFill>
              <p:spPr>
                <a:xfrm>
                  <a:off x="6507956" y="3406705"/>
                  <a:ext cx="205200" cy="216720"/>
                </a:xfrm>
                <a:prstGeom prst="rect">
                  <a:avLst/>
                </a:prstGeom>
              </p:spPr>
            </p:pic>
          </mc:Fallback>
        </mc:AlternateContent>
      </p:grpSp>
      <p:grpSp>
        <p:nvGrpSpPr>
          <p:cNvPr id="180" name="Group 179">
            <a:extLst>
              <a:ext uri="{FF2B5EF4-FFF2-40B4-BE49-F238E27FC236}">
                <a16:creationId xmlns:a16="http://schemas.microsoft.com/office/drawing/2014/main" id="{FAA1C201-AE44-48E1-8F1F-4DE7A960D33E}"/>
              </a:ext>
            </a:extLst>
          </p:cNvPr>
          <p:cNvGrpSpPr/>
          <p:nvPr/>
        </p:nvGrpSpPr>
        <p:grpSpPr>
          <a:xfrm>
            <a:off x="7711076" y="2319145"/>
            <a:ext cx="197280" cy="431640"/>
            <a:chOff x="7711076" y="2319145"/>
            <a:chExt cx="197280" cy="431640"/>
          </a:xfrm>
        </p:grpSpPr>
        <mc:AlternateContent xmlns:mc="http://schemas.openxmlformats.org/markup-compatibility/2006">
          <mc:Choice xmlns:p14="http://schemas.microsoft.com/office/powerpoint/2010/main" Requires="p14">
            <p:contentPart p14:bwMode="auto" r:id="rId286">
              <p14:nvContentPartPr>
                <p14:cNvPr id="178" name="Ink 177">
                  <a:extLst>
                    <a:ext uri="{FF2B5EF4-FFF2-40B4-BE49-F238E27FC236}">
                      <a16:creationId xmlns:a16="http://schemas.microsoft.com/office/drawing/2014/main" id="{2A33D360-924F-4492-A0A1-F061D43F1854}"/>
                    </a:ext>
                  </a:extLst>
                </p14:cNvPr>
                <p14:cNvContentPartPr/>
                <p14:nvPr/>
              </p14:nvContentPartPr>
              <p14:xfrm>
                <a:off x="7819796" y="2319145"/>
                <a:ext cx="85680" cy="431640"/>
              </p14:xfrm>
            </p:contentPart>
          </mc:Choice>
          <mc:Fallback>
            <p:pic>
              <p:nvPicPr>
                <p:cNvPr id="178" name="Ink 177">
                  <a:extLst>
                    <a:ext uri="{FF2B5EF4-FFF2-40B4-BE49-F238E27FC236}">
                      <a16:creationId xmlns:a16="http://schemas.microsoft.com/office/drawing/2014/main" id="{2A33D360-924F-4492-A0A1-F061D43F1854}"/>
                    </a:ext>
                  </a:extLst>
                </p:cNvPr>
                <p:cNvPicPr/>
                <p:nvPr/>
              </p:nvPicPr>
              <p:blipFill>
                <a:blip r:embed="rId287"/>
                <a:stretch>
                  <a:fillRect/>
                </a:stretch>
              </p:blipFill>
              <p:spPr>
                <a:xfrm>
                  <a:off x="7801871" y="2301145"/>
                  <a:ext cx="121171" cy="4672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9" name="Ink 178">
                  <a:extLst>
                    <a:ext uri="{FF2B5EF4-FFF2-40B4-BE49-F238E27FC236}">
                      <a16:creationId xmlns:a16="http://schemas.microsoft.com/office/drawing/2014/main" id="{A31984A8-9F8B-4A52-832F-93DA5E4F956C}"/>
                    </a:ext>
                  </a:extLst>
                </p14:cNvPr>
                <p14:cNvContentPartPr/>
                <p14:nvPr/>
              </p14:nvContentPartPr>
              <p14:xfrm>
                <a:off x="7711076" y="2336425"/>
                <a:ext cx="197280" cy="131400"/>
              </p14:xfrm>
            </p:contentPart>
          </mc:Choice>
          <mc:Fallback>
            <p:pic>
              <p:nvPicPr>
                <p:cNvPr id="179" name="Ink 178">
                  <a:extLst>
                    <a:ext uri="{FF2B5EF4-FFF2-40B4-BE49-F238E27FC236}">
                      <a16:creationId xmlns:a16="http://schemas.microsoft.com/office/drawing/2014/main" id="{A31984A8-9F8B-4A52-832F-93DA5E4F956C}"/>
                    </a:ext>
                  </a:extLst>
                </p:cNvPr>
                <p:cNvPicPr/>
                <p:nvPr/>
              </p:nvPicPr>
              <p:blipFill>
                <a:blip r:embed="rId289"/>
                <a:stretch>
                  <a:fillRect/>
                </a:stretch>
              </p:blipFill>
              <p:spPr>
                <a:xfrm>
                  <a:off x="7693076" y="2318425"/>
                  <a:ext cx="232920" cy="167040"/>
                </a:xfrm>
                <a:prstGeom prst="rect">
                  <a:avLst/>
                </a:prstGeom>
              </p:spPr>
            </p:pic>
          </mc:Fallback>
        </mc:AlternateContent>
      </p:grpSp>
      <p:grpSp>
        <p:nvGrpSpPr>
          <p:cNvPr id="193" name="Group 192">
            <a:extLst>
              <a:ext uri="{FF2B5EF4-FFF2-40B4-BE49-F238E27FC236}">
                <a16:creationId xmlns:a16="http://schemas.microsoft.com/office/drawing/2014/main" id="{B4325BE4-D477-4728-A277-BE29791FF07B}"/>
              </a:ext>
            </a:extLst>
          </p:cNvPr>
          <p:cNvGrpSpPr/>
          <p:nvPr/>
        </p:nvGrpSpPr>
        <p:grpSpPr>
          <a:xfrm>
            <a:off x="7335236" y="3054265"/>
            <a:ext cx="1451520" cy="706680"/>
            <a:chOff x="7335236" y="3054265"/>
            <a:chExt cx="1451520" cy="706680"/>
          </a:xfrm>
        </p:grpSpPr>
        <mc:AlternateContent xmlns:mc="http://schemas.openxmlformats.org/markup-compatibility/2006">
          <mc:Choice xmlns:p14="http://schemas.microsoft.com/office/powerpoint/2010/main" Requires="p14">
            <p:contentPart p14:bwMode="auto" r:id="rId290">
              <p14:nvContentPartPr>
                <p14:cNvPr id="181" name="Ink 180">
                  <a:extLst>
                    <a:ext uri="{FF2B5EF4-FFF2-40B4-BE49-F238E27FC236}">
                      <a16:creationId xmlns:a16="http://schemas.microsoft.com/office/drawing/2014/main" id="{9092007E-F159-4322-AC0B-0014AC129F56}"/>
                    </a:ext>
                  </a:extLst>
                </p14:cNvPr>
                <p14:cNvContentPartPr/>
                <p14:nvPr/>
              </p14:nvContentPartPr>
              <p14:xfrm>
                <a:off x="7335236" y="3202945"/>
                <a:ext cx="134280" cy="14040"/>
              </p14:xfrm>
            </p:contentPart>
          </mc:Choice>
          <mc:Fallback>
            <p:pic>
              <p:nvPicPr>
                <p:cNvPr id="181" name="Ink 180">
                  <a:extLst>
                    <a:ext uri="{FF2B5EF4-FFF2-40B4-BE49-F238E27FC236}">
                      <a16:creationId xmlns:a16="http://schemas.microsoft.com/office/drawing/2014/main" id="{9092007E-F159-4322-AC0B-0014AC129F56}"/>
                    </a:ext>
                  </a:extLst>
                </p:cNvPr>
                <p:cNvPicPr/>
                <p:nvPr/>
              </p:nvPicPr>
              <p:blipFill>
                <a:blip r:embed="rId291"/>
                <a:stretch>
                  <a:fillRect/>
                </a:stretch>
              </p:blipFill>
              <p:spPr>
                <a:xfrm>
                  <a:off x="7317236" y="3184945"/>
                  <a:ext cx="1699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2" name="Ink 181">
                  <a:extLst>
                    <a:ext uri="{FF2B5EF4-FFF2-40B4-BE49-F238E27FC236}">
                      <a16:creationId xmlns:a16="http://schemas.microsoft.com/office/drawing/2014/main" id="{528D0215-8C09-43CA-876B-CE5E0547D096}"/>
                    </a:ext>
                  </a:extLst>
                </p14:cNvPr>
                <p14:cNvContentPartPr/>
                <p14:nvPr/>
              </p14:nvContentPartPr>
              <p14:xfrm>
                <a:off x="7583636" y="3085225"/>
                <a:ext cx="150480" cy="241200"/>
              </p14:xfrm>
            </p:contentPart>
          </mc:Choice>
          <mc:Fallback>
            <p:pic>
              <p:nvPicPr>
                <p:cNvPr id="182" name="Ink 181">
                  <a:extLst>
                    <a:ext uri="{FF2B5EF4-FFF2-40B4-BE49-F238E27FC236}">
                      <a16:creationId xmlns:a16="http://schemas.microsoft.com/office/drawing/2014/main" id="{528D0215-8C09-43CA-876B-CE5E0547D096}"/>
                    </a:ext>
                  </a:extLst>
                </p:cNvPr>
                <p:cNvPicPr/>
                <p:nvPr/>
              </p:nvPicPr>
              <p:blipFill>
                <a:blip r:embed="rId293"/>
                <a:stretch>
                  <a:fillRect/>
                </a:stretch>
              </p:blipFill>
              <p:spPr>
                <a:xfrm>
                  <a:off x="7565636" y="3067225"/>
                  <a:ext cx="18612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3" name="Ink 182">
                  <a:extLst>
                    <a:ext uri="{FF2B5EF4-FFF2-40B4-BE49-F238E27FC236}">
                      <a16:creationId xmlns:a16="http://schemas.microsoft.com/office/drawing/2014/main" id="{CA24E290-BB69-4510-825A-68769FEA4689}"/>
                    </a:ext>
                  </a:extLst>
                </p14:cNvPr>
                <p14:cNvContentPartPr/>
                <p14:nvPr/>
              </p14:nvContentPartPr>
              <p14:xfrm>
                <a:off x="7791716" y="3090985"/>
                <a:ext cx="116640" cy="234000"/>
              </p14:xfrm>
            </p:contentPart>
          </mc:Choice>
          <mc:Fallback>
            <p:pic>
              <p:nvPicPr>
                <p:cNvPr id="183" name="Ink 182">
                  <a:extLst>
                    <a:ext uri="{FF2B5EF4-FFF2-40B4-BE49-F238E27FC236}">
                      <a16:creationId xmlns:a16="http://schemas.microsoft.com/office/drawing/2014/main" id="{CA24E290-BB69-4510-825A-68769FEA4689}"/>
                    </a:ext>
                  </a:extLst>
                </p:cNvPr>
                <p:cNvPicPr/>
                <p:nvPr/>
              </p:nvPicPr>
              <p:blipFill>
                <a:blip r:embed="rId295"/>
                <a:stretch>
                  <a:fillRect/>
                </a:stretch>
              </p:blipFill>
              <p:spPr>
                <a:xfrm>
                  <a:off x="7773716" y="3072985"/>
                  <a:ext cx="1522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4" name="Ink 183">
                  <a:extLst>
                    <a:ext uri="{FF2B5EF4-FFF2-40B4-BE49-F238E27FC236}">
                      <a16:creationId xmlns:a16="http://schemas.microsoft.com/office/drawing/2014/main" id="{78BD4801-2B3D-4F00-8755-9D88338EB063}"/>
                    </a:ext>
                  </a:extLst>
                </p14:cNvPr>
                <p14:cNvContentPartPr/>
                <p14:nvPr/>
              </p14:nvContentPartPr>
              <p14:xfrm>
                <a:off x="7934636" y="3068305"/>
                <a:ext cx="150120" cy="243000"/>
              </p14:xfrm>
            </p:contentPart>
          </mc:Choice>
          <mc:Fallback>
            <p:pic>
              <p:nvPicPr>
                <p:cNvPr id="184" name="Ink 183">
                  <a:extLst>
                    <a:ext uri="{FF2B5EF4-FFF2-40B4-BE49-F238E27FC236}">
                      <a16:creationId xmlns:a16="http://schemas.microsoft.com/office/drawing/2014/main" id="{78BD4801-2B3D-4F00-8755-9D88338EB063}"/>
                    </a:ext>
                  </a:extLst>
                </p:cNvPr>
                <p:cNvPicPr/>
                <p:nvPr/>
              </p:nvPicPr>
              <p:blipFill>
                <a:blip r:embed="rId297"/>
                <a:stretch>
                  <a:fillRect/>
                </a:stretch>
              </p:blipFill>
              <p:spPr>
                <a:xfrm>
                  <a:off x="7916636" y="3050278"/>
                  <a:ext cx="185760" cy="278693"/>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5" name="Ink 184">
                  <a:extLst>
                    <a:ext uri="{FF2B5EF4-FFF2-40B4-BE49-F238E27FC236}">
                      <a16:creationId xmlns:a16="http://schemas.microsoft.com/office/drawing/2014/main" id="{62A120CA-AA95-4454-9649-002D214C4241}"/>
                    </a:ext>
                  </a:extLst>
                </p14:cNvPr>
                <p14:cNvContentPartPr/>
                <p14:nvPr/>
              </p14:nvContentPartPr>
              <p14:xfrm>
                <a:off x="7937156" y="3054265"/>
                <a:ext cx="142560" cy="5040"/>
              </p14:xfrm>
            </p:contentPart>
          </mc:Choice>
          <mc:Fallback>
            <p:pic>
              <p:nvPicPr>
                <p:cNvPr id="185" name="Ink 184">
                  <a:extLst>
                    <a:ext uri="{FF2B5EF4-FFF2-40B4-BE49-F238E27FC236}">
                      <a16:creationId xmlns:a16="http://schemas.microsoft.com/office/drawing/2014/main" id="{62A120CA-AA95-4454-9649-002D214C4241}"/>
                    </a:ext>
                  </a:extLst>
                </p:cNvPr>
                <p:cNvPicPr/>
                <p:nvPr/>
              </p:nvPicPr>
              <p:blipFill>
                <a:blip r:embed="rId299"/>
                <a:stretch>
                  <a:fillRect/>
                </a:stretch>
              </p:blipFill>
              <p:spPr>
                <a:xfrm>
                  <a:off x="7919156" y="3036265"/>
                  <a:ext cx="1782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6" name="Ink 185">
                  <a:extLst>
                    <a:ext uri="{FF2B5EF4-FFF2-40B4-BE49-F238E27FC236}">
                      <a16:creationId xmlns:a16="http://schemas.microsoft.com/office/drawing/2014/main" id="{D225547E-E515-4F91-B223-E0433D865706}"/>
                    </a:ext>
                  </a:extLst>
                </p14:cNvPr>
                <p14:cNvContentPartPr/>
                <p14:nvPr/>
              </p14:nvContentPartPr>
              <p14:xfrm>
                <a:off x="8194916" y="3241465"/>
                <a:ext cx="35640" cy="55800"/>
              </p14:xfrm>
            </p:contentPart>
          </mc:Choice>
          <mc:Fallback>
            <p:pic>
              <p:nvPicPr>
                <p:cNvPr id="186" name="Ink 185">
                  <a:extLst>
                    <a:ext uri="{FF2B5EF4-FFF2-40B4-BE49-F238E27FC236}">
                      <a16:creationId xmlns:a16="http://schemas.microsoft.com/office/drawing/2014/main" id="{D225547E-E515-4F91-B223-E0433D865706}"/>
                    </a:ext>
                  </a:extLst>
                </p:cNvPr>
                <p:cNvPicPr/>
                <p:nvPr/>
              </p:nvPicPr>
              <p:blipFill>
                <a:blip r:embed="rId301"/>
                <a:stretch>
                  <a:fillRect/>
                </a:stretch>
              </p:blipFill>
              <p:spPr>
                <a:xfrm>
                  <a:off x="8176732" y="3223465"/>
                  <a:ext cx="71644"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7" name="Ink 186">
                  <a:extLst>
                    <a:ext uri="{FF2B5EF4-FFF2-40B4-BE49-F238E27FC236}">
                      <a16:creationId xmlns:a16="http://schemas.microsoft.com/office/drawing/2014/main" id="{DCA73F44-C9CF-4A88-8461-0216BD741679}"/>
                    </a:ext>
                  </a:extLst>
                </p14:cNvPr>
                <p14:cNvContentPartPr/>
                <p14:nvPr/>
              </p14:nvContentPartPr>
              <p14:xfrm>
                <a:off x="8342516" y="3075145"/>
                <a:ext cx="125640" cy="218520"/>
              </p14:xfrm>
            </p:contentPart>
          </mc:Choice>
          <mc:Fallback>
            <p:pic>
              <p:nvPicPr>
                <p:cNvPr id="187" name="Ink 186">
                  <a:extLst>
                    <a:ext uri="{FF2B5EF4-FFF2-40B4-BE49-F238E27FC236}">
                      <a16:creationId xmlns:a16="http://schemas.microsoft.com/office/drawing/2014/main" id="{DCA73F44-C9CF-4A88-8461-0216BD741679}"/>
                    </a:ext>
                  </a:extLst>
                </p:cNvPr>
                <p:cNvPicPr/>
                <p:nvPr/>
              </p:nvPicPr>
              <p:blipFill>
                <a:blip r:embed="rId303"/>
                <a:stretch>
                  <a:fillRect/>
                </a:stretch>
              </p:blipFill>
              <p:spPr>
                <a:xfrm>
                  <a:off x="8324516" y="3057175"/>
                  <a:ext cx="161280" cy="254101"/>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8" name="Ink 187">
                  <a:extLst>
                    <a:ext uri="{FF2B5EF4-FFF2-40B4-BE49-F238E27FC236}">
                      <a16:creationId xmlns:a16="http://schemas.microsoft.com/office/drawing/2014/main" id="{43638A13-E968-4277-AB1F-712FD9A5E923}"/>
                    </a:ext>
                  </a:extLst>
                </p14:cNvPr>
                <p14:cNvContentPartPr/>
                <p14:nvPr/>
              </p14:nvContentPartPr>
              <p14:xfrm>
                <a:off x="7804676" y="3529825"/>
                <a:ext cx="137520" cy="165960"/>
              </p14:xfrm>
            </p:contentPart>
          </mc:Choice>
          <mc:Fallback>
            <p:pic>
              <p:nvPicPr>
                <p:cNvPr id="188" name="Ink 187">
                  <a:extLst>
                    <a:ext uri="{FF2B5EF4-FFF2-40B4-BE49-F238E27FC236}">
                      <a16:creationId xmlns:a16="http://schemas.microsoft.com/office/drawing/2014/main" id="{43638A13-E968-4277-AB1F-712FD9A5E923}"/>
                    </a:ext>
                  </a:extLst>
                </p:cNvPr>
                <p:cNvPicPr/>
                <p:nvPr/>
              </p:nvPicPr>
              <p:blipFill>
                <a:blip r:embed="rId305"/>
                <a:stretch>
                  <a:fillRect/>
                </a:stretch>
              </p:blipFill>
              <p:spPr>
                <a:xfrm>
                  <a:off x="7786676" y="3511825"/>
                  <a:ext cx="1731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9" name="Ink 188">
                  <a:extLst>
                    <a:ext uri="{FF2B5EF4-FFF2-40B4-BE49-F238E27FC236}">
                      <a16:creationId xmlns:a16="http://schemas.microsoft.com/office/drawing/2014/main" id="{3B136D00-A6EF-4F04-A40B-607CCA573E0F}"/>
                    </a:ext>
                  </a:extLst>
                </p14:cNvPr>
                <p14:cNvContentPartPr/>
                <p14:nvPr/>
              </p14:nvContentPartPr>
              <p14:xfrm>
                <a:off x="7954796" y="3480865"/>
                <a:ext cx="209880" cy="248760"/>
              </p14:xfrm>
            </p:contentPart>
          </mc:Choice>
          <mc:Fallback>
            <p:pic>
              <p:nvPicPr>
                <p:cNvPr id="189" name="Ink 188">
                  <a:extLst>
                    <a:ext uri="{FF2B5EF4-FFF2-40B4-BE49-F238E27FC236}">
                      <a16:creationId xmlns:a16="http://schemas.microsoft.com/office/drawing/2014/main" id="{3B136D00-A6EF-4F04-A40B-607CCA573E0F}"/>
                    </a:ext>
                  </a:extLst>
                </p:cNvPr>
                <p:cNvPicPr/>
                <p:nvPr/>
              </p:nvPicPr>
              <p:blipFill>
                <a:blip r:embed="rId307"/>
                <a:stretch>
                  <a:fillRect/>
                </a:stretch>
              </p:blipFill>
              <p:spPr>
                <a:xfrm>
                  <a:off x="7936765" y="3462891"/>
                  <a:ext cx="245581" cy="284348"/>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0" name="Ink 189">
                  <a:extLst>
                    <a:ext uri="{FF2B5EF4-FFF2-40B4-BE49-F238E27FC236}">
                      <a16:creationId xmlns:a16="http://schemas.microsoft.com/office/drawing/2014/main" id="{B8A564B3-EC88-4976-B5F0-2E3648B19B6A}"/>
                    </a:ext>
                  </a:extLst>
                </p14:cNvPr>
                <p14:cNvContentPartPr/>
                <p14:nvPr/>
              </p14:nvContentPartPr>
              <p14:xfrm>
                <a:off x="8210396" y="3358825"/>
                <a:ext cx="129240" cy="385920"/>
              </p14:xfrm>
            </p:contentPart>
          </mc:Choice>
          <mc:Fallback>
            <p:pic>
              <p:nvPicPr>
                <p:cNvPr id="190" name="Ink 189">
                  <a:extLst>
                    <a:ext uri="{FF2B5EF4-FFF2-40B4-BE49-F238E27FC236}">
                      <a16:creationId xmlns:a16="http://schemas.microsoft.com/office/drawing/2014/main" id="{B8A564B3-EC88-4976-B5F0-2E3648B19B6A}"/>
                    </a:ext>
                  </a:extLst>
                </p:cNvPr>
                <p:cNvPicPr/>
                <p:nvPr/>
              </p:nvPicPr>
              <p:blipFill>
                <a:blip r:embed="rId309"/>
                <a:stretch>
                  <a:fillRect/>
                </a:stretch>
              </p:blipFill>
              <p:spPr>
                <a:xfrm>
                  <a:off x="8192396" y="3340842"/>
                  <a:ext cx="164880" cy="421527"/>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1" name="Ink 190">
                  <a:extLst>
                    <a:ext uri="{FF2B5EF4-FFF2-40B4-BE49-F238E27FC236}">
                      <a16:creationId xmlns:a16="http://schemas.microsoft.com/office/drawing/2014/main" id="{2800BD8B-A288-42A2-96BD-65B7A00326F8}"/>
                    </a:ext>
                  </a:extLst>
                </p14:cNvPr>
                <p14:cNvContentPartPr/>
                <p14:nvPr/>
              </p14:nvContentPartPr>
              <p14:xfrm>
                <a:off x="8269796" y="3574105"/>
                <a:ext cx="311040" cy="108720"/>
              </p14:xfrm>
            </p:contentPart>
          </mc:Choice>
          <mc:Fallback>
            <p:pic>
              <p:nvPicPr>
                <p:cNvPr id="191" name="Ink 190">
                  <a:extLst>
                    <a:ext uri="{FF2B5EF4-FFF2-40B4-BE49-F238E27FC236}">
                      <a16:creationId xmlns:a16="http://schemas.microsoft.com/office/drawing/2014/main" id="{2800BD8B-A288-42A2-96BD-65B7A00326F8}"/>
                    </a:ext>
                  </a:extLst>
                </p:cNvPr>
                <p:cNvPicPr/>
                <p:nvPr/>
              </p:nvPicPr>
              <p:blipFill>
                <a:blip r:embed="rId311"/>
                <a:stretch>
                  <a:fillRect/>
                </a:stretch>
              </p:blipFill>
              <p:spPr>
                <a:xfrm>
                  <a:off x="8251796" y="3556105"/>
                  <a:ext cx="346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2" name="Ink 191">
                  <a:extLst>
                    <a:ext uri="{FF2B5EF4-FFF2-40B4-BE49-F238E27FC236}">
                      <a16:creationId xmlns:a16="http://schemas.microsoft.com/office/drawing/2014/main" id="{9E5321BC-1288-4561-A0F2-98A0CD3E109A}"/>
                    </a:ext>
                  </a:extLst>
                </p14:cNvPr>
                <p14:cNvContentPartPr/>
                <p14:nvPr/>
              </p14:nvContentPartPr>
              <p14:xfrm>
                <a:off x="8632676" y="3528385"/>
                <a:ext cx="154080" cy="232560"/>
              </p14:xfrm>
            </p:contentPart>
          </mc:Choice>
          <mc:Fallback>
            <p:pic>
              <p:nvPicPr>
                <p:cNvPr id="192" name="Ink 191">
                  <a:extLst>
                    <a:ext uri="{FF2B5EF4-FFF2-40B4-BE49-F238E27FC236}">
                      <a16:creationId xmlns:a16="http://schemas.microsoft.com/office/drawing/2014/main" id="{9E5321BC-1288-4561-A0F2-98A0CD3E109A}"/>
                    </a:ext>
                  </a:extLst>
                </p:cNvPr>
                <p:cNvPicPr/>
                <p:nvPr/>
              </p:nvPicPr>
              <p:blipFill>
                <a:blip r:embed="rId313"/>
                <a:stretch>
                  <a:fillRect/>
                </a:stretch>
              </p:blipFill>
              <p:spPr>
                <a:xfrm>
                  <a:off x="8614676" y="3510385"/>
                  <a:ext cx="189720" cy="268200"/>
                </a:xfrm>
                <a:prstGeom prst="rect">
                  <a:avLst/>
                </a:prstGeom>
              </p:spPr>
            </p:pic>
          </mc:Fallback>
        </mc:AlternateContent>
      </p:grpSp>
      <p:grpSp>
        <p:nvGrpSpPr>
          <p:cNvPr id="194" name="Group 193">
            <a:extLst>
              <a:ext uri="{FF2B5EF4-FFF2-40B4-BE49-F238E27FC236}">
                <a16:creationId xmlns:a16="http://schemas.microsoft.com/office/drawing/2014/main" id="{890D0A72-DD67-4ADD-B3CA-163E4757C208}"/>
              </a:ext>
            </a:extLst>
          </p:cNvPr>
          <p:cNvGrpSpPr/>
          <p:nvPr/>
        </p:nvGrpSpPr>
        <p:grpSpPr>
          <a:xfrm>
            <a:off x="2218196" y="4084945"/>
            <a:ext cx="1273680" cy="500040"/>
            <a:chOff x="2218196" y="4084945"/>
            <a:chExt cx="1273680" cy="500040"/>
          </a:xfrm>
        </p:grpSpPr>
        <mc:AlternateContent xmlns:mc="http://schemas.openxmlformats.org/markup-compatibility/2006">
          <mc:Choice xmlns:p14="http://schemas.microsoft.com/office/powerpoint/2010/main" Requires="p14">
            <p:contentPart p14:bwMode="auto" r:id="rId314">
              <p14:nvContentPartPr>
                <p14:cNvPr id="155" name="Ink 154">
                  <a:extLst>
                    <a:ext uri="{FF2B5EF4-FFF2-40B4-BE49-F238E27FC236}">
                      <a16:creationId xmlns:a16="http://schemas.microsoft.com/office/drawing/2014/main" id="{19F457F5-26F0-4034-B37F-2A2D36CDD9F3}"/>
                    </a:ext>
                  </a:extLst>
                </p14:cNvPr>
                <p14:cNvContentPartPr/>
                <p14:nvPr/>
              </p14:nvContentPartPr>
              <p14:xfrm>
                <a:off x="2218196" y="4327585"/>
                <a:ext cx="175680" cy="28440"/>
              </p14:xfrm>
            </p:contentPart>
          </mc:Choice>
          <mc:Fallback>
            <p:pic>
              <p:nvPicPr>
                <p:cNvPr id="155" name="Ink 154">
                  <a:extLst>
                    <a:ext uri="{FF2B5EF4-FFF2-40B4-BE49-F238E27FC236}">
                      <a16:creationId xmlns:a16="http://schemas.microsoft.com/office/drawing/2014/main" id="{19F457F5-26F0-4034-B37F-2A2D36CDD9F3}"/>
                    </a:ext>
                  </a:extLst>
                </p:cNvPr>
                <p:cNvPicPr/>
                <p:nvPr/>
              </p:nvPicPr>
              <p:blipFill>
                <a:blip r:embed="rId315"/>
                <a:stretch>
                  <a:fillRect/>
                </a:stretch>
              </p:blipFill>
              <p:spPr>
                <a:xfrm>
                  <a:off x="2200556" y="4309585"/>
                  <a:ext cx="211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56" name="Ink 155">
                  <a:extLst>
                    <a:ext uri="{FF2B5EF4-FFF2-40B4-BE49-F238E27FC236}">
                      <a16:creationId xmlns:a16="http://schemas.microsoft.com/office/drawing/2014/main" id="{3B149AA4-DD02-4B5F-98DB-DD8EC31D6DF9}"/>
                    </a:ext>
                  </a:extLst>
                </p14:cNvPr>
                <p14:cNvContentPartPr/>
                <p14:nvPr/>
              </p14:nvContentPartPr>
              <p14:xfrm>
                <a:off x="2425196" y="4218865"/>
                <a:ext cx="141840" cy="239760"/>
              </p14:xfrm>
            </p:contentPart>
          </mc:Choice>
          <mc:Fallback>
            <p:pic>
              <p:nvPicPr>
                <p:cNvPr id="156" name="Ink 155">
                  <a:extLst>
                    <a:ext uri="{FF2B5EF4-FFF2-40B4-BE49-F238E27FC236}">
                      <a16:creationId xmlns:a16="http://schemas.microsoft.com/office/drawing/2014/main" id="{3B149AA4-DD02-4B5F-98DB-DD8EC31D6DF9}"/>
                    </a:ext>
                  </a:extLst>
                </p:cNvPr>
                <p:cNvPicPr/>
                <p:nvPr/>
              </p:nvPicPr>
              <p:blipFill>
                <a:blip r:embed="rId317"/>
                <a:stretch>
                  <a:fillRect/>
                </a:stretch>
              </p:blipFill>
              <p:spPr>
                <a:xfrm>
                  <a:off x="2407196" y="4201225"/>
                  <a:ext cx="17748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58" name="Ink 157">
                  <a:extLst>
                    <a:ext uri="{FF2B5EF4-FFF2-40B4-BE49-F238E27FC236}">
                      <a16:creationId xmlns:a16="http://schemas.microsoft.com/office/drawing/2014/main" id="{B53C0F95-8184-4EC1-9106-D7183D58417B}"/>
                    </a:ext>
                  </a:extLst>
                </p14:cNvPr>
                <p14:cNvContentPartPr/>
                <p14:nvPr/>
              </p14:nvContentPartPr>
              <p14:xfrm>
                <a:off x="2656676" y="4192585"/>
                <a:ext cx="126360" cy="331920"/>
              </p14:xfrm>
            </p:contentPart>
          </mc:Choice>
          <mc:Fallback>
            <p:pic>
              <p:nvPicPr>
                <p:cNvPr id="158" name="Ink 157">
                  <a:extLst>
                    <a:ext uri="{FF2B5EF4-FFF2-40B4-BE49-F238E27FC236}">
                      <a16:creationId xmlns:a16="http://schemas.microsoft.com/office/drawing/2014/main" id="{B53C0F95-8184-4EC1-9106-D7183D58417B}"/>
                    </a:ext>
                  </a:extLst>
                </p:cNvPr>
                <p:cNvPicPr/>
                <p:nvPr/>
              </p:nvPicPr>
              <p:blipFill>
                <a:blip r:embed="rId319"/>
                <a:stretch>
                  <a:fillRect/>
                </a:stretch>
              </p:blipFill>
              <p:spPr>
                <a:xfrm>
                  <a:off x="2638676" y="4174585"/>
                  <a:ext cx="16200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59" name="Ink 158">
                  <a:extLst>
                    <a:ext uri="{FF2B5EF4-FFF2-40B4-BE49-F238E27FC236}">
                      <a16:creationId xmlns:a16="http://schemas.microsoft.com/office/drawing/2014/main" id="{8EC7015A-2B82-4181-8D98-0BEFE404DB88}"/>
                    </a:ext>
                  </a:extLst>
                </p14:cNvPr>
                <p14:cNvContentPartPr/>
                <p14:nvPr/>
              </p14:nvContentPartPr>
              <p14:xfrm>
                <a:off x="2829116" y="4179625"/>
                <a:ext cx="175680" cy="242280"/>
              </p14:xfrm>
            </p:contentPart>
          </mc:Choice>
          <mc:Fallback>
            <p:pic>
              <p:nvPicPr>
                <p:cNvPr id="159" name="Ink 158">
                  <a:extLst>
                    <a:ext uri="{FF2B5EF4-FFF2-40B4-BE49-F238E27FC236}">
                      <a16:creationId xmlns:a16="http://schemas.microsoft.com/office/drawing/2014/main" id="{8EC7015A-2B82-4181-8D98-0BEFE404DB88}"/>
                    </a:ext>
                  </a:extLst>
                </p:cNvPr>
                <p:cNvPicPr/>
                <p:nvPr/>
              </p:nvPicPr>
              <p:blipFill>
                <a:blip r:embed="rId321"/>
                <a:stretch>
                  <a:fillRect/>
                </a:stretch>
              </p:blipFill>
              <p:spPr>
                <a:xfrm>
                  <a:off x="2811116" y="4161625"/>
                  <a:ext cx="2113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60" name="Ink 159">
                  <a:extLst>
                    <a:ext uri="{FF2B5EF4-FFF2-40B4-BE49-F238E27FC236}">
                      <a16:creationId xmlns:a16="http://schemas.microsoft.com/office/drawing/2014/main" id="{D8BABE39-DD99-4F7F-8BCA-44DEC496FF35}"/>
                    </a:ext>
                  </a:extLst>
                </p14:cNvPr>
                <p14:cNvContentPartPr/>
                <p14:nvPr/>
              </p14:nvContentPartPr>
              <p14:xfrm>
                <a:off x="3087236" y="4397425"/>
                <a:ext cx="7560" cy="18720"/>
              </p14:xfrm>
            </p:contentPart>
          </mc:Choice>
          <mc:Fallback>
            <p:pic>
              <p:nvPicPr>
                <p:cNvPr id="160" name="Ink 159">
                  <a:extLst>
                    <a:ext uri="{FF2B5EF4-FFF2-40B4-BE49-F238E27FC236}">
                      <a16:creationId xmlns:a16="http://schemas.microsoft.com/office/drawing/2014/main" id="{D8BABE39-DD99-4F7F-8BCA-44DEC496FF35}"/>
                    </a:ext>
                  </a:extLst>
                </p:cNvPr>
                <p:cNvPicPr/>
                <p:nvPr/>
              </p:nvPicPr>
              <p:blipFill>
                <a:blip r:embed="rId323"/>
                <a:stretch>
                  <a:fillRect/>
                </a:stretch>
              </p:blipFill>
              <p:spPr>
                <a:xfrm>
                  <a:off x="3069596" y="4379425"/>
                  <a:ext cx="432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61" name="Ink 160">
                  <a:extLst>
                    <a:ext uri="{FF2B5EF4-FFF2-40B4-BE49-F238E27FC236}">
                      <a16:creationId xmlns:a16="http://schemas.microsoft.com/office/drawing/2014/main" id="{EA8894E4-97D9-4AEC-8056-B8E33FF334CD}"/>
                    </a:ext>
                  </a:extLst>
                </p14:cNvPr>
                <p14:cNvContentPartPr/>
                <p14:nvPr/>
              </p14:nvContentPartPr>
              <p14:xfrm>
                <a:off x="3182276" y="4203025"/>
                <a:ext cx="167040" cy="237960"/>
              </p14:xfrm>
            </p:contentPart>
          </mc:Choice>
          <mc:Fallback>
            <p:pic>
              <p:nvPicPr>
                <p:cNvPr id="161" name="Ink 160">
                  <a:extLst>
                    <a:ext uri="{FF2B5EF4-FFF2-40B4-BE49-F238E27FC236}">
                      <a16:creationId xmlns:a16="http://schemas.microsoft.com/office/drawing/2014/main" id="{EA8894E4-97D9-4AEC-8056-B8E33FF334CD}"/>
                    </a:ext>
                  </a:extLst>
                </p:cNvPr>
                <p:cNvPicPr/>
                <p:nvPr/>
              </p:nvPicPr>
              <p:blipFill>
                <a:blip r:embed="rId325"/>
                <a:stretch>
                  <a:fillRect/>
                </a:stretch>
              </p:blipFill>
              <p:spPr>
                <a:xfrm>
                  <a:off x="3164276" y="4185025"/>
                  <a:ext cx="2026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71" name="Ink 170">
                  <a:extLst>
                    <a:ext uri="{FF2B5EF4-FFF2-40B4-BE49-F238E27FC236}">
                      <a16:creationId xmlns:a16="http://schemas.microsoft.com/office/drawing/2014/main" id="{4C67A3B0-0B42-4869-A417-D12346D21C43}"/>
                    </a:ext>
                  </a:extLst>
                </p14:cNvPr>
                <p14:cNvContentPartPr/>
                <p14:nvPr/>
              </p14:nvContentPartPr>
              <p14:xfrm>
                <a:off x="3305756" y="4084945"/>
                <a:ext cx="186120" cy="500040"/>
              </p14:xfrm>
            </p:contentPart>
          </mc:Choice>
          <mc:Fallback>
            <p:pic>
              <p:nvPicPr>
                <p:cNvPr id="171" name="Ink 170">
                  <a:extLst>
                    <a:ext uri="{FF2B5EF4-FFF2-40B4-BE49-F238E27FC236}">
                      <a16:creationId xmlns:a16="http://schemas.microsoft.com/office/drawing/2014/main" id="{4C67A3B0-0B42-4869-A417-D12346D21C43}"/>
                    </a:ext>
                  </a:extLst>
                </p:cNvPr>
                <p:cNvPicPr/>
                <p:nvPr/>
              </p:nvPicPr>
              <p:blipFill>
                <a:blip r:embed="rId327"/>
                <a:stretch>
                  <a:fillRect/>
                </a:stretch>
              </p:blipFill>
              <p:spPr>
                <a:xfrm>
                  <a:off x="3288116" y="4066945"/>
                  <a:ext cx="221760" cy="535680"/>
                </a:xfrm>
                <a:prstGeom prst="rect">
                  <a:avLst/>
                </a:prstGeom>
              </p:spPr>
            </p:pic>
          </mc:Fallback>
        </mc:AlternateContent>
      </p:grpSp>
      <p:grpSp>
        <p:nvGrpSpPr>
          <p:cNvPr id="200" name="Group 199">
            <a:extLst>
              <a:ext uri="{FF2B5EF4-FFF2-40B4-BE49-F238E27FC236}">
                <a16:creationId xmlns:a16="http://schemas.microsoft.com/office/drawing/2014/main" id="{9759F4D8-112E-4B26-818A-1107E5580ABE}"/>
              </a:ext>
            </a:extLst>
          </p:cNvPr>
          <p:cNvGrpSpPr/>
          <p:nvPr/>
        </p:nvGrpSpPr>
        <p:grpSpPr>
          <a:xfrm>
            <a:off x="3634076" y="4266385"/>
            <a:ext cx="133560" cy="155160"/>
            <a:chOff x="3634076" y="4266385"/>
            <a:chExt cx="133560" cy="155160"/>
          </a:xfrm>
        </p:grpSpPr>
        <mc:AlternateContent xmlns:mc="http://schemas.openxmlformats.org/markup-compatibility/2006">
          <mc:Choice xmlns:p14="http://schemas.microsoft.com/office/powerpoint/2010/main" Requires="p14">
            <p:contentPart p14:bwMode="auto" r:id="rId328">
              <p14:nvContentPartPr>
                <p14:cNvPr id="195" name="Ink 194">
                  <a:extLst>
                    <a:ext uri="{FF2B5EF4-FFF2-40B4-BE49-F238E27FC236}">
                      <a16:creationId xmlns:a16="http://schemas.microsoft.com/office/drawing/2014/main" id="{596DD1A3-A0F2-41F2-A4A2-22A744C99A5B}"/>
                    </a:ext>
                  </a:extLst>
                </p14:cNvPr>
                <p14:cNvContentPartPr/>
                <p14:nvPr/>
              </p14:nvContentPartPr>
              <p14:xfrm>
                <a:off x="3715436" y="4266385"/>
                <a:ext cx="35640" cy="155160"/>
              </p14:xfrm>
            </p:contentPart>
          </mc:Choice>
          <mc:Fallback>
            <p:pic>
              <p:nvPicPr>
                <p:cNvPr id="195" name="Ink 194">
                  <a:extLst>
                    <a:ext uri="{FF2B5EF4-FFF2-40B4-BE49-F238E27FC236}">
                      <a16:creationId xmlns:a16="http://schemas.microsoft.com/office/drawing/2014/main" id="{596DD1A3-A0F2-41F2-A4A2-22A744C99A5B}"/>
                    </a:ext>
                  </a:extLst>
                </p:cNvPr>
                <p:cNvPicPr/>
                <p:nvPr/>
              </p:nvPicPr>
              <p:blipFill>
                <a:blip r:embed="rId329"/>
                <a:stretch>
                  <a:fillRect/>
                </a:stretch>
              </p:blipFill>
              <p:spPr>
                <a:xfrm>
                  <a:off x="3697796" y="4248385"/>
                  <a:ext cx="712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6" name="Ink 195">
                  <a:extLst>
                    <a:ext uri="{FF2B5EF4-FFF2-40B4-BE49-F238E27FC236}">
                      <a16:creationId xmlns:a16="http://schemas.microsoft.com/office/drawing/2014/main" id="{12EF482E-4FF1-44FB-ABF1-EF16693AA5F0}"/>
                    </a:ext>
                  </a:extLst>
                </p14:cNvPr>
                <p14:cNvContentPartPr/>
                <p14:nvPr/>
              </p14:nvContentPartPr>
              <p14:xfrm>
                <a:off x="3634076" y="4354225"/>
                <a:ext cx="133560" cy="9360"/>
              </p14:xfrm>
            </p:contentPart>
          </mc:Choice>
          <mc:Fallback>
            <p:pic>
              <p:nvPicPr>
                <p:cNvPr id="196" name="Ink 195">
                  <a:extLst>
                    <a:ext uri="{FF2B5EF4-FFF2-40B4-BE49-F238E27FC236}">
                      <a16:creationId xmlns:a16="http://schemas.microsoft.com/office/drawing/2014/main" id="{12EF482E-4FF1-44FB-ABF1-EF16693AA5F0}"/>
                    </a:ext>
                  </a:extLst>
                </p:cNvPr>
                <p:cNvPicPr/>
                <p:nvPr/>
              </p:nvPicPr>
              <p:blipFill>
                <a:blip r:embed="rId331"/>
                <a:stretch>
                  <a:fillRect/>
                </a:stretch>
              </p:blipFill>
              <p:spPr>
                <a:xfrm>
                  <a:off x="3616076" y="4336585"/>
                  <a:ext cx="169200" cy="45000"/>
                </a:xfrm>
                <a:prstGeom prst="rect">
                  <a:avLst/>
                </a:prstGeom>
              </p:spPr>
            </p:pic>
          </mc:Fallback>
        </mc:AlternateContent>
      </p:grpSp>
      <p:grpSp>
        <p:nvGrpSpPr>
          <p:cNvPr id="210" name="Group 209">
            <a:extLst>
              <a:ext uri="{FF2B5EF4-FFF2-40B4-BE49-F238E27FC236}">
                <a16:creationId xmlns:a16="http://schemas.microsoft.com/office/drawing/2014/main" id="{43ADF846-0141-4384-85B0-8F18B09AD915}"/>
              </a:ext>
            </a:extLst>
          </p:cNvPr>
          <p:cNvGrpSpPr/>
          <p:nvPr/>
        </p:nvGrpSpPr>
        <p:grpSpPr>
          <a:xfrm>
            <a:off x="426836" y="3921865"/>
            <a:ext cx="1695600" cy="886680"/>
            <a:chOff x="426836" y="3921865"/>
            <a:chExt cx="1695600" cy="886680"/>
          </a:xfrm>
        </p:grpSpPr>
        <mc:AlternateContent xmlns:mc="http://schemas.openxmlformats.org/markup-compatibility/2006">
          <mc:Choice xmlns:p14="http://schemas.microsoft.com/office/powerpoint/2010/main" Requires="p14">
            <p:contentPart p14:bwMode="auto" r:id="rId332">
              <p14:nvContentPartPr>
                <p14:cNvPr id="14" name="Ink 13">
                  <a:extLst>
                    <a:ext uri="{FF2B5EF4-FFF2-40B4-BE49-F238E27FC236}">
                      <a16:creationId xmlns:a16="http://schemas.microsoft.com/office/drawing/2014/main" id="{0B0D44C7-5707-4BE6-A736-D8288E80DB68}"/>
                    </a:ext>
                  </a:extLst>
                </p14:cNvPr>
                <p14:cNvContentPartPr/>
                <p14:nvPr/>
              </p14:nvContentPartPr>
              <p14:xfrm>
                <a:off x="426836" y="4140025"/>
                <a:ext cx="232920" cy="280440"/>
              </p14:xfrm>
            </p:contentPart>
          </mc:Choice>
          <mc:Fallback>
            <p:pic>
              <p:nvPicPr>
                <p:cNvPr id="14" name="Ink 13">
                  <a:extLst>
                    <a:ext uri="{FF2B5EF4-FFF2-40B4-BE49-F238E27FC236}">
                      <a16:creationId xmlns:a16="http://schemas.microsoft.com/office/drawing/2014/main" id="{0B0D44C7-5707-4BE6-A736-D8288E80DB68}"/>
                    </a:ext>
                  </a:extLst>
                </p:cNvPr>
                <p:cNvPicPr/>
                <p:nvPr/>
              </p:nvPicPr>
              <p:blipFill>
                <a:blip r:embed="rId333"/>
                <a:stretch>
                  <a:fillRect/>
                </a:stretch>
              </p:blipFill>
              <p:spPr>
                <a:xfrm>
                  <a:off x="408836" y="4122025"/>
                  <a:ext cx="26856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2" name="Ink 21">
                  <a:extLst>
                    <a:ext uri="{FF2B5EF4-FFF2-40B4-BE49-F238E27FC236}">
                      <a16:creationId xmlns:a16="http://schemas.microsoft.com/office/drawing/2014/main" id="{38B57BDA-52EB-4290-9A9E-360D05027021}"/>
                    </a:ext>
                  </a:extLst>
                </p14:cNvPr>
                <p14:cNvContentPartPr/>
                <p14:nvPr/>
              </p14:nvContentPartPr>
              <p14:xfrm>
                <a:off x="577316" y="4115545"/>
                <a:ext cx="122040" cy="334800"/>
              </p14:xfrm>
            </p:contentPart>
          </mc:Choice>
          <mc:Fallback>
            <p:pic>
              <p:nvPicPr>
                <p:cNvPr id="22" name="Ink 21">
                  <a:extLst>
                    <a:ext uri="{FF2B5EF4-FFF2-40B4-BE49-F238E27FC236}">
                      <a16:creationId xmlns:a16="http://schemas.microsoft.com/office/drawing/2014/main" id="{38B57BDA-52EB-4290-9A9E-360D05027021}"/>
                    </a:ext>
                  </a:extLst>
                </p:cNvPr>
                <p:cNvPicPr/>
                <p:nvPr/>
              </p:nvPicPr>
              <p:blipFill>
                <a:blip r:embed="rId335"/>
                <a:stretch>
                  <a:fillRect/>
                </a:stretch>
              </p:blipFill>
              <p:spPr>
                <a:xfrm>
                  <a:off x="559676" y="4097545"/>
                  <a:ext cx="15768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4" name="Ink 43">
                  <a:extLst>
                    <a:ext uri="{FF2B5EF4-FFF2-40B4-BE49-F238E27FC236}">
                      <a16:creationId xmlns:a16="http://schemas.microsoft.com/office/drawing/2014/main" id="{E95CA316-D657-43EB-B4DF-8D6F2FAFAC51}"/>
                    </a:ext>
                  </a:extLst>
                </p14:cNvPr>
                <p14:cNvContentPartPr/>
                <p14:nvPr/>
              </p14:nvContentPartPr>
              <p14:xfrm>
                <a:off x="741476" y="4037065"/>
                <a:ext cx="147960" cy="378720"/>
              </p14:xfrm>
            </p:contentPart>
          </mc:Choice>
          <mc:Fallback>
            <p:pic>
              <p:nvPicPr>
                <p:cNvPr id="44" name="Ink 43">
                  <a:extLst>
                    <a:ext uri="{FF2B5EF4-FFF2-40B4-BE49-F238E27FC236}">
                      <a16:creationId xmlns:a16="http://schemas.microsoft.com/office/drawing/2014/main" id="{E95CA316-D657-43EB-B4DF-8D6F2FAFAC51}"/>
                    </a:ext>
                  </a:extLst>
                </p:cNvPr>
                <p:cNvPicPr/>
                <p:nvPr/>
              </p:nvPicPr>
              <p:blipFill>
                <a:blip r:embed="rId337"/>
                <a:stretch>
                  <a:fillRect/>
                </a:stretch>
              </p:blipFill>
              <p:spPr>
                <a:xfrm>
                  <a:off x="723476" y="4019425"/>
                  <a:ext cx="1836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5" name="Ink 44">
                  <a:extLst>
                    <a:ext uri="{FF2B5EF4-FFF2-40B4-BE49-F238E27FC236}">
                      <a16:creationId xmlns:a16="http://schemas.microsoft.com/office/drawing/2014/main" id="{FA413747-8132-4C64-96DF-5C6EA0C8E118}"/>
                    </a:ext>
                  </a:extLst>
                </p14:cNvPr>
                <p14:cNvContentPartPr/>
                <p14:nvPr/>
              </p14:nvContentPartPr>
              <p14:xfrm>
                <a:off x="622676" y="4280065"/>
                <a:ext cx="194040" cy="36720"/>
              </p14:xfrm>
            </p:contentPart>
          </mc:Choice>
          <mc:Fallback>
            <p:pic>
              <p:nvPicPr>
                <p:cNvPr id="45" name="Ink 44">
                  <a:extLst>
                    <a:ext uri="{FF2B5EF4-FFF2-40B4-BE49-F238E27FC236}">
                      <a16:creationId xmlns:a16="http://schemas.microsoft.com/office/drawing/2014/main" id="{FA413747-8132-4C64-96DF-5C6EA0C8E118}"/>
                    </a:ext>
                  </a:extLst>
                </p:cNvPr>
                <p:cNvPicPr/>
                <p:nvPr/>
              </p:nvPicPr>
              <p:blipFill>
                <a:blip r:embed="rId339"/>
                <a:stretch>
                  <a:fillRect/>
                </a:stretch>
              </p:blipFill>
              <p:spPr>
                <a:xfrm>
                  <a:off x="604676" y="4262065"/>
                  <a:ext cx="229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8" name="Ink 47">
                  <a:extLst>
                    <a:ext uri="{FF2B5EF4-FFF2-40B4-BE49-F238E27FC236}">
                      <a16:creationId xmlns:a16="http://schemas.microsoft.com/office/drawing/2014/main" id="{92096F83-A6D6-4F91-806B-840B2E6AF524}"/>
                    </a:ext>
                  </a:extLst>
                </p14:cNvPr>
                <p14:cNvContentPartPr/>
                <p14:nvPr/>
              </p14:nvContentPartPr>
              <p14:xfrm>
                <a:off x="984836" y="4363585"/>
                <a:ext cx="51840" cy="253800"/>
              </p14:xfrm>
            </p:contentPart>
          </mc:Choice>
          <mc:Fallback>
            <p:pic>
              <p:nvPicPr>
                <p:cNvPr id="48" name="Ink 47">
                  <a:extLst>
                    <a:ext uri="{FF2B5EF4-FFF2-40B4-BE49-F238E27FC236}">
                      <a16:creationId xmlns:a16="http://schemas.microsoft.com/office/drawing/2014/main" id="{92096F83-A6D6-4F91-806B-840B2E6AF524}"/>
                    </a:ext>
                  </a:extLst>
                </p:cNvPr>
                <p:cNvPicPr/>
                <p:nvPr/>
              </p:nvPicPr>
              <p:blipFill>
                <a:blip r:embed="rId341"/>
                <a:stretch>
                  <a:fillRect/>
                </a:stretch>
              </p:blipFill>
              <p:spPr>
                <a:xfrm>
                  <a:off x="966836" y="4345585"/>
                  <a:ext cx="874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57" name="Ink 56">
                  <a:extLst>
                    <a:ext uri="{FF2B5EF4-FFF2-40B4-BE49-F238E27FC236}">
                      <a16:creationId xmlns:a16="http://schemas.microsoft.com/office/drawing/2014/main" id="{1BE67D6C-9D17-4232-911B-7A29E7BC2EB1}"/>
                    </a:ext>
                  </a:extLst>
                </p14:cNvPr>
                <p14:cNvContentPartPr/>
                <p14:nvPr/>
              </p14:nvContentPartPr>
              <p14:xfrm>
                <a:off x="905636" y="4530265"/>
                <a:ext cx="117720" cy="8280"/>
              </p14:xfrm>
            </p:contentPart>
          </mc:Choice>
          <mc:Fallback>
            <p:pic>
              <p:nvPicPr>
                <p:cNvPr id="57" name="Ink 56">
                  <a:extLst>
                    <a:ext uri="{FF2B5EF4-FFF2-40B4-BE49-F238E27FC236}">
                      <a16:creationId xmlns:a16="http://schemas.microsoft.com/office/drawing/2014/main" id="{1BE67D6C-9D17-4232-911B-7A29E7BC2EB1}"/>
                    </a:ext>
                  </a:extLst>
                </p:cNvPr>
                <p:cNvPicPr/>
                <p:nvPr/>
              </p:nvPicPr>
              <p:blipFill>
                <a:blip r:embed="rId343"/>
                <a:stretch>
                  <a:fillRect/>
                </a:stretch>
              </p:blipFill>
              <p:spPr>
                <a:xfrm>
                  <a:off x="887996" y="4512625"/>
                  <a:ext cx="153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64" name="Ink 63">
                  <a:extLst>
                    <a:ext uri="{FF2B5EF4-FFF2-40B4-BE49-F238E27FC236}">
                      <a16:creationId xmlns:a16="http://schemas.microsoft.com/office/drawing/2014/main" id="{4EBA7593-9941-466E-8C92-B87697521EB2}"/>
                    </a:ext>
                  </a:extLst>
                </p14:cNvPr>
                <p14:cNvContentPartPr/>
                <p14:nvPr/>
              </p14:nvContentPartPr>
              <p14:xfrm>
                <a:off x="884756" y="4097185"/>
                <a:ext cx="142920" cy="98640"/>
              </p14:xfrm>
            </p:contentPart>
          </mc:Choice>
          <mc:Fallback>
            <p:pic>
              <p:nvPicPr>
                <p:cNvPr id="64" name="Ink 63">
                  <a:extLst>
                    <a:ext uri="{FF2B5EF4-FFF2-40B4-BE49-F238E27FC236}">
                      <a16:creationId xmlns:a16="http://schemas.microsoft.com/office/drawing/2014/main" id="{4EBA7593-9941-466E-8C92-B87697521EB2}"/>
                    </a:ext>
                  </a:extLst>
                </p:cNvPr>
                <p:cNvPicPr/>
                <p:nvPr/>
              </p:nvPicPr>
              <p:blipFill>
                <a:blip r:embed="rId345"/>
                <a:stretch>
                  <a:fillRect/>
                </a:stretch>
              </p:blipFill>
              <p:spPr>
                <a:xfrm>
                  <a:off x="867116" y="4079185"/>
                  <a:ext cx="178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78" name="Ink 77">
                  <a:extLst>
                    <a:ext uri="{FF2B5EF4-FFF2-40B4-BE49-F238E27FC236}">
                      <a16:creationId xmlns:a16="http://schemas.microsoft.com/office/drawing/2014/main" id="{A5027F34-243C-45E9-8A70-0D8F931F582D}"/>
                    </a:ext>
                  </a:extLst>
                </p14:cNvPr>
                <p14:cNvContentPartPr/>
                <p14:nvPr/>
              </p14:nvContentPartPr>
              <p14:xfrm>
                <a:off x="1184276" y="4288345"/>
                <a:ext cx="136800" cy="83160"/>
              </p14:xfrm>
            </p:contentPart>
          </mc:Choice>
          <mc:Fallback>
            <p:pic>
              <p:nvPicPr>
                <p:cNvPr id="78" name="Ink 77">
                  <a:extLst>
                    <a:ext uri="{FF2B5EF4-FFF2-40B4-BE49-F238E27FC236}">
                      <a16:creationId xmlns:a16="http://schemas.microsoft.com/office/drawing/2014/main" id="{A5027F34-243C-45E9-8A70-0D8F931F582D}"/>
                    </a:ext>
                  </a:extLst>
                </p:cNvPr>
                <p:cNvPicPr/>
                <p:nvPr/>
              </p:nvPicPr>
              <p:blipFill>
                <a:blip r:embed="rId347"/>
                <a:stretch>
                  <a:fillRect/>
                </a:stretch>
              </p:blipFill>
              <p:spPr>
                <a:xfrm>
                  <a:off x="1166636" y="4270705"/>
                  <a:ext cx="172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100" name="Ink 99">
                  <a:extLst>
                    <a:ext uri="{FF2B5EF4-FFF2-40B4-BE49-F238E27FC236}">
                      <a16:creationId xmlns:a16="http://schemas.microsoft.com/office/drawing/2014/main" id="{71CD7E8B-133B-4851-BE80-3D599B211FC2}"/>
                    </a:ext>
                  </a:extLst>
                </p14:cNvPr>
                <p14:cNvContentPartPr/>
                <p14:nvPr/>
              </p14:nvContentPartPr>
              <p14:xfrm>
                <a:off x="1705196" y="4213465"/>
                <a:ext cx="181800" cy="274320"/>
              </p14:xfrm>
            </p:contentPart>
          </mc:Choice>
          <mc:Fallback>
            <p:pic>
              <p:nvPicPr>
                <p:cNvPr id="100" name="Ink 99">
                  <a:extLst>
                    <a:ext uri="{FF2B5EF4-FFF2-40B4-BE49-F238E27FC236}">
                      <a16:creationId xmlns:a16="http://schemas.microsoft.com/office/drawing/2014/main" id="{71CD7E8B-133B-4851-BE80-3D599B211FC2}"/>
                    </a:ext>
                  </a:extLst>
                </p:cNvPr>
                <p:cNvPicPr/>
                <p:nvPr/>
              </p:nvPicPr>
              <p:blipFill>
                <a:blip r:embed="rId349"/>
                <a:stretch>
                  <a:fillRect/>
                </a:stretch>
              </p:blipFill>
              <p:spPr>
                <a:xfrm>
                  <a:off x="1687556" y="4195465"/>
                  <a:ext cx="21744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141" name="Ink 140">
                  <a:extLst>
                    <a:ext uri="{FF2B5EF4-FFF2-40B4-BE49-F238E27FC236}">
                      <a16:creationId xmlns:a16="http://schemas.microsoft.com/office/drawing/2014/main" id="{4E0EEABE-1CF6-4E69-AE59-373DD2208097}"/>
                    </a:ext>
                  </a:extLst>
                </p14:cNvPr>
                <p14:cNvContentPartPr/>
                <p14:nvPr/>
              </p14:nvContentPartPr>
              <p14:xfrm>
                <a:off x="1939916" y="4074505"/>
                <a:ext cx="182520" cy="568080"/>
              </p14:xfrm>
            </p:contentPart>
          </mc:Choice>
          <mc:Fallback>
            <p:pic>
              <p:nvPicPr>
                <p:cNvPr id="141" name="Ink 140">
                  <a:extLst>
                    <a:ext uri="{FF2B5EF4-FFF2-40B4-BE49-F238E27FC236}">
                      <a16:creationId xmlns:a16="http://schemas.microsoft.com/office/drawing/2014/main" id="{4E0EEABE-1CF6-4E69-AE59-373DD2208097}"/>
                    </a:ext>
                  </a:extLst>
                </p:cNvPr>
                <p:cNvPicPr/>
                <p:nvPr/>
              </p:nvPicPr>
              <p:blipFill>
                <a:blip r:embed="rId351"/>
                <a:stretch>
                  <a:fillRect/>
                </a:stretch>
              </p:blipFill>
              <p:spPr>
                <a:xfrm>
                  <a:off x="1921916" y="4056505"/>
                  <a:ext cx="21816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9" name="Ink 208">
                  <a:extLst>
                    <a:ext uri="{FF2B5EF4-FFF2-40B4-BE49-F238E27FC236}">
                      <a16:creationId xmlns:a16="http://schemas.microsoft.com/office/drawing/2014/main" id="{3DE115C5-B42A-4EC8-9E82-A67A8B247BB9}"/>
                    </a:ext>
                  </a:extLst>
                </p14:cNvPr>
                <p14:cNvContentPartPr/>
                <p14:nvPr/>
              </p14:nvContentPartPr>
              <p14:xfrm>
                <a:off x="1498556" y="3921865"/>
                <a:ext cx="271800" cy="886680"/>
              </p14:xfrm>
            </p:contentPart>
          </mc:Choice>
          <mc:Fallback>
            <p:pic>
              <p:nvPicPr>
                <p:cNvPr id="209" name="Ink 208">
                  <a:extLst>
                    <a:ext uri="{FF2B5EF4-FFF2-40B4-BE49-F238E27FC236}">
                      <a16:creationId xmlns:a16="http://schemas.microsoft.com/office/drawing/2014/main" id="{3DE115C5-B42A-4EC8-9E82-A67A8B247BB9}"/>
                    </a:ext>
                  </a:extLst>
                </p:cNvPr>
                <p:cNvPicPr/>
                <p:nvPr/>
              </p:nvPicPr>
              <p:blipFill>
                <a:blip r:embed="rId353"/>
                <a:stretch>
                  <a:fillRect/>
                </a:stretch>
              </p:blipFill>
              <p:spPr>
                <a:xfrm>
                  <a:off x="1480916" y="3903865"/>
                  <a:ext cx="307440" cy="922320"/>
                </a:xfrm>
                <a:prstGeom prst="rect">
                  <a:avLst/>
                </a:prstGeom>
              </p:spPr>
            </p:pic>
          </mc:Fallback>
        </mc:AlternateContent>
      </p:grpSp>
      <p:grpSp>
        <p:nvGrpSpPr>
          <p:cNvPr id="226" name="Group 225">
            <a:extLst>
              <a:ext uri="{FF2B5EF4-FFF2-40B4-BE49-F238E27FC236}">
                <a16:creationId xmlns:a16="http://schemas.microsoft.com/office/drawing/2014/main" id="{169F79C9-0F91-47BF-A250-5A9F4370BFF0}"/>
              </a:ext>
            </a:extLst>
          </p:cNvPr>
          <p:cNvGrpSpPr/>
          <p:nvPr/>
        </p:nvGrpSpPr>
        <p:grpSpPr>
          <a:xfrm>
            <a:off x="4046276" y="3864265"/>
            <a:ext cx="4633920" cy="871200"/>
            <a:chOff x="4046276" y="3864265"/>
            <a:chExt cx="4633920" cy="871200"/>
          </a:xfrm>
        </p:grpSpPr>
        <mc:AlternateContent xmlns:mc="http://schemas.openxmlformats.org/markup-compatibility/2006">
          <mc:Choice xmlns:p14="http://schemas.microsoft.com/office/powerpoint/2010/main" Requires="p14">
            <p:contentPart p14:bwMode="auto" r:id="rId354">
              <p14:nvContentPartPr>
                <p14:cNvPr id="197" name="Ink 196">
                  <a:extLst>
                    <a:ext uri="{FF2B5EF4-FFF2-40B4-BE49-F238E27FC236}">
                      <a16:creationId xmlns:a16="http://schemas.microsoft.com/office/drawing/2014/main" id="{F08C986E-7BC6-4352-A956-FFF44BF50CA1}"/>
                    </a:ext>
                  </a:extLst>
                </p14:cNvPr>
                <p14:cNvContentPartPr/>
                <p14:nvPr/>
              </p14:nvContentPartPr>
              <p14:xfrm>
                <a:off x="4046276" y="4186105"/>
                <a:ext cx="139680" cy="268200"/>
              </p14:xfrm>
            </p:contentPart>
          </mc:Choice>
          <mc:Fallback>
            <p:pic>
              <p:nvPicPr>
                <p:cNvPr id="197" name="Ink 196">
                  <a:extLst>
                    <a:ext uri="{FF2B5EF4-FFF2-40B4-BE49-F238E27FC236}">
                      <a16:creationId xmlns:a16="http://schemas.microsoft.com/office/drawing/2014/main" id="{F08C986E-7BC6-4352-A956-FFF44BF50CA1}"/>
                    </a:ext>
                  </a:extLst>
                </p:cNvPr>
                <p:cNvPicPr/>
                <p:nvPr/>
              </p:nvPicPr>
              <p:blipFill>
                <a:blip r:embed="rId355"/>
                <a:stretch>
                  <a:fillRect/>
                </a:stretch>
              </p:blipFill>
              <p:spPr>
                <a:xfrm>
                  <a:off x="4028636" y="4168465"/>
                  <a:ext cx="1753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8" name="Ink 197">
                  <a:extLst>
                    <a:ext uri="{FF2B5EF4-FFF2-40B4-BE49-F238E27FC236}">
                      <a16:creationId xmlns:a16="http://schemas.microsoft.com/office/drawing/2014/main" id="{84409F81-B8A2-4C10-8D39-58DC2B6F9435}"/>
                    </a:ext>
                  </a:extLst>
                </p14:cNvPr>
                <p14:cNvContentPartPr/>
                <p14:nvPr/>
              </p14:nvContentPartPr>
              <p14:xfrm>
                <a:off x="4274876" y="4038505"/>
                <a:ext cx="128160" cy="559440"/>
              </p14:xfrm>
            </p:contentPart>
          </mc:Choice>
          <mc:Fallback>
            <p:pic>
              <p:nvPicPr>
                <p:cNvPr id="198" name="Ink 197">
                  <a:extLst>
                    <a:ext uri="{FF2B5EF4-FFF2-40B4-BE49-F238E27FC236}">
                      <a16:creationId xmlns:a16="http://schemas.microsoft.com/office/drawing/2014/main" id="{84409F81-B8A2-4C10-8D39-58DC2B6F9435}"/>
                    </a:ext>
                  </a:extLst>
                </p:cNvPr>
                <p:cNvPicPr/>
                <p:nvPr/>
              </p:nvPicPr>
              <p:blipFill>
                <a:blip r:embed="rId357"/>
                <a:stretch>
                  <a:fillRect/>
                </a:stretch>
              </p:blipFill>
              <p:spPr>
                <a:xfrm>
                  <a:off x="4257236" y="4020865"/>
                  <a:ext cx="16380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1" name="Ink 200">
                  <a:extLst>
                    <a:ext uri="{FF2B5EF4-FFF2-40B4-BE49-F238E27FC236}">
                      <a16:creationId xmlns:a16="http://schemas.microsoft.com/office/drawing/2014/main" id="{DFAAB16D-3E75-471F-A4FE-3CF1B6169153}"/>
                    </a:ext>
                  </a:extLst>
                </p14:cNvPr>
                <p14:cNvContentPartPr/>
                <p14:nvPr/>
              </p14:nvContentPartPr>
              <p14:xfrm>
                <a:off x="4434356" y="4346305"/>
                <a:ext cx="95040" cy="22680"/>
              </p14:xfrm>
            </p:contentPart>
          </mc:Choice>
          <mc:Fallback>
            <p:pic>
              <p:nvPicPr>
                <p:cNvPr id="201" name="Ink 200">
                  <a:extLst>
                    <a:ext uri="{FF2B5EF4-FFF2-40B4-BE49-F238E27FC236}">
                      <a16:creationId xmlns:a16="http://schemas.microsoft.com/office/drawing/2014/main" id="{DFAAB16D-3E75-471F-A4FE-3CF1B6169153}"/>
                    </a:ext>
                  </a:extLst>
                </p:cNvPr>
                <p:cNvPicPr/>
                <p:nvPr/>
              </p:nvPicPr>
              <p:blipFill>
                <a:blip r:embed="rId359"/>
                <a:stretch>
                  <a:fillRect/>
                </a:stretch>
              </p:blipFill>
              <p:spPr>
                <a:xfrm>
                  <a:off x="4416716" y="4328665"/>
                  <a:ext cx="130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2" name="Ink 201">
                  <a:extLst>
                    <a:ext uri="{FF2B5EF4-FFF2-40B4-BE49-F238E27FC236}">
                      <a16:creationId xmlns:a16="http://schemas.microsoft.com/office/drawing/2014/main" id="{F320BE35-A387-48E9-9508-26264D7B99C8}"/>
                    </a:ext>
                  </a:extLst>
                </p14:cNvPr>
                <p14:cNvContentPartPr/>
                <p14:nvPr/>
              </p14:nvContentPartPr>
              <p14:xfrm>
                <a:off x="4561076" y="4255945"/>
                <a:ext cx="165960" cy="232200"/>
              </p14:xfrm>
            </p:contentPart>
          </mc:Choice>
          <mc:Fallback>
            <p:pic>
              <p:nvPicPr>
                <p:cNvPr id="202" name="Ink 201">
                  <a:extLst>
                    <a:ext uri="{FF2B5EF4-FFF2-40B4-BE49-F238E27FC236}">
                      <a16:creationId xmlns:a16="http://schemas.microsoft.com/office/drawing/2014/main" id="{F320BE35-A387-48E9-9508-26264D7B99C8}"/>
                    </a:ext>
                  </a:extLst>
                </p:cNvPr>
                <p:cNvPicPr/>
                <p:nvPr/>
              </p:nvPicPr>
              <p:blipFill>
                <a:blip r:embed="rId361"/>
                <a:stretch>
                  <a:fillRect/>
                </a:stretch>
              </p:blipFill>
              <p:spPr>
                <a:xfrm>
                  <a:off x="4543436" y="4238305"/>
                  <a:ext cx="20160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3" name="Ink 202">
                  <a:extLst>
                    <a:ext uri="{FF2B5EF4-FFF2-40B4-BE49-F238E27FC236}">
                      <a16:creationId xmlns:a16="http://schemas.microsoft.com/office/drawing/2014/main" id="{470EFBA9-E023-4FB2-9AFF-FCE172805AE4}"/>
                    </a:ext>
                  </a:extLst>
                </p14:cNvPr>
                <p14:cNvContentPartPr/>
                <p14:nvPr/>
              </p14:nvContentPartPr>
              <p14:xfrm>
                <a:off x="4790036" y="4259905"/>
                <a:ext cx="129600" cy="258840"/>
              </p14:xfrm>
            </p:contentPart>
          </mc:Choice>
          <mc:Fallback>
            <p:pic>
              <p:nvPicPr>
                <p:cNvPr id="203" name="Ink 202">
                  <a:extLst>
                    <a:ext uri="{FF2B5EF4-FFF2-40B4-BE49-F238E27FC236}">
                      <a16:creationId xmlns:a16="http://schemas.microsoft.com/office/drawing/2014/main" id="{470EFBA9-E023-4FB2-9AFF-FCE172805AE4}"/>
                    </a:ext>
                  </a:extLst>
                </p:cNvPr>
                <p:cNvPicPr/>
                <p:nvPr/>
              </p:nvPicPr>
              <p:blipFill>
                <a:blip r:embed="rId363"/>
                <a:stretch>
                  <a:fillRect/>
                </a:stretch>
              </p:blipFill>
              <p:spPr>
                <a:xfrm>
                  <a:off x="4772036" y="4241905"/>
                  <a:ext cx="165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4" name="Ink 203">
                  <a:extLst>
                    <a:ext uri="{FF2B5EF4-FFF2-40B4-BE49-F238E27FC236}">
                      <a16:creationId xmlns:a16="http://schemas.microsoft.com/office/drawing/2014/main" id="{A0CA4E20-3698-4305-8C95-3F97D08E869E}"/>
                    </a:ext>
                  </a:extLst>
                </p14:cNvPr>
                <p14:cNvContentPartPr/>
                <p14:nvPr/>
              </p14:nvContentPartPr>
              <p14:xfrm>
                <a:off x="4976156" y="4212025"/>
                <a:ext cx="190800" cy="261360"/>
              </p14:xfrm>
            </p:contentPart>
          </mc:Choice>
          <mc:Fallback>
            <p:pic>
              <p:nvPicPr>
                <p:cNvPr id="204" name="Ink 203">
                  <a:extLst>
                    <a:ext uri="{FF2B5EF4-FFF2-40B4-BE49-F238E27FC236}">
                      <a16:creationId xmlns:a16="http://schemas.microsoft.com/office/drawing/2014/main" id="{A0CA4E20-3698-4305-8C95-3F97D08E869E}"/>
                    </a:ext>
                  </a:extLst>
                </p:cNvPr>
                <p:cNvPicPr/>
                <p:nvPr/>
              </p:nvPicPr>
              <p:blipFill>
                <a:blip r:embed="rId365"/>
                <a:stretch>
                  <a:fillRect/>
                </a:stretch>
              </p:blipFill>
              <p:spPr>
                <a:xfrm>
                  <a:off x="4958156" y="4194385"/>
                  <a:ext cx="2264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05" name="Ink 204">
                  <a:extLst>
                    <a:ext uri="{FF2B5EF4-FFF2-40B4-BE49-F238E27FC236}">
                      <a16:creationId xmlns:a16="http://schemas.microsoft.com/office/drawing/2014/main" id="{6284E656-9404-4D98-8229-A36308CCC2EB}"/>
                    </a:ext>
                  </a:extLst>
                </p14:cNvPr>
                <p14:cNvContentPartPr/>
                <p14:nvPr/>
              </p14:nvContentPartPr>
              <p14:xfrm>
                <a:off x="5214116" y="4507585"/>
                <a:ext cx="10800" cy="23760"/>
              </p14:xfrm>
            </p:contentPart>
          </mc:Choice>
          <mc:Fallback>
            <p:pic>
              <p:nvPicPr>
                <p:cNvPr id="205" name="Ink 204">
                  <a:extLst>
                    <a:ext uri="{FF2B5EF4-FFF2-40B4-BE49-F238E27FC236}">
                      <a16:creationId xmlns:a16="http://schemas.microsoft.com/office/drawing/2014/main" id="{6284E656-9404-4D98-8229-A36308CCC2EB}"/>
                    </a:ext>
                  </a:extLst>
                </p:cNvPr>
                <p:cNvPicPr/>
                <p:nvPr/>
              </p:nvPicPr>
              <p:blipFill>
                <a:blip r:embed="rId367"/>
                <a:stretch>
                  <a:fillRect/>
                </a:stretch>
              </p:blipFill>
              <p:spPr>
                <a:xfrm>
                  <a:off x="5196476" y="4489945"/>
                  <a:ext cx="464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06" name="Ink 205">
                  <a:extLst>
                    <a:ext uri="{FF2B5EF4-FFF2-40B4-BE49-F238E27FC236}">
                      <a16:creationId xmlns:a16="http://schemas.microsoft.com/office/drawing/2014/main" id="{B6BF7834-B8C4-4F77-983E-6C5A16F95ABD}"/>
                    </a:ext>
                  </a:extLst>
                </p14:cNvPr>
                <p14:cNvContentPartPr/>
                <p14:nvPr/>
              </p14:nvContentPartPr>
              <p14:xfrm>
                <a:off x="5308796" y="4269625"/>
                <a:ext cx="89640" cy="252000"/>
              </p14:xfrm>
            </p:contentPart>
          </mc:Choice>
          <mc:Fallback>
            <p:pic>
              <p:nvPicPr>
                <p:cNvPr id="206" name="Ink 205">
                  <a:extLst>
                    <a:ext uri="{FF2B5EF4-FFF2-40B4-BE49-F238E27FC236}">
                      <a16:creationId xmlns:a16="http://schemas.microsoft.com/office/drawing/2014/main" id="{B6BF7834-B8C4-4F77-983E-6C5A16F95ABD}"/>
                    </a:ext>
                  </a:extLst>
                </p:cNvPr>
                <p:cNvPicPr/>
                <p:nvPr/>
              </p:nvPicPr>
              <p:blipFill>
                <a:blip r:embed="rId369"/>
                <a:stretch>
                  <a:fillRect/>
                </a:stretch>
              </p:blipFill>
              <p:spPr>
                <a:xfrm>
                  <a:off x="5290796" y="4251625"/>
                  <a:ext cx="1252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7" name="Ink 206">
                  <a:extLst>
                    <a:ext uri="{FF2B5EF4-FFF2-40B4-BE49-F238E27FC236}">
                      <a16:creationId xmlns:a16="http://schemas.microsoft.com/office/drawing/2014/main" id="{DF2A2231-986F-49AC-8554-63FCCE416FC9}"/>
                    </a:ext>
                  </a:extLst>
                </p14:cNvPr>
                <p14:cNvContentPartPr/>
                <p14:nvPr/>
              </p14:nvContentPartPr>
              <p14:xfrm>
                <a:off x="5394116" y="4068025"/>
                <a:ext cx="176400" cy="531360"/>
              </p14:xfrm>
            </p:contentPart>
          </mc:Choice>
          <mc:Fallback>
            <p:pic>
              <p:nvPicPr>
                <p:cNvPr id="207" name="Ink 206">
                  <a:extLst>
                    <a:ext uri="{FF2B5EF4-FFF2-40B4-BE49-F238E27FC236}">
                      <a16:creationId xmlns:a16="http://schemas.microsoft.com/office/drawing/2014/main" id="{DF2A2231-986F-49AC-8554-63FCCE416FC9}"/>
                    </a:ext>
                  </a:extLst>
                </p:cNvPr>
                <p:cNvPicPr/>
                <p:nvPr/>
              </p:nvPicPr>
              <p:blipFill>
                <a:blip r:embed="rId371"/>
                <a:stretch>
                  <a:fillRect/>
                </a:stretch>
              </p:blipFill>
              <p:spPr>
                <a:xfrm>
                  <a:off x="5376476" y="4050025"/>
                  <a:ext cx="212040" cy="5670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1" name="Ink 210">
                  <a:extLst>
                    <a:ext uri="{FF2B5EF4-FFF2-40B4-BE49-F238E27FC236}">
                      <a16:creationId xmlns:a16="http://schemas.microsoft.com/office/drawing/2014/main" id="{1AB57D56-C0AD-46F1-B2A5-159EF740B6FE}"/>
                    </a:ext>
                  </a:extLst>
                </p14:cNvPr>
                <p14:cNvContentPartPr/>
                <p14:nvPr/>
              </p14:nvContentPartPr>
              <p14:xfrm>
                <a:off x="5542076" y="3864265"/>
                <a:ext cx="297720" cy="778680"/>
              </p14:xfrm>
            </p:contentPart>
          </mc:Choice>
          <mc:Fallback>
            <p:pic>
              <p:nvPicPr>
                <p:cNvPr id="211" name="Ink 210">
                  <a:extLst>
                    <a:ext uri="{FF2B5EF4-FFF2-40B4-BE49-F238E27FC236}">
                      <a16:creationId xmlns:a16="http://schemas.microsoft.com/office/drawing/2014/main" id="{1AB57D56-C0AD-46F1-B2A5-159EF740B6FE}"/>
                    </a:ext>
                  </a:extLst>
                </p:cNvPr>
                <p:cNvPicPr/>
                <p:nvPr/>
              </p:nvPicPr>
              <p:blipFill>
                <a:blip r:embed="rId373"/>
                <a:stretch>
                  <a:fillRect/>
                </a:stretch>
              </p:blipFill>
              <p:spPr>
                <a:xfrm>
                  <a:off x="5524436" y="3846265"/>
                  <a:ext cx="333360" cy="814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3" name="Ink 212">
                  <a:extLst>
                    <a:ext uri="{FF2B5EF4-FFF2-40B4-BE49-F238E27FC236}">
                      <a16:creationId xmlns:a16="http://schemas.microsoft.com/office/drawing/2014/main" id="{0F9A6D26-6220-4DA9-9AAF-1AB346CC0546}"/>
                    </a:ext>
                  </a:extLst>
                </p14:cNvPr>
                <p14:cNvContentPartPr/>
                <p14:nvPr/>
              </p14:nvContentPartPr>
              <p14:xfrm>
                <a:off x="6007916" y="4382305"/>
                <a:ext cx="233280" cy="25200"/>
              </p14:xfrm>
            </p:contentPart>
          </mc:Choice>
          <mc:Fallback>
            <p:pic>
              <p:nvPicPr>
                <p:cNvPr id="213" name="Ink 212">
                  <a:extLst>
                    <a:ext uri="{FF2B5EF4-FFF2-40B4-BE49-F238E27FC236}">
                      <a16:creationId xmlns:a16="http://schemas.microsoft.com/office/drawing/2014/main" id="{0F9A6D26-6220-4DA9-9AAF-1AB346CC0546}"/>
                    </a:ext>
                  </a:extLst>
                </p:cNvPr>
                <p:cNvPicPr/>
                <p:nvPr/>
              </p:nvPicPr>
              <p:blipFill>
                <a:blip r:embed="rId375"/>
                <a:stretch>
                  <a:fillRect/>
                </a:stretch>
              </p:blipFill>
              <p:spPr>
                <a:xfrm>
                  <a:off x="5990276" y="4364665"/>
                  <a:ext cx="268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14" name="Ink 213">
                  <a:extLst>
                    <a:ext uri="{FF2B5EF4-FFF2-40B4-BE49-F238E27FC236}">
                      <a16:creationId xmlns:a16="http://schemas.microsoft.com/office/drawing/2014/main" id="{A042C725-8EF4-4B58-90C0-28F04155168D}"/>
                    </a:ext>
                  </a:extLst>
                </p14:cNvPr>
                <p14:cNvContentPartPr/>
                <p14:nvPr/>
              </p14:nvContentPartPr>
              <p14:xfrm>
                <a:off x="6381236" y="4041025"/>
                <a:ext cx="258120" cy="694440"/>
              </p14:xfrm>
            </p:contentPart>
          </mc:Choice>
          <mc:Fallback>
            <p:pic>
              <p:nvPicPr>
                <p:cNvPr id="214" name="Ink 213">
                  <a:extLst>
                    <a:ext uri="{FF2B5EF4-FFF2-40B4-BE49-F238E27FC236}">
                      <a16:creationId xmlns:a16="http://schemas.microsoft.com/office/drawing/2014/main" id="{A042C725-8EF4-4B58-90C0-28F04155168D}"/>
                    </a:ext>
                  </a:extLst>
                </p:cNvPr>
                <p:cNvPicPr/>
                <p:nvPr/>
              </p:nvPicPr>
              <p:blipFill>
                <a:blip r:embed="rId377"/>
                <a:stretch>
                  <a:fillRect/>
                </a:stretch>
              </p:blipFill>
              <p:spPr>
                <a:xfrm>
                  <a:off x="6363596" y="4023385"/>
                  <a:ext cx="29376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16" name="Ink 215">
                  <a:extLst>
                    <a:ext uri="{FF2B5EF4-FFF2-40B4-BE49-F238E27FC236}">
                      <a16:creationId xmlns:a16="http://schemas.microsoft.com/office/drawing/2014/main" id="{D79E6B15-BAAC-4F85-8AF3-D25EBB4E59DD}"/>
                    </a:ext>
                  </a:extLst>
                </p14:cNvPr>
                <p14:cNvContentPartPr/>
                <p14:nvPr/>
              </p14:nvContentPartPr>
              <p14:xfrm>
                <a:off x="6601916" y="4375825"/>
                <a:ext cx="140760" cy="16560"/>
              </p14:xfrm>
            </p:contentPart>
          </mc:Choice>
          <mc:Fallback>
            <p:pic>
              <p:nvPicPr>
                <p:cNvPr id="216" name="Ink 215">
                  <a:extLst>
                    <a:ext uri="{FF2B5EF4-FFF2-40B4-BE49-F238E27FC236}">
                      <a16:creationId xmlns:a16="http://schemas.microsoft.com/office/drawing/2014/main" id="{D79E6B15-BAAC-4F85-8AF3-D25EBB4E59DD}"/>
                    </a:ext>
                  </a:extLst>
                </p:cNvPr>
                <p:cNvPicPr/>
                <p:nvPr/>
              </p:nvPicPr>
              <p:blipFill>
                <a:blip r:embed="rId379"/>
                <a:stretch>
                  <a:fillRect/>
                </a:stretch>
              </p:blipFill>
              <p:spPr>
                <a:xfrm>
                  <a:off x="6583916" y="4357825"/>
                  <a:ext cx="1764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17" name="Ink 216">
                  <a:extLst>
                    <a:ext uri="{FF2B5EF4-FFF2-40B4-BE49-F238E27FC236}">
                      <a16:creationId xmlns:a16="http://schemas.microsoft.com/office/drawing/2014/main" id="{74737914-B487-428C-8D4F-DB6669F74049}"/>
                    </a:ext>
                  </a:extLst>
                </p14:cNvPr>
                <p14:cNvContentPartPr/>
                <p14:nvPr/>
              </p14:nvContentPartPr>
              <p14:xfrm>
                <a:off x="6812516" y="4264585"/>
                <a:ext cx="208440" cy="194040"/>
              </p14:xfrm>
            </p:contentPart>
          </mc:Choice>
          <mc:Fallback>
            <p:pic>
              <p:nvPicPr>
                <p:cNvPr id="217" name="Ink 216">
                  <a:extLst>
                    <a:ext uri="{FF2B5EF4-FFF2-40B4-BE49-F238E27FC236}">
                      <a16:creationId xmlns:a16="http://schemas.microsoft.com/office/drawing/2014/main" id="{74737914-B487-428C-8D4F-DB6669F74049}"/>
                    </a:ext>
                  </a:extLst>
                </p:cNvPr>
                <p:cNvPicPr/>
                <p:nvPr/>
              </p:nvPicPr>
              <p:blipFill>
                <a:blip r:embed="rId381"/>
                <a:stretch>
                  <a:fillRect/>
                </a:stretch>
              </p:blipFill>
              <p:spPr>
                <a:xfrm>
                  <a:off x="6794516" y="4246585"/>
                  <a:ext cx="244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18" name="Ink 217">
                  <a:extLst>
                    <a:ext uri="{FF2B5EF4-FFF2-40B4-BE49-F238E27FC236}">
                      <a16:creationId xmlns:a16="http://schemas.microsoft.com/office/drawing/2014/main" id="{F84115D0-A659-4319-88AD-CFF442BDB714}"/>
                    </a:ext>
                  </a:extLst>
                </p14:cNvPr>
                <p14:cNvContentPartPr/>
                <p14:nvPr/>
              </p14:nvContentPartPr>
              <p14:xfrm>
                <a:off x="7051916" y="4202665"/>
                <a:ext cx="182520" cy="243000"/>
              </p14:xfrm>
            </p:contentPart>
          </mc:Choice>
          <mc:Fallback>
            <p:pic>
              <p:nvPicPr>
                <p:cNvPr id="218" name="Ink 217">
                  <a:extLst>
                    <a:ext uri="{FF2B5EF4-FFF2-40B4-BE49-F238E27FC236}">
                      <a16:creationId xmlns:a16="http://schemas.microsoft.com/office/drawing/2014/main" id="{F84115D0-A659-4319-88AD-CFF442BDB714}"/>
                    </a:ext>
                  </a:extLst>
                </p:cNvPr>
                <p:cNvPicPr/>
                <p:nvPr/>
              </p:nvPicPr>
              <p:blipFill>
                <a:blip r:embed="rId383"/>
                <a:stretch>
                  <a:fillRect/>
                </a:stretch>
              </p:blipFill>
              <p:spPr>
                <a:xfrm>
                  <a:off x="7034276" y="4185025"/>
                  <a:ext cx="21816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19" name="Ink 218">
                  <a:extLst>
                    <a:ext uri="{FF2B5EF4-FFF2-40B4-BE49-F238E27FC236}">
                      <a16:creationId xmlns:a16="http://schemas.microsoft.com/office/drawing/2014/main" id="{297829CF-4E24-4E2E-808F-ED8C899E59B2}"/>
                    </a:ext>
                  </a:extLst>
                </p14:cNvPr>
                <p14:cNvContentPartPr/>
                <p14:nvPr/>
              </p14:nvContentPartPr>
              <p14:xfrm>
                <a:off x="7253516" y="4173865"/>
                <a:ext cx="219600" cy="309240"/>
              </p14:xfrm>
            </p:contentPart>
          </mc:Choice>
          <mc:Fallback>
            <p:pic>
              <p:nvPicPr>
                <p:cNvPr id="219" name="Ink 218">
                  <a:extLst>
                    <a:ext uri="{FF2B5EF4-FFF2-40B4-BE49-F238E27FC236}">
                      <a16:creationId xmlns:a16="http://schemas.microsoft.com/office/drawing/2014/main" id="{297829CF-4E24-4E2E-808F-ED8C899E59B2}"/>
                    </a:ext>
                  </a:extLst>
                </p:cNvPr>
                <p:cNvPicPr/>
                <p:nvPr/>
              </p:nvPicPr>
              <p:blipFill>
                <a:blip r:embed="rId385"/>
                <a:stretch>
                  <a:fillRect/>
                </a:stretch>
              </p:blipFill>
              <p:spPr>
                <a:xfrm>
                  <a:off x="7235516" y="4156225"/>
                  <a:ext cx="25524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0" name="Ink 219">
                  <a:extLst>
                    <a:ext uri="{FF2B5EF4-FFF2-40B4-BE49-F238E27FC236}">
                      <a16:creationId xmlns:a16="http://schemas.microsoft.com/office/drawing/2014/main" id="{D0F3DCE8-667B-4894-8C0E-40E3AC41717F}"/>
                    </a:ext>
                  </a:extLst>
                </p14:cNvPr>
                <p14:cNvContentPartPr/>
                <p14:nvPr/>
              </p14:nvContentPartPr>
              <p14:xfrm>
                <a:off x="7572836" y="4195105"/>
                <a:ext cx="187920" cy="376560"/>
              </p14:xfrm>
            </p:contentPart>
          </mc:Choice>
          <mc:Fallback>
            <p:pic>
              <p:nvPicPr>
                <p:cNvPr id="220" name="Ink 219">
                  <a:extLst>
                    <a:ext uri="{FF2B5EF4-FFF2-40B4-BE49-F238E27FC236}">
                      <a16:creationId xmlns:a16="http://schemas.microsoft.com/office/drawing/2014/main" id="{D0F3DCE8-667B-4894-8C0E-40E3AC41717F}"/>
                    </a:ext>
                  </a:extLst>
                </p:cNvPr>
                <p:cNvPicPr/>
                <p:nvPr/>
              </p:nvPicPr>
              <p:blipFill>
                <a:blip r:embed="rId387"/>
                <a:stretch>
                  <a:fillRect/>
                </a:stretch>
              </p:blipFill>
              <p:spPr>
                <a:xfrm>
                  <a:off x="7554836" y="4177105"/>
                  <a:ext cx="22356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2" name="Ink 221">
                  <a:extLst>
                    <a:ext uri="{FF2B5EF4-FFF2-40B4-BE49-F238E27FC236}">
                      <a16:creationId xmlns:a16="http://schemas.microsoft.com/office/drawing/2014/main" id="{8C7DC20A-F63B-49BB-9468-025393A00A7F}"/>
                    </a:ext>
                  </a:extLst>
                </p14:cNvPr>
                <p14:cNvContentPartPr/>
                <p14:nvPr/>
              </p14:nvContentPartPr>
              <p14:xfrm>
                <a:off x="7930676" y="4359625"/>
                <a:ext cx="59760" cy="139320"/>
              </p14:xfrm>
            </p:contentPart>
          </mc:Choice>
          <mc:Fallback>
            <p:pic>
              <p:nvPicPr>
                <p:cNvPr id="222" name="Ink 221">
                  <a:extLst>
                    <a:ext uri="{FF2B5EF4-FFF2-40B4-BE49-F238E27FC236}">
                      <a16:creationId xmlns:a16="http://schemas.microsoft.com/office/drawing/2014/main" id="{8C7DC20A-F63B-49BB-9468-025393A00A7F}"/>
                    </a:ext>
                  </a:extLst>
                </p:cNvPr>
                <p:cNvPicPr/>
                <p:nvPr/>
              </p:nvPicPr>
              <p:blipFill>
                <a:blip r:embed="rId389"/>
                <a:stretch>
                  <a:fillRect/>
                </a:stretch>
              </p:blipFill>
              <p:spPr>
                <a:xfrm>
                  <a:off x="7913036" y="4341625"/>
                  <a:ext cx="95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3" name="Ink 222">
                  <a:extLst>
                    <a:ext uri="{FF2B5EF4-FFF2-40B4-BE49-F238E27FC236}">
                      <a16:creationId xmlns:a16="http://schemas.microsoft.com/office/drawing/2014/main" id="{7EA604D9-E8A1-418E-9158-E833D08BF872}"/>
                    </a:ext>
                  </a:extLst>
                </p14:cNvPr>
                <p14:cNvContentPartPr/>
                <p14:nvPr/>
              </p14:nvContentPartPr>
              <p14:xfrm>
                <a:off x="7950836" y="4409665"/>
                <a:ext cx="163440" cy="56520"/>
              </p14:xfrm>
            </p:contentPart>
          </mc:Choice>
          <mc:Fallback>
            <p:pic>
              <p:nvPicPr>
                <p:cNvPr id="223" name="Ink 222">
                  <a:extLst>
                    <a:ext uri="{FF2B5EF4-FFF2-40B4-BE49-F238E27FC236}">
                      <a16:creationId xmlns:a16="http://schemas.microsoft.com/office/drawing/2014/main" id="{7EA604D9-E8A1-418E-9158-E833D08BF872}"/>
                    </a:ext>
                  </a:extLst>
                </p:cNvPr>
                <p:cNvPicPr/>
                <p:nvPr/>
              </p:nvPicPr>
              <p:blipFill>
                <a:blip r:embed="rId391"/>
                <a:stretch>
                  <a:fillRect/>
                </a:stretch>
              </p:blipFill>
              <p:spPr>
                <a:xfrm>
                  <a:off x="7933196" y="4392025"/>
                  <a:ext cx="1990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4" name="Ink 223">
                  <a:extLst>
                    <a:ext uri="{FF2B5EF4-FFF2-40B4-BE49-F238E27FC236}">
                      <a16:creationId xmlns:a16="http://schemas.microsoft.com/office/drawing/2014/main" id="{F9F0EE49-2BB8-48E0-B535-697FDEBF81C9}"/>
                    </a:ext>
                  </a:extLst>
                </p14:cNvPr>
                <p14:cNvContentPartPr/>
                <p14:nvPr/>
              </p14:nvContentPartPr>
              <p14:xfrm>
                <a:off x="8275916" y="4294825"/>
                <a:ext cx="173880" cy="218520"/>
              </p14:xfrm>
            </p:contentPart>
          </mc:Choice>
          <mc:Fallback>
            <p:pic>
              <p:nvPicPr>
                <p:cNvPr id="224" name="Ink 223">
                  <a:extLst>
                    <a:ext uri="{FF2B5EF4-FFF2-40B4-BE49-F238E27FC236}">
                      <a16:creationId xmlns:a16="http://schemas.microsoft.com/office/drawing/2014/main" id="{F9F0EE49-2BB8-48E0-B535-697FDEBF81C9}"/>
                    </a:ext>
                  </a:extLst>
                </p:cNvPr>
                <p:cNvPicPr/>
                <p:nvPr/>
              </p:nvPicPr>
              <p:blipFill>
                <a:blip r:embed="rId393"/>
                <a:stretch>
                  <a:fillRect/>
                </a:stretch>
              </p:blipFill>
              <p:spPr>
                <a:xfrm>
                  <a:off x="8257916" y="4277185"/>
                  <a:ext cx="209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25" name="Ink 224">
                  <a:extLst>
                    <a:ext uri="{FF2B5EF4-FFF2-40B4-BE49-F238E27FC236}">
                      <a16:creationId xmlns:a16="http://schemas.microsoft.com/office/drawing/2014/main" id="{5E8D899F-3EE2-4463-9524-8B412EA5FED0}"/>
                    </a:ext>
                  </a:extLst>
                </p14:cNvPr>
                <p14:cNvContentPartPr/>
                <p14:nvPr/>
              </p14:nvContentPartPr>
              <p14:xfrm>
                <a:off x="8422436" y="4076305"/>
                <a:ext cx="257760" cy="562680"/>
              </p14:xfrm>
            </p:contentPart>
          </mc:Choice>
          <mc:Fallback>
            <p:pic>
              <p:nvPicPr>
                <p:cNvPr id="225" name="Ink 224">
                  <a:extLst>
                    <a:ext uri="{FF2B5EF4-FFF2-40B4-BE49-F238E27FC236}">
                      <a16:creationId xmlns:a16="http://schemas.microsoft.com/office/drawing/2014/main" id="{5E8D899F-3EE2-4463-9524-8B412EA5FED0}"/>
                    </a:ext>
                  </a:extLst>
                </p:cNvPr>
                <p:cNvPicPr/>
                <p:nvPr/>
              </p:nvPicPr>
              <p:blipFill>
                <a:blip r:embed="rId395"/>
                <a:stretch>
                  <a:fillRect/>
                </a:stretch>
              </p:blipFill>
              <p:spPr>
                <a:xfrm>
                  <a:off x="8404796" y="4058665"/>
                  <a:ext cx="293400" cy="598320"/>
                </a:xfrm>
                <a:prstGeom prst="rect">
                  <a:avLst/>
                </a:prstGeom>
              </p:spPr>
            </p:pic>
          </mc:Fallback>
        </mc:AlternateContent>
      </p:grpSp>
      <p:grpSp>
        <p:nvGrpSpPr>
          <p:cNvPr id="229" name="Group 228">
            <a:extLst>
              <a:ext uri="{FF2B5EF4-FFF2-40B4-BE49-F238E27FC236}">
                <a16:creationId xmlns:a16="http://schemas.microsoft.com/office/drawing/2014/main" id="{ED4D057F-E299-44B9-BD49-1083926DA0AF}"/>
              </a:ext>
            </a:extLst>
          </p:cNvPr>
          <p:cNvGrpSpPr/>
          <p:nvPr/>
        </p:nvGrpSpPr>
        <p:grpSpPr>
          <a:xfrm>
            <a:off x="1246916" y="5163145"/>
            <a:ext cx="127080" cy="114480"/>
            <a:chOff x="1246916" y="5163145"/>
            <a:chExt cx="127080" cy="114480"/>
          </a:xfrm>
        </p:grpSpPr>
        <mc:AlternateContent xmlns:mc="http://schemas.openxmlformats.org/markup-compatibility/2006">
          <mc:Choice xmlns:p14="http://schemas.microsoft.com/office/powerpoint/2010/main" Requires="p14">
            <p:contentPart p14:bwMode="auto" r:id="rId396">
              <p14:nvContentPartPr>
                <p14:cNvPr id="227" name="Ink 226">
                  <a:extLst>
                    <a:ext uri="{FF2B5EF4-FFF2-40B4-BE49-F238E27FC236}">
                      <a16:creationId xmlns:a16="http://schemas.microsoft.com/office/drawing/2014/main" id="{1E9A7DB9-22E3-4C19-B906-A2A0E00424E5}"/>
                    </a:ext>
                  </a:extLst>
                </p14:cNvPr>
                <p14:cNvContentPartPr/>
                <p14:nvPr/>
              </p14:nvContentPartPr>
              <p14:xfrm>
                <a:off x="1254836" y="5163145"/>
                <a:ext cx="97560" cy="16560"/>
              </p14:xfrm>
            </p:contentPart>
          </mc:Choice>
          <mc:Fallback>
            <p:pic>
              <p:nvPicPr>
                <p:cNvPr id="227" name="Ink 226">
                  <a:extLst>
                    <a:ext uri="{FF2B5EF4-FFF2-40B4-BE49-F238E27FC236}">
                      <a16:creationId xmlns:a16="http://schemas.microsoft.com/office/drawing/2014/main" id="{1E9A7DB9-22E3-4C19-B906-A2A0E00424E5}"/>
                    </a:ext>
                  </a:extLst>
                </p:cNvPr>
                <p:cNvPicPr/>
                <p:nvPr/>
              </p:nvPicPr>
              <p:blipFill>
                <a:blip r:embed="rId397"/>
                <a:stretch>
                  <a:fillRect/>
                </a:stretch>
              </p:blipFill>
              <p:spPr>
                <a:xfrm>
                  <a:off x="1236836" y="5145505"/>
                  <a:ext cx="1332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28" name="Ink 227">
                  <a:extLst>
                    <a:ext uri="{FF2B5EF4-FFF2-40B4-BE49-F238E27FC236}">
                      <a16:creationId xmlns:a16="http://schemas.microsoft.com/office/drawing/2014/main" id="{E0FE5E8A-D816-4770-9FB2-5591C930124A}"/>
                    </a:ext>
                  </a:extLst>
                </p14:cNvPr>
                <p14:cNvContentPartPr/>
                <p14:nvPr/>
              </p14:nvContentPartPr>
              <p14:xfrm>
                <a:off x="1246916" y="5246665"/>
                <a:ext cx="127080" cy="30960"/>
              </p14:xfrm>
            </p:contentPart>
          </mc:Choice>
          <mc:Fallback>
            <p:pic>
              <p:nvPicPr>
                <p:cNvPr id="228" name="Ink 227">
                  <a:extLst>
                    <a:ext uri="{FF2B5EF4-FFF2-40B4-BE49-F238E27FC236}">
                      <a16:creationId xmlns:a16="http://schemas.microsoft.com/office/drawing/2014/main" id="{E0FE5E8A-D816-4770-9FB2-5591C930124A}"/>
                    </a:ext>
                  </a:extLst>
                </p:cNvPr>
                <p:cNvPicPr/>
                <p:nvPr/>
              </p:nvPicPr>
              <p:blipFill>
                <a:blip r:embed="rId399"/>
                <a:stretch>
                  <a:fillRect/>
                </a:stretch>
              </p:blipFill>
              <p:spPr>
                <a:xfrm>
                  <a:off x="1229276" y="5229025"/>
                  <a:ext cx="162720" cy="66600"/>
                </a:xfrm>
                <a:prstGeom prst="rect">
                  <a:avLst/>
                </a:prstGeom>
              </p:spPr>
            </p:pic>
          </mc:Fallback>
        </mc:AlternateContent>
      </p:grpSp>
      <p:grpSp>
        <p:nvGrpSpPr>
          <p:cNvPr id="238" name="Group 237">
            <a:extLst>
              <a:ext uri="{FF2B5EF4-FFF2-40B4-BE49-F238E27FC236}">
                <a16:creationId xmlns:a16="http://schemas.microsoft.com/office/drawing/2014/main" id="{6159A9F9-E9FF-427A-833A-E7A335C5635A}"/>
              </a:ext>
            </a:extLst>
          </p:cNvPr>
          <p:cNvGrpSpPr/>
          <p:nvPr/>
        </p:nvGrpSpPr>
        <p:grpSpPr>
          <a:xfrm>
            <a:off x="1689716" y="5049025"/>
            <a:ext cx="1607400" cy="433080"/>
            <a:chOff x="1689716" y="5049025"/>
            <a:chExt cx="1607400" cy="433080"/>
          </a:xfrm>
        </p:grpSpPr>
        <mc:AlternateContent xmlns:mc="http://schemas.openxmlformats.org/markup-compatibility/2006">
          <mc:Choice xmlns:p14="http://schemas.microsoft.com/office/powerpoint/2010/main" Requires="p14">
            <p:contentPart p14:bwMode="auto" r:id="rId400">
              <p14:nvContentPartPr>
                <p14:cNvPr id="230" name="Ink 229">
                  <a:extLst>
                    <a:ext uri="{FF2B5EF4-FFF2-40B4-BE49-F238E27FC236}">
                      <a16:creationId xmlns:a16="http://schemas.microsoft.com/office/drawing/2014/main" id="{EB13AE5A-273A-434C-88BF-F80A962BBA53}"/>
                    </a:ext>
                  </a:extLst>
                </p14:cNvPr>
                <p14:cNvContentPartPr/>
                <p14:nvPr/>
              </p14:nvContentPartPr>
              <p14:xfrm>
                <a:off x="1689716" y="5276905"/>
                <a:ext cx="200880" cy="47880"/>
              </p14:xfrm>
            </p:contentPart>
          </mc:Choice>
          <mc:Fallback>
            <p:pic>
              <p:nvPicPr>
                <p:cNvPr id="230" name="Ink 229">
                  <a:extLst>
                    <a:ext uri="{FF2B5EF4-FFF2-40B4-BE49-F238E27FC236}">
                      <a16:creationId xmlns:a16="http://schemas.microsoft.com/office/drawing/2014/main" id="{EB13AE5A-273A-434C-88BF-F80A962BBA53}"/>
                    </a:ext>
                  </a:extLst>
                </p:cNvPr>
                <p:cNvPicPr/>
                <p:nvPr/>
              </p:nvPicPr>
              <p:blipFill>
                <a:blip r:embed="rId401"/>
                <a:stretch>
                  <a:fillRect/>
                </a:stretch>
              </p:blipFill>
              <p:spPr>
                <a:xfrm>
                  <a:off x="1671716" y="5258905"/>
                  <a:ext cx="2365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1" name="Ink 230">
                  <a:extLst>
                    <a:ext uri="{FF2B5EF4-FFF2-40B4-BE49-F238E27FC236}">
                      <a16:creationId xmlns:a16="http://schemas.microsoft.com/office/drawing/2014/main" id="{6C352275-349C-4D9C-B1B0-F146EC0493D2}"/>
                    </a:ext>
                  </a:extLst>
                </p14:cNvPr>
                <p14:cNvContentPartPr/>
                <p14:nvPr/>
              </p14:nvContentPartPr>
              <p14:xfrm>
                <a:off x="2005796" y="5120305"/>
                <a:ext cx="79200" cy="319680"/>
              </p14:xfrm>
            </p:contentPart>
          </mc:Choice>
          <mc:Fallback>
            <p:pic>
              <p:nvPicPr>
                <p:cNvPr id="231" name="Ink 230">
                  <a:extLst>
                    <a:ext uri="{FF2B5EF4-FFF2-40B4-BE49-F238E27FC236}">
                      <a16:creationId xmlns:a16="http://schemas.microsoft.com/office/drawing/2014/main" id="{6C352275-349C-4D9C-B1B0-F146EC0493D2}"/>
                    </a:ext>
                  </a:extLst>
                </p:cNvPr>
                <p:cNvPicPr/>
                <p:nvPr/>
              </p:nvPicPr>
              <p:blipFill>
                <a:blip r:embed="rId403"/>
                <a:stretch>
                  <a:fillRect/>
                </a:stretch>
              </p:blipFill>
              <p:spPr>
                <a:xfrm>
                  <a:off x="1987796" y="5102305"/>
                  <a:ext cx="1148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2" name="Ink 231">
                  <a:extLst>
                    <a:ext uri="{FF2B5EF4-FFF2-40B4-BE49-F238E27FC236}">
                      <a16:creationId xmlns:a16="http://schemas.microsoft.com/office/drawing/2014/main" id="{A1748512-6B83-482F-BFA6-147DCC289C09}"/>
                    </a:ext>
                  </a:extLst>
                </p14:cNvPr>
                <p14:cNvContentPartPr/>
                <p14:nvPr/>
              </p14:nvContentPartPr>
              <p14:xfrm>
                <a:off x="2174996" y="5139025"/>
                <a:ext cx="173880" cy="277560"/>
              </p14:xfrm>
            </p:contentPart>
          </mc:Choice>
          <mc:Fallback>
            <p:pic>
              <p:nvPicPr>
                <p:cNvPr id="232" name="Ink 231">
                  <a:extLst>
                    <a:ext uri="{FF2B5EF4-FFF2-40B4-BE49-F238E27FC236}">
                      <a16:creationId xmlns:a16="http://schemas.microsoft.com/office/drawing/2014/main" id="{A1748512-6B83-482F-BFA6-147DCC289C09}"/>
                    </a:ext>
                  </a:extLst>
                </p:cNvPr>
                <p:cNvPicPr/>
                <p:nvPr/>
              </p:nvPicPr>
              <p:blipFill>
                <a:blip r:embed="rId405"/>
                <a:stretch>
                  <a:fillRect/>
                </a:stretch>
              </p:blipFill>
              <p:spPr>
                <a:xfrm>
                  <a:off x="2157356" y="5121385"/>
                  <a:ext cx="20952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3" name="Ink 232">
                  <a:extLst>
                    <a:ext uri="{FF2B5EF4-FFF2-40B4-BE49-F238E27FC236}">
                      <a16:creationId xmlns:a16="http://schemas.microsoft.com/office/drawing/2014/main" id="{902A9096-E65D-4E88-8861-24044F1FB8ED}"/>
                    </a:ext>
                  </a:extLst>
                </p14:cNvPr>
                <p14:cNvContentPartPr/>
                <p14:nvPr/>
              </p14:nvContentPartPr>
              <p14:xfrm>
                <a:off x="2417276" y="5078545"/>
                <a:ext cx="202680" cy="300960"/>
              </p14:xfrm>
            </p:contentPart>
          </mc:Choice>
          <mc:Fallback>
            <p:pic>
              <p:nvPicPr>
                <p:cNvPr id="233" name="Ink 232">
                  <a:extLst>
                    <a:ext uri="{FF2B5EF4-FFF2-40B4-BE49-F238E27FC236}">
                      <a16:creationId xmlns:a16="http://schemas.microsoft.com/office/drawing/2014/main" id="{902A9096-E65D-4E88-8861-24044F1FB8ED}"/>
                    </a:ext>
                  </a:extLst>
                </p:cNvPr>
                <p:cNvPicPr/>
                <p:nvPr/>
              </p:nvPicPr>
              <p:blipFill>
                <a:blip r:embed="rId407"/>
                <a:stretch>
                  <a:fillRect/>
                </a:stretch>
              </p:blipFill>
              <p:spPr>
                <a:xfrm>
                  <a:off x="2399636" y="5060545"/>
                  <a:ext cx="2383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34" name="Ink 233">
                  <a:extLst>
                    <a:ext uri="{FF2B5EF4-FFF2-40B4-BE49-F238E27FC236}">
                      <a16:creationId xmlns:a16="http://schemas.microsoft.com/office/drawing/2014/main" id="{D7B273A0-8519-4EBE-86AC-856F6E0C283F}"/>
                    </a:ext>
                  </a:extLst>
                </p14:cNvPr>
                <p14:cNvContentPartPr/>
                <p14:nvPr/>
              </p14:nvContentPartPr>
              <p14:xfrm>
                <a:off x="2690156" y="5071345"/>
                <a:ext cx="199440" cy="190080"/>
              </p14:xfrm>
            </p:contentPart>
          </mc:Choice>
          <mc:Fallback>
            <p:pic>
              <p:nvPicPr>
                <p:cNvPr id="234" name="Ink 233">
                  <a:extLst>
                    <a:ext uri="{FF2B5EF4-FFF2-40B4-BE49-F238E27FC236}">
                      <a16:creationId xmlns:a16="http://schemas.microsoft.com/office/drawing/2014/main" id="{D7B273A0-8519-4EBE-86AC-856F6E0C283F}"/>
                    </a:ext>
                  </a:extLst>
                </p:cNvPr>
                <p:cNvPicPr/>
                <p:nvPr/>
              </p:nvPicPr>
              <p:blipFill>
                <a:blip r:embed="rId409"/>
                <a:stretch>
                  <a:fillRect/>
                </a:stretch>
              </p:blipFill>
              <p:spPr>
                <a:xfrm>
                  <a:off x="2672156" y="5053345"/>
                  <a:ext cx="2350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35" name="Ink 234">
                  <a:extLst>
                    <a:ext uri="{FF2B5EF4-FFF2-40B4-BE49-F238E27FC236}">
                      <a16:creationId xmlns:a16="http://schemas.microsoft.com/office/drawing/2014/main" id="{5CBC1552-1347-4FF5-9860-E33F9083E71F}"/>
                    </a:ext>
                  </a:extLst>
                </p14:cNvPr>
                <p14:cNvContentPartPr/>
                <p14:nvPr/>
              </p14:nvContentPartPr>
              <p14:xfrm>
                <a:off x="2846756" y="5049025"/>
                <a:ext cx="179640" cy="333720"/>
              </p14:xfrm>
            </p:contentPart>
          </mc:Choice>
          <mc:Fallback>
            <p:pic>
              <p:nvPicPr>
                <p:cNvPr id="235" name="Ink 234">
                  <a:extLst>
                    <a:ext uri="{FF2B5EF4-FFF2-40B4-BE49-F238E27FC236}">
                      <a16:creationId xmlns:a16="http://schemas.microsoft.com/office/drawing/2014/main" id="{5CBC1552-1347-4FF5-9860-E33F9083E71F}"/>
                    </a:ext>
                  </a:extLst>
                </p:cNvPr>
                <p:cNvPicPr/>
                <p:nvPr/>
              </p:nvPicPr>
              <p:blipFill>
                <a:blip r:embed="rId411"/>
                <a:stretch>
                  <a:fillRect/>
                </a:stretch>
              </p:blipFill>
              <p:spPr>
                <a:xfrm>
                  <a:off x="2828756" y="5031385"/>
                  <a:ext cx="21528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37" name="Ink 236">
                  <a:extLst>
                    <a:ext uri="{FF2B5EF4-FFF2-40B4-BE49-F238E27FC236}">
                      <a16:creationId xmlns:a16="http://schemas.microsoft.com/office/drawing/2014/main" id="{0CC1CA35-C346-46F3-86C9-CDADC546F02D}"/>
                    </a:ext>
                  </a:extLst>
                </p14:cNvPr>
                <p14:cNvContentPartPr/>
                <p14:nvPr/>
              </p14:nvContentPartPr>
              <p14:xfrm>
                <a:off x="3130436" y="5096185"/>
                <a:ext cx="166680" cy="385920"/>
              </p14:xfrm>
            </p:contentPart>
          </mc:Choice>
          <mc:Fallback>
            <p:pic>
              <p:nvPicPr>
                <p:cNvPr id="237" name="Ink 236">
                  <a:extLst>
                    <a:ext uri="{FF2B5EF4-FFF2-40B4-BE49-F238E27FC236}">
                      <a16:creationId xmlns:a16="http://schemas.microsoft.com/office/drawing/2014/main" id="{0CC1CA35-C346-46F3-86C9-CDADC546F02D}"/>
                    </a:ext>
                  </a:extLst>
                </p:cNvPr>
                <p:cNvPicPr/>
                <p:nvPr/>
              </p:nvPicPr>
              <p:blipFill>
                <a:blip r:embed="rId413"/>
                <a:stretch>
                  <a:fillRect/>
                </a:stretch>
              </p:blipFill>
              <p:spPr>
                <a:xfrm>
                  <a:off x="3112436" y="5078185"/>
                  <a:ext cx="202320" cy="421560"/>
                </a:xfrm>
                <a:prstGeom prst="rect">
                  <a:avLst/>
                </a:prstGeom>
              </p:spPr>
            </p:pic>
          </mc:Fallback>
        </mc:AlternateContent>
      </p:grpSp>
      <p:grpSp>
        <p:nvGrpSpPr>
          <p:cNvPr id="254" name="Group 253">
            <a:extLst>
              <a:ext uri="{FF2B5EF4-FFF2-40B4-BE49-F238E27FC236}">
                <a16:creationId xmlns:a16="http://schemas.microsoft.com/office/drawing/2014/main" id="{6091CAAF-A316-4E7F-BC61-ECB4A0F1C41C}"/>
              </a:ext>
            </a:extLst>
          </p:cNvPr>
          <p:cNvGrpSpPr/>
          <p:nvPr/>
        </p:nvGrpSpPr>
        <p:grpSpPr>
          <a:xfrm>
            <a:off x="3550556" y="5222545"/>
            <a:ext cx="147240" cy="154800"/>
            <a:chOff x="3550556" y="5222545"/>
            <a:chExt cx="147240" cy="154800"/>
          </a:xfrm>
        </p:grpSpPr>
        <mc:AlternateContent xmlns:mc="http://schemas.openxmlformats.org/markup-compatibility/2006">
          <mc:Choice xmlns:p14="http://schemas.microsoft.com/office/powerpoint/2010/main" Requires="p14">
            <p:contentPart p14:bwMode="auto" r:id="rId414">
              <p14:nvContentPartPr>
                <p14:cNvPr id="239" name="Ink 238">
                  <a:extLst>
                    <a:ext uri="{FF2B5EF4-FFF2-40B4-BE49-F238E27FC236}">
                      <a16:creationId xmlns:a16="http://schemas.microsoft.com/office/drawing/2014/main" id="{952FB3AB-38BE-48DC-94D1-D0154C53E0CE}"/>
                    </a:ext>
                  </a:extLst>
                </p14:cNvPr>
                <p14:cNvContentPartPr/>
                <p14:nvPr/>
              </p14:nvContentPartPr>
              <p14:xfrm>
                <a:off x="3575396" y="5222545"/>
                <a:ext cx="43560" cy="154800"/>
              </p14:xfrm>
            </p:contentPart>
          </mc:Choice>
          <mc:Fallback>
            <p:pic>
              <p:nvPicPr>
                <p:cNvPr id="239" name="Ink 238">
                  <a:extLst>
                    <a:ext uri="{FF2B5EF4-FFF2-40B4-BE49-F238E27FC236}">
                      <a16:creationId xmlns:a16="http://schemas.microsoft.com/office/drawing/2014/main" id="{952FB3AB-38BE-48DC-94D1-D0154C53E0CE}"/>
                    </a:ext>
                  </a:extLst>
                </p:cNvPr>
                <p:cNvPicPr/>
                <p:nvPr/>
              </p:nvPicPr>
              <p:blipFill>
                <a:blip r:embed="rId415"/>
                <a:stretch>
                  <a:fillRect/>
                </a:stretch>
              </p:blipFill>
              <p:spPr>
                <a:xfrm>
                  <a:off x="3557396" y="5204905"/>
                  <a:ext cx="792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0" name="Ink 239">
                  <a:extLst>
                    <a:ext uri="{FF2B5EF4-FFF2-40B4-BE49-F238E27FC236}">
                      <a16:creationId xmlns:a16="http://schemas.microsoft.com/office/drawing/2014/main" id="{8FAFB6E9-8517-4906-9B3E-0F8174AAF8AD}"/>
                    </a:ext>
                  </a:extLst>
                </p14:cNvPr>
                <p14:cNvContentPartPr/>
                <p14:nvPr/>
              </p14:nvContentPartPr>
              <p14:xfrm>
                <a:off x="3550556" y="5283745"/>
                <a:ext cx="147240" cy="61200"/>
              </p14:xfrm>
            </p:contentPart>
          </mc:Choice>
          <mc:Fallback>
            <p:pic>
              <p:nvPicPr>
                <p:cNvPr id="240" name="Ink 239">
                  <a:extLst>
                    <a:ext uri="{FF2B5EF4-FFF2-40B4-BE49-F238E27FC236}">
                      <a16:creationId xmlns:a16="http://schemas.microsoft.com/office/drawing/2014/main" id="{8FAFB6E9-8517-4906-9B3E-0F8174AAF8AD}"/>
                    </a:ext>
                  </a:extLst>
                </p:cNvPr>
                <p:cNvPicPr/>
                <p:nvPr/>
              </p:nvPicPr>
              <p:blipFill>
                <a:blip r:embed="rId417"/>
                <a:stretch>
                  <a:fillRect/>
                </a:stretch>
              </p:blipFill>
              <p:spPr>
                <a:xfrm>
                  <a:off x="3532556" y="5266105"/>
                  <a:ext cx="182880" cy="96840"/>
                </a:xfrm>
                <a:prstGeom prst="rect">
                  <a:avLst/>
                </a:prstGeom>
              </p:spPr>
            </p:pic>
          </mc:Fallback>
        </mc:AlternateContent>
      </p:grpSp>
      <p:grpSp>
        <p:nvGrpSpPr>
          <p:cNvPr id="253" name="Group 252">
            <a:extLst>
              <a:ext uri="{FF2B5EF4-FFF2-40B4-BE49-F238E27FC236}">
                <a16:creationId xmlns:a16="http://schemas.microsoft.com/office/drawing/2014/main" id="{BF867556-050B-4129-8625-11045AE4A5D2}"/>
              </a:ext>
            </a:extLst>
          </p:cNvPr>
          <p:cNvGrpSpPr/>
          <p:nvPr/>
        </p:nvGrpSpPr>
        <p:grpSpPr>
          <a:xfrm>
            <a:off x="4053116" y="5034985"/>
            <a:ext cx="1498680" cy="339120"/>
            <a:chOff x="4053116" y="5034985"/>
            <a:chExt cx="1498680" cy="339120"/>
          </a:xfrm>
        </p:grpSpPr>
        <mc:AlternateContent xmlns:mc="http://schemas.openxmlformats.org/markup-compatibility/2006">
          <mc:Choice xmlns:p14="http://schemas.microsoft.com/office/powerpoint/2010/main" Requires="p14">
            <p:contentPart p14:bwMode="auto" r:id="rId418">
              <p14:nvContentPartPr>
                <p14:cNvPr id="241" name="Ink 240">
                  <a:extLst>
                    <a:ext uri="{FF2B5EF4-FFF2-40B4-BE49-F238E27FC236}">
                      <a16:creationId xmlns:a16="http://schemas.microsoft.com/office/drawing/2014/main" id="{F2BC3378-FE44-4318-B800-87AC8CFAE408}"/>
                    </a:ext>
                  </a:extLst>
                </p14:cNvPr>
                <p14:cNvContentPartPr/>
                <p14:nvPr/>
              </p14:nvContentPartPr>
              <p14:xfrm>
                <a:off x="4053116" y="5123185"/>
                <a:ext cx="299160" cy="250920"/>
              </p14:xfrm>
            </p:contentPart>
          </mc:Choice>
          <mc:Fallback>
            <p:pic>
              <p:nvPicPr>
                <p:cNvPr id="241" name="Ink 240">
                  <a:extLst>
                    <a:ext uri="{FF2B5EF4-FFF2-40B4-BE49-F238E27FC236}">
                      <a16:creationId xmlns:a16="http://schemas.microsoft.com/office/drawing/2014/main" id="{F2BC3378-FE44-4318-B800-87AC8CFAE408}"/>
                    </a:ext>
                  </a:extLst>
                </p:cNvPr>
                <p:cNvPicPr/>
                <p:nvPr/>
              </p:nvPicPr>
              <p:blipFill>
                <a:blip r:embed="rId419"/>
                <a:stretch>
                  <a:fillRect/>
                </a:stretch>
              </p:blipFill>
              <p:spPr>
                <a:xfrm>
                  <a:off x="4035116" y="5105545"/>
                  <a:ext cx="33480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2" name="Ink 241">
                  <a:extLst>
                    <a:ext uri="{FF2B5EF4-FFF2-40B4-BE49-F238E27FC236}">
                      <a16:creationId xmlns:a16="http://schemas.microsoft.com/office/drawing/2014/main" id="{7004915A-F7C2-44B9-9AB1-6D571C32CA40}"/>
                    </a:ext>
                  </a:extLst>
                </p14:cNvPr>
                <p14:cNvContentPartPr/>
                <p14:nvPr/>
              </p14:nvContentPartPr>
              <p14:xfrm>
                <a:off x="4329956" y="5115985"/>
                <a:ext cx="227160" cy="237960"/>
              </p14:xfrm>
            </p:contentPart>
          </mc:Choice>
          <mc:Fallback>
            <p:pic>
              <p:nvPicPr>
                <p:cNvPr id="242" name="Ink 241">
                  <a:extLst>
                    <a:ext uri="{FF2B5EF4-FFF2-40B4-BE49-F238E27FC236}">
                      <a16:creationId xmlns:a16="http://schemas.microsoft.com/office/drawing/2014/main" id="{7004915A-F7C2-44B9-9AB1-6D571C32CA40}"/>
                    </a:ext>
                  </a:extLst>
                </p:cNvPr>
                <p:cNvPicPr/>
                <p:nvPr/>
              </p:nvPicPr>
              <p:blipFill>
                <a:blip r:embed="rId421"/>
                <a:stretch>
                  <a:fillRect/>
                </a:stretch>
              </p:blipFill>
              <p:spPr>
                <a:xfrm>
                  <a:off x="4312316" y="5098345"/>
                  <a:ext cx="2628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3" name="Ink 242">
                  <a:extLst>
                    <a:ext uri="{FF2B5EF4-FFF2-40B4-BE49-F238E27FC236}">
                      <a16:creationId xmlns:a16="http://schemas.microsoft.com/office/drawing/2014/main" id="{6052C5DC-A73D-4D3D-ADB0-10F484F69A53}"/>
                    </a:ext>
                  </a:extLst>
                </p14:cNvPr>
                <p14:cNvContentPartPr/>
                <p14:nvPr/>
              </p14:nvContentPartPr>
              <p14:xfrm>
                <a:off x="4635956" y="5073145"/>
                <a:ext cx="261360" cy="280800"/>
              </p14:xfrm>
            </p:contentPart>
          </mc:Choice>
          <mc:Fallback>
            <p:pic>
              <p:nvPicPr>
                <p:cNvPr id="243" name="Ink 242">
                  <a:extLst>
                    <a:ext uri="{FF2B5EF4-FFF2-40B4-BE49-F238E27FC236}">
                      <a16:creationId xmlns:a16="http://schemas.microsoft.com/office/drawing/2014/main" id="{6052C5DC-A73D-4D3D-ADB0-10F484F69A53}"/>
                    </a:ext>
                  </a:extLst>
                </p:cNvPr>
                <p:cNvPicPr/>
                <p:nvPr/>
              </p:nvPicPr>
              <p:blipFill>
                <a:blip r:embed="rId423"/>
                <a:stretch>
                  <a:fillRect/>
                </a:stretch>
              </p:blipFill>
              <p:spPr>
                <a:xfrm>
                  <a:off x="4618316" y="5055505"/>
                  <a:ext cx="29700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4" name="Ink 243">
                  <a:extLst>
                    <a:ext uri="{FF2B5EF4-FFF2-40B4-BE49-F238E27FC236}">
                      <a16:creationId xmlns:a16="http://schemas.microsoft.com/office/drawing/2014/main" id="{A72753EC-0036-4964-8070-FA7945780D04}"/>
                    </a:ext>
                  </a:extLst>
                </p14:cNvPr>
                <p14:cNvContentPartPr/>
                <p14:nvPr/>
              </p14:nvContentPartPr>
              <p14:xfrm>
                <a:off x="5043116" y="5034985"/>
                <a:ext cx="177120" cy="338760"/>
              </p14:xfrm>
            </p:contentPart>
          </mc:Choice>
          <mc:Fallback>
            <p:pic>
              <p:nvPicPr>
                <p:cNvPr id="244" name="Ink 243">
                  <a:extLst>
                    <a:ext uri="{FF2B5EF4-FFF2-40B4-BE49-F238E27FC236}">
                      <a16:creationId xmlns:a16="http://schemas.microsoft.com/office/drawing/2014/main" id="{A72753EC-0036-4964-8070-FA7945780D04}"/>
                    </a:ext>
                  </a:extLst>
                </p:cNvPr>
                <p:cNvPicPr/>
                <p:nvPr/>
              </p:nvPicPr>
              <p:blipFill>
                <a:blip r:embed="rId425"/>
                <a:stretch>
                  <a:fillRect/>
                </a:stretch>
              </p:blipFill>
              <p:spPr>
                <a:xfrm>
                  <a:off x="5025476" y="5016985"/>
                  <a:ext cx="21276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5" name="Ink 244">
                  <a:extLst>
                    <a:ext uri="{FF2B5EF4-FFF2-40B4-BE49-F238E27FC236}">
                      <a16:creationId xmlns:a16="http://schemas.microsoft.com/office/drawing/2014/main" id="{10F6A656-C7FC-48B6-BB05-DA8A6D6D407D}"/>
                    </a:ext>
                  </a:extLst>
                </p14:cNvPr>
                <p14:cNvContentPartPr/>
                <p14:nvPr/>
              </p14:nvContentPartPr>
              <p14:xfrm>
                <a:off x="5362076" y="5215345"/>
                <a:ext cx="164880" cy="34920"/>
              </p14:xfrm>
            </p:contentPart>
          </mc:Choice>
          <mc:Fallback>
            <p:pic>
              <p:nvPicPr>
                <p:cNvPr id="245" name="Ink 244">
                  <a:extLst>
                    <a:ext uri="{FF2B5EF4-FFF2-40B4-BE49-F238E27FC236}">
                      <a16:creationId xmlns:a16="http://schemas.microsoft.com/office/drawing/2014/main" id="{10F6A656-C7FC-48B6-BB05-DA8A6D6D407D}"/>
                    </a:ext>
                  </a:extLst>
                </p:cNvPr>
                <p:cNvPicPr/>
                <p:nvPr/>
              </p:nvPicPr>
              <p:blipFill>
                <a:blip r:embed="rId427"/>
                <a:stretch>
                  <a:fillRect/>
                </a:stretch>
              </p:blipFill>
              <p:spPr>
                <a:xfrm>
                  <a:off x="5344436" y="5197705"/>
                  <a:ext cx="200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6" name="Ink 245">
                  <a:extLst>
                    <a:ext uri="{FF2B5EF4-FFF2-40B4-BE49-F238E27FC236}">
                      <a16:creationId xmlns:a16="http://schemas.microsoft.com/office/drawing/2014/main" id="{86DB011A-DD02-4D37-BA88-741C50A0EC4E}"/>
                    </a:ext>
                  </a:extLst>
                </p14:cNvPr>
                <p14:cNvContentPartPr/>
                <p14:nvPr/>
              </p14:nvContentPartPr>
              <p14:xfrm>
                <a:off x="5385836" y="5311825"/>
                <a:ext cx="165960" cy="18000"/>
              </p14:xfrm>
            </p:contentPart>
          </mc:Choice>
          <mc:Fallback>
            <p:pic>
              <p:nvPicPr>
                <p:cNvPr id="246" name="Ink 245">
                  <a:extLst>
                    <a:ext uri="{FF2B5EF4-FFF2-40B4-BE49-F238E27FC236}">
                      <a16:creationId xmlns:a16="http://schemas.microsoft.com/office/drawing/2014/main" id="{86DB011A-DD02-4D37-BA88-741C50A0EC4E}"/>
                    </a:ext>
                  </a:extLst>
                </p:cNvPr>
                <p:cNvPicPr/>
                <p:nvPr/>
              </p:nvPicPr>
              <p:blipFill>
                <a:blip r:embed="rId429"/>
                <a:stretch>
                  <a:fillRect/>
                </a:stretch>
              </p:blipFill>
              <p:spPr>
                <a:xfrm>
                  <a:off x="5367836" y="5294185"/>
                  <a:ext cx="201600" cy="53640"/>
                </a:xfrm>
                <a:prstGeom prst="rect">
                  <a:avLst/>
                </a:prstGeom>
              </p:spPr>
            </p:pic>
          </mc:Fallback>
        </mc:AlternateContent>
      </p:grpSp>
      <p:grpSp>
        <p:nvGrpSpPr>
          <p:cNvPr id="260" name="Group 259">
            <a:extLst>
              <a:ext uri="{FF2B5EF4-FFF2-40B4-BE49-F238E27FC236}">
                <a16:creationId xmlns:a16="http://schemas.microsoft.com/office/drawing/2014/main" id="{03F2FCC0-6AB3-4BB3-98E2-250797E7907B}"/>
              </a:ext>
            </a:extLst>
          </p:cNvPr>
          <p:cNvGrpSpPr/>
          <p:nvPr/>
        </p:nvGrpSpPr>
        <p:grpSpPr>
          <a:xfrm>
            <a:off x="6042116" y="5136505"/>
            <a:ext cx="2301480" cy="333720"/>
            <a:chOff x="6042116" y="5136505"/>
            <a:chExt cx="2301480" cy="333720"/>
          </a:xfrm>
        </p:grpSpPr>
        <mc:AlternateContent xmlns:mc="http://schemas.openxmlformats.org/markup-compatibility/2006">
          <mc:Choice xmlns:p14="http://schemas.microsoft.com/office/powerpoint/2010/main" Requires="p14">
            <p:contentPart p14:bwMode="auto" r:id="rId430">
              <p14:nvContentPartPr>
                <p14:cNvPr id="247" name="Ink 246">
                  <a:extLst>
                    <a:ext uri="{FF2B5EF4-FFF2-40B4-BE49-F238E27FC236}">
                      <a16:creationId xmlns:a16="http://schemas.microsoft.com/office/drawing/2014/main" id="{9957FDF6-3868-4609-8B97-915EFE7BC9A3}"/>
                    </a:ext>
                  </a:extLst>
                </p14:cNvPr>
                <p14:cNvContentPartPr/>
                <p14:nvPr/>
              </p14:nvContentPartPr>
              <p14:xfrm>
                <a:off x="6042116" y="5306065"/>
                <a:ext cx="231840" cy="49320"/>
              </p14:xfrm>
            </p:contentPart>
          </mc:Choice>
          <mc:Fallback>
            <p:pic>
              <p:nvPicPr>
                <p:cNvPr id="247" name="Ink 246">
                  <a:extLst>
                    <a:ext uri="{FF2B5EF4-FFF2-40B4-BE49-F238E27FC236}">
                      <a16:creationId xmlns:a16="http://schemas.microsoft.com/office/drawing/2014/main" id="{9957FDF6-3868-4609-8B97-915EFE7BC9A3}"/>
                    </a:ext>
                  </a:extLst>
                </p:cNvPr>
                <p:cNvPicPr/>
                <p:nvPr/>
              </p:nvPicPr>
              <p:blipFill>
                <a:blip r:embed="rId431"/>
                <a:stretch>
                  <a:fillRect/>
                </a:stretch>
              </p:blipFill>
              <p:spPr>
                <a:xfrm>
                  <a:off x="6024116" y="5288425"/>
                  <a:ext cx="267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48" name="Ink 247">
                  <a:extLst>
                    <a:ext uri="{FF2B5EF4-FFF2-40B4-BE49-F238E27FC236}">
                      <a16:creationId xmlns:a16="http://schemas.microsoft.com/office/drawing/2014/main" id="{E0BEFD04-AF89-41F6-B8F6-918EF0B8E2C5}"/>
                    </a:ext>
                  </a:extLst>
                </p14:cNvPr>
                <p14:cNvContentPartPr/>
                <p14:nvPr/>
              </p14:nvContentPartPr>
              <p14:xfrm>
                <a:off x="6388796" y="5137225"/>
                <a:ext cx="58680" cy="333000"/>
              </p14:xfrm>
            </p:contentPart>
          </mc:Choice>
          <mc:Fallback>
            <p:pic>
              <p:nvPicPr>
                <p:cNvPr id="248" name="Ink 247">
                  <a:extLst>
                    <a:ext uri="{FF2B5EF4-FFF2-40B4-BE49-F238E27FC236}">
                      <a16:creationId xmlns:a16="http://schemas.microsoft.com/office/drawing/2014/main" id="{E0BEFD04-AF89-41F6-B8F6-918EF0B8E2C5}"/>
                    </a:ext>
                  </a:extLst>
                </p:cNvPr>
                <p:cNvPicPr/>
                <p:nvPr/>
              </p:nvPicPr>
              <p:blipFill>
                <a:blip r:embed="rId433"/>
                <a:stretch>
                  <a:fillRect/>
                </a:stretch>
              </p:blipFill>
              <p:spPr>
                <a:xfrm>
                  <a:off x="6371156" y="5119225"/>
                  <a:ext cx="9432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9" name="Ink 248">
                  <a:extLst>
                    <a:ext uri="{FF2B5EF4-FFF2-40B4-BE49-F238E27FC236}">
                      <a16:creationId xmlns:a16="http://schemas.microsoft.com/office/drawing/2014/main" id="{9BC8AD63-64BC-486A-8293-308455A48708}"/>
                    </a:ext>
                  </a:extLst>
                </p14:cNvPr>
                <p14:cNvContentPartPr/>
                <p14:nvPr/>
              </p14:nvContentPartPr>
              <p14:xfrm>
                <a:off x="6586796" y="5155945"/>
                <a:ext cx="144360" cy="267120"/>
              </p14:xfrm>
            </p:contentPart>
          </mc:Choice>
          <mc:Fallback>
            <p:pic>
              <p:nvPicPr>
                <p:cNvPr id="249" name="Ink 248">
                  <a:extLst>
                    <a:ext uri="{FF2B5EF4-FFF2-40B4-BE49-F238E27FC236}">
                      <a16:creationId xmlns:a16="http://schemas.microsoft.com/office/drawing/2014/main" id="{9BC8AD63-64BC-486A-8293-308455A48708}"/>
                    </a:ext>
                  </a:extLst>
                </p:cNvPr>
                <p:cNvPicPr/>
                <p:nvPr/>
              </p:nvPicPr>
              <p:blipFill>
                <a:blip r:embed="rId435"/>
                <a:stretch>
                  <a:fillRect/>
                </a:stretch>
              </p:blipFill>
              <p:spPr>
                <a:xfrm>
                  <a:off x="6568796" y="5137945"/>
                  <a:ext cx="18000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0" name="Ink 249">
                  <a:extLst>
                    <a:ext uri="{FF2B5EF4-FFF2-40B4-BE49-F238E27FC236}">
                      <a16:creationId xmlns:a16="http://schemas.microsoft.com/office/drawing/2014/main" id="{A5DD7B55-3E20-49D9-B1CE-80880F0A35BD}"/>
                    </a:ext>
                  </a:extLst>
                </p14:cNvPr>
                <p14:cNvContentPartPr/>
                <p14:nvPr/>
              </p14:nvContentPartPr>
              <p14:xfrm>
                <a:off x="6804956" y="5167825"/>
                <a:ext cx="210600" cy="264600"/>
              </p14:xfrm>
            </p:contentPart>
          </mc:Choice>
          <mc:Fallback>
            <p:pic>
              <p:nvPicPr>
                <p:cNvPr id="250" name="Ink 249">
                  <a:extLst>
                    <a:ext uri="{FF2B5EF4-FFF2-40B4-BE49-F238E27FC236}">
                      <a16:creationId xmlns:a16="http://schemas.microsoft.com/office/drawing/2014/main" id="{A5DD7B55-3E20-49D9-B1CE-80880F0A35BD}"/>
                    </a:ext>
                  </a:extLst>
                </p:cNvPr>
                <p:cNvPicPr/>
                <p:nvPr/>
              </p:nvPicPr>
              <p:blipFill>
                <a:blip r:embed="rId437"/>
                <a:stretch>
                  <a:fillRect/>
                </a:stretch>
              </p:blipFill>
              <p:spPr>
                <a:xfrm>
                  <a:off x="6786956" y="5149825"/>
                  <a:ext cx="24624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1" name="Ink 250">
                  <a:extLst>
                    <a:ext uri="{FF2B5EF4-FFF2-40B4-BE49-F238E27FC236}">
                      <a16:creationId xmlns:a16="http://schemas.microsoft.com/office/drawing/2014/main" id="{14055462-3FF9-4CB1-95E9-27D813A34344}"/>
                    </a:ext>
                  </a:extLst>
                </p14:cNvPr>
                <p14:cNvContentPartPr/>
                <p14:nvPr/>
              </p14:nvContentPartPr>
              <p14:xfrm>
                <a:off x="7068836" y="5139745"/>
                <a:ext cx="203400" cy="289440"/>
              </p14:xfrm>
            </p:contentPart>
          </mc:Choice>
          <mc:Fallback>
            <p:pic>
              <p:nvPicPr>
                <p:cNvPr id="251" name="Ink 250">
                  <a:extLst>
                    <a:ext uri="{FF2B5EF4-FFF2-40B4-BE49-F238E27FC236}">
                      <a16:creationId xmlns:a16="http://schemas.microsoft.com/office/drawing/2014/main" id="{14055462-3FF9-4CB1-95E9-27D813A34344}"/>
                    </a:ext>
                  </a:extLst>
                </p:cNvPr>
                <p:cNvPicPr/>
                <p:nvPr/>
              </p:nvPicPr>
              <p:blipFill>
                <a:blip r:embed="rId439"/>
                <a:stretch>
                  <a:fillRect/>
                </a:stretch>
              </p:blipFill>
              <p:spPr>
                <a:xfrm>
                  <a:off x="7050836" y="5121745"/>
                  <a:ext cx="23904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5" name="Ink 254">
                  <a:extLst>
                    <a:ext uri="{FF2B5EF4-FFF2-40B4-BE49-F238E27FC236}">
                      <a16:creationId xmlns:a16="http://schemas.microsoft.com/office/drawing/2014/main" id="{85AD385F-95E3-4707-915B-B7DB2D66476D}"/>
                    </a:ext>
                  </a:extLst>
                </p14:cNvPr>
                <p14:cNvContentPartPr/>
                <p14:nvPr/>
              </p14:nvContentPartPr>
              <p14:xfrm>
                <a:off x="7374116" y="5136505"/>
                <a:ext cx="287640" cy="302400"/>
              </p14:xfrm>
            </p:contentPart>
          </mc:Choice>
          <mc:Fallback>
            <p:pic>
              <p:nvPicPr>
                <p:cNvPr id="255" name="Ink 254">
                  <a:extLst>
                    <a:ext uri="{FF2B5EF4-FFF2-40B4-BE49-F238E27FC236}">
                      <a16:creationId xmlns:a16="http://schemas.microsoft.com/office/drawing/2014/main" id="{85AD385F-95E3-4707-915B-B7DB2D66476D}"/>
                    </a:ext>
                  </a:extLst>
                </p:cNvPr>
                <p:cNvPicPr/>
                <p:nvPr/>
              </p:nvPicPr>
              <p:blipFill>
                <a:blip r:embed="rId441"/>
                <a:stretch>
                  <a:fillRect/>
                </a:stretch>
              </p:blipFill>
              <p:spPr>
                <a:xfrm>
                  <a:off x="7356476" y="5118505"/>
                  <a:ext cx="3232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7" name="Ink 256">
                  <a:extLst>
                    <a:ext uri="{FF2B5EF4-FFF2-40B4-BE49-F238E27FC236}">
                      <a16:creationId xmlns:a16="http://schemas.microsoft.com/office/drawing/2014/main" id="{4EB6FA41-F61A-4FC6-9A65-BE9C22847573}"/>
                    </a:ext>
                  </a:extLst>
                </p14:cNvPr>
                <p14:cNvContentPartPr/>
                <p14:nvPr/>
              </p14:nvContentPartPr>
              <p14:xfrm>
                <a:off x="7873436" y="5240185"/>
                <a:ext cx="47160" cy="230040"/>
              </p14:xfrm>
            </p:contentPart>
          </mc:Choice>
          <mc:Fallback>
            <p:pic>
              <p:nvPicPr>
                <p:cNvPr id="257" name="Ink 256">
                  <a:extLst>
                    <a:ext uri="{FF2B5EF4-FFF2-40B4-BE49-F238E27FC236}">
                      <a16:creationId xmlns:a16="http://schemas.microsoft.com/office/drawing/2014/main" id="{4EB6FA41-F61A-4FC6-9A65-BE9C22847573}"/>
                    </a:ext>
                  </a:extLst>
                </p:cNvPr>
                <p:cNvPicPr/>
                <p:nvPr/>
              </p:nvPicPr>
              <p:blipFill>
                <a:blip r:embed="rId443"/>
                <a:stretch>
                  <a:fillRect/>
                </a:stretch>
              </p:blipFill>
              <p:spPr>
                <a:xfrm>
                  <a:off x="7855436" y="5222545"/>
                  <a:ext cx="8280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8" name="Ink 257">
                  <a:extLst>
                    <a:ext uri="{FF2B5EF4-FFF2-40B4-BE49-F238E27FC236}">
                      <a16:creationId xmlns:a16="http://schemas.microsoft.com/office/drawing/2014/main" id="{EDE19D30-45B9-4B2A-8CB9-2210FDAD0C77}"/>
                    </a:ext>
                  </a:extLst>
                </p14:cNvPr>
                <p14:cNvContentPartPr/>
                <p14:nvPr/>
              </p14:nvContentPartPr>
              <p14:xfrm>
                <a:off x="7862996" y="5341345"/>
                <a:ext cx="197640" cy="92880"/>
              </p14:xfrm>
            </p:contentPart>
          </mc:Choice>
          <mc:Fallback>
            <p:pic>
              <p:nvPicPr>
                <p:cNvPr id="258" name="Ink 257">
                  <a:extLst>
                    <a:ext uri="{FF2B5EF4-FFF2-40B4-BE49-F238E27FC236}">
                      <a16:creationId xmlns:a16="http://schemas.microsoft.com/office/drawing/2014/main" id="{EDE19D30-45B9-4B2A-8CB9-2210FDAD0C77}"/>
                    </a:ext>
                  </a:extLst>
                </p:cNvPr>
                <p:cNvPicPr/>
                <p:nvPr/>
              </p:nvPicPr>
              <p:blipFill>
                <a:blip r:embed="rId445"/>
                <a:stretch>
                  <a:fillRect/>
                </a:stretch>
              </p:blipFill>
              <p:spPr>
                <a:xfrm>
                  <a:off x="7845356" y="5323705"/>
                  <a:ext cx="2332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9" name="Ink 258">
                  <a:extLst>
                    <a:ext uri="{FF2B5EF4-FFF2-40B4-BE49-F238E27FC236}">
                      <a16:creationId xmlns:a16="http://schemas.microsoft.com/office/drawing/2014/main" id="{2306EE6D-6EB2-47BA-97C4-55D89292D73A}"/>
                    </a:ext>
                  </a:extLst>
                </p14:cNvPr>
                <p14:cNvContentPartPr/>
                <p14:nvPr/>
              </p14:nvContentPartPr>
              <p14:xfrm>
                <a:off x="8061356" y="5155945"/>
                <a:ext cx="282240" cy="264600"/>
              </p14:xfrm>
            </p:contentPart>
          </mc:Choice>
          <mc:Fallback>
            <p:pic>
              <p:nvPicPr>
                <p:cNvPr id="259" name="Ink 258">
                  <a:extLst>
                    <a:ext uri="{FF2B5EF4-FFF2-40B4-BE49-F238E27FC236}">
                      <a16:creationId xmlns:a16="http://schemas.microsoft.com/office/drawing/2014/main" id="{2306EE6D-6EB2-47BA-97C4-55D89292D73A}"/>
                    </a:ext>
                  </a:extLst>
                </p:cNvPr>
                <p:cNvPicPr/>
                <p:nvPr/>
              </p:nvPicPr>
              <p:blipFill>
                <a:blip r:embed="rId447"/>
                <a:stretch>
                  <a:fillRect/>
                </a:stretch>
              </p:blipFill>
              <p:spPr>
                <a:xfrm>
                  <a:off x="8043356" y="5138305"/>
                  <a:ext cx="317880" cy="300240"/>
                </a:xfrm>
                <a:prstGeom prst="rect">
                  <a:avLst/>
                </a:prstGeom>
              </p:spPr>
            </p:pic>
          </mc:Fallback>
        </mc:AlternateContent>
      </p:grpSp>
      <p:grpSp>
        <p:nvGrpSpPr>
          <p:cNvPr id="278" name="Group 277">
            <a:extLst>
              <a:ext uri="{FF2B5EF4-FFF2-40B4-BE49-F238E27FC236}">
                <a16:creationId xmlns:a16="http://schemas.microsoft.com/office/drawing/2014/main" id="{D1427E8C-B38F-4665-BB11-31880784ABE8}"/>
              </a:ext>
            </a:extLst>
          </p:cNvPr>
          <p:cNvGrpSpPr/>
          <p:nvPr/>
        </p:nvGrpSpPr>
        <p:grpSpPr>
          <a:xfrm>
            <a:off x="4668716" y="5752465"/>
            <a:ext cx="4241520" cy="576360"/>
            <a:chOff x="4668716" y="5752465"/>
            <a:chExt cx="4241520" cy="576360"/>
          </a:xfrm>
        </p:grpSpPr>
        <mc:AlternateContent xmlns:mc="http://schemas.openxmlformats.org/markup-compatibility/2006">
          <mc:Choice xmlns:p14="http://schemas.microsoft.com/office/powerpoint/2010/main" Requires="p14">
            <p:contentPart p14:bwMode="auto" r:id="rId448">
              <p14:nvContentPartPr>
                <p14:cNvPr id="261" name="Ink 260">
                  <a:extLst>
                    <a:ext uri="{FF2B5EF4-FFF2-40B4-BE49-F238E27FC236}">
                      <a16:creationId xmlns:a16="http://schemas.microsoft.com/office/drawing/2014/main" id="{17FC46DC-E0D6-40A5-AE8C-EEFC142B697C}"/>
                    </a:ext>
                  </a:extLst>
                </p14:cNvPr>
                <p14:cNvContentPartPr/>
                <p14:nvPr/>
              </p14:nvContentPartPr>
              <p14:xfrm>
                <a:off x="4668716" y="5752465"/>
                <a:ext cx="149760" cy="576360"/>
              </p14:xfrm>
            </p:contentPart>
          </mc:Choice>
          <mc:Fallback>
            <p:pic>
              <p:nvPicPr>
                <p:cNvPr id="261" name="Ink 260">
                  <a:extLst>
                    <a:ext uri="{FF2B5EF4-FFF2-40B4-BE49-F238E27FC236}">
                      <a16:creationId xmlns:a16="http://schemas.microsoft.com/office/drawing/2014/main" id="{17FC46DC-E0D6-40A5-AE8C-EEFC142B697C}"/>
                    </a:ext>
                  </a:extLst>
                </p:cNvPr>
                <p:cNvPicPr/>
                <p:nvPr/>
              </p:nvPicPr>
              <p:blipFill>
                <a:blip r:embed="rId449"/>
                <a:stretch>
                  <a:fillRect/>
                </a:stretch>
              </p:blipFill>
              <p:spPr>
                <a:xfrm>
                  <a:off x="4651076" y="5734465"/>
                  <a:ext cx="18540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2" name="Ink 261">
                  <a:extLst>
                    <a:ext uri="{FF2B5EF4-FFF2-40B4-BE49-F238E27FC236}">
                      <a16:creationId xmlns:a16="http://schemas.microsoft.com/office/drawing/2014/main" id="{4A3E2BDE-332B-4E2B-898F-EB6E3FB8DC1D}"/>
                    </a:ext>
                  </a:extLst>
                </p14:cNvPr>
                <p14:cNvContentPartPr/>
                <p14:nvPr/>
              </p14:nvContentPartPr>
              <p14:xfrm>
                <a:off x="4865996" y="6033985"/>
                <a:ext cx="186840" cy="239400"/>
              </p14:xfrm>
            </p:contentPart>
          </mc:Choice>
          <mc:Fallback>
            <p:pic>
              <p:nvPicPr>
                <p:cNvPr id="262" name="Ink 261">
                  <a:extLst>
                    <a:ext uri="{FF2B5EF4-FFF2-40B4-BE49-F238E27FC236}">
                      <a16:creationId xmlns:a16="http://schemas.microsoft.com/office/drawing/2014/main" id="{4A3E2BDE-332B-4E2B-898F-EB6E3FB8DC1D}"/>
                    </a:ext>
                  </a:extLst>
                </p:cNvPr>
                <p:cNvPicPr/>
                <p:nvPr/>
              </p:nvPicPr>
              <p:blipFill>
                <a:blip r:embed="rId451"/>
                <a:stretch>
                  <a:fillRect/>
                </a:stretch>
              </p:blipFill>
              <p:spPr>
                <a:xfrm>
                  <a:off x="4848356" y="6015985"/>
                  <a:ext cx="2224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3" name="Ink 262">
                  <a:extLst>
                    <a:ext uri="{FF2B5EF4-FFF2-40B4-BE49-F238E27FC236}">
                      <a16:creationId xmlns:a16="http://schemas.microsoft.com/office/drawing/2014/main" id="{7FD4A83F-431E-4408-8324-C2CDDD080413}"/>
                    </a:ext>
                  </a:extLst>
                </p14:cNvPr>
                <p14:cNvContentPartPr/>
                <p14:nvPr/>
              </p14:nvContentPartPr>
              <p14:xfrm>
                <a:off x="5121596" y="6078985"/>
                <a:ext cx="491040" cy="129960"/>
              </p14:xfrm>
            </p:contentPart>
          </mc:Choice>
          <mc:Fallback>
            <p:pic>
              <p:nvPicPr>
                <p:cNvPr id="263" name="Ink 262">
                  <a:extLst>
                    <a:ext uri="{FF2B5EF4-FFF2-40B4-BE49-F238E27FC236}">
                      <a16:creationId xmlns:a16="http://schemas.microsoft.com/office/drawing/2014/main" id="{7FD4A83F-431E-4408-8324-C2CDDD080413}"/>
                    </a:ext>
                  </a:extLst>
                </p:cNvPr>
                <p:cNvPicPr/>
                <p:nvPr/>
              </p:nvPicPr>
              <p:blipFill>
                <a:blip r:embed="rId453"/>
                <a:stretch>
                  <a:fillRect/>
                </a:stretch>
              </p:blipFill>
              <p:spPr>
                <a:xfrm>
                  <a:off x="5103596" y="6060985"/>
                  <a:ext cx="526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4" name="Ink 263">
                  <a:extLst>
                    <a:ext uri="{FF2B5EF4-FFF2-40B4-BE49-F238E27FC236}">
                      <a16:creationId xmlns:a16="http://schemas.microsoft.com/office/drawing/2014/main" id="{138FD86C-1FAB-4EDA-B070-128079F6FC7D}"/>
                    </a:ext>
                  </a:extLst>
                </p14:cNvPr>
                <p14:cNvContentPartPr/>
                <p14:nvPr/>
              </p14:nvContentPartPr>
              <p14:xfrm>
                <a:off x="5763476" y="5929225"/>
                <a:ext cx="192600" cy="313200"/>
              </p14:xfrm>
            </p:contentPart>
          </mc:Choice>
          <mc:Fallback>
            <p:pic>
              <p:nvPicPr>
                <p:cNvPr id="264" name="Ink 263">
                  <a:extLst>
                    <a:ext uri="{FF2B5EF4-FFF2-40B4-BE49-F238E27FC236}">
                      <a16:creationId xmlns:a16="http://schemas.microsoft.com/office/drawing/2014/main" id="{138FD86C-1FAB-4EDA-B070-128079F6FC7D}"/>
                    </a:ext>
                  </a:extLst>
                </p:cNvPr>
                <p:cNvPicPr/>
                <p:nvPr/>
              </p:nvPicPr>
              <p:blipFill>
                <a:blip r:embed="rId455"/>
                <a:stretch>
                  <a:fillRect/>
                </a:stretch>
              </p:blipFill>
              <p:spPr>
                <a:xfrm>
                  <a:off x="5745836" y="5911585"/>
                  <a:ext cx="2282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5" name="Ink 264">
                  <a:extLst>
                    <a:ext uri="{FF2B5EF4-FFF2-40B4-BE49-F238E27FC236}">
                      <a16:creationId xmlns:a16="http://schemas.microsoft.com/office/drawing/2014/main" id="{F291C40C-789A-4368-8742-311DA13BDFD7}"/>
                    </a:ext>
                  </a:extLst>
                </p14:cNvPr>
                <p14:cNvContentPartPr/>
                <p14:nvPr/>
              </p14:nvContentPartPr>
              <p14:xfrm>
                <a:off x="5701556" y="6123985"/>
                <a:ext cx="541080" cy="134280"/>
              </p14:xfrm>
            </p:contentPart>
          </mc:Choice>
          <mc:Fallback>
            <p:pic>
              <p:nvPicPr>
                <p:cNvPr id="265" name="Ink 264">
                  <a:extLst>
                    <a:ext uri="{FF2B5EF4-FFF2-40B4-BE49-F238E27FC236}">
                      <a16:creationId xmlns:a16="http://schemas.microsoft.com/office/drawing/2014/main" id="{F291C40C-789A-4368-8742-311DA13BDFD7}"/>
                    </a:ext>
                  </a:extLst>
                </p:cNvPr>
                <p:cNvPicPr/>
                <p:nvPr/>
              </p:nvPicPr>
              <p:blipFill>
                <a:blip r:embed="rId457"/>
                <a:stretch>
                  <a:fillRect/>
                </a:stretch>
              </p:blipFill>
              <p:spPr>
                <a:xfrm>
                  <a:off x="5683556" y="6105985"/>
                  <a:ext cx="576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6" name="Ink 265">
                  <a:extLst>
                    <a:ext uri="{FF2B5EF4-FFF2-40B4-BE49-F238E27FC236}">
                      <a16:creationId xmlns:a16="http://schemas.microsoft.com/office/drawing/2014/main" id="{39010311-116F-481B-9E25-0AB715BED504}"/>
                    </a:ext>
                  </a:extLst>
                </p14:cNvPr>
                <p14:cNvContentPartPr/>
                <p14:nvPr/>
              </p14:nvContentPartPr>
              <p14:xfrm>
                <a:off x="6295196" y="5978545"/>
                <a:ext cx="30960" cy="236520"/>
              </p14:xfrm>
            </p:contentPart>
          </mc:Choice>
          <mc:Fallback>
            <p:pic>
              <p:nvPicPr>
                <p:cNvPr id="266" name="Ink 265">
                  <a:extLst>
                    <a:ext uri="{FF2B5EF4-FFF2-40B4-BE49-F238E27FC236}">
                      <a16:creationId xmlns:a16="http://schemas.microsoft.com/office/drawing/2014/main" id="{39010311-116F-481B-9E25-0AB715BED504}"/>
                    </a:ext>
                  </a:extLst>
                </p:cNvPr>
                <p:cNvPicPr/>
                <p:nvPr/>
              </p:nvPicPr>
              <p:blipFill>
                <a:blip r:embed="rId459"/>
                <a:stretch>
                  <a:fillRect/>
                </a:stretch>
              </p:blipFill>
              <p:spPr>
                <a:xfrm>
                  <a:off x="6277196" y="5960905"/>
                  <a:ext cx="6660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8" name="Ink 267">
                  <a:extLst>
                    <a:ext uri="{FF2B5EF4-FFF2-40B4-BE49-F238E27FC236}">
                      <a16:creationId xmlns:a16="http://schemas.microsoft.com/office/drawing/2014/main" id="{B35F3E72-004E-4ACA-B4F7-BAD8403190A7}"/>
                    </a:ext>
                  </a:extLst>
                </p14:cNvPr>
                <p14:cNvContentPartPr/>
                <p14:nvPr/>
              </p14:nvContentPartPr>
              <p14:xfrm>
                <a:off x="6495356" y="6049105"/>
                <a:ext cx="150480" cy="31680"/>
              </p14:xfrm>
            </p:contentPart>
          </mc:Choice>
          <mc:Fallback>
            <p:pic>
              <p:nvPicPr>
                <p:cNvPr id="268" name="Ink 267">
                  <a:extLst>
                    <a:ext uri="{FF2B5EF4-FFF2-40B4-BE49-F238E27FC236}">
                      <a16:creationId xmlns:a16="http://schemas.microsoft.com/office/drawing/2014/main" id="{B35F3E72-004E-4ACA-B4F7-BAD8403190A7}"/>
                    </a:ext>
                  </a:extLst>
                </p:cNvPr>
                <p:cNvPicPr/>
                <p:nvPr/>
              </p:nvPicPr>
              <p:blipFill>
                <a:blip r:embed="rId461"/>
                <a:stretch>
                  <a:fillRect/>
                </a:stretch>
              </p:blipFill>
              <p:spPr>
                <a:xfrm>
                  <a:off x="6477716" y="6031465"/>
                  <a:ext cx="1861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9" name="Ink 268">
                  <a:extLst>
                    <a:ext uri="{FF2B5EF4-FFF2-40B4-BE49-F238E27FC236}">
                      <a16:creationId xmlns:a16="http://schemas.microsoft.com/office/drawing/2014/main" id="{63DC5566-E32B-4A71-8F24-640A4A1A3787}"/>
                    </a:ext>
                  </a:extLst>
                </p14:cNvPr>
                <p14:cNvContentPartPr/>
                <p14:nvPr/>
              </p14:nvContentPartPr>
              <p14:xfrm>
                <a:off x="6463316" y="6188065"/>
                <a:ext cx="189720" cy="12240"/>
              </p14:xfrm>
            </p:contentPart>
          </mc:Choice>
          <mc:Fallback>
            <p:pic>
              <p:nvPicPr>
                <p:cNvPr id="269" name="Ink 268">
                  <a:extLst>
                    <a:ext uri="{FF2B5EF4-FFF2-40B4-BE49-F238E27FC236}">
                      <a16:creationId xmlns:a16="http://schemas.microsoft.com/office/drawing/2014/main" id="{63DC5566-E32B-4A71-8F24-640A4A1A3787}"/>
                    </a:ext>
                  </a:extLst>
                </p:cNvPr>
                <p:cNvPicPr/>
                <p:nvPr/>
              </p:nvPicPr>
              <p:blipFill>
                <a:blip r:embed="rId463"/>
                <a:stretch>
                  <a:fillRect/>
                </a:stretch>
              </p:blipFill>
              <p:spPr>
                <a:xfrm>
                  <a:off x="6445676" y="6170425"/>
                  <a:ext cx="2253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0" name="Ink 269">
                  <a:extLst>
                    <a:ext uri="{FF2B5EF4-FFF2-40B4-BE49-F238E27FC236}">
                      <a16:creationId xmlns:a16="http://schemas.microsoft.com/office/drawing/2014/main" id="{3D9811E2-086C-4560-9B80-102B096A26A2}"/>
                    </a:ext>
                  </a:extLst>
                </p14:cNvPr>
                <p14:cNvContentPartPr/>
                <p14:nvPr/>
              </p14:nvContentPartPr>
              <p14:xfrm>
                <a:off x="6758876" y="5913385"/>
                <a:ext cx="375480" cy="329760"/>
              </p14:xfrm>
            </p:contentPart>
          </mc:Choice>
          <mc:Fallback>
            <p:pic>
              <p:nvPicPr>
                <p:cNvPr id="270" name="Ink 269">
                  <a:extLst>
                    <a:ext uri="{FF2B5EF4-FFF2-40B4-BE49-F238E27FC236}">
                      <a16:creationId xmlns:a16="http://schemas.microsoft.com/office/drawing/2014/main" id="{3D9811E2-086C-4560-9B80-102B096A26A2}"/>
                    </a:ext>
                  </a:extLst>
                </p:cNvPr>
                <p:cNvPicPr/>
                <p:nvPr/>
              </p:nvPicPr>
              <p:blipFill>
                <a:blip r:embed="rId465"/>
                <a:stretch>
                  <a:fillRect/>
                </a:stretch>
              </p:blipFill>
              <p:spPr>
                <a:xfrm>
                  <a:off x="6741236" y="5895745"/>
                  <a:ext cx="41112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71" name="Ink 270">
                  <a:extLst>
                    <a:ext uri="{FF2B5EF4-FFF2-40B4-BE49-F238E27FC236}">
                      <a16:creationId xmlns:a16="http://schemas.microsoft.com/office/drawing/2014/main" id="{D59375C3-B291-433A-8301-5D4316A022B7}"/>
                    </a:ext>
                  </a:extLst>
                </p14:cNvPr>
                <p14:cNvContentPartPr/>
                <p14:nvPr/>
              </p14:nvContentPartPr>
              <p14:xfrm>
                <a:off x="7148396" y="5952625"/>
                <a:ext cx="356760" cy="251640"/>
              </p14:xfrm>
            </p:contentPart>
          </mc:Choice>
          <mc:Fallback>
            <p:pic>
              <p:nvPicPr>
                <p:cNvPr id="271" name="Ink 270">
                  <a:extLst>
                    <a:ext uri="{FF2B5EF4-FFF2-40B4-BE49-F238E27FC236}">
                      <a16:creationId xmlns:a16="http://schemas.microsoft.com/office/drawing/2014/main" id="{D59375C3-B291-433A-8301-5D4316A022B7}"/>
                    </a:ext>
                  </a:extLst>
                </p:cNvPr>
                <p:cNvPicPr/>
                <p:nvPr/>
              </p:nvPicPr>
              <p:blipFill>
                <a:blip r:embed="rId467"/>
                <a:stretch>
                  <a:fillRect/>
                </a:stretch>
              </p:blipFill>
              <p:spPr>
                <a:xfrm>
                  <a:off x="7130396" y="5934625"/>
                  <a:ext cx="3924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72" name="Ink 271">
                  <a:extLst>
                    <a:ext uri="{FF2B5EF4-FFF2-40B4-BE49-F238E27FC236}">
                      <a16:creationId xmlns:a16="http://schemas.microsoft.com/office/drawing/2014/main" id="{2F976261-A74B-4649-8EB5-0776BE0291C3}"/>
                    </a:ext>
                  </a:extLst>
                </p14:cNvPr>
                <p14:cNvContentPartPr/>
                <p14:nvPr/>
              </p14:nvContentPartPr>
              <p14:xfrm>
                <a:off x="7416596" y="6065305"/>
                <a:ext cx="144000" cy="28440"/>
              </p14:xfrm>
            </p:contentPart>
          </mc:Choice>
          <mc:Fallback>
            <p:pic>
              <p:nvPicPr>
                <p:cNvPr id="272" name="Ink 271">
                  <a:extLst>
                    <a:ext uri="{FF2B5EF4-FFF2-40B4-BE49-F238E27FC236}">
                      <a16:creationId xmlns:a16="http://schemas.microsoft.com/office/drawing/2014/main" id="{2F976261-A74B-4649-8EB5-0776BE0291C3}"/>
                    </a:ext>
                  </a:extLst>
                </p:cNvPr>
                <p:cNvPicPr/>
                <p:nvPr/>
              </p:nvPicPr>
              <p:blipFill>
                <a:blip r:embed="rId469"/>
                <a:stretch>
                  <a:fillRect/>
                </a:stretch>
              </p:blipFill>
              <p:spPr>
                <a:xfrm>
                  <a:off x="7398956" y="6047665"/>
                  <a:ext cx="1796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73" name="Ink 272">
                  <a:extLst>
                    <a:ext uri="{FF2B5EF4-FFF2-40B4-BE49-F238E27FC236}">
                      <a16:creationId xmlns:a16="http://schemas.microsoft.com/office/drawing/2014/main" id="{B0134C01-28ED-4AFA-BB14-237AB2AD07C6}"/>
                    </a:ext>
                  </a:extLst>
                </p14:cNvPr>
                <p14:cNvContentPartPr/>
                <p14:nvPr/>
              </p14:nvContentPartPr>
              <p14:xfrm>
                <a:off x="7662476" y="6095185"/>
                <a:ext cx="245880" cy="118800"/>
              </p14:xfrm>
            </p:contentPart>
          </mc:Choice>
          <mc:Fallback>
            <p:pic>
              <p:nvPicPr>
                <p:cNvPr id="273" name="Ink 272">
                  <a:extLst>
                    <a:ext uri="{FF2B5EF4-FFF2-40B4-BE49-F238E27FC236}">
                      <a16:creationId xmlns:a16="http://schemas.microsoft.com/office/drawing/2014/main" id="{B0134C01-28ED-4AFA-BB14-237AB2AD07C6}"/>
                    </a:ext>
                  </a:extLst>
                </p:cNvPr>
                <p:cNvPicPr/>
                <p:nvPr/>
              </p:nvPicPr>
              <p:blipFill>
                <a:blip r:embed="rId471"/>
                <a:stretch>
                  <a:fillRect/>
                </a:stretch>
              </p:blipFill>
              <p:spPr>
                <a:xfrm>
                  <a:off x="7644476" y="6077545"/>
                  <a:ext cx="281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74" name="Ink 273">
                  <a:extLst>
                    <a:ext uri="{FF2B5EF4-FFF2-40B4-BE49-F238E27FC236}">
                      <a16:creationId xmlns:a16="http://schemas.microsoft.com/office/drawing/2014/main" id="{D1AFD226-C579-4AB0-9436-CC026ACBA969}"/>
                    </a:ext>
                  </a:extLst>
                </p14:cNvPr>
                <p14:cNvContentPartPr/>
                <p14:nvPr/>
              </p14:nvContentPartPr>
              <p14:xfrm>
                <a:off x="7997276" y="5878825"/>
                <a:ext cx="228960" cy="342720"/>
              </p14:xfrm>
            </p:contentPart>
          </mc:Choice>
          <mc:Fallback>
            <p:pic>
              <p:nvPicPr>
                <p:cNvPr id="274" name="Ink 273">
                  <a:extLst>
                    <a:ext uri="{FF2B5EF4-FFF2-40B4-BE49-F238E27FC236}">
                      <a16:creationId xmlns:a16="http://schemas.microsoft.com/office/drawing/2014/main" id="{D1AFD226-C579-4AB0-9436-CC026ACBA969}"/>
                    </a:ext>
                  </a:extLst>
                </p:cNvPr>
                <p:cNvPicPr/>
                <p:nvPr/>
              </p:nvPicPr>
              <p:blipFill>
                <a:blip r:embed="rId473"/>
                <a:stretch>
                  <a:fillRect/>
                </a:stretch>
              </p:blipFill>
              <p:spPr>
                <a:xfrm>
                  <a:off x="7979276" y="5861185"/>
                  <a:ext cx="26460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75" name="Ink 274">
                  <a:extLst>
                    <a:ext uri="{FF2B5EF4-FFF2-40B4-BE49-F238E27FC236}">
                      <a16:creationId xmlns:a16="http://schemas.microsoft.com/office/drawing/2014/main" id="{709AFC6C-4B84-4A16-9469-203C9706EEAF}"/>
                    </a:ext>
                  </a:extLst>
                </p14:cNvPr>
                <p14:cNvContentPartPr/>
                <p14:nvPr/>
              </p14:nvContentPartPr>
              <p14:xfrm>
                <a:off x="8303996" y="6040825"/>
                <a:ext cx="158760" cy="135360"/>
              </p14:xfrm>
            </p:contentPart>
          </mc:Choice>
          <mc:Fallback>
            <p:pic>
              <p:nvPicPr>
                <p:cNvPr id="275" name="Ink 274">
                  <a:extLst>
                    <a:ext uri="{FF2B5EF4-FFF2-40B4-BE49-F238E27FC236}">
                      <a16:creationId xmlns:a16="http://schemas.microsoft.com/office/drawing/2014/main" id="{709AFC6C-4B84-4A16-9469-203C9706EEAF}"/>
                    </a:ext>
                  </a:extLst>
                </p:cNvPr>
                <p:cNvPicPr/>
                <p:nvPr/>
              </p:nvPicPr>
              <p:blipFill>
                <a:blip r:embed="rId475"/>
                <a:stretch>
                  <a:fillRect/>
                </a:stretch>
              </p:blipFill>
              <p:spPr>
                <a:xfrm>
                  <a:off x="8286356" y="6022825"/>
                  <a:ext cx="194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77" name="Ink 276">
                  <a:extLst>
                    <a:ext uri="{FF2B5EF4-FFF2-40B4-BE49-F238E27FC236}">
                      <a16:creationId xmlns:a16="http://schemas.microsoft.com/office/drawing/2014/main" id="{0D368574-7E6A-4590-8328-2AC50ECC2392}"/>
                    </a:ext>
                  </a:extLst>
                </p14:cNvPr>
                <p14:cNvContentPartPr/>
                <p14:nvPr/>
              </p14:nvContentPartPr>
              <p14:xfrm>
                <a:off x="8514236" y="5865865"/>
                <a:ext cx="396000" cy="447840"/>
              </p14:xfrm>
            </p:contentPart>
          </mc:Choice>
          <mc:Fallback>
            <p:pic>
              <p:nvPicPr>
                <p:cNvPr id="277" name="Ink 276">
                  <a:extLst>
                    <a:ext uri="{FF2B5EF4-FFF2-40B4-BE49-F238E27FC236}">
                      <a16:creationId xmlns:a16="http://schemas.microsoft.com/office/drawing/2014/main" id="{0D368574-7E6A-4590-8328-2AC50ECC2392}"/>
                    </a:ext>
                  </a:extLst>
                </p:cNvPr>
                <p:cNvPicPr/>
                <p:nvPr/>
              </p:nvPicPr>
              <p:blipFill>
                <a:blip r:embed="rId477"/>
                <a:stretch>
                  <a:fillRect/>
                </a:stretch>
              </p:blipFill>
              <p:spPr>
                <a:xfrm>
                  <a:off x="8496596" y="5847865"/>
                  <a:ext cx="431640" cy="483480"/>
                </a:xfrm>
                <a:prstGeom prst="rect">
                  <a:avLst/>
                </a:prstGeom>
              </p:spPr>
            </p:pic>
          </mc:Fallback>
        </mc:AlternateContent>
      </p:grpSp>
      <p:grpSp>
        <p:nvGrpSpPr>
          <p:cNvPr id="281" name="Group 280">
            <a:extLst>
              <a:ext uri="{FF2B5EF4-FFF2-40B4-BE49-F238E27FC236}">
                <a16:creationId xmlns:a16="http://schemas.microsoft.com/office/drawing/2014/main" id="{4CD32169-858E-451C-896E-6BF4C3AC1BF5}"/>
              </a:ext>
            </a:extLst>
          </p:cNvPr>
          <p:cNvGrpSpPr/>
          <p:nvPr/>
        </p:nvGrpSpPr>
        <p:grpSpPr>
          <a:xfrm>
            <a:off x="5702636" y="5623225"/>
            <a:ext cx="290880" cy="236880"/>
            <a:chOff x="5702636" y="5623225"/>
            <a:chExt cx="290880" cy="236880"/>
          </a:xfrm>
        </p:grpSpPr>
        <mc:AlternateContent xmlns:mc="http://schemas.openxmlformats.org/markup-compatibility/2006">
          <mc:Choice xmlns:p14="http://schemas.microsoft.com/office/powerpoint/2010/main" Requires="p14">
            <p:contentPart p14:bwMode="auto" r:id="rId478">
              <p14:nvContentPartPr>
                <p14:cNvPr id="279" name="Ink 278">
                  <a:extLst>
                    <a:ext uri="{FF2B5EF4-FFF2-40B4-BE49-F238E27FC236}">
                      <a16:creationId xmlns:a16="http://schemas.microsoft.com/office/drawing/2014/main" id="{0AD3812F-963A-45AD-AD91-C80CC80D30D5}"/>
                    </a:ext>
                  </a:extLst>
                </p14:cNvPr>
                <p14:cNvContentPartPr/>
                <p14:nvPr/>
              </p14:nvContentPartPr>
              <p14:xfrm>
                <a:off x="5702636" y="5654545"/>
                <a:ext cx="222840" cy="205560"/>
              </p14:xfrm>
            </p:contentPart>
          </mc:Choice>
          <mc:Fallback>
            <p:pic>
              <p:nvPicPr>
                <p:cNvPr id="279" name="Ink 278">
                  <a:extLst>
                    <a:ext uri="{FF2B5EF4-FFF2-40B4-BE49-F238E27FC236}">
                      <a16:creationId xmlns:a16="http://schemas.microsoft.com/office/drawing/2014/main" id="{0AD3812F-963A-45AD-AD91-C80CC80D30D5}"/>
                    </a:ext>
                  </a:extLst>
                </p:cNvPr>
                <p:cNvPicPr/>
                <p:nvPr/>
              </p:nvPicPr>
              <p:blipFill>
                <a:blip r:embed="rId479"/>
                <a:stretch>
                  <a:fillRect/>
                </a:stretch>
              </p:blipFill>
              <p:spPr>
                <a:xfrm>
                  <a:off x="5684996" y="5636545"/>
                  <a:ext cx="25848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0" name="Ink 279">
                  <a:extLst>
                    <a:ext uri="{FF2B5EF4-FFF2-40B4-BE49-F238E27FC236}">
                      <a16:creationId xmlns:a16="http://schemas.microsoft.com/office/drawing/2014/main" id="{974BCDC1-E78C-4CAF-B72F-2F7DED823BEA}"/>
                    </a:ext>
                  </a:extLst>
                </p14:cNvPr>
                <p14:cNvContentPartPr/>
                <p14:nvPr/>
              </p14:nvContentPartPr>
              <p14:xfrm>
                <a:off x="5782916" y="5623225"/>
                <a:ext cx="210600" cy="118800"/>
              </p14:xfrm>
            </p:contentPart>
          </mc:Choice>
          <mc:Fallback>
            <p:pic>
              <p:nvPicPr>
                <p:cNvPr id="280" name="Ink 279">
                  <a:extLst>
                    <a:ext uri="{FF2B5EF4-FFF2-40B4-BE49-F238E27FC236}">
                      <a16:creationId xmlns:a16="http://schemas.microsoft.com/office/drawing/2014/main" id="{974BCDC1-E78C-4CAF-B72F-2F7DED823BEA}"/>
                    </a:ext>
                  </a:extLst>
                </p:cNvPr>
                <p:cNvPicPr/>
                <p:nvPr/>
              </p:nvPicPr>
              <p:blipFill>
                <a:blip r:embed="rId481"/>
                <a:stretch>
                  <a:fillRect/>
                </a:stretch>
              </p:blipFill>
              <p:spPr>
                <a:xfrm>
                  <a:off x="5765276" y="5605225"/>
                  <a:ext cx="246240" cy="154440"/>
                </a:xfrm>
                <a:prstGeom prst="rect">
                  <a:avLst/>
                </a:prstGeom>
              </p:spPr>
            </p:pic>
          </mc:Fallback>
        </mc:AlternateContent>
      </p:grpSp>
    </p:spTree>
    <p:extLst>
      <p:ext uri="{BB962C8B-B14F-4D97-AF65-F5344CB8AC3E}">
        <p14:creationId xmlns:p14="http://schemas.microsoft.com/office/powerpoint/2010/main" val="4292756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pic>
        <p:nvPicPr>
          <p:cNvPr id="638" name="Google Shape;638;p68"/>
          <p:cNvPicPr preferRelativeResize="0">
            <a:picLocks noGrp="1"/>
          </p:cNvPicPr>
          <p:nvPr>
            <p:ph type="title"/>
          </p:nvPr>
        </p:nvPicPr>
        <p:blipFill rotWithShape="1">
          <a:blip r:embed="rId3">
            <a:alphaModFix/>
          </a:blip>
          <a:srcRect/>
          <a:stretch/>
        </p:blipFill>
        <p:spPr>
          <a:xfrm>
            <a:off x="328612" y="244475"/>
            <a:ext cx="8358187" cy="773112"/>
          </a:xfrm>
          <a:prstGeom prst="rect">
            <a:avLst/>
          </a:prstGeom>
          <a:noFill/>
          <a:ln>
            <a:noFill/>
          </a:ln>
        </p:spPr>
      </p:pic>
      <p:sp>
        <p:nvSpPr>
          <p:cNvPr id="639" name="Google Shape;639;p68"/>
          <p:cNvSpPr txBox="1">
            <a:spLocks noGrp="1"/>
          </p:cNvSpPr>
          <p:nvPr>
            <p:ph type="body" idx="1"/>
          </p:nvPr>
        </p:nvSpPr>
        <p:spPr>
          <a:xfrm>
            <a:off x="457200" y="1143000"/>
            <a:ext cx="8229600" cy="4983162"/>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lt2"/>
              </a:buClr>
              <a:buFont typeface="Times New Roman"/>
              <a:buNone/>
            </a:pPr>
            <a:r>
              <a:rPr lang="en-US" sz="2000" b="0" i="0" u="none" strike="noStrike" cap="none">
                <a:solidFill>
                  <a:schemeClr val="lt2"/>
                </a:solidFill>
                <a:latin typeface="Times New Roman"/>
                <a:ea typeface="Times New Roman"/>
                <a:cs typeface="Times New Roman"/>
                <a:sym typeface="Times New Roman"/>
              </a:rPr>
              <a:t>Formation of ions in solution is accompanied by an enthalpy change.</a:t>
            </a:r>
            <a:endParaRPr/>
          </a:p>
          <a:p>
            <a:pPr marL="273050" marR="0" lvl="0" indent="-27305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Noto Symbol"/>
              <a:ea typeface="Noto Symbol"/>
              <a:cs typeface="Noto Symbol"/>
              <a:sym typeface="Noto Symbol"/>
            </a:endParaRPr>
          </a:p>
          <a:p>
            <a:pPr marL="273050" marR="0" lvl="0" indent="-273050" algn="l" rtl="0">
              <a:lnSpc>
                <a:spcPct val="100000"/>
              </a:lnSpc>
              <a:spcBef>
                <a:spcPts val="400"/>
              </a:spcBef>
              <a:spcAft>
                <a:spcPts val="0"/>
              </a:spcAft>
              <a:buClr>
                <a:schemeClr val="lt2"/>
              </a:buClr>
              <a:buFont typeface="Noto Symbol"/>
              <a:buNone/>
            </a:pP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H</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 0 (defined as a reference point for all other ions to be </a:t>
            </a:r>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measured against.)</a:t>
            </a:r>
            <a:endParaRPr/>
          </a:p>
          <a:p>
            <a:pPr marL="273050" marR="0" lvl="0" indent="-27305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When HCl dissolves, 	HCl(g) =&gt; H</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 + Cl</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30000">
                <a:solidFill>
                  <a:schemeClr val="lt2"/>
                </a:solidFill>
                <a:latin typeface="Arial"/>
                <a:ea typeface="Arial"/>
                <a:cs typeface="Arial"/>
                <a:sym typeface="Arial"/>
              </a:rPr>
              <a:t>o</a:t>
            </a:r>
            <a:r>
              <a:rPr lang="en-US" sz="2000" b="0" i="0" u="none" strike="noStrike" cap="none">
                <a:solidFill>
                  <a:schemeClr val="lt2"/>
                </a:solidFill>
                <a:latin typeface="Arial"/>
                <a:ea typeface="Arial"/>
                <a:cs typeface="Arial"/>
                <a:sym typeface="Arial"/>
              </a:rPr>
              <a:t> = -74.9kJ</a:t>
            </a:r>
            <a:endParaRPr/>
          </a:p>
          <a:p>
            <a:pPr marL="273050" marR="0" lvl="0" indent="-27305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Use </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a:t>
            </a:r>
            <a:r>
              <a:rPr lang="en-US" sz="1800" b="0" i="0" u="none" strike="noStrike" cap="none" baseline="30000">
                <a:solidFill>
                  <a:schemeClr val="lt2"/>
                </a:solidFill>
                <a:latin typeface="Arial"/>
                <a:ea typeface="Arial"/>
                <a:cs typeface="Arial"/>
                <a:sym typeface="Arial"/>
              </a:rPr>
              <a:t>o</a:t>
            </a:r>
            <a:r>
              <a:rPr lang="en-US" sz="1800" b="0" i="0" u="none" strike="noStrike" cap="none">
                <a:solidFill>
                  <a:schemeClr val="lt2"/>
                </a:solidFill>
                <a:latin typeface="Arial"/>
                <a:ea typeface="Arial"/>
                <a:cs typeface="Arial"/>
                <a:sym typeface="Arial"/>
              </a:rPr>
              <a:t> = </a:t>
            </a:r>
            <a:r>
              <a:rPr lang="en-US" sz="1800" b="0" i="0" u="none" strike="noStrike" cap="none">
                <a:solidFill>
                  <a:schemeClr val="lt2"/>
                </a:solidFill>
                <a:latin typeface="Noto Symbol"/>
                <a:ea typeface="Noto Symbol"/>
                <a:cs typeface="Noto Symbol"/>
                <a:sym typeface="Noto Symbol"/>
              </a:rPr>
              <a:t>Σ</a:t>
            </a:r>
            <a:r>
              <a:rPr lang="en-US" sz="1800" b="0" i="0" u="none" strike="noStrike" cap="none">
                <a:solidFill>
                  <a:schemeClr val="lt2"/>
                </a:solidFill>
                <a:latin typeface="Arial"/>
                <a:ea typeface="Arial"/>
                <a:cs typeface="Arial"/>
                <a:sym typeface="Arial"/>
              </a:rPr>
              <a:t>(</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a:t>
            </a:r>
            <a:r>
              <a:rPr lang="en-US" sz="1800" b="0" i="0" u="none" strike="noStrike" cap="none" baseline="30000">
                <a:solidFill>
                  <a:schemeClr val="lt2"/>
                </a:solidFill>
                <a:latin typeface="Arial"/>
                <a:ea typeface="Arial"/>
                <a:cs typeface="Arial"/>
                <a:sym typeface="Arial"/>
              </a:rPr>
              <a:t>o</a:t>
            </a:r>
            <a:r>
              <a:rPr lang="en-US" sz="1800" b="0" i="0" u="none" strike="noStrike" cap="none" baseline="-25000">
                <a:solidFill>
                  <a:schemeClr val="lt2"/>
                </a:solidFill>
                <a:latin typeface="Arial"/>
                <a:ea typeface="Arial"/>
                <a:cs typeface="Arial"/>
                <a:sym typeface="Arial"/>
              </a:rPr>
              <a:t>f</a:t>
            </a:r>
            <a:r>
              <a:rPr lang="en-US" sz="1800" b="0" i="0" u="none" strike="noStrike" cap="none">
                <a:solidFill>
                  <a:schemeClr val="lt2"/>
                </a:solidFill>
                <a:latin typeface="Arial"/>
                <a:ea typeface="Arial"/>
                <a:cs typeface="Arial"/>
                <a:sym typeface="Arial"/>
              </a:rPr>
              <a:t> products) - </a:t>
            </a:r>
            <a:r>
              <a:rPr lang="en-US" sz="1800" b="0" i="0" u="none" strike="noStrike" cap="none">
                <a:solidFill>
                  <a:schemeClr val="lt2"/>
                </a:solidFill>
                <a:latin typeface="Noto Symbol"/>
                <a:ea typeface="Noto Symbol"/>
                <a:cs typeface="Noto Symbol"/>
                <a:sym typeface="Noto Symbol"/>
              </a:rPr>
              <a:t>Σ</a:t>
            </a:r>
            <a:r>
              <a:rPr lang="en-US" sz="1800" b="0" i="0" u="none" strike="noStrike" cap="none">
                <a:solidFill>
                  <a:schemeClr val="lt2"/>
                </a:solidFill>
                <a:latin typeface="Arial"/>
                <a:ea typeface="Arial"/>
                <a:cs typeface="Arial"/>
                <a:sym typeface="Arial"/>
              </a:rPr>
              <a:t>(</a:t>
            </a:r>
            <a:r>
              <a:rPr lang="en-US" sz="1800" b="0" i="0" u="none" strike="noStrike" cap="none">
                <a:solidFill>
                  <a:schemeClr val="lt2"/>
                </a:solidFill>
                <a:latin typeface="Noto Symbol"/>
                <a:ea typeface="Noto Symbol"/>
                <a:cs typeface="Noto Symbol"/>
                <a:sym typeface="Noto Symbol"/>
              </a:rPr>
              <a:t>Δ</a:t>
            </a:r>
            <a:r>
              <a:rPr lang="en-US" sz="1800" b="0" i="0" u="none" strike="noStrike" cap="none">
                <a:solidFill>
                  <a:schemeClr val="lt2"/>
                </a:solidFill>
                <a:latin typeface="Arial"/>
                <a:ea typeface="Arial"/>
                <a:cs typeface="Arial"/>
                <a:sym typeface="Arial"/>
              </a:rPr>
              <a:t>H</a:t>
            </a:r>
            <a:r>
              <a:rPr lang="en-US" sz="1800" b="0" i="0" u="none" strike="noStrike" cap="none" baseline="30000">
                <a:solidFill>
                  <a:schemeClr val="lt2"/>
                </a:solidFill>
                <a:latin typeface="Arial"/>
                <a:ea typeface="Arial"/>
                <a:cs typeface="Arial"/>
                <a:sym typeface="Arial"/>
              </a:rPr>
              <a:t>o</a:t>
            </a:r>
            <a:r>
              <a:rPr lang="en-US" sz="1800" b="0" i="0" u="none" strike="noStrike" cap="none" baseline="-25000">
                <a:solidFill>
                  <a:schemeClr val="lt2"/>
                </a:solidFill>
                <a:latin typeface="Arial"/>
                <a:ea typeface="Arial"/>
                <a:cs typeface="Arial"/>
                <a:sym typeface="Arial"/>
              </a:rPr>
              <a:t>f</a:t>
            </a:r>
            <a:r>
              <a:rPr lang="en-US" sz="1800" b="0" i="0" u="none" strike="noStrike" cap="none">
                <a:solidFill>
                  <a:schemeClr val="lt2"/>
                </a:solidFill>
                <a:latin typeface="Arial"/>
                <a:ea typeface="Arial"/>
                <a:cs typeface="Arial"/>
                <a:sym typeface="Arial"/>
              </a:rPr>
              <a:t> reactants) </a:t>
            </a:r>
            <a:r>
              <a:rPr lang="en-US" sz="2000" b="0" i="0" u="none" strike="noStrike" cap="none">
                <a:solidFill>
                  <a:schemeClr val="lt2"/>
                </a:solidFill>
                <a:latin typeface="Arial"/>
                <a:ea typeface="Arial"/>
                <a:cs typeface="Arial"/>
                <a:sym typeface="Arial"/>
              </a:rPr>
              <a:t>to find</a:t>
            </a:r>
            <a:r>
              <a:rPr lang="en-US" sz="1800" b="0" i="0" u="none" strike="noStrike" cap="none">
                <a:solidFill>
                  <a:schemeClr val="lt2"/>
                </a:solidFill>
                <a:latin typeface="Arial"/>
                <a:ea typeface="Arial"/>
                <a:cs typeface="Arial"/>
                <a:sym typeface="Arial"/>
              </a:rPr>
              <a:t>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Cl</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a:t>
            </a:r>
            <a:endParaRPr/>
          </a:p>
          <a:p>
            <a:pPr marL="273050" marR="0" lvl="0" indent="-27305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Arial"/>
              <a:ea typeface="Arial"/>
              <a:cs typeface="Arial"/>
              <a:sym typeface="Arial"/>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-74.9kJ/mol =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H</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Cl</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HCl(g)</a:t>
            </a:r>
            <a:endParaRPr/>
          </a:p>
          <a:p>
            <a:pPr marL="273050" marR="0" lvl="0" indent="-273050" algn="l" rtl="0">
              <a:lnSpc>
                <a:spcPct val="100000"/>
              </a:lnSpc>
              <a:spcBef>
                <a:spcPts val="400"/>
              </a:spcBef>
              <a:spcAft>
                <a:spcPts val="0"/>
              </a:spcAft>
              <a:buClr>
                <a:schemeClr val="lt2"/>
              </a:buClr>
              <a:buFont typeface="Arial"/>
              <a:buNone/>
            </a:pPr>
            <a:r>
              <a:rPr lang="en-US" sz="2000" b="0" i="0" u="none" strike="noStrike" cap="none">
                <a:solidFill>
                  <a:schemeClr val="lt2"/>
                </a:solidFill>
                <a:latin typeface="Arial"/>
                <a:ea typeface="Arial"/>
                <a:cs typeface="Arial"/>
                <a:sym typeface="Arial"/>
              </a:rPr>
              <a:t>-74.9kJ/mol = 0 + </a:t>
            </a: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Cl</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+ 92.3kJ/mol</a:t>
            </a:r>
            <a:endParaRPr/>
          </a:p>
          <a:p>
            <a:pPr marL="273050" marR="0" lvl="0" indent="-273050" algn="l" rtl="0">
              <a:lnSpc>
                <a:spcPct val="100000"/>
              </a:lnSpc>
              <a:spcBef>
                <a:spcPts val="400"/>
              </a:spcBef>
              <a:spcAft>
                <a:spcPts val="0"/>
              </a:spcAft>
              <a:buClr>
                <a:schemeClr val="lt1"/>
              </a:buClr>
              <a:buFont typeface="Arial"/>
              <a:buNone/>
            </a:pPr>
            <a:endParaRPr sz="2000" b="0" i="0" u="none" strike="noStrike" cap="none">
              <a:solidFill>
                <a:schemeClr val="lt2"/>
              </a:solidFill>
              <a:latin typeface="Noto Symbol"/>
              <a:ea typeface="Noto Symbol"/>
              <a:cs typeface="Noto Symbol"/>
              <a:sym typeface="Noto Symbol"/>
            </a:endParaRPr>
          </a:p>
          <a:p>
            <a:pPr marL="273050" marR="0" lvl="0" indent="-273050" algn="l" rtl="0">
              <a:lnSpc>
                <a:spcPct val="100000"/>
              </a:lnSpc>
              <a:spcBef>
                <a:spcPts val="400"/>
              </a:spcBef>
              <a:spcAft>
                <a:spcPts val="0"/>
              </a:spcAft>
              <a:buClr>
                <a:schemeClr val="lt2"/>
              </a:buClr>
              <a:buFont typeface="Noto Symbol"/>
              <a:buNone/>
            </a:pPr>
            <a:r>
              <a:rPr lang="en-US" sz="2000" b="0" i="0" u="none" strike="noStrike" cap="none">
                <a:solidFill>
                  <a:schemeClr val="lt2"/>
                </a:solidFill>
                <a:latin typeface="Noto Symbol"/>
                <a:ea typeface="Noto Symbol"/>
                <a:cs typeface="Noto Symbol"/>
                <a:sym typeface="Noto Symbol"/>
              </a:rPr>
              <a:t>Δ</a:t>
            </a:r>
            <a:r>
              <a:rPr lang="en-US" sz="2000" b="0" i="0" u="none" strike="noStrike" cap="none">
                <a:solidFill>
                  <a:schemeClr val="lt2"/>
                </a:solidFill>
                <a:latin typeface="Arial"/>
                <a:ea typeface="Arial"/>
                <a:cs typeface="Arial"/>
                <a:sym typeface="Arial"/>
              </a:rPr>
              <a:t>H</a:t>
            </a:r>
            <a:r>
              <a:rPr lang="en-US" sz="2000" b="0" i="0" u="none" strike="noStrike" cap="none" baseline="-25000">
                <a:solidFill>
                  <a:schemeClr val="lt2"/>
                </a:solidFill>
                <a:latin typeface="Arial"/>
                <a:ea typeface="Arial"/>
                <a:cs typeface="Arial"/>
                <a:sym typeface="Arial"/>
              </a:rPr>
              <a:t>f</a:t>
            </a:r>
            <a:r>
              <a:rPr lang="en-US" sz="2000" b="0" i="0" u="none" strike="noStrike" cap="none" baseline="30000">
                <a:solidFill>
                  <a:schemeClr val="lt2"/>
                </a:solidFill>
                <a:latin typeface="Arial"/>
                <a:ea typeface="Arial"/>
                <a:cs typeface="Arial"/>
                <a:sym typeface="Arial"/>
              </a:rPr>
              <a:t>o</a:t>
            </a:r>
            <a:r>
              <a:rPr lang="en-US" sz="2000" b="0" i="0" u="none" strike="noStrike" cap="none" baseline="-25000">
                <a:solidFill>
                  <a:schemeClr val="lt2"/>
                </a:solidFill>
                <a:latin typeface="Arial"/>
                <a:ea typeface="Arial"/>
                <a:cs typeface="Arial"/>
                <a:sym typeface="Arial"/>
              </a:rPr>
              <a:t> </a:t>
            </a:r>
            <a:r>
              <a:rPr lang="en-US" sz="2000" b="0" i="0" u="none" strike="noStrike" cap="none">
                <a:solidFill>
                  <a:schemeClr val="lt2"/>
                </a:solidFill>
                <a:latin typeface="Arial"/>
                <a:ea typeface="Arial"/>
                <a:cs typeface="Arial"/>
                <a:sym typeface="Arial"/>
              </a:rPr>
              <a:t>Cl</a:t>
            </a:r>
            <a:r>
              <a:rPr lang="en-US" sz="2000" b="0" i="0" u="none" strike="noStrike" cap="none" baseline="30000">
                <a:solidFill>
                  <a:schemeClr val="lt2"/>
                </a:solidFill>
                <a:latin typeface="Arial"/>
                <a:ea typeface="Arial"/>
                <a:cs typeface="Arial"/>
                <a:sym typeface="Arial"/>
              </a:rPr>
              <a:t>-</a:t>
            </a:r>
            <a:r>
              <a:rPr lang="en-US" sz="2000" b="0" i="0" u="none" strike="noStrike" cap="none">
                <a:solidFill>
                  <a:schemeClr val="lt2"/>
                </a:solidFill>
                <a:latin typeface="Arial"/>
                <a:ea typeface="Arial"/>
                <a:cs typeface="Arial"/>
                <a:sym typeface="Arial"/>
              </a:rPr>
              <a:t>(aq) = -167.2kJ/mol</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pic>
        <p:nvPicPr>
          <p:cNvPr id="644" name="Google Shape;644;p69"/>
          <p:cNvPicPr preferRelativeResize="0">
            <a:picLocks noGrp="1"/>
          </p:cNvPicPr>
          <p:nvPr>
            <p:ph type="title"/>
          </p:nvPr>
        </p:nvPicPr>
        <p:blipFill rotWithShape="1">
          <a:blip r:embed="rId3">
            <a:alphaModFix/>
          </a:blip>
          <a:srcRect/>
          <a:stretch/>
        </p:blipFill>
        <p:spPr>
          <a:xfrm>
            <a:off x="304800" y="255587"/>
            <a:ext cx="8382000" cy="860425"/>
          </a:xfrm>
          <a:prstGeom prst="rect">
            <a:avLst/>
          </a:prstGeom>
          <a:noFill/>
          <a:ln>
            <a:noFill/>
          </a:ln>
        </p:spPr>
      </p:pic>
      <p:pic>
        <p:nvPicPr>
          <p:cNvPr id="645" name="Google Shape;645;p69"/>
          <p:cNvPicPr preferRelativeResize="0"/>
          <p:nvPr/>
        </p:nvPicPr>
        <p:blipFill rotWithShape="1">
          <a:blip r:embed="rId4">
            <a:alphaModFix/>
          </a:blip>
          <a:srcRect/>
          <a:stretch/>
        </p:blipFill>
        <p:spPr>
          <a:xfrm>
            <a:off x="457200" y="1066800"/>
            <a:ext cx="5019675" cy="1181100"/>
          </a:xfrm>
          <a:prstGeom prst="rect">
            <a:avLst/>
          </a:prstGeom>
          <a:noFill/>
          <a:ln>
            <a:noFill/>
          </a:ln>
        </p:spPr>
      </p:pic>
      <p:pic>
        <p:nvPicPr>
          <p:cNvPr id="646" name="Google Shape;646;p69"/>
          <p:cNvPicPr preferRelativeResize="0"/>
          <p:nvPr/>
        </p:nvPicPr>
        <p:blipFill rotWithShape="1">
          <a:blip r:embed="rId5">
            <a:alphaModFix/>
          </a:blip>
          <a:srcRect/>
          <a:stretch/>
        </p:blipFill>
        <p:spPr>
          <a:xfrm>
            <a:off x="457200" y="2444750"/>
            <a:ext cx="5019675" cy="19240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pic>
        <p:nvPicPr>
          <p:cNvPr id="682" name="Google Shape;682;p75"/>
          <p:cNvPicPr preferRelativeResize="0">
            <a:picLocks noGrp="1"/>
          </p:cNvPicPr>
          <p:nvPr>
            <p:ph type="title"/>
          </p:nvPr>
        </p:nvPicPr>
        <p:blipFill rotWithShape="1">
          <a:blip r:embed="rId3">
            <a:alphaModFix/>
          </a:blip>
          <a:srcRect/>
          <a:stretch/>
        </p:blipFill>
        <p:spPr>
          <a:xfrm>
            <a:off x="274637" y="182562"/>
            <a:ext cx="8412162" cy="963612"/>
          </a:xfrm>
          <a:prstGeom prst="rect">
            <a:avLst/>
          </a:prstGeom>
          <a:noFill/>
          <a:ln>
            <a:noFill/>
          </a:ln>
        </p:spPr>
      </p:pic>
      <p:sp>
        <p:nvSpPr>
          <p:cNvPr id="683" name="Google Shape;683;p75"/>
          <p:cNvSpPr txBox="1">
            <a:spLocks noGrp="1"/>
          </p:cNvSpPr>
          <p:nvPr>
            <p:ph type="body" idx="1"/>
          </p:nvPr>
        </p:nvSpPr>
        <p:spPr>
          <a:xfrm>
            <a:off x="457200" y="1143000"/>
            <a:ext cx="8229600" cy="4983162"/>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rgbClr val="ACC2C9"/>
              </a:buClr>
              <a:buSzPts val="2400"/>
              <a:buFont typeface="Arial"/>
              <a:buChar char="•"/>
            </a:pPr>
            <a:r>
              <a:rPr lang="en-US" sz="2400" b="0" i="0" u="none" strike="noStrike" cap="none">
                <a:solidFill>
                  <a:schemeClr val="lt2"/>
                </a:solidFill>
                <a:latin typeface="Arial"/>
                <a:ea typeface="Arial"/>
                <a:cs typeface="Arial"/>
                <a:sym typeface="Arial"/>
              </a:rPr>
              <a:t>Energy change (</a:t>
            </a:r>
            <a:r>
              <a:rPr lang="en-US" sz="2400" b="0" i="0" u="none" strike="noStrike" cap="none">
                <a:solidFill>
                  <a:schemeClr val="lt2"/>
                </a:solidFill>
                <a:latin typeface="Noto Symbol"/>
                <a:ea typeface="Noto Symbol"/>
                <a:cs typeface="Noto Symbol"/>
                <a:sym typeface="Noto Symbol"/>
              </a:rPr>
              <a:t>Δ</a:t>
            </a:r>
            <a:r>
              <a:rPr lang="en-US" sz="2400" b="0" i="0" u="none" strike="noStrike" cap="none">
                <a:solidFill>
                  <a:schemeClr val="lt2"/>
                </a:solidFill>
                <a:latin typeface="Arial"/>
                <a:ea typeface="Arial"/>
                <a:cs typeface="Arial"/>
                <a:sym typeface="Arial"/>
              </a:rPr>
              <a:t>H) when one mole of bonds is broken in the gaseous state</a:t>
            </a:r>
            <a:endParaRPr/>
          </a:p>
          <a:p>
            <a:pPr marL="273050" marR="0" lvl="0" indent="-273050" algn="l" rtl="0">
              <a:lnSpc>
                <a:spcPct val="100000"/>
              </a:lnSpc>
              <a:spcBef>
                <a:spcPts val="480"/>
              </a:spcBef>
              <a:spcAft>
                <a:spcPts val="0"/>
              </a:spcAft>
              <a:buClr>
                <a:srgbClr val="ACC2C9"/>
              </a:buClr>
              <a:buSzPts val="2400"/>
              <a:buFont typeface="Arial"/>
              <a:buChar char="•"/>
            </a:pPr>
            <a:r>
              <a:rPr lang="en-US" sz="2400" b="0" i="0" u="none" strike="noStrike" cap="none">
                <a:solidFill>
                  <a:schemeClr val="lt2"/>
                </a:solidFill>
                <a:latin typeface="Arial"/>
                <a:ea typeface="Arial"/>
                <a:cs typeface="Arial"/>
                <a:sym typeface="Arial"/>
              </a:rPr>
              <a:t>Bond breaking is always endothermic</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H</a:t>
            </a:r>
            <a:r>
              <a:rPr lang="en-US" sz="2000" b="0" i="0" u="none" strike="noStrike" cap="none" baseline="-25000">
                <a:solidFill>
                  <a:schemeClr val="lt1"/>
                </a:solidFill>
                <a:latin typeface="Arial"/>
                <a:ea typeface="Arial"/>
                <a:cs typeface="Arial"/>
                <a:sym typeface="Arial"/>
              </a:rPr>
              <a:t>2</a:t>
            </a:r>
            <a:r>
              <a:rPr lang="en-US" sz="2000" b="0" i="0" u="none" strike="noStrike" cap="none">
                <a:solidFill>
                  <a:schemeClr val="lt1"/>
                </a:solidFill>
                <a:latin typeface="Arial"/>
                <a:ea typeface="Arial"/>
                <a:cs typeface="Arial"/>
                <a:sym typeface="Arial"/>
              </a:rPr>
              <a:t>(g) =&gt; 2H(g)	</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 = +436kJ</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Cl</a:t>
            </a:r>
            <a:r>
              <a:rPr lang="en-US" sz="2000" b="0" i="0" u="none" strike="noStrike" cap="none" baseline="-25000">
                <a:solidFill>
                  <a:schemeClr val="lt1"/>
                </a:solidFill>
                <a:latin typeface="Arial"/>
                <a:ea typeface="Arial"/>
                <a:cs typeface="Arial"/>
                <a:sym typeface="Arial"/>
              </a:rPr>
              <a:t>2</a:t>
            </a:r>
            <a:r>
              <a:rPr lang="en-US" sz="2000" b="0" i="0" u="none" strike="noStrike" cap="none">
                <a:solidFill>
                  <a:schemeClr val="lt1"/>
                </a:solidFill>
                <a:latin typeface="Arial"/>
                <a:ea typeface="Arial"/>
                <a:cs typeface="Arial"/>
                <a:sym typeface="Arial"/>
              </a:rPr>
              <a:t>(g) =&gt;2Cl(g)	</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 = +234kJ</a:t>
            </a:r>
            <a:endParaRPr/>
          </a:p>
          <a:p>
            <a:pPr marL="273050" marR="0" lvl="0" indent="-273050" algn="l" rtl="0">
              <a:lnSpc>
                <a:spcPct val="100000"/>
              </a:lnSpc>
              <a:spcBef>
                <a:spcPts val="480"/>
              </a:spcBef>
              <a:spcAft>
                <a:spcPts val="0"/>
              </a:spcAft>
              <a:buClr>
                <a:srgbClr val="ACC2C9"/>
              </a:buClr>
              <a:buSzPts val="2400"/>
              <a:buFont typeface="Arial"/>
              <a:buChar char="•"/>
            </a:pPr>
            <a:r>
              <a:rPr lang="en-US" sz="2400" b="0" i="0" u="none" strike="noStrike" cap="none">
                <a:solidFill>
                  <a:schemeClr val="lt2"/>
                </a:solidFill>
                <a:latin typeface="Arial"/>
                <a:ea typeface="Arial"/>
                <a:cs typeface="Arial"/>
                <a:sym typeface="Arial"/>
              </a:rPr>
              <a:t>Bond making is always exothermic</a:t>
            </a:r>
            <a:endParaRPr/>
          </a:p>
          <a:p>
            <a:pPr marL="547687" marR="0" lvl="1" indent="-192087" algn="l" rtl="0">
              <a:lnSpc>
                <a:spcPct val="10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H</a:t>
            </a:r>
            <a:r>
              <a:rPr lang="en-US" sz="2000" b="0" i="0" u="none" strike="noStrike" cap="none" baseline="-25000">
                <a:solidFill>
                  <a:schemeClr val="lt1"/>
                </a:solidFill>
                <a:latin typeface="Arial"/>
                <a:ea typeface="Arial"/>
                <a:cs typeface="Arial"/>
                <a:sym typeface="Arial"/>
              </a:rPr>
              <a:t> </a:t>
            </a:r>
            <a:r>
              <a:rPr lang="en-US" sz="2000" b="0" i="0" u="none" strike="noStrike" cap="none">
                <a:solidFill>
                  <a:schemeClr val="lt1"/>
                </a:solidFill>
                <a:latin typeface="Arial"/>
                <a:ea typeface="Arial"/>
                <a:cs typeface="Arial"/>
                <a:sym typeface="Arial"/>
              </a:rPr>
              <a:t>(g) + Cl(g) =&gt; HCl(g)	</a:t>
            </a:r>
            <a:r>
              <a:rPr lang="en-US" sz="2000" b="0" i="0" u="none" strike="noStrike" cap="none">
                <a:solidFill>
                  <a:schemeClr val="lt1"/>
                </a:solidFill>
                <a:latin typeface="Noto Symbol"/>
                <a:ea typeface="Noto Symbol"/>
                <a:cs typeface="Noto Symbol"/>
                <a:sym typeface="Noto Symbol"/>
              </a:rPr>
              <a:t>Δ</a:t>
            </a:r>
            <a:r>
              <a:rPr lang="en-US" sz="2000" b="0" i="0" u="none" strike="noStrike" cap="none">
                <a:solidFill>
                  <a:schemeClr val="lt1"/>
                </a:solidFill>
                <a:latin typeface="Arial"/>
                <a:ea typeface="Arial"/>
                <a:cs typeface="Arial"/>
                <a:sym typeface="Arial"/>
              </a:rPr>
              <a:t>H = -431kJ</a:t>
            </a:r>
            <a:endParaRPr/>
          </a:p>
          <a:p>
            <a:pPr marL="273050" marR="0" lvl="0" indent="-273050" algn="l" rtl="0">
              <a:lnSpc>
                <a:spcPct val="100000"/>
              </a:lnSpc>
              <a:spcBef>
                <a:spcPts val="480"/>
              </a:spcBef>
              <a:spcAft>
                <a:spcPts val="0"/>
              </a:spcAft>
              <a:buClr>
                <a:srgbClr val="ACC2C9"/>
              </a:buClr>
              <a:buSzPts val="2400"/>
              <a:buFont typeface="Arial"/>
              <a:buChar char="•"/>
            </a:pPr>
            <a:r>
              <a:rPr lang="en-US" sz="2400" b="0" i="0" u="none" strike="noStrike" cap="none">
                <a:solidFill>
                  <a:schemeClr val="lt2"/>
                </a:solidFill>
                <a:latin typeface="Arial"/>
                <a:ea typeface="Arial"/>
                <a:cs typeface="Arial"/>
                <a:sym typeface="Arial"/>
              </a:rPr>
              <a:t>Reaction enthalpies can be estimated with bond energy changes</a:t>
            </a:r>
            <a:endParaRPr/>
          </a:p>
        </p:txBody>
      </p:sp>
      <p:grpSp>
        <p:nvGrpSpPr>
          <p:cNvPr id="14" name="Group 13">
            <a:extLst>
              <a:ext uri="{FF2B5EF4-FFF2-40B4-BE49-F238E27FC236}">
                <a16:creationId xmlns:a16="http://schemas.microsoft.com/office/drawing/2014/main" id="{BEE91900-84B8-41C1-9E60-9ACF770C73BC}"/>
              </a:ext>
            </a:extLst>
          </p:cNvPr>
          <p:cNvGrpSpPr/>
          <p:nvPr/>
        </p:nvGrpSpPr>
        <p:grpSpPr>
          <a:xfrm>
            <a:off x="458876" y="4757425"/>
            <a:ext cx="297360" cy="412560"/>
            <a:chOff x="458876" y="4757425"/>
            <a:chExt cx="297360" cy="412560"/>
          </a:xfrm>
        </p:grpSpPr>
        <mc:AlternateContent xmlns:mc="http://schemas.openxmlformats.org/markup-compatibility/2006">
          <mc:Choice xmlns:p14="http://schemas.microsoft.com/office/powerpoint/2010/main" Requires="p14">
            <p:contentPart p14:bwMode="auto" r:id="rId4">
              <p14:nvContentPartPr>
                <p14:cNvPr id="11" name="Ink 10">
                  <a:extLst>
                    <a:ext uri="{FF2B5EF4-FFF2-40B4-BE49-F238E27FC236}">
                      <a16:creationId xmlns:a16="http://schemas.microsoft.com/office/drawing/2014/main" id="{7134B246-4BF0-454A-9403-D58BC849560A}"/>
                    </a:ext>
                  </a:extLst>
                </p14:cNvPr>
                <p14:cNvContentPartPr/>
                <p14:nvPr/>
              </p14:nvContentPartPr>
              <p14:xfrm>
                <a:off x="486956" y="4881985"/>
                <a:ext cx="269280" cy="278640"/>
              </p14:xfrm>
            </p:contentPart>
          </mc:Choice>
          <mc:Fallback>
            <p:pic>
              <p:nvPicPr>
                <p:cNvPr id="11" name="Ink 10">
                  <a:extLst>
                    <a:ext uri="{FF2B5EF4-FFF2-40B4-BE49-F238E27FC236}">
                      <a16:creationId xmlns:a16="http://schemas.microsoft.com/office/drawing/2014/main" id="{7134B246-4BF0-454A-9403-D58BC849560A}"/>
                    </a:ext>
                  </a:extLst>
                </p:cNvPr>
                <p:cNvPicPr/>
                <p:nvPr/>
              </p:nvPicPr>
              <p:blipFill>
                <a:blip r:embed="rId5"/>
                <a:stretch>
                  <a:fillRect/>
                </a:stretch>
              </p:blipFill>
              <p:spPr>
                <a:xfrm>
                  <a:off x="468956" y="4863985"/>
                  <a:ext cx="3049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2" name="Ink 11">
                  <a:extLst>
                    <a:ext uri="{FF2B5EF4-FFF2-40B4-BE49-F238E27FC236}">
                      <a16:creationId xmlns:a16="http://schemas.microsoft.com/office/drawing/2014/main" id="{538A0B54-8187-4310-AEB6-9BB2E37D702A}"/>
                    </a:ext>
                  </a:extLst>
                </p14:cNvPr>
                <p14:cNvContentPartPr/>
                <p14:nvPr/>
              </p14:nvContentPartPr>
              <p14:xfrm>
                <a:off x="471836" y="4849585"/>
                <a:ext cx="213120" cy="298440"/>
              </p14:xfrm>
            </p:contentPart>
          </mc:Choice>
          <mc:Fallback>
            <p:pic>
              <p:nvPicPr>
                <p:cNvPr id="12" name="Ink 11">
                  <a:extLst>
                    <a:ext uri="{FF2B5EF4-FFF2-40B4-BE49-F238E27FC236}">
                      <a16:creationId xmlns:a16="http://schemas.microsoft.com/office/drawing/2014/main" id="{538A0B54-8187-4310-AEB6-9BB2E37D702A}"/>
                    </a:ext>
                  </a:extLst>
                </p:cNvPr>
                <p:cNvPicPr/>
                <p:nvPr/>
              </p:nvPicPr>
              <p:blipFill>
                <a:blip r:embed="rId7"/>
                <a:stretch>
                  <a:fillRect/>
                </a:stretch>
              </p:blipFill>
              <p:spPr>
                <a:xfrm>
                  <a:off x="454196" y="4831585"/>
                  <a:ext cx="24876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7BEAB0A4-86BC-41AF-82A9-E886FCDF9B7C}"/>
                    </a:ext>
                  </a:extLst>
                </p14:cNvPr>
                <p14:cNvContentPartPr/>
                <p14:nvPr/>
              </p14:nvContentPartPr>
              <p14:xfrm>
                <a:off x="458876" y="4757425"/>
                <a:ext cx="201240" cy="412560"/>
              </p14:xfrm>
            </p:contentPart>
          </mc:Choice>
          <mc:Fallback>
            <p:pic>
              <p:nvPicPr>
                <p:cNvPr id="13" name="Ink 12">
                  <a:extLst>
                    <a:ext uri="{FF2B5EF4-FFF2-40B4-BE49-F238E27FC236}">
                      <a16:creationId xmlns:a16="http://schemas.microsoft.com/office/drawing/2014/main" id="{7BEAB0A4-86BC-41AF-82A9-E886FCDF9B7C}"/>
                    </a:ext>
                  </a:extLst>
                </p:cNvPr>
                <p:cNvPicPr/>
                <p:nvPr/>
              </p:nvPicPr>
              <p:blipFill>
                <a:blip r:embed="rId9"/>
                <a:stretch>
                  <a:fillRect/>
                </a:stretch>
              </p:blipFill>
              <p:spPr>
                <a:xfrm>
                  <a:off x="440876" y="4739785"/>
                  <a:ext cx="236880" cy="448200"/>
                </a:xfrm>
                <a:prstGeom prst="rect">
                  <a:avLst/>
                </a:prstGeom>
              </p:spPr>
            </p:pic>
          </mc:Fallback>
        </mc:AlternateContent>
      </p:grpSp>
      <p:grpSp>
        <p:nvGrpSpPr>
          <p:cNvPr id="44" name="Group 43">
            <a:extLst>
              <a:ext uri="{FF2B5EF4-FFF2-40B4-BE49-F238E27FC236}">
                <a16:creationId xmlns:a16="http://schemas.microsoft.com/office/drawing/2014/main" id="{CF45E029-FA60-4BCD-9ED6-9979FB0624D3}"/>
              </a:ext>
            </a:extLst>
          </p:cNvPr>
          <p:cNvGrpSpPr/>
          <p:nvPr/>
        </p:nvGrpSpPr>
        <p:grpSpPr>
          <a:xfrm>
            <a:off x="5629556" y="2656105"/>
            <a:ext cx="2631960" cy="1092240"/>
            <a:chOff x="5629556" y="2656105"/>
            <a:chExt cx="2631960" cy="1092240"/>
          </a:xfrm>
        </p:grpSpPr>
        <mc:AlternateContent xmlns:mc="http://schemas.openxmlformats.org/markup-compatibility/2006">
          <mc:Choice xmlns:p14="http://schemas.microsoft.com/office/powerpoint/2010/main" Requires="p14">
            <p:contentPart p14:bwMode="auto" r:id="rId10">
              <p14:nvContentPartPr>
                <p14:cNvPr id="15" name="Ink 14">
                  <a:extLst>
                    <a:ext uri="{FF2B5EF4-FFF2-40B4-BE49-F238E27FC236}">
                      <a16:creationId xmlns:a16="http://schemas.microsoft.com/office/drawing/2014/main" id="{9E5E7E7F-E302-4C05-84D9-D0C0DF576DFF}"/>
                    </a:ext>
                  </a:extLst>
                </p14:cNvPr>
                <p14:cNvContentPartPr/>
                <p14:nvPr/>
              </p14:nvContentPartPr>
              <p14:xfrm>
                <a:off x="5652596" y="3294745"/>
                <a:ext cx="156960" cy="26640"/>
              </p14:xfrm>
            </p:contentPart>
          </mc:Choice>
          <mc:Fallback>
            <p:pic>
              <p:nvPicPr>
                <p:cNvPr id="15" name="Ink 14">
                  <a:extLst>
                    <a:ext uri="{FF2B5EF4-FFF2-40B4-BE49-F238E27FC236}">
                      <a16:creationId xmlns:a16="http://schemas.microsoft.com/office/drawing/2014/main" id="{9E5E7E7F-E302-4C05-84D9-D0C0DF576DFF}"/>
                    </a:ext>
                  </a:extLst>
                </p:cNvPr>
                <p:cNvPicPr/>
                <p:nvPr/>
              </p:nvPicPr>
              <p:blipFill>
                <a:blip r:embed="rId11"/>
                <a:stretch>
                  <a:fillRect/>
                </a:stretch>
              </p:blipFill>
              <p:spPr>
                <a:xfrm>
                  <a:off x="5634596" y="3277105"/>
                  <a:ext cx="1926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2158A886-FB82-43B3-B1FB-CEDEAFA207E0}"/>
                    </a:ext>
                  </a:extLst>
                </p14:cNvPr>
                <p14:cNvContentPartPr/>
                <p14:nvPr/>
              </p14:nvContentPartPr>
              <p14:xfrm>
                <a:off x="5629556" y="3411745"/>
                <a:ext cx="134280" cy="17280"/>
              </p14:xfrm>
            </p:contentPart>
          </mc:Choice>
          <mc:Fallback>
            <p:pic>
              <p:nvPicPr>
                <p:cNvPr id="16" name="Ink 15">
                  <a:extLst>
                    <a:ext uri="{FF2B5EF4-FFF2-40B4-BE49-F238E27FC236}">
                      <a16:creationId xmlns:a16="http://schemas.microsoft.com/office/drawing/2014/main" id="{2158A886-FB82-43B3-B1FB-CEDEAFA207E0}"/>
                    </a:ext>
                  </a:extLst>
                </p:cNvPr>
                <p:cNvPicPr/>
                <p:nvPr/>
              </p:nvPicPr>
              <p:blipFill>
                <a:blip r:embed="rId13"/>
                <a:stretch>
                  <a:fillRect/>
                </a:stretch>
              </p:blipFill>
              <p:spPr>
                <a:xfrm>
                  <a:off x="5611916" y="3393745"/>
                  <a:ext cx="1699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6B58E117-5821-4FF7-9E3A-5FA31E839AA9}"/>
                    </a:ext>
                  </a:extLst>
                </p14:cNvPr>
                <p14:cNvContentPartPr/>
                <p14:nvPr/>
              </p14:nvContentPartPr>
              <p14:xfrm>
                <a:off x="5957156" y="3227425"/>
                <a:ext cx="210960" cy="155880"/>
              </p14:xfrm>
            </p:contentPart>
          </mc:Choice>
          <mc:Fallback>
            <p:pic>
              <p:nvPicPr>
                <p:cNvPr id="17" name="Ink 16">
                  <a:extLst>
                    <a:ext uri="{FF2B5EF4-FFF2-40B4-BE49-F238E27FC236}">
                      <a16:creationId xmlns:a16="http://schemas.microsoft.com/office/drawing/2014/main" id="{6B58E117-5821-4FF7-9E3A-5FA31E839AA9}"/>
                    </a:ext>
                  </a:extLst>
                </p:cNvPr>
                <p:cNvPicPr/>
                <p:nvPr/>
              </p:nvPicPr>
              <p:blipFill>
                <a:blip r:embed="rId15"/>
                <a:stretch>
                  <a:fillRect/>
                </a:stretch>
              </p:blipFill>
              <p:spPr>
                <a:xfrm>
                  <a:off x="5939516" y="3209785"/>
                  <a:ext cx="246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56AB942F-0858-4886-A216-BE11D2FC9BF4}"/>
                    </a:ext>
                  </a:extLst>
                </p14:cNvPr>
                <p14:cNvContentPartPr/>
                <p14:nvPr/>
              </p14:nvContentPartPr>
              <p14:xfrm>
                <a:off x="6278276" y="3104305"/>
                <a:ext cx="75960" cy="253440"/>
              </p14:xfrm>
            </p:contentPart>
          </mc:Choice>
          <mc:Fallback>
            <p:pic>
              <p:nvPicPr>
                <p:cNvPr id="18" name="Ink 17">
                  <a:extLst>
                    <a:ext uri="{FF2B5EF4-FFF2-40B4-BE49-F238E27FC236}">
                      <a16:creationId xmlns:a16="http://schemas.microsoft.com/office/drawing/2014/main" id="{56AB942F-0858-4886-A216-BE11D2FC9BF4}"/>
                    </a:ext>
                  </a:extLst>
                </p:cNvPr>
                <p:cNvPicPr/>
                <p:nvPr/>
              </p:nvPicPr>
              <p:blipFill>
                <a:blip r:embed="rId17"/>
                <a:stretch>
                  <a:fillRect/>
                </a:stretch>
              </p:blipFill>
              <p:spPr>
                <a:xfrm>
                  <a:off x="6260276" y="3086665"/>
                  <a:ext cx="1116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Ink 18">
                  <a:extLst>
                    <a:ext uri="{FF2B5EF4-FFF2-40B4-BE49-F238E27FC236}">
                      <a16:creationId xmlns:a16="http://schemas.microsoft.com/office/drawing/2014/main" id="{C42EB469-A55C-4E82-81BA-3D4D11BFDB3F}"/>
                    </a:ext>
                  </a:extLst>
                </p14:cNvPr>
                <p14:cNvContentPartPr/>
                <p14:nvPr/>
              </p14:nvContentPartPr>
              <p14:xfrm>
                <a:off x="6228596" y="3275305"/>
                <a:ext cx="173880" cy="5400"/>
              </p14:xfrm>
            </p:contentPart>
          </mc:Choice>
          <mc:Fallback>
            <p:pic>
              <p:nvPicPr>
                <p:cNvPr id="19" name="Ink 18">
                  <a:extLst>
                    <a:ext uri="{FF2B5EF4-FFF2-40B4-BE49-F238E27FC236}">
                      <a16:creationId xmlns:a16="http://schemas.microsoft.com/office/drawing/2014/main" id="{C42EB469-A55C-4E82-81BA-3D4D11BFDB3F}"/>
                    </a:ext>
                  </a:extLst>
                </p:cNvPr>
                <p:cNvPicPr/>
                <p:nvPr/>
              </p:nvPicPr>
              <p:blipFill>
                <a:blip r:embed="rId19"/>
                <a:stretch>
                  <a:fillRect/>
                </a:stretch>
              </p:blipFill>
              <p:spPr>
                <a:xfrm>
                  <a:off x="6210956" y="3257305"/>
                  <a:ext cx="209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Ink 19">
                  <a:extLst>
                    <a:ext uri="{FF2B5EF4-FFF2-40B4-BE49-F238E27FC236}">
                      <a16:creationId xmlns:a16="http://schemas.microsoft.com/office/drawing/2014/main" id="{E6572CBE-394B-44EE-849D-7E19351FE5B7}"/>
                    </a:ext>
                  </a:extLst>
                </p14:cNvPr>
                <p14:cNvContentPartPr/>
                <p14:nvPr/>
              </p14:nvContentPartPr>
              <p14:xfrm>
                <a:off x="6467276" y="3250825"/>
                <a:ext cx="187920" cy="105120"/>
              </p14:xfrm>
            </p:contentPart>
          </mc:Choice>
          <mc:Fallback>
            <p:pic>
              <p:nvPicPr>
                <p:cNvPr id="20" name="Ink 19">
                  <a:extLst>
                    <a:ext uri="{FF2B5EF4-FFF2-40B4-BE49-F238E27FC236}">
                      <a16:creationId xmlns:a16="http://schemas.microsoft.com/office/drawing/2014/main" id="{E6572CBE-394B-44EE-849D-7E19351FE5B7}"/>
                    </a:ext>
                  </a:extLst>
                </p:cNvPr>
                <p:cNvPicPr/>
                <p:nvPr/>
              </p:nvPicPr>
              <p:blipFill>
                <a:blip r:embed="rId21"/>
                <a:stretch>
                  <a:fillRect/>
                </a:stretch>
              </p:blipFill>
              <p:spPr>
                <a:xfrm>
                  <a:off x="6449276" y="3233185"/>
                  <a:ext cx="2235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Ink 20">
                  <a:extLst>
                    <a:ext uri="{FF2B5EF4-FFF2-40B4-BE49-F238E27FC236}">
                      <a16:creationId xmlns:a16="http://schemas.microsoft.com/office/drawing/2014/main" id="{5A86BDAF-A8C8-40F7-9DC3-C3AA5DDBB894}"/>
                    </a:ext>
                  </a:extLst>
                </p14:cNvPr>
                <p14:cNvContentPartPr/>
                <p14:nvPr/>
              </p14:nvContentPartPr>
              <p14:xfrm>
                <a:off x="6701636" y="3095305"/>
                <a:ext cx="162000" cy="226080"/>
              </p14:xfrm>
            </p:contentPart>
          </mc:Choice>
          <mc:Fallback>
            <p:pic>
              <p:nvPicPr>
                <p:cNvPr id="21" name="Ink 20">
                  <a:extLst>
                    <a:ext uri="{FF2B5EF4-FFF2-40B4-BE49-F238E27FC236}">
                      <a16:creationId xmlns:a16="http://schemas.microsoft.com/office/drawing/2014/main" id="{5A86BDAF-A8C8-40F7-9DC3-C3AA5DDBB894}"/>
                    </a:ext>
                  </a:extLst>
                </p:cNvPr>
                <p:cNvPicPr/>
                <p:nvPr/>
              </p:nvPicPr>
              <p:blipFill>
                <a:blip r:embed="rId23"/>
                <a:stretch>
                  <a:fillRect/>
                </a:stretch>
              </p:blipFill>
              <p:spPr>
                <a:xfrm>
                  <a:off x="6683636" y="3077305"/>
                  <a:ext cx="1976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Ink 21">
                  <a:extLst>
                    <a:ext uri="{FF2B5EF4-FFF2-40B4-BE49-F238E27FC236}">
                      <a16:creationId xmlns:a16="http://schemas.microsoft.com/office/drawing/2014/main" id="{DE25ECBA-B40E-4B83-9262-17D42C57B0DD}"/>
                    </a:ext>
                  </a:extLst>
                </p14:cNvPr>
                <p14:cNvContentPartPr/>
                <p14:nvPr/>
              </p14:nvContentPartPr>
              <p14:xfrm>
                <a:off x="6933836" y="3075145"/>
                <a:ext cx="46800" cy="239760"/>
              </p14:xfrm>
            </p:contentPart>
          </mc:Choice>
          <mc:Fallback>
            <p:pic>
              <p:nvPicPr>
                <p:cNvPr id="22" name="Ink 21">
                  <a:extLst>
                    <a:ext uri="{FF2B5EF4-FFF2-40B4-BE49-F238E27FC236}">
                      <a16:creationId xmlns:a16="http://schemas.microsoft.com/office/drawing/2014/main" id="{DE25ECBA-B40E-4B83-9262-17D42C57B0DD}"/>
                    </a:ext>
                  </a:extLst>
                </p:cNvPr>
                <p:cNvPicPr/>
                <p:nvPr/>
              </p:nvPicPr>
              <p:blipFill>
                <a:blip r:embed="rId25"/>
                <a:stretch>
                  <a:fillRect/>
                </a:stretch>
              </p:blipFill>
              <p:spPr>
                <a:xfrm>
                  <a:off x="6916196" y="3057145"/>
                  <a:ext cx="824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Ink 22">
                  <a:extLst>
                    <a:ext uri="{FF2B5EF4-FFF2-40B4-BE49-F238E27FC236}">
                      <a16:creationId xmlns:a16="http://schemas.microsoft.com/office/drawing/2014/main" id="{F0F980CB-9F4E-4232-95CA-50AF1FC01F1A}"/>
                    </a:ext>
                  </a:extLst>
                </p14:cNvPr>
                <p14:cNvContentPartPr/>
                <p14:nvPr/>
              </p14:nvContentPartPr>
              <p14:xfrm>
                <a:off x="6997916" y="3224185"/>
                <a:ext cx="137880" cy="122400"/>
              </p14:xfrm>
            </p:contentPart>
          </mc:Choice>
          <mc:Fallback>
            <p:pic>
              <p:nvPicPr>
                <p:cNvPr id="23" name="Ink 22">
                  <a:extLst>
                    <a:ext uri="{FF2B5EF4-FFF2-40B4-BE49-F238E27FC236}">
                      <a16:creationId xmlns:a16="http://schemas.microsoft.com/office/drawing/2014/main" id="{F0F980CB-9F4E-4232-95CA-50AF1FC01F1A}"/>
                    </a:ext>
                  </a:extLst>
                </p:cNvPr>
                <p:cNvPicPr/>
                <p:nvPr/>
              </p:nvPicPr>
              <p:blipFill>
                <a:blip r:embed="rId27"/>
                <a:stretch>
                  <a:fillRect/>
                </a:stretch>
              </p:blipFill>
              <p:spPr>
                <a:xfrm>
                  <a:off x="6979916" y="3206185"/>
                  <a:ext cx="173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Ink 23">
                  <a:extLst>
                    <a:ext uri="{FF2B5EF4-FFF2-40B4-BE49-F238E27FC236}">
                      <a16:creationId xmlns:a16="http://schemas.microsoft.com/office/drawing/2014/main" id="{9F70479E-097E-4178-BD96-C7B6C1450675}"/>
                    </a:ext>
                  </a:extLst>
                </p14:cNvPr>
                <p14:cNvContentPartPr/>
                <p14:nvPr/>
              </p14:nvContentPartPr>
              <p14:xfrm>
                <a:off x="7299236" y="3238585"/>
                <a:ext cx="231480" cy="96120"/>
              </p14:xfrm>
            </p:contentPart>
          </mc:Choice>
          <mc:Fallback>
            <p:pic>
              <p:nvPicPr>
                <p:cNvPr id="24" name="Ink 23">
                  <a:extLst>
                    <a:ext uri="{FF2B5EF4-FFF2-40B4-BE49-F238E27FC236}">
                      <a16:creationId xmlns:a16="http://schemas.microsoft.com/office/drawing/2014/main" id="{9F70479E-097E-4178-BD96-C7B6C1450675}"/>
                    </a:ext>
                  </a:extLst>
                </p:cNvPr>
                <p:cNvPicPr/>
                <p:nvPr/>
              </p:nvPicPr>
              <p:blipFill>
                <a:blip r:embed="rId29"/>
                <a:stretch>
                  <a:fillRect/>
                </a:stretch>
              </p:blipFill>
              <p:spPr>
                <a:xfrm>
                  <a:off x="7281236" y="3220945"/>
                  <a:ext cx="2671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Ink 24">
                  <a:extLst>
                    <a:ext uri="{FF2B5EF4-FFF2-40B4-BE49-F238E27FC236}">
                      <a16:creationId xmlns:a16="http://schemas.microsoft.com/office/drawing/2014/main" id="{EAF2C50C-C691-4827-81BB-44220947EA3E}"/>
                    </a:ext>
                  </a:extLst>
                </p14:cNvPr>
                <p14:cNvContentPartPr/>
                <p14:nvPr/>
              </p14:nvContentPartPr>
              <p14:xfrm>
                <a:off x="7608476" y="3069025"/>
                <a:ext cx="303120" cy="246600"/>
              </p14:xfrm>
            </p:contentPart>
          </mc:Choice>
          <mc:Fallback>
            <p:pic>
              <p:nvPicPr>
                <p:cNvPr id="25" name="Ink 24">
                  <a:extLst>
                    <a:ext uri="{FF2B5EF4-FFF2-40B4-BE49-F238E27FC236}">
                      <a16:creationId xmlns:a16="http://schemas.microsoft.com/office/drawing/2014/main" id="{EAF2C50C-C691-4827-81BB-44220947EA3E}"/>
                    </a:ext>
                  </a:extLst>
                </p:cNvPr>
                <p:cNvPicPr/>
                <p:nvPr/>
              </p:nvPicPr>
              <p:blipFill>
                <a:blip r:embed="rId31"/>
                <a:stretch>
                  <a:fillRect/>
                </a:stretch>
              </p:blipFill>
              <p:spPr>
                <a:xfrm>
                  <a:off x="7590476" y="3051385"/>
                  <a:ext cx="3387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Ink 25">
                  <a:extLst>
                    <a:ext uri="{FF2B5EF4-FFF2-40B4-BE49-F238E27FC236}">
                      <a16:creationId xmlns:a16="http://schemas.microsoft.com/office/drawing/2014/main" id="{2A7C00ED-C7B6-485A-BE51-5051E42B8FCC}"/>
                    </a:ext>
                  </a:extLst>
                </p14:cNvPr>
                <p14:cNvContentPartPr/>
                <p14:nvPr/>
              </p14:nvContentPartPr>
              <p14:xfrm>
                <a:off x="8055956" y="3204745"/>
                <a:ext cx="205560" cy="106920"/>
              </p14:xfrm>
            </p:contentPart>
          </mc:Choice>
          <mc:Fallback>
            <p:pic>
              <p:nvPicPr>
                <p:cNvPr id="26" name="Ink 25">
                  <a:extLst>
                    <a:ext uri="{FF2B5EF4-FFF2-40B4-BE49-F238E27FC236}">
                      <a16:creationId xmlns:a16="http://schemas.microsoft.com/office/drawing/2014/main" id="{2A7C00ED-C7B6-485A-BE51-5051E42B8FCC}"/>
                    </a:ext>
                  </a:extLst>
                </p:cNvPr>
                <p:cNvPicPr/>
                <p:nvPr/>
              </p:nvPicPr>
              <p:blipFill>
                <a:blip r:embed="rId33"/>
                <a:stretch>
                  <a:fillRect/>
                </a:stretch>
              </p:blipFill>
              <p:spPr>
                <a:xfrm>
                  <a:off x="8038316" y="3187105"/>
                  <a:ext cx="2412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Ink 26">
                  <a:extLst>
                    <a:ext uri="{FF2B5EF4-FFF2-40B4-BE49-F238E27FC236}">
                      <a16:creationId xmlns:a16="http://schemas.microsoft.com/office/drawing/2014/main" id="{0434A1F6-8423-4E30-AC7F-3DB6BF503105}"/>
                    </a:ext>
                  </a:extLst>
                </p14:cNvPr>
                <p14:cNvContentPartPr/>
                <p14:nvPr/>
              </p14:nvContentPartPr>
              <p14:xfrm>
                <a:off x="6225356" y="3489865"/>
                <a:ext cx="29880" cy="192960"/>
              </p14:xfrm>
            </p:contentPart>
          </mc:Choice>
          <mc:Fallback>
            <p:pic>
              <p:nvPicPr>
                <p:cNvPr id="27" name="Ink 26">
                  <a:extLst>
                    <a:ext uri="{FF2B5EF4-FFF2-40B4-BE49-F238E27FC236}">
                      <a16:creationId xmlns:a16="http://schemas.microsoft.com/office/drawing/2014/main" id="{0434A1F6-8423-4E30-AC7F-3DB6BF503105}"/>
                    </a:ext>
                  </a:extLst>
                </p:cNvPr>
                <p:cNvPicPr/>
                <p:nvPr/>
              </p:nvPicPr>
              <p:blipFill>
                <a:blip r:embed="rId35"/>
                <a:stretch>
                  <a:fillRect/>
                </a:stretch>
              </p:blipFill>
              <p:spPr>
                <a:xfrm>
                  <a:off x="6207356" y="3472225"/>
                  <a:ext cx="655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Ink 27">
                  <a:extLst>
                    <a:ext uri="{FF2B5EF4-FFF2-40B4-BE49-F238E27FC236}">
                      <a16:creationId xmlns:a16="http://schemas.microsoft.com/office/drawing/2014/main" id="{0B97A08B-9CEC-4FCB-A95E-36B18289F962}"/>
                    </a:ext>
                  </a:extLst>
                </p14:cNvPr>
                <p14:cNvContentPartPr/>
                <p14:nvPr/>
              </p14:nvContentPartPr>
              <p14:xfrm>
                <a:off x="6129596" y="3570145"/>
                <a:ext cx="154440" cy="8280"/>
              </p14:xfrm>
            </p:contentPart>
          </mc:Choice>
          <mc:Fallback>
            <p:pic>
              <p:nvPicPr>
                <p:cNvPr id="28" name="Ink 27">
                  <a:extLst>
                    <a:ext uri="{FF2B5EF4-FFF2-40B4-BE49-F238E27FC236}">
                      <a16:creationId xmlns:a16="http://schemas.microsoft.com/office/drawing/2014/main" id="{0B97A08B-9CEC-4FCB-A95E-36B18289F962}"/>
                    </a:ext>
                  </a:extLst>
                </p:cNvPr>
                <p:cNvPicPr/>
                <p:nvPr/>
              </p:nvPicPr>
              <p:blipFill>
                <a:blip r:embed="rId37"/>
                <a:stretch>
                  <a:fillRect/>
                </a:stretch>
              </p:blipFill>
              <p:spPr>
                <a:xfrm>
                  <a:off x="6111596" y="3552505"/>
                  <a:ext cx="1900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6681D3D3-5C5E-40F6-99FE-070B5376C892}"/>
                    </a:ext>
                  </a:extLst>
                </p14:cNvPr>
                <p14:cNvContentPartPr/>
                <p14:nvPr/>
              </p14:nvContentPartPr>
              <p14:xfrm>
                <a:off x="6355316" y="3549265"/>
                <a:ext cx="118440" cy="80640"/>
              </p14:xfrm>
            </p:contentPart>
          </mc:Choice>
          <mc:Fallback>
            <p:pic>
              <p:nvPicPr>
                <p:cNvPr id="29" name="Ink 28">
                  <a:extLst>
                    <a:ext uri="{FF2B5EF4-FFF2-40B4-BE49-F238E27FC236}">
                      <a16:creationId xmlns:a16="http://schemas.microsoft.com/office/drawing/2014/main" id="{6681D3D3-5C5E-40F6-99FE-070B5376C892}"/>
                    </a:ext>
                  </a:extLst>
                </p:cNvPr>
                <p:cNvPicPr/>
                <p:nvPr/>
              </p:nvPicPr>
              <p:blipFill>
                <a:blip r:embed="rId39"/>
                <a:stretch>
                  <a:fillRect/>
                </a:stretch>
              </p:blipFill>
              <p:spPr>
                <a:xfrm>
                  <a:off x="6337316" y="3531625"/>
                  <a:ext cx="1540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3C46B2BE-FA92-4299-A3B9-02FAEEB102D2}"/>
                    </a:ext>
                  </a:extLst>
                </p14:cNvPr>
                <p14:cNvContentPartPr/>
                <p14:nvPr/>
              </p14:nvContentPartPr>
              <p14:xfrm>
                <a:off x="6568436" y="3523705"/>
                <a:ext cx="134640" cy="224640"/>
              </p14:xfrm>
            </p:contentPart>
          </mc:Choice>
          <mc:Fallback>
            <p:pic>
              <p:nvPicPr>
                <p:cNvPr id="30" name="Ink 29">
                  <a:extLst>
                    <a:ext uri="{FF2B5EF4-FFF2-40B4-BE49-F238E27FC236}">
                      <a16:creationId xmlns:a16="http://schemas.microsoft.com/office/drawing/2014/main" id="{3C46B2BE-FA92-4299-A3B9-02FAEEB102D2}"/>
                    </a:ext>
                  </a:extLst>
                </p:cNvPr>
                <p:cNvPicPr/>
                <p:nvPr/>
              </p:nvPicPr>
              <p:blipFill>
                <a:blip r:embed="rId41"/>
                <a:stretch>
                  <a:fillRect/>
                </a:stretch>
              </p:blipFill>
              <p:spPr>
                <a:xfrm>
                  <a:off x="6550796" y="3506065"/>
                  <a:ext cx="170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564A3840-B23F-4D5E-A033-609C7F90FC6B}"/>
                    </a:ext>
                  </a:extLst>
                </p14:cNvPr>
                <p14:cNvContentPartPr/>
                <p14:nvPr/>
              </p14:nvContentPartPr>
              <p14:xfrm>
                <a:off x="6775436" y="3518665"/>
                <a:ext cx="130680" cy="105480"/>
              </p14:xfrm>
            </p:contentPart>
          </mc:Choice>
          <mc:Fallback>
            <p:pic>
              <p:nvPicPr>
                <p:cNvPr id="31" name="Ink 30">
                  <a:extLst>
                    <a:ext uri="{FF2B5EF4-FFF2-40B4-BE49-F238E27FC236}">
                      <a16:creationId xmlns:a16="http://schemas.microsoft.com/office/drawing/2014/main" id="{564A3840-B23F-4D5E-A033-609C7F90FC6B}"/>
                    </a:ext>
                  </a:extLst>
                </p:cNvPr>
                <p:cNvPicPr/>
                <p:nvPr/>
              </p:nvPicPr>
              <p:blipFill>
                <a:blip r:embed="rId43"/>
                <a:stretch>
                  <a:fillRect/>
                </a:stretch>
              </p:blipFill>
              <p:spPr>
                <a:xfrm>
                  <a:off x="6757436" y="3500665"/>
                  <a:ext cx="166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3D3C0A41-F540-4975-B4C5-6A748636DBD4}"/>
                    </a:ext>
                  </a:extLst>
                </p14:cNvPr>
                <p14:cNvContentPartPr/>
                <p14:nvPr/>
              </p14:nvContentPartPr>
              <p14:xfrm>
                <a:off x="7013396" y="3474745"/>
                <a:ext cx="20520" cy="111960"/>
              </p14:xfrm>
            </p:contentPart>
          </mc:Choice>
          <mc:Fallback>
            <p:pic>
              <p:nvPicPr>
                <p:cNvPr id="32" name="Ink 31">
                  <a:extLst>
                    <a:ext uri="{FF2B5EF4-FFF2-40B4-BE49-F238E27FC236}">
                      <a16:creationId xmlns:a16="http://schemas.microsoft.com/office/drawing/2014/main" id="{3D3C0A41-F540-4975-B4C5-6A748636DBD4}"/>
                    </a:ext>
                  </a:extLst>
                </p:cNvPr>
                <p:cNvPicPr/>
                <p:nvPr/>
              </p:nvPicPr>
              <p:blipFill>
                <a:blip r:embed="rId45"/>
                <a:stretch>
                  <a:fillRect/>
                </a:stretch>
              </p:blipFill>
              <p:spPr>
                <a:xfrm>
                  <a:off x="6995756" y="3457105"/>
                  <a:ext cx="56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668ED593-D452-4766-BF57-9B738C000ACF}"/>
                    </a:ext>
                  </a:extLst>
                </p14:cNvPr>
                <p14:cNvContentPartPr/>
                <p14:nvPr/>
              </p14:nvContentPartPr>
              <p14:xfrm>
                <a:off x="6971636" y="3400225"/>
                <a:ext cx="596520" cy="199080"/>
              </p14:xfrm>
            </p:contentPart>
          </mc:Choice>
          <mc:Fallback>
            <p:pic>
              <p:nvPicPr>
                <p:cNvPr id="33" name="Ink 32">
                  <a:extLst>
                    <a:ext uri="{FF2B5EF4-FFF2-40B4-BE49-F238E27FC236}">
                      <a16:creationId xmlns:a16="http://schemas.microsoft.com/office/drawing/2014/main" id="{668ED593-D452-4766-BF57-9B738C000ACF}"/>
                    </a:ext>
                  </a:extLst>
                </p:cNvPr>
                <p:cNvPicPr/>
                <p:nvPr/>
              </p:nvPicPr>
              <p:blipFill>
                <a:blip r:embed="rId47"/>
                <a:stretch>
                  <a:fillRect/>
                </a:stretch>
              </p:blipFill>
              <p:spPr>
                <a:xfrm>
                  <a:off x="6953996" y="3382585"/>
                  <a:ext cx="632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91D36A0B-342C-4836-AC0B-11847129A01D}"/>
                    </a:ext>
                  </a:extLst>
                </p14:cNvPr>
                <p14:cNvContentPartPr/>
                <p14:nvPr/>
              </p14:nvContentPartPr>
              <p14:xfrm>
                <a:off x="7643756" y="3474745"/>
                <a:ext cx="230760" cy="123840"/>
              </p14:xfrm>
            </p:contentPart>
          </mc:Choice>
          <mc:Fallback>
            <p:pic>
              <p:nvPicPr>
                <p:cNvPr id="34" name="Ink 33">
                  <a:extLst>
                    <a:ext uri="{FF2B5EF4-FFF2-40B4-BE49-F238E27FC236}">
                      <a16:creationId xmlns:a16="http://schemas.microsoft.com/office/drawing/2014/main" id="{91D36A0B-342C-4836-AC0B-11847129A01D}"/>
                    </a:ext>
                  </a:extLst>
                </p:cNvPr>
                <p:cNvPicPr/>
                <p:nvPr/>
              </p:nvPicPr>
              <p:blipFill>
                <a:blip r:embed="rId49"/>
                <a:stretch>
                  <a:fillRect/>
                </a:stretch>
              </p:blipFill>
              <p:spPr>
                <a:xfrm>
                  <a:off x="7625756" y="3456745"/>
                  <a:ext cx="2664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168D0E1E-A7AE-42A9-A8A5-22BE948B49FA}"/>
                    </a:ext>
                  </a:extLst>
                </p14:cNvPr>
                <p14:cNvContentPartPr/>
                <p14:nvPr/>
              </p14:nvContentPartPr>
              <p14:xfrm>
                <a:off x="8033636" y="3369985"/>
                <a:ext cx="42840" cy="252720"/>
              </p14:xfrm>
            </p:contentPart>
          </mc:Choice>
          <mc:Fallback>
            <p:pic>
              <p:nvPicPr>
                <p:cNvPr id="35" name="Ink 34">
                  <a:extLst>
                    <a:ext uri="{FF2B5EF4-FFF2-40B4-BE49-F238E27FC236}">
                      <a16:creationId xmlns:a16="http://schemas.microsoft.com/office/drawing/2014/main" id="{168D0E1E-A7AE-42A9-A8A5-22BE948B49FA}"/>
                    </a:ext>
                  </a:extLst>
                </p:cNvPr>
                <p:cNvPicPr/>
                <p:nvPr/>
              </p:nvPicPr>
              <p:blipFill>
                <a:blip r:embed="rId51"/>
                <a:stretch>
                  <a:fillRect/>
                </a:stretch>
              </p:blipFill>
              <p:spPr>
                <a:xfrm>
                  <a:off x="8015996" y="3351985"/>
                  <a:ext cx="784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A91710F4-CED5-4F01-91B8-D38700325633}"/>
                    </a:ext>
                  </a:extLst>
                </p14:cNvPr>
                <p14:cNvContentPartPr/>
                <p14:nvPr/>
              </p14:nvContentPartPr>
              <p14:xfrm>
                <a:off x="6329756" y="2752225"/>
                <a:ext cx="82440" cy="123120"/>
              </p14:xfrm>
            </p:contentPart>
          </mc:Choice>
          <mc:Fallback>
            <p:pic>
              <p:nvPicPr>
                <p:cNvPr id="37" name="Ink 36">
                  <a:extLst>
                    <a:ext uri="{FF2B5EF4-FFF2-40B4-BE49-F238E27FC236}">
                      <a16:creationId xmlns:a16="http://schemas.microsoft.com/office/drawing/2014/main" id="{A91710F4-CED5-4F01-91B8-D38700325633}"/>
                    </a:ext>
                  </a:extLst>
                </p:cNvPr>
                <p:cNvPicPr/>
                <p:nvPr/>
              </p:nvPicPr>
              <p:blipFill>
                <a:blip r:embed="rId53"/>
                <a:stretch>
                  <a:fillRect/>
                </a:stretch>
              </p:blipFill>
              <p:spPr>
                <a:xfrm>
                  <a:off x="6311756" y="2734225"/>
                  <a:ext cx="118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473E411D-B6FB-4DDE-B370-2274813A675E}"/>
                    </a:ext>
                  </a:extLst>
                </p14:cNvPr>
                <p14:cNvContentPartPr/>
                <p14:nvPr/>
              </p14:nvContentPartPr>
              <p14:xfrm>
                <a:off x="6419036" y="2757985"/>
                <a:ext cx="95040" cy="67680"/>
              </p14:xfrm>
            </p:contentPart>
          </mc:Choice>
          <mc:Fallback>
            <p:pic>
              <p:nvPicPr>
                <p:cNvPr id="38" name="Ink 37">
                  <a:extLst>
                    <a:ext uri="{FF2B5EF4-FFF2-40B4-BE49-F238E27FC236}">
                      <a16:creationId xmlns:a16="http://schemas.microsoft.com/office/drawing/2014/main" id="{473E411D-B6FB-4DDE-B370-2274813A675E}"/>
                    </a:ext>
                  </a:extLst>
                </p:cNvPr>
                <p:cNvPicPr/>
                <p:nvPr/>
              </p:nvPicPr>
              <p:blipFill>
                <a:blip r:embed="rId55"/>
                <a:stretch>
                  <a:fillRect/>
                </a:stretch>
              </p:blipFill>
              <p:spPr>
                <a:xfrm>
                  <a:off x="6401396" y="2739985"/>
                  <a:ext cx="130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78888D74-FE9F-446C-B9B7-B2C0C059BCA6}"/>
                    </a:ext>
                  </a:extLst>
                </p14:cNvPr>
                <p14:cNvContentPartPr/>
                <p14:nvPr/>
              </p14:nvContentPartPr>
              <p14:xfrm>
                <a:off x="6601556" y="2780665"/>
                <a:ext cx="154800" cy="207360"/>
              </p14:xfrm>
            </p:contentPart>
          </mc:Choice>
          <mc:Fallback>
            <p:pic>
              <p:nvPicPr>
                <p:cNvPr id="39" name="Ink 38">
                  <a:extLst>
                    <a:ext uri="{FF2B5EF4-FFF2-40B4-BE49-F238E27FC236}">
                      <a16:creationId xmlns:a16="http://schemas.microsoft.com/office/drawing/2014/main" id="{78888D74-FE9F-446C-B9B7-B2C0C059BCA6}"/>
                    </a:ext>
                  </a:extLst>
                </p:cNvPr>
                <p:cNvPicPr/>
                <p:nvPr/>
              </p:nvPicPr>
              <p:blipFill>
                <a:blip r:embed="rId57"/>
                <a:stretch>
                  <a:fillRect/>
                </a:stretch>
              </p:blipFill>
              <p:spPr>
                <a:xfrm>
                  <a:off x="6583556" y="2762665"/>
                  <a:ext cx="19044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C0924D9E-CC3B-479C-AFC8-598D66985280}"/>
                    </a:ext>
                  </a:extLst>
                </p14:cNvPr>
                <p14:cNvContentPartPr/>
                <p14:nvPr/>
              </p14:nvContentPartPr>
              <p14:xfrm>
                <a:off x="6859316" y="2810185"/>
                <a:ext cx="34200" cy="140760"/>
              </p14:xfrm>
            </p:contentPart>
          </mc:Choice>
          <mc:Fallback>
            <p:pic>
              <p:nvPicPr>
                <p:cNvPr id="40" name="Ink 39">
                  <a:extLst>
                    <a:ext uri="{FF2B5EF4-FFF2-40B4-BE49-F238E27FC236}">
                      <a16:creationId xmlns:a16="http://schemas.microsoft.com/office/drawing/2014/main" id="{C0924D9E-CC3B-479C-AFC8-598D66985280}"/>
                    </a:ext>
                  </a:extLst>
                </p:cNvPr>
                <p:cNvPicPr/>
                <p:nvPr/>
              </p:nvPicPr>
              <p:blipFill>
                <a:blip r:embed="rId59"/>
                <a:stretch>
                  <a:fillRect/>
                </a:stretch>
              </p:blipFill>
              <p:spPr>
                <a:xfrm>
                  <a:off x="6841676" y="2792185"/>
                  <a:ext cx="69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1" name="Ink 40">
                  <a:extLst>
                    <a:ext uri="{FF2B5EF4-FFF2-40B4-BE49-F238E27FC236}">
                      <a16:creationId xmlns:a16="http://schemas.microsoft.com/office/drawing/2014/main" id="{B70E541A-D557-4729-8FF3-A60EB3F345AD}"/>
                    </a:ext>
                  </a:extLst>
                </p14:cNvPr>
                <p14:cNvContentPartPr/>
                <p14:nvPr/>
              </p14:nvContentPartPr>
              <p14:xfrm>
                <a:off x="7004756" y="2804425"/>
                <a:ext cx="114840" cy="242280"/>
              </p14:xfrm>
            </p:contentPart>
          </mc:Choice>
          <mc:Fallback>
            <p:pic>
              <p:nvPicPr>
                <p:cNvPr id="41" name="Ink 40">
                  <a:extLst>
                    <a:ext uri="{FF2B5EF4-FFF2-40B4-BE49-F238E27FC236}">
                      <a16:creationId xmlns:a16="http://schemas.microsoft.com/office/drawing/2014/main" id="{B70E541A-D557-4729-8FF3-A60EB3F345AD}"/>
                    </a:ext>
                  </a:extLst>
                </p:cNvPr>
                <p:cNvPicPr/>
                <p:nvPr/>
              </p:nvPicPr>
              <p:blipFill>
                <a:blip r:embed="rId61"/>
                <a:stretch>
                  <a:fillRect/>
                </a:stretch>
              </p:blipFill>
              <p:spPr>
                <a:xfrm>
                  <a:off x="6986756" y="2786425"/>
                  <a:ext cx="1504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2" name="Ink 41">
                  <a:extLst>
                    <a:ext uri="{FF2B5EF4-FFF2-40B4-BE49-F238E27FC236}">
                      <a16:creationId xmlns:a16="http://schemas.microsoft.com/office/drawing/2014/main" id="{7CC3D46B-C43C-4215-A6A1-B1E3EA971F01}"/>
                    </a:ext>
                  </a:extLst>
                </p14:cNvPr>
                <p14:cNvContentPartPr/>
                <p14:nvPr/>
              </p14:nvContentPartPr>
              <p14:xfrm>
                <a:off x="7198796" y="2729905"/>
                <a:ext cx="156240" cy="236880"/>
              </p14:xfrm>
            </p:contentPart>
          </mc:Choice>
          <mc:Fallback>
            <p:pic>
              <p:nvPicPr>
                <p:cNvPr id="42" name="Ink 41">
                  <a:extLst>
                    <a:ext uri="{FF2B5EF4-FFF2-40B4-BE49-F238E27FC236}">
                      <a16:creationId xmlns:a16="http://schemas.microsoft.com/office/drawing/2014/main" id="{7CC3D46B-C43C-4215-A6A1-B1E3EA971F01}"/>
                    </a:ext>
                  </a:extLst>
                </p:cNvPr>
                <p:cNvPicPr/>
                <p:nvPr/>
              </p:nvPicPr>
              <p:blipFill>
                <a:blip r:embed="rId63"/>
                <a:stretch>
                  <a:fillRect/>
                </a:stretch>
              </p:blipFill>
              <p:spPr>
                <a:xfrm>
                  <a:off x="7180796" y="2711905"/>
                  <a:ext cx="19188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3" name="Ink 42">
                  <a:extLst>
                    <a:ext uri="{FF2B5EF4-FFF2-40B4-BE49-F238E27FC236}">
                      <a16:creationId xmlns:a16="http://schemas.microsoft.com/office/drawing/2014/main" id="{92A8D795-4480-448A-919E-708662D251F2}"/>
                    </a:ext>
                  </a:extLst>
                </p14:cNvPr>
                <p14:cNvContentPartPr/>
                <p14:nvPr/>
              </p14:nvContentPartPr>
              <p14:xfrm>
                <a:off x="7484996" y="2656105"/>
                <a:ext cx="69480" cy="125640"/>
              </p14:xfrm>
            </p:contentPart>
          </mc:Choice>
          <mc:Fallback>
            <p:pic>
              <p:nvPicPr>
                <p:cNvPr id="43" name="Ink 42">
                  <a:extLst>
                    <a:ext uri="{FF2B5EF4-FFF2-40B4-BE49-F238E27FC236}">
                      <a16:creationId xmlns:a16="http://schemas.microsoft.com/office/drawing/2014/main" id="{92A8D795-4480-448A-919E-708662D251F2}"/>
                    </a:ext>
                  </a:extLst>
                </p:cNvPr>
                <p:cNvPicPr/>
                <p:nvPr/>
              </p:nvPicPr>
              <p:blipFill>
                <a:blip r:embed="rId65"/>
                <a:stretch>
                  <a:fillRect/>
                </a:stretch>
              </p:blipFill>
              <p:spPr>
                <a:xfrm>
                  <a:off x="7467356" y="2638465"/>
                  <a:ext cx="105120" cy="161280"/>
                </a:xfrm>
                <a:prstGeom prst="rect">
                  <a:avLst/>
                </a:prstGeom>
              </p:spPr>
            </p:pic>
          </mc:Fallback>
        </mc:AlternateContent>
      </p:grpSp>
      <p:grpSp>
        <p:nvGrpSpPr>
          <p:cNvPr id="55" name="Group 54">
            <a:extLst>
              <a:ext uri="{FF2B5EF4-FFF2-40B4-BE49-F238E27FC236}">
                <a16:creationId xmlns:a16="http://schemas.microsoft.com/office/drawing/2014/main" id="{6ABE7EBC-9A64-433F-A3A3-1D341649A838}"/>
              </a:ext>
            </a:extLst>
          </p:cNvPr>
          <p:cNvGrpSpPr/>
          <p:nvPr/>
        </p:nvGrpSpPr>
        <p:grpSpPr>
          <a:xfrm>
            <a:off x="3562796" y="489625"/>
            <a:ext cx="1658160" cy="222840"/>
            <a:chOff x="3562796" y="489625"/>
            <a:chExt cx="1658160" cy="222840"/>
          </a:xfrm>
        </p:grpSpPr>
        <mc:AlternateContent xmlns:mc="http://schemas.openxmlformats.org/markup-compatibility/2006">
          <mc:Choice xmlns:p14="http://schemas.microsoft.com/office/powerpoint/2010/main" Requires="p14">
            <p:contentPart p14:bwMode="auto" r:id="rId66">
              <p14:nvContentPartPr>
                <p14:cNvPr id="45" name="Ink 44">
                  <a:extLst>
                    <a:ext uri="{FF2B5EF4-FFF2-40B4-BE49-F238E27FC236}">
                      <a16:creationId xmlns:a16="http://schemas.microsoft.com/office/drawing/2014/main" id="{D1702715-4C9F-48F3-A9DC-104A9DBAF417}"/>
                    </a:ext>
                  </a:extLst>
                </p14:cNvPr>
                <p14:cNvContentPartPr/>
                <p14:nvPr/>
              </p14:nvContentPartPr>
              <p14:xfrm>
                <a:off x="3562796" y="643705"/>
                <a:ext cx="141840" cy="14760"/>
              </p14:xfrm>
            </p:contentPart>
          </mc:Choice>
          <mc:Fallback>
            <p:pic>
              <p:nvPicPr>
                <p:cNvPr id="45" name="Ink 44">
                  <a:extLst>
                    <a:ext uri="{FF2B5EF4-FFF2-40B4-BE49-F238E27FC236}">
                      <a16:creationId xmlns:a16="http://schemas.microsoft.com/office/drawing/2014/main" id="{D1702715-4C9F-48F3-A9DC-104A9DBAF417}"/>
                    </a:ext>
                  </a:extLst>
                </p:cNvPr>
                <p:cNvPicPr/>
                <p:nvPr/>
              </p:nvPicPr>
              <p:blipFill>
                <a:blip r:embed="rId67"/>
                <a:stretch>
                  <a:fillRect/>
                </a:stretch>
              </p:blipFill>
              <p:spPr>
                <a:xfrm>
                  <a:off x="3545156" y="625705"/>
                  <a:ext cx="177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Ink 45">
                  <a:extLst>
                    <a:ext uri="{FF2B5EF4-FFF2-40B4-BE49-F238E27FC236}">
                      <a16:creationId xmlns:a16="http://schemas.microsoft.com/office/drawing/2014/main" id="{5E774755-BCDF-4F2C-9F0F-60B4091AB39C}"/>
                    </a:ext>
                  </a:extLst>
                </p14:cNvPr>
                <p14:cNvContentPartPr/>
                <p14:nvPr/>
              </p14:nvContentPartPr>
              <p14:xfrm>
                <a:off x="3806156" y="489625"/>
                <a:ext cx="246240" cy="222840"/>
              </p14:xfrm>
            </p:contentPart>
          </mc:Choice>
          <mc:Fallback>
            <p:pic>
              <p:nvPicPr>
                <p:cNvPr id="46" name="Ink 45">
                  <a:extLst>
                    <a:ext uri="{FF2B5EF4-FFF2-40B4-BE49-F238E27FC236}">
                      <a16:creationId xmlns:a16="http://schemas.microsoft.com/office/drawing/2014/main" id="{5E774755-BCDF-4F2C-9F0F-60B4091AB39C}"/>
                    </a:ext>
                  </a:extLst>
                </p:cNvPr>
                <p:cNvPicPr/>
                <p:nvPr/>
              </p:nvPicPr>
              <p:blipFill>
                <a:blip r:embed="rId69"/>
                <a:stretch>
                  <a:fillRect/>
                </a:stretch>
              </p:blipFill>
              <p:spPr>
                <a:xfrm>
                  <a:off x="3788516" y="471625"/>
                  <a:ext cx="2818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Ink 46">
                  <a:extLst>
                    <a:ext uri="{FF2B5EF4-FFF2-40B4-BE49-F238E27FC236}">
                      <a16:creationId xmlns:a16="http://schemas.microsoft.com/office/drawing/2014/main" id="{94A02A62-BD76-4152-8669-B152C44A1BB8}"/>
                    </a:ext>
                  </a:extLst>
                </p14:cNvPr>
                <p14:cNvContentPartPr/>
                <p14:nvPr/>
              </p14:nvContentPartPr>
              <p14:xfrm>
                <a:off x="4173716" y="565225"/>
                <a:ext cx="30960" cy="136080"/>
              </p14:xfrm>
            </p:contentPart>
          </mc:Choice>
          <mc:Fallback>
            <p:pic>
              <p:nvPicPr>
                <p:cNvPr id="47" name="Ink 46">
                  <a:extLst>
                    <a:ext uri="{FF2B5EF4-FFF2-40B4-BE49-F238E27FC236}">
                      <a16:creationId xmlns:a16="http://schemas.microsoft.com/office/drawing/2014/main" id="{94A02A62-BD76-4152-8669-B152C44A1BB8}"/>
                    </a:ext>
                  </a:extLst>
                </p:cNvPr>
                <p:cNvPicPr/>
                <p:nvPr/>
              </p:nvPicPr>
              <p:blipFill>
                <a:blip r:embed="rId71"/>
                <a:stretch>
                  <a:fillRect/>
                </a:stretch>
              </p:blipFill>
              <p:spPr>
                <a:xfrm>
                  <a:off x="4155716" y="547585"/>
                  <a:ext cx="66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8" name="Ink 47">
                  <a:extLst>
                    <a:ext uri="{FF2B5EF4-FFF2-40B4-BE49-F238E27FC236}">
                      <a16:creationId xmlns:a16="http://schemas.microsoft.com/office/drawing/2014/main" id="{BEC498D4-B344-4781-9FE0-3516589029BB}"/>
                    </a:ext>
                  </a:extLst>
                </p14:cNvPr>
                <p14:cNvContentPartPr/>
                <p14:nvPr/>
              </p14:nvContentPartPr>
              <p14:xfrm>
                <a:off x="4104956" y="539305"/>
                <a:ext cx="196200" cy="12240"/>
              </p14:xfrm>
            </p:contentPart>
          </mc:Choice>
          <mc:Fallback>
            <p:pic>
              <p:nvPicPr>
                <p:cNvPr id="48" name="Ink 47">
                  <a:extLst>
                    <a:ext uri="{FF2B5EF4-FFF2-40B4-BE49-F238E27FC236}">
                      <a16:creationId xmlns:a16="http://schemas.microsoft.com/office/drawing/2014/main" id="{BEC498D4-B344-4781-9FE0-3516589029BB}"/>
                    </a:ext>
                  </a:extLst>
                </p:cNvPr>
                <p:cNvPicPr/>
                <p:nvPr/>
              </p:nvPicPr>
              <p:blipFill>
                <a:blip r:embed="rId73"/>
                <a:stretch>
                  <a:fillRect/>
                </a:stretch>
              </p:blipFill>
              <p:spPr>
                <a:xfrm>
                  <a:off x="4087316" y="521305"/>
                  <a:ext cx="2318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9" name="Ink 48">
                  <a:extLst>
                    <a:ext uri="{FF2B5EF4-FFF2-40B4-BE49-F238E27FC236}">
                      <a16:creationId xmlns:a16="http://schemas.microsoft.com/office/drawing/2014/main" id="{FB29AFBC-CD20-4A2D-A76A-6C2BB08D8FC2}"/>
                    </a:ext>
                  </a:extLst>
                </p14:cNvPr>
                <p14:cNvContentPartPr/>
                <p14:nvPr/>
              </p14:nvContentPartPr>
              <p14:xfrm>
                <a:off x="4282076" y="539305"/>
                <a:ext cx="215640" cy="139680"/>
              </p14:xfrm>
            </p:contentPart>
          </mc:Choice>
          <mc:Fallback>
            <p:pic>
              <p:nvPicPr>
                <p:cNvPr id="49" name="Ink 48">
                  <a:extLst>
                    <a:ext uri="{FF2B5EF4-FFF2-40B4-BE49-F238E27FC236}">
                      <a16:creationId xmlns:a16="http://schemas.microsoft.com/office/drawing/2014/main" id="{FB29AFBC-CD20-4A2D-A76A-6C2BB08D8FC2}"/>
                    </a:ext>
                  </a:extLst>
                </p:cNvPr>
                <p:cNvPicPr/>
                <p:nvPr/>
              </p:nvPicPr>
              <p:blipFill>
                <a:blip r:embed="rId75"/>
                <a:stretch>
                  <a:fillRect/>
                </a:stretch>
              </p:blipFill>
              <p:spPr>
                <a:xfrm>
                  <a:off x="4264076" y="521305"/>
                  <a:ext cx="251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F285685E-3B70-4FF3-95E7-10C9991E3100}"/>
                    </a:ext>
                  </a:extLst>
                </p14:cNvPr>
                <p14:cNvContentPartPr/>
                <p14:nvPr/>
              </p14:nvContentPartPr>
              <p14:xfrm>
                <a:off x="4529756" y="522385"/>
                <a:ext cx="59040" cy="160200"/>
              </p14:xfrm>
            </p:contentPart>
          </mc:Choice>
          <mc:Fallback>
            <p:pic>
              <p:nvPicPr>
                <p:cNvPr id="50" name="Ink 49">
                  <a:extLst>
                    <a:ext uri="{FF2B5EF4-FFF2-40B4-BE49-F238E27FC236}">
                      <a16:creationId xmlns:a16="http://schemas.microsoft.com/office/drawing/2014/main" id="{F285685E-3B70-4FF3-95E7-10C9991E3100}"/>
                    </a:ext>
                  </a:extLst>
                </p:cNvPr>
                <p:cNvPicPr/>
                <p:nvPr/>
              </p:nvPicPr>
              <p:blipFill>
                <a:blip r:embed="rId77"/>
                <a:stretch>
                  <a:fillRect/>
                </a:stretch>
              </p:blipFill>
              <p:spPr>
                <a:xfrm>
                  <a:off x="4512116" y="504385"/>
                  <a:ext cx="946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15FAF135-38B0-425E-A5D3-C86773F82ABF}"/>
                    </a:ext>
                  </a:extLst>
                </p14:cNvPr>
                <p14:cNvContentPartPr/>
                <p14:nvPr/>
              </p14:nvContentPartPr>
              <p14:xfrm>
                <a:off x="4544876" y="522385"/>
                <a:ext cx="204480" cy="151560"/>
              </p14:xfrm>
            </p:contentPart>
          </mc:Choice>
          <mc:Fallback>
            <p:pic>
              <p:nvPicPr>
                <p:cNvPr id="51" name="Ink 50">
                  <a:extLst>
                    <a:ext uri="{FF2B5EF4-FFF2-40B4-BE49-F238E27FC236}">
                      <a16:creationId xmlns:a16="http://schemas.microsoft.com/office/drawing/2014/main" id="{15FAF135-38B0-425E-A5D3-C86773F82ABF}"/>
                    </a:ext>
                  </a:extLst>
                </p:cNvPr>
                <p:cNvPicPr/>
                <p:nvPr/>
              </p:nvPicPr>
              <p:blipFill>
                <a:blip r:embed="rId79"/>
                <a:stretch>
                  <a:fillRect/>
                </a:stretch>
              </p:blipFill>
              <p:spPr>
                <a:xfrm>
                  <a:off x="4526876" y="504745"/>
                  <a:ext cx="2401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2" name="Ink 51">
                  <a:extLst>
                    <a:ext uri="{FF2B5EF4-FFF2-40B4-BE49-F238E27FC236}">
                      <a16:creationId xmlns:a16="http://schemas.microsoft.com/office/drawing/2014/main" id="{2C617AB2-440D-4C62-8457-17DA1C71E862}"/>
                    </a:ext>
                  </a:extLst>
                </p14:cNvPr>
                <p14:cNvContentPartPr/>
                <p14:nvPr/>
              </p14:nvContentPartPr>
              <p14:xfrm>
                <a:off x="4758356" y="504385"/>
                <a:ext cx="195840" cy="192240"/>
              </p14:xfrm>
            </p:contentPart>
          </mc:Choice>
          <mc:Fallback>
            <p:pic>
              <p:nvPicPr>
                <p:cNvPr id="52" name="Ink 51">
                  <a:extLst>
                    <a:ext uri="{FF2B5EF4-FFF2-40B4-BE49-F238E27FC236}">
                      <a16:creationId xmlns:a16="http://schemas.microsoft.com/office/drawing/2014/main" id="{2C617AB2-440D-4C62-8457-17DA1C71E862}"/>
                    </a:ext>
                  </a:extLst>
                </p:cNvPr>
                <p:cNvPicPr/>
                <p:nvPr/>
              </p:nvPicPr>
              <p:blipFill>
                <a:blip r:embed="rId81"/>
                <a:stretch>
                  <a:fillRect/>
                </a:stretch>
              </p:blipFill>
              <p:spPr>
                <a:xfrm>
                  <a:off x="4740716" y="486745"/>
                  <a:ext cx="2314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Ink 52">
                  <a:extLst>
                    <a:ext uri="{FF2B5EF4-FFF2-40B4-BE49-F238E27FC236}">
                      <a16:creationId xmlns:a16="http://schemas.microsoft.com/office/drawing/2014/main" id="{6DC1730F-3A21-4250-8DE5-75B0471A66C0}"/>
                    </a:ext>
                  </a:extLst>
                </p14:cNvPr>
                <p14:cNvContentPartPr/>
                <p14:nvPr/>
              </p14:nvContentPartPr>
              <p14:xfrm>
                <a:off x="4794716" y="610945"/>
                <a:ext cx="156240" cy="18720"/>
              </p14:xfrm>
            </p:contentPart>
          </mc:Choice>
          <mc:Fallback>
            <p:pic>
              <p:nvPicPr>
                <p:cNvPr id="53" name="Ink 52">
                  <a:extLst>
                    <a:ext uri="{FF2B5EF4-FFF2-40B4-BE49-F238E27FC236}">
                      <a16:creationId xmlns:a16="http://schemas.microsoft.com/office/drawing/2014/main" id="{6DC1730F-3A21-4250-8DE5-75B0471A66C0}"/>
                    </a:ext>
                  </a:extLst>
                </p:cNvPr>
                <p:cNvPicPr/>
                <p:nvPr/>
              </p:nvPicPr>
              <p:blipFill>
                <a:blip r:embed="rId83"/>
                <a:stretch>
                  <a:fillRect/>
                </a:stretch>
              </p:blipFill>
              <p:spPr>
                <a:xfrm>
                  <a:off x="4776716" y="593305"/>
                  <a:ext cx="1918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Ink 53">
                  <a:extLst>
                    <a:ext uri="{FF2B5EF4-FFF2-40B4-BE49-F238E27FC236}">
                      <a16:creationId xmlns:a16="http://schemas.microsoft.com/office/drawing/2014/main" id="{EB37FFFC-0FBD-462A-91E0-185D5D903222}"/>
                    </a:ext>
                  </a:extLst>
                </p14:cNvPr>
                <p14:cNvContentPartPr/>
                <p14:nvPr/>
              </p14:nvContentPartPr>
              <p14:xfrm>
                <a:off x="5007836" y="528145"/>
                <a:ext cx="213120" cy="153720"/>
              </p14:xfrm>
            </p:contentPart>
          </mc:Choice>
          <mc:Fallback>
            <p:pic>
              <p:nvPicPr>
                <p:cNvPr id="54" name="Ink 53">
                  <a:extLst>
                    <a:ext uri="{FF2B5EF4-FFF2-40B4-BE49-F238E27FC236}">
                      <a16:creationId xmlns:a16="http://schemas.microsoft.com/office/drawing/2014/main" id="{EB37FFFC-0FBD-462A-91E0-185D5D903222}"/>
                    </a:ext>
                  </a:extLst>
                </p:cNvPr>
                <p:cNvPicPr/>
                <p:nvPr/>
              </p:nvPicPr>
              <p:blipFill>
                <a:blip r:embed="rId85"/>
                <a:stretch>
                  <a:fillRect/>
                </a:stretch>
              </p:blipFill>
              <p:spPr>
                <a:xfrm>
                  <a:off x="4990196" y="510505"/>
                  <a:ext cx="248760" cy="189360"/>
                </a:xfrm>
                <a:prstGeom prst="rect">
                  <a:avLst/>
                </a:prstGeom>
              </p:spPr>
            </p:pic>
          </mc:Fallback>
        </mc:AlternateContent>
      </p:grpSp>
      <p:grpSp>
        <p:nvGrpSpPr>
          <p:cNvPr id="641" name="Group 640">
            <a:extLst>
              <a:ext uri="{FF2B5EF4-FFF2-40B4-BE49-F238E27FC236}">
                <a16:creationId xmlns:a16="http://schemas.microsoft.com/office/drawing/2014/main" id="{07B36E91-9155-4A2E-B626-5CB6D6EC81BF}"/>
              </a:ext>
            </a:extLst>
          </p:cNvPr>
          <p:cNvGrpSpPr/>
          <p:nvPr/>
        </p:nvGrpSpPr>
        <p:grpSpPr>
          <a:xfrm>
            <a:off x="5406356" y="533545"/>
            <a:ext cx="407160" cy="183960"/>
            <a:chOff x="5406356" y="533545"/>
            <a:chExt cx="407160" cy="183960"/>
          </a:xfrm>
        </p:grpSpPr>
        <mc:AlternateContent xmlns:mc="http://schemas.openxmlformats.org/markup-compatibility/2006">
          <mc:Choice xmlns:p14="http://schemas.microsoft.com/office/powerpoint/2010/main" Requires="p14">
            <p:contentPart p14:bwMode="auto" r:id="rId86">
              <p14:nvContentPartPr>
                <p14:cNvPr id="56" name="Ink 55">
                  <a:extLst>
                    <a:ext uri="{FF2B5EF4-FFF2-40B4-BE49-F238E27FC236}">
                      <a16:creationId xmlns:a16="http://schemas.microsoft.com/office/drawing/2014/main" id="{7D13FB15-DA1E-43A1-8805-CF138716E514}"/>
                    </a:ext>
                  </a:extLst>
                </p14:cNvPr>
                <p14:cNvContentPartPr/>
                <p14:nvPr/>
              </p14:nvContentPartPr>
              <p14:xfrm>
                <a:off x="5406356" y="590785"/>
                <a:ext cx="24840" cy="126720"/>
              </p14:xfrm>
            </p:contentPart>
          </mc:Choice>
          <mc:Fallback>
            <p:pic>
              <p:nvPicPr>
                <p:cNvPr id="56" name="Ink 55">
                  <a:extLst>
                    <a:ext uri="{FF2B5EF4-FFF2-40B4-BE49-F238E27FC236}">
                      <a16:creationId xmlns:a16="http://schemas.microsoft.com/office/drawing/2014/main" id="{7D13FB15-DA1E-43A1-8805-CF138716E514}"/>
                    </a:ext>
                  </a:extLst>
                </p:cNvPr>
                <p:cNvPicPr/>
                <p:nvPr/>
              </p:nvPicPr>
              <p:blipFill>
                <a:blip r:embed="rId87"/>
                <a:stretch>
                  <a:fillRect/>
                </a:stretch>
              </p:blipFill>
              <p:spPr>
                <a:xfrm>
                  <a:off x="5388356" y="572785"/>
                  <a:ext cx="60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Ink 56">
                  <a:extLst>
                    <a:ext uri="{FF2B5EF4-FFF2-40B4-BE49-F238E27FC236}">
                      <a16:creationId xmlns:a16="http://schemas.microsoft.com/office/drawing/2014/main" id="{DA03208C-D758-4BD8-BC40-5CDBDC1CB4D6}"/>
                    </a:ext>
                  </a:extLst>
                </p14:cNvPr>
                <p14:cNvContentPartPr/>
                <p14:nvPr/>
              </p14:nvContentPartPr>
              <p14:xfrm>
                <a:off x="5543156" y="533545"/>
                <a:ext cx="270360" cy="156960"/>
              </p14:xfrm>
            </p:contentPart>
          </mc:Choice>
          <mc:Fallback>
            <p:pic>
              <p:nvPicPr>
                <p:cNvPr id="57" name="Ink 56">
                  <a:extLst>
                    <a:ext uri="{FF2B5EF4-FFF2-40B4-BE49-F238E27FC236}">
                      <a16:creationId xmlns:a16="http://schemas.microsoft.com/office/drawing/2014/main" id="{DA03208C-D758-4BD8-BC40-5CDBDC1CB4D6}"/>
                    </a:ext>
                  </a:extLst>
                </p:cNvPr>
                <p:cNvPicPr/>
                <p:nvPr/>
              </p:nvPicPr>
              <p:blipFill>
                <a:blip r:embed="rId89"/>
                <a:stretch>
                  <a:fillRect/>
                </a:stretch>
              </p:blipFill>
              <p:spPr>
                <a:xfrm>
                  <a:off x="5525156" y="515545"/>
                  <a:ext cx="306000" cy="192600"/>
                </a:xfrm>
                <a:prstGeom prst="rect">
                  <a:avLst/>
                </a:prstGeom>
              </p:spPr>
            </p:pic>
          </mc:Fallback>
        </mc:AlternateContent>
      </p:grpSp>
      <p:grpSp>
        <p:nvGrpSpPr>
          <p:cNvPr id="640" name="Group 639">
            <a:extLst>
              <a:ext uri="{FF2B5EF4-FFF2-40B4-BE49-F238E27FC236}">
                <a16:creationId xmlns:a16="http://schemas.microsoft.com/office/drawing/2014/main" id="{5974A99D-6855-4351-AA7A-936E0A624F62}"/>
              </a:ext>
            </a:extLst>
          </p:cNvPr>
          <p:cNvGrpSpPr/>
          <p:nvPr/>
        </p:nvGrpSpPr>
        <p:grpSpPr>
          <a:xfrm>
            <a:off x="6047156" y="481705"/>
            <a:ext cx="978480" cy="213840"/>
            <a:chOff x="6047156" y="481705"/>
            <a:chExt cx="978480" cy="213840"/>
          </a:xfrm>
        </p:grpSpPr>
        <mc:AlternateContent xmlns:mc="http://schemas.openxmlformats.org/markup-compatibility/2006">
          <mc:Choice xmlns:p14="http://schemas.microsoft.com/office/powerpoint/2010/main" Requires="p14">
            <p:contentPart p14:bwMode="auto" r:id="rId90">
              <p14:nvContentPartPr>
                <p14:cNvPr id="58" name="Ink 57">
                  <a:extLst>
                    <a:ext uri="{FF2B5EF4-FFF2-40B4-BE49-F238E27FC236}">
                      <a16:creationId xmlns:a16="http://schemas.microsoft.com/office/drawing/2014/main" id="{4C66DB12-394F-41BC-BAC6-A64D44D815B1}"/>
                    </a:ext>
                  </a:extLst>
                </p14:cNvPr>
                <p14:cNvContentPartPr/>
                <p14:nvPr/>
              </p14:nvContentPartPr>
              <p14:xfrm>
                <a:off x="6059036" y="515905"/>
                <a:ext cx="38160" cy="179640"/>
              </p14:xfrm>
            </p:contentPart>
          </mc:Choice>
          <mc:Fallback>
            <p:pic>
              <p:nvPicPr>
                <p:cNvPr id="58" name="Ink 57">
                  <a:extLst>
                    <a:ext uri="{FF2B5EF4-FFF2-40B4-BE49-F238E27FC236}">
                      <a16:creationId xmlns:a16="http://schemas.microsoft.com/office/drawing/2014/main" id="{4C66DB12-394F-41BC-BAC6-A64D44D815B1}"/>
                    </a:ext>
                  </a:extLst>
                </p:cNvPr>
                <p:cNvPicPr/>
                <p:nvPr/>
              </p:nvPicPr>
              <p:blipFill>
                <a:blip r:embed="rId91"/>
                <a:stretch>
                  <a:fillRect/>
                </a:stretch>
              </p:blipFill>
              <p:spPr>
                <a:xfrm>
                  <a:off x="6041036" y="497905"/>
                  <a:ext cx="73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Ink 58">
                  <a:extLst>
                    <a:ext uri="{FF2B5EF4-FFF2-40B4-BE49-F238E27FC236}">
                      <a16:creationId xmlns:a16="http://schemas.microsoft.com/office/drawing/2014/main" id="{D2C86E45-CC58-47F6-B9F2-9FE35915784F}"/>
                    </a:ext>
                  </a:extLst>
                </p14:cNvPr>
                <p14:cNvContentPartPr/>
                <p14:nvPr/>
              </p14:nvContentPartPr>
              <p14:xfrm>
                <a:off x="6047156" y="533185"/>
                <a:ext cx="169920" cy="150480"/>
              </p14:xfrm>
            </p:contentPart>
          </mc:Choice>
          <mc:Fallback>
            <p:pic>
              <p:nvPicPr>
                <p:cNvPr id="59" name="Ink 58">
                  <a:extLst>
                    <a:ext uri="{FF2B5EF4-FFF2-40B4-BE49-F238E27FC236}">
                      <a16:creationId xmlns:a16="http://schemas.microsoft.com/office/drawing/2014/main" id="{D2C86E45-CC58-47F6-B9F2-9FE35915784F}"/>
                    </a:ext>
                  </a:extLst>
                </p:cNvPr>
                <p:cNvPicPr/>
                <p:nvPr/>
              </p:nvPicPr>
              <p:blipFill>
                <a:blip r:embed="rId93"/>
                <a:stretch>
                  <a:fillRect/>
                </a:stretch>
              </p:blipFill>
              <p:spPr>
                <a:xfrm>
                  <a:off x="6029516" y="515545"/>
                  <a:ext cx="2055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Ink 59">
                  <a:extLst>
                    <a:ext uri="{FF2B5EF4-FFF2-40B4-BE49-F238E27FC236}">
                      <a16:creationId xmlns:a16="http://schemas.microsoft.com/office/drawing/2014/main" id="{9E9ECC55-33D7-4EE0-AA08-BF840476248B}"/>
                    </a:ext>
                  </a:extLst>
                </p14:cNvPr>
                <p14:cNvContentPartPr/>
                <p14:nvPr/>
              </p14:nvContentPartPr>
              <p14:xfrm>
                <a:off x="6322556" y="541825"/>
                <a:ext cx="155160" cy="127440"/>
              </p14:xfrm>
            </p:contentPart>
          </mc:Choice>
          <mc:Fallback>
            <p:pic>
              <p:nvPicPr>
                <p:cNvPr id="60" name="Ink 59">
                  <a:extLst>
                    <a:ext uri="{FF2B5EF4-FFF2-40B4-BE49-F238E27FC236}">
                      <a16:creationId xmlns:a16="http://schemas.microsoft.com/office/drawing/2014/main" id="{9E9ECC55-33D7-4EE0-AA08-BF840476248B}"/>
                    </a:ext>
                  </a:extLst>
                </p:cNvPr>
                <p:cNvPicPr/>
                <p:nvPr/>
              </p:nvPicPr>
              <p:blipFill>
                <a:blip r:embed="rId95"/>
                <a:stretch>
                  <a:fillRect/>
                </a:stretch>
              </p:blipFill>
              <p:spPr>
                <a:xfrm>
                  <a:off x="6304556" y="524185"/>
                  <a:ext cx="190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Ink 60">
                  <a:extLst>
                    <a:ext uri="{FF2B5EF4-FFF2-40B4-BE49-F238E27FC236}">
                      <a16:creationId xmlns:a16="http://schemas.microsoft.com/office/drawing/2014/main" id="{09755069-0F04-479D-9B26-12EC32156FA3}"/>
                    </a:ext>
                  </a:extLst>
                </p14:cNvPr>
                <p14:cNvContentPartPr/>
                <p14:nvPr/>
              </p14:nvContentPartPr>
              <p14:xfrm>
                <a:off x="6524876" y="496105"/>
                <a:ext cx="256320" cy="171360"/>
              </p14:xfrm>
            </p:contentPart>
          </mc:Choice>
          <mc:Fallback>
            <p:pic>
              <p:nvPicPr>
                <p:cNvPr id="61" name="Ink 60">
                  <a:extLst>
                    <a:ext uri="{FF2B5EF4-FFF2-40B4-BE49-F238E27FC236}">
                      <a16:creationId xmlns:a16="http://schemas.microsoft.com/office/drawing/2014/main" id="{09755069-0F04-479D-9B26-12EC32156FA3}"/>
                    </a:ext>
                  </a:extLst>
                </p:cNvPr>
                <p:cNvPicPr/>
                <p:nvPr/>
              </p:nvPicPr>
              <p:blipFill>
                <a:blip r:embed="rId97"/>
                <a:stretch>
                  <a:fillRect/>
                </a:stretch>
              </p:blipFill>
              <p:spPr>
                <a:xfrm>
                  <a:off x="6506876" y="478465"/>
                  <a:ext cx="2919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FC7CE6C6-5D84-4E11-8951-56B104B3D6E0}"/>
                    </a:ext>
                  </a:extLst>
                </p14:cNvPr>
                <p14:cNvContentPartPr/>
                <p14:nvPr/>
              </p14:nvContentPartPr>
              <p14:xfrm>
                <a:off x="6886316" y="496825"/>
                <a:ext cx="30240" cy="176400"/>
              </p14:xfrm>
            </p:contentPart>
          </mc:Choice>
          <mc:Fallback>
            <p:pic>
              <p:nvPicPr>
                <p:cNvPr id="62" name="Ink 61">
                  <a:extLst>
                    <a:ext uri="{FF2B5EF4-FFF2-40B4-BE49-F238E27FC236}">
                      <a16:creationId xmlns:a16="http://schemas.microsoft.com/office/drawing/2014/main" id="{FC7CE6C6-5D84-4E11-8951-56B104B3D6E0}"/>
                    </a:ext>
                  </a:extLst>
                </p:cNvPr>
                <p:cNvPicPr/>
                <p:nvPr/>
              </p:nvPicPr>
              <p:blipFill>
                <a:blip r:embed="rId99"/>
                <a:stretch>
                  <a:fillRect/>
                </a:stretch>
              </p:blipFill>
              <p:spPr>
                <a:xfrm>
                  <a:off x="6868316" y="479185"/>
                  <a:ext cx="658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0A33950D-F321-4F30-8D68-2F0E639EE5E5}"/>
                    </a:ext>
                  </a:extLst>
                </p14:cNvPr>
                <p14:cNvContentPartPr/>
                <p14:nvPr/>
              </p14:nvContentPartPr>
              <p14:xfrm>
                <a:off x="6779756" y="481705"/>
                <a:ext cx="245880" cy="194040"/>
              </p14:xfrm>
            </p:contentPart>
          </mc:Choice>
          <mc:Fallback>
            <p:pic>
              <p:nvPicPr>
                <p:cNvPr id="63" name="Ink 62">
                  <a:extLst>
                    <a:ext uri="{FF2B5EF4-FFF2-40B4-BE49-F238E27FC236}">
                      <a16:creationId xmlns:a16="http://schemas.microsoft.com/office/drawing/2014/main" id="{0A33950D-F321-4F30-8D68-2F0E639EE5E5}"/>
                    </a:ext>
                  </a:extLst>
                </p:cNvPr>
                <p:cNvPicPr/>
                <p:nvPr/>
              </p:nvPicPr>
              <p:blipFill>
                <a:blip r:embed="rId101"/>
                <a:stretch>
                  <a:fillRect/>
                </a:stretch>
              </p:blipFill>
              <p:spPr>
                <a:xfrm>
                  <a:off x="6762116" y="464065"/>
                  <a:ext cx="281520" cy="229680"/>
                </a:xfrm>
                <a:prstGeom prst="rect">
                  <a:avLst/>
                </a:prstGeom>
              </p:spPr>
            </p:pic>
          </mc:Fallback>
        </mc:AlternateContent>
      </p:grpSp>
      <p:grpSp>
        <p:nvGrpSpPr>
          <p:cNvPr id="648" name="Group 647">
            <a:extLst>
              <a:ext uri="{FF2B5EF4-FFF2-40B4-BE49-F238E27FC236}">
                <a16:creationId xmlns:a16="http://schemas.microsoft.com/office/drawing/2014/main" id="{BC61DABF-5BA8-4604-B7AE-0DC72838EFAB}"/>
              </a:ext>
            </a:extLst>
          </p:cNvPr>
          <p:cNvGrpSpPr/>
          <p:nvPr/>
        </p:nvGrpSpPr>
        <p:grpSpPr>
          <a:xfrm>
            <a:off x="1034156" y="4898185"/>
            <a:ext cx="566280" cy="383400"/>
            <a:chOff x="1034156" y="4898185"/>
            <a:chExt cx="566280" cy="383400"/>
          </a:xfrm>
        </p:grpSpPr>
        <mc:AlternateContent xmlns:mc="http://schemas.openxmlformats.org/markup-compatibility/2006">
          <mc:Choice xmlns:p14="http://schemas.microsoft.com/office/powerpoint/2010/main" Requires="p14">
            <p:contentPart p14:bwMode="auto" r:id="rId102">
              <p14:nvContentPartPr>
                <p14:cNvPr id="642" name="Ink 641">
                  <a:extLst>
                    <a:ext uri="{FF2B5EF4-FFF2-40B4-BE49-F238E27FC236}">
                      <a16:creationId xmlns:a16="http://schemas.microsoft.com/office/drawing/2014/main" id="{A8C8A5E6-64C1-4BBF-A9E4-055574C8B43D}"/>
                    </a:ext>
                  </a:extLst>
                </p14:cNvPr>
                <p14:cNvContentPartPr/>
                <p14:nvPr/>
              </p14:nvContentPartPr>
              <p14:xfrm>
                <a:off x="1034156" y="4950025"/>
                <a:ext cx="63720" cy="296640"/>
              </p14:xfrm>
            </p:contentPart>
          </mc:Choice>
          <mc:Fallback>
            <p:pic>
              <p:nvPicPr>
                <p:cNvPr id="642" name="Ink 641">
                  <a:extLst>
                    <a:ext uri="{FF2B5EF4-FFF2-40B4-BE49-F238E27FC236}">
                      <a16:creationId xmlns:a16="http://schemas.microsoft.com/office/drawing/2014/main" id="{A8C8A5E6-64C1-4BBF-A9E4-055574C8B43D}"/>
                    </a:ext>
                  </a:extLst>
                </p:cNvPr>
                <p:cNvPicPr/>
                <p:nvPr/>
              </p:nvPicPr>
              <p:blipFill>
                <a:blip r:embed="rId103"/>
                <a:stretch>
                  <a:fillRect/>
                </a:stretch>
              </p:blipFill>
              <p:spPr>
                <a:xfrm>
                  <a:off x="1016516" y="4932025"/>
                  <a:ext cx="993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3" name="Ink 642">
                  <a:extLst>
                    <a:ext uri="{FF2B5EF4-FFF2-40B4-BE49-F238E27FC236}">
                      <a16:creationId xmlns:a16="http://schemas.microsoft.com/office/drawing/2014/main" id="{1FE76D8E-47D8-4590-BAFC-8FC90B7485A8}"/>
                    </a:ext>
                  </a:extLst>
                </p14:cNvPr>
                <p14:cNvContentPartPr/>
                <p14:nvPr/>
              </p14:nvContentPartPr>
              <p14:xfrm>
                <a:off x="1036316" y="4898185"/>
                <a:ext cx="221400" cy="383400"/>
              </p14:xfrm>
            </p:contentPart>
          </mc:Choice>
          <mc:Fallback>
            <p:pic>
              <p:nvPicPr>
                <p:cNvPr id="643" name="Ink 642">
                  <a:extLst>
                    <a:ext uri="{FF2B5EF4-FFF2-40B4-BE49-F238E27FC236}">
                      <a16:creationId xmlns:a16="http://schemas.microsoft.com/office/drawing/2014/main" id="{1FE76D8E-47D8-4590-BAFC-8FC90B7485A8}"/>
                    </a:ext>
                  </a:extLst>
                </p:cNvPr>
                <p:cNvPicPr/>
                <p:nvPr/>
              </p:nvPicPr>
              <p:blipFill>
                <a:blip r:embed="rId105"/>
                <a:stretch>
                  <a:fillRect/>
                </a:stretch>
              </p:blipFill>
              <p:spPr>
                <a:xfrm>
                  <a:off x="1018676" y="4880185"/>
                  <a:ext cx="25704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4" name="Ink 643">
                  <a:extLst>
                    <a:ext uri="{FF2B5EF4-FFF2-40B4-BE49-F238E27FC236}">
                      <a16:creationId xmlns:a16="http://schemas.microsoft.com/office/drawing/2014/main" id="{773F565E-253D-488D-8DA8-DA68989FF84E}"/>
                    </a:ext>
                  </a:extLst>
                </p14:cNvPr>
                <p14:cNvContentPartPr/>
                <p14:nvPr/>
              </p14:nvContentPartPr>
              <p14:xfrm>
                <a:off x="1393076" y="4904665"/>
                <a:ext cx="45360" cy="327600"/>
              </p14:xfrm>
            </p:contentPart>
          </mc:Choice>
          <mc:Fallback>
            <p:pic>
              <p:nvPicPr>
                <p:cNvPr id="644" name="Ink 643">
                  <a:extLst>
                    <a:ext uri="{FF2B5EF4-FFF2-40B4-BE49-F238E27FC236}">
                      <a16:creationId xmlns:a16="http://schemas.microsoft.com/office/drawing/2014/main" id="{773F565E-253D-488D-8DA8-DA68989FF84E}"/>
                    </a:ext>
                  </a:extLst>
                </p:cNvPr>
                <p:cNvPicPr/>
                <p:nvPr/>
              </p:nvPicPr>
              <p:blipFill>
                <a:blip r:embed="rId107"/>
                <a:stretch>
                  <a:fillRect/>
                </a:stretch>
              </p:blipFill>
              <p:spPr>
                <a:xfrm>
                  <a:off x="1375076" y="4886665"/>
                  <a:ext cx="81000" cy="3632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45" name="Ink 644">
                  <a:extLst>
                    <a:ext uri="{FF2B5EF4-FFF2-40B4-BE49-F238E27FC236}">
                      <a16:creationId xmlns:a16="http://schemas.microsoft.com/office/drawing/2014/main" id="{5AC8D109-FE08-4EED-B50A-D804A9442B66}"/>
                    </a:ext>
                  </a:extLst>
                </p14:cNvPr>
                <p14:cNvContentPartPr/>
                <p14:nvPr/>
              </p14:nvContentPartPr>
              <p14:xfrm>
                <a:off x="1416476" y="4933105"/>
                <a:ext cx="178560" cy="13320"/>
              </p14:xfrm>
            </p:contentPart>
          </mc:Choice>
          <mc:Fallback>
            <p:pic>
              <p:nvPicPr>
                <p:cNvPr id="645" name="Ink 644">
                  <a:extLst>
                    <a:ext uri="{FF2B5EF4-FFF2-40B4-BE49-F238E27FC236}">
                      <a16:creationId xmlns:a16="http://schemas.microsoft.com/office/drawing/2014/main" id="{5AC8D109-FE08-4EED-B50A-D804A9442B66}"/>
                    </a:ext>
                  </a:extLst>
                </p:cNvPr>
                <p:cNvPicPr/>
                <p:nvPr/>
              </p:nvPicPr>
              <p:blipFill>
                <a:blip r:embed="rId109"/>
                <a:stretch>
                  <a:fillRect/>
                </a:stretch>
              </p:blipFill>
              <p:spPr>
                <a:xfrm>
                  <a:off x="1398836" y="4915105"/>
                  <a:ext cx="2142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46" name="Ink 645">
                  <a:extLst>
                    <a:ext uri="{FF2B5EF4-FFF2-40B4-BE49-F238E27FC236}">
                      <a16:creationId xmlns:a16="http://schemas.microsoft.com/office/drawing/2014/main" id="{EA67A658-25CD-43A9-A18D-BA78DBF43CE0}"/>
                    </a:ext>
                  </a:extLst>
                </p14:cNvPr>
                <p14:cNvContentPartPr/>
                <p14:nvPr/>
              </p14:nvContentPartPr>
              <p14:xfrm>
                <a:off x="1433396" y="5056945"/>
                <a:ext cx="149040" cy="17280"/>
              </p14:xfrm>
            </p:contentPart>
          </mc:Choice>
          <mc:Fallback>
            <p:pic>
              <p:nvPicPr>
                <p:cNvPr id="646" name="Ink 645">
                  <a:extLst>
                    <a:ext uri="{FF2B5EF4-FFF2-40B4-BE49-F238E27FC236}">
                      <a16:creationId xmlns:a16="http://schemas.microsoft.com/office/drawing/2014/main" id="{EA67A658-25CD-43A9-A18D-BA78DBF43CE0}"/>
                    </a:ext>
                  </a:extLst>
                </p:cNvPr>
                <p:cNvPicPr/>
                <p:nvPr/>
              </p:nvPicPr>
              <p:blipFill>
                <a:blip r:embed="rId111"/>
                <a:stretch>
                  <a:fillRect/>
                </a:stretch>
              </p:blipFill>
              <p:spPr>
                <a:xfrm>
                  <a:off x="1415756" y="5038945"/>
                  <a:ext cx="1846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47" name="Ink 646">
                  <a:extLst>
                    <a:ext uri="{FF2B5EF4-FFF2-40B4-BE49-F238E27FC236}">
                      <a16:creationId xmlns:a16="http://schemas.microsoft.com/office/drawing/2014/main" id="{77429EF0-5D91-45D4-A603-9FA61E24C0D8}"/>
                    </a:ext>
                  </a:extLst>
                </p14:cNvPr>
                <p14:cNvContentPartPr/>
                <p14:nvPr/>
              </p14:nvContentPartPr>
              <p14:xfrm>
                <a:off x="1415396" y="5148385"/>
                <a:ext cx="185040" cy="34920"/>
              </p14:xfrm>
            </p:contentPart>
          </mc:Choice>
          <mc:Fallback>
            <p:pic>
              <p:nvPicPr>
                <p:cNvPr id="647" name="Ink 646">
                  <a:extLst>
                    <a:ext uri="{FF2B5EF4-FFF2-40B4-BE49-F238E27FC236}">
                      <a16:creationId xmlns:a16="http://schemas.microsoft.com/office/drawing/2014/main" id="{77429EF0-5D91-45D4-A603-9FA61E24C0D8}"/>
                    </a:ext>
                  </a:extLst>
                </p:cNvPr>
                <p:cNvPicPr/>
                <p:nvPr/>
              </p:nvPicPr>
              <p:blipFill>
                <a:blip r:embed="rId113"/>
                <a:stretch>
                  <a:fillRect/>
                </a:stretch>
              </p:blipFill>
              <p:spPr>
                <a:xfrm>
                  <a:off x="1397396" y="5130385"/>
                  <a:ext cx="220680" cy="70560"/>
                </a:xfrm>
                <a:prstGeom prst="rect">
                  <a:avLst/>
                </a:prstGeom>
              </p:spPr>
            </p:pic>
          </mc:Fallback>
        </mc:AlternateContent>
      </p:grpSp>
      <p:grpSp>
        <p:nvGrpSpPr>
          <p:cNvPr id="652" name="Group 651">
            <a:extLst>
              <a:ext uri="{FF2B5EF4-FFF2-40B4-BE49-F238E27FC236}">
                <a16:creationId xmlns:a16="http://schemas.microsoft.com/office/drawing/2014/main" id="{F2700972-EF97-4307-8C8D-75DCBE31068B}"/>
              </a:ext>
            </a:extLst>
          </p:cNvPr>
          <p:cNvGrpSpPr/>
          <p:nvPr/>
        </p:nvGrpSpPr>
        <p:grpSpPr>
          <a:xfrm>
            <a:off x="1826516" y="4827265"/>
            <a:ext cx="370440" cy="421200"/>
            <a:chOff x="1826516" y="4827265"/>
            <a:chExt cx="370440" cy="421200"/>
          </a:xfrm>
        </p:grpSpPr>
        <mc:AlternateContent xmlns:mc="http://schemas.openxmlformats.org/markup-compatibility/2006">
          <mc:Choice xmlns:p14="http://schemas.microsoft.com/office/powerpoint/2010/main" Requires="p14">
            <p:contentPart p14:bwMode="auto" r:id="rId114">
              <p14:nvContentPartPr>
                <p14:cNvPr id="649" name="Ink 648">
                  <a:extLst>
                    <a:ext uri="{FF2B5EF4-FFF2-40B4-BE49-F238E27FC236}">
                      <a16:creationId xmlns:a16="http://schemas.microsoft.com/office/drawing/2014/main" id="{1EBEE318-E896-4142-9556-70B67B58D196}"/>
                    </a:ext>
                  </a:extLst>
                </p14:cNvPr>
                <p14:cNvContentPartPr/>
                <p14:nvPr/>
              </p14:nvContentPartPr>
              <p14:xfrm>
                <a:off x="1826516" y="4827265"/>
                <a:ext cx="97920" cy="421200"/>
              </p14:xfrm>
            </p:contentPart>
          </mc:Choice>
          <mc:Fallback>
            <p:pic>
              <p:nvPicPr>
                <p:cNvPr id="649" name="Ink 648">
                  <a:extLst>
                    <a:ext uri="{FF2B5EF4-FFF2-40B4-BE49-F238E27FC236}">
                      <a16:creationId xmlns:a16="http://schemas.microsoft.com/office/drawing/2014/main" id="{1EBEE318-E896-4142-9556-70B67B58D196}"/>
                    </a:ext>
                  </a:extLst>
                </p:cNvPr>
                <p:cNvPicPr/>
                <p:nvPr/>
              </p:nvPicPr>
              <p:blipFill>
                <a:blip r:embed="rId115"/>
                <a:stretch>
                  <a:fillRect/>
                </a:stretch>
              </p:blipFill>
              <p:spPr>
                <a:xfrm>
                  <a:off x="1808876" y="4809265"/>
                  <a:ext cx="133560" cy="4568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0" name="Ink 649">
                  <a:extLst>
                    <a:ext uri="{FF2B5EF4-FFF2-40B4-BE49-F238E27FC236}">
                      <a16:creationId xmlns:a16="http://schemas.microsoft.com/office/drawing/2014/main" id="{00C82E6A-7003-4947-8970-887AB2DF1120}"/>
                    </a:ext>
                  </a:extLst>
                </p14:cNvPr>
                <p14:cNvContentPartPr/>
                <p14:nvPr/>
              </p14:nvContentPartPr>
              <p14:xfrm>
                <a:off x="1914356" y="5090065"/>
                <a:ext cx="156960" cy="34200"/>
              </p14:xfrm>
            </p:contentPart>
          </mc:Choice>
          <mc:Fallback>
            <p:pic>
              <p:nvPicPr>
                <p:cNvPr id="650" name="Ink 649">
                  <a:extLst>
                    <a:ext uri="{FF2B5EF4-FFF2-40B4-BE49-F238E27FC236}">
                      <a16:creationId xmlns:a16="http://schemas.microsoft.com/office/drawing/2014/main" id="{00C82E6A-7003-4947-8970-887AB2DF1120}"/>
                    </a:ext>
                  </a:extLst>
                </p:cNvPr>
                <p:cNvPicPr/>
                <p:nvPr/>
              </p:nvPicPr>
              <p:blipFill>
                <a:blip r:embed="rId117"/>
                <a:stretch>
                  <a:fillRect/>
                </a:stretch>
              </p:blipFill>
              <p:spPr>
                <a:xfrm>
                  <a:off x="1896356" y="5072425"/>
                  <a:ext cx="1926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51" name="Ink 650">
                  <a:extLst>
                    <a:ext uri="{FF2B5EF4-FFF2-40B4-BE49-F238E27FC236}">
                      <a16:creationId xmlns:a16="http://schemas.microsoft.com/office/drawing/2014/main" id="{BBBD010D-E198-4DAC-A22F-BE7E0E3C0406}"/>
                    </a:ext>
                  </a:extLst>
                </p14:cNvPr>
                <p14:cNvContentPartPr/>
                <p14:nvPr/>
              </p14:nvContentPartPr>
              <p14:xfrm>
                <a:off x="2120996" y="4874065"/>
                <a:ext cx="75960" cy="363240"/>
              </p14:xfrm>
            </p:contentPart>
          </mc:Choice>
          <mc:Fallback>
            <p:pic>
              <p:nvPicPr>
                <p:cNvPr id="651" name="Ink 650">
                  <a:extLst>
                    <a:ext uri="{FF2B5EF4-FFF2-40B4-BE49-F238E27FC236}">
                      <a16:creationId xmlns:a16="http://schemas.microsoft.com/office/drawing/2014/main" id="{BBBD010D-E198-4DAC-A22F-BE7E0E3C0406}"/>
                    </a:ext>
                  </a:extLst>
                </p:cNvPr>
                <p:cNvPicPr/>
                <p:nvPr/>
              </p:nvPicPr>
              <p:blipFill>
                <a:blip r:embed="rId119"/>
                <a:stretch>
                  <a:fillRect/>
                </a:stretch>
              </p:blipFill>
              <p:spPr>
                <a:xfrm>
                  <a:off x="2103356" y="4856425"/>
                  <a:ext cx="111600" cy="398880"/>
                </a:xfrm>
                <a:prstGeom prst="rect">
                  <a:avLst/>
                </a:prstGeom>
              </p:spPr>
            </p:pic>
          </mc:Fallback>
        </mc:AlternateContent>
      </p:grpSp>
      <p:grpSp>
        <p:nvGrpSpPr>
          <p:cNvPr id="665" name="Group 664">
            <a:extLst>
              <a:ext uri="{FF2B5EF4-FFF2-40B4-BE49-F238E27FC236}">
                <a16:creationId xmlns:a16="http://schemas.microsoft.com/office/drawing/2014/main" id="{9E8897DF-D8E6-4E51-B7D6-B575DA5E9B2B}"/>
              </a:ext>
            </a:extLst>
          </p:cNvPr>
          <p:cNvGrpSpPr/>
          <p:nvPr/>
        </p:nvGrpSpPr>
        <p:grpSpPr>
          <a:xfrm>
            <a:off x="2424476" y="4983145"/>
            <a:ext cx="107280" cy="152640"/>
            <a:chOff x="2424476" y="4983145"/>
            <a:chExt cx="107280" cy="152640"/>
          </a:xfrm>
        </p:grpSpPr>
        <mc:AlternateContent xmlns:mc="http://schemas.openxmlformats.org/markup-compatibility/2006">
          <mc:Choice xmlns:p14="http://schemas.microsoft.com/office/powerpoint/2010/main" Requires="p14">
            <p:contentPart p14:bwMode="auto" r:id="rId120">
              <p14:nvContentPartPr>
                <p14:cNvPr id="653" name="Ink 652">
                  <a:extLst>
                    <a:ext uri="{FF2B5EF4-FFF2-40B4-BE49-F238E27FC236}">
                      <a16:creationId xmlns:a16="http://schemas.microsoft.com/office/drawing/2014/main" id="{8944DA7A-AE99-4180-8FE6-B5D995B0040E}"/>
                    </a:ext>
                  </a:extLst>
                </p14:cNvPr>
                <p14:cNvContentPartPr/>
                <p14:nvPr/>
              </p14:nvContentPartPr>
              <p14:xfrm>
                <a:off x="2443916" y="4983145"/>
                <a:ext cx="70920" cy="47880"/>
              </p14:xfrm>
            </p:contentPart>
          </mc:Choice>
          <mc:Fallback>
            <p:pic>
              <p:nvPicPr>
                <p:cNvPr id="653" name="Ink 652">
                  <a:extLst>
                    <a:ext uri="{FF2B5EF4-FFF2-40B4-BE49-F238E27FC236}">
                      <a16:creationId xmlns:a16="http://schemas.microsoft.com/office/drawing/2014/main" id="{8944DA7A-AE99-4180-8FE6-B5D995B0040E}"/>
                    </a:ext>
                  </a:extLst>
                </p:cNvPr>
                <p:cNvPicPr/>
                <p:nvPr/>
              </p:nvPicPr>
              <p:blipFill>
                <a:blip r:embed="rId121"/>
                <a:stretch>
                  <a:fillRect/>
                </a:stretch>
              </p:blipFill>
              <p:spPr>
                <a:xfrm>
                  <a:off x="2426276" y="4965505"/>
                  <a:ext cx="1065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54" name="Ink 653">
                  <a:extLst>
                    <a:ext uri="{FF2B5EF4-FFF2-40B4-BE49-F238E27FC236}">
                      <a16:creationId xmlns:a16="http://schemas.microsoft.com/office/drawing/2014/main" id="{47866B3E-9040-4730-9D8D-E915B928BF65}"/>
                    </a:ext>
                  </a:extLst>
                </p14:cNvPr>
                <p14:cNvContentPartPr/>
                <p14:nvPr/>
              </p14:nvContentPartPr>
              <p14:xfrm>
                <a:off x="2424476" y="5102665"/>
                <a:ext cx="107280" cy="33120"/>
              </p14:xfrm>
            </p:contentPart>
          </mc:Choice>
          <mc:Fallback>
            <p:pic>
              <p:nvPicPr>
                <p:cNvPr id="654" name="Ink 653">
                  <a:extLst>
                    <a:ext uri="{FF2B5EF4-FFF2-40B4-BE49-F238E27FC236}">
                      <a16:creationId xmlns:a16="http://schemas.microsoft.com/office/drawing/2014/main" id="{47866B3E-9040-4730-9D8D-E915B928BF65}"/>
                    </a:ext>
                  </a:extLst>
                </p:cNvPr>
                <p:cNvPicPr/>
                <p:nvPr/>
              </p:nvPicPr>
              <p:blipFill>
                <a:blip r:embed="rId123"/>
                <a:stretch>
                  <a:fillRect/>
                </a:stretch>
              </p:blipFill>
              <p:spPr>
                <a:xfrm>
                  <a:off x="2406836" y="5084665"/>
                  <a:ext cx="142920" cy="68760"/>
                </a:xfrm>
                <a:prstGeom prst="rect">
                  <a:avLst/>
                </a:prstGeom>
              </p:spPr>
            </p:pic>
          </mc:Fallback>
        </mc:AlternateContent>
      </p:grpSp>
      <p:grpSp>
        <p:nvGrpSpPr>
          <p:cNvPr id="698" name="Group 697">
            <a:extLst>
              <a:ext uri="{FF2B5EF4-FFF2-40B4-BE49-F238E27FC236}">
                <a16:creationId xmlns:a16="http://schemas.microsoft.com/office/drawing/2014/main" id="{E6EF4183-DDDF-4DCF-B0E7-1DF221082E02}"/>
              </a:ext>
            </a:extLst>
          </p:cNvPr>
          <p:cNvGrpSpPr/>
          <p:nvPr/>
        </p:nvGrpSpPr>
        <p:grpSpPr>
          <a:xfrm>
            <a:off x="1084196" y="5489305"/>
            <a:ext cx="1083600" cy="469800"/>
            <a:chOff x="1084196" y="5489305"/>
            <a:chExt cx="1083600" cy="469800"/>
          </a:xfrm>
        </p:grpSpPr>
        <mc:AlternateContent xmlns:mc="http://schemas.openxmlformats.org/markup-compatibility/2006">
          <mc:Choice xmlns:p14="http://schemas.microsoft.com/office/powerpoint/2010/main" Requires="p14">
            <p:contentPart p14:bwMode="auto" r:id="rId124">
              <p14:nvContentPartPr>
                <p14:cNvPr id="686" name="Ink 685">
                  <a:extLst>
                    <a:ext uri="{FF2B5EF4-FFF2-40B4-BE49-F238E27FC236}">
                      <a16:creationId xmlns:a16="http://schemas.microsoft.com/office/drawing/2014/main" id="{5C067905-A4F7-4EF0-BF97-18F9B8ED217F}"/>
                    </a:ext>
                  </a:extLst>
                </p14:cNvPr>
                <p14:cNvContentPartPr/>
                <p14:nvPr/>
              </p14:nvContentPartPr>
              <p14:xfrm>
                <a:off x="1086356" y="5585785"/>
                <a:ext cx="82080" cy="325080"/>
              </p14:xfrm>
            </p:contentPart>
          </mc:Choice>
          <mc:Fallback>
            <p:pic>
              <p:nvPicPr>
                <p:cNvPr id="686" name="Ink 685">
                  <a:extLst>
                    <a:ext uri="{FF2B5EF4-FFF2-40B4-BE49-F238E27FC236}">
                      <a16:creationId xmlns:a16="http://schemas.microsoft.com/office/drawing/2014/main" id="{5C067905-A4F7-4EF0-BF97-18F9B8ED217F}"/>
                    </a:ext>
                  </a:extLst>
                </p:cNvPr>
                <p:cNvPicPr/>
                <p:nvPr/>
              </p:nvPicPr>
              <p:blipFill>
                <a:blip r:embed="rId125"/>
                <a:stretch>
                  <a:fillRect/>
                </a:stretch>
              </p:blipFill>
              <p:spPr>
                <a:xfrm>
                  <a:off x="1068716" y="5568145"/>
                  <a:ext cx="1177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87" name="Ink 686">
                  <a:extLst>
                    <a:ext uri="{FF2B5EF4-FFF2-40B4-BE49-F238E27FC236}">
                      <a16:creationId xmlns:a16="http://schemas.microsoft.com/office/drawing/2014/main" id="{F3139A84-C775-47D7-92C5-76FC1C01AA71}"/>
                    </a:ext>
                  </a:extLst>
                </p14:cNvPr>
                <p14:cNvContentPartPr/>
                <p14:nvPr/>
              </p14:nvContentPartPr>
              <p14:xfrm>
                <a:off x="1084196" y="5600545"/>
                <a:ext cx="229680" cy="358560"/>
              </p14:xfrm>
            </p:contentPart>
          </mc:Choice>
          <mc:Fallback>
            <p:pic>
              <p:nvPicPr>
                <p:cNvPr id="687" name="Ink 686">
                  <a:extLst>
                    <a:ext uri="{FF2B5EF4-FFF2-40B4-BE49-F238E27FC236}">
                      <a16:creationId xmlns:a16="http://schemas.microsoft.com/office/drawing/2014/main" id="{F3139A84-C775-47D7-92C5-76FC1C01AA71}"/>
                    </a:ext>
                  </a:extLst>
                </p:cNvPr>
                <p:cNvPicPr/>
                <p:nvPr/>
              </p:nvPicPr>
              <p:blipFill>
                <a:blip r:embed="rId127"/>
                <a:stretch>
                  <a:fillRect/>
                </a:stretch>
              </p:blipFill>
              <p:spPr>
                <a:xfrm>
                  <a:off x="1066196" y="5582905"/>
                  <a:ext cx="26532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88" name="Ink 687">
                  <a:extLst>
                    <a:ext uri="{FF2B5EF4-FFF2-40B4-BE49-F238E27FC236}">
                      <a16:creationId xmlns:a16="http://schemas.microsoft.com/office/drawing/2014/main" id="{4FFAE6C0-B663-4295-BA00-60D69B21BAC5}"/>
                    </a:ext>
                  </a:extLst>
                </p14:cNvPr>
                <p14:cNvContentPartPr/>
                <p14:nvPr/>
              </p14:nvContentPartPr>
              <p14:xfrm>
                <a:off x="1387316" y="5619985"/>
                <a:ext cx="14040" cy="270360"/>
              </p14:xfrm>
            </p:contentPart>
          </mc:Choice>
          <mc:Fallback>
            <p:pic>
              <p:nvPicPr>
                <p:cNvPr id="688" name="Ink 687">
                  <a:extLst>
                    <a:ext uri="{FF2B5EF4-FFF2-40B4-BE49-F238E27FC236}">
                      <a16:creationId xmlns:a16="http://schemas.microsoft.com/office/drawing/2014/main" id="{4FFAE6C0-B663-4295-BA00-60D69B21BAC5}"/>
                    </a:ext>
                  </a:extLst>
                </p:cNvPr>
                <p:cNvPicPr/>
                <p:nvPr/>
              </p:nvPicPr>
              <p:blipFill>
                <a:blip r:embed="rId129"/>
                <a:stretch>
                  <a:fillRect/>
                </a:stretch>
              </p:blipFill>
              <p:spPr>
                <a:xfrm>
                  <a:off x="1369316" y="5601985"/>
                  <a:ext cx="496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89" name="Ink 688">
                  <a:extLst>
                    <a:ext uri="{FF2B5EF4-FFF2-40B4-BE49-F238E27FC236}">
                      <a16:creationId xmlns:a16="http://schemas.microsoft.com/office/drawing/2014/main" id="{2CF97153-D92A-48BF-AB4A-A3C66E7DFFE5}"/>
                    </a:ext>
                  </a:extLst>
                </p14:cNvPr>
                <p14:cNvContentPartPr/>
                <p14:nvPr/>
              </p14:nvContentPartPr>
              <p14:xfrm>
                <a:off x="1385876" y="5603065"/>
                <a:ext cx="212400" cy="154440"/>
              </p14:xfrm>
            </p:contentPart>
          </mc:Choice>
          <mc:Fallback>
            <p:pic>
              <p:nvPicPr>
                <p:cNvPr id="689" name="Ink 688">
                  <a:extLst>
                    <a:ext uri="{FF2B5EF4-FFF2-40B4-BE49-F238E27FC236}">
                      <a16:creationId xmlns:a16="http://schemas.microsoft.com/office/drawing/2014/main" id="{2CF97153-D92A-48BF-AB4A-A3C66E7DFFE5}"/>
                    </a:ext>
                  </a:extLst>
                </p:cNvPr>
                <p:cNvPicPr/>
                <p:nvPr/>
              </p:nvPicPr>
              <p:blipFill>
                <a:blip r:embed="rId131"/>
                <a:stretch>
                  <a:fillRect/>
                </a:stretch>
              </p:blipFill>
              <p:spPr>
                <a:xfrm>
                  <a:off x="1368236" y="5585065"/>
                  <a:ext cx="2480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90" name="Ink 689">
                  <a:extLst>
                    <a:ext uri="{FF2B5EF4-FFF2-40B4-BE49-F238E27FC236}">
                      <a16:creationId xmlns:a16="http://schemas.microsoft.com/office/drawing/2014/main" id="{50A15B4A-07DD-46FD-AD29-C13BFBE200E6}"/>
                    </a:ext>
                  </a:extLst>
                </p14:cNvPr>
                <p14:cNvContentPartPr/>
                <p14:nvPr/>
              </p14:nvContentPartPr>
              <p14:xfrm>
                <a:off x="1372196" y="5489305"/>
                <a:ext cx="511920" cy="411840"/>
              </p14:xfrm>
            </p:contentPart>
          </mc:Choice>
          <mc:Fallback>
            <p:pic>
              <p:nvPicPr>
                <p:cNvPr id="690" name="Ink 689">
                  <a:extLst>
                    <a:ext uri="{FF2B5EF4-FFF2-40B4-BE49-F238E27FC236}">
                      <a16:creationId xmlns:a16="http://schemas.microsoft.com/office/drawing/2014/main" id="{50A15B4A-07DD-46FD-AD29-C13BFBE200E6}"/>
                    </a:ext>
                  </a:extLst>
                </p:cNvPr>
                <p:cNvPicPr/>
                <p:nvPr/>
              </p:nvPicPr>
              <p:blipFill>
                <a:blip r:embed="rId133"/>
                <a:stretch>
                  <a:fillRect/>
                </a:stretch>
              </p:blipFill>
              <p:spPr>
                <a:xfrm>
                  <a:off x="1354196" y="5471665"/>
                  <a:ext cx="547560" cy="447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91" name="Ink 690">
                  <a:extLst>
                    <a:ext uri="{FF2B5EF4-FFF2-40B4-BE49-F238E27FC236}">
                      <a16:creationId xmlns:a16="http://schemas.microsoft.com/office/drawing/2014/main" id="{448CA5B3-23A8-4B61-BDE9-531267189542}"/>
                    </a:ext>
                  </a:extLst>
                </p14:cNvPr>
                <p14:cNvContentPartPr/>
                <p14:nvPr/>
              </p14:nvContentPartPr>
              <p14:xfrm>
                <a:off x="1929476" y="5650585"/>
                <a:ext cx="150480" cy="204480"/>
              </p14:xfrm>
            </p:contentPart>
          </mc:Choice>
          <mc:Fallback>
            <p:pic>
              <p:nvPicPr>
                <p:cNvPr id="691" name="Ink 690">
                  <a:extLst>
                    <a:ext uri="{FF2B5EF4-FFF2-40B4-BE49-F238E27FC236}">
                      <a16:creationId xmlns:a16="http://schemas.microsoft.com/office/drawing/2014/main" id="{448CA5B3-23A8-4B61-BDE9-531267189542}"/>
                    </a:ext>
                  </a:extLst>
                </p:cNvPr>
                <p:cNvPicPr/>
                <p:nvPr/>
              </p:nvPicPr>
              <p:blipFill>
                <a:blip r:embed="rId135"/>
                <a:stretch>
                  <a:fillRect/>
                </a:stretch>
              </p:blipFill>
              <p:spPr>
                <a:xfrm>
                  <a:off x="1911476" y="5632585"/>
                  <a:ext cx="1861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92" name="Ink 691">
                  <a:extLst>
                    <a:ext uri="{FF2B5EF4-FFF2-40B4-BE49-F238E27FC236}">
                      <a16:creationId xmlns:a16="http://schemas.microsoft.com/office/drawing/2014/main" id="{101E8840-156B-4939-9732-5AE805C9AE94}"/>
                    </a:ext>
                  </a:extLst>
                </p14:cNvPr>
                <p14:cNvContentPartPr/>
                <p14:nvPr/>
              </p14:nvContentPartPr>
              <p14:xfrm>
                <a:off x="2089676" y="5502985"/>
                <a:ext cx="78120" cy="383400"/>
              </p14:xfrm>
            </p:contentPart>
          </mc:Choice>
          <mc:Fallback>
            <p:pic>
              <p:nvPicPr>
                <p:cNvPr id="692" name="Ink 691">
                  <a:extLst>
                    <a:ext uri="{FF2B5EF4-FFF2-40B4-BE49-F238E27FC236}">
                      <a16:creationId xmlns:a16="http://schemas.microsoft.com/office/drawing/2014/main" id="{101E8840-156B-4939-9732-5AE805C9AE94}"/>
                    </a:ext>
                  </a:extLst>
                </p:cNvPr>
                <p:cNvPicPr/>
                <p:nvPr/>
              </p:nvPicPr>
              <p:blipFill>
                <a:blip r:embed="rId137"/>
                <a:stretch>
                  <a:fillRect/>
                </a:stretch>
              </p:blipFill>
              <p:spPr>
                <a:xfrm>
                  <a:off x="2072036" y="5485345"/>
                  <a:ext cx="11376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93" name="Ink 692">
                  <a:extLst>
                    <a:ext uri="{FF2B5EF4-FFF2-40B4-BE49-F238E27FC236}">
                      <a16:creationId xmlns:a16="http://schemas.microsoft.com/office/drawing/2014/main" id="{8465A083-60A4-4F0B-BB5E-61F5481ACACC}"/>
                    </a:ext>
                  </a:extLst>
                </p14:cNvPr>
                <p14:cNvContentPartPr/>
                <p14:nvPr/>
              </p14:nvContentPartPr>
              <p14:xfrm>
                <a:off x="1973756" y="5564545"/>
                <a:ext cx="8280" cy="136080"/>
              </p14:xfrm>
            </p:contentPart>
          </mc:Choice>
          <mc:Fallback>
            <p:pic>
              <p:nvPicPr>
                <p:cNvPr id="693" name="Ink 692">
                  <a:extLst>
                    <a:ext uri="{FF2B5EF4-FFF2-40B4-BE49-F238E27FC236}">
                      <a16:creationId xmlns:a16="http://schemas.microsoft.com/office/drawing/2014/main" id="{8465A083-60A4-4F0B-BB5E-61F5481ACACC}"/>
                    </a:ext>
                  </a:extLst>
                </p:cNvPr>
                <p:cNvPicPr/>
                <p:nvPr/>
              </p:nvPicPr>
              <p:blipFill>
                <a:blip r:embed="rId139"/>
                <a:stretch>
                  <a:fillRect/>
                </a:stretch>
              </p:blipFill>
              <p:spPr>
                <a:xfrm>
                  <a:off x="1955756" y="5546545"/>
                  <a:ext cx="43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94" name="Ink 693">
                  <a:extLst>
                    <a:ext uri="{FF2B5EF4-FFF2-40B4-BE49-F238E27FC236}">
                      <a16:creationId xmlns:a16="http://schemas.microsoft.com/office/drawing/2014/main" id="{1640094A-B3C9-4422-AEA8-DF055462CDEC}"/>
                    </a:ext>
                  </a:extLst>
                </p14:cNvPr>
                <p14:cNvContentPartPr/>
                <p14:nvPr/>
              </p14:nvContentPartPr>
              <p14:xfrm>
                <a:off x="1881596" y="5697385"/>
                <a:ext cx="160200" cy="9360"/>
              </p14:xfrm>
            </p:contentPart>
          </mc:Choice>
          <mc:Fallback>
            <p:pic>
              <p:nvPicPr>
                <p:cNvPr id="694" name="Ink 693">
                  <a:extLst>
                    <a:ext uri="{FF2B5EF4-FFF2-40B4-BE49-F238E27FC236}">
                      <a16:creationId xmlns:a16="http://schemas.microsoft.com/office/drawing/2014/main" id="{1640094A-B3C9-4422-AEA8-DF055462CDEC}"/>
                    </a:ext>
                  </a:extLst>
                </p:cNvPr>
                <p:cNvPicPr/>
                <p:nvPr/>
              </p:nvPicPr>
              <p:blipFill>
                <a:blip r:embed="rId141"/>
                <a:stretch>
                  <a:fillRect/>
                </a:stretch>
              </p:blipFill>
              <p:spPr>
                <a:xfrm>
                  <a:off x="1863956" y="5679745"/>
                  <a:ext cx="195840" cy="45000"/>
                </a:xfrm>
                <a:prstGeom prst="rect">
                  <a:avLst/>
                </a:prstGeom>
              </p:spPr>
            </p:pic>
          </mc:Fallback>
        </mc:AlternateContent>
      </p:grpSp>
      <p:grpSp>
        <p:nvGrpSpPr>
          <p:cNvPr id="697" name="Group 696">
            <a:extLst>
              <a:ext uri="{FF2B5EF4-FFF2-40B4-BE49-F238E27FC236}">
                <a16:creationId xmlns:a16="http://schemas.microsoft.com/office/drawing/2014/main" id="{9E561067-7DEE-4A1E-8C1B-4320A1962594}"/>
              </a:ext>
            </a:extLst>
          </p:cNvPr>
          <p:cNvGrpSpPr/>
          <p:nvPr/>
        </p:nvGrpSpPr>
        <p:grpSpPr>
          <a:xfrm>
            <a:off x="2449316" y="5623225"/>
            <a:ext cx="129600" cy="135360"/>
            <a:chOff x="2449316" y="5623225"/>
            <a:chExt cx="129600" cy="135360"/>
          </a:xfrm>
        </p:grpSpPr>
        <mc:AlternateContent xmlns:mc="http://schemas.openxmlformats.org/markup-compatibility/2006">
          <mc:Choice xmlns:p14="http://schemas.microsoft.com/office/powerpoint/2010/main" Requires="p14">
            <p:contentPart p14:bwMode="auto" r:id="rId142">
              <p14:nvContentPartPr>
                <p14:cNvPr id="695" name="Ink 694">
                  <a:extLst>
                    <a:ext uri="{FF2B5EF4-FFF2-40B4-BE49-F238E27FC236}">
                      <a16:creationId xmlns:a16="http://schemas.microsoft.com/office/drawing/2014/main" id="{F357E6B5-ACEE-4634-A74B-706478F590AA}"/>
                    </a:ext>
                  </a:extLst>
                </p14:cNvPr>
                <p14:cNvContentPartPr/>
                <p14:nvPr/>
              </p14:nvContentPartPr>
              <p14:xfrm>
                <a:off x="2450756" y="5623225"/>
                <a:ext cx="95040" cy="23760"/>
              </p14:xfrm>
            </p:contentPart>
          </mc:Choice>
          <mc:Fallback>
            <p:pic>
              <p:nvPicPr>
                <p:cNvPr id="695" name="Ink 694">
                  <a:extLst>
                    <a:ext uri="{FF2B5EF4-FFF2-40B4-BE49-F238E27FC236}">
                      <a16:creationId xmlns:a16="http://schemas.microsoft.com/office/drawing/2014/main" id="{F357E6B5-ACEE-4634-A74B-706478F590AA}"/>
                    </a:ext>
                  </a:extLst>
                </p:cNvPr>
                <p:cNvPicPr/>
                <p:nvPr/>
              </p:nvPicPr>
              <p:blipFill>
                <a:blip r:embed="rId143"/>
                <a:stretch>
                  <a:fillRect/>
                </a:stretch>
              </p:blipFill>
              <p:spPr>
                <a:xfrm>
                  <a:off x="2432756" y="5605225"/>
                  <a:ext cx="1306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96" name="Ink 695">
                  <a:extLst>
                    <a:ext uri="{FF2B5EF4-FFF2-40B4-BE49-F238E27FC236}">
                      <a16:creationId xmlns:a16="http://schemas.microsoft.com/office/drawing/2014/main" id="{210DEF94-570C-4030-BF31-ACCD84996945}"/>
                    </a:ext>
                  </a:extLst>
                </p14:cNvPr>
                <p14:cNvContentPartPr/>
                <p14:nvPr/>
              </p14:nvContentPartPr>
              <p14:xfrm>
                <a:off x="2449316" y="5724385"/>
                <a:ext cx="129600" cy="34200"/>
              </p14:xfrm>
            </p:contentPart>
          </mc:Choice>
          <mc:Fallback>
            <p:pic>
              <p:nvPicPr>
                <p:cNvPr id="696" name="Ink 695">
                  <a:extLst>
                    <a:ext uri="{FF2B5EF4-FFF2-40B4-BE49-F238E27FC236}">
                      <a16:creationId xmlns:a16="http://schemas.microsoft.com/office/drawing/2014/main" id="{210DEF94-570C-4030-BF31-ACCD84996945}"/>
                    </a:ext>
                  </a:extLst>
                </p:cNvPr>
                <p:cNvPicPr/>
                <p:nvPr/>
              </p:nvPicPr>
              <p:blipFill>
                <a:blip r:embed="rId145"/>
                <a:stretch>
                  <a:fillRect/>
                </a:stretch>
              </p:blipFill>
              <p:spPr>
                <a:xfrm>
                  <a:off x="2431316" y="5706385"/>
                  <a:ext cx="165240" cy="69840"/>
                </a:xfrm>
                <a:prstGeom prst="rect">
                  <a:avLst/>
                </a:prstGeom>
              </p:spPr>
            </p:pic>
          </mc:Fallback>
        </mc:AlternateContent>
      </p:grpSp>
      <p:grpSp>
        <p:nvGrpSpPr>
          <p:cNvPr id="733" name="Group 732">
            <a:extLst>
              <a:ext uri="{FF2B5EF4-FFF2-40B4-BE49-F238E27FC236}">
                <a16:creationId xmlns:a16="http://schemas.microsoft.com/office/drawing/2014/main" id="{CD944022-565B-4DB1-9FC7-F6885C5C99D0}"/>
              </a:ext>
            </a:extLst>
          </p:cNvPr>
          <p:cNvGrpSpPr/>
          <p:nvPr/>
        </p:nvGrpSpPr>
        <p:grpSpPr>
          <a:xfrm>
            <a:off x="1029116" y="6217225"/>
            <a:ext cx="981360" cy="368280"/>
            <a:chOff x="1029116" y="6217225"/>
            <a:chExt cx="981360" cy="368280"/>
          </a:xfrm>
        </p:grpSpPr>
        <mc:AlternateContent xmlns:mc="http://schemas.openxmlformats.org/markup-compatibility/2006">
          <mc:Choice xmlns:p14="http://schemas.microsoft.com/office/powerpoint/2010/main" Requires="p14">
            <p:contentPart p14:bwMode="auto" r:id="rId146">
              <p14:nvContentPartPr>
                <p14:cNvPr id="727" name="Ink 726">
                  <a:extLst>
                    <a:ext uri="{FF2B5EF4-FFF2-40B4-BE49-F238E27FC236}">
                      <a16:creationId xmlns:a16="http://schemas.microsoft.com/office/drawing/2014/main" id="{F28FEB70-7E7D-408D-8E6F-E654038737D6}"/>
                    </a:ext>
                  </a:extLst>
                </p14:cNvPr>
                <p14:cNvContentPartPr/>
                <p14:nvPr/>
              </p14:nvContentPartPr>
              <p14:xfrm>
                <a:off x="1035596" y="6217225"/>
                <a:ext cx="50040" cy="341280"/>
              </p14:xfrm>
            </p:contentPart>
          </mc:Choice>
          <mc:Fallback>
            <p:pic>
              <p:nvPicPr>
                <p:cNvPr id="727" name="Ink 726">
                  <a:extLst>
                    <a:ext uri="{FF2B5EF4-FFF2-40B4-BE49-F238E27FC236}">
                      <a16:creationId xmlns:a16="http://schemas.microsoft.com/office/drawing/2014/main" id="{F28FEB70-7E7D-408D-8E6F-E654038737D6}"/>
                    </a:ext>
                  </a:extLst>
                </p:cNvPr>
                <p:cNvPicPr/>
                <p:nvPr/>
              </p:nvPicPr>
              <p:blipFill>
                <a:blip r:embed="rId147"/>
                <a:stretch>
                  <a:fillRect/>
                </a:stretch>
              </p:blipFill>
              <p:spPr>
                <a:xfrm>
                  <a:off x="1017596" y="6199225"/>
                  <a:ext cx="8568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28" name="Ink 727">
                  <a:extLst>
                    <a:ext uri="{FF2B5EF4-FFF2-40B4-BE49-F238E27FC236}">
                      <a16:creationId xmlns:a16="http://schemas.microsoft.com/office/drawing/2014/main" id="{0FA7A91F-7AAF-4158-9C2E-9C434DF26BDA}"/>
                    </a:ext>
                  </a:extLst>
                </p14:cNvPr>
                <p14:cNvContentPartPr/>
                <p14:nvPr/>
              </p14:nvContentPartPr>
              <p14:xfrm>
                <a:off x="1029116" y="6246385"/>
                <a:ext cx="248040" cy="330120"/>
              </p14:xfrm>
            </p:contentPart>
          </mc:Choice>
          <mc:Fallback>
            <p:pic>
              <p:nvPicPr>
                <p:cNvPr id="728" name="Ink 727">
                  <a:extLst>
                    <a:ext uri="{FF2B5EF4-FFF2-40B4-BE49-F238E27FC236}">
                      <a16:creationId xmlns:a16="http://schemas.microsoft.com/office/drawing/2014/main" id="{0FA7A91F-7AAF-4158-9C2E-9C434DF26BDA}"/>
                    </a:ext>
                  </a:extLst>
                </p:cNvPr>
                <p:cNvPicPr/>
                <p:nvPr/>
              </p:nvPicPr>
              <p:blipFill>
                <a:blip r:embed="rId149"/>
                <a:stretch>
                  <a:fillRect/>
                </a:stretch>
              </p:blipFill>
              <p:spPr>
                <a:xfrm>
                  <a:off x="1011116" y="6228385"/>
                  <a:ext cx="28368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29" name="Ink 728">
                  <a:extLst>
                    <a:ext uri="{FF2B5EF4-FFF2-40B4-BE49-F238E27FC236}">
                      <a16:creationId xmlns:a16="http://schemas.microsoft.com/office/drawing/2014/main" id="{CD0B7717-C508-4BE6-87BD-1F7E8681CF92}"/>
                    </a:ext>
                  </a:extLst>
                </p14:cNvPr>
                <p14:cNvContentPartPr/>
                <p14:nvPr/>
              </p14:nvContentPartPr>
              <p14:xfrm>
                <a:off x="1375436" y="6260425"/>
                <a:ext cx="36360" cy="299880"/>
              </p14:xfrm>
            </p:contentPart>
          </mc:Choice>
          <mc:Fallback>
            <p:pic>
              <p:nvPicPr>
                <p:cNvPr id="729" name="Ink 728">
                  <a:extLst>
                    <a:ext uri="{FF2B5EF4-FFF2-40B4-BE49-F238E27FC236}">
                      <a16:creationId xmlns:a16="http://schemas.microsoft.com/office/drawing/2014/main" id="{CD0B7717-C508-4BE6-87BD-1F7E8681CF92}"/>
                    </a:ext>
                  </a:extLst>
                </p:cNvPr>
                <p:cNvPicPr/>
                <p:nvPr/>
              </p:nvPicPr>
              <p:blipFill>
                <a:blip r:embed="rId151"/>
                <a:stretch>
                  <a:fillRect/>
                </a:stretch>
              </p:blipFill>
              <p:spPr>
                <a:xfrm>
                  <a:off x="1357796" y="6242785"/>
                  <a:ext cx="720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30" name="Ink 729">
                  <a:extLst>
                    <a:ext uri="{FF2B5EF4-FFF2-40B4-BE49-F238E27FC236}">
                      <a16:creationId xmlns:a16="http://schemas.microsoft.com/office/drawing/2014/main" id="{A5054572-A98F-4DC0-8F34-235CD95AD8CB}"/>
                    </a:ext>
                  </a:extLst>
                </p14:cNvPr>
                <p14:cNvContentPartPr/>
                <p14:nvPr/>
              </p14:nvContentPartPr>
              <p14:xfrm>
                <a:off x="1332956" y="6315145"/>
                <a:ext cx="242280" cy="123120"/>
              </p14:xfrm>
            </p:contentPart>
          </mc:Choice>
          <mc:Fallback>
            <p:pic>
              <p:nvPicPr>
                <p:cNvPr id="730" name="Ink 729">
                  <a:extLst>
                    <a:ext uri="{FF2B5EF4-FFF2-40B4-BE49-F238E27FC236}">
                      <a16:creationId xmlns:a16="http://schemas.microsoft.com/office/drawing/2014/main" id="{A5054572-A98F-4DC0-8F34-235CD95AD8CB}"/>
                    </a:ext>
                  </a:extLst>
                </p:cNvPr>
                <p:cNvPicPr/>
                <p:nvPr/>
              </p:nvPicPr>
              <p:blipFill>
                <a:blip r:embed="rId153"/>
                <a:stretch>
                  <a:fillRect/>
                </a:stretch>
              </p:blipFill>
              <p:spPr>
                <a:xfrm>
                  <a:off x="1315316" y="6297505"/>
                  <a:ext cx="277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31" name="Ink 730">
                  <a:extLst>
                    <a:ext uri="{FF2B5EF4-FFF2-40B4-BE49-F238E27FC236}">
                      <a16:creationId xmlns:a16="http://schemas.microsoft.com/office/drawing/2014/main" id="{E96242C5-616F-4CE2-99A5-094767A2A5BE}"/>
                    </a:ext>
                  </a:extLst>
                </p14:cNvPr>
                <p14:cNvContentPartPr/>
                <p14:nvPr/>
              </p14:nvContentPartPr>
              <p14:xfrm>
                <a:off x="1413236" y="6217945"/>
                <a:ext cx="528840" cy="367560"/>
              </p14:xfrm>
            </p:contentPart>
          </mc:Choice>
          <mc:Fallback>
            <p:pic>
              <p:nvPicPr>
                <p:cNvPr id="731" name="Ink 730">
                  <a:extLst>
                    <a:ext uri="{FF2B5EF4-FFF2-40B4-BE49-F238E27FC236}">
                      <a16:creationId xmlns:a16="http://schemas.microsoft.com/office/drawing/2014/main" id="{E96242C5-616F-4CE2-99A5-094767A2A5BE}"/>
                    </a:ext>
                  </a:extLst>
                </p:cNvPr>
                <p:cNvPicPr/>
                <p:nvPr/>
              </p:nvPicPr>
              <p:blipFill>
                <a:blip r:embed="rId155"/>
                <a:stretch>
                  <a:fillRect/>
                </a:stretch>
              </p:blipFill>
              <p:spPr>
                <a:xfrm>
                  <a:off x="1395596" y="6200305"/>
                  <a:ext cx="564480" cy="403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32" name="Ink 731">
                  <a:extLst>
                    <a:ext uri="{FF2B5EF4-FFF2-40B4-BE49-F238E27FC236}">
                      <a16:creationId xmlns:a16="http://schemas.microsoft.com/office/drawing/2014/main" id="{AB072BB3-6F90-439B-87FB-D4921DAA591E}"/>
                    </a:ext>
                  </a:extLst>
                </p14:cNvPr>
                <p14:cNvContentPartPr/>
                <p14:nvPr/>
              </p14:nvContentPartPr>
              <p14:xfrm>
                <a:off x="1797356" y="6225145"/>
                <a:ext cx="213120" cy="159480"/>
              </p14:xfrm>
            </p:contentPart>
          </mc:Choice>
          <mc:Fallback>
            <p:pic>
              <p:nvPicPr>
                <p:cNvPr id="732" name="Ink 731">
                  <a:extLst>
                    <a:ext uri="{FF2B5EF4-FFF2-40B4-BE49-F238E27FC236}">
                      <a16:creationId xmlns:a16="http://schemas.microsoft.com/office/drawing/2014/main" id="{AB072BB3-6F90-439B-87FB-D4921DAA591E}"/>
                    </a:ext>
                  </a:extLst>
                </p:cNvPr>
                <p:cNvPicPr/>
                <p:nvPr/>
              </p:nvPicPr>
              <p:blipFill>
                <a:blip r:embed="rId157"/>
                <a:stretch>
                  <a:fillRect/>
                </a:stretch>
              </p:blipFill>
              <p:spPr>
                <a:xfrm>
                  <a:off x="1779356" y="6207145"/>
                  <a:ext cx="248760" cy="195120"/>
                </a:xfrm>
                <a:prstGeom prst="rect">
                  <a:avLst/>
                </a:prstGeom>
              </p:spPr>
            </p:pic>
          </mc:Fallback>
        </mc:AlternateContent>
      </p:grpSp>
      <p:grpSp>
        <p:nvGrpSpPr>
          <p:cNvPr id="736" name="Group 735">
            <a:extLst>
              <a:ext uri="{FF2B5EF4-FFF2-40B4-BE49-F238E27FC236}">
                <a16:creationId xmlns:a16="http://schemas.microsoft.com/office/drawing/2014/main" id="{D4C42CBF-B2B3-4E81-9B50-25D039C675D6}"/>
              </a:ext>
            </a:extLst>
          </p:cNvPr>
          <p:cNvGrpSpPr/>
          <p:nvPr/>
        </p:nvGrpSpPr>
        <p:grpSpPr>
          <a:xfrm>
            <a:off x="2406836" y="6250705"/>
            <a:ext cx="384120" cy="238680"/>
            <a:chOff x="2406836" y="6250705"/>
            <a:chExt cx="384120" cy="238680"/>
          </a:xfrm>
        </p:grpSpPr>
        <mc:AlternateContent xmlns:mc="http://schemas.openxmlformats.org/markup-compatibility/2006">
          <mc:Choice xmlns:p14="http://schemas.microsoft.com/office/powerpoint/2010/main" Requires="p14">
            <p:contentPart p14:bwMode="auto" r:id="rId158">
              <p14:nvContentPartPr>
                <p14:cNvPr id="734" name="Ink 733">
                  <a:extLst>
                    <a:ext uri="{FF2B5EF4-FFF2-40B4-BE49-F238E27FC236}">
                      <a16:creationId xmlns:a16="http://schemas.microsoft.com/office/drawing/2014/main" id="{CB679106-E542-40CF-9329-37ABB04E1959}"/>
                    </a:ext>
                  </a:extLst>
                </p14:cNvPr>
                <p14:cNvContentPartPr/>
                <p14:nvPr/>
              </p14:nvContentPartPr>
              <p14:xfrm>
                <a:off x="2406836" y="6307945"/>
                <a:ext cx="177840" cy="163080"/>
              </p14:xfrm>
            </p:contentPart>
          </mc:Choice>
          <mc:Fallback>
            <p:pic>
              <p:nvPicPr>
                <p:cNvPr id="734" name="Ink 733">
                  <a:extLst>
                    <a:ext uri="{FF2B5EF4-FFF2-40B4-BE49-F238E27FC236}">
                      <a16:creationId xmlns:a16="http://schemas.microsoft.com/office/drawing/2014/main" id="{CB679106-E542-40CF-9329-37ABB04E1959}"/>
                    </a:ext>
                  </a:extLst>
                </p:cNvPr>
                <p:cNvPicPr/>
                <p:nvPr/>
              </p:nvPicPr>
              <p:blipFill>
                <a:blip r:embed="rId159"/>
                <a:stretch>
                  <a:fillRect/>
                </a:stretch>
              </p:blipFill>
              <p:spPr>
                <a:xfrm>
                  <a:off x="2389196" y="6290305"/>
                  <a:ext cx="213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35" name="Ink 734">
                  <a:extLst>
                    <a:ext uri="{FF2B5EF4-FFF2-40B4-BE49-F238E27FC236}">
                      <a16:creationId xmlns:a16="http://schemas.microsoft.com/office/drawing/2014/main" id="{B6883EBF-AFAE-4C90-9B50-08362508848A}"/>
                    </a:ext>
                  </a:extLst>
                </p14:cNvPr>
                <p14:cNvContentPartPr/>
                <p14:nvPr/>
              </p14:nvContentPartPr>
              <p14:xfrm>
                <a:off x="2690156" y="6250705"/>
                <a:ext cx="100800" cy="238680"/>
              </p14:xfrm>
            </p:contentPart>
          </mc:Choice>
          <mc:Fallback>
            <p:pic>
              <p:nvPicPr>
                <p:cNvPr id="735" name="Ink 734">
                  <a:extLst>
                    <a:ext uri="{FF2B5EF4-FFF2-40B4-BE49-F238E27FC236}">
                      <a16:creationId xmlns:a16="http://schemas.microsoft.com/office/drawing/2014/main" id="{B6883EBF-AFAE-4C90-9B50-08362508848A}"/>
                    </a:ext>
                  </a:extLst>
                </p:cNvPr>
                <p:cNvPicPr/>
                <p:nvPr/>
              </p:nvPicPr>
              <p:blipFill>
                <a:blip r:embed="rId161"/>
                <a:stretch>
                  <a:fillRect/>
                </a:stretch>
              </p:blipFill>
              <p:spPr>
                <a:xfrm>
                  <a:off x="2672516" y="6233065"/>
                  <a:ext cx="136440" cy="274320"/>
                </a:xfrm>
                <a:prstGeom prst="rect">
                  <a:avLst/>
                </a:prstGeom>
              </p:spPr>
            </p:pic>
          </mc:Fallback>
        </mc:AlternateContent>
      </p:grpSp>
      <p:grpSp>
        <p:nvGrpSpPr>
          <p:cNvPr id="752" name="Group 751">
            <a:extLst>
              <a:ext uri="{FF2B5EF4-FFF2-40B4-BE49-F238E27FC236}">
                <a16:creationId xmlns:a16="http://schemas.microsoft.com/office/drawing/2014/main" id="{A63CB5EA-C1B2-4F68-99F8-54BF4A7EE200}"/>
              </a:ext>
            </a:extLst>
          </p:cNvPr>
          <p:cNvGrpSpPr/>
          <p:nvPr/>
        </p:nvGrpSpPr>
        <p:grpSpPr>
          <a:xfrm>
            <a:off x="3065276" y="6170425"/>
            <a:ext cx="330480" cy="314640"/>
            <a:chOff x="3065276" y="6170425"/>
            <a:chExt cx="330480" cy="314640"/>
          </a:xfrm>
        </p:grpSpPr>
        <mc:AlternateContent xmlns:mc="http://schemas.openxmlformats.org/markup-compatibility/2006">
          <mc:Choice xmlns:p14="http://schemas.microsoft.com/office/powerpoint/2010/main" Requires="p14">
            <p:contentPart p14:bwMode="auto" r:id="rId162">
              <p14:nvContentPartPr>
                <p14:cNvPr id="737" name="Ink 736">
                  <a:extLst>
                    <a:ext uri="{FF2B5EF4-FFF2-40B4-BE49-F238E27FC236}">
                      <a16:creationId xmlns:a16="http://schemas.microsoft.com/office/drawing/2014/main" id="{5FDD7E56-268A-47D7-A3E6-CB5B10751ECD}"/>
                    </a:ext>
                  </a:extLst>
                </p14:cNvPr>
                <p14:cNvContentPartPr/>
                <p14:nvPr/>
              </p14:nvContentPartPr>
              <p14:xfrm>
                <a:off x="3159596" y="6233065"/>
                <a:ext cx="36720" cy="252000"/>
              </p14:xfrm>
            </p:contentPart>
          </mc:Choice>
          <mc:Fallback>
            <p:pic>
              <p:nvPicPr>
                <p:cNvPr id="737" name="Ink 736">
                  <a:extLst>
                    <a:ext uri="{FF2B5EF4-FFF2-40B4-BE49-F238E27FC236}">
                      <a16:creationId xmlns:a16="http://schemas.microsoft.com/office/drawing/2014/main" id="{5FDD7E56-268A-47D7-A3E6-CB5B10751ECD}"/>
                    </a:ext>
                  </a:extLst>
                </p:cNvPr>
                <p:cNvPicPr/>
                <p:nvPr/>
              </p:nvPicPr>
              <p:blipFill>
                <a:blip r:embed="rId163"/>
                <a:stretch>
                  <a:fillRect/>
                </a:stretch>
              </p:blipFill>
              <p:spPr>
                <a:xfrm>
                  <a:off x="3141956" y="6215425"/>
                  <a:ext cx="7236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738" name="Ink 737">
                  <a:extLst>
                    <a:ext uri="{FF2B5EF4-FFF2-40B4-BE49-F238E27FC236}">
                      <a16:creationId xmlns:a16="http://schemas.microsoft.com/office/drawing/2014/main" id="{AC4B3C31-16C1-4F3E-8D10-320BF2AEC756}"/>
                    </a:ext>
                  </a:extLst>
                </p14:cNvPr>
                <p14:cNvContentPartPr/>
                <p14:nvPr/>
              </p14:nvContentPartPr>
              <p14:xfrm>
                <a:off x="3065276" y="6170425"/>
                <a:ext cx="300960" cy="300600"/>
              </p14:xfrm>
            </p:contentPart>
          </mc:Choice>
          <mc:Fallback>
            <p:pic>
              <p:nvPicPr>
                <p:cNvPr id="738" name="Ink 737">
                  <a:extLst>
                    <a:ext uri="{FF2B5EF4-FFF2-40B4-BE49-F238E27FC236}">
                      <a16:creationId xmlns:a16="http://schemas.microsoft.com/office/drawing/2014/main" id="{AC4B3C31-16C1-4F3E-8D10-320BF2AEC756}"/>
                    </a:ext>
                  </a:extLst>
                </p:cNvPr>
                <p:cNvPicPr/>
                <p:nvPr/>
              </p:nvPicPr>
              <p:blipFill>
                <a:blip r:embed="rId165"/>
                <a:stretch>
                  <a:fillRect/>
                </a:stretch>
              </p:blipFill>
              <p:spPr>
                <a:xfrm>
                  <a:off x="3047276" y="6152785"/>
                  <a:ext cx="33660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739" name="Ink 738">
                  <a:extLst>
                    <a:ext uri="{FF2B5EF4-FFF2-40B4-BE49-F238E27FC236}">
                      <a16:creationId xmlns:a16="http://schemas.microsoft.com/office/drawing/2014/main" id="{898D28E0-5280-4EA0-9086-4AF2E4C40C1A}"/>
                    </a:ext>
                  </a:extLst>
                </p14:cNvPr>
                <p14:cNvContentPartPr/>
                <p14:nvPr/>
              </p14:nvContentPartPr>
              <p14:xfrm>
                <a:off x="3132956" y="6384625"/>
                <a:ext cx="262800" cy="38160"/>
              </p14:xfrm>
            </p:contentPart>
          </mc:Choice>
          <mc:Fallback>
            <p:pic>
              <p:nvPicPr>
                <p:cNvPr id="739" name="Ink 738">
                  <a:extLst>
                    <a:ext uri="{FF2B5EF4-FFF2-40B4-BE49-F238E27FC236}">
                      <a16:creationId xmlns:a16="http://schemas.microsoft.com/office/drawing/2014/main" id="{898D28E0-5280-4EA0-9086-4AF2E4C40C1A}"/>
                    </a:ext>
                  </a:extLst>
                </p:cNvPr>
                <p:cNvPicPr/>
                <p:nvPr/>
              </p:nvPicPr>
              <p:blipFill>
                <a:blip r:embed="rId167"/>
                <a:stretch>
                  <a:fillRect/>
                </a:stretch>
              </p:blipFill>
              <p:spPr>
                <a:xfrm>
                  <a:off x="3115316" y="6366625"/>
                  <a:ext cx="298440" cy="73800"/>
                </a:xfrm>
                <a:prstGeom prst="rect">
                  <a:avLst/>
                </a:prstGeom>
              </p:spPr>
            </p:pic>
          </mc:Fallback>
        </mc:AlternateContent>
      </p:grpSp>
      <p:grpSp>
        <p:nvGrpSpPr>
          <p:cNvPr id="751" name="Group 750">
            <a:extLst>
              <a:ext uri="{FF2B5EF4-FFF2-40B4-BE49-F238E27FC236}">
                <a16:creationId xmlns:a16="http://schemas.microsoft.com/office/drawing/2014/main" id="{61C5D318-EA8C-449B-B399-04290BA3E2B0}"/>
              </a:ext>
            </a:extLst>
          </p:cNvPr>
          <p:cNvGrpSpPr/>
          <p:nvPr/>
        </p:nvGrpSpPr>
        <p:grpSpPr>
          <a:xfrm>
            <a:off x="3645956" y="6146305"/>
            <a:ext cx="328320" cy="352080"/>
            <a:chOff x="3645956" y="6146305"/>
            <a:chExt cx="328320" cy="352080"/>
          </a:xfrm>
        </p:grpSpPr>
        <mc:AlternateContent xmlns:mc="http://schemas.openxmlformats.org/markup-compatibility/2006">
          <mc:Choice xmlns:p14="http://schemas.microsoft.com/office/powerpoint/2010/main" Requires="p14">
            <p:contentPart p14:bwMode="auto" r:id="rId168">
              <p14:nvContentPartPr>
                <p14:cNvPr id="740" name="Ink 739">
                  <a:extLst>
                    <a:ext uri="{FF2B5EF4-FFF2-40B4-BE49-F238E27FC236}">
                      <a16:creationId xmlns:a16="http://schemas.microsoft.com/office/drawing/2014/main" id="{C285A404-3482-4ECA-8606-7A295B475FCA}"/>
                    </a:ext>
                  </a:extLst>
                </p14:cNvPr>
                <p14:cNvContentPartPr/>
                <p14:nvPr/>
              </p14:nvContentPartPr>
              <p14:xfrm>
                <a:off x="3645956" y="6289945"/>
                <a:ext cx="106200" cy="174600"/>
              </p14:xfrm>
            </p:contentPart>
          </mc:Choice>
          <mc:Fallback>
            <p:pic>
              <p:nvPicPr>
                <p:cNvPr id="740" name="Ink 739">
                  <a:extLst>
                    <a:ext uri="{FF2B5EF4-FFF2-40B4-BE49-F238E27FC236}">
                      <a16:creationId xmlns:a16="http://schemas.microsoft.com/office/drawing/2014/main" id="{C285A404-3482-4ECA-8606-7A295B475FCA}"/>
                    </a:ext>
                  </a:extLst>
                </p:cNvPr>
                <p:cNvPicPr/>
                <p:nvPr/>
              </p:nvPicPr>
              <p:blipFill>
                <a:blip r:embed="rId169"/>
                <a:stretch>
                  <a:fillRect/>
                </a:stretch>
              </p:blipFill>
              <p:spPr>
                <a:xfrm>
                  <a:off x="3627956" y="6271945"/>
                  <a:ext cx="14184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741" name="Ink 740">
                  <a:extLst>
                    <a:ext uri="{FF2B5EF4-FFF2-40B4-BE49-F238E27FC236}">
                      <a16:creationId xmlns:a16="http://schemas.microsoft.com/office/drawing/2014/main" id="{6D8FA174-53DC-47CE-B102-1700E8BC2A45}"/>
                    </a:ext>
                  </a:extLst>
                </p14:cNvPr>
                <p14:cNvContentPartPr/>
                <p14:nvPr/>
              </p14:nvContentPartPr>
              <p14:xfrm>
                <a:off x="3863756" y="6146305"/>
                <a:ext cx="110520" cy="352080"/>
              </p14:xfrm>
            </p:contentPart>
          </mc:Choice>
          <mc:Fallback>
            <p:pic>
              <p:nvPicPr>
                <p:cNvPr id="741" name="Ink 740">
                  <a:extLst>
                    <a:ext uri="{FF2B5EF4-FFF2-40B4-BE49-F238E27FC236}">
                      <a16:creationId xmlns:a16="http://schemas.microsoft.com/office/drawing/2014/main" id="{6D8FA174-53DC-47CE-B102-1700E8BC2A45}"/>
                    </a:ext>
                  </a:extLst>
                </p:cNvPr>
                <p:cNvPicPr/>
                <p:nvPr/>
              </p:nvPicPr>
              <p:blipFill>
                <a:blip r:embed="rId171"/>
                <a:stretch>
                  <a:fillRect/>
                </a:stretch>
              </p:blipFill>
              <p:spPr>
                <a:xfrm>
                  <a:off x="3845756" y="6128305"/>
                  <a:ext cx="146160" cy="3877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742" name="Ink 741">
                  <a:extLst>
                    <a:ext uri="{FF2B5EF4-FFF2-40B4-BE49-F238E27FC236}">
                      <a16:creationId xmlns:a16="http://schemas.microsoft.com/office/drawing/2014/main" id="{3C088C35-1B0B-495F-BC9A-7E9178C73DC3}"/>
                    </a:ext>
                  </a:extLst>
                </p14:cNvPr>
                <p14:cNvContentPartPr/>
                <p14:nvPr/>
              </p14:nvContentPartPr>
              <p14:xfrm>
                <a:off x="3846116" y="6335665"/>
                <a:ext cx="123120" cy="27000"/>
              </p14:xfrm>
            </p:contentPart>
          </mc:Choice>
          <mc:Fallback>
            <p:pic>
              <p:nvPicPr>
                <p:cNvPr id="742" name="Ink 741">
                  <a:extLst>
                    <a:ext uri="{FF2B5EF4-FFF2-40B4-BE49-F238E27FC236}">
                      <a16:creationId xmlns:a16="http://schemas.microsoft.com/office/drawing/2014/main" id="{3C088C35-1B0B-495F-BC9A-7E9178C73DC3}"/>
                    </a:ext>
                  </a:extLst>
                </p:cNvPr>
                <p:cNvPicPr/>
                <p:nvPr/>
              </p:nvPicPr>
              <p:blipFill>
                <a:blip r:embed="rId173"/>
                <a:stretch>
                  <a:fillRect/>
                </a:stretch>
              </p:blipFill>
              <p:spPr>
                <a:xfrm>
                  <a:off x="3828116" y="6317665"/>
                  <a:ext cx="158760" cy="62640"/>
                </a:xfrm>
                <a:prstGeom prst="rect">
                  <a:avLst/>
                </a:prstGeom>
              </p:spPr>
            </p:pic>
          </mc:Fallback>
        </mc:AlternateContent>
      </p:grpSp>
      <p:grpSp>
        <p:nvGrpSpPr>
          <p:cNvPr id="750" name="Group 749">
            <a:extLst>
              <a:ext uri="{FF2B5EF4-FFF2-40B4-BE49-F238E27FC236}">
                <a16:creationId xmlns:a16="http://schemas.microsoft.com/office/drawing/2014/main" id="{FE652DF2-FDEC-4DAD-A423-0655D33172C8}"/>
              </a:ext>
            </a:extLst>
          </p:cNvPr>
          <p:cNvGrpSpPr/>
          <p:nvPr/>
        </p:nvGrpSpPr>
        <p:grpSpPr>
          <a:xfrm>
            <a:off x="4199636" y="6149905"/>
            <a:ext cx="1014840" cy="351000"/>
            <a:chOff x="4199636" y="6149905"/>
            <a:chExt cx="1014840" cy="351000"/>
          </a:xfrm>
        </p:grpSpPr>
        <mc:AlternateContent xmlns:mc="http://schemas.openxmlformats.org/markup-compatibility/2006">
          <mc:Choice xmlns:p14="http://schemas.microsoft.com/office/powerpoint/2010/main" Requires="p14">
            <p:contentPart p14:bwMode="auto" r:id="rId174">
              <p14:nvContentPartPr>
                <p14:cNvPr id="743" name="Ink 742">
                  <a:extLst>
                    <a:ext uri="{FF2B5EF4-FFF2-40B4-BE49-F238E27FC236}">
                      <a16:creationId xmlns:a16="http://schemas.microsoft.com/office/drawing/2014/main" id="{87E2D8DE-DEB9-41B7-9E07-3227C27C6EA6}"/>
                    </a:ext>
                  </a:extLst>
                </p14:cNvPr>
                <p14:cNvContentPartPr/>
                <p14:nvPr/>
              </p14:nvContentPartPr>
              <p14:xfrm>
                <a:off x="4199636" y="6166465"/>
                <a:ext cx="158400" cy="334440"/>
              </p14:xfrm>
            </p:contentPart>
          </mc:Choice>
          <mc:Fallback>
            <p:pic>
              <p:nvPicPr>
                <p:cNvPr id="743" name="Ink 742">
                  <a:extLst>
                    <a:ext uri="{FF2B5EF4-FFF2-40B4-BE49-F238E27FC236}">
                      <a16:creationId xmlns:a16="http://schemas.microsoft.com/office/drawing/2014/main" id="{87E2D8DE-DEB9-41B7-9E07-3227C27C6EA6}"/>
                    </a:ext>
                  </a:extLst>
                </p:cNvPr>
                <p:cNvPicPr/>
                <p:nvPr/>
              </p:nvPicPr>
              <p:blipFill>
                <a:blip r:embed="rId175"/>
                <a:stretch>
                  <a:fillRect/>
                </a:stretch>
              </p:blipFill>
              <p:spPr>
                <a:xfrm>
                  <a:off x="4181636" y="6148825"/>
                  <a:ext cx="19404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744" name="Ink 743">
                  <a:extLst>
                    <a:ext uri="{FF2B5EF4-FFF2-40B4-BE49-F238E27FC236}">
                      <a16:creationId xmlns:a16="http://schemas.microsoft.com/office/drawing/2014/main" id="{FD364934-2BD7-4B32-9C37-A58A33BCF6F5}"/>
                    </a:ext>
                  </a:extLst>
                </p14:cNvPr>
                <p14:cNvContentPartPr/>
                <p14:nvPr/>
              </p14:nvContentPartPr>
              <p14:xfrm>
                <a:off x="4439396" y="6306865"/>
                <a:ext cx="98280" cy="166320"/>
              </p14:xfrm>
            </p:contentPart>
          </mc:Choice>
          <mc:Fallback>
            <p:pic>
              <p:nvPicPr>
                <p:cNvPr id="744" name="Ink 743">
                  <a:extLst>
                    <a:ext uri="{FF2B5EF4-FFF2-40B4-BE49-F238E27FC236}">
                      <a16:creationId xmlns:a16="http://schemas.microsoft.com/office/drawing/2014/main" id="{FD364934-2BD7-4B32-9C37-A58A33BCF6F5}"/>
                    </a:ext>
                  </a:extLst>
                </p:cNvPr>
                <p:cNvPicPr/>
                <p:nvPr/>
              </p:nvPicPr>
              <p:blipFill>
                <a:blip r:embed="rId177"/>
                <a:stretch>
                  <a:fillRect/>
                </a:stretch>
              </p:blipFill>
              <p:spPr>
                <a:xfrm>
                  <a:off x="4421396" y="6288865"/>
                  <a:ext cx="133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745" name="Ink 744">
                  <a:extLst>
                    <a:ext uri="{FF2B5EF4-FFF2-40B4-BE49-F238E27FC236}">
                      <a16:creationId xmlns:a16="http://schemas.microsoft.com/office/drawing/2014/main" id="{B9EE48C8-99D7-452B-AE85-6121584A8793}"/>
                    </a:ext>
                  </a:extLst>
                </p14:cNvPr>
                <p14:cNvContentPartPr/>
                <p14:nvPr/>
              </p14:nvContentPartPr>
              <p14:xfrm>
                <a:off x="4610396" y="6341425"/>
                <a:ext cx="141120" cy="120960"/>
              </p14:xfrm>
            </p:contentPart>
          </mc:Choice>
          <mc:Fallback>
            <p:pic>
              <p:nvPicPr>
                <p:cNvPr id="745" name="Ink 744">
                  <a:extLst>
                    <a:ext uri="{FF2B5EF4-FFF2-40B4-BE49-F238E27FC236}">
                      <a16:creationId xmlns:a16="http://schemas.microsoft.com/office/drawing/2014/main" id="{B9EE48C8-99D7-452B-AE85-6121584A8793}"/>
                    </a:ext>
                  </a:extLst>
                </p:cNvPr>
                <p:cNvPicPr/>
                <p:nvPr/>
              </p:nvPicPr>
              <p:blipFill>
                <a:blip r:embed="rId179"/>
                <a:stretch>
                  <a:fillRect/>
                </a:stretch>
              </p:blipFill>
              <p:spPr>
                <a:xfrm>
                  <a:off x="4592396" y="6323785"/>
                  <a:ext cx="1767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746" name="Ink 745">
                  <a:extLst>
                    <a:ext uri="{FF2B5EF4-FFF2-40B4-BE49-F238E27FC236}">
                      <a16:creationId xmlns:a16="http://schemas.microsoft.com/office/drawing/2014/main" id="{38819FDE-20AE-47CF-80F2-CF110F620D04}"/>
                    </a:ext>
                  </a:extLst>
                </p14:cNvPr>
                <p14:cNvContentPartPr/>
                <p14:nvPr/>
              </p14:nvContentPartPr>
              <p14:xfrm>
                <a:off x="4841516" y="6149905"/>
                <a:ext cx="372960" cy="298440"/>
              </p14:xfrm>
            </p:contentPart>
          </mc:Choice>
          <mc:Fallback>
            <p:pic>
              <p:nvPicPr>
                <p:cNvPr id="746" name="Ink 745">
                  <a:extLst>
                    <a:ext uri="{FF2B5EF4-FFF2-40B4-BE49-F238E27FC236}">
                      <a16:creationId xmlns:a16="http://schemas.microsoft.com/office/drawing/2014/main" id="{38819FDE-20AE-47CF-80F2-CF110F620D04}"/>
                    </a:ext>
                  </a:extLst>
                </p:cNvPr>
                <p:cNvPicPr/>
                <p:nvPr/>
              </p:nvPicPr>
              <p:blipFill>
                <a:blip r:embed="rId181"/>
                <a:stretch>
                  <a:fillRect/>
                </a:stretch>
              </p:blipFill>
              <p:spPr>
                <a:xfrm>
                  <a:off x="4823516" y="6131905"/>
                  <a:ext cx="408600" cy="334080"/>
                </a:xfrm>
                <a:prstGeom prst="rect">
                  <a:avLst/>
                </a:prstGeom>
              </p:spPr>
            </p:pic>
          </mc:Fallback>
        </mc:AlternateContent>
      </p:grpSp>
      <p:grpSp>
        <p:nvGrpSpPr>
          <p:cNvPr id="749" name="Group 748">
            <a:extLst>
              <a:ext uri="{FF2B5EF4-FFF2-40B4-BE49-F238E27FC236}">
                <a16:creationId xmlns:a16="http://schemas.microsoft.com/office/drawing/2014/main" id="{455D6932-9965-4A9F-8EFD-0609A2C17970}"/>
              </a:ext>
            </a:extLst>
          </p:cNvPr>
          <p:cNvGrpSpPr/>
          <p:nvPr/>
        </p:nvGrpSpPr>
        <p:grpSpPr>
          <a:xfrm>
            <a:off x="5414276" y="6090505"/>
            <a:ext cx="199800" cy="377640"/>
            <a:chOff x="5414276" y="6090505"/>
            <a:chExt cx="199800" cy="377640"/>
          </a:xfrm>
        </p:grpSpPr>
        <mc:AlternateContent xmlns:mc="http://schemas.openxmlformats.org/markup-compatibility/2006">
          <mc:Choice xmlns:p14="http://schemas.microsoft.com/office/powerpoint/2010/main" Requires="p14">
            <p:contentPart p14:bwMode="auto" r:id="rId182">
              <p14:nvContentPartPr>
                <p14:cNvPr id="747" name="Ink 746">
                  <a:extLst>
                    <a:ext uri="{FF2B5EF4-FFF2-40B4-BE49-F238E27FC236}">
                      <a16:creationId xmlns:a16="http://schemas.microsoft.com/office/drawing/2014/main" id="{23DED402-84F7-402C-8233-C06EA1B907E8}"/>
                    </a:ext>
                  </a:extLst>
                </p14:cNvPr>
                <p14:cNvContentPartPr/>
                <p14:nvPr/>
              </p14:nvContentPartPr>
              <p14:xfrm>
                <a:off x="5495276" y="6117505"/>
                <a:ext cx="26280" cy="350640"/>
              </p14:xfrm>
            </p:contentPart>
          </mc:Choice>
          <mc:Fallback>
            <p:pic>
              <p:nvPicPr>
                <p:cNvPr id="747" name="Ink 746">
                  <a:extLst>
                    <a:ext uri="{FF2B5EF4-FFF2-40B4-BE49-F238E27FC236}">
                      <a16:creationId xmlns:a16="http://schemas.microsoft.com/office/drawing/2014/main" id="{23DED402-84F7-402C-8233-C06EA1B907E8}"/>
                    </a:ext>
                  </a:extLst>
                </p:cNvPr>
                <p:cNvPicPr/>
                <p:nvPr/>
              </p:nvPicPr>
              <p:blipFill>
                <a:blip r:embed="rId183"/>
                <a:stretch>
                  <a:fillRect/>
                </a:stretch>
              </p:blipFill>
              <p:spPr>
                <a:xfrm>
                  <a:off x="5477636" y="6099865"/>
                  <a:ext cx="61920" cy="3862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748" name="Ink 747">
                  <a:extLst>
                    <a:ext uri="{FF2B5EF4-FFF2-40B4-BE49-F238E27FC236}">
                      <a16:creationId xmlns:a16="http://schemas.microsoft.com/office/drawing/2014/main" id="{32C940D8-CFD2-49E6-88C5-0EE32A9FDCF4}"/>
                    </a:ext>
                  </a:extLst>
                </p14:cNvPr>
                <p14:cNvContentPartPr/>
                <p14:nvPr/>
              </p14:nvContentPartPr>
              <p14:xfrm>
                <a:off x="5414276" y="6090505"/>
                <a:ext cx="199800" cy="144000"/>
              </p14:xfrm>
            </p:contentPart>
          </mc:Choice>
          <mc:Fallback>
            <p:pic>
              <p:nvPicPr>
                <p:cNvPr id="748" name="Ink 747">
                  <a:extLst>
                    <a:ext uri="{FF2B5EF4-FFF2-40B4-BE49-F238E27FC236}">
                      <a16:creationId xmlns:a16="http://schemas.microsoft.com/office/drawing/2014/main" id="{32C940D8-CFD2-49E6-88C5-0EE32A9FDCF4}"/>
                    </a:ext>
                  </a:extLst>
                </p:cNvPr>
                <p:cNvPicPr/>
                <p:nvPr/>
              </p:nvPicPr>
              <p:blipFill>
                <a:blip r:embed="rId185"/>
                <a:stretch>
                  <a:fillRect/>
                </a:stretch>
              </p:blipFill>
              <p:spPr>
                <a:xfrm>
                  <a:off x="5396636" y="6072865"/>
                  <a:ext cx="235440" cy="179640"/>
                </a:xfrm>
                <a:prstGeom prst="rect">
                  <a:avLst/>
                </a:prstGeom>
              </p:spPr>
            </p:pic>
          </mc:Fallback>
        </mc:AlternateContent>
      </p:grpSp>
      <p:grpSp>
        <p:nvGrpSpPr>
          <p:cNvPr id="770" name="Group 769">
            <a:extLst>
              <a:ext uri="{FF2B5EF4-FFF2-40B4-BE49-F238E27FC236}">
                <a16:creationId xmlns:a16="http://schemas.microsoft.com/office/drawing/2014/main" id="{35323374-6105-4DB3-BC61-856DEE5DBC06}"/>
              </a:ext>
            </a:extLst>
          </p:cNvPr>
          <p:cNvGrpSpPr/>
          <p:nvPr/>
        </p:nvGrpSpPr>
        <p:grpSpPr>
          <a:xfrm>
            <a:off x="2731556" y="4515505"/>
            <a:ext cx="5942880" cy="1372680"/>
            <a:chOff x="2731556" y="4515505"/>
            <a:chExt cx="5942880" cy="1372680"/>
          </a:xfrm>
        </p:grpSpPr>
        <mc:AlternateContent xmlns:mc="http://schemas.openxmlformats.org/markup-compatibility/2006">
          <mc:Choice xmlns:p14="http://schemas.microsoft.com/office/powerpoint/2010/main" Requires="p14">
            <p:contentPart p14:bwMode="auto" r:id="rId186">
              <p14:nvContentPartPr>
                <p14:cNvPr id="655" name="Ink 654">
                  <a:extLst>
                    <a:ext uri="{FF2B5EF4-FFF2-40B4-BE49-F238E27FC236}">
                      <a16:creationId xmlns:a16="http://schemas.microsoft.com/office/drawing/2014/main" id="{37A652F6-575B-4DA4-9840-357CDB18A7F4}"/>
                    </a:ext>
                  </a:extLst>
                </p14:cNvPr>
                <p14:cNvContentPartPr/>
                <p14:nvPr/>
              </p14:nvContentPartPr>
              <p14:xfrm>
                <a:off x="2731556" y="4950025"/>
                <a:ext cx="132480" cy="208080"/>
              </p14:xfrm>
            </p:contentPart>
          </mc:Choice>
          <mc:Fallback>
            <p:pic>
              <p:nvPicPr>
                <p:cNvPr id="655" name="Ink 654">
                  <a:extLst>
                    <a:ext uri="{FF2B5EF4-FFF2-40B4-BE49-F238E27FC236}">
                      <a16:creationId xmlns:a16="http://schemas.microsoft.com/office/drawing/2014/main" id="{37A652F6-575B-4DA4-9840-357CDB18A7F4}"/>
                    </a:ext>
                  </a:extLst>
                </p:cNvPr>
                <p:cNvPicPr/>
                <p:nvPr/>
              </p:nvPicPr>
              <p:blipFill>
                <a:blip r:embed="rId187"/>
                <a:stretch>
                  <a:fillRect/>
                </a:stretch>
              </p:blipFill>
              <p:spPr>
                <a:xfrm>
                  <a:off x="2713556" y="4932385"/>
                  <a:ext cx="1681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656" name="Ink 655">
                  <a:extLst>
                    <a:ext uri="{FF2B5EF4-FFF2-40B4-BE49-F238E27FC236}">
                      <a16:creationId xmlns:a16="http://schemas.microsoft.com/office/drawing/2014/main" id="{01B7D1B9-E679-4B6B-AD8C-79570FAB8EF2}"/>
                    </a:ext>
                  </a:extLst>
                </p14:cNvPr>
                <p14:cNvContentPartPr/>
                <p14:nvPr/>
              </p14:nvContentPartPr>
              <p14:xfrm>
                <a:off x="2876276" y="4985305"/>
                <a:ext cx="98640" cy="163080"/>
              </p14:xfrm>
            </p:contentPart>
          </mc:Choice>
          <mc:Fallback>
            <p:pic>
              <p:nvPicPr>
                <p:cNvPr id="656" name="Ink 655">
                  <a:extLst>
                    <a:ext uri="{FF2B5EF4-FFF2-40B4-BE49-F238E27FC236}">
                      <a16:creationId xmlns:a16="http://schemas.microsoft.com/office/drawing/2014/main" id="{01B7D1B9-E679-4B6B-AD8C-79570FAB8EF2}"/>
                    </a:ext>
                  </a:extLst>
                </p:cNvPr>
                <p:cNvPicPr/>
                <p:nvPr/>
              </p:nvPicPr>
              <p:blipFill>
                <a:blip r:embed="rId189"/>
                <a:stretch>
                  <a:fillRect/>
                </a:stretch>
              </p:blipFill>
              <p:spPr>
                <a:xfrm>
                  <a:off x="2858276" y="4967305"/>
                  <a:ext cx="134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657" name="Ink 656">
                  <a:extLst>
                    <a:ext uri="{FF2B5EF4-FFF2-40B4-BE49-F238E27FC236}">
                      <a16:creationId xmlns:a16="http://schemas.microsoft.com/office/drawing/2014/main" id="{4C163C67-2554-4502-959F-69FD25D863B6}"/>
                    </a:ext>
                  </a:extLst>
                </p14:cNvPr>
                <p14:cNvContentPartPr/>
                <p14:nvPr/>
              </p14:nvContentPartPr>
              <p14:xfrm>
                <a:off x="3018476" y="4939945"/>
                <a:ext cx="134280" cy="312120"/>
              </p14:xfrm>
            </p:contentPart>
          </mc:Choice>
          <mc:Fallback>
            <p:pic>
              <p:nvPicPr>
                <p:cNvPr id="657" name="Ink 656">
                  <a:extLst>
                    <a:ext uri="{FF2B5EF4-FFF2-40B4-BE49-F238E27FC236}">
                      <a16:creationId xmlns:a16="http://schemas.microsoft.com/office/drawing/2014/main" id="{4C163C67-2554-4502-959F-69FD25D863B6}"/>
                    </a:ext>
                  </a:extLst>
                </p:cNvPr>
                <p:cNvPicPr/>
                <p:nvPr/>
              </p:nvPicPr>
              <p:blipFill>
                <a:blip r:embed="rId191"/>
                <a:stretch>
                  <a:fillRect/>
                </a:stretch>
              </p:blipFill>
              <p:spPr>
                <a:xfrm>
                  <a:off x="3000476" y="4922305"/>
                  <a:ext cx="1699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658" name="Ink 657">
                  <a:extLst>
                    <a:ext uri="{FF2B5EF4-FFF2-40B4-BE49-F238E27FC236}">
                      <a16:creationId xmlns:a16="http://schemas.microsoft.com/office/drawing/2014/main" id="{D7FB1452-1AC7-4689-ABE3-CC34152A3BF2}"/>
                    </a:ext>
                  </a:extLst>
                </p14:cNvPr>
                <p14:cNvContentPartPr/>
                <p14:nvPr/>
              </p14:nvContentPartPr>
              <p14:xfrm>
                <a:off x="3244916" y="5005465"/>
                <a:ext cx="107640" cy="162000"/>
              </p14:xfrm>
            </p:contentPart>
          </mc:Choice>
          <mc:Fallback>
            <p:pic>
              <p:nvPicPr>
                <p:cNvPr id="658" name="Ink 657">
                  <a:extLst>
                    <a:ext uri="{FF2B5EF4-FFF2-40B4-BE49-F238E27FC236}">
                      <a16:creationId xmlns:a16="http://schemas.microsoft.com/office/drawing/2014/main" id="{D7FB1452-1AC7-4689-ABE3-CC34152A3BF2}"/>
                    </a:ext>
                  </a:extLst>
                </p:cNvPr>
                <p:cNvPicPr/>
                <p:nvPr/>
              </p:nvPicPr>
              <p:blipFill>
                <a:blip r:embed="rId193"/>
                <a:stretch>
                  <a:fillRect/>
                </a:stretch>
              </p:blipFill>
              <p:spPr>
                <a:xfrm>
                  <a:off x="3227276" y="4987465"/>
                  <a:ext cx="1432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659" name="Ink 658">
                  <a:extLst>
                    <a:ext uri="{FF2B5EF4-FFF2-40B4-BE49-F238E27FC236}">
                      <a16:creationId xmlns:a16="http://schemas.microsoft.com/office/drawing/2014/main" id="{7BAB91D8-6949-4E8A-B78E-AFE77F9EE457}"/>
                    </a:ext>
                  </a:extLst>
                </p14:cNvPr>
                <p14:cNvContentPartPr/>
                <p14:nvPr/>
              </p14:nvContentPartPr>
              <p14:xfrm>
                <a:off x="3367676" y="4984225"/>
                <a:ext cx="96480" cy="161640"/>
              </p14:xfrm>
            </p:contentPart>
          </mc:Choice>
          <mc:Fallback>
            <p:pic>
              <p:nvPicPr>
                <p:cNvPr id="659" name="Ink 658">
                  <a:extLst>
                    <a:ext uri="{FF2B5EF4-FFF2-40B4-BE49-F238E27FC236}">
                      <a16:creationId xmlns:a16="http://schemas.microsoft.com/office/drawing/2014/main" id="{7BAB91D8-6949-4E8A-B78E-AFE77F9EE457}"/>
                    </a:ext>
                  </a:extLst>
                </p:cNvPr>
                <p:cNvPicPr/>
                <p:nvPr/>
              </p:nvPicPr>
              <p:blipFill>
                <a:blip r:embed="rId195"/>
                <a:stretch>
                  <a:fillRect/>
                </a:stretch>
              </p:blipFill>
              <p:spPr>
                <a:xfrm>
                  <a:off x="3350036" y="4966585"/>
                  <a:ext cx="132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660" name="Ink 659">
                  <a:extLst>
                    <a:ext uri="{FF2B5EF4-FFF2-40B4-BE49-F238E27FC236}">
                      <a16:creationId xmlns:a16="http://schemas.microsoft.com/office/drawing/2014/main" id="{84BE9954-0887-4837-836F-2C086F053EFE}"/>
                    </a:ext>
                  </a:extLst>
                </p14:cNvPr>
                <p14:cNvContentPartPr/>
                <p14:nvPr/>
              </p14:nvContentPartPr>
              <p14:xfrm>
                <a:off x="3541556" y="4975945"/>
                <a:ext cx="217080" cy="161640"/>
              </p14:xfrm>
            </p:contentPart>
          </mc:Choice>
          <mc:Fallback>
            <p:pic>
              <p:nvPicPr>
                <p:cNvPr id="660" name="Ink 659">
                  <a:extLst>
                    <a:ext uri="{FF2B5EF4-FFF2-40B4-BE49-F238E27FC236}">
                      <a16:creationId xmlns:a16="http://schemas.microsoft.com/office/drawing/2014/main" id="{84BE9954-0887-4837-836F-2C086F053EFE}"/>
                    </a:ext>
                  </a:extLst>
                </p:cNvPr>
                <p:cNvPicPr/>
                <p:nvPr/>
              </p:nvPicPr>
              <p:blipFill>
                <a:blip r:embed="rId197"/>
                <a:stretch>
                  <a:fillRect/>
                </a:stretch>
              </p:blipFill>
              <p:spPr>
                <a:xfrm>
                  <a:off x="3523556" y="4958305"/>
                  <a:ext cx="2527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661" name="Ink 660">
                  <a:extLst>
                    <a:ext uri="{FF2B5EF4-FFF2-40B4-BE49-F238E27FC236}">
                      <a16:creationId xmlns:a16="http://schemas.microsoft.com/office/drawing/2014/main" id="{F46F225D-0B18-46CB-A1CB-62474CF803D9}"/>
                    </a:ext>
                  </a:extLst>
                </p14:cNvPr>
                <p14:cNvContentPartPr/>
                <p14:nvPr/>
              </p14:nvContentPartPr>
              <p14:xfrm>
                <a:off x="3812636" y="4955065"/>
                <a:ext cx="123480" cy="189720"/>
              </p14:xfrm>
            </p:contentPart>
          </mc:Choice>
          <mc:Fallback>
            <p:pic>
              <p:nvPicPr>
                <p:cNvPr id="661" name="Ink 660">
                  <a:extLst>
                    <a:ext uri="{FF2B5EF4-FFF2-40B4-BE49-F238E27FC236}">
                      <a16:creationId xmlns:a16="http://schemas.microsoft.com/office/drawing/2014/main" id="{F46F225D-0B18-46CB-A1CB-62474CF803D9}"/>
                    </a:ext>
                  </a:extLst>
                </p:cNvPr>
                <p:cNvPicPr/>
                <p:nvPr/>
              </p:nvPicPr>
              <p:blipFill>
                <a:blip r:embed="rId199"/>
                <a:stretch>
                  <a:fillRect/>
                </a:stretch>
              </p:blipFill>
              <p:spPr>
                <a:xfrm>
                  <a:off x="3794996" y="4937425"/>
                  <a:ext cx="1591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62" name="Ink 661">
                  <a:extLst>
                    <a:ext uri="{FF2B5EF4-FFF2-40B4-BE49-F238E27FC236}">
                      <a16:creationId xmlns:a16="http://schemas.microsoft.com/office/drawing/2014/main" id="{CFA5C047-6825-4C8F-AF6D-B812594B863E}"/>
                    </a:ext>
                  </a:extLst>
                </p14:cNvPr>
                <p14:cNvContentPartPr/>
                <p14:nvPr/>
              </p14:nvContentPartPr>
              <p14:xfrm>
                <a:off x="4008476" y="4880905"/>
                <a:ext cx="57240" cy="253440"/>
              </p14:xfrm>
            </p:contentPart>
          </mc:Choice>
          <mc:Fallback>
            <p:pic>
              <p:nvPicPr>
                <p:cNvPr id="662" name="Ink 661">
                  <a:extLst>
                    <a:ext uri="{FF2B5EF4-FFF2-40B4-BE49-F238E27FC236}">
                      <a16:creationId xmlns:a16="http://schemas.microsoft.com/office/drawing/2014/main" id="{CFA5C047-6825-4C8F-AF6D-B812594B863E}"/>
                    </a:ext>
                  </a:extLst>
                </p:cNvPr>
                <p:cNvPicPr/>
                <p:nvPr/>
              </p:nvPicPr>
              <p:blipFill>
                <a:blip r:embed="rId201"/>
                <a:stretch>
                  <a:fillRect/>
                </a:stretch>
              </p:blipFill>
              <p:spPr>
                <a:xfrm>
                  <a:off x="3990836" y="4862905"/>
                  <a:ext cx="9288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663" name="Ink 662">
                  <a:extLst>
                    <a:ext uri="{FF2B5EF4-FFF2-40B4-BE49-F238E27FC236}">
                      <a16:creationId xmlns:a16="http://schemas.microsoft.com/office/drawing/2014/main" id="{90C9CC25-EA29-46CB-ADDB-6763AEB6E814}"/>
                    </a:ext>
                  </a:extLst>
                </p14:cNvPr>
                <p14:cNvContentPartPr/>
                <p14:nvPr/>
              </p14:nvContentPartPr>
              <p14:xfrm>
                <a:off x="3998036" y="4955785"/>
                <a:ext cx="212760" cy="187200"/>
              </p14:xfrm>
            </p:contentPart>
          </mc:Choice>
          <mc:Fallback>
            <p:pic>
              <p:nvPicPr>
                <p:cNvPr id="663" name="Ink 662">
                  <a:extLst>
                    <a:ext uri="{FF2B5EF4-FFF2-40B4-BE49-F238E27FC236}">
                      <a16:creationId xmlns:a16="http://schemas.microsoft.com/office/drawing/2014/main" id="{90C9CC25-EA29-46CB-ADDB-6763AEB6E814}"/>
                    </a:ext>
                  </a:extLst>
                </p:cNvPr>
                <p:cNvPicPr/>
                <p:nvPr/>
              </p:nvPicPr>
              <p:blipFill>
                <a:blip r:embed="rId203"/>
                <a:stretch>
                  <a:fillRect/>
                </a:stretch>
              </p:blipFill>
              <p:spPr>
                <a:xfrm>
                  <a:off x="3980396" y="4937785"/>
                  <a:ext cx="248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666" name="Ink 665">
                  <a:extLst>
                    <a:ext uri="{FF2B5EF4-FFF2-40B4-BE49-F238E27FC236}">
                      <a16:creationId xmlns:a16="http://schemas.microsoft.com/office/drawing/2014/main" id="{269E274E-D5EB-42BA-BA27-56859CFCCC3D}"/>
                    </a:ext>
                  </a:extLst>
                </p14:cNvPr>
                <p14:cNvContentPartPr/>
                <p14:nvPr/>
              </p14:nvContentPartPr>
              <p14:xfrm>
                <a:off x="4401956" y="4962985"/>
                <a:ext cx="91440" cy="193320"/>
              </p14:xfrm>
            </p:contentPart>
          </mc:Choice>
          <mc:Fallback>
            <p:pic>
              <p:nvPicPr>
                <p:cNvPr id="666" name="Ink 665">
                  <a:extLst>
                    <a:ext uri="{FF2B5EF4-FFF2-40B4-BE49-F238E27FC236}">
                      <a16:creationId xmlns:a16="http://schemas.microsoft.com/office/drawing/2014/main" id="{269E274E-D5EB-42BA-BA27-56859CFCCC3D}"/>
                    </a:ext>
                  </a:extLst>
                </p:cNvPr>
                <p:cNvPicPr/>
                <p:nvPr/>
              </p:nvPicPr>
              <p:blipFill>
                <a:blip r:embed="rId205"/>
                <a:stretch>
                  <a:fillRect/>
                </a:stretch>
              </p:blipFill>
              <p:spPr>
                <a:xfrm>
                  <a:off x="4384316" y="4945345"/>
                  <a:ext cx="1270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667" name="Ink 666">
                  <a:extLst>
                    <a:ext uri="{FF2B5EF4-FFF2-40B4-BE49-F238E27FC236}">
                      <a16:creationId xmlns:a16="http://schemas.microsoft.com/office/drawing/2014/main" id="{28F7CD72-AD7B-4691-871F-7AC97743070E}"/>
                    </a:ext>
                  </a:extLst>
                </p14:cNvPr>
                <p14:cNvContentPartPr/>
                <p14:nvPr/>
              </p14:nvContentPartPr>
              <p14:xfrm>
                <a:off x="4591676" y="4986385"/>
                <a:ext cx="145800" cy="170640"/>
              </p14:xfrm>
            </p:contentPart>
          </mc:Choice>
          <mc:Fallback>
            <p:pic>
              <p:nvPicPr>
                <p:cNvPr id="667" name="Ink 666">
                  <a:extLst>
                    <a:ext uri="{FF2B5EF4-FFF2-40B4-BE49-F238E27FC236}">
                      <a16:creationId xmlns:a16="http://schemas.microsoft.com/office/drawing/2014/main" id="{28F7CD72-AD7B-4691-871F-7AC97743070E}"/>
                    </a:ext>
                  </a:extLst>
                </p:cNvPr>
                <p:cNvPicPr/>
                <p:nvPr/>
              </p:nvPicPr>
              <p:blipFill>
                <a:blip r:embed="rId207"/>
                <a:stretch>
                  <a:fillRect/>
                </a:stretch>
              </p:blipFill>
              <p:spPr>
                <a:xfrm>
                  <a:off x="4573676" y="4968385"/>
                  <a:ext cx="181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668" name="Ink 667">
                  <a:extLst>
                    <a:ext uri="{FF2B5EF4-FFF2-40B4-BE49-F238E27FC236}">
                      <a16:creationId xmlns:a16="http://schemas.microsoft.com/office/drawing/2014/main" id="{2B61242E-167C-4E97-A94D-05B980EC99C7}"/>
                    </a:ext>
                  </a:extLst>
                </p14:cNvPr>
                <p14:cNvContentPartPr/>
                <p14:nvPr/>
              </p14:nvContentPartPr>
              <p14:xfrm>
                <a:off x="4783196" y="4993945"/>
                <a:ext cx="101880" cy="153360"/>
              </p14:xfrm>
            </p:contentPart>
          </mc:Choice>
          <mc:Fallback>
            <p:pic>
              <p:nvPicPr>
                <p:cNvPr id="668" name="Ink 667">
                  <a:extLst>
                    <a:ext uri="{FF2B5EF4-FFF2-40B4-BE49-F238E27FC236}">
                      <a16:creationId xmlns:a16="http://schemas.microsoft.com/office/drawing/2014/main" id="{2B61242E-167C-4E97-A94D-05B980EC99C7}"/>
                    </a:ext>
                  </a:extLst>
                </p:cNvPr>
                <p:cNvPicPr/>
                <p:nvPr/>
              </p:nvPicPr>
              <p:blipFill>
                <a:blip r:embed="rId209"/>
                <a:stretch>
                  <a:fillRect/>
                </a:stretch>
              </p:blipFill>
              <p:spPr>
                <a:xfrm>
                  <a:off x="4765196" y="4975945"/>
                  <a:ext cx="137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669" name="Ink 668">
                  <a:extLst>
                    <a:ext uri="{FF2B5EF4-FFF2-40B4-BE49-F238E27FC236}">
                      <a16:creationId xmlns:a16="http://schemas.microsoft.com/office/drawing/2014/main" id="{D3A65115-8F1D-4577-9619-9120A987B87E}"/>
                    </a:ext>
                  </a:extLst>
                </p14:cNvPr>
                <p14:cNvContentPartPr/>
                <p14:nvPr/>
              </p14:nvContentPartPr>
              <p14:xfrm>
                <a:off x="5003156" y="4964785"/>
                <a:ext cx="129960" cy="158760"/>
              </p14:xfrm>
            </p:contentPart>
          </mc:Choice>
          <mc:Fallback>
            <p:pic>
              <p:nvPicPr>
                <p:cNvPr id="669" name="Ink 668">
                  <a:extLst>
                    <a:ext uri="{FF2B5EF4-FFF2-40B4-BE49-F238E27FC236}">
                      <a16:creationId xmlns:a16="http://schemas.microsoft.com/office/drawing/2014/main" id="{D3A65115-8F1D-4577-9619-9120A987B87E}"/>
                    </a:ext>
                  </a:extLst>
                </p:cNvPr>
                <p:cNvPicPr/>
                <p:nvPr/>
              </p:nvPicPr>
              <p:blipFill>
                <a:blip r:embed="rId211"/>
                <a:stretch>
                  <a:fillRect/>
                </a:stretch>
              </p:blipFill>
              <p:spPr>
                <a:xfrm>
                  <a:off x="4985156" y="4947145"/>
                  <a:ext cx="165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670" name="Ink 669">
                  <a:extLst>
                    <a:ext uri="{FF2B5EF4-FFF2-40B4-BE49-F238E27FC236}">
                      <a16:creationId xmlns:a16="http://schemas.microsoft.com/office/drawing/2014/main" id="{D4DFF61C-6631-4C55-B610-9E542282EF88}"/>
                    </a:ext>
                  </a:extLst>
                </p14:cNvPr>
                <p14:cNvContentPartPr/>
                <p14:nvPr/>
              </p14:nvContentPartPr>
              <p14:xfrm>
                <a:off x="5166956" y="4977025"/>
                <a:ext cx="99360" cy="204120"/>
              </p14:xfrm>
            </p:contentPart>
          </mc:Choice>
          <mc:Fallback>
            <p:pic>
              <p:nvPicPr>
                <p:cNvPr id="670" name="Ink 669">
                  <a:extLst>
                    <a:ext uri="{FF2B5EF4-FFF2-40B4-BE49-F238E27FC236}">
                      <a16:creationId xmlns:a16="http://schemas.microsoft.com/office/drawing/2014/main" id="{D4DFF61C-6631-4C55-B610-9E542282EF88}"/>
                    </a:ext>
                  </a:extLst>
                </p:cNvPr>
                <p:cNvPicPr/>
                <p:nvPr/>
              </p:nvPicPr>
              <p:blipFill>
                <a:blip r:embed="rId213"/>
                <a:stretch>
                  <a:fillRect/>
                </a:stretch>
              </p:blipFill>
              <p:spPr>
                <a:xfrm>
                  <a:off x="5149316" y="4959385"/>
                  <a:ext cx="1350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671" name="Ink 670">
                  <a:extLst>
                    <a:ext uri="{FF2B5EF4-FFF2-40B4-BE49-F238E27FC236}">
                      <a16:creationId xmlns:a16="http://schemas.microsoft.com/office/drawing/2014/main" id="{C16BF6D2-B86F-4978-8648-552DF1188006}"/>
                    </a:ext>
                  </a:extLst>
                </p14:cNvPr>
                <p14:cNvContentPartPr/>
                <p14:nvPr/>
              </p14:nvContentPartPr>
              <p14:xfrm>
                <a:off x="5308076" y="4991785"/>
                <a:ext cx="121320" cy="217440"/>
              </p14:xfrm>
            </p:contentPart>
          </mc:Choice>
          <mc:Fallback>
            <p:pic>
              <p:nvPicPr>
                <p:cNvPr id="671" name="Ink 670">
                  <a:extLst>
                    <a:ext uri="{FF2B5EF4-FFF2-40B4-BE49-F238E27FC236}">
                      <a16:creationId xmlns:a16="http://schemas.microsoft.com/office/drawing/2014/main" id="{C16BF6D2-B86F-4978-8648-552DF1188006}"/>
                    </a:ext>
                  </a:extLst>
                </p:cNvPr>
                <p:cNvPicPr/>
                <p:nvPr/>
              </p:nvPicPr>
              <p:blipFill>
                <a:blip r:embed="rId215"/>
                <a:stretch>
                  <a:fillRect/>
                </a:stretch>
              </p:blipFill>
              <p:spPr>
                <a:xfrm>
                  <a:off x="5290076" y="4974145"/>
                  <a:ext cx="15696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672" name="Ink 671">
                  <a:extLst>
                    <a:ext uri="{FF2B5EF4-FFF2-40B4-BE49-F238E27FC236}">
                      <a16:creationId xmlns:a16="http://schemas.microsoft.com/office/drawing/2014/main" id="{E173E852-A67F-42C2-871B-E1813D056411}"/>
                    </a:ext>
                  </a:extLst>
                </p14:cNvPr>
                <p14:cNvContentPartPr/>
                <p14:nvPr/>
              </p14:nvContentPartPr>
              <p14:xfrm>
                <a:off x="5596436" y="4979185"/>
                <a:ext cx="160920" cy="174600"/>
              </p14:xfrm>
            </p:contentPart>
          </mc:Choice>
          <mc:Fallback>
            <p:pic>
              <p:nvPicPr>
                <p:cNvPr id="672" name="Ink 671">
                  <a:extLst>
                    <a:ext uri="{FF2B5EF4-FFF2-40B4-BE49-F238E27FC236}">
                      <a16:creationId xmlns:a16="http://schemas.microsoft.com/office/drawing/2014/main" id="{E173E852-A67F-42C2-871B-E1813D056411}"/>
                    </a:ext>
                  </a:extLst>
                </p:cNvPr>
                <p:cNvPicPr/>
                <p:nvPr/>
              </p:nvPicPr>
              <p:blipFill>
                <a:blip r:embed="rId217"/>
                <a:stretch>
                  <a:fillRect/>
                </a:stretch>
              </p:blipFill>
              <p:spPr>
                <a:xfrm>
                  <a:off x="5578796" y="4961545"/>
                  <a:ext cx="196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673" name="Ink 672">
                  <a:extLst>
                    <a:ext uri="{FF2B5EF4-FFF2-40B4-BE49-F238E27FC236}">
                      <a16:creationId xmlns:a16="http://schemas.microsoft.com/office/drawing/2014/main" id="{89FFA7DB-6016-4D2E-B897-012AA73715C5}"/>
                    </a:ext>
                  </a:extLst>
                </p14:cNvPr>
                <p14:cNvContentPartPr/>
                <p14:nvPr/>
              </p14:nvContentPartPr>
              <p14:xfrm>
                <a:off x="5768876" y="4959025"/>
                <a:ext cx="118080" cy="178200"/>
              </p14:xfrm>
            </p:contentPart>
          </mc:Choice>
          <mc:Fallback>
            <p:pic>
              <p:nvPicPr>
                <p:cNvPr id="673" name="Ink 672">
                  <a:extLst>
                    <a:ext uri="{FF2B5EF4-FFF2-40B4-BE49-F238E27FC236}">
                      <a16:creationId xmlns:a16="http://schemas.microsoft.com/office/drawing/2014/main" id="{89FFA7DB-6016-4D2E-B897-012AA73715C5}"/>
                    </a:ext>
                  </a:extLst>
                </p:cNvPr>
                <p:cNvPicPr/>
                <p:nvPr/>
              </p:nvPicPr>
              <p:blipFill>
                <a:blip r:embed="rId219"/>
                <a:stretch>
                  <a:fillRect/>
                </a:stretch>
              </p:blipFill>
              <p:spPr>
                <a:xfrm>
                  <a:off x="5750876" y="4941385"/>
                  <a:ext cx="1537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674" name="Ink 673">
                  <a:extLst>
                    <a:ext uri="{FF2B5EF4-FFF2-40B4-BE49-F238E27FC236}">
                      <a16:creationId xmlns:a16="http://schemas.microsoft.com/office/drawing/2014/main" id="{3FC963B0-4D4C-4468-BAE3-27E73501A26D}"/>
                    </a:ext>
                  </a:extLst>
                </p14:cNvPr>
                <p14:cNvContentPartPr/>
                <p14:nvPr/>
              </p14:nvContentPartPr>
              <p14:xfrm>
                <a:off x="5952116" y="4865785"/>
                <a:ext cx="221760" cy="265320"/>
              </p14:xfrm>
            </p:contentPart>
          </mc:Choice>
          <mc:Fallback>
            <p:pic>
              <p:nvPicPr>
                <p:cNvPr id="674" name="Ink 673">
                  <a:extLst>
                    <a:ext uri="{FF2B5EF4-FFF2-40B4-BE49-F238E27FC236}">
                      <a16:creationId xmlns:a16="http://schemas.microsoft.com/office/drawing/2014/main" id="{3FC963B0-4D4C-4468-BAE3-27E73501A26D}"/>
                    </a:ext>
                  </a:extLst>
                </p:cNvPr>
                <p:cNvPicPr/>
                <p:nvPr/>
              </p:nvPicPr>
              <p:blipFill>
                <a:blip r:embed="rId221"/>
                <a:stretch>
                  <a:fillRect/>
                </a:stretch>
              </p:blipFill>
              <p:spPr>
                <a:xfrm>
                  <a:off x="5934116" y="4847785"/>
                  <a:ext cx="2574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675" name="Ink 674">
                  <a:extLst>
                    <a:ext uri="{FF2B5EF4-FFF2-40B4-BE49-F238E27FC236}">
                      <a16:creationId xmlns:a16="http://schemas.microsoft.com/office/drawing/2014/main" id="{7868F7CE-AE4F-455E-A574-2613D6F902D1}"/>
                    </a:ext>
                  </a:extLst>
                </p14:cNvPr>
                <p14:cNvContentPartPr/>
                <p14:nvPr/>
              </p14:nvContentPartPr>
              <p14:xfrm>
                <a:off x="6249116" y="4941385"/>
                <a:ext cx="167040" cy="186840"/>
              </p14:xfrm>
            </p:contentPart>
          </mc:Choice>
          <mc:Fallback>
            <p:pic>
              <p:nvPicPr>
                <p:cNvPr id="675" name="Ink 674">
                  <a:extLst>
                    <a:ext uri="{FF2B5EF4-FFF2-40B4-BE49-F238E27FC236}">
                      <a16:creationId xmlns:a16="http://schemas.microsoft.com/office/drawing/2014/main" id="{7868F7CE-AE4F-455E-A574-2613D6F902D1}"/>
                    </a:ext>
                  </a:extLst>
                </p:cNvPr>
                <p:cNvPicPr/>
                <p:nvPr/>
              </p:nvPicPr>
              <p:blipFill>
                <a:blip r:embed="rId223"/>
                <a:stretch>
                  <a:fillRect/>
                </a:stretch>
              </p:blipFill>
              <p:spPr>
                <a:xfrm>
                  <a:off x="6231476" y="4923745"/>
                  <a:ext cx="20268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676" name="Ink 675">
                  <a:extLst>
                    <a:ext uri="{FF2B5EF4-FFF2-40B4-BE49-F238E27FC236}">
                      <a16:creationId xmlns:a16="http://schemas.microsoft.com/office/drawing/2014/main" id="{9527984D-FE2F-4175-8262-407675E3E0DB}"/>
                    </a:ext>
                  </a:extLst>
                </p14:cNvPr>
                <p14:cNvContentPartPr/>
                <p14:nvPr/>
              </p14:nvContentPartPr>
              <p14:xfrm>
                <a:off x="6457196" y="4927705"/>
                <a:ext cx="266400" cy="201960"/>
              </p14:xfrm>
            </p:contentPart>
          </mc:Choice>
          <mc:Fallback>
            <p:pic>
              <p:nvPicPr>
                <p:cNvPr id="676" name="Ink 675">
                  <a:extLst>
                    <a:ext uri="{FF2B5EF4-FFF2-40B4-BE49-F238E27FC236}">
                      <a16:creationId xmlns:a16="http://schemas.microsoft.com/office/drawing/2014/main" id="{9527984D-FE2F-4175-8262-407675E3E0DB}"/>
                    </a:ext>
                  </a:extLst>
                </p:cNvPr>
                <p:cNvPicPr/>
                <p:nvPr/>
              </p:nvPicPr>
              <p:blipFill>
                <a:blip r:embed="rId225"/>
                <a:stretch>
                  <a:fillRect/>
                </a:stretch>
              </p:blipFill>
              <p:spPr>
                <a:xfrm>
                  <a:off x="6439556" y="4910065"/>
                  <a:ext cx="3020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677" name="Ink 676">
                  <a:extLst>
                    <a:ext uri="{FF2B5EF4-FFF2-40B4-BE49-F238E27FC236}">
                      <a16:creationId xmlns:a16="http://schemas.microsoft.com/office/drawing/2014/main" id="{CC37AA30-9811-4FEA-855C-E956B588BEFC}"/>
                    </a:ext>
                  </a:extLst>
                </p14:cNvPr>
                <p14:cNvContentPartPr/>
                <p14:nvPr/>
              </p14:nvContentPartPr>
              <p14:xfrm>
                <a:off x="6915476" y="5008705"/>
                <a:ext cx="228600" cy="126720"/>
              </p14:xfrm>
            </p:contentPart>
          </mc:Choice>
          <mc:Fallback>
            <p:pic>
              <p:nvPicPr>
                <p:cNvPr id="677" name="Ink 676">
                  <a:extLst>
                    <a:ext uri="{FF2B5EF4-FFF2-40B4-BE49-F238E27FC236}">
                      <a16:creationId xmlns:a16="http://schemas.microsoft.com/office/drawing/2014/main" id="{CC37AA30-9811-4FEA-855C-E956B588BEFC}"/>
                    </a:ext>
                  </a:extLst>
                </p:cNvPr>
                <p:cNvPicPr/>
                <p:nvPr/>
              </p:nvPicPr>
              <p:blipFill>
                <a:blip r:embed="rId227"/>
                <a:stretch>
                  <a:fillRect/>
                </a:stretch>
              </p:blipFill>
              <p:spPr>
                <a:xfrm>
                  <a:off x="6897836" y="4990705"/>
                  <a:ext cx="2642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678" name="Ink 677">
                  <a:extLst>
                    <a:ext uri="{FF2B5EF4-FFF2-40B4-BE49-F238E27FC236}">
                      <a16:creationId xmlns:a16="http://schemas.microsoft.com/office/drawing/2014/main" id="{F711A638-5661-440E-974C-1D12679C8A38}"/>
                    </a:ext>
                  </a:extLst>
                </p14:cNvPr>
                <p14:cNvContentPartPr/>
                <p14:nvPr/>
              </p14:nvContentPartPr>
              <p14:xfrm>
                <a:off x="7198076" y="4863625"/>
                <a:ext cx="428400" cy="248400"/>
              </p14:xfrm>
            </p:contentPart>
          </mc:Choice>
          <mc:Fallback>
            <p:pic>
              <p:nvPicPr>
                <p:cNvPr id="678" name="Ink 677">
                  <a:extLst>
                    <a:ext uri="{FF2B5EF4-FFF2-40B4-BE49-F238E27FC236}">
                      <a16:creationId xmlns:a16="http://schemas.microsoft.com/office/drawing/2014/main" id="{F711A638-5661-440E-974C-1D12679C8A38}"/>
                    </a:ext>
                  </a:extLst>
                </p:cNvPr>
                <p:cNvPicPr/>
                <p:nvPr/>
              </p:nvPicPr>
              <p:blipFill>
                <a:blip r:embed="rId229"/>
                <a:stretch>
                  <a:fillRect/>
                </a:stretch>
              </p:blipFill>
              <p:spPr>
                <a:xfrm>
                  <a:off x="7180436" y="4845985"/>
                  <a:ext cx="464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679" name="Ink 678">
                  <a:extLst>
                    <a:ext uri="{FF2B5EF4-FFF2-40B4-BE49-F238E27FC236}">
                      <a16:creationId xmlns:a16="http://schemas.microsoft.com/office/drawing/2014/main" id="{46C50CC7-F2F1-460A-A40B-0EF16E7CACB0}"/>
                    </a:ext>
                  </a:extLst>
                </p14:cNvPr>
                <p14:cNvContentPartPr/>
                <p14:nvPr/>
              </p14:nvContentPartPr>
              <p14:xfrm>
                <a:off x="7818356" y="4860745"/>
                <a:ext cx="138600" cy="289080"/>
              </p14:xfrm>
            </p:contentPart>
          </mc:Choice>
          <mc:Fallback>
            <p:pic>
              <p:nvPicPr>
                <p:cNvPr id="679" name="Ink 678">
                  <a:extLst>
                    <a:ext uri="{FF2B5EF4-FFF2-40B4-BE49-F238E27FC236}">
                      <a16:creationId xmlns:a16="http://schemas.microsoft.com/office/drawing/2014/main" id="{46C50CC7-F2F1-460A-A40B-0EF16E7CACB0}"/>
                    </a:ext>
                  </a:extLst>
                </p:cNvPr>
                <p:cNvPicPr/>
                <p:nvPr/>
              </p:nvPicPr>
              <p:blipFill>
                <a:blip r:embed="rId231"/>
                <a:stretch>
                  <a:fillRect/>
                </a:stretch>
              </p:blipFill>
              <p:spPr>
                <a:xfrm>
                  <a:off x="7800716" y="4843105"/>
                  <a:ext cx="17424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680" name="Ink 679">
                  <a:extLst>
                    <a:ext uri="{FF2B5EF4-FFF2-40B4-BE49-F238E27FC236}">
                      <a16:creationId xmlns:a16="http://schemas.microsoft.com/office/drawing/2014/main" id="{EC604682-BE4E-401A-9480-5E604711718E}"/>
                    </a:ext>
                  </a:extLst>
                </p14:cNvPr>
                <p14:cNvContentPartPr/>
                <p14:nvPr/>
              </p14:nvContentPartPr>
              <p14:xfrm>
                <a:off x="7783436" y="5012665"/>
                <a:ext cx="294480" cy="124560"/>
              </p14:xfrm>
            </p:contentPart>
          </mc:Choice>
          <mc:Fallback>
            <p:pic>
              <p:nvPicPr>
                <p:cNvPr id="680" name="Ink 679">
                  <a:extLst>
                    <a:ext uri="{FF2B5EF4-FFF2-40B4-BE49-F238E27FC236}">
                      <a16:creationId xmlns:a16="http://schemas.microsoft.com/office/drawing/2014/main" id="{EC604682-BE4E-401A-9480-5E604711718E}"/>
                    </a:ext>
                  </a:extLst>
                </p:cNvPr>
                <p:cNvPicPr/>
                <p:nvPr/>
              </p:nvPicPr>
              <p:blipFill>
                <a:blip r:embed="rId233"/>
                <a:stretch>
                  <a:fillRect/>
                </a:stretch>
              </p:blipFill>
              <p:spPr>
                <a:xfrm>
                  <a:off x="7765436" y="4994665"/>
                  <a:ext cx="330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681" name="Ink 680">
                  <a:extLst>
                    <a:ext uri="{FF2B5EF4-FFF2-40B4-BE49-F238E27FC236}">
                      <a16:creationId xmlns:a16="http://schemas.microsoft.com/office/drawing/2014/main" id="{6C7D997E-249C-4DB3-A955-93478B327D1D}"/>
                    </a:ext>
                  </a:extLst>
                </p14:cNvPr>
                <p14:cNvContentPartPr/>
                <p14:nvPr/>
              </p14:nvContentPartPr>
              <p14:xfrm>
                <a:off x="8102396" y="4968025"/>
                <a:ext cx="141120" cy="116640"/>
              </p14:xfrm>
            </p:contentPart>
          </mc:Choice>
          <mc:Fallback>
            <p:pic>
              <p:nvPicPr>
                <p:cNvPr id="681" name="Ink 680">
                  <a:extLst>
                    <a:ext uri="{FF2B5EF4-FFF2-40B4-BE49-F238E27FC236}">
                      <a16:creationId xmlns:a16="http://schemas.microsoft.com/office/drawing/2014/main" id="{6C7D997E-249C-4DB3-A955-93478B327D1D}"/>
                    </a:ext>
                  </a:extLst>
                </p:cNvPr>
                <p:cNvPicPr/>
                <p:nvPr/>
              </p:nvPicPr>
              <p:blipFill>
                <a:blip r:embed="rId235"/>
                <a:stretch>
                  <a:fillRect/>
                </a:stretch>
              </p:blipFill>
              <p:spPr>
                <a:xfrm>
                  <a:off x="8084396" y="4950385"/>
                  <a:ext cx="176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84" name="Ink 683">
                  <a:extLst>
                    <a:ext uri="{FF2B5EF4-FFF2-40B4-BE49-F238E27FC236}">
                      <a16:creationId xmlns:a16="http://schemas.microsoft.com/office/drawing/2014/main" id="{5FE77BA1-D953-4A34-A000-A2281185D046}"/>
                    </a:ext>
                  </a:extLst>
                </p14:cNvPr>
                <p14:cNvContentPartPr/>
                <p14:nvPr/>
              </p14:nvContentPartPr>
              <p14:xfrm>
                <a:off x="8277716" y="4962985"/>
                <a:ext cx="276840" cy="167040"/>
              </p14:xfrm>
            </p:contentPart>
          </mc:Choice>
          <mc:Fallback>
            <p:pic>
              <p:nvPicPr>
                <p:cNvPr id="684" name="Ink 683">
                  <a:extLst>
                    <a:ext uri="{FF2B5EF4-FFF2-40B4-BE49-F238E27FC236}">
                      <a16:creationId xmlns:a16="http://schemas.microsoft.com/office/drawing/2014/main" id="{5FE77BA1-D953-4A34-A000-A2281185D046}"/>
                    </a:ext>
                  </a:extLst>
                </p:cNvPr>
                <p:cNvPicPr/>
                <p:nvPr/>
              </p:nvPicPr>
              <p:blipFill>
                <a:blip r:embed="rId237"/>
                <a:stretch>
                  <a:fillRect/>
                </a:stretch>
              </p:blipFill>
              <p:spPr>
                <a:xfrm>
                  <a:off x="8260076" y="4945345"/>
                  <a:ext cx="312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99" name="Ink 698">
                  <a:extLst>
                    <a:ext uri="{FF2B5EF4-FFF2-40B4-BE49-F238E27FC236}">
                      <a16:creationId xmlns:a16="http://schemas.microsoft.com/office/drawing/2014/main" id="{E6873C1E-DF3D-4201-ABA7-861525D08871}"/>
                    </a:ext>
                  </a:extLst>
                </p14:cNvPr>
                <p14:cNvContentPartPr/>
                <p14:nvPr/>
              </p14:nvContentPartPr>
              <p14:xfrm>
                <a:off x="2778356" y="5574265"/>
                <a:ext cx="160560" cy="226440"/>
              </p14:xfrm>
            </p:contentPart>
          </mc:Choice>
          <mc:Fallback>
            <p:pic>
              <p:nvPicPr>
                <p:cNvPr id="699" name="Ink 698">
                  <a:extLst>
                    <a:ext uri="{FF2B5EF4-FFF2-40B4-BE49-F238E27FC236}">
                      <a16:creationId xmlns:a16="http://schemas.microsoft.com/office/drawing/2014/main" id="{E6873C1E-DF3D-4201-ABA7-861525D08871}"/>
                    </a:ext>
                  </a:extLst>
                </p:cNvPr>
                <p:cNvPicPr/>
                <p:nvPr/>
              </p:nvPicPr>
              <p:blipFill>
                <a:blip r:embed="rId239"/>
                <a:stretch>
                  <a:fillRect/>
                </a:stretch>
              </p:blipFill>
              <p:spPr>
                <a:xfrm>
                  <a:off x="2760716" y="5556265"/>
                  <a:ext cx="196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700" name="Ink 699">
                  <a:extLst>
                    <a:ext uri="{FF2B5EF4-FFF2-40B4-BE49-F238E27FC236}">
                      <a16:creationId xmlns:a16="http://schemas.microsoft.com/office/drawing/2014/main" id="{672A872E-0862-48A5-9452-8928931FED73}"/>
                    </a:ext>
                  </a:extLst>
                </p14:cNvPr>
                <p14:cNvContentPartPr/>
                <p14:nvPr/>
              </p14:nvContentPartPr>
              <p14:xfrm>
                <a:off x="2956196" y="5585785"/>
                <a:ext cx="102960" cy="186120"/>
              </p14:xfrm>
            </p:contentPart>
          </mc:Choice>
          <mc:Fallback>
            <p:pic>
              <p:nvPicPr>
                <p:cNvPr id="700" name="Ink 699">
                  <a:extLst>
                    <a:ext uri="{FF2B5EF4-FFF2-40B4-BE49-F238E27FC236}">
                      <a16:creationId xmlns:a16="http://schemas.microsoft.com/office/drawing/2014/main" id="{672A872E-0862-48A5-9452-8928931FED73}"/>
                    </a:ext>
                  </a:extLst>
                </p:cNvPr>
                <p:cNvPicPr/>
                <p:nvPr/>
              </p:nvPicPr>
              <p:blipFill>
                <a:blip r:embed="rId241"/>
                <a:stretch>
                  <a:fillRect/>
                </a:stretch>
              </p:blipFill>
              <p:spPr>
                <a:xfrm>
                  <a:off x="2938196" y="5567785"/>
                  <a:ext cx="1386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701" name="Ink 700">
                  <a:extLst>
                    <a:ext uri="{FF2B5EF4-FFF2-40B4-BE49-F238E27FC236}">
                      <a16:creationId xmlns:a16="http://schemas.microsoft.com/office/drawing/2014/main" id="{F1830B6D-6A37-4C8B-9A4F-35A7081EA371}"/>
                    </a:ext>
                  </a:extLst>
                </p14:cNvPr>
                <p14:cNvContentPartPr/>
                <p14:nvPr/>
              </p14:nvContentPartPr>
              <p14:xfrm>
                <a:off x="3098756" y="5552305"/>
                <a:ext cx="166320" cy="300960"/>
              </p14:xfrm>
            </p:contentPart>
          </mc:Choice>
          <mc:Fallback>
            <p:pic>
              <p:nvPicPr>
                <p:cNvPr id="701" name="Ink 700">
                  <a:extLst>
                    <a:ext uri="{FF2B5EF4-FFF2-40B4-BE49-F238E27FC236}">
                      <a16:creationId xmlns:a16="http://schemas.microsoft.com/office/drawing/2014/main" id="{F1830B6D-6A37-4C8B-9A4F-35A7081EA371}"/>
                    </a:ext>
                  </a:extLst>
                </p:cNvPr>
                <p:cNvPicPr/>
                <p:nvPr/>
              </p:nvPicPr>
              <p:blipFill>
                <a:blip r:embed="rId243"/>
                <a:stretch>
                  <a:fillRect/>
                </a:stretch>
              </p:blipFill>
              <p:spPr>
                <a:xfrm>
                  <a:off x="3080756" y="5534305"/>
                  <a:ext cx="20196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702" name="Ink 701">
                  <a:extLst>
                    <a:ext uri="{FF2B5EF4-FFF2-40B4-BE49-F238E27FC236}">
                      <a16:creationId xmlns:a16="http://schemas.microsoft.com/office/drawing/2014/main" id="{21B01DCB-A22D-41BB-9674-ED83FFCF1790}"/>
                    </a:ext>
                  </a:extLst>
                </p14:cNvPr>
                <p14:cNvContentPartPr/>
                <p14:nvPr/>
              </p14:nvContentPartPr>
              <p14:xfrm>
                <a:off x="3333836" y="5564905"/>
                <a:ext cx="258840" cy="183240"/>
              </p14:xfrm>
            </p:contentPart>
          </mc:Choice>
          <mc:Fallback>
            <p:pic>
              <p:nvPicPr>
                <p:cNvPr id="702" name="Ink 701">
                  <a:extLst>
                    <a:ext uri="{FF2B5EF4-FFF2-40B4-BE49-F238E27FC236}">
                      <a16:creationId xmlns:a16="http://schemas.microsoft.com/office/drawing/2014/main" id="{21B01DCB-A22D-41BB-9674-ED83FFCF1790}"/>
                    </a:ext>
                  </a:extLst>
                </p:cNvPr>
                <p:cNvPicPr/>
                <p:nvPr/>
              </p:nvPicPr>
              <p:blipFill>
                <a:blip r:embed="rId245"/>
                <a:stretch>
                  <a:fillRect/>
                </a:stretch>
              </p:blipFill>
              <p:spPr>
                <a:xfrm>
                  <a:off x="3316196" y="5547265"/>
                  <a:ext cx="294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703" name="Ink 702">
                  <a:extLst>
                    <a:ext uri="{FF2B5EF4-FFF2-40B4-BE49-F238E27FC236}">
                      <a16:creationId xmlns:a16="http://schemas.microsoft.com/office/drawing/2014/main" id="{BE19E5A1-DD89-475B-84CC-5D2F3C0BE4CC}"/>
                    </a:ext>
                  </a:extLst>
                </p14:cNvPr>
                <p14:cNvContentPartPr/>
                <p14:nvPr/>
              </p14:nvContentPartPr>
              <p14:xfrm>
                <a:off x="3622916" y="5535025"/>
                <a:ext cx="85680" cy="198000"/>
              </p14:xfrm>
            </p:contentPart>
          </mc:Choice>
          <mc:Fallback>
            <p:pic>
              <p:nvPicPr>
                <p:cNvPr id="703" name="Ink 702">
                  <a:extLst>
                    <a:ext uri="{FF2B5EF4-FFF2-40B4-BE49-F238E27FC236}">
                      <a16:creationId xmlns:a16="http://schemas.microsoft.com/office/drawing/2014/main" id="{BE19E5A1-DD89-475B-84CC-5D2F3C0BE4CC}"/>
                    </a:ext>
                  </a:extLst>
                </p:cNvPr>
                <p:cNvPicPr/>
                <p:nvPr/>
              </p:nvPicPr>
              <p:blipFill>
                <a:blip r:embed="rId247"/>
                <a:stretch>
                  <a:fillRect/>
                </a:stretch>
              </p:blipFill>
              <p:spPr>
                <a:xfrm>
                  <a:off x="3605276" y="5517385"/>
                  <a:ext cx="1213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704" name="Ink 703">
                  <a:extLst>
                    <a:ext uri="{FF2B5EF4-FFF2-40B4-BE49-F238E27FC236}">
                      <a16:creationId xmlns:a16="http://schemas.microsoft.com/office/drawing/2014/main" id="{DD120D75-541F-4697-98F9-23AF64DAE146}"/>
                    </a:ext>
                  </a:extLst>
                </p14:cNvPr>
                <p14:cNvContentPartPr/>
                <p14:nvPr/>
              </p14:nvContentPartPr>
              <p14:xfrm>
                <a:off x="3765116" y="5577505"/>
                <a:ext cx="300960" cy="158760"/>
              </p14:xfrm>
            </p:contentPart>
          </mc:Choice>
          <mc:Fallback>
            <p:pic>
              <p:nvPicPr>
                <p:cNvPr id="704" name="Ink 703">
                  <a:extLst>
                    <a:ext uri="{FF2B5EF4-FFF2-40B4-BE49-F238E27FC236}">
                      <a16:creationId xmlns:a16="http://schemas.microsoft.com/office/drawing/2014/main" id="{DD120D75-541F-4697-98F9-23AF64DAE146}"/>
                    </a:ext>
                  </a:extLst>
                </p:cNvPr>
                <p:cNvPicPr/>
                <p:nvPr/>
              </p:nvPicPr>
              <p:blipFill>
                <a:blip r:embed="rId249"/>
                <a:stretch>
                  <a:fillRect/>
                </a:stretch>
              </p:blipFill>
              <p:spPr>
                <a:xfrm>
                  <a:off x="3747116" y="5559865"/>
                  <a:ext cx="336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705" name="Ink 704">
                  <a:extLst>
                    <a:ext uri="{FF2B5EF4-FFF2-40B4-BE49-F238E27FC236}">
                      <a16:creationId xmlns:a16="http://schemas.microsoft.com/office/drawing/2014/main" id="{AE26B042-6E63-473F-9A32-8D9C7B5CD9BB}"/>
                    </a:ext>
                  </a:extLst>
                </p14:cNvPr>
                <p14:cNvContentPartPr/>
                <p14:nvPr/>
              </p14:nvContentPartPr>
              <p14:xfrm>
                <a:off x="4147436" y="5497225"/>
                <a:ext cx="19440" cy="241560"/>
              </p14:xfrm>
            </p:contentPart>
          </mc:Choice>
          <mc:Fallback>
            <p:pic>
              <p:nvPicPr>
                <p:cNvPr id="705" name="Ink 704">
                  <a:extLst>
                    <a:ext uri="{FF2B5EF4-FFF2-40B4-BE49-F238E27FC236}">
                      <a16:creationId xmlns:a16="http://schemas.microsoft.com/office/drawing/2014/main" id="{AE26B042-6E63-473F-9A32-8D9C7B5CD9BB}"/>
                    </a:ext>
                  </a:extLst>
                </p:cNvPr>
                <p:cNvPicPr/>
                <p:nvPr/>
              </p:nvPicPr>
              <p:blipFill>
                <a:blip r:embed="rId251"/>
                <a:stretch>
                  <a:fillRect/>
                </a:stretch>
              </p:blipFill>
              <p:spPr>
                <a:xfrm>
                  <a:off x="4129796" y="5479585"/>
                  <a:ext cx="5508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706" name="Ink 705">
                  <a:extLst>
                    <a:ext uri="{FF2B5EF4-FFF2-40B4-BE49-F238E27FC236}">
                      <a16:creationId xmlns:a16="http://schemas.microsoft.com/office/drawing/2014/main" id="{A31C8F1B-A535-4311-9AB3-D3D82A0C2F51}"/>
                    </a:ext>
                  </a:extLst>
                </p14:cNvPr>
                <p14:cNvContentPartPr/>
                <p14:nvPr/>
              </p14:nvContentPartPr>
              <p14:xfrm>
                <a:off x="4184516" y="5557705"/>
                <a:ext cx="128160" cy="200160"/>
              </p14:xfrm>
            </p:contentPart>
          </mc:Choice>
          <mc:Fallback>
            <p:pic>
              <p:nvPicPr>
                <p:cNvPr id="706" name="Ink 705">
                  <a:extLst>
                    <a:ext uri="{FF2B5EF4-FFF2-40B4-BE49-F238E27FC236}">
                      <a16:creationId xmlns:a16="http://schemas.microsoft.com/office/drawing/2014/main" id="{A31C8F1B-A535-4311-9AB3-D3D82A0C2F51}"/>
                    </a:ext>
                  </a:extLst>
                </p:cNvPr>
                <p:cNvPicPr/>
                <p:nvPr/>
              </p:nvPicPr>
              <p:blipFill>
                <a:blip r:embed="rId253"/>
                <a:stretch>
                  <a:fillRect/>
                </a:stretch>
              </p:blipFill>
              <p:spPr>
                <a:xfrm>
                  <a:off x="4166876" y="5539705"/>
                  <a:ext cx="1638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707" name="Ink 706">
                  <a:extLst>
                    <a:ext uri="{FF2B5EF4-FFF2-40B4-BE49-F238E27FC236}">
                      <a16:creationId xmlns:a16="http://schemas.microsoft.com/office/drawing/2014/main" id="{0C1A170B-6AA9-4052-B7CE-F49ECCAF46A7}"/>
                    </a:ext>
                  </a:extLst>
                </p14:cNvPr>
                <p14:cNvContentPartPr/>
                <p14:nvPr/>
              </p14:nvContentPartPr>
              <p14:xfrm>
                <a:off x="4477556" y="5547265"/>
                <a:ext cx="131040" cy="242640"/>
              </p14:xfrm>
            </p:contentPart>
          </mc:Choice>
          <mc:Fallback>
            <p:pic>
              <p:nvPicPr>
                <p:cNvPr id="707" name="Ink 706">
                  <a:extLst>
                    <a:ext uri="{FF2B5EF4-FFF2-40B4-BE49-F238E27FC236}">
                      <a16:creationId xmlns:a16="http://schemas.microsoft.com/office/drawing/2014/main" id="{0C1A170B-6AA9-4052-B7CE-F49ECCAF46A7}"/>
                    </a:ext>
                  </a:extLst>
                </p:cNvPr>
                <p:cNvPicPr/>
                <p:nvPr/>
              </p:nvPicPr>
              <p:blipFill>
                <a:blip r:embed="rId255"/>
                <a:stretch>
                  <a:fillRect/>
                </a:stretch>
              </p:blipFill>
              <p:spPr>
                <a:xfrm>
                  <a:off x="4459556" y="5529625"/>
                  <a:ext cx="16668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08" name="Ink 707">
                  <a:extLst>
                    <a:ext uri="{FF2B5EF4-FFF2-40B4-BE49-F238E27FC236}">
                      <a16:creationId xmlns:a16="http://schemas.microsoft.com/office/drawing/2014/main" id="{8806D29C-8B2F-47FF-96DE-6274448FF630}"/>
                    </a:ext>
                  </a:extLst>
                </p14:cNvPr>
                <p14:cNvContentPartPr/>
                <p14:nvPr/>
              </p14:nvContentPartPr>
              <p14:xfrm>
                <a:off x="4724876" y="5561665"/>
                <a:ext cx="277920" cy="203040"/>
              </p14:xfrm>
            </p:contentPart>
          </mc:Choice>
          <mc:Fallback>
            <p:pic>
              <p:nvPicPr>
                <p:cNvPr id="708" name="Ink 707">
                  <a:extLst>
                    <a:ext uri="{FF2B5EF4-FFF2-40B4-BE49-F238E27FC236}">
                      <a16:creationId xmlns:a16="http://schemas.microsoft.com/office/drawing/2014/main" id="{8806D29C-8B2F-47FF-96DE-6274448FF630}"/>
                    </a:ext>
                  </a:extLst>
                </p:cNvPr>
                <p:cNvPicPr/>
                <p:nvPr/>
              </p:nvPicPr>
              <p:blipFill>
                <a:blip r:embed="rId257"/>
                <a:stretch>
                  <a:fillRect/>
                </a:stretch>
              </p:blipFill>
              <p:spPr>
                <a:xfrm>
                  <a:off x="4707236" y="5544025"/>
                  <a:ext cx="3135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09" name="Ink 708">
                  <a:extLst>
                    <a:ext uri="{FF2B5EF4-FFF2-40B4-BE49-F238E27FC236}">
                      <a16:creationId xmlns:a16="http://schemas.microsoft.com/office/drawing/2014/main" id="{B84C6A33-ABAE-4C43-A7C3-138CF128E678}"/>
                    </a:ext>
                  </a:extLst>
                </p14:cNvPr>
                <p14:cNvContentPartPr/>
                <p14:nvPr/>
              </p14:nvContentPartPr>
              <p14:xfrm>
                <a:off x="5097476" y="5595145"/>
                <a:ext cx="157680" cy="127080"/>
              </p14:xfrm>
            </p:contentPart>
          </mc:Choice>
          <mc:Fallback>
            <p:pic>
              <p:nvPicPr>
                <p:cNvPr id="709" name="Ink 708">
                  <a:extLst>
                    <a:ext uri="{FF2B5EF4-FFF2-40B4-BE49-F238E27FC236}">
                      <a16:creationId xmlns:a16="http://schemas.microsoft.com/office/drawing/2014/main" id="{B84C6A33-ABAE-4C43-A7C3-138CF128E678}"/>
                    </a:ext>
                  </a:extLst>
                </p:cNvPr>
                <p:cNvPicPr/>
                <p:nvPr/>
              </p:nvPicPr>
              <p:blipFill>
                <a:blip r:embed="rId259"/>
                <a:stretch>
                  <a:fillRect/>
                </a:stretch>
              </p:blipFill>
              <p:spPr>
                <a:xfrm>
                  <a:off x="5079476" y="5577145"/>
                  <a:ext cx="193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10" name="Ink 709">
                  <a:extLst>
                    <a:ext uri="{FF2B5EF4-FFF2-40B4-BE49-F238E27FC236}">
                      <a16:creationId xmlns:a16="http://schemas.microsoft.com/office/drawing/2014/main" id="{6FC92673-06A3-4EDC-808B-7683912568CA}"/>
                    </a:ext>
                  </a:extLst>
                </p14:cNvPr>
                <p14:cNvContentPartPr/>
                <p14:nvPr/>
              </p14:nvContentPartPr>
              <p14:xfrm>
                <a:off x="5250836" y="5592625"/>
                <a:ext cx="83160" cy="196200"/>
              </p14:xfrm>
            </p:contentPart>
          </mc:Choice>
          <mc:Fallback>
            <p:pic>
              <p:nvPicPr>
                <p:cNvPr id="710" name="Ink 709">
                  <a:extLst>
                    <a:ext uri="{FF2B5EF4-FFF2-40B4-BE49-F238E27FC236}">
                      <a16:creationId xmlns:a16="http://schemas.microsoft.com/office/drawing/2014/main" id="{6FC92673-06A3-4EDC-808B-7683912568CA}"/>
                    </a:ext>
                  </a:extLst>
                </p:cNvPr>
                <p:cNvPicPr/>
                <p:nvPr/>
              </p:nvPicPr>
              <p:blipFill>
                <a:blip r:embed="rId261"/>
                <a:stretch>
                  <a:fillRect/>
                </a:stretch>
              </p:blipFill>
              <p:spPr>
                <a:xfrm>
                  <a:off x="5233196" y="5574625"/>
                  <a:ext cx="118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11" name="Ink 710">
                  <a:extLst>
                    <a:ext uri="{FF2B5EF4-FFF2-40B4-BE49-F238E27FC236}">
                      <a16:creationId xmlns:a16="http://schemas.microsoft.com/office/drawing/2014/main" id="{B473E349-ADBF-4108-9D3F-97A3E5881D3F}"/>
                    </a:ext>
                  </a:extLst>
                </p14:cNvPr>
                <p14:cNvContentPartPr/>
                <p14:nvPr/>
              </p14:nvContentPartPr>
              <p14:xfrm>
                <a:off x="5381156" y="5566345"/>
                <a:ext cx="140040" cy="288000"/>
              </p14:xfrm>
            </p:contentPart>
          </mc:Choice>
          <mc:Fallback>
            <p:pic>
              <p:nvPicPr>
                <p:cNvPr id="711" name="Ink 710">
                  <a:extLst>
                    <a:ext uri="{FF2B5EF4-FFF2-40B4-BE49-F238E27FC236}">
                      <a16:creationId xmlns:a16="http://schemas.microsoft.com/office/drawing/2014/main" id="{B473E349-ADBF-4108-9D3F-97A3E5881D3F}"/>
                    </a:ext>
                  </a:extLst>
                </p:cNvPr>
                <p:cNvPicPr/>
                <p:nvPr/>
              </p:nvPicPr>
              <p:blipFill>
                <a:blip r:embed="rId263"/>
                <a:stretch>
                  <a:fillRect/>
                </a:stretch>
              </p:blipFill>
              <p:spPr>
                <a:xfrm>
                  <a:off x="5363156" y="5548705"/>
                  <a:ext cx="17568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13" name="Ink 712">
                  <a:extLst>
                    <a:ext uri="{FF2B5EF4-FFF2-40B4-BE49-F238E27FC236}">
                      <a16:creationId xmlns:a16="http://schemas.microsoft.com/office/drawing/2014/main" id="{83C3697A-C673-4863-BE58-CB2D596E84D0}"/>
                    </a:ext>
                  </a:extLst>
                </p14:cNvPr>
                <p14:cNvContentPartPr/>
                <p14:nvPr/>
              </p14:nvContentPartPr>
              <p14:xfrm>
                <a:off x="5676716" y="5546185"/>
                <a:ext cx="136800" cy="177480"/>
              </p14:xfrm>
            </p:contentPart>
          </mc:Choice>
          <mc:Fallback>
            <p:pic>
              <p:nvPicPr>
                <p:cNvPr id="713" name="Ink 712">
                  <a:extLst>
                    <a:ext uri="{FF2B5EF4-FFF2-40B4-BE49-F238E27FC236}">
                      <a16:creationId xmlns:a16="http://schemas.microsoft.com/office/drawing/2014/main" id="{83C3697A-C673-4863-BE58-CB2D596E84D0}"/>
                    </a:ext>
                  </a:extLst>
                </p:cNvPr>
                <p:cNvPicPr/>
                <p:nvPr/>
              </p:nvPicPr>
              <p:blipFill>
                <a:blip r:embed="rId265"/>
                <a:stretch>
                  <a:fillRect/>
                </a:stretch>
              </p:blipFill>
              <p:spPr>
                <a:xfrm>
                  <a:off x="5658716" y="5528185"/>
                  <a:ext cx="172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14" name="Ink 713">
                  <a:extLst>
                    <a:ext uri="{FF2B5EF4-FFF2-40B4-BE49-F238E27FC236}">
                      <a16:creationId xmlns:a16="http://schemas.microsoft.com/office/drawing/2014/main" id="{DEE7E48F-8635-485B-AC68-AA97814F3A53}"/>
                    </a:ext>
                  </a:extLst>
                </p14:cNvPr>
                <p14:cNvContentPartPr/>
                <p14:nvPr/>
              </p14:nvContentPartPr>
              <p14:xfrm>
                <a:off x="5830076" y="5565625"/>
                <a:ext cx="107280" cy="151200"/>
              </p14:xfrm>
            </p:contentPart>
          </mc:Choice>
          <mc:Fallback>
            <p:pic>
              <p:nvPicPr>
                <p:cNvPr id="714" name="Ink 713">
                  <a:extLst>
                    <a:ext uri="{FF2B5EF4-FFF2-40B4-BE49-F238E27FC236}">
                      <a16:creationId xmlns:a16="http://schemas.microsoft.com/office/drawing/2014/main" id="{DEE7E48F-8635-485B-AC68-AA97814F3A53}"/>
                    </a:ext>
                  </a:extLst>
                </p:cNvPr>
                <p:cNvPicPr/>
                <p:nvPr/>
              </p:nvPicPr>
              <p:blipFill>
                <a:blip r:embed="rId267"/>
                <a:stretch>
                  <a:fillRect/>
                </a:stretch>
              </p:blipFill>
              <p:spPr>
                <a:xfrm>
                  <a:off x="5812436" y="5547625"/>
                  <a:ext cx="1429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15" name="Ink 714">
                  <a:extLst>
                    <a:ext uri="{FF2B5EF4-FFF2-40B4-BE49-F238E27FC236}">
                      <a16:creationId xmlns:a16="http://schemas.microsoft.com/office/drawing/2014/main" id="{3692E024-76B8-4CD1-8F0C-5EEFA0241D9A}"/>
                    </a:ext>
                  </a:extLst>
                </p14:cNvPr>
                <p14:cNvContentPartPr/>
                <p14:nvPr/>
              </p14:nvContentPartPr>
              <p14:xfrm>
                <a:off x="6017996" y="5545825"/>
                <a:ext cx="151560" cy="342360"/>
              </p14:xfrm>
            </p:contentPart>
          </mc:Choice>
          <mc:Fallback>
            <p:pic>
              <p:nvPicPr>
                <p:cNvPr id="715" name="Ink 714">
                  <a:extLst>
                    <a:ext uri="{FF2B5EF4-FFF2-40B4-BE49-F238E27FC236}">
                      <a16:creationId xmlns:a16="http://schemas.microsoft.com/office/drawing/2014/main" id="{3692E024-76B8-4CD1-8F0C-5EEFA0241D9A}"/>
                    </a:ext>
                  </a:extLst>
                </p:cNvPr>
                <p:cNvPicPr/>
                <p:nvPr/>
              </p:nvPicPr>
              <p:blipFill>
                <a:blip r:embed="rId269"/>
                <a:stretch>
                  <a:fillRect/>
                </a:stretch>
              </p:blipFill>
              <p:spPr>
                <a:xfrm>
                  <a:off x="6000356" y="5527825"/>
                  <a:ext cx="18720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16" name="Ink 715">
                  <a:extLst>
                    <a:ext uri="{FF2B5EF4-FFF2-40B4-BE49-F238E27FC236}">
                      <a16:creationId xmlns:a16="http://schemas.microsoft.com/office/drawing/2014/main" id="{1CC22C83-6631-4FF4-A7A9-4ECE52309284}"/>
                    </a:ext>
                  </a:extLst>
                </p14:cNvPr>
                <p14:cNvContentPartPr/>
                <p14:nvPr/>
              </p14:nvContentPartPr>
              <p14:xfrm>
                <a:off x="6231836" y="5557705"/>
                <a:ext cx="155520" cy="187560"/>
              </p14:xfrm>
            </p:contentPart>
          </mc:Choice>
          <mc:Fallback>
            <p:pic>
              <p:nvPicPr>
                <p:cNvPr id="716" name="Ink 715">
                  <a:extLst>
                    <a:ext uri="{FF2B5EF4-FFF2-40B4-BE49-F238E27FC236}">
                      <a16:creationId xmlns:a16="http://schemas.microsoft.com/office/drawing/2014/main" id="{1CC22C83-6631-4FF4-A7A9-4ECE52309284}"/>
                    </a:ext>
                  </a:extLst>
                </p:cNvPr>
                <p:cNvPicPr/>
                <p:nvPr/>
              </p:nvPicPr>
              <p:blipFill>
                <a:blip r:embed="rId271"/>
                <a:stretch>
                  <a:fillRect/>
                </a:stretch>
              </p:blipFill>
              <p:spPr>
                <a:xfrm>
                  <a:off x="6213836" y="5539705"/>
                  <a:ext cx="1911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17" name="Ink 716">
                  <a:extLst>
                    <a:ext uri="{FF2B5EF4-FFF2-40B4-BE49-F238E27FC236}">
                      <a16:creationId xmlns:a16="http://schemas.microsoft.com/office/drawing/2014/main" id="{536B8D7F-3109-4CDF-A282-868FB9C78A2E}"/>
                    </a:ext>
                  </a:extLst>
                </p14:cNvPr>
                <p14:cNvContentPartPr/>
                <p14:nvPr/>
              </p14:nvContentPartPr>
              <p14:xfrm>
                <a:off x="6452516" y="5595145"/>
                <a:ext cx="19800" cy="136800"/>
              </p14:xfrm>
            </p:contentPart>
          </mc:Choice>
          <mc:Fallback>
            <p:pic>
              <p:nvPicPr>
                <p:cNvPr id="717" name="Ink 716">
                  <a:extLst>
                    <a:ext uri="{FF2B5EF4-FFF2-40B4-BE49-F238E27FC236}">
                      <a16:creationId xmlns:a16="http://schemas.microsoft.com/office/drawing/2014/main" id="{536B8D7F-3109-4CDF-A282-868FB9C78A2E}"/>
                    </a:ext>
                  </a:extLst>
                </p:cNvPr>
                <p:cNvPicPr/>
                <p:nvPr/>
              </p:nvPicPr>
              <p:blipFill>
                <a:blip r:embed="rId273"/>
                <a:stretch>
                  <a:fillRect/>
                </a:stretch>
              </p:blipFill>
              <p:spPr>
                <a:xfrm>
                  <a:off x="6434516" y="5577145"/>
                  <a:ext cx="55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18" name="Ink 717">
                  <a:extLst>
                    <a:ext uri="{FF2B5EF4-FFF2-40B4-BE49-F238E27FC236}">
                      <a16:creationId xmlns:a16="http://schemas.microsoft.com/office/drawing/2014/main" id="{F6C4CF2A-799A-4AA2-A607-58C59391E4FA}"/>
                    </a:ext>
                  </a:extLst>
                </p14:cNvPr>
                <p14:cNvContentPartPr/>
                <p14:nvPr/>
              </p14:nvContentPartPr>
              <p14:xfrm>
                <a:off x="6572396" y="5598025"/>
                <a:ext cx="207720" cy="118440"/>
              </p14:xfrm>
            </p:contentPart>
          </mc:Choice>
          <mc:Fallback>
            <p:pic>
              <p:nvPicPr>
                <p:cNvPr id="718" name="Ink 717">
                  <a:extLst>
                    <a:ext uri="{FF2B5EF4-FFF2-40B4-BE49-F238E27FC236}">
                      <a16:creationId xmlns:a16="http://schemas.microsoft.com/office/drawing/2014/main" id="{F6C4CF2A-799A-4AA2-A607-58C59391E4FA}"/>
                    </a:ext>
                  </a:extLst>
                </p:cNvPr>
                <p:cNvPicPr/>
                <p:nvPr/>
              </p:nvPicPr>
              <p:blipFill>
                <a:blip r:embed="rId275"/>
                <a:stretch>
                  <a:fillRect/>
                </a:stretch>
              </p:blipFill>
              <p:spPr>
                <a:xfrm>
                  <a:off x="6554756" y="5580025"/>
                  <a:ext cx="2433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719" name="Ink 718">
                  <a:extLst>
                    <a:ext uri="{FF2B5EF4-FFF2-40B4-BE49-F238E27FC236}">
                      <a16:creationId xmlns:a16="http://schemas.microsoft.com/office/drawing/2014/main" id="{D91739C3-3B9B-4D53-A512-C74825C18104}"/>
                    </a:ext>
                  </a:extLst>
                </p14:cNvPr>
                <p14:cNvContentPartPr/>
                <p14:nvPr/>
              </p14:nvContentPartPr>
              <p14:xfrm>
                <a:off x="6849236" y="5438905"/>
                <a:ext cx="154440" cy="286560"/>
              </p14:xfrm>
            </p:contentPart>
          </mc:Choice>
          <mc:Fallback>
            <p:pic>
              <p:nvPicPr>
                <p:cNvPr id="719" name="Ink 718">
                  <a:extLst>
                    <a:ext uri="{FF2B5EF4-FFF2-40B4-BE49-F238E27FC236}">
                      <a16:creationId xmlns:a16="http://schemas.microsoft.com/office/drawing/2014/main" id="{D91739C3-3B9B-4D53-A512-C74825C18104}"/>
                    </a:ext>
                  </a:extLst>
                </p:cNvPr>
                <p:cNvPicPr/>
                <p:nvPr/>
              </p:nvPicPr>
              <p:blipFill>
                <a:blip r:embed="rId277"/>
                <a:stretch>
                  <a:fillRect/>
                </a:stretch>
              </p:blipFill>
              <p:spPr>
                <a:xfrm>
                  <a:off x="6831236" y="5420905"/>
                  <a:ext cx="1900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720" name="Ink 719">
                  <a:extLst>
                    <a:ext uri="{FF2B5EF4-FFF2-40B4-BE49-F238E27FC236}">
                      <a16:creationId xmlns:a16="http://schemas.microsoft.com/office/drawing/2014/main" id="{9A7CD97C-4A54-4123-A0CF-AB03B2500715}"/>
                    </a:ext>
                  </a:extLst>
                </p14:cNvPr>
                <p14:cNvContentPartPr/>
                <p14:nvPr/>
              </p14:nvContentPartPr>
              <p14:xfrm>
                <a:off x="7219676" y="5535745"/>
                <a:ext cx="83160" cy="156240"/>
              </p14:xfrm>
            </p:contentPart>
          </mc:Choice>
          <mc:Fallback>
            <p:pic>
              <p:nvPicPr>
                <p:cNvPr id="720" name="Ink 719">
                  <a:extLst>
                    <a:ext uri="{FF2B5EF4-FFF2-40B4-BE49-F238E27FC236}">
                      <a16:creationId xmlns:a16="http://schemas.microsoft.com/office/drawing/2014/main" id="{9A7CD97C-4A54-4123-A0CF-AB03B2500715}"/>
                    </a:ext>
                  </a:extLst>
                </p:cNvPr>
                <p:cNvPicPr/>
                <p:nvPr/>
              </p:nvPicPr>
              <p:blipFill>
                <a:blip r:embed="rId279"/>
                <a:stretch>
                  <a:fillRect/>
                </a:stretch>
              </p:blipFill>
              <p:spPr>
                <a:xfrm>
                  <a:off x="7201676" y="5517745"/>
                  <a:ext cx="118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721" name="Ink 720">
                  <a:extLst>
                    <a:ext uri="{FF2B5EF4-FFF2-40B4-BE49-F238E27FC236}">
                      <a16:creationId xmlns:a16="http://schemas.microsoft.com/office/drawing/2014/main" id="{566B3868-3C80-442F-B3CE-5E958ED86130}"/>
                    </a:ext>
                  </a:extLst>
                </p14:cNvPr>
                <p14:cNvContentPartPr/>
                <p14:nvPr/>
              </p14:nvContentPartPr>
              <p14:xfrm>
                <a:off x="7192316" y="5569585"/>
                <a:ext cx="292680" cy="132480"/>
              </p14:xfrm>
            </p:contentPart>
          </mc:Choice>
          <mc:Fallback>
            <p:pic>
              <p:nvPicPr>
                <p:cNvPr id="721" name="Ink 720">
                  <a:extLst>
                    <a:ext uri="{FF2B5EF4-FFF2-40B4-BE49-F238E27FC236}">
                      <a16:creationId xmlns:a16="http://schemas.microsoft.com/office/drawing/2014/main" id="{566B3868-3C80-442F-B3CE-5E958ED86130}"/>
                    </a:ext>
                  </a:extLst>
                </p:cNvPr>
                <p:cNvPicPr/>
                <p:nvPr/>
              </p:nvPicPr>
              <p:blipFill>
                <a:blip r:embed="rId281"/>
                <a:stretch>
                  <a:fillRect/>
                </a:stretch>
              </p:blipFill>
              <p:spPr>
                <a:xfrm>
                  <a:off x="7174316" y="5551585"/>
                  <a:ext cx="3283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722" name="Ink 721">
                  <a:extLst>
                    <a:ext uri="{FF2B5EF4-FFF2-40B4-BE49-F238E27FC236}">
                      <a16:creationId xmlns:a16="http://schemas.microsoft.com/office/drawing/2014/main" id="{E5129C36-ADB4-4B71-B037-8E4773F36D30}"/>
                    </a:ext>
                  </a:extLst>
                </p14:cNvPr>
                <p14:cNvContentPartPr/>
                <p14:nvPr/>
              </p14:nvContentPartPr>
              <p14:xfrm>
                <a:off x="7650236" y="5405425"/>
                <a:ext cx="208800" cy="302040"/>
              </p14:xfrm>
            </p:contentPart>
          </mc:Choice>
          <mc:Fallback>
            <p:pic>
              <p:nvPicPr>
                <p:cNvPr id="722" name="Ink 721">
                  <a:extLst>
                    <a:ext uri="{FF2B5EF4-FFF2-40B4-BE49-F238E27FC236}">
                      <a16:creationId xmlns:a16="http://schemas.microsoft.com/office/drawing/2014/main" id="{E5129C36-ADB4-4B71-B037-8E4773F36D30}"/>
                    </a:ext>
                  </a:extLst>
                </p:cNvPr>
                <p:cNvPicPr/>
                <p:nvPr/>
              </p:nvPicPr>
              <p:blipFill>
                <a:blip r:embed="rId283"/>
                <a:stretch>
                  <a:fillRect/>
                </a:stretch>
              </p:blipFill>
              <p:spPr>
                <a:xfrm>
                  <a:off x="7632236" y="5387425"/>
                  <a:ext cx="24444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723" name="Ink 722">
                  <a:extLst>
                    <a:ext uri="{FF2B5EF4-FFF2-40B4-BE49-F238E27FC236}">
                      <a16:creationId xmlns:a16="http://schemas.microsoft.com/office/drawing/2014/main" id="{46737049-6886-430A-98EE-047BDE20B7BF}"/>
                    </a:ext>
                  </a:extLst>
                </p14:cNvPr>
                <p14:cNvContentPartPr/>
                <p14:nvPr/>
              </p14:nvContentPartPr>
              <p14:xfrm>
                <a:off x="7916276" y="5515945"/>
                <a:ext cx="265680" cy="153000"/>
              </p14:xfrm>
            </p:contentPart>
          </mc:Choice>
          <mc:Fallback>
            <p:pic>
              <p:nvPicPr>
                <p:cNvPr id="723" name="Ink 722">
                  <a:extLst>
                    <a:ext uri="{FF2B5EF4-FFF2-40B4-BE49-F238E27FC236}">
                      <a16:creationId xmlns:a16="http://schemas.microsoft.com/office/drawing/2014/main" id="{46737049-6886-430A-98EE-047BDE20B7BF}"/>
                    </a:ext>
                  </a:extLst>
                </p:cNvPr>
                <p:cNvPicPr/>
                <p:nvPr/>
              </p:nvPicPr>
              <p:blipFill>
                <a:blip r:embed="rId285"/>
                <a:stretch>
                  <a:fillRect/>
                </a:stretch>
              </p:blipFill>
              <p:spPr>
                <a:xfrm>
                  <a:off x="7898636" y="5497945"/>
                  <a:ext cx="3013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724" name="Ink 723">
                  <a:extLst>
                    <a:ext uri="{FF2B5EF4-FFF2-40B4-BE49-F238E27FC236}">
                      <a16:creationId xmlns:a16="http://schemas.microsoft.com/office/drawing/2014/main" id="{BFA674AB-87B0-4CEE-A6FF-359C703DAE82}"/>
                    </a:ext>
                  </a:extLst>
                </p14:cNvPr>
                <p14:cNvContentPartPr/>
                <p14:nvPr/>
              </p14:nvContentPartPr>
              <p14:xfrm>
                <a:off x="8251436" y="5523865"/>
                <a:ext cx="162360" cy="175320"/>
              </p14:xfrm>
            </p:contentPart>
          </mc:Choice>
          <mc:Fallback>
            <p:pic>
              <p:nvPicPr>
                <p:cNvPr id="724" name="Ink 723">
                  <a:extLst>
                    <a:ext uri="{FF2B5EF4-FFF2-40B4-BE49-F238E27FC236}">
                      <a16:creationId xmlns:a16="http://schemas.microsoft.com/office/drawing/2014/main" id="{BFA674AB-87B0-4CEE-A6FF-359C703DAE82}"/>
                    </a:ext>
                  </a:extLst>
                </p:cNvPr>
                <p:cNvPicPr/>
                <p:nvPr/>
              </p:nvPicPr>
              <p:blipFill>
                <a:blip r:embed="rId287"/>
                <a:stretch>
                  <a:fillRect/>
                </a:stretch>
              </p:blipFill>
              <p:spPr>
                <a:xfrm>
                  <a:off x="8233796" y="5506225"/>
                  <a:ext cx="1980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725" name="Ink 724">
                  <a:extLst>
                    <a:ext uri="{FF2B5EF4-FFF2-40B4-BE49-F238E27FC236}">
                      <a16:creationId xmlns:a16="http://schemas.microsoft.com/office/drawing/2014/main" id="{BA838D90-FD2D-433B-87A2-3D41804AC8A9}"/>
                    </a:ext>
                  </a:extLst>
                </p14:cNvPr>
                <p14:cNvContentPartPr/>
                <p14:nvPr/>
              </p14:nvContentPartPr>
              <p14:xfrm>
                <a:off x="8440796" y="5434585"/>
                <a:ext cx="233640" cy="297360"/>
              </p14:xfrm>
            </p:contentPart>
          </mc:Choice>
          <mc:Fallback>
            <p:pic>
              <p:nvPicPr>
                <p:cNvPr id="725" name="Ink 724">
                  <a:extLst>
                    <a:ext uri="{FF2B5EF4-FFF2-40B4-BE49-F238E27FC236}">
                      <a16:creationId xmlns:a16="http://schemas.microsoft.com/office/drawing/2014/main" id="{BA838D90-FD2D-433B-87A2-3D41804AC8A9}"/>
                    </a:ext>
                  </a:extLst>
                </p:cNvPr>
                <p:cNvPicPr/>
                <p:nvPr/>
              </p:nvPicPr>
              <p:blipFill>
                <a:blip r:embed="rId289"/>
                <a:stretch>
                  <a:fillRect/>
                </a:stretch>
              </p:blipFill>
              <p:spPr>
                <a:xfrm>
                  <a:off x="8422796" y="5416945"/>
                  <a:ext cx="26928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753" name="Ink 752">
                  <a:extLst>
                    <a:ext uri="{FF2B5EF4-FFF2-40B4-BE49-F238E27FC236}">
                      <a16:creationId xmlns:a16="http://schemas.microsoft.com/office/drawing/2014/main" id="{93EA28B5-F8D3-4605-AC1A-B4F525587E66}"/>
                    </a:ext>
                  </a:extLst>
                </p14:cNvPr>
                <p14:cNvContentPartPr/>
                <p14:nvPr/>
              </p14:nvContentPartPr>
              <p14:xfrm>
                <a:off x="2745956" y="4576705"/>
                <a:ext cx="38160" cy="29880"/>
              </p14:xfrm>
            </p:contentPart>
          </mc:Choice>
          <mc:Fallback>
            <p:pic>
              <p:nvPicPr>
                <p:cNvPr id="753" name="Ink 752">
                  <a:extLst>
                    <a:ext uri="{FF2B5EF4-FFF2-40B4-BE49-F238E27FC236}">
                      <a16:creationId xmlns:a16="http://schemas.microsoft.com/office/drawing/2014/main" id="{93EA28B5-F8D3-4605-AC1A-B4F525587E66}"/>
                    </a:ext>
                  </a:extLst>
                </p:cNvPr>
                <p:cNvPicPr/>
                <p:nvPr/>
              </p:nvPicPr>
              <p:blipFill>
                <a:blip r:embed="rId291"/>
                <a:stretch>
                  <a:fillRect/>
                </a:stretch>
              </p:blipFill>
              <p:spPr>
                <a:xfrm>
                  <a:off x="2728316" y="4559065"/>
                  <a:ext cx="738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754" name="Ink 753">
                  <a:extLst>
                    <a:ext uri="{FF2B5EF4-FFF2-40B4-BE49-F238E27FC236}">
                      <a16:creationId xmlns:a16="http://schemas.microsoft.com/office/drawing/2014/main" id="{EEBCF541-0469-4666-A9A8-B755360E0325}"/>
                    </a:ext>
                  </a:extLst>
                </p14:cNvPr>
                <p14:cNvContentPartPr/>
                <p14:nvPr/>
              </p14:nvContentPartPr>
              <p14:xfrm>
                <a:off x="2806076" y="4559785"/>
                <a:ext cx="193680" cy="358920"/>
              </p14:xfrm>
            </p:contentPart>
          </mc:Choice>
          <mc:Fallback>
            <p:pic>
              <p:nvPicPr>
                <p:cNvPr id="754" name="Ink 753">
                  <a:extLst>
                    <a:ext uri="{FF2B5EF4-FFF2-40B4-BE49-F238E27FC236}">
                      <a16:creationId xmlns:a16="http://schemas.microsoft.com/office/drawing/2014/main" id="{EEBCF541-0469-4666-A9A8-B755360E0325}"/>
                    </a:ext>
                  </a:extLst>
                </p:cNvPr>
                <p:cNvPicPr/>
                <p:nvPr/>
              </p:nvPicPr>
              <p:blipFill>
                <a:blip r:embed="rId293"/>
                <a:stretch>
                  <a:fillRect/>
                </a:stretch>
              </p:blipFill>
              <p:spPr>
                <a:xfrm>
                  <a:off x="2788436" y="4542145"/>
                  <a:ext cx="2293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755" name="Ink 754">
                  <a:extLst>
                    <a:ext uri="{FF2B5EF4-FFF2-40B4-BE49-F238E27FC236}">
                      <a16:creationId xmlns:a16="http://schemas.microsoft.com/office/drawing/2014/main" id="{18DDC09F-2D65-4357-92C1-6A373E2D9258}"/>
                    </a:ext>
                  </a:extLst>
                </p14:cNvPr>
                <p14:cNvContentPartPr/>
                <p14:nvPr/>
              </p14:nvContentPartPr>
              <p14:xfrm>
                <a:off x="3019556" y="4652305"/>
                <a:ext cx="88200" cy="131400"/>
              </p14:xfrm>
            </p:contentPart>
          </mc:Choice>
          <mc:Fallback>
            <p:pic>
              <p:nvPicPr>
                <p:cNvPr id="755" name="Ink 754">
                  <a:extLst>
                    <a:ext uri="{FF2B5EF4-FFF2-40B4-BE49-F238E27FC236}">
                      <a16:creationId xmlns:a16="http://schemas.microsoft.com/office/drawing/2014/main" id="{18DDC09F-2D65-4357-92C1-6A373E2D9258}"/>
                    </a:ext>
                  </a:extLst>
                </p:cNvPr>
                <p:cNvPicPr/>
                <p:nvPr/>
              </p:nvPicPr>
              <p:blipFill>
                <a:blip r:embed="rId295"/>
                <a:stretch>
                  <a:fillRect/>
                </a:stretch>
              </p:blipFill>
              <p:spPr>
                <a:xfrm>
                  <a:off x="3001556" y="4634665"/>
                  <a:ext cx="1238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756" name="Ink 755">
                  <a:extLst>
                    <a:ext uri="{FF2B5EF4-FFF2-40B4-BE49-F238E27FC236}">
                      <a16:creationId xmlns:a16="http://schemas.microsoft.com/office/drawing/2014/main" id="{83C05FAB-26CD-4921-B4D5-9BD0A7E1F136}"/>
                    </a:ext>
                  </a:extLst>
                </p14:cNvPr>
                <p14:cNvContentPartPr/>
                <p14:nvPr/>
              </p14:nvContentPartPr>
              <p14:xfrm>
                <a:off x="3183356" y="4665985"/>
                <a:ext cx="209880" cy="147600"/>
              </p14:xfrm>
            </p:contentPart>
          </mc:Choice>
          <mc:Fallback>
            <p:pic>
              <p:nvPicPr>
                <p:cNvPr id="756" name="Ink 755">
                  <a:extLst>
                    <a:ext uri="{FF2B5EF4-FFF2-40B4-BE49-F238E27FC236}">
                      <a16:creationId xmlns:a16="http://schemas.microsoft.com/office/drawing/2014/main" id="{83C05FAB-26CD-4921-B4D5-9BD0A7E1F136}"/>
                    </a:ext>
                  </a:extLst>
                </p:cNvPr>
                <p:cNvPicPr/>
                <p:nvPr/>
              </p:nvPicPr>
              <p:blipFill>
                <a:blip r:embed="rId297"/>
                <a:stretch>
                  <a:fillRect/>
                </a:stretch>
              </p:blipFill>
              <p:spPr>
                <a:xfrm>
                  <a:off x="3165356" y="4648345"/>
                  <a:ext cx="245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757" name="Ink 756">
                  <a:extLst>
                    <a:ext uri="{FF2B5EF4-FFF2-40B4-BE49-F238E27FC236}">
                      <a16:creationId xmlns:a16="http://schemas.microsoft.com/office/drawing/2014/main" id="{D5225935-1FD8-4E9A-921B-B5846FD7F26B}"/>
                    </a:ext>
                  </a:extLst>
                </p14:cNvPr>
                <p14:cNvContentPartPr/>
                <p14:nvPr/>
              </p14:nvContentPartPr>
              <p14:xfrm>
                <a:off x="3483956" y="4545025"/>
                <a:ext cx="155520" cy="250560"/>
              </p14:xfrm>
            </p:contentPart>
          </mc:Choice>
          <mc:Fallback>
            <p:pic>
              <p:nvPicPr>
                <p:cNvPr id="757" name="Ink 756">
                  <a:extLst>
                    <a:ext uri="{FF2B5EF4-FFF2-40B4-BE49-F238E27FC236}">
                      <a16:creationId xmlns:a16="http://schemas.microsoft.com/office/drawing/2014/main" id="{D5225935-1FD8-4E9A-921B-B5846FD7F26B}"/>
                    </a:ext>
                  </a:extLst>
                </p:cNvPr>
                <p:cNvPicPr/>
                <p:nvPr/>
              </p:nvPicPr>
              <p:blipFill>
                <a:blip r:embed="rId299"/>
                <a:stretch>
                  <a:fillRect/>
                </a:stretch>
              </p:blipFill>
              <p:spPr>
                <a:xfrm>
                  <a:off x="3466316" y="4527385"/>
                  <a:ext cx="1911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758" name="Ink 757">
                  <a:extLst>
                    <a:ext uri="{FF2B5EF4-FFF2-40B4-BE49-F238E27FC236}">
                      <a16:creationId xmlns:a16="http://schemas.microsoft.com/office/drawing/2014/main" id="{F1C96871-D84C-4CF3-B039-32E11F063001}"/>
                    </a:ext>
                  </a:extLst>
                </p14:cNvPr>
                <p14:cNvContentPartPr/>
                <p14:nvPr/>
              </p14:nvContentPartPr>
              <p14:xfrm>
                <a:off x="3718676" y="4681825"/>
                <a:ext cx="146880" cy="134640"/>
              </p14:xfrm>
            </p:contentPart>
          </mc:Choice>
          <mc:Fallback>
            <p:pic>
              <p:nvPicPr>
                <p:cNvPr id="758" name="Ink 757">
                  <a:extLst>
                    <a:ext uri="{FF2B5EF4-FFF2-40B4-BE49-F238E27FC236}">
                      <a16:creationId xmlns:a16="http://schemas.microsoft.com/office/drawing/2014/main" id="{F1C96871-D84C-4CF3-B039-32E11F063001}"/>
                    </a:ext>
                  </a:extLst>
                </p:cNvPr>
                <p:cNvPicPr/>
                <p:nvPr/>
              </p:nvPicPr>
              <p:blipFill>
                <a:blip r:embed="rId301"/>
                <a:stretch>
                  <a:fillRect/>
                </a:stretch>
              </p:blipFill>
              <p:spPr>
                <a:xfrm>
                  <a:off x="3700676" y="4663825"/>
                  <a:ext cx="182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759" name="Ink 758">
                  <a:extLst>
                    <a:ext uri="{FF2B5EF4-FFF2-40B4-BE49-F238E27FC236}">
                      <a16:creationId xmlns:a16="http://schemas.microsoft.com/office/drawing/2014/main" id="{9617A171-4B2E-41C8-9E1E-5D3A6E188EBF}"/>
                    </a:ext>
                  </a:extLst>
                </p14:cNvPr>
                <p14:cNvContentPartPr/>
                <p14:nvPr/>
              </p14:nvContentPartPr>
              <p14:xfrm>
                <a:off x="3936116" y="4635385"/>
                <a:ext cx="262080" cy="192960"/>
              </p14:xfrm>
            </p:contentPart>
          </mc:Choice>
          <mc:Fallback>
            <p:pic>
              <p:nvPicPr>
                <p:cNvPr id="759" name="Ink 758">
                  <a:extLst>
                    <a:ext uri="{FF2B5EF4-FFF2-40B4-BE49-F238E27FC236}">
                      <a16:creationId xmlns:a16="http://schemas.microsoft.com/office/drawing/2014/main" id="{9617A171-4B2E-41C8-9E1E-5D3A6E188EBF}"/>
                    </a:ext>
                  </a:extLst>
                </p:cNvPr>
                <p:cNvPicPr/>
                <p:nvPr/>
              </p:nvPicPr>
              <p:blipFill>
                <a:blip r:embed="rId303"/>
                <a:stretch>
                  <a:fillRect/>
                </a:stretch>
              </p:blipFill>
              <p:spPr>
                <a:xfrm>
                  <a:off x="3918116" y="4617745"/>
                  <a:ext cx="2977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760" name="Ink 759">
                  <a:extLst>
                    <a:ext uri="{FF2B5EF4-FFF2-40B4-BE49-F238E27FC236}">
                      <a16:creationId xmlns:a16="http://schemas.microsoft.com/office/drawing/2014/main" id="{2AA4B8E4-9DF3-4093-99B4-7B59416ACB53}"/>
                    </a:ext>
                  </a:extLst>
                </p14:cNvPr>
                <p14:cNvContentPartPr/>
                <p14:nvPr/>
              </p14:nvContentPartPr>
              <p14:xfrm>
                <a:off x="4294316" y="4515505"/>
                <a:ext cx="112680" cy="123480"/>
              </p14:xfrm>
            </p:contentPart>
          </mc:Choice>
          <mc:Fallback>
            <p:pic>
              <p:nvPicPr>
                <p:cNvPr id="760" name="Ink 759">
                  <a:extLst>
                    <a:ext uri="{FF2B5EF4-FFF2-40B4-BE49-F238E27FC236}">
                      <a16:creationId xmlns:a16="http://schemas.microsoft.com/office/drawing/2014/main" id="{2AA4B8E4-9DF3-4093-99B4-7B59416ACB53}"/>
                    </a:ext>
                  </a:extLst>
                </p:cNvPr>
                <p:cNvPicPr/>
                <p:nvPr/>
              </p:nvPicPr>
              <p:blipFill>
                <a:blip r:embed="rId305"/>
                <a:stretch>
                  <a:fillRect/>
                </a:stretch>
              </p:blipFill>
              <p:spPr>
                <a:xfrm>
                  <a:off x="4276316" y="4497505"/>
                  <a:ext cx="148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761" name="Ink 760">
                  <a:extLst>
                    <a:ext uri="{FF2B5EF4-FFF2-40B4-BE49-F238E27FC236}">
                      <a16:creationId xmlns:a16="http://schemas.microsoft.com/office/drawing/2014/main" id="{D4A54AF8-89E1-4D4F-A888-56EEBACB1C6F}"/>
                    </a:ext>
                  </a:extLst>
                </p14:cNvPr>
                <p14:cNvContentPartPr/>
                <p14:nvPr/>
              </p14:nvContentPartPr>
              <p14:xfrm>
                <a:off x="2745956" y="5296345"/>
                <a:ext cx="61200" cy="72000"/>
              </p14:xfrm>
            </p:contentPart>
          </mc:Choice>
          <mc:Fallback>
            <p:pic>
              <p:nvPicPr>
                <p:cNvPr id="761" name="Ink 760">
                  <a:extLst>
                    <a:ext uri="{FF2B5EF4-FFF2-40B4-BE49-F238E27FC236}">
                      <a16:creationId xmlns:a16="http://schemas.microsoft.com/office/drawing/2014/main" id="{D4A54AF8-89E1-4D4F-A888-56EEBACB1C6F}"/>
                    </a:ext>
                  </a:extLst>
                </p:cNvPr>
                <p:cNvPicPr/>
                <p:nvPr/>
              </p:nvPicPr>
              <p:blipFill>
                <a:blip r:embed="rId307"/>
                <a:stretch>
                  <a:fillRect/>
                </a:stretch>
              </p:blipFill>
              <p:spPr>
                <a:xfrm>
                  <a:off x="2728316" y="5278345"/>
                  <a:ext cx="96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762" name="Ink 761">
                  <a:extLst>
                    <a:ext uri="{FF2B5EF4-FFF2-40B4-BE49-F238E27FC236}">
                      <a16:creationId xmlns:a16="http://schemas.microsoft.com/office/drawing/2014/main" id="{6A9E6E38-0375-4400-ACD6-B12406F1ECEB}"/>
                    </a:ext>
                  </a:extLst>
                </p14:cNvPr>
                <p14:cNvContentPartPr/>
                <p14:nvPr/>
              </p14:nvContentPartPr>
              <p14:xfrm>
                <a:off x="2839916" y="5246665"/>
                <a:ext cx="7560" cy="119880"/>
              </p14:xfrm>
            </p:contentPart>
          </mc:Choice>
          <mc:Fallback>
            <p:pic>
              <p:nvPicPr>
                <p:cNvPr id="762" name="Ink 761">
                  <a:extLst>
                    <a:ext uri="{FF2B5EF4-FFF2-40B4-BE49-F238E27FC236}">
                      <a16:creationId xmlns:a16="http://schemas.microsoft.com/office/drawing/2014/main" id="{6A9E6E38-0375-4400-ACD6-B12406F1ECEB}"/>
                    </a:ext>
                  </a:extLst>
                </p:cNvPr>
                <p:cNvPicPr/>
                <p:nvPr/>
              </p:nvPicPr>
              <p:blipFill>
                <a:blip r:embed="rId309"/>
                <a:stretch>
                  <a:fillRect/>
                </a:stretch>
              </p:blipFill>
              <p:spPr>
                <a:xfrm>
                  <a:off x="2822276" y="5229025"/>
                  <a:ext cx="43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763" name="Ink 762">
                  <a:extLst>
                    <a:ext uri="{FF2B5EF4-FFF2-40B4-BE49-F238E27FC236}">
                      <a16:creationId xmlns:a16="http://schemas.microsoft.com/office/drawing/2014/main" id="{3C034502-0429-4366-84D0-6C0F349F72C6}"/>
                    </a:ext>
                  </a:extLst>
                </p14:cNvPr>
                <p14:cNvContentPartPr/>
                <p14:nvPr/>
              </p14:nvContentPartPr>
              <p14:xfrm>
                <a:off x="2974556" y="5329105"/>
                <a:ext cx="126720" cy="153000"/>
              </p14:xfrm>
            </p:contentPart>
          </mc:Choice>
          <mc:Fallback>
            <p:pic>
              <p:nvPicPr>
                <p:cNvPr id="763" name="Ink 762">
                  <a:extLst>
                    <a:ext uri="{FF2B5EF4-FFF2-40B4-BE49-F238E27FC236}">
                      <a16:creationId xmlns:a16="http://schemas.microsoft.com/office/drawing/2014/main" id="{3C034502-0429-4366-84D0-6C0F349F72C6}"/>
                    </a:ext>
                  </a:extLst>
                </p:cNvPr>
                <p:cNvPicPr/>
                <p:nvPr/>
              </p:nvPicPr>
              <p:blipFill>
                <a:blip r:embed="rId311"/>
                <a:stretch>
                  <a:fillRect/>
                </a:stretch>
              </p:blipFill>
              <p:spPr>
                <a:xfrm>
                  <a:off x="2956916" y="5311465"/>
                  <a:ext cx="162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764" name="Ink 763">
                  <a:extLst>
                    <a:ext uri="{FF2B5EF4-FFF2-40B4-BE49-F238E27FC236}">
                      <a16:creationId xmlns:a16="http://schemas.microsoft.com/office/drawing/2014/main" id="{4CFF55A2-C8AE-4F61-A35B-1ED1D15D44D0}"/>
                    </a:ext>
                  </a:extLst>
                </p14:cNvPr>
                <p14:cNvContentPartPr/>
                <p14:nvPr/>
              </p14:nvContentPartPr>
              <p14:xfrm>
                <a:off x="3108116" y="5339185"/>
                <a:ext cx="104040" cy="127800"/>
              </p14:xfrm>
            </p:contentPart>
          </mc:Choice>
          <mc:Fallback>
            <p:pic>
              <p:nvPicPr>
                <p:cNvPr id="764" name="Ink 763">
                  <a:extLst>
                    <a:ext uri="{FF2B5EF4-FFF2-40B4-BE49-F238E27FC236}">
                      <a16:creationId xmlns:a16="http://schemas.microsoft.com/office/drawing/2014/main" id="{4CFF55A2-C8AE-4F61-A35B-1ED1D15D44D0}"/>
                    </a:ext>
                  </a:extLst>
                </p:cNvPr>
                <p:cNvPicPr/>
                <p:nvPr/>
              </p:nvPicPr>
              <p:blipFill>
                <a:blip r:embed="rId313"/>
                <a:stretch>
                  <a:fillRect/>
                </a:stretch>
              </p:blipFill>
              <p:spPr>
                <a:xfrm>
                  <a:off x="3090476" y="5321185"/>
                  <a:ext cx="139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765" name="Ink 764">
                  <a:extLst>
                    <a:ext uri="{FF2B5EF4-FFF2-40B4-BE49-F238E27FC236}">
                      <a16:creationId xmlns:a16="http://schemas.microsoft.com/office/drawing/2014/main" id="{4FA29FB9-C60E-44CA-A668-198E31853608}"/>
                    </a:ext>
                  </a:extLst>
                </p14:cNvPr>
                <p14:cNvContentPartPr/>
                <p14:nvPr/>
              </p14:nvContentPartPr>
              <p14:xfrm>
                <a:off x="3301796" y="5343505"/>
                <a:ext cx="105840" cy="115560"/>
              </p14:xfrm>
            </p:contentPart>
          </mc:Choice>
          <mc:Fallback>
            <p:pic>
              <p:nvPicPr>
                <p:cNvPr id="765" name="Ink 764">
                  <a:extLst>
                    <a:ext uri="{FF2B5EF4-FFF2-40B4-BE49-F238E27FC236}">
                      <a16:creationId xmlns:a16="http://schemas.microsoft.com/office/drawing/2014/main" id="{4FA29FB9-C60E-44CA-A668-198E31853608}"/>
                    </a:ext>
                  </a:extLst>
                </p:cNvPr>
                <p:cNvPicPr/>
                <p:nvPr/>
              </p:nvPicPr>
              <p:blipFill>
                <a:blip r:embed="rId315"/>
                <a:stretch>
                  <a:fillRect/>
                </a:stretch>
              </p:blipFill>
              <p:spPr>
                <a:xfrm>
                  <a:off x="3283796" y="5325865"/>
                  <a:ext cx="1414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766" name="Ink 765">
                  <a:extLst>
                    <a:ext uri="{FF2B5EF4-FFF2-40B4-BE49-F238E27FC236}">
                      <a16:creationId xmlns:a16="http://schemas.microsoft.com/office/drawing/2014/main" id="{99E3C89D-486B-4162-B95C-F931EA61F8EC}"/>
                    </a:ext>
                  </a:extLst>
                </p14:cNvPr>
                <p14:cNvContentPartPr/>
                <p14:nvPr/>
              </p14:nvContentPartPr>
              <p14:xfrm>
                <a:off x="3509516" y="5240185"/>
                <a:ext cx="263160" cy="209880"/>
              </p14:xfrm>
            </p:contentPart>
          </mc:Choice>
          <mc:Fallback>
            <p:pic>
              <p:nvPicPr>
                <p:cNvPr id="766" name="Ink 765">
                  <a:extLst>
                    <a:ext uri="{FF2B5EF4-FFF2-40B4-BE49-F238E27FC236}">
                      <a16:creationId xmlns:a16="http://schemas.microsoft.com/office/drawing/2014/main" id="{99E3C89D-486B-4162-B95C-F931EA61F8EC}"/>
                    </a:ext>
                  </a:extLst>
                </p:cNvPr>
                <p:cNvPicPr/>
                <p:nvPr/>
              </p:nvPicPr>
              <p:blipFill>
                <a:blip r:embed="rId317"/>
                <a:stretch>
                  <a:fillRect/>
                </a:stretch>
              </p:blipFill>
              <p:spPr>
                <a:xfrm>
                  <a:off x="3491516" y="5222545"/>
                  <a:ext cx="2988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767" name="Ink 766">
                  <a:extLst>
                    <a:ext uri="{FF2B5EF4-FFF2-40B4-BE49-F238E27FC236}">
                      <a16:creationId xmlns:a16="http://schemas.microsoft.com/office/drawing/2014/main" id="{FF233755-6177-453D-8406-3027B841828C}"/>
                    </a:ext>
                  </a:extLst>
                </p14:cNvPr>
                <p14:cNvContentPartPr/>
                <p14:nvPr/>
              </p14:nvContentPartPr>
              <p14:xfrm>
                <a:off x="3781316" y="5310745"/>
                <a:ext cx="110160" cy="111960"/>
              </p14:xfrm>
            </p:contentPart>
          </mc:Choice>
          <mc:Fallback>
            <p:pic>
              <p:nvPicPr>
                <p:cNvPr id="767" name="Ink 766">
                  <a:extLst>
                    <a:ext uri="{FF2B5EF4-FFF2-40B4-BE49-F238E27FC236}">
                      <a16:creationId xmlns:a16="http://schemas.microsoft.com/office/drawing/2014/main" id="{FF233755-6177-453D-8406-3027B841828C}"/>
                    </a:ext>
                  </a:extLst>
                </p:cNvPr>
                <p:cNvPicPr/>
                <p:nvPr/>
              </p:nvPicPr>
              <p:blipFill>
                <a:blip r:embed="rId319"/>
                <a:stretch>
                  <a:fillRect/>
                </a:stretch>
              </p:blipFill>
              <p:spPr>
                <a:xfrm>
                  <a:off x="3763676" y="5292745"/>
                  <a:ext cx="145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768" name="Ink 767">
                  <a:extLst>
                    <a:ext uri="{FF2B5EF4-FFF2-40B4-BE49-F238E27FC236}">
                      <a16:creationId xmlns:a16="http://schemas.microsoft.com/office/drawing/2014/main" id="{925DC8FD-B0A7-4A9A-BC75-CBDC7EC6561F}"/>
                    </a:ext>
                  </a:extLst>
                </p14:cNvPr>
                <p14:cNvContentPartPr/>
                <p14:nvPr/>
              </p14:nvContentPartPr>
              <p14:xfrm>
                <a:off x="3910556" y="5278705"/>
                <a:ext cx="270360" cy="195480"/>
              </p14:xfrm>
            </p:contentPart>
          </mc:Choice>
          <mc:Fallback>
            <p:pic>
              <p:nvPicPr>
                <p:cNvPr id="768" name="Ink 767">
                  <a:extLst>
                    <a:ext uri="{FF2B5EF4-FFF2-40B4-BE49-F238E27FC236}">
                      <a16:creationId xmlns:a16="http://schemas.microsoft.com/office/drawing/2014/main" id="{925DC8FD-B0A7-4A9A-BC75-CBDC7EC6561F}"/>
                    </a:ext>
                  </a:extLst>
                </p:cNvPr>
                <p:cNvPicPr/>
                <p:nvPr/>
              </p:nvPicPr>
              <p:blipFill>
                <a:blip r:embed="rId321"/>
                <a:stretch>
                  <a:fillRect/>
                </a:stretch>
              </p:blipFill>
              <p:spPr>
                <a:xfrm>
                  <a:off x="3892916" y="5260705"/>
                  <a:ext cx="3060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69" name="Ink 768">
                  <a:extLst>
                    <a:ext uri="{FF2B5EF4-FFF2-40B4-BE49-F238E27FC236}">
                      <a16:creationId xmlns:a16="http://schemas.microsoft.com/office/drawing/2014/main" id="{6DA242BA-C681-405A-B959-34CEDAE4AC46}"/>
                    </a:ext>
                  </a:extLst>
                </p14:cNvPr>
                <p14:cNvContentPartPr/>
                <p14:nvPr/>
              </p14:nvContentPartPr>
              <p14:xfrm>
                <a:off x="4127276" y="5247385"/>
                <a:ext cx="300960" cy="132120"/>
              </p14:xfrm>
            </p:contentPart>
          </mc:Choice>
          <mc:Fallback>
            <p:pic>
              <p:nvPicPr>
                <p:cNvPr id="769" name="Ink 768">
                  <a:extLst>
                    <a:ext uri="{FF2B5EF4-FFF2-40B4-BE49-F238E27FC236}">
                      <a16:creationId xmlns:a16="http://schemas.microsoft.com/office/drawing/2014/main" id="{6DA242BA-C681-405A-B959-34CEDAE4AC46}"/>
                    </a:ext>
                  </a:extLst>
                </p:cNvPr>
                <p:cNvPicPr/>
                <p:nvPr/>
              </p:nvPicPr>
              <p:blipFill>
                <a:blip r:embed="rId323"/>
                <a:stretch>
                  <a:fillRect/>
                </a:stretch>
              </p:blipFill>
              <p:spPr>
                <a:xfrm>
                  <a:off x="4109276" y="5229385"/>
                  <a:ext cx="336600" cy="167760"/>
                </a:xfrm>
                <a:prstGeom prst="rect">
                  <a:avLst/>
                </a:prstGeom>
              </p:spPr>
            </p:pic>
          </mc:Fallback>
        </mc:AlternateContent>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p76"/>
          <p:cNvPicPr preferRelativeResize="0">
            <a:picLocks noGrp="1"/>
          </p:cNvPicPr>
          <p:nvPr>
            <p:ph type="title"/>
          </p:nvPr>
        </p:nvPicPr>
        <p:blipFill rotWithShape="1">
          <a:blip r:embed="rId3">
            <a:alphaModFix/>
          </a:blip>
          <a:srcRect/>
          <a:stretch/>
        </p:blipFill>
        <p:spPr>
          <a:xfrm>
            <a:off x="304800" y="255587"/>
            <a:ext cx="8382000" cy="860425"/>
          </a:xfrm>
          <a:prstGeom prst="rect">
            <a:avLst/>
          </a:prstGeom>
          <a:noFill/>
          <a:ln>
            <a:noFill/>
          </a:ln>
        </p:spPr>
      </p:pic>
      <p:pic>
        <p:nvPicPr>
          <p:cNvPr id="689" name="Google Shape;689;p76"/>
          <p:cNvPicPr preferRelativeResize="0">
            <a:picLocks noGrp="1"/>
          </p:cNvPicPr>
          <p:nvPr>
            <p:ph type="body" idx="1"/>
          </p:nvPr>
        </p:nvPicPr>
        <p:blipFill rotWithShape="1">
          <a:blip r:embed="rId4">
            <a:alphaModFix/>
          </a:blip>
          <a:srcRect/>
          <a:stretch/>
        </p:blipFill>
        <p:spPr>
          <a:xfrm>
            <a:off x="457200" y="1295400"/>
            <a:ext cx="8305800" cy="471646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pic>
        <p:nvPicPr>
          <p:cNvPr id="658" name="Google Shape;658;p71"/>
          <p:cNvPicPr preferRelativeResize="0">
            <a:picLocks noGrp="1"/>
          </p:cNvPicPr>
          <p:nvPr>
            <p:ph type="title"/>
          </p:nvPr>
        </p:nvPicPr>
        <p:blipFill rotWithShape="1">
          <a:blip r:embed="rId3">
            <a:alphaModFix/>
          </a:blip>
          <a:srcRect/>
          <a:stretch/>
        </p:blipFill>
        <p:spPr>
          <a:xfrm>
            <a:off x="335100" y="135150"/>
            <a:ext cx="8351700" cy="597000"/>
          </a:xfrm>
          <a:prstGeom prst="rect">
            <a:avLst/>
          </a:prstGeom>
          <a:noFill/>
          <a:ln>
            <a:noFill/>
          </a:ln>
        </p:spPr>
      </p:pic>
      <p:sp>
        <p:nvSpPr>
          <p:cNvPr id="659" name="Google Shape;659;p71"/>
          <p:cNvSpPr txBox="1">
            <a:spLocks noGrp="1"/>
          </p:cNvSpPr>
          <p:nvPr>
            <p:ph type="body" idx="1"/>
          </p:nvPr>
        </p:nvSpPr>
        <p:spPr>
          <a:xfrm>
            <a:off x="457200" y="732150"/>
            <a:ext cx="8229600" cy="5393700"/>
          </a:xfrm>
          <a:prstGeom prst="rect">
            <a:avLst/>
          </a:prstGeom>
          <a:noFill/>
          <a:ln>
            <a:noFill/>
          </a:ln>
        </p:spPr>
        <p:txBody>
          <a:bodyPr spcFirstLastPara="1" wrap="square" lIns="91425" tIns="45700" rIns="91425" bIns="45700" anchor="t" anchorCtr="0">
            <a:noAutofit/>
          </a:bodyPr>
          <a:lstStyle/>
          <a:p>
            <a:pPr marL="273050" marR="0" lvl="0" indent="-241300" algn="l" rtl="0">
              <a:lnSpc>
                <a:spcPct val="80000"/>
              </a:lnSpc>
              <a:spcBef>
                <a:spcPts val="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Nature of Energy</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Explain the difference between kinetic and potential energy</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Distinguish between the system and surroundings</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Heat Energy</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Define the SI unit of energy ‘</a:t>
            </a:r>
            <a:r>
              <a:rPr lang="en-US" sz="900" b="1" i="0" u="none" strike="noStrike" cap="none">
                <a:solidFill>
                  <a:schemeClr val="lt1"/>
                </a:solidFill>
                <a:latin typeface="Arial"/>
                <a:ea typeface="Arial"/>
                <a:cs typeface="Arial"/>
                <a:sym typeface="Arial"/>
              </a:rPr>
              <a:t>joule</a:t>
            </a:r>
            <a:r>
              <a:rPr lang="en-US" sz="900" b="0" i="0" u="none" strike="noStrike" cap="none">
                <a:solidFill>
                  <a:schemeClr val="lt1"/>
                </a:solidFill>
                <a:latin typeface="Arial"/>
                <a:ea typeface="Arial"/>
                <a:cs typeface="Arial"/>
                <a:sym typeface="Arial"/>
              </a:rPr>
              <a:t>’ and relate it to the </a:t>
            </a:r>
            <a:r>
              <a:rPr lang="en-US" sz="900" b="1" i="0" u="none" strike="noStrike" cap="none">
                <a:solidFill>
                  <a:schemeClr val="lt1"/>
                </a:solidFill>
                <a:latin typeface="Arial"/>
                <a:ea typeface="Arial"/>
                <a:cs typeface="Arial"/>
                <a:sym typeface="Arial"/>
              </a:rPr>
              <a:t>calorie</a:t>
            </a:r>
            <a:r>
              <a:rPr lang="en-US" sz="900" b="0" i="0" u="none" strike="noStrike" cap="none">
                <a:solidFill>
                  <a:schemeClr val="lt1"/>
                </a:solidFill>
                <a:latin typeface="Arial"/>
                <a:ea typeface="Arial"/>
                <a:cs typeface="Arial"/>
                <a:sym typeface="Arial"/>
              </a:rPr>
              <a:t>.</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Define </a:t>
            </a:r>
            <a:r>
              <a:rPr lang="en-US" sz="900" b="1" i="0" u="none" strike="noStrike" cap="none">
                <a:solidFill>
                  <a:schemeClr val="lt1"/>
                </a:solidFill>
                <a:latin typeface="Arial"/>
                <a:ea typeface="Arial"/>
                <a:cs typeface="Arial"/>
                <a:sym typeface="Arial"/>
              </a:rPr>
              <a:t>heat</a:t>
            </a:r>
            <a:r>
              <a:rPr lang="en-US" sz="900" b="0" i="0" u="none" strike="noStrike" cap="none">
                <a:solidFill>
                  <a:schemeClr val="lt1"/>
                </a:solidFill>
                <a:latin typeface="Arial"/>
                <a:ea typeface="Arial"/>
                <a:cs typeface="Arial"/>
                <a:sym typeface="Arial"/>
              </a:rPr>
              <a:t> and explain the sign of ‘</a:t>
            </a:r>
            <a:r>
              <a:rPr lang="en-US" sz="900" b="1" i="0" u="none" strike="noStrike" cap="none">
                <a:solidFill>
                  <a:schemeClr val="lt1"/>
                </a:solidFill>
                <a:latin typeface="Arial"/>
                <a:ea typeface="Arial"/>
                <a:cs typeface="Arial"/>
                <a:sym typeface="Arial"/>
              </a:rPr>
              <a:t>q</a:t>
            </a:r>
            <a:r>
              <a:rPr lang="en-US" sz="900" b="0" i="0" u="none" strike="noStrike" cap="none">
                <a:solidFill>
                  <a:schemeClr val="lt1"/>
                </a:solidFill>
                <a:latin typeface="Arial"/>
                <a:ea typeface="Arial"/>
                <a:cs typeface="Arial"/>
                <a:sym typeface="Arial"/>
              </a:rPr>
              <a:t>’ with respect to the system.</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Relate the heat flow to specific heat, mass, and change in temperature.</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First Law of Thermodynamics</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State and interpret the First Law of Thermodynamics.</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Express the Law in a mathematical equation relating energy to heat energy and work for a system</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Distinguish between endothermic and exothermic reactions.</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Enthalpy</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Define enthalpy</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Calculate enthalpy of a reaction.</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Calorimetry</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Define specific heat capacity</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Calculate ’q’ for a reaction or physical process from calorimetric data.</a:t>
            </a:r>
            <a:endParaRPr sz="900"/>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Phase Changes</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Create and interpret heating and cooling curves</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Calculate heat changes using heat of fusion and vaporization</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Thermochemical Equations</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Write and interpret thermochemical equations.</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Apply stoichiometry to calculate heat of a reaction.</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Hess’s Law </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Explain and apply </a:t>
            </a:r>
            <a:r>
              <a:rPr lang="en-US" sz="900" b="1" i="0" u="none" strike="noStrike" cap="none">
                <a:solidFill>
                  <a:schemeClr val="lt1"/>
                </a:solidFill>
                <a:latin typeface="Arial"/>
                <a:ea typeface="Arial"/>
                <a:cs typeface="Arial"/>
                <a:sym typeface="Arial"/>
              </a:rPr>
              <a:t>Hess’s Law</a:t>
            </a:r>
            <a:r>
              <a:rPr lang="en-US" sz="900" b="0" i="0" u="none" strike="noStrike" cap="none">
                <a:solidFill>
                  <a:schemeClr val="lt1"/>
                </a:solidFill>
                <a:latin typeface="Arial"/>
                <a:ea typeface="Arial"/>
                <a:cs typeface="Arial"/>
                <a:sym typeface="Arial"/>
              </a:rPr>
              <a:t> to calculate </a:t>
            </a:r>
            <a:r>
              <a:rPr lang="en-US" sz="900" b="1" i="0" u="none" strike="noStrike" cap="none">
                <a:solidFill>
                  <a:schemeClr val="lt1"/>
                </a:solidFill>
                <a:latin typeface="Arial"/>
                <a:ea typeface="Arial"/>
                <a:cs typeface="Arial"/>
                <a:sym typeface="Arial"/>
              </a:rPr>
              <a:t>enthalpy </a:t>
            </a:r>
            <a:r>
              <a:rPr lang="en-US" sz="900" b="0" i="0" u="none" strike="noStrike" cap="none">
                <a:solidFill>
                  <a:schemeClr val="lt1"/>
                </a:solidFill>
                <a:latin typeface="Arial"/>
                <a:ea typeface="Arial"/>
                <a:cs typeface="Arial"/>
                <a:sym typeface="Arial"/>
              </a:rPr>
              <a:t>of a reaction.</a:t>
            </a:r>
            <a:endParaRPr sz="900" b="1" i="0" u="none" strike="noStrike" cap="none">
              <a:solidFill>
                <a:schemeClr val="lt1"/>
              </a:solidFill>
              <a:latin typeface="Arial"/>
              <a:ea typeface="Arial"/>
              <a:cs typeface="Arial"/>
              <a:sym typeface="Arial"/>
            </a:endParaRPr>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Standard Enthalpy of Formation</a:t>
            </a:r>
            <a:endParaRPr sz="900" b="0" i="0" u="none" strike="noStrike" cap="none">
              <a:solidFill>
                <a:schemeClr val="lt2"/>
              </a:solidFill>
              <a:latin typeface="Arial"/>
              <a:ea typeface="Arial"/>
              <a:cs typeface="Arial"/>
              <a:sym typeface="Arial"/>
            </a:endParaRPr>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Write the equation that expresses the standard enthalpy of formation of a compound.</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Define standard enthalpy of formation and use the values to calculate enthalpy of a reaction. </a:t>
            </a:r>
            <a:endParaRPr sz="900"/>
          </a:p>
          <a:p>
            <a:pPr marL="273050" marR="0" lvl="0" indent="-241300" algn="l" rtl="0">
              <a:lnSpc>
                <a:spcPct val="80000"/>
              </a:lnSpc>
              <a:spcBef>
                <a:spcPts val="280"/>
              </a:spcBef>
              <a:spcAft>
                <a:spcPts val="0"/>
              </a:spcAft>
              <a:buClr>
                <a:srgbClr val="ACC2C9"/>
              </a:buClr>
              <a:buSzPts val="900"/>
              <a:buFont typeface="Noto Symbol"/>
              <a:buChar char="❑"/>
            </a:pPr>
            <a:r>
              <a:rPr lang="en-US" sz="900" b="1" i="0" u="none" strike="noStrike" cap="none">
                <a:solidFill>
                  <a:schemeClr val="lt2"/>
                </a:solidFill>
                <a:latin typeface="Arial"/>
                <a:ea typeface="Arial"/>
                <a:cs typeface="Arial"/>
                <a:sym typeface="Arial"/>
              </a:rPr>
              <a:t>Bond Enthalpies</a:t>
            </a:r>
            <a:endParaRPr sz="900"/>
          </a:p>
          <a:p>
            <a:pPr marL="547687" marR="0" lvl="1" indent="-173037" algn="l" rtl="0">
              <a:lnSpc>
                <a:spcPct val="80000"/>
              </a:lnSpc>
              <a:spcBef>
                <a:spcPts val="240"/>
              </a:spcBef>
              <a:spcAft>
                <a:spcPts val="0"/>
              </a:spcAft>
              <a:buClr>
                <a:srgbClr val="ACC2C9"/>
              </a:buClr>
              <a:buSzPts val="900"/>
              <a:buFont typeface="Noto Symbol"/>
              <a:buChar char="❑"/>
            </a:pPr>
            <a:r>
              <a:rPr lang="en-US" sz="900" b="0" i="0" u="none" strike="noStrike" cap="none">
                <a:solidFill>
                  <a:schemeClr val="lt1"/>
                </a:solidFill>
                <a:latin typeface="Arial"/>
                <a:ea typeface="Arial"/>
                <a:cs typeface="Arial"/>
                <a:sym typeface="Arial"/>
              </a:rPr>
              <a:t>Use bond enthalpies to estimate the energy changes in chemical reactions</a:t>
            </a:r>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p:nvPr/>
        </p:nvSpPr>
        <p:spPr>
          <a:xfrm>
            <a:off x="1011000" y="5188275"/>
            <a:ext cx="7066200" cy="861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8" name="Google Shape;338;p24"/>
          <p:cNvPicPr preferRelativeResize="0">
            <a:picLocks noGrp="1"/>
          </p:cNvPicPr>
          <p:nvPr>
            <p:ph type="title"/>
          </p:nvPr>
        </p:nvPicPr>
        <p:blipFill rotWithShape="1">
          <a:blip r:embed="rId3">
            <a:alphaModFix/>
          </a:blip>
          <a:srcRect/>
          <a:stretch/>
        </p:blipFill>
        <p:spPr>
          <a:xfrm>
            <a:off x="328612" y="171450"/>
            <a:ext cx="8358187" cy="766762"/>
          </a:xfrm>
          <a:prstGeom prst="rect">
            <a:avLst/>
          </a:prstGeom>
          <a:noFill/>
          <a:ln>
            <a:noFill/>
          </a:ln>
        </p:spPr>
      </p:pic>
      <p:sp>
        <p:nvSpPr>
          <p:cNvPr id="339" name="Google Shape;339;p24"/>
          <p:cNvSpPr txBox="1">
            <a:spLocks noGrp="1"/>
          </p:cNvSpPr>
          <p:nvPr>
            <p:ph type="body" idx="1"/>
          </p:nvPr>
        </p:nvSpPr>
        <p:spPr>
          <a:xfrm>
            <a:off x="457200" y="838200"/>
            <a:ext cx="8305800" cy="1447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ACC2C9"/>
              </a:buClr>
              <a:buFont typeface="Arial"/>
              <a:buNone/>
            </a:pPr>
            <a:r>
              <a:rPr lang="en-US" sz="2000" b="0" i="0" u="sng" strike="noStrike" cap="none" dirty="0">
                <a:solidFill>
                  <a:schemeClr val="lt2"/>
                </a:solidFill>
                <a:latin typeface="Arial"/>
                <a:ea typeface="Arial"/>
                <a:cs typeface="Arial"/>
                <a:sym typeface="Arial"/>
              </a:rPr>
              <a:t>Exothermic</a:t>
            </a:r>
            <a:r>
              <a:rPr lang="en-US" sz="2000" b="0" i="0" u="none" strike="noStrike" cap="none" dirty="0">
                <a:solidFill>
                  <a:schemeClr val="lt2"/>
                </a:solidFill>
                <a:latin typeface="Arial"/>
                <a:ea typeface="Arial"/>
                <a:cs typeface="Arial"/>
                <a:sym typeface="Arial"/>
              </a:rPr>
              <a:t>: process that loses heat</a:t>
            </a:r>
            <a:r>
              <a:rPr lang="en-US" sz="2000" dirty="0"/>
              <a:t> (q) </a:t>
            </a:r>
            <a:r>
              <a:rPr lang="en-US" sz="2000" b="0" i="0" u="none" strike="noStrike" cap="none" dirty="0">
                <a:solidFill>
                  <a:schemeClr val="lt2"/>
                </a:solidFill>
                <a:latin typeface="Arial"/>
                <a:ea typeface="Arial"/>
                <a:cs typeface="Arial"/>
                <a:sym typeface="Arial"/>
              </a:rPr>
              <a:t>to the surroundings</a:t>
            </a:r>
            <a:endParaRPr dirty="0"/>
          </a:p>
          <a:p>
            <a:pPr marL="0" marR="0" lvl="0" indent="0" algn="l" rtl="0">
              <a:lnSpc>
                <a:spcPct val="90000"/>
              </a:lnSpc>
              <a:spcBef>
                <a:spcPts val="400"/>
              </a:spcBef>
              <a:spcAft>
                <a:spcPts val="0"/>
              </a:spcAft>
              <a:buClr>
                <a:srgbClr val="ACC2C9"/>
              </a:buClr>
              <a:buFont typeface="Arial"/>
              <a:buNone/>
            </a:pPr>
            <a:r>
              <a:rPr lang="en-US" sz="2000" b="0" i="0" u="sng" strike="noStrike" cap="none" dirty="0">
                <a:solidFill>
                  <a:schemeClr val="lt2"/>
                </a:solidFill>
                <a:latin typeface="Arial"/>
                <a:ea typeface="Arial"/>
                <a:cs typeface="Arial"/>
                <a:sym typeface="Arial"/>
              </a:rPr>
              <a:t>Endothermic</a:t>
            </a:r>
            <a:r>
              <a:rPr lang="en-US" sz="2000" b="0" i="0" u="none" strike="noStrike" cap="none" dirty="0">
                <a:solidFill>
                  <a:schemeClr val="lt2"/>
                </a:solidFill>
                <a:latin typeface="Arial"/>
                <a:ea typeface="Arial"/>
                <a:cs typeface="Arial"/>
                <a:sym typeface="Arial"/>
              </a:rPr>
              <a:t>: process that absorbs heat (q) from the surroundings</a:t>
            </a:r>
            <a:endParaRPr dirty="0"/>
          </a:p>
          <a:p>
            <a:pPr marL="0" marR="0" lvl="0" indent="0" algn="l" rtl="0">
              <a:lnSpc>
                <a:spcPct val="90000"/>
              </a:lnSpc>
              <a:spcBef>
                <a:spcPts val="400"/>
              </a:spcBef>
              <a:spcAft>
                <a:spcPts val="0"/>
              </a:spcAft>
              <a:buClr>
                <a:srgbClr val="ACC2C9"/>
              </a:buClr>
              <a:buFont typeface="Arial"/>
              <a:buNone/>
            </a:pPr>
            <a:endParaRPr sz="2000" b="0" i="0" u="none" strike="noStrike" cap="none" dirty="0">
              <a:solidFill>
                <a:schemeClr val="lt2"/>
              </a:solidFill>
              <a:latin typeface="Arial"/>
              <a:ea typeface="Arial"/>
              <a:cs typeface="Arial"/>
              <a:sym typeface="Arial"/>
            </a:endParaRPr>
          </a:p>
        </p:txBody>
      </p:sp>
      <p:pic>
        <p:nvPicPr>
          <p:cNvPr id="340" name="Google Shape;340;p24" descr="z37"/>
          <p:cNvPicPr preferRelativeResize="0">
            <a:picLocks noGrp="1"/>
          </p:cNvPicPr>
          <p:nvPr>
            <p:ph type="body" idx="1"/>
          </p:nvPr>
        </p:nvPicPr>
        <p:blipFill rotWithShape="1">
          <a:blip r:embed="rId4">
            <a:alphaModFix/>
          </a:blip>
          <a:srcRect/>
          <a:stretch/>
        </p:blipFill>
        <p:spPr>
          <a:xfrm>
            <a:off x="1752600" y="2667000"/>
            <a:ext cx="5867400" cy="2276475"/>
          </a:xfrm>
          <a:prstGeom prst="rect">
            <a:avLst/>
          </a:prstGeom>
          <a:noFill/>
          <a:ln>
            <a:noFill/>
          </a:ln>
        </p:spPr>
      </p:pic>
      <p:pic>
        <p:nvPicPr>
          <p:cNvPr id="341" name="Google Shape;341;p24"/>
          <p:cNvPicPr preferRelativeResize="0"/>
          <p:nvPr/>
        </p:nvPicPr>
        <p:blipFill rotWithShape="1">
          <a:blip r:embed="rId5">
            <a:alphaModFix/>
          </a:blip>
          <a:srcRect/>
          <a:stretch/>
        </p:blipFill>
        <p:spPr>
          <a:xfrm>
            <a:off x="990600" y="5181600"/>
            <a:ext cx="7086600" cy="1160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5"/>
          <p:cNvSpPr txBox="1">
            <a:spLocks noGrp="1"/>
          </p:cNvSpPr>
          <p:nvPr>
            <p:ph type="body" idx="1"/>
          </p:nvPr>
        </p:nvSpPr>
        <p:spPr>
          <a:xfrm>
            <a:off x="457200" y="1274250"/>
            <a:ext cx="8229600" cy="4006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Law of Conservation of Energy</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energy cannot be created or destroyed</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can only be transferred or changed into different forms</a:t>
            </a:r>
            <a:endParaRPr sz="2400" b="0" i="0" u="none" strike="noStrike" cap="none">
              <a:solidFill>
                <a:schemeClr val="lt1"/>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Internal Energy (E)  </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sum of the kinetic and potential energies of all the “particles” in the system.</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compare the internal vs. mechanical energy of a ball falling through the air.</a:t>
            </a:r>
            <a:endParaRPr sz="2400" b="0" i="0" u="none" strike="noStrike" cap="none">
              <a:solidFill>
                <a:schemeClr val="lt1"/>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Heat (q) = thermal energy</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Energy transferred due to a difference in temperature</a:t>
            </a:r>
            <a:endParaRPr sz="2400" b="0" i="0" u="none" strike="noStrike" cap="none">
              <a:solidFill>
                <a:schemeClr val="lt1"/>
              </a:solidFill>
              <a:latin typeface="Arial"/>
              <a:ea typeface="Arial"/>
              <a:cs typeface="Arial"/>
              <a:sym typeface="Arial"/>
            </a:endParaRPr>
          </a:p>
          <a:p>
            <a:pPr marL="0" marR="0" lvl="0" indent="0" algn="l" rtl="0">
              <a:lnSpc>
                <a:spcPct val="80000"/>
              </a:lnSpc>
              <a:spcBef>
                <a:spcPts val="560"/>
              </a:spcBef>
              <a:spcAft>
                <a:spcPts val="0"/>
              </a:spcAft>
              <a:buClr>
                <a:schemeClr val="lt2"/>
              </a:buClr>
              <a:buFont typeface="Arial"/>
              <a:buNone/>
            </a:pPr>
            <a:r>
              <a:rPr lang="en-US" sz="2800" b="0" i="0" u="none" strike="noStrike" cap="none">
                <a:solidFill>
                  <a:schemeClr val="lt2"/>
                </a:solidFill>
                <a:latin typeface="Arial"/>
                <a:ea typeface="Arial"/>
                <a:cs typeface="Arial"/>
                <a:sym typeface="Arial"/>
              </a:rPr>
              <a:t>Work (w) = mec</a:t>
            </a:r>
            <a:r>
              <a:rPr lang="en-US" sz="2800"/>
              <a:t>h</a:t>
            </a:r>
            <a:r>
              <a:rPr lang="en-US" sz="2800" b="0" i="0" u="none" strike="noStrike" cap="none">
                <a:solidFill>
                  <a:schemeClr val="lt2"/>
                </a:solidFill>
                <a:latin typeface="Arial"/>
                <a:ea typeface="Arial"/>
                <a:cs typeface="Arial"/>
                <a:sym typeface="Arial"/>
              </a:rPr>
              <a:t>anical energy</a:t>
            </a:r>
            <a:endParaRPr/>
          </a:p>
          <a:p>
            <a:pPr marL="547687" marR="0" lvl="1" indent="-192087" algn="l" rtl="0">
              <a:lnSpc>
                <a:spcPct val="80000"/>
              </a:lnSpc>
              <a:spcBef>
                <a:spcPts val="320"/>
              </a:spcBef>
              <a:spcAft>
                <a:spcPts val="0"/>
              </a:spcAft>
              <a:buClr>
                <a:srgbClr val="ACC2C9"/>
              </a:buClr>
              <a:buSzPts val="1600"/>
              <a:buFont typeface="Arial"/>
              <a:buChar char="•"/>
            </a:pPr>
            <a:r>
              <a:rPr lang="en-US" sz="1600" b="0" i="0" u="none" strike="noStrike" cap="none">
                <a:solidFill>
                  <a:schemeClr val="lt1"/>
                </a:solidFill>
                <a:latin typeface="Arial"/>
                <a:ea typeface="Arial"/>
                <a:cs typeface="Arial"/>
                <a:sym typeface="Arial"/>
              </a:rPr>
              <a:t>Energy transferred by applying a force through a distance</a:t>
            </a:r>
            <a:endParaRPr/>
          </a:p>
          <a:p>
            <a:pPr marL="0" marR="0" lvl="0" indent="0" algn="l" rtl="0">
              <a:lnSpc>
                <a:spcPct val="80000"/>
              </a:lnSpc>
              <a:spcBef>
                <a:spcPts val="320"/>
              </a:spcBef>
              <a:spcAft>
                <a:spcPts val="0"/>
              </a:spcAft>
              <a:buNone/>
            </a:pPr>
            <a:endParaRPr sz="1600">
              <a:solidFill>
                <a:schemeClr val="lt1"/>
              </a:solidFill>
            </a:endParaRPr>
          </a:p>
          <a:p>
            <a:pPr marL="0" marR="0" lvl="0" indent="0" algn="l" rtl="0">
              <a:lnSpc>
                <a:spcPct val="80000"/>
              </a:lnSpc>
              <a:spcBef>
                <a:spcPts val="320"/>
              </a:spcBef>
              <a:spcAft>
                <a:spcPts val="0"/>
              </a:spcAft>
              <a:buNone/>
            </a:pPr>
            <a:endParaRPr sz="2200">
              <a:solidFill>
                <a:schemeClr val="lt1"/>
              </a:solidFill>
            </a:endParaRPr>
          </a:p>
        </p:txBody>
      </p:sp>
      <p:sp>
        <p:nvSpPr>
          <p:cNvPr id="347" name="Google Shape;347;p25"/>
          <p:cNvSpPr txBox="1"/>
          <p:nvPr/>
        </p:nvSpPr>
        <p:spPr>
          <a:xfrm>
            <a:off x="500950" y="259125"/>
            <a:ext cx="7776600" cy="6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FFFFFF"/>
                </a:solidFill>
              </a:rPr>
              <a:t>Heat, Work, and Internal Energy</a:t>
            </a:r>
            <a:endParaRPr sz="3600">
              <a:solidFill>
                <a:srgbClr val="FFFFFF"/>
              </a:solidFill>
            </a:endParaRPr>
          </a:p>
        </p:txBody>
      </p:sp>
      <p:sp>
        <p:nvSpPr>
          <p:cNvPr id="348" name="Google Shape;348;p25"/>
          <p:cNvSpPr txBox="1"/>
          <p:nvPr/>
        </p:nvSpPr>
        <p:spPr>
          <a:xfrm>
            <a:off x="457200" y="5337850"/>
            <a:ext cx="8229600" cy="65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solidFill>
                  <a:srgbClr val="FFFF00"/>
                </a:solidFill>
              </a:rPr>
              <a:t>Temperature vs Heat: What is the difference?</a:t>
            </a:r>
            <a:endParaRPr sz="300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6"/>
          <p:cNvSpPr txBox="1">
            <a:spLocks noGrp="1"/>
          </p:cNvSpPr>
          <p:nvPr>
            <p:ph type="title"/>
          </p:nvPr>
        </p:nvSpPr>
        <p:spPr>
          <a:xfrm>
            <a:off x="457200" y="274629"/>
            <a:ext cx="8229600" cy="725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Important Point! </a:t>
            </a:r>
            <a:endParaRPr/>
          </a:p>
        </p:txBody>
      </p:sp>
      <p:sp>
        <p:nvSpPr>
          <p:cNvPr id="354" name="Google Shape;354;p26"/>
          <p:cNvSpPr txBox="1">
            <a:spLocks noGrp="1"/>
          </p:cNvSpPr>
          <p:nvPr>
            <p:ph type="body" idx="1"/>
          </p:nvPr>
        </p:nvSpPr>
        <p:spPr>
          <a:xfrm>
            <a:off x="457200" y="1091425"/>
            <a:ext cx="8229600" cy="3019800"/>
          </a:xfrm>
          <a:prstGeom prst="rect">
            <a:avLst/>
          </a:prstGeom>
        </p:spPr>
        <p:txBody>
          <a:bodyPr spcFirstLastPara="1" wrap="square" lIns="91425" tIns="91425" rIns="91425" bIns="91425" anchor="t" anchorCtr="0">
            <a:noAutofit/>
          </a:bodyPr>
          <a:lstStyle/>
          <a:p>
            <a:pPr marL="273050" lvl="0" indent="-120650" algn="l" rtl="0">
              <a:spcBef>
                <a:spcPts val="480"/>
              </a:spcBef>
              <a:spcAft>
                <a:spcPts val="0"/>
              </a:spcAft>
              <a:buNone/>
            </a:pPr>
            <a:endParaRPr/>
          </a:p>
          <a:p>
            <a:pPr marL="0" lvl="0" indent="0" algn="l" rtl="0">
              <a:lnSpc>
                <a:spcPct val="80000"/>
              </a:lnSpc>
              <a:spcBef>
                <a:spcPts val="320"/>
              </a:spcBef>
              <a:spcAft>
                <a:spcPts val="0"/>
              </a:spcAft>
              <a:buClr>
                <a:schemeClr val="dk1"/>
              </a:buClr>
              <a:buSzPts val="1100"/>
              <a:buFont typeface="Arial"/>
              <a:buNone/>
            </a:pPr>
            <a:r>
              <a:rPr lang="en-US" sz="2200">
                <a:solidFill>
                  <a:schemeClr val="lt1"/>
                </a:solidFill>
              </a:rPr>
              <a:t>Work can be converted to heat (using the brakes to stop a car)</a:t>
            </a:r>
            <a:endParaRPr sz="2200"/>
          </a:p>
          <a:p>
            <a:pPr marL="0" lvl="0" indent="0" algn="l" rtl="0">
              <a:lnSpc>
                <a:spcPct val="80000"/>
              </a:lnSpc>
              <a:spcBef>
                <a:spcPts val="320"/>
              </a:spcBef>
              <a:spcAft>
                <a:spcPts val="0"/>
              </a:spcAft>
              <a:buClr>
                <a:schemeClr val="dk1"/>
              </a:buClr>
              <a:buSzPts val="1100"/>
              <a:buFont typeface="Arial"/>
              <a:buNone/>
            </a:pPr>
            <a:endParaRPr sz="2200">
              <a:solidFill>
                <a:schemeClr val="lt1"/>
              </a:solidFill>
            </a:endParaRPr>
          </a:p>
          <a:p>
            <a:pPr marL="0" lvl="0" indent="0" algn="l" rtl="0">
              <a:lnSpc>
                <a:spcPct val="80000"/>
              </a:lnSpc>
              <a:spcBef>
                <a:spcPts val="320"/>
              </a:spcBef>
              <a:spcAft>
                <a:spcPts val="0"/>
              </a:spcAft>
              <a:buClr>
                <a:schemeClr val="dk1"/>
              </a:buClr>
              <a:buSzPts val="1100"/>
              <a:buFont typeface="Arial"/>
              <a:buNone/>
            </a:pPr>
            <a:r>
              <a:rPr lang="en-US" sz="2200">
                <a:solidFill>
                  <a:schemeClr val="lt1"/>
                </a:solidFill>
              </a:rPr>
              <a:t>Heat can be converted to work (an internal combustion engine)</a:t>
            </a:r>
            <a:endParaRPr/>
          </a:p>
          <a:p>
            <a:pPr marL="273050" lvl="0" indent="-120650" algn="l" rtl="0">
              <a:spcBef>
                <a:spcPts val="480"/>
              </a:spcBef>
              <a:spcAft>
                <a:spcPts val="0"/>
              </a:spcAft>
              <a:buNone/>
            </a:pPr>
            <a:endParaRPr/>
          </a:p>
          <a:p>
            <a:pPr marL="0" lvl="0" indent="0" algn="l" rtl="0">
              <a:spcBef>
                <a:spcPts val="480"/>
              </a:spcBef>
              <a:spcAft>
                <a:spcPts val="0"/>
              </a:spcAft>
              <a:buNone/>
            </a:pPr>
            <a:r>
              <a:rPr lang="en-US"/>
              <a:t>Which seems more efficient / easier to do?</a:t>
            </a:r>
            <a:endParaRPr/>
          </a:p>
        </p:txBody>
      </p:sp>
      <p:sp>
        <p:nvSpPr>
          <p:cNvPr id="355" name="Google Shape;355;p26"/>
          <p:cNvSpPr txBox="1"/>
          <p:nvPr/>
        </p:nvSpPr>
        <p:spPr>
          <a:xfrm>
            <a:off x="572875" y="4111225"/>
            <a:ext cx="7410900" cy="4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Font typeface="Arial"/>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27"/>
          <p:cNvPicPr preferRelativeResize="0">
            <a:picLocks noGrp="1"/>
          </p:cNvPicPr>
          <p:nvPr>
            <p:ph type="title"/>
          </p:nvPr>
        </p:nvPicPr>
        <p:blipFill rotWithShape="1">
          <a:blip r:embed="rId3">
            <a:alphaModFix/>
          </a:blip>
          <a:srcRect/>
          <a:stretch/>
        </p:blipFill>
        <p:spPr>
          <a:xfrm>
            <a:off x="304800" y="182562"/>
            <a:ext cx="8382000" cy="854100"/>
          </a:xfrm>
          <a:prstGeom prst="rect">
            <a:avLst/>
          </a:prstGeom>
          <a:noFill/>
          <a:ln>
            <a:noFill/>
          </a:ln>
        </p:spPr>
      </p:pic>
      <p:sp>
        <p:nvSpPr>
          <p:cNvPr id="361" name="Google Shape;361;p27"/>
          <p:cNvSpPr txBox="1">
            <a:spLocks noGrp="1"/>
          </p:cNvSpPr>
          <p:nvPr>
            <p:ph type="body" idx="1"/>
          </p:nvPr>
        </p:nvSpPr>
        <p:spPr>
          <a:xfrm>
            <a:off x="457200" y="990600"/>
            <a:ext cx="8229600" cy="3733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Change in internal energy (</a:t>
            </a:r>
            <a:r>
              <a:rPr lang="en-US" sz="2400" b="1" i="0" u="none" strike="noStrike" cap="none">
                <a:solidFill>
                  <a:schemeClr val="lt2"/>
                </a:solidFill>
                <a:latin typeface="Noto Symbol"/>
                <a:ea typeface="Noto Symbol"/>
                <a:cs typeface="Noto Symbol"/>
                <a:sym typeface="Noto Symbol"/>
              </a:rPr>
              <a:t>Δ</a:t>
            </a:r>
            <a:r>
              <a:rPr lang="en-US" sz="2400" b="1" i="0" u="none" strike="noStrike" cap="none">
                <a:solidFill>
                  <a:schemeClr val="lt2"/>
                </a:solidFill>
                <a:latin typeface="Arial"/>
                <a:ea typeface="Arial"/>
                <a:cs typeface="Arial"/>
                <a:sym typeface="Arial"/>
              </a:rPr>
              <a:t>E</a:t>
            </a:r>
            <a:r>
              <a:rPr lang="en-US" sz="2400" b="0" i="0" u="none" strike="noStrike" cap="none">
                <a:solidFill>
                  <a:schemeClr val="lt2"/>
                </a:solidFill>
                <a:latin typeface="Arial"/>
                <a:ea typeface="Arial"/>
                <a:cs typeface="Arial"/>
                <a:sym typeface="Arial"/>
              </a:rPr>
              <a:t>) is equal to heat (q) gained or lost, and work (w) done on or by the system.</a:t>
            </a:r>
            <a:endParaRPr/>
          </a:p>
          <a:p>
            <a:pPr marL="547687" marR="0" lvl="1" indent="-192087" algn="l" rtl="0">
              <a:lnSpc>
                <a:spcPct val="90000"/>
              </a:lnSpc>
              <a:spcBef>
                <a:spcPts val="480"/>
              </a:spcBef>
              <a:spcAft>
                <a:spcPts val="0"/>
              </a:spcAft>
              <a:buClr>
                <a:srgbClr val="ACC2C9"/>
              </a:buClr>
              <a:buSzPts val="2400"/>
              <a:buFont typeface="Arial"/>
              <a:buChar char="•"/>
            </a:pPr>
            <a:r>
              <a:rPr lang="en-US" sz="2400" b="0" i="0" u="none" strike="noStrike" cap="none">
                <a:solidFill>
                  <a:schemeClr val="lt1"/>
                </a:solidFill>
                <a:latin typeface="Noto Symbol"/>
                <a:ea typeface="Noto Symbol"/>
                <a:cs typeface="Noto Symbol"/>
                <a:sym typeface="Noto Symbol"/>
              </a:rPr>
              <a:t>Δ</a:t>
            </a:r>
            <a:r>
              <a:rPr lang="en-US" sz="2400" b="0" i="0" u="none" strike="noStrike" cap="none">
                <a:solidFill>
                  <a:schemeClr val="lt1"/>
                </a:solidFill>
                <a:latin typeface="Arial"/>
                <a:ea typeface="Arial"/>
                <a:cs typeface="Arial"/>
                <a:sym typeface="Arial"/>
              </a:rPr>
              <a:t>E = q + w</a:t>
            </a:r>
            <a:endParaRPr/>
          </a:p>
          <a:p>
            <a:pPr marL="0" marR="0" lvl="0" indent="0" algn="l" rtl="0">
              <a:lnSpc>
                <a:spcPct val="90000"/>
              </a:lnSpc>
              <a:spcBef>
                <a:spcPts val="240"/>
              </a:spcBef>
              <a:spcAft>
                <a:spcPts val="0"/>
              </a:spcAft>
              <a:buClr>
                <a:schemeClr val="lt1"/>
              </a:buClr>
              <a:buFont typeface="Arial"/>
              <a:buNone/>
            </a:pPr>
            <a:endParaRPr sz="12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System gains internal energy: </a:t>
            </a:r>
            <a:r>
              <a:rPr lang="en-US" sz="2400" b="1" i="0" u="none" strike="noStrike" cap="none">
                <a:solidFill>
                  <a:schemeClr val="lt2"/>
                </a:solidFill>
                <a:latin typeface="Noto Symbol"/>
                <a:ea typeface="Noto Symbol"/>
                <a:cs typeface="Noto Symbol"/>
                <a:sym typeface="Noto Symbol"/>
              </a:rPr>
              <a:t>Δ</a:t>
            </a:r>
            <a:r>
              <a:rPr lang="en-US" sz="2400" b="1" i="0" u="none" strike="noStrike" cap="none">
                <a:solidFill>
                  <a:schemeClr val="lt2"/>
                </a:solidFill>
                <a:latin typeface="Arial"/>
                <a:ea typeface="Arial"/>
                <a:cs typeface="Arial"/>
                <a:sym typeface="Arial"/>
              </a:rPr>
              <a:t>E = +</a:t>
            </a:r>
            <a:endParaRPr sz="2400" b="0" i="0" u="none" strike="noStrike" cap="none">
              <a:solidFill>
                <a:schemeClr val="lt2"/>
              </a:solidFill>
              <a:latin typeface="Arial"/>
              <a:ea typeface="Arial"/>
              <a:cs typeface="Arial"/>
              <a:sym typeface="Arial"/>
            </a:endParaRPr>
          </a:p>
          <a:p>
            <a:pPr marL="547687" marR="0" lvl="1" indent="-192087" algn="l" rtl="0">
              <a:lnSpc>
                <a:spcPct val="9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 (heat flows into system from surroundings: T</a:t>
            </a:r>
            <a:r>
              <a:rPr lang="en-US" sz="2000" b="0" i="0" u="none" strike="noStrike" cap="none" baseline="-25000">
                <a:solidFill>
                  <a:schemeClr val="lt1"/>
                </a:solidFill>
                <a:latin typeface="Arial"/>
                <a:ea typeface="Arial"/>
                <a:cs typeface="Arial"/>
                <a:sym typeface="Arial"/>
              </a:rPr>
              <a:t>sys </a:t>
            </a:r>
            <a:r>
              <a:rPr lang="en-US" sz="2000" b="0" i="0" u="none" strike="noStrike" cap="none">
                <a:solidFill>
                  <a:schemeClr val="lt1"/>
                </a:solidFill>
                <a:latin typeface="Arial"/>
                <a:ea typeface="Arial"/>
                <a:cs typeface="Arial"/>
                <a:sym typeface="Arial"/>
              </a:rPr>
              <a:t>&lt; T</a:t>
            </a:r>
            <a:r>
              <a:rPr lang="en-US" sz="2000" b="0" i="0" u="none" strike="noStrike" cap="none" baseline="-25000">
                <a:solidFill>
                  <a:schemeClr val="lt1"/>
                </a:solidFill>
                <a:latin typeface="Arial"/>
                <a:ea typeface="Arial"/>
                <a:cs typeface="Arial"/>
                <a:sym typeface="Arial"/>
              </a:rPr>
              <a:t>sur</a:t>
            </a:r>
            <a:r>
              <a:rPr lang="en-US" sz="2000" b="0" i="0" u="none" strike="noStrike" cap="none">
                <a:solidFill>
                  <a:schemeClr val="lt1"/>
                </a:solidFill>
                <a:latin typeface="Arial"/>
                <a:ea typeface="Arial"/>
                <a:cs typeface="Arial"/>
                <a:sym typeface="Arial"/>
              </a:rPr>
              <a:t>) </a:t>
            </a:r>
            <a:endParaRPr/>
          </a:p>
          <a:p>
            <a:pPr marL="547687" marR="0" lvl="1" indent="-192087" algn="l" rtl="0">
              <a:lnSpc>
                <a:spcPct val="9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w = + (work done on system by surroundings)</a:t>
            </a:r>
            <a:endParaRPr/>
          </a:p>
          <a:p>
            <a:pPr marL="0" marR="0" lvl="0" indent="0" algn="l" rtl="0">
              <a:lnSpc>
                <a:spcPct val="90000"/>
              </a:lnSpc>
              <a:spcBef>
                <a:spcPts val="240"/>
              </a:spcBef>
              <a:spcAft>
                <a:spcPts val="0"/>
              </a:spcAft>
              <a:buClr>
                <a:schemeClr val="lt1"/>
              </a:buClr>
              <a:buFont typeface="Arial"/>
              <a:buNone/>
            </a:pPr>
            <a:endParaRPr sz="1200" b="0" i="0" u="none" strike="noStrike" cap="none">
              <a:solidFill>
                <a:schemeClr val="lt2"/>
              </a:solidFill>
              <a:latin typeface="Arial"/>
              <a:ea typeface="Arial"/>
              <a:cs typeface="Arial"/>
              <a:sym typeface="Arial"/>
            </a:endParaRPr>
          </a:p>
          <a:p>
            <a:pPr marL="0" marR="0" lvl="0" indent="0" algn="l" rtl="0">
              <a:lnSpc>
                <a:spcPct val="90000"/>
              </a:lnSpc>
              <a:spcBef>
                <a:spcPts val="480"/>
              </a:spcBef>
              <a:spcAft>
                <a:spcPts val="0"/>
              </a:spcAft>
              <a:buClr>
                <a:schemeClr val="lt2"/>
              </a:buClr>
              <a:buFont typeface="Arial"/>
              <a:buNone/>
            </a:pPr>
            <a:r>
              <a:rPr lang="en-US" sz="2400" b="0" i="0" u="none" strike="noStrike" cap="none">
                <a:solidFill>
                  <a:schemeClr val="lt2"/>
                </a:solidFill>
                <a:latin typeface="Arial"/>
                <a:ea typeface="Arial"/>
                <a:cs typeface="Arial"/>
                <a:sym typeface="Arial"/>
              </a:rPr>
              <a:t>System loses internal energy: </a:t>
            </a:r>
            <a:r>
              <a:rPr lang="en-US" sz="2400" b="1" i="0" u="none" strike="noStrike" cap="none">
                <a:solidFill>
                  <a:schemeClr val="lt2"/>
                </a:solidFill>
                <a:latin typeface="Noto Symbol"/>
                <a:ea typeface="Noto Symbol"/>
                <a:cs typeface="Noto Symbol"/>
                <a:sym typeface="Noto Symbol"/>
              </a:rPr>
              <a:t>Δ</a:t>
            </a:r>
            <a:r>
              <a:rPr lang="en-US" sz="2400" b="1" i="0" u="none" strike="noStrike" cap="none">
                <a:solidFill>
                  <a:schemeClr val="lt2"/>
                </a:solidFill>
                <a:latin typeface="Arial"/>
                <a:ea typeface="Arial"/>
                <a:cs typeface="Arial"/>
                <a:sym typeface="Arial"/>
              </a:rPr>
              <a:t>E = -</a:t>
            </a:r>
            <a:endParaRPr sz="2400" b="0" i="0" u="none" strike="noStrike" cap="none">
              <a:solidFill>
                <a:schemeClr val="lt2"/>
              </a:solidFill>
              <a:latin typeface="Arial"/>
              <a:ea typeface="Arial"/>
              <a:cs typeface="Arial"/>
              <a:sym typeface="Arial"/>
            </a:endParaRPr>
          </a:p>
          <a:p>
            <a:pPr marL="547687" marR="0" lvl="1" indent="-192087" algn="l" rtl="0">
              <a:lnSpc>
                <a:spcPct val="9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q = - (heat flows out of system to surroundings: T</a:t>
            </a:r>
            <a:r>
              <a:rPr lang="en-US" sz="2000" b="0" i="0" u="none" strike="noStrike" cap="none" baseline="-25000">
                <a:solidFill>
                  <a:schemeClr val="lt1"/>
                </a:solidFill>
                <a:latin typeface="Arial"/>
                <a:ea typeface="Arial"/>
                <a:cs typeface="Arial"/>
                <a:sym typeface="Arial"/>
              </a:rPr>
              <a:t>sys </a:t>
            </a:r>
            <a:r>
              <a:rPr lang="en-US" sz="2000" b="0" i="0" u="none" strike="noStrike" cap="none">
                <a:solidFill>
                  <a:schemeClr val="lt1"/>
                </a:solidFill>
                <a:latin typeface="Arial"/>
                <a:ea typeface="Arial"/>
                <a:cs typeface="Arial"/>
                <a:sym typeface="Arial"/>
              </a:rPr>
              <a:t>&gt; T</a:t>
            </a:r>
            <a:r>
              <a:rPr lang="en-US" sz="2000" b="0" i="0" u="none" strike="noStrike" cap="none" baseline="-25000">
                <a:solidFill>
                  <a:schemeClr val="lt1"/>
                </a:solidFill>
                <a:latin typeface="Arial"/>
                <a:ea typeface="Arial"/>
                <a:cs typeface="Arial"/>
                <a:sym typeface="Arial"/>
              </a:rPr>
              <a:t>sur</a:t>
            </a:r>
            <a:r>
              <a:rPr lang="en-US" sz="2000" b="0" i="0" u="none" strike="noStrike" cap="none">
                <a:solidFill>
                  <a:schemeClr val="lt1"/>
                </a:solidFill>
                <a:latin typeface="Arial"/>
                <a:ea typeface="Arial"/>
                <a:cs typeface="Arial"/>
                <a:sym typeface="Arial"/>
              </a:rPr>
              <a:t>) </a:t>
            </a:r>
            <a:endParaRPr/>
          </a:p>
          <a:p>
            <a:pPr marL="547687" marR="0" lvl="1" indent="-192087" algn="l" rtl="0">
              <a:lnSpc>
                <a:spcPct val="90000"/>
              </a:lnSpc>
              <a:spcBef>
                <a:spcPts val="400"/>
              </a:spcBef>
              <a:spcAft>
                <a:spcPts val="0"/>
              </a:spcAft>
              <a:buClr>
                <a:srgbClr val="ACC2C9"/>
              </a:buClr>
              <a:buSzPts val="2000"/>
              <a:buFont typeface="Arial"/>
              <a:buChar char="•"/>
            </a:pPr>
            <a:r>
              <a:rPr lang="en-US" sz="2000" b="0" i="0" u="none" strike="noStrike" cap="none">
                <a:solidFill>
                  <a:schemeClr val="lt1"/>
                </a:solidFill>
                <a:latin typeface="Arial"/>
                <a:ea typeface="Arial"/>
                <a:cs typeface="Arial"/>
                <a:sym typeface="Arial"/>
              </a:rPr>
              <a:t>w = - (work done by system on surroundings)</a:t>
            </a:r>
            <a:endParaRPr/>
          </a:p>
        </p:txBody>
      </p:sp>
      <p:pic>
        <p:nvPicPr>
          <p:cNvPr id="362" name="Google Shape;362;p27"/>
          <p:cNvPicPr preferRelativeResize="0"/>
          <p:nvPr/>
        </p:nvPicPr>
        <p:blipFill rotWithShape="1">
          <a:blip r:embed="rId4">
            <a:alphaModFix/>
          </a:blip>
          <a:srcRect/>
          <a:stretch/>
        </p:blipFill>
        <p:spPr>
          <a:xfrm>
            <a:off x="253950" y="5083475"/>
            <a:ext cx="8483700" cy="1371600"/>
          </a:xfrm>
          <a:prstGeom prst="rect">
            <a:avLst/>
          </a:prstGeom>
          <a:noFill/>
          <a:ln>
            <a:noFill/>
          </a:ln>
        </p:spPr>
      </p:pic>
    </p:spTree>
  </p:cSld>
  <p:clrMapOvr>
    <a:masterClrMapping/>
  </p:clrMapOvr>
</p:sld>
</file>

<file path=ppt/theme/theme1.xml><?xml version="1.0" encoding="utf-8"?>
<a:theme xmlns:a="http://schemas.openxmlformats.org/drawingml/2006/main" name="1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hatch">
  <a:themeElements>
    <a:clrScheme name="Thatch">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18863</TotalTime>
  <Words>3009</Words>
  <Application>Microsoft Office PowerPoint</Application>
  <PresentationFormat>On-screen Show (4:3)</PresentationFormat>
  <Paragraphs>411</Paragraphs>
  <Slides>59</Slides>
  <Notes>48</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59</vt:i4>
      </vt:variant>
    </vt:vector>
  </HeadingPairs>
  <TitlesOfParts>
    <vt:vector size="68" baseType="lpstr">
      <vt:lpstr>Arial</vt:lpstr>
      <vt:lpstr>Noto Symbol</vt:lpstr>
      <vt:lpstr>Times New Roman</vt:lpstr>
      <vt:lpstr>1_Thatch</vt:lpstr>
      <vt:lpstr>Thatch</vt:lpstr>
      <vt:lpstr>5_Thatch</vt:lpstr>
      <vt:lpstr>2_Thatch</vt:lpstr>
      <vt:lpstr>3_Thatch</vt:lpstr>
      <vt:lpstr>4_Thatch</vt:lpstr>
      <vt:lpstr>PowerPoint Presentation</vt:lpstr>
      <vt:lpstr>Thermochemistry</vt:lpstr>
      <vt:lpstr>PowerPoint Presentation</vt:lpstr>
      <vt:lpstr>PowerPoint Presentation</vt:lpstr>
      <vt:lpstr>PowerPoint Presentation</vt:lpstr>
      <vt:lpstr>PowerPoint Presentation</vt:lpstr>
      <vt:lpstr>PowerPoint Presentation</vt:lpstr>
      <vt:lpstr>Important Point! </vt:lpstr>
      <vt:lpstr>PowerPoint Presentation</vt:lpstr>
      <vt:lpstr>PowerPoint Presentation</vt:lpstr>
      <vt:lpstr>PowerPoint Presentation</vt:lpstr>
      <vt:lpstr>PowerPoint Presentation</vt:lpstr>
      <vt:lpstr>PowerPoint Presentation</vt:lpstr>
      <vt:lpstr>How we write enthalpy in reactions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Enthalpy of Combustion </vt:lpstr>
      <vt:lpstr>Enthalpy of Combustion </vt:lpstr>
      <vt:lpstr>PowerPoint Presentation</vt:lpstr>
      <vt:lpstr>PowerPoint Presentation</vt:lpstr>
      <vt:lpstr>PowerPoint Presentation</vt:lpstr>
      <vt:lpstr>PowerPoint Presentation</vt:lpstr>
      <vt:lpstr>Enthalpies of Formation: Estimating Enthalpy of Reaction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GBHS Science 1</dc:creator>
  <cp:lastModifiedBy>Drusky, Tristan</cp:lastModifiedBy>
  <cp:revision>25</cp:revision>
  <cp:lastPrinted>2021-02-04T14:21:38Z</cp:lastPrinted>
  <dcterms:modified xsi:type="dcterms:W3CDTF">2021-02-04T17:02:10Z</dcterms:modified>
</cp:coreProperties>
</file>