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8/29/2019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R3Igc3Rhf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0DB9-5F4F-4B36-8109-A3617FB8CF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Astronomy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DE9F2-D083-4DE5-A8A3-7C0204BF12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Earth/Space Science</a:t>
            </a:r>
          </a:p>
        </p:txBody>
      </p:sp>
    </p:spTree>
    <p:extLst>
      <p:ext uri="{BB962C8B-B14F-4D97-AF65-F5344CB8AC3E}">
        <p14:creationId xmlns:p14="http://schemas.microsoft.com/office/powerpoint/2010/main" val="160202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FC88-3D16-40E1-BF0A-BBE4F14A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Distances in Space are Vast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C1D74-4D14-4177-8B4B-76F04009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30400"/>
            <a:ext cx="10058400" cy="4241800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Kilometers (km) – (1km= 0.621371 miles) (1 mile=1.609km)</a:t>
            </a:r>
          </a:p>
          <a:p>
            <a:pPr marL="27432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Astronomical Units (AU)- Distance from Earth to the Sun</a:t>
            </a:r>
          </a:p>
          <a:p>
            <a:pPr lvl="2"/>
            <a:r>
              <a:rPr lang="en-US" sz="2400" dirty="0"/>
              <a:t>1 AU= 93,000,000 miles (150 million km)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/>
              <a:t>Lightyear- Distance that light travels in one year</a:t>
            </a:r>
          </a:p>
          <a:p>
            <a:pPr lvl="2"/>
            <a:r>
              <a:rPr lang="en-US" sz="2400" dirty="0"/>
              <a:t>=5.88 trillion miles (9.4607 x 10^12 km)</a:t>
            </a:r>
          </a:p>
          <a:p>
            <a:pPr lvl="2"/>
            <a:r>
              <a:rPr lang="en-US" sz="2400" dirty="0"/>
              <a:t>=63,241 AU</a:t>
            </a:r>
          </a:p>
        </p:txBody>
      </p:sp>
    </p:spTree>
    <p:extLst>
      <p:ext uri="{BB962C8B-B14F-4D97-AF65-F5344CB8AC3E}">
        <p14:creationId xmlns:p14="http://schemas.microsoft.com/office/powerpoint/2010/main" val="123359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E142-0945-4037-B5EC-133CAB94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Distances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1D31-85C6-4A31-A08F-72A184E26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Earth is:</a:t>
            </a:r>
          </a:p>
          <a:p>
            <a:pPr lvl="1"/>
            <a:r>
              <a:rPr lang="en-US" dirty="0"/>
              <a:t>8.3 light-minutes away from the Sun</a:t>
            </a:r>
          </a:p>
          <a:p>
            <a:pPr lvl="1"/>
            <a:r>
              <a:rPr lang="en-US" dirty="0"/>
              <a:t>320 lightyears from Polaris (the North Star)</a:t>
            </a:r>
          </a:p>
          <a:p>
            <a:pPr lvl="1"/>
            <a:r>
              <a:rPr lang="en-US" dirty="0"/>
              <a:t>4.3 lightyears from Proxima Centauri (closest neighboring star)</a:t>
            </a:r>
          </a:p>
          <a:p>
            <a:pPr lvl="1"/>
            <a:r>
              <a:rPr lang="en-US" dirty="0"/>
              <a:t>26,000 lightyears away from the center of the Milky Way Galaxy</a:t>
            </a:r>
          </a:p>
          <a:p>
            <a:pPr lvl="1"/>
            <a:r>
              <a:rPr lang="en-US" dirty="0"/>
              <a:t>2.5 million lightyears away from the nearest galaxy, Andromeda</a:t>
            </a:r>
          </a:p>
          <a:p>
            <a:pPr lvl="1"/>
            <a:r>
              <a:rPr lang="en-US" dirty="0"/>
              <a:t>13.4 billion lightyears away from the oldest observed galaxy, GN-z11</a:t>
            </a:r>
          </a:p>
          <a:p>
            <a:pPr lvl="1"/>
            <a:endParaRPr lang="en-US" dirty="0"/>
          </a:p>
          <a:p>
            <a:r>
              <a:rPr lang="en-US" dirty="0"/>
              <a:t>If you multiply the circumference of Earth by 7.5, it is only 1 light second</a:t>
            </a:r>
          </a:p>
          <a:p>
            <a:r>
              <a:rPr lang="en-US" dirty="0"/>
              <a:t>An airplane traveling at 600mph would take 1,141,552 years to travel 1 lightyear.</a:t>
            </a:r>
          </a:p>
        </p:txBody>
      </p:sp>
    </p:spTree>
    <p:extLst>
      <p:ext uri="{BB962C8B-B14F-4D97-AF65-F5344CB8AC3E}">
        <p14:creationId xmlns:p14="http://schemas.microsoft.com/office/powerpoint/2010/main" val="119442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2893-E25F-4B29-AF14-B561E07EF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076783-3BA1-4478-A50E-52C727F72B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7824" y="484632"/>
            <a:ext cx="10436351" cy="5888736"/>
          </a:xfrm>
        </p:spPr>
      </p:pic>
    </p:spTree>
    <p:extLst>
      <p:ext uri="{BB962C8B-B14F-4D97-AF65-F5344CB8AC3E}">
        <p14:creationId xmlns:p14="http://schemas.microsoft.com/office/powerpoint/2010/main" val="179519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3BF19-079D-45AE-997B-D5079C2E2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Scale: The Solar System</a:t>
            </a:r>
          </a:p>
        </p:txBody>
      </p:sp>
      <p:pic>
        <p:nvPicPr>
          <p:cNvPr id="4" name="Online Media 3" title="To Scale: The Solar System">
            <a:hlinkClick r:id="" action="ppaction://media"/>
            <a:extLst>
              <a:ext uri="{FF2B5EF4-FFF2-40B4-BE49-F238E27FC236}">
                <a16:creationId xmlns:a16="http://schemas.microsoft.com/office/drawing/2014/main" id="{BEBD4F1A-318E-48FE-ACB9-15E3815189D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35961" y="2255201"/>
            <a:ext cx="7321423" cy="411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6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1D91-D0A8-4E30-95FD-517E75122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3"/>
            <a:ext cx="10058400" cy="7345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Scale and Sizes of Solar System</a:t>
            </a:r>
            <a:br>
              <a:rPr lang="en-US" dirty="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5515-03D6-4218-8B7A-07B949E93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37" y="1962234"/>
            <a:ext cx="4595986" cy="4411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Diameters of Solar System Objects</a:t>
            </a:r>
          </a:p>
          <a:p>
            <a:r>
              <a:rPr lang="en-US" dirty="0"/>
              <a:t>Sun (diameter- 1,392,000 km)</a:t>
            </a:r>
          </a:p>
          <a:p>
            <a:r>
              <a:rPr lang="en-US" dirty="0"/>
              <a:t>Mercury (diameter- 4,880 km)</a:t>
            </a:r>
          </a:p>
          <a:p>
            <a:r>
              <a:rPr lang="en-US" dirty="0"/>
              <a:t>Venus (diameter- 12,102 km)</a:t>
            </a:r>
          </a:p>
          <a:p>
            <a:r>
              <a:rPr lang="en-US" dirty="0"/>
              <a:t>Earth (diameter- 12,756 km)</a:t>
            </a:r>
          </a:p>
          <a:p>
            <a:r>
              <a:rPr lang="en-US" dirty="0"/>
              <a:t>Moon (diameter- 3,474 km)</a:t>
            </a:r>
          </a:p>
          <a:p>
            <a:r>
              <a:rPr lang="en-US" dirty="0"/>
              <a:t>Mars (diameter- 6,796 km)</a:t>
            </a:r>
          </a:p>
          <a:p>
            <a:r>
              <a:rPr lang="en-US" dirty="0"/>
              <a:t>Jupiter (diameter- 142,984 km)</a:t>
            </a:r>
          </a:p>
          <a:p>
            <a:r>
              <a:rPr lang="en-US" dirty="0"/>
              <a:t>Saturn (diameter- 120,536 km)</a:t>
            </a:r>
          </a:p>
          <a:p>
            <a:r>
              <a:rPr lang="en-US" dirty="0"/>
              <a:t>Uranus (diameter- 51,118 km)</a:t>
            </a:r>
          </a:p>
          <a:p>
            <a:r>
              <a:rPr lang="en-US" dirty="0"/>
              <a:t>Neptune (diameter- 49,528 km)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5A9CEA-57A1-4193-A154-CD061D1D449E}"/>
              </a:ext>
            </a:extLst>
          </p:cNvPr>
          <p:cNvSpPr txBox="1"/>
          <p:nvPr/>
        </p:nvSpPr>
        <p:spPr>
          <a:xfrm>
            <a:off x="5433392" y="3429000"/>
            <a:ext cx="55924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Distances from the Sun</a:t>
            </a:r>
          </a:p>
          <a:p>
            <a:r>
              <a:rPr lang="en-US" dirty="0"/>
              <a:t>Sun- 0 miles</a:t>
            </a:r>
          </a:p>
          <a:p>
            <a:r>
              <a:rPr lang="en-US" dirty="0"/>
              <a:t>Mercury- 35.98 million miles</a:t>
            </a:r>
          </a:p>
          <a:p>
            <a:r>
              <a:rPr lang="en-US" dirty="0"/>
              <a:t>Venus- 67.24 million miles</a:t>
            </a:r>
          </a:p>
          <a:p>
            <a:r>
              <a:rPr lang="en-US" dirty="0"/>
              <a:t>Earth- 92.96 million miles</a:t>
            </a:r>
          </a:p>
          <a:p>
            <a:r>
              <a:rPr lang="en-US" dirty="0"/>
              <a:t>Mars- 141.6 million miles</a:t>
            </a:r>
          </a:p>
          <a:p>
            <a:r>
              <a:rPr lang="en-US" dirty="0"/>
              <a:t>Jupiter- 483.8 million miles</a:t>
            </a:r>
          </a:p>
          <a:p>
            <a:r>
              <a:rPr lang="en-US" dirty="0"/>
              <a:t>Saturn- 890.8 million miles</a:t>
            </a:r>
          </a:p>
          <a:p>
            <a:r>
              <a:rPr lang="en-US" dirty="0"/>
              <a:t>Uranus- 1.784 billion miles</a:t>
            </a:r>
          </a:p>
          <a:p>
            <a:r>
              <a:rPr lang="en-US" dirty="0"/>
              <a:t>Neptune- 2.793 billion miles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42680F-C76B-404A-9CCA-364F9F4D6A0E}"/>
              </a:ext>
            </a:extLst>
          </p:cNvPr>
          <p:cNvSpPr txBox="1"/>
          <p:nvPr/>
        </p:nvSpPr>
        <p:spPr>
          <a:xfrm>
            <a:off x="5433392" y="1219200"/>
            <a:ext cx="6255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Create a chart or map that displays this info and show calculation work</a:t>
            </a:r>
          </a:p>
          <a:p>
            <a:pPr marL="342900" indent="-342900" algn="ctr">
              <a:buAutoNum type="arabicPeriod"/>
            </a:pPr>
            <a:r>
              <a:rPr lang="en-US" dirty="0"/>
              <a:t>Convert diameters into miles</a:t>
            </a:r>
          </a:p>
          <a:p>
            <a:pPr marL="342900" indent="-342900" algn="ctr">
              <a:buAutoNum type="arabicPeriod"/>
            </a:pPr>
            <a:r>
              <a:rPr lang="en-US" dirty="0"/>
              <a:t>Convert distances from Sun into Lightyears, AU, and Kilometers</a:t>
            </a:r>
          </a:p>
          <a:p>
            <a:pPr marL="342900" indent="-342900" algn="ctr">
              <a:buAutoNum type="arabicPeriod"/>
            </a:pPr>
            <a:r>
              <a:rPr lang="en-US" dirty="0"/>
              <a:t>Determine Ratios of Size </a:t>
            </a:r>
          </a:p>
        </p:txBody>
      </p:sp>
    </p:spTree>
    <p:extLst>
      <p:ext uri="{BB962C8B-B14F-4D97-AF65-F5344CB8AC3E}">
        <p14:creationId xmlns:p14="http://schemas.microsoft.com/office/powerpoint/2010/main" val="2678439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289</TotalTime>
  <Words>311</Words>
  <Application>Microsoft Office PowerPoint</Application>
  <PresentationFormat>Widescreen</PresentationFormat>
  <Paragraphs>49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Bookman Old Style</vt:lpstr>
      <vt:lpstr>Century Gothic</vt:lpstr>
      <vt:lpstr>Wingdings</vt:lpstr>
      <vt:lpstr>Wood Type</vt:lpstr>
      <vt:lpstr>Foundations of Astronomy</vt:lpstr>
      <vt:lpstr>Distances in Space are Vast</vt:lpstr>
      <vt:lpstr>Example Distances</vt:lpstr>
      <vt:lpstr>PowerPoint Presentation</vt:lpstr>
      <vt:lpstr>To Scale: The Solar System</vt:lpstr>
      <vt:lpstr>Scale and Sizes of Solar System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Astronomy</dc:title>
  <dc:creator>Drusky, Tristan</dc:creator>
  <cp:lastModifiedBy>Drusky, Tristan</cp:lastModifiedBy>
  <cp:revision>5</cp:revision>
  <dcterms:created xsi:type="dcterms:W3CDTF">2019-08-29T13:16:02Z</dcterms:created>
  <dcterms:modified xsi:type="dcterms:W3CDTF">2019-08-29T18:05:27Z</dcterms:modified>
</cp:coreProperties>
</file>