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33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/>
  </p:normalViewPr>
  <p:slideViewPr>
    <p:cSldViewPr snapToGrid="0">
      <p:cViewPr>
        <p:scale>
          <a:sx n="50" d="100"/>
          <a:sy n="50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15D09-B0C8-4F69-ACCF-401825EB458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F911C-D686-405B-92FF-87B41E7F1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00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p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9" name="Google Shape;789;p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Google Shape;794;p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5" name="Google Shape;795;p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p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1" name="Google Shape;801;p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p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7" name="Google Shape;807;p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" name="Google Shape;812;p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3" name="Google Shape;813;p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Google Shape;818;p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9" name="Google Shape;819;p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Google Shape;824;p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5" name="Google Shape;825;p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Google Shape;830;p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1" name="Google Shape;831;p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Google Shape;836;p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7" name="Google Shape;837;p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2"/>
          <p:cNvGrpSpPr/>
          <p:nvPr/>
        </p:nvGrpSpPr>
        <p:grpSpPr>
          <a:xfrm>
            <a:off x="0" y="-30477"/>
            <a:ext cx="12090400" cy="6889273"/>
            <a:chOff x="0" y="-30477"/>
            <a:chExt cx="9067800" cy="6889273"/>
          </a:xfrm>
        </p:grpSpPr>
        <p:cxnSp>
          <p:nvCxnSpPr>
            <p:cNvPr id="18" name="Google Shape;18;p2"/>
            <p:cNvCxnSpPr/>
            <p:nvPr/>
          </p:nvCxnSpPr>
          <p:spPr>
            <a:xfrm rot="-5400000" flipH="1">
              <a:off x="-1447800" y="3352800"/>
              <a:ext cx="6858000" cy="1524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" name="Google Shape;19;p2"/>
            <p:cNvCxnSpPr/>
            <p:nvPr/>
          </p:nvCxnSpPr>
          <p:spPr>
            <a:xfrm rot="-5400000" flipH="1">
              <a:off x="-1638300" y="3238500"/>
              <a:ext cx="6858000" cy="3810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0" name="Google Shape;20;p2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" name="Google Shape;21;p2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" name="Google Shape;22;p2"/>
            <p:cNvCxnSpPr/>
            <p:nvPr/>
          </p:nvCxnSpPr>
          <p:spPr>
            <a:xfrm rot="-5400000" flipH="1">
              <a:off x="-3314700" y="3314700"/>
              <a:ext cx="6858000" cy="2286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3" name="Google Shape;23;p2"/>
            <p:cNvCxnSpPr/>
            <p:nvPr/>
          </p:nvCxnSpPr>
          <p:spPr>
            <a:xfrm rot="-5400000" flipH="1">
              <a:off x="-1371600" y="2971800"/>
              <a:ext cx="6858000" cy="914400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4" name="Google Shape;24;p2"/>
            <p:cNvCxnSpPr/>
            <p:nvPr/>
          </p:nvCxnSpPr>
          <p:spPr>
            <a:xfrm rot="-5400000" flipH="1">
              <a:off x="-2819400" y="3200400"/>
              <a:ext cx="6858000" cy="4572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8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" name="Google Shape;25;p2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straightConnector1">
              <a:avLst/>
            </a:pr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6" name="Google Shape;26;p2"/>
            <p:cNvCxnSpPr/>
            <p:nvPr/>
          </p:nvCxnSpPr>
          <p:spPr>
            <a:xfrm rot="-5400000" flipH="1">
              <a:off x="-2133600" y="3200400"/>
              <a:ext cx="6858000" cy="457199"/>
            </a:xfrm>
            <a:prstGeom prst="straightConnector1">
              <a:avLst/>
            </a:prstGeom>
            <a:noFill/>
            <a:ln w="38100" cap="flat" cmpd="sng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7" name="Google Shape;27;p2"/>
            <p:cNvCxnSpPr/>
            <p:nvPr/>
          </p:nvCxnSpPr>
          <p:spPr>
            <a:xfrm rot="-5400000" flipH="1">
              <a:off x="-3124200" y="3276600"/>
              <a:ext cx="6858000" cy="3048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" name="Google Shape;28;p2"/>
            <p:cNvCxnSpPr/>
            <p:nvPr/>
          </p:nvCxnSpPr>
          <p:spPr>
            <a:xfrm rot="-5400000" flipH="1">
              <a:off x="-1828799" y="3352799"/>
              <a:ext cx="6858000" cy="152401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" name="Google Shape;29;p2"/>
            <p:cNvCxnSpPr/>
            <p:nvPr/>
          </p:nvCxnSpPr>
          <p:spPr>
            <a:xfrm rot="-5400000" flipH="1">
              <a:off x="-2819400" y="3352800"/>
              <a:ext cx="6858000" cy="1524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" name="Google Shape;30;p2"/>
            <p:cNvCxnSpPr/>
            <p:nvPr/>
          </p:nvCxnSpPr>
          <p:spPr>
            <a:xfrm rot="-5400000" flipH="1">
              <a:off x="-2438400" y="3124200"/>
              <a:ext cx="6858000" cy="609600"/>
            </a:xfrm>
            <a:prstGeom prst="straightConnector1">
              <a:avLst/>
            </a:prstGeom>
            <a:noFill/>
            <a:ln w="158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" name="Google Shape;31;p2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3882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" name="Google Shape;32;p2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" name="Google Shape;33;p2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" name="Google Shape;34;p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straightConnector1">
              <a:avLst/>
            </a:pr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" name="Google Shape;35;p2"/>
            <p:cNvCxnSpPr/>
            <p:nvPr/>
          </p:nvCxnSpPr>
          <p:spPr>
            <a:xfrm rot="-5400000" flipH="1">
              <a:off x="-2643187" y="3252788"/>
              <a:ext cx="6858000" cy="352425"/>
            </a:xfrm>
            <a:prstGeom prst="straightConnector1">
              <a:avLst/>
            </a:prstGeom>
            <a:noFill/>
            <a:ln w="158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6" name="Google Shape;36;p2"/>
            <p:cNvCxnSpPr/>
            <p:nvPr/>
          </p:nvCxnSpPr>
          <p:spPr>
            <a:xfrm rot="-5400000" flipH="1">
              <a:off x="-1954530" y="3326130"/>
              <a:ext cx="6858000" cy="205740"/>
            </a:xfrm>
            <a:prstGeom prst="straightConnector1">
              <a:avLst/>
            </a:prstGeom>
            <a:noFill/>
            <a:ln w="50800" cap="flat" cmpd="sng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7" name="Google Shape;37;p2"/>
            <p:cNvCxnSpPr/>
            <p:nvPr/>
          </p:nvCxnSpPr>
          <p:spPr>
            <a:xfrm rot="-5400000" flipH="1">
              <a:off x="-2362200" y="3352800"/>
              <a:ext cx="6858000" cy="1524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8" name="Google Shape;38;p2"/>
            <p:cNvCxnSpPr/>
            <p:nvPr/>
          </p:nvCxnSpPr>
          <p:spPr>
            <a:xfrm rot="-5400000" flipH="1">
              <a:off x="-2133600" y="3352800"/>
              <a:ext cx="6858000" cy="1524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9" name="Google Shape;39;p2"/>
            <p:cNvCxnSpPr/>
            <p:nvPr/>
          </p:nvCxnSpPr>
          <p:spPr>
            <a:xfrm rot="-5400000" flipH="1">
              <a:off x="1066800" y="3352800"/>
              <a:ext cx="6858000" cy="1524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0" name="Google Shape;40;p2"/>
            <p:cNvCxnSpPr/>
            <p:nvPr/>
          </p:nvCxnSpPr>
          <p:spPr>
            <a:xfrm rot="-5400000" flipH="1">
              <a:off x="876300" y="3238500"/>
              <a:ext cx="6858000" cy="3810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1" name="Google Shape;41;p2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straightConnector1">
              <a:avLst/>
            </a:prstGeom>
            <a:noFill/>
            <a:ln w="47625" cap="flat" cmpd="sng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2" name="Google Shape;42;p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3" name="Google Shape;43;p2"/>
            <p:cNvCxnSpPr/>
            <p:nvPr/>
          </p:nvCxnSpPr>
          <p:spPr>
            <a:xfrm rot="-5400000" flipH="1">
              <a:off x="-800100" y="3314700"/>
              <a:ext cx="6858000" cy="2286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4" name="Google Shape;44;p2"/>
            <p:cNvCxnSpPr/>
            <p:nvPr/>
          </p:nvCxnSpPr>
          <p:spPr>
            <a:xfrm rot="5400000">
              <a:off x="-152400" y="3429000"/>
              <a:ext cx="6858000" cy="1588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5" name="Google Shape;45;p2"/>
            <p:cNvCxnSpPr/>
            <p:nvPr/>
          </p:nvCxnSpPr>
          <p:spPr>
            <a:xfrm rot="-5400000" flipH="1">
              <a:off x="-304800" y="3200400"/>
              <a:ext cx="6858000" cy="457200"/>
            </a:xfrm>
            <a:prstGeom prst="straightConnector1">
              <a:avLst/>
            </a:prstGeom>
            <a:noFill/>
            <a:ln w="47625" cap="flat" cmpd="sng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6" name="Google Shape;46;p2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straightConnector1">
              <a:avLst/>
            </a:prstGeom>
            <a:noFill/>
            <a:ln w="50800" cap="flat" cmpd="sng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7" name="Google Shape;47;p2"/>
            <p:cNvCxnSpPr/>
            <p:nvPr/>
          </p:nvCxnSpPr>
          <p:spPr>
            <a:xfrm rot="-5400000" flipH="1">
              <a:off x="381000" y="3200400"/>
              <a:ext cx="6858000" cy="457199"/>
            </a:xfrm>
            <a:prstGeom prst="straightConnector1">
              <a:avLst/>
            </a:prstGeom>
            <a:noFill/>
            <a:ln w="38100" cap="flat" cmpd="sng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8" name="Google Shape;48;p2"/>
            <p:cNvCxnSpPr/>
            <p:nvPr/>
          </p:nvCxnSpPr>
          <p:spPr>
            <a:xfrm rot="-5400000" flipH="1">
              <a:off x="-609600" y="3276600"/>
              <a:ext cx="6858000" cy="3048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9" name="Google Shape;49;p2"/>
            <p:cNvCxnSpPr/>
            <p:nvPr/>
          </p:nvCxnSpPr>
          <p:spPr>
            <a:xfrm rot="-5400000" flipH="1">
              <a:off x="685801" y="3352799"/>
              <a:ext cx="6858000" cy="152401"/>
            </a:xfrm>
            <a:prstGeom prst="straightConnector1">
              <a:avLst/>
            </a:prstGeom>
            <a:noFill/>
            <a:ln w="50800" cap="flat" cmpd="sng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0" name="Google Shape;50;p2"/>
            <p:cNvCxnSpPr/>
            <p:nvPr/>
          </p:nvCxnSpPr>
          <p:spPr>
            <a:xfrm rot="-5400000" flipH="1">
              <a:off x="-304800" y="3352800"/>
              <a:ext cx="6858000" cy="1524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1" name="Google Shape;51;p2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straightConnector1">
              <a:avLst/>
            </a:prstGeom>
            <a:noFill/>
            <a:ln w="158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2" name="Google Shape;52;p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3882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3" name="Google Shape;53;p2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4" name="Google Shape;54;p2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5" name="Google Shape;55;p2"/>
            <p:cNvCxnSpPr/>
            <p:nvPr/>
          </p:nvCxnSpPr>
          <p:spPr>
            <a:xfrm rot="5400000">
              <a:off x="659130" y="3227070"/>
              <a:ext cx="6858000" cy="403860"/>
            </a:xfrm>
            <a:prstGeom prst="straightConnector1">
              <a:avLst/>
            </a:pr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6" name="Google Shape;56;p2"/>
            <p:cNvCxnSpPr/>
            <p:nvPr/>
          </p:nvCxnSpPr>
          <p:spPr>
            <a:xfrm rot="-5400000" flipH="1">
              <a:off x="-128587" y="3252788"/>
              <a:ext cx="6858000" cy="352425"/>
            </a:xfrm>
            <a:prstGeom prst="straightConnector1">
              <a:avLst/>
            </a:prstGeom>
            <a:noFill/>
            <a:ln w="158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7" name="Google Shape;57;p2"/>
            <p:cNvCxnSpPr/>
            <p:nvPr/>
          </p:nvCxnSpPr>
          <p:spPr>
            <a:xfrm rot="-5400000" flipH="1">
              <a:off x="560070" y="3326130"/>
              <a:ext cx="6858000" cy="20574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8" name="Google Shape;58;p2"/>
            <p:cNvCxnSpPr/>
            <p:nvPr/>
          </p:nvCxnSpPr>
          <p:spPr>
            <a:xfrm rot="-5400000" flipH="1">
              <a:off x="152400" y="3352800"/>
              <a:ext cx="6858000" cy="1524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9" name="Google Shape;59;p2"/>
            <p:cNvCxnSpPr/>
            <p:nvPr/>
          </p:nvCxnSpPr>
          <p:spPr>
            <a:xfrm rot="-5400000" flipH="1">
              <a:off x="381000" y="3352800"/>
              <a:ext cx="6858000" cy="1524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0" name="Google Shape;60;p2"/>
            <p:cNvCxnSpPr/>
            <p:nvPr/>
          </p:nvCxnSpPr>
          <p:spPr>
            <a:xfrm rot="-5400000" flipH="1">
              <a:off x="2743200" y="3352801"/>
              <a:ext cx="6858000" cy="152400"/>
            </a:xfrm>
            <a:prstGeom prst="straightConnector1">
              <a:avLst/>
            </a:prstGeom>
            <a:noFill/>
            <a:ln w="50800" cap="flat" cmpd="sng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1" name="Google Shape;61;p2"/>
            <p:cNvCxnSpPr/>
            <p:nvPr/>
          </p:nvCxnSpPr>
          <p:spPr>
            <a:xfrm rot="-5400000" flipH="1">
              <a:off x="2095501" y="3238501"/>
              <a:ext cx="6858000" cy="3810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2" name="Google Shape;62;p2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3" name="Google Shape;63;p2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4" name="Google Shape;64;p2"/>
            <p:cNvCxnSpPr/>
            <p:nvPr/>
          </p:nvCxnSpPr>
          <p:spPr>
            <a:xfrm rot="-5400000" flipH="1">
              <a:off x="1066800" y="3200402"/>
              <a:ext cx="6858000" cy="457199"/>
            </a:xfrm>
            <a:prstGeom prst="straightConnector1">
              <a:avLst/>
            </a:prstGeom>
            <a:noFill/>
            <a:ln w="38100" cap="flat" cmpd="sng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5" name="Google Shape;65;p2"/>
            <p:cNvCxnSpPr/>
            <p:nvPr/>
          </p:nvCxnSpPr>
          <p:spPr>
            <a:xfrm rot="-5400000" flipH="1">
              <a:off x="2362201" y="3352800"/>
              <a:ext cx="6858000" cy="152401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6" name="Google Shape;66;p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55686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7" name="Google Shape;67;p2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8" name="Google Shape;68;p2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9" name="Google Shape;69;p2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straightConnector1">
              <a:avLst/>
            </a:pr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70" name="Google Shape;70;p2"/>
            <p:cNvCxnSpPr/>
            <p:nvPr/>
          </p:nvCxnSpPr>
          <p:spPr>
            <a:xfrm rot="-5400000" flipH="1">
              <a:off x="2236470" y="3326131"/>
              <a:ext cx="6858000" cy="20574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71" name="Google Shape;71;p2"/>
            <p:cNvCxnSpPr/>
            <p:nvPr/>
          </p:nvCxnSpPr>
          <p:spPr>
            <a:xfrm rot="-5400000" flipH="1">
              <a:off x="1752600" y="3352801"/>
              <a:ext cx="6858000" cy="1524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72" name="Google Shape;72;p2"/>
            <p:cNvCxnSpPr/>
            <p:nvPr/>
          </p:nvCxnSpPr>
          <p:spPr>
            <a:xfrm rot="-5400000" flipH="1">
              <a:off x="1981200" y="3352800"/>
              <a:ext cx="6858000" cy="1524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73" name="Google Shape;73;p2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74" name="Google Shape;74;p2"/>
            <p:cNvCxnSpPr/>
            <p:nvPr/>
          </p:nvCxnSpPr>
          <p:spPr>
            <a:xfrm rot="-5400000" flipH="1">
              <a:off x="3467099" y="3314701"/>
              <a:ext cx="6858000" cy="2286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75" name="Google Shape;75;p2"/>
            <p:cNvCxnSpPr/>
            <p:nvPr/>
          </p:nvCxnSpPr>
          <p:spPr>
            <a:xfrm rot="5400000">
              <a:off x="4038600" y="3429001"/>
              <a:ext cx="6858000" cy="1588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76" name="Google Shape;76;p2"/>
            <p:cNvCxnSpPr/>
            <p:nvPr/>
          </p:nvCxnSpPr>
          <p:spPr>
            <a:xfrm rot="-5400000" flipH="1">
              <a:off x="3886200" y="3200401"/>
              <a:ext cx="6858000" cy="4572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8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77" name="Google Shape;77;p2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straightConnector1">
              <a:avLst/>
            </a:pr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78" name="Google Shape;78;p2"/>
            <p:cNvCxnSpPr/>
            <p:nvPr/>
          </p:nvCxnSpPr>
          <p:spPr>
            <a:xfrm rot="-5400000" flipH="1">
              <a:off x="4572000" y="3200401"/>
              <a:ext cx="6858000" cy="457199"/>
            </a:xfrm>
            <a:prstGeom prst="straightConnector1">
              <a:avLst/>
            </a:prstGeom>
            <a:noFill/>
            <a:ln w="38100" cap="flat" cmpd="sng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79" name="Google Shape;79;p2"/>
            <p:cNvCxnSpPr/>
            <p:nvPr/>
          </p:nvCxnSpPr>
          <p:spPr>
            <a:xfrm rot="-5400000" flipH="1">
              <a:off x="3733800" y="3352800"/>
              <a:ext cx="6858000" cy="1524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0" name="Google Shape;80;p2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straightConnector1">
              <a:avLst/>
            </a:prstGeom>
            <a:noFill/>
            <a:ln w="158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1" name="Google Shape;81;p2"/>
            <p:cNvCxnSpPr/>
            <p:nvPr/>
          </p:nvCxnSpPr>
          <p:spPr>
            <a:xfrm rot="-5400000" flipH="1">
              <a:off x="4214813" y="3252788"/>
              <a:ext cx="6858000" cy="352425"/>
            </a:xfrm>
            <a:prstGeom prst="straightConnector1">
              <a:avLst/>
            </a:prstGeom>
            <a:noFill/>
            <a:ln w="15875" cap="flat" cmpd="sng">
              <a:solidFill>
                <a:schemeClr val="accent1">
                  <a:alpha val="7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2" name="Google Shape;82;p2"/>
            <p:cNvCxnSpPr/>
            <p:nvPr/>
          </p:nvCxnSpPr>
          <p:spPr>
            <a:xfrm rot="-5400000" flipH="1">
              <a:off x="4751070" y="3326131"/>
              <a:ext cx="6858000" cy="20574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3" name="Google Shape;83;p2"/>
            <p:cNvCxnSpPr/>
            <p:nvPr/>
          </p:nvCxnSpPr>
          <p:spPr>
            <a:xfrm rot="-5400000" flipH="1">
              <a:off x="4343400" y="3352801"/>
              <a:ext cx="6858000" cy="1524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4" name="Google Shape;84;p2"/>
            <p:cNvCxnSpPr/>
            <p:nvPr/>
          </p:nvCxnSpPr>
          <p:spPr>
            <a:xfrm rot="-5400000" flipH="1">
              <a:off x="4572000" y="3352801"/>
              <a:ext cx="6858000" cy="1524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5" name="Google Shape;85;p2"/>
            <p:cNvCxnSpPr/>
            <p:nvPr/>
          </p:nvCxnSpPr>
          <p:spPr>
            <a:xfrm rot="-5400000" flipH="1">
              <a:off x="5257800" y="3352802"/>
              <a:ext cx="6858000" cy="1524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6" name="Google Shape;86;p2"/>
            <p:cNvCxnSpPr/>
            <p:nvPr/>
          </p:nvCxnSpPr>
          <p:spPr>
            <a:xfrm rot="-5400000" flipH="1">
              <a:off x="5067300" y="3238502"/>
              <a:ext cx="6858000" cy="3810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7" name="Google Shape;87;p2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straightConnector1">
              <a:avLst/>
            </a:prstGeom>
            <a:noFill/>
            <a:ln w="50800" cap="flat" cmpd="sng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8" name="Google Shape;88;p2"/>
            <p:cNvCxnSpPr/>
            <p:nvPr/>
          </p:nvCxnSpPr>
          <p:spPr>
            <a:xfrm rot="-5400000" flipH="1">
              <a:off x="4876801" y="3352801"/>
              <a:ext cx="6858000" cy="152401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9" name="Google Shape;89;p2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0" name="Google Shape;90;p2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straightConnector1">
              <a:avLst/>
            </a:prstGeom>
            <a:noFill/>
            <a:ln w="47625" cap="flat" cmpd="sng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1" name="Google Shape;91;p2"/>
            <p:cNvCxnSpPr/>
            <p:nvPr/>
          </p:nvCxnSpPr>
          <p:spPr>
            <a:xfrm rot="-5400000" flipH="1">
              <a:off x="4751070" y="3326132"/>
              <a:ext cx="6858000" cy="20574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2" name="Google Shape;92;p2"/>
            <p:cNvCxnSpPr/>
            <p:nvPr/>
          </p:nvCxnSpPr>
          <p:spPr>
            <a:xfrm rot="5400000">
              <a:off x="5562599" y="3429001"/>
              <a:ext cx="6858002" cy="1588"/>
            </a:xfrm>
            <a:prstGeom prst="straightConnector1">
              <a:avLst/>
            </a:prstGeom>
            <a:noFill/>
            <a:ln w="158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3" name="Google Shape;93;p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straightConnector1">
              <a:avLst/>
            </a:prstGeom>
            <a:noFill/>
            <a:ln w="38100" cap="flat" cmpd="sng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4" name="Google Shape;94;p2"/>
            <p:cNvCxnSpPr/>
            <p:nvPr/>
          </p:nvCxnSpPr>
          <p:spPr>
            <a:xfrm rot="-5400000" flipH="1">
              <a:off x="3048000" y="3352800"/>
              <a:ext cx="6858000" cy="152400"/>
            </a:xfrm>
            <a:prstGeom prst="straightConnector1">
              <a:avLst/>
            </a:prstGeom>
            <a:noFill/>
            <a:ln w="47625" cap="flat" cmpd="sng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5" name="Google Shape;95;p2"/>
            <p:cNvCxnSpPr/>
            <p:nvPr/>
          </p:nvCxnSpPr>
          <p:spPr>
            <a:xfrm rot="-5400000" flipH="1">
              <a:off x="3238500" y="3238500"/>
              <a:ext cx="6858000" cy="381000"/>
            </a:xfrm>
            <a:prstGeom prst="straightConnector1">
              <a:avLst/>
            </a:prstGeom>
            <a:noFill/>
            <a:ln w="19050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6" name="Google Shape;96;p2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straightConnector1">
              <a:avLst/>
            </a:prstGeom>
            <a:noFill/>
            <a:ln w="47625" cap="flat" cmpd="sng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7" name="Google Shape;97;p2"/>
            <p:cNvCxnSpPr/>
            <p:nvPr/>
          </p:nvCxnSpPr>
          <p:spPr>
            <a:xfrm rot="-5400000" flipH="1">
              <a:off x="3148013" y="3252789"/>
              <a:ext cx="6858000" cy="352425"/>
            </a:xfrm>
            <a:prstGeom prst="straightConnector1">
              <a:avLst/>
            </a:prstGeom>
            <a:noFill/>
            <a:ln w="15875" cap="flat" cmpd="sng">
              <a:solidFill>
                <a:schemeClr val="accent1">
                  <a:alpha val="7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8" name="Google Shape;98;p2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9" name="Google Shape;99;p2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0" name="Google Shape;100;p2"/>
            <p:cNvCxnSpPr/>
            <p:nvPr/>
          </p:nvCxnSpPr>
          <p:spPr>
            <a:xfrm rot="-5400000" flipH="1">
              <a:off x="1371600" y="3200403"/>
              <a:ext cx="6858000" cy="457199"/>
            </a:xfrm>
            <a:prstGeom prst="straightConnector1">
              <a:avLst/>
            </a:prstGeom>
            <a:noFill/>
            <a:ln w="38100" cap="flat" cmpd="sng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01" name="Google Shape;101;p2"/>
          <p:cNvSpPr txBox="1">
            <a:spLocks noGrp="1"/>
          </p:cNvSpPr>
          <p:nvPr>
            <p:ph type="dt" idx="10"/>
          </p:nvPr>
        </p:nvSpPr>
        <p:spPr>
          <a:xfrm>
            <a:off x="609600" y="631240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Google Shape;102;p2"/>
          <p:cNvSpPr txBox="1">
            <a:spLocks noGrp="1"/>
          </p:cNvSpPr>
          <p:nvPr>
            <p:ph type="ftr" idx="11"/>
          </p:nvPr>
        </p:nvSpPr>
        <p:spPr>
          <a:xfrm>
            <a:off x="3774831" y="6312409"/>
            <a:ext cx="4642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Google Shape;103;p2"/>
          <p:cNvSpPr txBox="1">
            <a:spLocks noGrp="1"/>
          </p:cNvSpPr>
          <p:nvPr>
            <p:ph type="sldNum" idx="12"/>
          </p:nvPr>
        </p:nvSpPr>
        <p:spPr>
          <a:xfrm>
            <a:off x="8737600" y="631240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4" name="Google Shape;104;p2"/>
          <p:cNvSpPr/>
          <p:nvPr/>
        </p:nvSpPr>
        <p:spPr>
          <a:xfrm>
            <a:off x="0" y="1905000"/>
            <a:ext cx="6604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grpSp>
        <p:nvGrpSpPr>
          <p:cNvPr id="105" name="Google Shape;105;p2"/>
          <p:cNvGrpSpPr/>
          <p:nvPr/>
        </p:nvGrpSpPr>
        <p:grpSpPr>
          <a:xfrm>
            <a:off x="0" y="2057400"/>
            <a:ext cx="6401859" cy="2820988"/>
            <a:chOff x="0" y="2057400"/>
            <a:chExt cx="4801394" cy="2820988"/>
          </a:xfrm>
        </p:grpSpPr>
        <p:cxnSp>
          <p:nvCxnSpPr>
            <p:cNvPr id="106" name="Google Shape;106;p2"/>
            <p:cNvCxnSpPr/>
            <p:nvPr/>
          </p:nvCxnSpPr>
          <p:spPr>
            <a:xfrm>
              <a:off x="0" y="2057400"/>
              <a:ext cx="4800600" cy="1588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7" name="Google Shape;107;p2"/>
            <p:cNvCxnSpPr/>
            <p:nvPr/>
          </p:nvCxnSpPr>
          <p:spPr>
            <a:xfrm>
              <a:off x="0" y="4876800"/>
              <a:ext cx="4800600" cy="1588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8" name="Google Shape;108;p2"/>
            <p:cNvCxnSpPr/>
            <p:nvPr/>
          </p:nvCxnSpPr>
          <p:spPr>
            <a:xfrm rot="5400000">
              <a:off x="3391694" y="3467100"/>
              <a:ext cx="2818606" cy="794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09" name="Google Shape;109;p2"/>
          <p:cNvSpPr txBox="1">
            <a:spLocks noGrp="1"/>
          </p:cNvSpPr>
          <p:nvPr>
            <p:ph type="ctrTitle"/>
          </p:nvPr>
        </p:nvSpPr>
        <p:spPr>
          <a:xfrm>
            <a:off x="304800" y="2130426"/>
            <a:ext cx="5892800" cy="1600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Questrial"/>
              <a:buNone/>
              <a:defRPr sz="3600" b="1" i="0" u="none" strike="noStrike" cap="non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0" name="Google Shape;110;p2"/>
          <p:cNvSpPr txBox="1">
            <a:spLocks noGrp="1"/>
          </p:cNvSpPr>
          <p:nvPr>
            <p:ph type="subTitle" idx="1"/>
          </p:nvPr>
        </p:nvSpPr>
        <p:spPr>
          <a:xfrm>
            <a:off x="304800" y="3733800"/>
            <a:ext cx="5892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440"/>
              </a:spcBef>
              <a:spcAft>
                <a:spcPts val="0"/>
              </a:spcAft>
              <a:buClr>
                <a:srgbClr val="ABC2C8"/>
              </a:buClr>
              <a:buSzPts val="2400"/>
              <a:buFont typeface="Arial"/>
              <a:buNone/>
              <a:defRPr sz="2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ctr" rtl="0">
              <a:spcBef>
                <a:spcPts val="400"/>
              </a:spcBef>
              <a:spcAft>
                <a:spcPts val="0"/>
              </a:spcAft>
              <a:buClr>
                <a:srgbClr val="ABC2C8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ctr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ctr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ctr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ctr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ctr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ctr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ctr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75842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3"/>
          <p:cNvSpPr txBox="1">
            <a:spLocks noGrp="1"/>
          </p:cNvSpPr>
          <p:nvPr>
            <p:ph type="dt" idx="10"/>
          </p:nvPr>
        </p:nvSpPr>
        <p:spPr>
          <a:xfrm>
            <a:off x="609600" y="631240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7" name="Google Shape;267;p13"/>
          <p:cNvSpPr txBox="1">
            <a:spLocks noGrp="1"/>
          </p:cNvSpPr>
          <p:nvPr>
            <p:ph type="ftr" idx="11"/>
          </p:nvPr>
        </p:nvSpPr>
        <p:spPr>
          <a:xfrm>
            <a:off x="3774831" y="6312409"/>
            <a:ext cx="4642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8" name="Google Shape;268;p13"/>
          <p:cNvSpPr txBox="1">
            <a:spLocks noGrp="1"/>
          </p:cNvSpPr>
          <p:nvPr>
            <p:ph type="sldNum" idx="12"/>
          </p:nvPr>
        </p:nvSpPr>
        <p:spPr>
          <a:xfrm>
            <a:off x="8737600" y="631240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4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Content with Caption"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4"/>
          <p:cNvSpPr txBox="1">
            <a:spLocks noGrp="1"/>
          </p:cNvSpPr>
          <p:nvPr>
            <p:ph type="body" idx="1"/>
          </p:nvPr>
        </p:nvSpPr>
        <p:spPr>
          <a:xfrm>
            <a:off x="4267200" y="273051"/>
            <a:ext cx="731520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ABC2C8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ABC2C8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71" name="Google Shape;271;p14"/>
          <p:cNvSpPr txBox="1">
            <a:spLocks noGrp="1"/>
          </p:cNvSpPr>
          <p:nvPr>
            <p:ph type="dt" idx="10"/>
          </p:nvPr>
        </p:nvSpPr>
        <p:spPr>
          <a:xfrm>
            <a:off x="609600" y="631240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2" name="Google Shape;272;p14"/>
          <p:cNvSpPr txBox="1">
            <a:spLocks noGrp="1"/>
          </p:cNvSpPr>
          <p:nvPr>
            <p:ph type="ftr" idx="11"/>
          </p:nvPr>
        </p:nvSpPr>
        <p:spPr>
          <a:xfrm>
            <a:off x="3774831" y="6312409"/>
            <a:ext cx="4642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3" name="Google Shape;273;p14"/>
          <p:cNvSpPr txBox="1">
            <a:spLocks noGrp="1"/>
          </p:cNvSpPr>
          <p:nvPr>
            <p:ph type="sldNum" idx="12"/>
          </p:nvPr>
        </p:nvSpPr>
        <p:spPr>
          <a:xfrm>
            <a:off x="8737600" y="631240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4" name="Google Shape;274;p14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275" name="Google Shape;275;p14"/>
          <p:cNvCxnSpPr/>
          <p:nvPr/>
        </p:nvCxnSpPr>
        <p:spPr>
          <a:xfrm rot="5400000">
            <a:off x="2007129" y="3221207"/>
            <a:ext cx="3017520" cy="1059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76" name="Google Shape;276;p14"/>
          <p:cNvCxnSpPr/>
          <p:nvPr/>
        </p:nvCxnSpPr>
        <p:spPr>
          <a:xfrm>
            <a:off x="0" y="1712976"/>
            <a:ext cx="3535680" cy="1588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77" name="Google Shape;277;p14"/>
          <p:cNvCxnSpPr/>
          <p:nvPr/>
        </p:nvCxnSpPr>
        <p:spPr>
          <a:xfrm>
            <a:off x="0" y="4733544"/>
            <a:ext cx="3535680" cy="1588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8" name="Google Shape;278;p14"/>
          <p:cNvSpPr txBox="1">
            <a:spLocks noGrp="1"/>
          </p:cNvSpPr>
          <p:nvPr>
            <p:ph type="title"/>
          </p:nvPr>
        </p:nvSpPr>
        <p:spPr>
          <a:xfrm>
            <a:off x="203200" y="1901952"/>
            <a:ext cx="316992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Questrial"/>
              <a:buNone/>
              <a:defRPr sz="2600" b="1" i="0" u="none" strike="noStrike" cap="non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9" name="Google Shape;279;p14"/>
          <p:cNvSpPr txBox="1">
            <a:spLocks noGrp="1"/>
          </p:cNvSpPr>
          <p:nvPr>
            <p:ph type="body" idx="2"/>
          </p:nvPr>
        </p:nvSpPr>
        <p:spPr>
          <a:xfrm>
            <a:off x="203200" y="3273552"/>
            <a:ext cx="316992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rgbClr val="ABC2C8"/>
              </a:buClr>
              <a:buSzPts val="24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rgbClr val="ABC2C8"/>
              </a:buClr>
              <a:buSzPts val="20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77791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 with Caption"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5"/>
          <p:cNvSpPr>
            <a:spLocks noGrp="1"/>
          </p:cNvSpPr>
          <p:nvPr>
            <p:ph type="pic" idx="2"/>
          </p:nvPr>
        </p:nvSpPr>
        <p:spPr>
          <a:xfrm>
            <a:off x="4267200" y="381000"/>
            <a:ext cx="7416800" cy="5638800"/>
          </a:xfrm>
          <a:prstGeom prst="rect">
            <a:avLst/>
          </a:prstGeom>
          <a:solidFill>
            <a:schemeClr val="dk2"/>
          </a:solidFill>
          <a:ln w="88900" cap="sq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rgbClr val="ABC2C8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rgbClr val="ABC2C8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82" name="Google Shape;282;p15"/>
          <p:cNvSpPr txBox="1">
            <a:spLocks noGrp="1"/>
          </p:cNvSpPr>
          <p:nvPr>
            <p:ph type="dt" idx="10"/>
          </p:nvPr>
        </p:nvSpPr>
        <p:spPr>
          <a:xfrm>
            <a:off x="609600" y="631240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3" name="Google Shape;283;p15"/>
          <p:cNvSpPr txBox="1">
            <a:spLocks noGrp="1"/>
          </p:cNvSpPr>
          <p:nvPr>
            <p:ph type="ftr" idx="11"/>
          </p:nvPr>
        </p:nvSpPr>
        <p:spPr>
          <a:xfrm>
            <a:off x="3774831" y="6312409"/>
            <a:ext cx="4642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4" name="Google Shape;284;p15"/>
          <p:cNvSpPr txBox="1">
            <a:spLocks noGrp="1"/>
          </p:cNvSpPr>
          <p:nvPr>
            <p:ph type="sldNum" idx="12"/>
          </p:nvPr>
        </p:nvSpPr>
        <p:spPr>
          <a:xfrm>
            <a:off x="8737600" y="631240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5" name="Google Shape;285;p15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286" name="Google Shape;286;p15"/>
          <p:cNvCxnSpPr/>
          <p:nvPr/>
        </p:nvCxnSpPr>
        <p:spPr>
          <a:xfrm rot="5400000">
            <a:off x="2007129" y="3221207"/>
            <a:ext cx="3017520" cy="1059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7" name="Google Shape;287;p15"/>
          <p:cNvCxnSpPr/>
          <p:nvPr/>
        </p:nvCxnSpPr>
        <p:spPr>
          <a:xfrm>
            <a:off x="0" y="1712976"/>
            <a:ext cx="3535680" cy="1588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8" name="Google Shape;288;p15"/>
          <p:cNvCxnSpPr/>
          <p:nvPr/>
        </p:nvCxnSpPr>
        <p:spPr>
          <a:xfrm>
            <a:off x="0" y="4733544"/>
            <a:ext cx="3535680" cy="1588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89" name="Google Shape;289;p15"/>
          <p:cNvSpPr txBox="1">
            <a:spLocks noGrp="1"/>
          </p:cNvSpPr>
          <p:nvPr>
            <p:ph type="title"/>
          </p:nvPr>
        </p:nvSpPr>
        <p:spPr>
          <a:xfrm>
            <a:off x="207264" y="1905000"/>
            <a:ext cx="316992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Questrial"/>
              <a:buNone/>
              <a:defRPr sz="2600" b="1" i="0" u="none" strike="noStrike" cap="non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0" name="Google Shape;290;p15"/>
          <p:cNvSpPr txBox="1">
            <a:spLocks noGrp="1"/>
          </p:cNvSpPr>
          <p:nvPr>
            <p:ph type="body" idx="1"/>
          </p:nvPr>
        </p:nvSpPr>
        <p:spPr>
          <a:xfrm>
            <a:off x="203200" y="3276600"/>
            <a:ext cx="316992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rgbClr val="ABC2C8"/>
              </a:buClr>
              <a:buSzPts val="24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rgbClr val="ABC2C8"/>
              </a:buClr>
              <a:buSzPts val="20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9537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Questrial"/>
              <a:buNone/>
              <a:defRPr sz="3600" b="1" i="0" u="none" strike="noStrike" cap="non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3" name="Google Shape;293;p16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9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ABC2C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94" name="Google Shape;294;p16"/>
          <p:cNvSpPr txBox="1">
            <a:spLocks noGrp="1"/>
          </p:cNvSpPr>
          <p:nvPr>
            <p:ph type="dt" idx="10"/>
          </p:nvPr>
        </p:nvSpPr>
        <p:spPr>
          <a:xfrm>
            <a:off x="609600" y="631240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5" name="Google Shape;295;p16"/>
          <p:cNvSpPr txBox="1">
            <a:spLocks noGrp="1"/>
          </p:cNvSpPr>
          <p:nvPr>
            <p:ph type="ftr" idx="11"/>
          </p:nvPr>
        </p:nvSpPr>
        <p:spPr>
          <a:xfrm>
            <a:off x="3774831" y="6312409"/>
            <a:ext cx="4642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6" name="Google Shape;296;p16"/>
          <p:cNvSpPr txBox="1">
            <a:spLocks noGrp="1"/>
          </p:cNvSpPr>
          <p:nvPr>
            <p:ph type="sldNum" idx="12"/>
          </p:nvPr>
        </p:nvSpPr>
        <p:spPr>
          <a:xfrm>
            <a:off x="8737600" y="631240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65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7"/>
          <p:cNvSpPr txBox="1">
            <a:spLocks noGrp="1"/>
          </p:cNvSpPr>
          <p:nvPr>
            <p:ph type="title"/>
          </p:nvPr>
        </p:nvSpPr>
        <p:spPr>
          <a:xfrm rot="5400000">
            <a:off x="7285038" y="1828800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Questrial"/>
              <a:buNone/>
              <a:defRPr sz="3600" b="1" i="0" u="none" strike="noStrike" cap="non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9" name="Google Shape;299;p17"/>
          <p:cNvSpPr txBox="1">
            <a:spLocks noGrp="1"/>
          </p:cNvSpPr>
          <p:nvPr>
            <p:ph type="body" idx="1"/>
          </p:nvPr>
        </p:nvSpPr>
        <p:spPr>
          <a:xfrm rot="5400000">
            <a:off x="1697039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ABC2C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00" name="Google Shape;300;p17"/>
          <p:cNvSpPr txBox="1">
            <a:spLocks noGrp="1"/>
          </p:cNvSpPr>
          <p:nvPr>
            <p:ph type="dt" idx="10"/>
          </p:nvPr>
        </p:nvSpPr>
        <p:spPr>
          <a:xfrm>
            <a:off x="609600" y="631240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1" name="Google Shape;301;p17"/>
          <p:cNvSpPr txBox="1">
            <a:spLocks noGrp="1"/>
          </p:cNvSpPr>
          <p:nvPr>
            <p:ph type="ftr" idx="11"/>
          </p:nvPr>
        </p:nvSpPr>
        <p:spPr>
          <a:xfrm>
            <a:off x="3774831" y="6312409"/>
            <a:ext cx="4642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2" name="Google Shape;302;p17"/>
          <p:cNvSpPr txBox="1">
            <a:spLocks noGrp="1"/>
          </p:cNvSpPr>
          <p:nvPr>
            <p:ph type="sldNum" idx="12"/>
          </p:nvPr>
        </p:nvSpPr>
        <p:spPr>
          <a:xfrm>
            <a:off x="8737600" y="631240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9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Questrial"/>
              <a:buNone/>
              <a:defRPr sz="3600" b="1" i="0" u="none" strike="noStrike" cap="non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ABC2C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4" name="Google Shape;114;p3"/>
          <p:cNvSpPr txBox="1">
            <a:spLocks noGrp="1"/>
          </p:cNvSpPr>
          <p:nvPr>
            <p:ph type="dt" idx="10"/>
          </p:nvPr>
        </p:nvSpPr>
        <p:spPr>
          <a:xfrm>
            <a:off x="609600" y="631240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Google Shape;115;p3"/>
          <p:cNvSpPr txBox="1">
            <a:spLocks noGrp="1"/>
          </p:cNvSpPr>
          <p:nvPr>
            <p:ph type="ftr" idx="11"/>
          </p:nvPr>
        </p:nvSpPr>
        <p:spPr>
          <a:xfrm>
            <a:off x="3774831" y="6312409"/>
            <a:ext cx="4642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Google Shape;116;p3"/>
          <p:cNvSpPr txBox="1">
            <a:spLocks noGrp="1"/>
          </p:cNvSpPr>
          <p:nvPr>
            <p:ph type="sldNum" idx="12"/>
          </p:nvPr>
        </p:nvSpPr>
        <p:spPr>
          <a:xfrm>
            <a:off x="8737600" y="631240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3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Questrial"/>
              <a:buNone/>
              <a:defRPr sz="3600" b="1" i="0" u="none" strike="noStrike" cap="non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9" name="Google Shape;119;p4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ABC2C8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20" name="Google Shape;120;p4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ABC2C8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21" name="Google Shape;121;p4"/>
          <p:cNvSpPr txBox="1">
            <a:spLocks noGrp="1"/>
          </p:cNvSpPr>
          <p:nvPr>
            <p:ph type="dt" idx="10"/>
          </p:nvPr>
        </p:nvSpPr>
        <p:spPr>
          <a:xfrm>
            <a:off x="609600" y="631240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2" name="Google Shape;122;p4"/>
          <p:cNvSpPr txBox="1">
            <a:spLocks noGrp="1"/>
          </p:cNvSpPr>
          <p:nvPr>
            <p:ph type="ftr" idx="11"/>
          </p:nvPr>
        </p:nvSpPr>
        <p:spPr>
          <a:xfrm>
            <a:off x="3774831" y="6312409"/>
            <a:ext cx="4642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Google Shape;123;p4"/>
          <p:cNvSpPr txBox="1">
            <a:spLocks noGrp="1"/>
          </p:cNvSpPr>
          <p:nvPr>
            <p:ph type="sldNum" idx="12"/>
          </p:nvPr>
        </p:nvSpPr>
        <p:spPr>
          <a:xfrm>
            <a:off x="8737600" y="631240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9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itle, Text, and Conten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"/>
          <p:cNvSpPr txBox="1"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Questrial"/>
              <a:buNone/>
              <a:defRPr sz="3600" b="1" i="0" u="none" strike="noStrike" cap="non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1" name="Google Shape;131;p6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ABC2C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32" name="Google Shape;132;p6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ABC2C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33" name="Google Shape;133;p6"/>
          <p:cNvSpPr txBox="1">
            <a:spLocks noGrp="1"/>
          </p:cNvSpPr>
          <p:nvPr>
            <p:ph type="dt" idx="10"/>
          </p:nvPr>
        </p:nvSpPr>
        <p:spPr>
          <a:xfrm>
            <a:off x="609600" y="631240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Google Shape;134;p6"/>
          <p:cNvSpPr txBox="1">
            <a:spLocks noGrp="1"/>
          </p:cNvSpPr>
          <p:nvPr>
            <p:ph type="ftr" idx="11"/>
          </p:nvPr>
        </p:nvSpPr>
        <p:spPr>
          <a:xfrm>
            <a:off x="3774831" y="6312409"/>
            <a:ext cx="4642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5" name="Google Shape;135;p6"/>
          <p:cNvSpPr txBox="1">
            <a:spLocks noGrp="1"/>
          </p:cNvSpPr>
          <p:nvPr>
            <p:ph type="sldNum" idx="12"/>
          </p:nvPr>
        </p:nvSpPr>
        <p:spPr>
          <a:xfrm>
            <a:off x="8737600" y="631240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7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able" type="tbl">
  <p:cSld name="Title and Table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"/>
          <p:cNvSpPr txBox="1"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Questrial"/>
              <a:buNone/>
              <a:defRPr sz="3600" b="1" i="0" u="none" strike="noStrike" cap="non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3" name="Google Shape;143;p8"/>
          <p:cNvSpPr txBox="1">
            <a:spLocks noGrp="1"/>
          </p:cNvSpPr>
          <p:nvPr>
            <p:ph type="dt" idx="10"/>
          </p:nvPr>
        </p:nvSpPr>
        <p:spPr>
          <a:xfrm>
            <a:off x="609600" y="631240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4" name="Google Shape;144;p8"/>
          <p:cNvSpPr txBox="1">
            <a:spLocks noGrp="1"/>
          </p:cNvSpPr>
          <p:nvPr>
            <p:ph type="ftr" idx="11"/>
          </p:nvPr>
        </p:nvSpPr>
        <p:spPr>
          <a:xfrm>
            <a:off x="3774831" y="6312409"/>
            <a:ext cx="4642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5" name="Google Shape;145;p8"/>
          <p:cNvSpPr txBox="1">
            <a:spLocks noGrp="1"/>
          </p:cNvSpPr>
          <p:nvPr>
            <p:ph type="sldNum" idx="12"/>
          </p:nvPr>
        </p:nvSpPr>
        <p:spPr>
          <a:xfrm>
            <a:off x="8737600" y="631240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96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4 Content" type="fourObj">
  <p:cSld name="Title and 4 Conten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"/>
          <p:cNvSpPr txBox="1"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Questrial"/>
              <a:buNone/>
              <a:defRPr sz="3600" b="1" i="0" u="none" strike="noStrike" cap="non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8" name="Google Shape;148;p9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5384800" cy="218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ABC2C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49" name="Google Shape;149;p9"/>
          <p:cNvSpPr txBox="1">
            <a:spLocks noGrp="1"/>
          </p:cNvSpPr>
          <p:nvPr>
            <p:ph type="body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ABC2C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50" name="Google Shape;150;p9"/>
          <p:cNvSpPr txBox="1">
            <a:spLocks noGrp="1"/>
          </p:cNvSpPr>
          <p:nvPr>
            <p:ph type="body" idx="3"/>
          </p:nvPr>
        </p:nvSpPr>
        <p:spPr>
          <a:xfrm>
            <a:off x="609600" y="3938589"/>
            <a:ext cx="5384800" cy="218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ABC2C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51" name="Google Shape;151;p9"/>
          <p:cNvSpPr txBox="1">
            <a:spLocks noGrp="1"/>
          </p:cNvSpPr>
          <p:nvPr>
            <p:ph type="body" idx="4"/>
          </p:nvPr>
        </p:nvSpPr>
        <p:spPr>
          <a:xfrm>
            <a:off x="6197600" y="3938589"/>
            <a:ext cx="5384800" cy="218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ABC2C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52" name="Google Shape;152;p9"/>
          <p:cNvSpPr txBox="1">
            <a:spLocks noGrp="1"/>
          </p:cNvSpPr>
          <p:nvPr>
            <p:ph type="dt" idx="10"/>
          </p:nvPr>
        </p:nvSpPr>
        <p:spPr>
          <a:xfrm>
            <a:off x="609600" y="631240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3" name="Google Shape;153;p9"/>
          <p:cNvSpPr txBox="1">
            <a:spLocks noGrp="1"/>
          </p:cNvSpPr>
          <p:nvPr>
            <p:ph type="ftr" idx="11"/>
          </p:nvPr>
        </p:nvSpPr>
        <p:spPr>
          <a:xfrm>
            <a:off x="3774831" y="6312409"/>
            <a:ext cx="4642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4" name="Google Shape;154;p9"/>
          <p:cNvSpPr txBox="1">
            <a:spLocks noGrp="1"/>
          </p:cNvSpPr>
          <p:nvPr>
            <p:ph type="sldNum" idx="12"/>
          </p:nvPr>
        </p:nvSpPr>
        <p:spPr>
          <a:xfrm>
            <a:off x="8737600" y="631240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2 Content" type="txAndTwoObj">
  <p:cSld name="Title, Text, and 2 Content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0"/>
          <p:cNvSpPr txBox="1"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Questrial"/>
              <a:buNone/>
              <a:defRPr sz="3600" b="1" i="0" u="none" strike="noStrike" cap="non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7" name="Google Shape;157;p10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ABC2C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58" name="Google Shape;158;p10"/>
          <p:cNvSpPr txBox="1">
            <a:spLocks noGrp="1"/>
          </p:cNvSpPr>
          <p:nvPr>
            <p:ph type="body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ABC2C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59" name="Google Shape;159;p10"/>
          <p:cNvSpPr txBox="1">
            <a:spLocks noGrp="1"/>
          </p:cNvSpPr>
          <p:nvPr>
            <p:ph type="body" idx="3"/>
          </p:nvPr>
        </p:nvSpPr>
        <p:spPr>
          <a:xfrm>
            <a:off x="6197600" y="3938589"/>
            <a:ext cx="5384800" cy="218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ABC2C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60" name="Google Shape;160;p10"/>
          <p:cNvSpPr txBox="1">
            <a:spLocks noGrp="1"/>
          </p:cNvSpPr>
          <p:nvPr>
            <p:ph type="dt" idx="10"/>
          </p:nvPr>
        </p:nvSpPr>
        <p:spPr>
          <a:xfrm>
            <a:off x="609600" y="631240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1" name="Google Shape;161;p10"/>
          <p:cNvSpPr txBox="1">
            <a:spLocks noGrp="1"/>
          </p:cNvSpPr>
          <p:nvPr>
            <p:ph type="ftr" idx="11"/>
          </p:nvPr>
        </p:nvSpPr>
        <p:spPr>
          <a:xfrm>
            <a:off x="3774831" y="6312409"/>
            <a:ext cx="4642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2" name="Google Shape;162;p10"/>
          <p:cNvSpPr txBox="1">
            <a:spLocks noGrp="1"/>
          </p:cNvSpPr>
          <p:nvPr>
            <p:ph type="sldNum" idx="12"/>
          </p:nvPr>
        </p:nvSpPr>
        <p:spPr>
          <a:xfrm>
            <a:off x="8737600" y="631240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9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 Header">
    <p:bg>
      <p:bgPr>
        <a:gradFill>
          <a:gsLst>
            <a:gs pos="0">
              <a:srgbClr val="FBFBFB"/>
            </a:gs>
            <a:gs pos="100000">
              <a:srgbClr val="9E9E9E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Google Shape;164;p11"/>
          <p:cNvGrpSpPr/>
          <p:nvPr/>
        </p:nvGrpSpPr>
        <p:grpSpPr>
          <a:xfrm>
            <a:off x="0" y="-30478"/>
            <a:ext cx="12090400" cy="4846320"/>
            <a:chOff x="0" y="-30477"/>
            <a:chExt cx="9067800" cy="4526277"/>
          </a:xfrm>
        </p:grpSpPr>
        <p:cxnSp>
          <p:nvCxnSpPr>
            <p:cNvPr id="165" name="Google Shape;165;p11"/>
            <p:cNvCxnSpPr/>
            <p:nvPr/>
          </p:nvCxnSpPr>
          <p:spPr>
            <a:xfrm rot="-5400000" flipH="1">
              <a:off x="-271665" y="2166212"/>
              <a:ext cx="4505731" cy="1524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6" name="Google Shape;166;p11"/>
            <p:cNvCxnSpPr/>
            <p:nvPr/>
          </p:nvCxnSpPr>
          <p:spPr>
            <a:xfrm rot="-5400000" flipH="1">
              <a:off x="-462165" y="2051912"/>
              <a:ext cx="4505731" cy="3810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7" name="Google Shape;167;p11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8" name="Google Shape;168;p11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9" name="Google Shape;169;p11"/>
            <p:cNvCxnSpPr/>
            <p:nvPr/>
          </p:nvCxnSpPr>
          <p:spPr>
            <a:xfrm rot="-5400000" flipH="1">
              <a:off x="-2138565" y="2128112"/>
              <a:ext cx="4505731" cy="2286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0" name="Google Shape;170;p11"/>
            <p:cNvCxnSpPr/>
            <p:nvPr/>
          </p:nvCxnSpPr>
          <p:spPr>
            <a:xfrm rot="-5400000" flipH="1">
              <a:off x="-195465" y="1785212"/>
              <a:ext cx="4505731" cy="914400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1" name="Google Shape;171;p11"/>
            <p:cNvCxnSpPr/>
            <p:nvPr/>
          </p:nvCxnSpPr>
          <p:spPr>
            <a:xfrm rot="-5400000" flipH="1">
              <a:off x="-1643265" y="2013812"/>
              <a:ext cx="4505731" cy="4572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8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2" name="Google Shape;172;p11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straightConnector1">
              <a:avLst/>
            </a:pr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3" name="Google Shape;173;p11"/>
            <p:cNvCxnSpPr/>
            <p:nvPr/>
          </p:nvCxnSpPr>
          <p:spPr>
            <a:xfrm rot="-5400000" flipH="1">
              <a:off x="-957465" y="2013812"/>
              <a:ext cx="4505731" cy="457199"/>
            </a:xfrm>
            <a:prstGeom prst="straightConnector1">
              <a:avLst/>
            </a:prstGeom>
            <a:noFill/>
            <a:ln w="38100" cap="flat" cmpd="sng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4" name="Google Shape;174;p11"/>
            <p:cNvCxnSpPr/>
            <p:nvPr/>
          </p:nvCxnSpPr>
          <p:spPr>
            <a:xfrm rot="-5400000" flipH="1">
              <a:off x="-1948065" y="2090012"/>
              <a:ext cx="4505731" cy="3048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5" name="Google Shape;175;p11"/>
            <p:cNvCxnSpPr/>
            <p:nvPr/>
          </p:nvCxnSpPr>
          <p:spPr>
            <a:xfrm rot="-5400000" flipH="1">
              <a:off x="-652664" y="2166211"/>
              <a:ext cx="4505731" cy="152401"/>
            </a:xfrm>
            <a:prstGeom prst="straightConnector1">
              <a:avLst/>
            </a:prstGeom>
            <a:noFill/>
            <a:ln w="57150" cap="flat" cmpd="sng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6" name="Google Shape;176;p11"/>
            <p:cNvCxnSpPr/>
            <p:nvPr/>
          </p:nvCxnSpPr>
          <p:spPr>
            <a:xfrm rot="-5400000" flipH="1">
              <a:off x="-1643265" y="2166212"/>
              <a:ext cx="4505731" cy="1524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7" name="Google Shape;177;p11"/>
            <p:cNvCxnSpPr/>
            <p:nvPr/>
          </p:nvCxnSpPr>
          <p:spPr>
            <a:xfrm rot="-5400000" flipH="1">
              <a:off x="-1790700" y="2019300"/>
              <a:ext cx="4495800" cy="457200"/>
            </a:xfrm>
            <a:prstGeom prst="straightConnector1">
              <a:avLst/>
            </a:prstGeom>
            <a:noFill/>
            <a:ln w="158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8" name="Google Shape;178;p11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3882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9" name="Google Shape;179;p11"/>
            <p:cNvCxnSpPr/>
            <p:nvPr/>
          </p:nvCxnSpPr>
          <p:spPr>
            <a:xfrm rot="5400000">
              <a:off x="34087" y="2090964"/>
              <a:ext cx="4505731" cy="302895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0" name="Google Shape;180;p11"/>
            <p:cNvCxnSpPr/>
            <p:nvPr/>
          </p:nvCxnSpPr>
          <p:spPr>
            <a:xfrm rot="5400000">
              <a:off x="261735" y="2090012"/>
              <a:ext cx="4505731" cy="3048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1" name="Google Shape;181;p11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straightConnector1">
              <a:avLst/>
            </a:pr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2" name="Google Shape;182;p11"/>
            <p:cNvCxnSpPr/>
            <p:nvPr/>
          </p:nvCxnSpPr>
          <p:spPr>
            <a:xfrm rot="-5400000" flipH="1">
              <a:off x="-1467052" y="2066200"/>
              <a:ext cx="4505731" cy="352425"/>
            </a:xfrm>
            <a:prstGeom prst="straightConnector1">
              <a:avLst/>
            </a:prstGeom>
            <a:noFill/>
            <a:ln w="158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3" name="Google Shape;183;p11"/>
            <p:cNvCxnSpPr/>
            <p:nvPr/>
          </p:nvCxnSpPr>
          <p:spPr>
            <a:xfrm rot="-5400000" flipH="1">
              <a:off x="-778395" y="2139542"/>
              <a:ext cx="4505731" cy="20574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4" name="Google Shape;184;p11"/>
            <p:cNvCxnSpPr/>
            <p:nvPr/>
          </p:nvCxnSpPr>
          <p:spPr>
            <a:xfrm rot="-5400000" flipH="1">
              <a:off x="-1186065" y="2166212"/>
              <a:ext cx="4505731" cy="1524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5" name="Google Shape;185;p11"/>
            <p:cNvCxnSpPr/>
            <p:nvPr/>
          </p:nvCxnSpPr>
          <p:spPr>
            <a:xfrm rot="-5400000" flipH="1">
              <a:off x="-957465" y="2166212"/>
              <a:ext cx="4505731" cy="1524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6" name="Google Shape;186;p11"/>
            <p:cNvCxnSpPr/>
            <p:nvPr/>
          </p:nvCxnSpPr>
          <p:spPr>
            <a:xfrm rot="-5400000" flipH="1">
              <a:off x="2242935" y="2166212"/>
              <a:ext cx="4505731" cy="1524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7" name="Google Shape;187;p11"/>
            <p:cNvCxnSpPr/>
            <p:nvPr/>
          </p:nvCxnSpPr>
          <p:spPr>
            <a:xfrm rot="-5400000" flipH="1">
              <a:off x="2052435" y="2051912"/>
              <a:ext cx="4505731" cy="3810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8" name="Google Shape;188;p11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straightConnector1">
              <a:avLst/>
            </a:prstGeom>
            <a:noFill/>
            <a:ln w="47625" cap="flat" cmpd="sng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9" name="Google Shape;189;p1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0" name="Google Shape;190;p11"/>
            <p:cNvCxnSpPr/>
            <p:nvPr/>
          </p:nvCxnSpPr>
          <p:spPr>
            <a:xfrm rot="-5400000" flipH="1">
              <a:off x="376035" y="2128112"/>
              <a:ext cx="4505731" cy="2286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1" name="Google Shape;191;p11"/>
            <p:cNvCxnSpPr/>
            <p:nvPr/>
          </p:nvCxnSpPr>
          <p:spPr>
            <a:xfrm rot="5400000">
              <a:off x="1023735" y="2242139"/>
              <a:ext cx="4505731" cy="1588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2" name="Google Shape;192;p11"/>
            <p:cNvCxnSpPr/>
            <p:nvPr/>
          </p:nvCxnSpPr>
          <p:spPr>
            <a:xfrm rot="-5400000" flipH="1">
              <a:off x="871335" y="2013812"/>
              <a:ext cx="4505731" cy="457200"/>
            </a:xfrm>
            <a:prstGeom prst="straightConnector1">
              <a:avLst/>
            </a:prstGeom>
            <a:noFill/>
            <a:ln w="47625" cap="flat" cmpd="sng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3" name="Google Shape;193;p11"/>
            <p:cNvCxnSpPr/>
            <p:nvPr/>
          </p:nvCxnSpPr>
          <p:spPr>
            <a:xfrm rot="5400000">
              <a:off x="985636" y="2051912"/>
              <a:ext cx="4505731" cy="381000"/>
            </a:xfrm>
            <a:prstGeom prst="straightConnector1">
              <a:avLst/>
            </a:pr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4" name="Google Shape;194;p11"/>
            <p:cNvCxnSpPr/>
            <p:nvPr/>
          </p:nvCxnSpPr>
          <p:spPr>
            <a:xfrm rot="-5400000" flipH="1">
              <a:off x="1557135" y="2013812"/>
              <a:ext cx="4505731" cy="457199"/>
            </a:xfrm>
            <a:prstGeom prst="straightConnector1">
              <a:avLst/>
            </a:prstGeom>
            <a:noFill/>
            <a:ln w="38100" cap="flat" cmpd="sng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5" name="Google Shape;195;p11"/>
            <p:cNvCxnSpPr/>
            <p:nvPr/>
          </p:nvCxnSpPr>
          <p:spPr>
            <a:xfrm rot="-5400000" flipH="1">
              <a:off x="566535" y="2090012"/>
              <a:ext cx="4505731" cy="3048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6" name="Google Shape;196;p11"/>
            <p:cNvCxnSpPr/>
            <p:nvPr/>
          </p:nvCxnSpPr>
          <p:spPr>
            <a:xfrm rot="-5400000" flipH="1">
              <a:off x="1861936" y="2166211"/>
              <a:ext cx="4505731" cy="152401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7" name="Google Shape;197;p11"/>
            <p:cNvCxnSpPr/>
            <p:nvPr/>
          </p:nvCxnSpPr>
          <p:spPr>
            <a:xfrm rot="-5400000" flipH="1">
              <a:off x="871335" y="2166212"/>
              <a:ext cx="4505731" cy="1524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8" name="Google Shape;198;p11"/>
            <p:cNvCxnSpPr/>
            <p:nvPr/>
          </p:nvCxnSpPr>
          <p:spPr>
            <a:xfrm rot="5400000">
              <a:off x="147435" y="2128112"/>
              <a:ext cx="4505731" cy="228600"/>
            </a:xfrm>
            <a:prstGeom prst="straightConnector1">
              <a:avLst/>
            </a:prstGeom>
            <a:noFill/>
            <a:ln w="158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9" name="Google Shape;199;p1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3882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00" name="Google Shape;200;p11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01" name="Google Shape;201;p11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02" name="Google Shape;202;p11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straightConnector1">
              <a:avLst/>
            </a:pr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03" name="Google Shape;203;p11"/>
            <p:cNvCxnSpPr/>
            <p:nvPr/>
          </p:nvCxnSpPr>
          <p:spPr>
            <a:xfrm rot="-5400000" flipH="1">
              <a:off x="1047548" y="2066200"/>
              <a:ext cx="4505731" cy="352425"/>
            </a:xfrm>
            <a:prstGeom prst="straightConnector1">
              <a:avLst/>
            </a:prstGeom>
            <a:noFill/>
            <a:ln w="158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04" name="Google Shape;204;p11"/>
            <p:cNvCxnSpPr/>
            <p:nvPr/>
          </p:nvCxnSpPr>
          <p:spPr>
            <a:xfrm rot="-5400000" flipH="1">
              <a:off x="1736205" y="2139542"/>
              <a:ext cx="4505731" cy="20574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05" name="Google Shape;205;p11"/>
            <p:cNvCxnSpPr/>
            <p:nvPr/>
          </p:nvCxnSpPr>
          <p:spPr>
            <a:xfrm rot="-5400000" flipH="1">
              <a:off x="1328535" y="2166212"/>
              <a:ext cx="4505731" cy="1524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06" name="Google Shape;206;p11"/>
            <p:cNvCxnSpPr/>
            <p:nvPr/>
          </p:nvCxnSpPr>
          <p:spPr>
            <a:xfrm rot="-5400000" flipH="1">
              <a:off x="1557135" y="2166212"/>
              <a:ext cx="4505731" cy="1524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07" name="Google Shape;207;p11"/>
            <p:cNvCxnSpPr/>
            <p:nvPr/>
          </p:nvCxnSpPr>
          <p:spPr>
            <a:xfrm rot="-5400000" flipH="1">
              <a:off x="3919335" y="2166212"/>
              <a:ext cx="4505731" cy="152400"/>
            </a:xfrm>
            <a:prstGeom prst="straightConnector1">
              <a:avLst/>
            </a:prstGeom>
            <a:noFill/>
            <a:ln w="57150" cap="flat" cmpd="sng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08" name="Google Shape;208;p11"/>
            <p:cNvCxnSpPr/>
            <p:nvPr/>
          </p:nvCxnSpPr>
          <p:spPr>
            <a:xfrm rot="-5400000" flipH="1">
              <a:off x="3271636" y="2051912"/>
              <a:ext cx="4505731" cy="3810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09" name="Google Shape;209;p1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0" name="Google Shape;210;p11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1" name="Google Shape;211;p11"/>
            <p:cNvCxnSpPr/>
            <p:nvPr/>
          </p:nvCxnSpPr>
          <p:spPr>
            <a:xfrm rot="-5400000" flipH="1">
              <a:off x="2242935" y="2013813"/>
              <a:ext cx="4505731" cy="457199"/>
            </a:xfrm>
            <a:prstGeom prst="straightConnector1">
              <a:avLst/>
            </a:prstGeom>
            <a:noFill/>
            <a:ln w="38100" cap="flat" cmpd="sng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2" name="Google Shape;212;p11"/>
            <p:cNvCxnSpPr/>
            <p:nvPr/>
          </p:nvCxnSpPr>
          <p:spPr>
            <a:xfrm rot="-5400000" flipH="1">
              <a:off x="3538336" y="2166212"/>
              <a:ext cx="4505731" cy="152401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3" name="Google Shape;213;p11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55686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4" name="Google Shape;214;p11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5" name="Google Shape;215;p11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6" name="Google Shape;216;p11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straightConnector1">
              <a:avLst/>
            </a:pr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7" name="Google Shape;217;p11"/>
            <p:cNvCxnSpPr/>
            <p:nvPr/>
          </p:nvCxnSpPr>
          <p:spPr>
            <a:xfrm rot="-5400000" flipH="1">
              <a:off x="3412605" y="2139542"/>
              <a:ext cx="4505731" cy="20574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8" name="Google Shape;218;p11"/>
            <p:cNvCxnSpPr/>
            <p:nvPr/>
          </p:nvCxnSpPr>
          <p:spPr>
            <a:xfrm rot="-5400000" flipH="1">
              <a:off x="2928735" y="2166212"/>
              <a:ext cx="4505731" cy="152400"/>
            </a:xfrm>
            <a:prstGeom prst="straightConnector1">
              <a:avLst/>
            </a:prstGeom>
            <a:noFill/>
            <a:ln w="57150" cap="flat" cmpd="sng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9" name="Google Shape;219;p11"/>
            <p:cNvCxnSpPr/>
            <p:nvPr/>
          </p:nvCxnSpPr>
          <p:spPr>
            <a:xfrm rot="-5400000" flipH="1">
              <a:off x="3081135" y="2166212"/>
              <a:ext cx="4505731" cy="1524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0" name="Google Shape;220;p11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1" name="Google Shape;221;p11"/>
            <p:cNvCxnSpPr/>
            <p:nvPr/>
          </p:nvCxnSpPr>
          <p:spPr>
            <a:xfrm rot="-5400000" flipH="1">
              <a:off x="4643234" y="2128112"/>
              <a:ext cx="4505731" cy="2286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2" name="Google Shape;222;p11"/>
            <p:cNvCxnSpPr/>
            <p:nvPr/>
          </p:nvCxnSpPr>
          <p:spPr>
            <a:xfrm rot="5400000">
              <a:off x="5214735" y="2242140"/>
              <a:ext cx="4505731" cy="1588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3" name="Google Shape;223;p11"/>
            <p:cNvCxnSpPr/>
            <p:nvPr/>
          </p:nvCxnSpPr>
          <p:spPr>
            <a:xfrm rot="-5400000" flipH="1">
              <a:off x="5062335" y="2013812"/>
              <a:ext cx="4505731" cy="4572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8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4" name="Google Shape;224;p11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straightConnector1">
              <a:avLst/>
            </a:pr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5" name="Google Shape;225;p11"/>
            <p:cNvCxnSpPr/>
            <p:nvPr/>
          </p:nvCxnSpPr>
          <p:spPr>
            <a:xfrm rot="-5400000" flipH="1">
              <a:off x="5748135" y="2013813"/>
              <a:ext cx="4505731" cy="457199"/>
            </a:xfrm>
            <a:prstGeom prst="straightConnector1">
              <a:avLst/>
            </a:prstGeom>
            <a:noFill/>
            <a:ln w="38100" cap="flat" cmpd="sng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6" name="Google Shape;226;p11"/>
            <p:cNvCxnSpPr/>
            <p:nvPr/>
          </p:nvCxnSpPr>
          <p:spPr>
            <a:xfrm rot="-5400000" flipH="1">
              <a:off x="4909935" y="2166212"/>
              <a:ext cx="4505731" cy="1524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7" name="Google Shape;227;p11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straightConnector1">
              <a:avLst/>
            </a:prstGeom>
            <a:noFill/>
            <a:ln w="158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8" name="Google Shape;228;p11"/>
            <p:cNvCxnSpPr/>
            <p:nvPr/>
          </p:nvCxnSpPr>
          <p:spPr>
            <a:xfrm rot="-5400000" flipH="1">
              <a:off x="5390948" y="2066200"/>
              <a:ext cx="4505731" cy="352425"/>
            </a:xfrm>
            <a:prstGeom prst="straightConnector1">
              <a:avLst/>
            </a:prstGeom>
            <a:noFill/>
            <a:ln w="15875" cap="flat" cmpd="sng">
              <a:solidFill>
                <a:schemeClr val="accent1">
                  <a:alpha val="7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9" name="Google Shape;229;p11"/>
            <p:cNvCxnSpPr/>
            <p:nvPr/>
          </p:nvCxnSpPr>
          <p:spPr>
            <a:xfrm rot="-5400000" flipH="1">
              <a:off x="5927205" y="2139542"/>
              <a:ext cx="4505731" cy="20574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30" name="Google Shape;230;p11"/>
            <p:cNvCxnSpPr/>
            <p:nvPr/>
          </p:nvCxnSpPr>
          <p:spPr>
            <a:xfrm rot="-5400000" flipH="1">
              <a:off x="5519535" y="2166212"/>
              <a:ext cx="4505731" cy="1524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31" name="Google Shape;231;p11"/>
            <p:cNvCxnSpPr/>
            <p:nvPr/>
          </p:nvCxnSpPr>
          <p:spPr>
            <a:xfrm rot="-5400000" flipH="1">
              <a:off x="5748135" y="2166212"/>
              <a:ext cx="4505731" cy="1524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32" name="Google Shape;232;p11"/>
            <p:cNvCxnSpPr/>
            <p:nvPr/>
          </p:nvCxnSpPr>
          <p:spPr>
            <a:xfrm rot="-5400000" flipH="1">
              <a:off x="6433935" y="2166213"/>
              <a:ext cx="4505731" cy="1524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33" name="Google Shape;233;p11"/>
            <p:cNvCxnSpPr/>
            <p:nvPr/>
          </p:nvCxnSpPr>
          <p:spPr>
            <a:xfrm rot="-5400000" flipH="1">
              <a:off x="6243435" y="2051913"/>
              <a:ext cx="4505731" cy="3810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34" name="Google Shape;234;p11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35" name="Google Shape;235;p11"/>
            <p:cNvCxnSpPr/>
            <p:nvPr/>
          </p:nvCxnSpPr>
          <p:spPr>
            <a:xfrm rot="-5400000" flipH="1">
              <a:off x="6052936" y="2166212"/>
              <a:ext cx="4505731" cy="152401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36" name="Google Shape;236;p11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37" name="Google Shape;237;p11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straightConnector1">
              <a:avLst/>
            </a:prstGeom>
            <a:noFill/>
            <a:ln w="47625" cap="flat" cmpd="sng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38" name="Google Shape;238;p11"/>
            <p:cNvCxnSpPr/>
            <p:nvPr/>
          </p:nvCxnSpPr>
          <p:spPr>
            <a:xfrm rot="-5400000" flipH="1">
              <a:off x="5927205" y="2139543"/>
              <a:ext cx="4505731" cy="20574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39" name="Google Shape;239;p11"/>
            <p:cNvCxnSpPr/>
            <p:nvPr/>
          </p:nvCxnSpPr>
          <p:spPr>
            <a:xfrm rot="5400000">
              <a:off x="6738734" y="2242140"/>
              <a:ext cx="4505732" cy="1588"/>
            </a:xfrm>
            <a:prstGeom prst="straightConnector1">
              <a:avLst/>
            </a:prstGeom>
            <a:noFill/>
            <a:ln w="158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40" name="Google Shape;240;p11"/>
            <p:cNvCxnSpPr/>
            <p:nvPr/>
          </p:nvCxnSpPr>
          <p:spPr>
            <a:xfrm rot="5400000">
              <a:off x="3728835" y="2204312"/>
              <a:ext cx="4505731" cy="76200"/>
            </a:xfrm>
            <a:prstGeom prst="straightConnector1">
              <a:avLst/>
            </a:prstGeom>
            <a:noFill/>
            <a:ln w="38100" cap="flat" cmpd="sng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41" name="Google Shape;241;p11"/>
            <p:cNvCxnSpPr/>
            <p:nvPr/>
          </p:nvCxnSpPr>
          <p:spPr>
            <a:xfrm rot="-5400000" flipH="1">
              <a:off x="4224135" y="2166212"/>
              <a:ext cx="4505731" cy="152400"/>
            </a:xfrm>
            <a:prstGeom prst="straightConnector1">
              <a:avLst/>
            </a:prstGeom>
            <a:noFill/>
            <a:ln w="47625" cap="flat" cmpd="sng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42" name="Google Shape;242;p11"/>
            <p:cNvCxnSpPr/>
            <p:nvPr/>
          </p:nvCxnSpPr>
          <p:spPr>
            <a:xfrm rot="-5400000" flipH="1">
              <a:off x="4414635" y="2051912"/>
              <a:ext cx="4505731" cy="381000"/>
            </a:xfrm>
            <a:prstGeom prst="straightConnector1">
              <a:avLst/>
            </a:prstGeom>
            <a:noFill/>
            <a:ln w="19050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43" name="Google Shape;243;p11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straightConnector1">
              <a:avLst/>
            </a:prstGeom>
            <a:noFill/>
            <a:ln w="47625" cap="flat" cmpd="sng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44" name="Google Shape;244;p11"/>
            <p:cNvCxnSpPr/>
            <p:nvPr/>
          </p:nvCxnSpPr>
          <p:spPr>
            <a:xfrm rot="-5400000" flipH="1">
              <a:off x="4324148" y="2066200"/>
              <a:ext cx="4505731" cy="352425"/>
            </a:xfrm>
            <a:prstGeom prst="straightConnector1">
              <a:avLst/>
            </a:prstGeom>
            <a:noFill/>
            <a:ln w="15875" cap="flat" cmpd="sng">
              <a:solidFill>
                <a:schemeClr val="accent1">
                  <a:alpha val="7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45" name="Google Shape;245;p11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46" name="Google Shape;246;p11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straightConnector1">
              <a:avLst/>
            </a:prstGeom>
            <a:noFill/>
            <a:ln w="28575" cap="flat" cmpd="sng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47" name="Google Shape;247;p11"/>
            <p:cNvCxnSpPr/>
            <p:nvPr/>
          </p:nvCxnSpPr>
          <p:spPr>
            <a:xfrm rot="-5400000" flipH="1">
              <a:off x="2547735" y="2013814"/>
              <a:ext cx="4505731" cy="457199"/>
            </a:xfrm>
            <a:prstGeom prst="straightConnector1">
              <a:avLst/>
            </a:prstGeom>
            <a:noFill/>
            <a:ln w="38100" cap="flat" cmpd="sng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248" name="Google Shape;248;p11"/>
          <p:cNvSpPr/>
          <p:nvPr/>
        </p:nvSpPr>
        <p:spPr>
          <a:xfrm>
            <a:off x="0" y="4311168"/>
            <a:ext cx="12192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249" name="Google Shape;249;p11"/>
          <p:cNvCxnSpPr/>
          <p:nvPr/>
        </p:nvCxnSpPr>
        <p:spPr>
          <a:xfrm>
            <a:off x="0" y="4387368"/>
            <a:ext cx="12192000" cy="1588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0" name="Google Shape;250;p11"/>
          <p:cNvCxnSpPr/>
          <p:nvPr/>
        </p:nvCxnSpPr>
        <p:spPr>
          <a:xfrm>
            <a:off x="0" y="6138380"/>
            <a:ext cx="12192000" cy="1588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1" name="Google Shape;251;p11"/>
          <p:cNvSpPr txBox="1">
            <a:spLocks noGrp="1"/>
          </p:cNvSpPr>
          <p:nvPr>
            <p:ph type="body" idx="1"/>
          </p:nvPr>
        </p:nvSpPr>
        <p:spPr>
          <a:xfrm>
            <a:off x="609600" y="5621365"/>
            <a:ext cx="11074400" cy="414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ABC2C8"/>
              </a:buClr>
              <a:buSzPts val="2400"/>
              <a:buFont typeface="Arial"/>
              <a:buNone/>
              <a:defRPr sz="20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ABC2C8"/>
              </a:buClr>
              <a:buSzPts val="20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52" name="Google Shape;252;p11"/>
          <p:cNvSpPr txBox="1">
            <a:spLocks noGrp="1"/>
          </p:cNvSpPr>
          <p:nvPr>
            <p:ph type="title"/>
          </p:nvPr>
        </p:nvSpPr>
        <p:spPr>
          <a:xfrm>
            <a:off x="609600" y="4463568"/>
            <a:ext cx="11074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Questrial"/>
              <a:buNone/>
              <a:defRPr sz="3600" b="1" i="0" u="none" strike="noStrike" cap="non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3" name="Google Shape;253;p11"/>
          <p:cNvSpPr txBox="1">
            <a:spLocks noGrp="1"/>
          </p:cNvSpPr>
          <p:nvPr>
            <p:ph type="dt" idx="10"/>
          </p:nvPr>
        </p:nvSpPr>
        <p:spPr>
          <a:xfrm>
            <a:off x="609600" y="631240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4" name="Google Shape;254;p11"/>
          <p:cNvSpPr txBox="1">
            <a:spLocks noGrp="1"/>
          </p:cNvSpPr>
          <p:nvPr>
            <p:ph type="ftr" idx="11"/>
          </p:nvPr>
        </p:nvSpPr>
        <p:spPr>
          <a:xfrm>
            <a:off x="3774831" y="6312409"/>
            <a:ext cx="4642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5" name="Google Shape;255;p11"/>
          <p:cNvSpPr txBox="1">
            <a:spLocks noGrp="1"/>
          </p:cNvSpPr>
          <p:nvPr>
            <p:ph type="sldNum" idx="12"/>
          </p:nvPr>
        </p:nvSpPr>
        <p:spPr>
          <a:xfrm>
            <a:off x="8737600" y="631240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1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Questrial"/>
              <a:buNone/>
              <a:defRPr sz="3600" b="1" i="0" u="none" strike="noStrike" cap="non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8" name="Google Shape;258;p12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ctr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rgbClr val="ABC2C8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1800" b="1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59" name="Google Shape;259;p12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ABC2C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60" name="Google Shape;260;p12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ctr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rgbClr val="ABC2C8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1800" b="1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61" name="Google Shape;261;p12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ABC2C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62" name="Google Shape;262;p12"/>
          <p:cNvSpPr txBox="1">
            <a:spLocks noGrp="1"/>
          </p:cNvSpPr>
          <p:nvPr>
            <p:ph type="dt" idx="10"/>
          </p:nvPr>
        </p:nvSpPr>
        <p:spPr>
          <a:xfrm>
            <a:off x="609600" y="631240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3" name="Google Shape;263;p12"/>
          <p:cNvSpPr txBox="1">
            <a:spLocks noGrp="1"/>
          </p:cNvSpPr>
          <p:nvPr>
            <p:ph type="ftr" idx="11"/>
          </p:nvPr>
        </p:nvSpPr>
        <p:spPr>
          <a:xfrm>
            <a:off x="3774831" y="6312409"/>
            <a:ext cx="4642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4" name="Google Shape;264;p12"/>
          <p:cNvSpPr txBox="1">
            <a:spLocks noGrp="1"/>
          </p:cNvSpPr>
          <p:nvPr>
            <p:ph type="sldNum" idx="12"/>
          </p:nvPr>
        </p:nvSpPr>
        <p:spPr>
          <a:xfrm>
            <a:off x="8737600" y="631240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7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B7982"/>
            </a:gs>
            <a:gs pos="100000">
              <a:srgbClr val="00273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199136" y="137160"/>
            <a:ext cx="11826240" cy="6583680"/>
          </a:xfrm>
          <a:prstGeom prst="rect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Questrial"/>
              <a:buNone/>
              <a:defRPr sz="3600" b="1" i="0" u="none" strike="noStrike" cap="non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ABC2C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dt" idx="10"/>
          </p:nvPr>
        </p:nvSpPr>
        <p:spPr>
          <a:xfrm>
            <a:off x="609600" y="631240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ftr" idx="11"/>
          </p:nvPr>
        </p:nvSpPr>
        <p:spPr>
          <a:xfrm>
            <a:off x="3774831" y="6312409"/>
            <a:ext cx="4642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sldNum" idx="12"/>
          </p:nvPr>
        </p:nvSpPr>
        <p:spPr>
          <a:xfrm>
            <a:off x="8737600" y="631240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4775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iencegeek.net/Chemistry/taters/phasediagram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itanium.fullerton.edu/shock/PHASED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93BA2-01C3-443A-8E74-DED31B0703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Intermolecular Forces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9CC6F7-4DD7-41A1-8BB2-114578FF25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#3: </a:t>
            </a:r>
          </a:p>
        </p:txBody>
      </p:sp>
    </p:spTree>
    <p:extLst>
      <p:ext uri="{BB962C8B-B14F-4D97-AF65-F5344CB8AC3E}">
        <p14:creationId xmlns:p14="http://schemas.microsoft.com/office/powerpoint/2010/main" val="375907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Google Shape;839;p94"/>
          <p:cNvSpPr txBox="1">
            <a:spLocks noGrp="1"/>
          </p:cNvSpPr>
          <p:nvPr>
            <p:ph type="title"/>
          </p:nvPr>
        </p:nvSpPr>
        <p:spPr>
          <a:xfrm>
            <a:off x="1981200" y="277814"/>
            <a:ext cx="8229600" cy="63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US"/>
              <a:t>Summary of Changes of State</a:t>
            </a:r>
            <a:endParaRPr/>
          </a:p>
        </p:txBody>
      </p:sp>
      <p:pic>
        <p:nvPicPr>
          <p:cNvPr id="840" name="Google Shape;840;p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90800" y="1487489"/>
            <a:ext cx="6019800" cy="4611635"/>
          </a:xfrm>
          <a:prstGeom prst="rect">
            <a:avLst/>
          </a:prstGeom>
          <a:noFill/>
          <a:ln>
            <a:noFill/>
          </a:ln>
        </p:spPr>
      </p:pic>
      <p:sp>
        <p:nvSpPr>
          <p:cNvPr id="841" name="Google Shape;841;p94"/>
          <p:cNvSpPr txBox="1"/>
          <p:nvPr/>
        </p:nvSpPr>
        <p:spPr>
          <a:xfrm>
            <a:off x="4495800" y="914401"/>
            <a:ext cx="28956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r>
              <a:rPr lang="en-US" u="sng" kern="0">
                <a:solidFill>
                  <a:srgbClr val="66AACD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Phase Diagrams Quiz</a:t>
            </a:r>
            <a:endParaRPr kern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86"/>
          <p:cNvSpPr txBox="1">
            <a:spLocks noGrp="1"/>
          </p:cNvSpPr>
          <p:nvPr>
            <p:ph type="title"/>
          </p:nvPr>
        </p:nvSpPr>
        <p:spPr>
          <a:xfrm>
            <a:off x="1981200" y="277814"/>
            <a:ext cx="8229600" cy="712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US" sz="4000" u="sng">
                <a:solidFill>
                  <a:schemeClr val="hlink"/>
                </a:solidFill>
                <a:hlinkClick r:id="rId3"/>
              </a:rPr>
              <a:t>Phase Diagrams</a:t>
            </a:r>
            <a:endParaRPr sz="4000"/>
          </a:p>
        </p:txBody>
      </p:sp>
      <p:sp>
        <p:nvSpPr>
          <p:cNvPr id="792" name="Google Shape;792;p86"/>
          <p:cNvSpPr txBox="1">
            <a:spLocks noGrp="1"/>
          </p:cNvSpPr>
          <p:nvPr>
            <p:ph type="body" idx="1"/>
          </p:nvPr>
        </p:nvSpPr>
        <p:spPr>
          <a:xfrm>
            <a:off x="1981200" y="1295400"/>
            <a:ext cx="8229600" cy="48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indent="-274320">
              <a:spcBef>
                <a:spcPts val="0"/>
              </a:spcBef>
              <a:buSzPts val="2800"/>
            </a:pPr>
            <a:r>
              <a:rPr lang="en-US" sz="2800"/>
              <a:t>Shows relationships among solid, liquid, and gas states in a sealed container</a:t>
            </a:r>
            <a:endParaRPr/>
          </a:p>
          <a:p>
            <a:pPr marL="274320" indent="-274320">
              <a:spcBef>
                <a:spcPts val="560"/>
              </a:spcBef>
              <a:buSzPts val="2800"/>
            </a:pPr>
            <a:r>
              <a:rPr lang="en-US" sz="2800"/>
              <a:t>Shows state or states of matter of a substance for a given pressure and temperature</a:t>
            </a:r>
            <a:endParaRPr/>
          </a:p>
          <a:p>
            <a:pPr marL="274320" indent="-274320">
              <a:spcBef>
                <a:spcPts val="560"/>
              </a:spcBef>
              <a:buSzPts val="2800"/>
            </a:pPr>
            <a:r>
              <a:rPr lang="en-US" sz="2800"/>
              <a:t>Lines between phases represent equilibrium conditions between those phases</a:t>
            </a:r>
            <a:endParaRPr/>
          </a:p>
          <a:p>
            <a:pPr marL="274320" indent="-274320">
              <a:spcBef>
                <a:spcPts val="560"/>
              </a:spcBef>
              <a:buSzPts val="2800"/>
            </a:pPr>
            <a:r>
              <a:rPr lang="en-US" sz="2800"/>
              <a:t>Triple point: condition at which all three states coexist in equilibrium</a:t>
            </a:r>
            <a:endParaRPr/>
          </a:p>
          <a:p>
            <a:pPr marL="548640" lvl="1" indent="-193040">
              <a:spcBef>
                <a:spcPts val="480"/>
              </a:spcBef>
              <a:buSzPts val="2400"/>
            </a:pPr>
            <a:r>
              <a:rPr lang="en-US" sz="2400"/>
              <a:t>All three lines on phase diagram meet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Google Shape;797;p87"/>
          <p:cNvSpPr txBox="1">
            <a:spLocks noGrp="1"/>
          </p:cNvSpPr>
          <p:nvPr>
            <p:ph type="title"/>
          </p:nvPr>
        </p:nvSpPr>
        <p:spPr>
          <a:xfrm>
            <a:off x="1981200" y="277814"/>
            <a:ext cx="8229600" cy="560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US"/>
              <a:t>Phase Diagram</a:t>
            </a:r>
            <a:endParaRPr/>
          </a:p>
        </p:txBody>
      </p:sp>
      <p:pic>
        <p:nvPicPr>
          <p:cNvPr id="798" name="Google Shape;798;p87" descr="Image:Phase-diag.sv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4600" y="1143001"/>
            <a:ext cx="7162800" cy="495776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Google Shape;803;p88"/>
          <p:cNvSpPr txBox="1">
            <a:spLocks noGrp="1"/>
          </p:cNvSpPr>
          <p:nvPr>
            <p:ph type="title"/>
          </p:nvPr>
        </p:nvSpPr>
        <p:spPr>
          <a:xfrm>
            <a:off x="1981200" y="277814"/>
            <a:ext cx="8229600" cy="712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US" sz="4000"/>
              <a:t>Phase Diagram</a:t>
            </a:r>
            <a:endParaRPr/>
          </a:p>
        </p:txBody>
      </p:sp>
      <p:pic>
        <p:nvPicPr>
          <p:cNvPr id="804" name="Google Shape;804;p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1200" y="1295400"/>
            <a:ext cx="8229600" cy="53228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Google Shape;809;p89"/>
          <p:cNvSpPr txBox="1">
            <a:spLocks noGrp="1"/>
          </p:cNvSpPr>
          <p:nvPr>
            <p:ph type="title"/>
          </p:nvPr>
        </p:nvSpPr>
        <p:spPr>
          <a:xfrm>
            <a:off x="1981200" y="277814"/>
            <a:ext cx="8229600" cy="560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US"/>
              <a:t>Phase Diagram for Water</a:t>
            </a:r>
            <a:endParaRPr/>
          </a:p>
        </p:txBody>
      </p:sp>
      <p:pic>
        <p:nvPicPr>
          <p:cNvPr id="810" name="Google Shape;810;p8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67000" y="1295400"/>
            <a:ext cx="7467600" cy="523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Google Shape;815;p90"/>
          <p:cNvSpPr txBox="1">
            <a:spLocks noGrp="1"/>
          </p:cNvSpPr>
          <p:nvPr>
            <p:ph type="title"/>
          </p:nvPr>
        </p:nvSpPr>
        <p:spPr>
          <a:xfrm>
            <a:off x="1981200" y="277814"/>
            <a:ext cx="8229600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US" sz="4000"/>
              <a:t>Phase Diagrams</a:t>
            </a:r>
            <a:endParaRPr/>
          </a:p>
        </p:txBody>
      </p:sp>
      <p:pic>
        <p:nvPicPr>
          <p:cNvPr id="816" name="Google Shape;816;p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43200" y="1143000"/>
            <a:ext cx="7315200" cy="548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Google Shape;821;p91"/>
          <p:cNvSpPr txBox="1">
            <a:spLocks noGrp="1"/>
          </p:cNvSpPr>
          <p:nvPr>
            <p:ph type="title"/>
          </p:nvPr>
        </p:nvSpPr>
        <p:spPr>
          <a:xfrm>
            <a:off x="1981200" y="277814"/>
            <a:ext cx="8229600" cy="560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US"/>
              <a:t>Critical Temperature and Pressure</a:t>
            </a:r>
            <a:endParaRPr/>
          </a:p>
        </p:txBody>
      </p:sp>
      <p:sp>
        <p:nvSpPr>
          <p:cNvPr id="822" name="Google Shape;822;p91"/>
          <p:cNvSpPr txBox="1">
            <a:spLocks noGrp="1"/>
          </p:cNvSpPr>
          <p:nvPr>
            <p:ph type="body" idx="1"/>
          </p:nvPr>
        </p:nvSpPr>
        <p:spPr>
          <a:xfrm>
            <a:off x="1981200" y="1219201"/>
            <a:ext cx="8229600" cy="4906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/>
              <a:t>Critical Temperature</a:t>
            </a:r>
            <a:endParaRPr/>
          </a:p>
          <a:p>
            <a:pPr marL="548640" lvl="1" indent="-193040"/>
            <a:r>
              <a:rPr lang="en-US"/>
              <a:t>Temperature above which no amount of pressure can liquefy substance</a:t>
            </a:r>
            <a:endParaRPr/>
          </a:p>
          <a:p>
            <a:pPr marL="548640" lvl="1" indent="-193040"/>
            <a:r>
              <a:rPr lang="en-US"/>
              <a:t>Above this temperature there is no distinction between liquid and gas states</a:t>
            </a:r>
            <a:endParaRPr/>
          </a:p>
          <a:p>
            <a:pPr marL="365760" lvl="1" indent="-10159">
              <a:buNone/>
            </a:pPr>
            <a:endParaRPr/>
          </a:p>
          <a:p>
            <a:pPr marL="0" indent="0">
              <a:buNone/>
            </a:pPr>
            <a:r>
              <a:rPr lang="en-US"/>
              <a:t>Critical Pressure</a:t>
            </a:r>
            <a:endParaRPr/>
          </a:p>
          <a:p>
            <a:pPr marL="548640" lvl="1" indent="-193040"/>
            <a:r>
              <a:rPr lang="en-US"/>
              <a:t>Pressure required to liquefy vapor at critical temperature</a:t>
            </a:r>
            <a:endParaRPr/>
          </a:p>
          <a:p>
            <a:pPr marL="548640" lvl="1" indent="-193040"/>
            <a:r>
              <a:rPr lang="en-US"/>
              <a:t>Vapor pressure at critical temperature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" name="Google Shape;827;p92"/>
          <p:cNvSpPr txBox="1">
            <a:spLocks noGrp="1"/>
          </p:cNvSpPr>
          <p:nvPr>
            <p:ph type="title"/>
          </p:nvPr>
        </p:nvSpPr>
        <p:spPr>
          <a:xfrm>
            <a:off x="1981200" y="277814"/>
            <a:ext cx="8229600" cy="636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US"/>
              <a:t>Melting Point </a:t>
            </a:r>
            <a:endParaRPr/>
          </a:p>
        </p:txBody>
      </p:sp>
      <p:sp>
        <p:nvSpPr>
          <p:cNvPr id="828" name="Google Shape;828;p92"/>
          <p:cNvSpPr txBox="1">
            <a:spLocks noGrp="1"/>
          </p:cNvSpPr>
          <p:nvPr>
            <p:ph type="body" idx="1"/>
          </p:nvPr>
        </p:nvSpPr>
        <p:spPr>
          <a:xfrm>
            <a:off x="1981200" y="1219201"/>
            <a:ext cx="8229600" cy="4906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indent="-274320">
              <a:spcBef>
                <a:spcPts val="0"/>
              </a:spcBef>
            </a:pPr>
            <a:r>
              <a:rPr lang="en-US"/>
              <a:t>Temperature at which solid and liquid phases are in equilibrium</a:t>
            </a:r>
            <a:endParaRPr/>
          </a:p>
          <a:p>
            <a:pPr marL="274320" indent="-274320"/>
            <a:r>
              <a:rPr lang="en-US"/>
              <a:t>Increasing pressure favors formation of more dense phase</a:t>
            </a:r>
            <a:endParaRPr/>
          </a:p>
          <a:p>
            <a:pPr marL="548640" lvl="1" indent="-193040"/>
            <a:r>
              <a:rPr lang="en-US"/>
              <a:t>Large pressures required to see significant difference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" name="Google Shape;833;p93"/>
          <p:cNvSpPr txBox="1">
            <a:spLocks noGrp="1"/>
          </p:cNvSpPr>
          <p:nvPr>
            <p:ph type="title"/>
          </p:nvPr>
        </p:nvSpPr>
        <p:spPr>
          <a:xfrm>
            <a:off x="1981200" y="277814"/>
            <a:ext cx="8229600" cy="561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US" sz="3240"/>
              <a:t>Solid ⬄ Gas Transitions </a:t>
            </a:r>
            <a:endParaRPr sz="3240"/>
          </a:p>
        </p:txBody>
      </p:sp>
      <p:sp>
        <p:nvSpPr>
          <p:cNvPr id="834" name="Google Shape;834;p93"/>
          <p:cNvSpPr txBox="1">
            <a:spLocks noGrp="1"/>
          </p:cNvSpPr>
          <p:nvPr>
            <p:ph type="body" idx="1"/>
          </p:nvPr>
        </p:nvSpPr>
        <p:spPr>
          <a:xfrm>
            <a:off x="1981200" y="1066800"/>
            <a:ext cx="8229600" cy="50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/>
              <a:t>Sublimation</a:t>
            </a:r>
            <a:endParaRPr/>
          </a:p>
          <a:p>
            <a:pPr marL="548640" lvl="1" indent="-193040"/>
            <a:r>
              <a:rPr lang="en-US"/>
              <a:t>Change of a substance from solid to gas or vapor state without passing through the liquid state</a:t>
            </a:r>
            <a:endParaRPr/>
          </a:p>
          <a:p>
            <a:pPr marL="548640" lvl="1" indent="-193040"/>
            <a:r>
              <a:rPr lang="en-US"/>
              <a:t>Example: CO</a:t>
            </a:r>
            <a:r>
              <a:rPr lang="en-US" baseline="-25000"/>
              <a:t>2</a:t>
            </a:r>
            <a:r>
              <a:rPr lang="en-US"/>
              <a:t> or “dry” ice</a:t>
            </a:r>
            <a:endParaRPr/>
          </a:p>
          <a:p>
            <a:pPr marL="548640" lvl="1" indent="-193040"/>
            <a:r>
              <a:rPr lang="en-US"/>
              <a:t>Application in freeze drying</a:t>
            </a:r>
            <a:endParaRPr/>
          </a:p>
          <a:p>
            <a:pPr marL="0" indent="0">
              <a:buNone/>
            </a:pPr>
            <a:endParaRPr/>
          </a:p>
          <a:p>
            <a:pPr marL="0" indent="0">
              <a:buNone/>
            </a:pPr>
            <a:r>
              <a:rPr lang="en-US"/>
              <a:t>Deposition</a:t>
            </a:r>
            <a:endParaRPr/>
          </a:p>
          <a:p>
            <a:pPr marL="548640" lvl="1" indent="-193040"/>
            <a:r>
              <a:rPr lang="en-US"/>
              <a:t>Condensation of gas to solid state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rgbClr val="000000"/>
      </a:dk1>
      <a:lt1>
        <a:srgbClr val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2565</TotalTime>
  <Words>193</Words>
  <Application>Microsoft Office PowerPoint</Application>
  <PresentationFormat>Widescreen</PresentationFormat>
  <Paragraphs>34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Questrial</vt:lpstr>
      <vt:lpstr>Thatch</vt:lpstr>
      <vt:lpstr>Intermolecular Forces</vt:lpstr>
      <vt:lpstr>Phase Diagrams</vt:lpstr>
      <vt:lpstr>Phase Diagram</vt:lpstr>
      <vt:lpstr>Phase Diagram</vt:lpstr>
      <vt:lpstr>Phase Diagram for Water</vt:lpstr>
      <vt:lpstr>Phase Diagrams</vt:lpstr>
      <vt:lpstr>Critical Temperature and Pressure</vt:lpstr>
      <vt:lpstr>Melting Point </vt:lpstr>
      <vt:lpstr>Solid ⬄ Gas Transitions </vt:lpstr>
      <vt:lpstr>Summary of Changes of State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Intermolecular Forces</dc:title>
  <dc:creator>Drusky, Tristan</dc:creator>
  <cp:lastModifiedBy>Drusky, Tristan</cp:lastModifiedBy>
  <cp:revision>3</cp:revision>
  <dcterms:created xsi:type="dcterms:W3CDTF">2021-02-17T01:32:15Z</dcterms:created>
  <dcterms:modified xsi:type="dcterms:W3CDTF">2021-02-18T20:17:19Z</dcterms:modified>
</cp:coreProperties>
</file>