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9144000"/>
  <p:notesSz cx="68818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82119" cy="464820"/>
          </a:xfrm>
          <a:prstGeom prst="rect">
            <a:avLst/>
          </a:prstGeom>
          <a:noFill/>
          <a:ln>
            <a:noFill/>
          </a:ln>
        </p:spPr>
        <p:txBody>
          <a:bodyPr anchorCtr="0" anchor="t" bIns="46200" lIns="92425" spcFirstLastPara="1" rIns="92425" wrap="square" tIns="462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98102" y="0"/>
            <a:ext cx="2982119" cy="464820"/>
          </a:xfrm>
          <a:prstGeom prst="rect">
            <a:avLst/>
          </a:prstGeom>
          <a:noFill/>
          <a:ln>
            <a:noFill/>
          </a:ln>
        </p:spPr>
        <p:txBody>
          <a:bodyPr anchorCtr="0" anchor="t" bIns="46200" lIns="92425" spcFirstLastPara="1" rIns="92425" wrap="square" tIns="462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176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8182" y="4415790"/>
            <a:ext cx="5505450" cy="4183380"/>
          </a:xfrm>
          <a:prstGeom prst="rect">
            <a:avLst/>
          </a:prstGeom>
          <a:noFill/>
          <a:ln>
            <a:noFill/>
          </a:ln>
        </p:spPr>
        <p:txBody>
          <a:bodyPr anchorCtr="0" anchor="t" bIns="46200" lIns="92425" spcFirstLastPara="1" rIns="92425" wrap="square" tIns="462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2982119" cy="464820"/>
          </a:xfrm>
          <a:prstGeom prst="rect">
            <a:avLst/>
          </a:prstGeom>
          <a:noFill/>
          <a:ln>
            <a:noFill/>
          </a:ln>
        </p:spPr>
        <p:txBody>
          <a:bodyPr anchorCtr="0" anchor="b" bIns="46200" lIns="92425" spcFirstLastPara="1" rIns="92425" wrap="square" tIns="462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98102" y="8829967"/>
            <a:ext cx="2982119" cy="464820"/>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724b250972_0_1829:notes"/>
          <p:cNvSpPr txBox="1"/>
          <p:nvPr>
            <p:ph idx="1" type="body"/>
          </p:nvPr>
        </p:nvSpPr>
        <p:spPr>
          <a:xfrm>
            <a:off x="688182" y="4415790"/>
            <a:ext cx="55056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208" name="Google Shape;208;g724b250972_0_1829:notes"/>
          <p:cNvSpPr/>
          <p:nvPr>
            <p:ph idx="2" type="sldImg"/>
          </p:nvPr>
        </p:nvSpPr>
        <p:spPr>
          <a:xfrm>
            <a:off x="11176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d2d68809ba_0_238:notes"/>
          <p:cNvSpPr/>
          <p:nvPr>
            <p:ph idx="2" type="sldImg"/>
          </p:nvPr>
        </p:nvSpPr>
        <p:spPr>
          <a:xfrm>
            <a:off x="11176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d2d68809ba_0_238:notes"/>
          <p:cNvSpPr txBox="1"/>
          <p:nvPr>
            <p:ph idx="1" type="body"/>
          </p:nvPr>
        </p:nvSpPr>
        <p:spPr>
          <a:xfrm>
            <a:off x="688182" y="4415790"/>
            <a:ext cx="5505600" cy="41835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288" name="Google Shape;288;gd2d68809ba_0_238:notes"/>
          <p:cNvSpPr txBox="1"/>
          <p:nvPr>
            <p:ph idx="12" type="sldNum"/>
          </p:nvPr>
        </p:nvSpPr>
        <p:spPr>
          <a:xfrm>
            <a:off x="3898102" y="8829967"/>
            <a:ext cx="29820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d2d68809ba_0_249:notes"/>
          <p:cNvSpPr/>
          <p:nvPr>
            <p:ph idx="2" type="sldImg"/>
          </p:nvPr>
        </p:nvSpPr>
        <p:spPr>
          <a:xfrm>
            <a:off x="11176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d2d68809ba_0_249:notes"/>
          <p:cNvSpPr txBox="1"/>
          <p:nvPr>
            <p:ph idx="1" type="body"/>
          </p:nvPr>
        </p:nvSpPr>
        <p:spPr>
          <a:xfrm>
            <a:off x="688182" y="4415790"/>
            <a:ext cx="5505600" cy="41835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298" name="Google Shape;298;gd2d68809ba_0_249:notes"/>
          <p:cNvSpPr txBox="1"/>
          <p:nvPr>
            <p:ph idx="12" type="sldNum"/>
          </p:nvPr>
        </p:nvSpPr>
        <p:spPr>
          <a:xfrm>
            <a:off x="3898102" y="8829967"/>
            <a:ext cx="29820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d2d68809ba_0_262:notes"/>
          <p:cNvSpPr/>
          <p:nvPr>
            <p:ph idx="2" type="sldImg"/>
          </p:nvPr>
        </p:nvSpPr>
        <p:spPr>
          <a:xfrm>
            <a:off x="11176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d2d68809ba_0_262:notes"/>
          <p:cNvSpPr txBox="1"/>
          <p:nvPr>
            <p:ph idx="1" type="body"/>
          </p:nvPr>
        </p:nvSpPr>
        <p:spPr>
          <a:xfrm>
            <a:off x="688182" y="4415790"/>
            <a:ext cx="5505600" cy="41835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307" name="Google Shape;307;gd2d68809ba_0_262:notes"/>
          <p:cNvSpPr txBox="1"/>
          <p:nvPr>
            <p:ph idx="12" type="sldNum"/>
          </p:nvPr>
        </p:nvSpPr>
        <p:spPr>
          <a:xfrm>
            <a:off x="3898102" y="8829967"/>
            <a:ext cx="29820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d2d68809ba_0_293:notes"/>
          <p:cNvSpPr/>
          <p:nvPr>
            <p:ph idx="2" type="sldImg"/>
          </p:nvPr>
        </p:nvSpPr>
        <p:spPr>
          <a:xfrm>
            <a:off x="11176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d2d68809ba_0_293:notes"/>
          <p:cNvSpPr txBox="1"/>
          <p:nvPr>
            <p:ph idx="1" type="body"/>
          </p:nvPr>
        </p:nvSpPr>
        <p:spPr>
          <a:xfrm>
            <a:off x="688182" y="4415790"/>
            <a:ext cx="5505600" cy="41835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319" name="Google Shape;319;gd2d68809ba_0_293:notes"/>
          <p:cNvSpPr txBox="1"/>
          <p:nvPr>
            <p:ph idx="12" type="sldNum"/>
          </p:nvPr>
        </p:nvSpPr>
        <p:spPr>
          <a:xfrm>
            <a:off x="3898102" y="8829967"/>
            <a:ext cx="29820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d2d68809ba_0_277:notes"/>
          <p:cNvSpPr/>
          <p:nvPr>
            <p:ph idx="2" type="sldImg"/>
          </p:nvPr>
        </p:nvSpPr>
        <p:spPr>
          <a:xfrm>
            <a:off x="11176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d2d68809ba_0_277:notes"/>
          <p:cNvSpPr txBox="1"/>
          <p:nvPr>
            <p:ph idx="1" type="body"/>
          </p:nvPr>
        </p:nvSpPr>
        <p:spPr>
          <a:xfrm>
            <a:off x="688182" y="4415790"/>
            <a:ext cx="5505600" cy="41835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329" name="Google Shape;329;gd2d68809ba_0_277:notes"/>
          <p:cNvSpPr txBox="1"/>
          <p:nvPr>
            <p:ph idx="12" type="sldNum"/>
          </p:nvPr>
        </p:nvSpPr>
        <p:spPr>
          <a:xfrm>
            <a:off x="3898102" y="8829967"/>
            <a:ext cx="29820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d2d68809ba_0_0:notes"/>
          <p:cNvSpPr/>
          <p:nvPr>
            <p:ph idx="2" type="sldImg"/>
          </p:nvPr>
        </p:nvSpPr>
        <p:spPr>
          <a:xfrm>
            <a:off x="11176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d2d68809ba_0_0:notes"/>
          <p:cNvSpPr txBox="1"/>
          <p:nvPr>
            <p:ph idx="1" type="body"/>
          </p:nvPr>
        </p:nvSpPr>
        <p:spPr>
          <a:xfrm>
            <a:off x="688182" y="4415790"/>
            <a:ext cx="5505600" cy="41835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215" name="Google Shape;215;gd2d68809ba_0_0:notes"/>
          <p:cNvSpPr txBox="1"/>
          <p:nvPr>
            <p:ph idx="12" type="sldNum"/>
          </p:nvPr>
        </p:nvSpPr>
        <p:spPr>
          <a:xfrm>
            <a:off x="3898102" y="8829967"/>
            <a:ext cx="29820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d2d68809ba_0_203:notes"/>
          <p:cNvSpPr/>
          <p:nvPr>
            <p:ph idx="2" type="sldImg"/>
          </p:nvPr>
        </p:nvSpPr>
        <p:spPr>
          <a:xfrm>
            <a:off x="11176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d2d68809ba_0_203:notes"/>
          <p:cNvSpPr txBox="1"/>
          <p:nvPr>
            <p:ph idx="1" type="body"/>
          </p:nvPr>
        </p:nvSpPr>
        <p:spPr>
          <a:xfrm>
            <a:off x="688182" y="4415790"/>
            <a:ext cx="5505600" cy="41835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222" name="Google Shape;222;gd2d68809ba_0_203:notes"/>
          <p:cNvSpPr txBox="1"/>
          <p:nvPr>
            <p:ph idx="12" type="sldNum"/>
          </p:nvPr>
        </p:nvSpPr>
        <p:spPr>
          <a:xfrm>
            <a:off x="3898102" y="8829967"/>
            <a:ext cx="29820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724b250972_0_3707:notes"/>
          <p:cNvSpPr txBox="1"/>
          <p:nvPr>
            <p:ph idx="1" type="body"/>
          </p:nvPr>
        </p:nvSpPr>
        <p:spPr>
          <a:xfrm>
            <a:off x="688182" y="4415790"/>
            <a:ext cx="55056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232" name="Google Shape;232;g724b250972_0_3707:notes"/>
          <p:cNvSpPr/>
          <p:nvPr>
            <p:ph idx="2" type="sldImg"/>
          </p:nvPr>
        </p:nvSpPr>
        <p:spPr>
          <a:xfrm>
            <a:off x="11176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d2d68809ba_0_215:notes"/>
          <p:cNvSpPr/>
          <p:nvPr>
            <p:ph idx="2" type="sldImg"/>
          </p:nvPr>
        </p:nvSpPr>
        <p:spPr>
          <a:xfrm>
            <a:off x="11176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d2d68809ba_0_215:notes"/>
          <p:cNvSpPr txBox="1"/>
          <p:nvPr>
            <p:ph idx="1" type="body"/>
          </p:nvPr>
        </p:nvSpPr>
        <p:spPr>
          <a:xfrm>
            <a:off x="688182" y="4415790"/>
            <a:ext cx="5505600" cy="41835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241" name="Google Shape;241;gd2d68809ba_0_215:notes"/>
          <p:cNvSpPr txBox="1"/>
          <p:nvPr>
            <p:ph idx="12" type="sldNum"/>
          </p:nvPr>
        </p:nvSpPr>
        <p:spPr>
          <a:xfrm>
            <a:off x="3898102" y="8829967"/>
            <a:ext cx="29820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d2d68809ba_0_308:notes"/>
          <p:cNvSpPr/>
          <p:nvPr>
            <p:ph idx="2" type="sldImg"/>
          </p:nvPr>
        </p:nvSpPr>
        <p:spPr>
          <a:xfrm>
            <a:off x="11176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d2d68809ba_0_308:notes"/>
          <p:cNvSpPr txBox="1"/>
          <p:nvPr>
            <p:ph idx="1" type="body"/>
          </p:nvPr>
        </p:nvSpPr>
        <p:spPr>
          <a:xfrm>
            <a:off x="688182" y="4415790"/>
            <a:ext cx="5505600" cy="41835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252" name="Google Shape;252;gd2d68809ba_0_308:notes"/>
          <p:cNvSpPr txBox="1"/>
          <p:nvPr>
            <p:ph idx="12" type="sldNum"/>
          </p:nvPr>
        </p:nvSpPr>
        <p:spPr>
          <a:xfrm>
            <a:off x="3898102" y="8829967"/>
            <a:ext cx="29820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724b250972_0_1720:notes"/>
          <p:cNvSpPr txBox="1"/>
          <p:nvPr>
            <p:ph idx="1" type="body"/>
          </p:nvPr>
        </p:nvSpPr>
        <p:spPr>
          <a:xfrm>
            <a:off x="688182" y="4415790"/>
            <a:ext cx="55056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258" name="Google Shape;258;g724b250972_0_1720:notes"/>
          <p:cNvSpPr/>
          <p:nvPr>
            <p:ph idx="2" type="sldImg"/>
          </p:nvPr>
        </p:nvSpPr>
        <p:spPr>
          <a:xfrm>
            <a:off x="11176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724b250972_0_3728:notes"/>
          <p:cNvSpPr txBox="1"/>
          <p:nvPr>
            <p:ph idx="1" type="body"/>
          </p:nvPr>
        </p:nvSpPr>
        <p:spPr>
          <a:xfrm>
            <a:off x="688182" y="4415790"/>
            <a:ext cx="55056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269" name="Google Shape;269;g724b250972_0_3728:notes"/>
          <p:cNvSpPr/>
          <p:nvPr>
            <p:ph idx="2" type="sldImg"/>
          </p:nvPr>
        </p:nvSpPr>
        <p:spPr>
          <a:xfrm>
            <a:off x="11176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724b252115_0_356:notes"/>
          <p:cNvSpPr txBox="1"/>
          <p:nvPr>
            <p:ph idx="1" type="body"/>
          </p:nvPr>
        </p:nvSpPr>
        <p:spPr>
          <a:xfrm>
            <a:off x="688182" y="4415790"/>
            <a:ext cx="55056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277" name="Google Shape;277;g724b252115_0_356:notes"/>
          <p:cNvSpPr/>
          <p:nvPr>
            <p:ph idx="2" type="sldImg"/>
          </p:nvPr>
        </p:nvSpPr>
        <p:spPr>
          <a:xfrm>
            <a:off x="11176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4800600" y="4624668"/>
            <a:ext cx="4038600" cy="93345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2800"/>
              <a:buFont typeface="Rockwel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 type="subTitle"/>
          </p:nvPr>
        </p:nvSpPr>
        <p:spPr>
          <a:xfrm>
            <a:off x="4800600" y="5562599"/>
            <a:ext cx="4038600" cy="748553"/>
          </a:xfrm>
          <a:prstGeom prst="rect">
            <a:avLst/>
          </a:prstGeom>
          <a:noFill/>
          <a:ln>
            <a:noFill/>
          </a:ln>
        </p:spPr>
        <p:txBody>
          <a:bodyPr anchorCtr="0" anchor="t" bIns="45700" lIns="91425" spcFirstLastPara="1" rIns="91425" wrap="square" tIns="45700">
            <a:normAutofit/>
          </a:bodyPr>
          <a:lstStyle>
            <a:lvl1pPr lvl="0" algn="l">
              <a:lnSpc>
                <a:spcPct val="100000"/>
              </a:lnSpc>
              <a:spcBef>
                <a:spcPts val="300"/>
              </a:spcBef>
              <a:spcAft>
                <a:spcPts val="0"/>
              </a:spcAft>
              <a:buSzPts val="1050"/>
              <a:buNone/>
              <a:defRPr sz="1400">
                <a:solidFill>
                  <a:srgbClr val="888888"/>
                </a:solidFill>
              </a:defRPr>
            </a:lvl1pPr>
            <a:lvl2pPr lvl="1" algn="ctr">
              <a:lnSpc>
                <a:spcPct val="100000"/>
              </a:lnSpc>
              <a:spcBef>
                <a:spcPts val="600"/>
              </a:spcBef>
              <a:spcAft>
                <a:spcPts val="0"/>
              </a:spcAft>
              <a:buSzPts val="1350"/>
              <a:buNone/>
              <a:defRPr>
                <a:solidFill>
                  <a:srgbClr val="888888"/>
                </a:solidFill>
              </a:defRPr>
            </a:lvl2pPr>
            <a:lvl3pPr lvl="2" algn="ctr">
              <a:lnSpc>
                <a:spcPct val="100000"/>
              </a:lnSpc>
              <a:spcBef>
                <a:spcPts val="600"/>
              </a:spcBef>
              <a:spcAft>
                <a:spcPts val="0"/>
              </a:spcAft>
              <a:buSzPts val="1350"/>
              <a:buNone/>
              <a:defRPr>
                <a:solidFill>
                  <a:srgbClr val="888888"/>
                </a:solidFill>
              </a:defRPr>
            </a:lvl3pPr>
            <a:lvl4pPr lvl="3" algn="ctr">
              <a:lnSpc>
                <a:spcPct val="100000"/>
              </a:lnSpc>
              <a:spcBef>
                <a:spcPts val="600"/>
              </a:spcBef>
              <a:spcAft>
                <a:spcPts val="0"/>
              </a:spcAft>
              <a:buSzPts val="1350"/>
              <a:buNone/>
              <a:defRPr>
                <a:solidFill>
                  <a:srgbClr val="888888"/>
                </a:solidFill>
              </a:defRPr>
            </a:lvl4pPr>
            <a:lvl5pPr lvl="4" algn="ctr">
              <a:lnSpc>
                <a:spcPct val="100000"/>
              </a:lnSpc>
              <a:spcBef>
                <a:spcPts val="600"/>
              </a:spcBef>
              <a:spcAft>
                <a:spcPts val="0"/>
              </a:spcAft>
              <a:buSzPts val="1350"/>
              <a:buNone/>
              <a:defRPr>
                <a:solidFill>
                  <a:srgbClr val="888888"/>
                </a:solidFill>
              </a:defRPr>
            </a:lvl5pPr>
            <a:lvl6pPr lvl="5" algn="ctr">
              <a:lnSpc>
                <a:spcPct val="100000"/>
              </a:lnSpc>
              <a:spcBef>
                <a:spcPts val="360"/>
              </a:spcBef>
              <a:spcAft>
                <a:spcPts val="0"/>
              </a:spcAft>
              <a:buSzPts val="1350"/>
              <a:buNone/>
              <a:defRPr>
                <a:solidFill>
                  <a:srgbClr val="888888"/>
                </a:solidFill>
              </a:defRPr>
            </a:lvl6pPr>
            <a:lvl7pPr lvl="6" algn="ctr">
              <a:lnSpc>
                <a:spcPct val="100000"/>
              </a:lnSpc>
              <a:spcBef>
                <a:spcPts val="360"/>
              </a:spcBef>
              <a:spcAft>
                <a:spcPts val="0"/>
              </a:spcAft>
              <a:buSzPts val="1350"/>
              <a:buNone/>
              <a:defRPr>
                <a:solidFill>
                  <a:srgbClr val="888888"/>
                </a:solidFill>
              </a:defRPr>
            </a:lvl7pPr>
            <a:lvl8pPr lvl="7" algn="ctr">
              <a:lnSpc>
                <a:spcPct val="100000"/>
              </a:lnSpc>
              <a:spcBef>
                <a:spcPts val="360"/>
              </a:spcBef>
              <a:spcAft>
                <a:spcPts val="0"/>
              </a:spcAft>
              <a:buSzPts val="1350"/>
              <a:buNone/>
              <a:defRPr>
                <a:solidFill>
                  <a:srgbClr val="888888"/>
                </a:solidFill>
              </a:defRPr>
            </a:lvl8pPr>
            <a:lvl9pPr lvl="8" algn="ctr">
              <a:lnSpc>
                <a:spcPct val="100000"/>
              </a:lnSpc>
              <a:spcBef>
                <a:spcPts val="360"/>
              </a:spcBef>
              <a:spcAft>
                <a:spcPts val="0"/>
              </a:spcAft>
              <a:buSzPts val="1350"/>
              <a:buNone/>
              <a:defRPr>
                <a:solidFill>
                  <a:srgbClr val="888888"/>
                </a:solidFill>
              </a:defRPr>
            </a:lvl9pPr>
          </a:lstStyle>
          <a:p/>
        </p:txBody>
      </p:sp>
      <p:sp>
        <p:nvSpPr>
          <p:cNvPr id="18" name="Google Shape;18;p2"/>
          <p:cNvSpPr txBox="1"/>
          <p:nvPr>
            <p:ph idx="10" type="dt"/>
          </p:nvPr>
        </p:nvSpPr>
        <p:spPr>
          <a:xfrm>
            <a:off x="4800600" y="6425640"/>
            <a:ext cx="123264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1" type="ftr"/>
          </p:nvPr>
        </p:nvSpPr>
        <p:spPr>
          <a:xfrm>
            <a:off x="6311153" y="6425640"/>
            <a:ext cx="2617694"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p:nvPr/>
        </p:nvSpPr>
        <p:spPr>
          <a:xfrm>
            <a:off x="282575" y="228600"/>
            <a:ext cx="4235450" cy="418795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1" name="Google Shape;21;p2"/>
          <p:cNvSpPr/>
          <p:nvPr/>
        </p:nvSpPr>
        <p:spPr>
          <a:xfrm>
            <a:off x="6802438" y="228600"/>
            <a:ext cx="2057400" cy="203911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2" name="Google Shape;22;p2"/>
          <p:cNvSpPr/>
          <p:nvPr/>
        </p:nvSpPr>
        <p:spPr>
          <a:xfrm>
            <a:off x="4624388" y="2377440"/>
            <a:ext cx="2057400" cy="203911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3" name="Google Shape;23;p2"/>
          <p:cNvSpPr txBox="1"/>
          <p:nvPr/>
        </p:nvSpPr>
        <p:spPr>
          <a:xfrm>
            <a:off x="424891" y="174812"/>
            <a:ext cx="413309" cy="83099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24" name="Google Shape;24;p2"/>
          <p:cNvSpPr/>
          <p:nvPr/>
        </p:nvSpPr>
        <p:spPr>
          <a:xfrm>
            <a:off x="4624388" y="228600"/>
            <a:ext cx="2057400" cy="2039112"/>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5" name="Google Shape;25;p2"/>
          <p:cNvSpPr/>
          <p:nvPr/>
        </p:nvSpPr>
        <p:spPr>
          <a:xfrm>
            <a:off x="6802438" y="2377440"/>
            <a:ext cx="2057400" cy="203911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ntent">
  <p:cSld name="4 Content">
    <p:spTree>
      <p:nvGrpSpPr>
        <p:cNvPr id="105" name="Shape 105"/>
        <p:cNvGrpSpPr/>
        <p:nvPr/>
      </p:nvGrpSpPr>
      <p:grpSpPr>
        <a:xfrm>
          <a:off x="0" y="0"/>
          <a:ext cx="0" cy="0"/>
          <a:chOff x="0" y="0"/>
          <a:chExt cx="0" cy="0"/>
        </a:xfrm>
      </p:grpSpPr>
      <p:sp>
        <p:nvSpPr>
          <p:cNvPr id="106" name="Google Shape;106;p11"/>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107" name="Google Shape;107;p11"/>
          <p:cNvSpPr txBox="1"/>
          <p:nvPr/>
        </p:nvSpPr>
        <p:spPr>
          <a:xfrm>
            <a:off x="223185" y="228600"/>
            <a:ext cx="260909"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108" name="Google Shape;108;p11"/>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1"/>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1"/>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11"/>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12" name="Google Shape;112;p11"/>
          <p:cNvSpPr txBox="1"/>
          <p:nvPr>
            <p:ph idx="1" type="body"/>
          </p:nvPr>
        </p:nvSpPr>
        <p:spPr>
          <a:xfrm>
            <a:off x="502920" y="1985963"/>
            <a:ext cx="3657413" cy="1965960"/>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113" name="Google Shape;113;p11"/>
          <p:cNvSpPr txBox="1"/>
          <p:nvPr>
            <p:ph idx="2" type="body"/>
          </p:nvPr>
        </p:nvSpPr>
        <p:spPr>
          <a:xfrm>
            <a:off x="502920" y="4164965"/>
            <a:ext cx="3657413" cy="1965960"/>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114" name="Google Shape;114;p11"/>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115" name="Google Shape;115;p11"/>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16" name="Shape 116"/>
        <p:cNvGrpSpPr/>
        <p:nvPr/>
      </p:nvGrpSpPr>
      <p:grpSpPr>
        <a:xfrm>
          <a:off x="0" y="0"/>
          <a:ext cx="0" cy="0"/>
          <a:chOff x="0" y="0"/>
          <a:chExt cx="0" cy="0"/>
        </a:xfrm>
      </p:grpSpPr>
      <p:sp>
        <p:nvSpPr>
          <p:cNvPr id="117" name="Google Shape;117;p12"/>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118" name="Google Shape;118;p12"/>
          <p:cNvSpPr txBox="1"/>
          <p:nvPr/>
        </p:nvSpPr>
        <p:spPr>
          <a:xfrm>
            <a:off x="223185" y="228600"/>
            <a:ext cx="260909"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119" name="Google Shape;119;p12"/>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12"/>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12"/>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12"/>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23" name="Shape 123"/>
        <p:cNvGrpSpPr/>
        <p:nvPr/>
      </p:nvGrpSpPr>
      <p:grpSpPr>
        <a:xfrm>
          <a:off x="0" y="0"/>
          <a:ext cx="0" cy="0"/>
          <a:chOff x="0" y="0"/>
          <a:chExt cx="0" cy="0"/>
        </a:xfrm>
      </p:grpSpPr>
      <p:sp>
        <p:nvSpPr>
          <p:cNvPr id="124" name="Google Shape;124;p13"/>
          <p:cNvSpPr/>
          <p:nvPr/>
        </p:nvSpPr>
        <p:spPr>
          <a:xfrm>
            <a:off x="8166847" y="282573"/>
            <a:ext cx="685800" cy="30221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125" name="Google Shape;125;p13"/>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13"/>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13"/>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8" name="Shape 128"/>
        <p:cNvGrpSpPr/>
        <p:nvPr/>
      </p:nvGrpSpPr>
      <p:grpSpPr>
        <a:xfrm>
          <a:off x="0" y="0"/>
          <a:ext cx="0" cy="0"/>
          <a:chOff x="0" y="0"/>
          <a:chExt cx="0" cy="0"/>
        </a:xfrm>
      </p:grpSpPr>
      <p:sp>
        <p:nvSpPr>
          <p:cNvPr id="129" name="Google Shape;129;p14"/>
          <p:cNvSpPr/>
          <p:nvPr/>
        </p:nvSpPr>
        <p:spPr>
          <a:xfrm>
            <a:off x="282575" y="228600"/>
            <a:ext cx="3451225" cy="634523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130" name="Google Shape;130;p14"/>
          <p:cNvSpPr txBox="1"/>
          <p:nvPr>
            <p:ph type="title"/>
          </p:nvPr>
        </p:nvSpPr>
        <p:spPr>
          <a:xfrm>
            <a:off x="380555" y="2571750"/>
            <a:ext cx="3255264"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2600"/>
              <a:buFont typeface="Rockwell"/>
              <a:buNone/>
              <a:defRPr b="0"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14"/>
          <p:cNvSpPr txBox="1"/>
          <p:nvPr>
            <p:ph idx="1" type="body"/>
          </p:nvPr>
        </p:nvSpPr>
        <p:spPr>
          <a:xfrm>
            <a:off x="4168775" y="273050"/>
            <a:ext cx="4597399" cy="5853113"/>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23850" lvl="5" marL="2743200" algn="l">
              <a:lnSpc>
                <a:spcPct val="100000"/>
              </a:lnSpc>
              <a:spcBef>
                <a:spcPts val="400"/>
              </a:spcBef>
              <a:spcAft>
                <a:spcPts val="0"/>
              </a:spcAft>
              <a:buSzPts val="1500"/>
              <a:buChar char="■"/>
              <a:defRPr sz="2000"/>
            </a:lvl6pPr>
            <a:lvl7pPr indent="-323850" lvl="6" marL="3200400" algn="l">
              <a:lnSpc>
                <a:spcPct val="100000"/>
              </a:lnSpc>
              <a:spcBef>
                <a:spcPts val="400"/>
              </a:spcBef>
              <a:spcAft>
                <a:spcPts val="0"/>
              </a:spcAft>
              <a:buSzPts val="1500"/>
              <a:buChar char="■"/>
              <a:defRPr sz="2000"/>
            </a:lvl7pPr>
            <a:lvl8pPr indent="-323850" lvl="7" marL="3657600" algn="l">
              <a:lnSpc>
                <a:spcPct val="100000"/>
              </a:lnSpc>
              <a:spcBef>
                <a:spcPts val="400"/>
              </a:spcBef>
              <a:spcAft>
                <a:spcPts val="0"/>
              </a:spcAft>
              <a:buSzPts val="1500"/>
              <a:buChar char="■"/>
              <a:defRPr sz="2000"/>
            </a:lvl8pPr>
            <a:lvl9pPr indent="-323850" lvl="8" marL="4114800" algn="l">
              <a:lnSpc>
                <a:spcPct val="100000"/>
              </a:lnSpc>
              <a:spcBef>
                <a:spcPts val="400"/>
              </a:spcBef>
              <a:spcAft>
                <a:spcPts val="0"/>
              </a:spcAft>
              <a:buSzPts val="1500"/>
              <a:buChar char="■"/>
              <a:defRPr sz="2000"/>
            </a:lvl9pPr>
          </a:lstStyle>
          <a:p/>
        </p:txBody>
      </p:sp>
      <p:sp>
        <p:nvSpPr>
          <p:cNvPr id="132" name="Google Shape;132;p14"/>
          <p:cNvSpPr txBox="1"/>
          <p:nvPr>
            <p:ph idx="2" type="body"/>
          </p:nvPr>
        </p:nvSpPr>
        <p:spPr>
          <a:xfrm>
            <a:off x="381093" y="3733800"/>
            <a:ext cx="3255264" cy="23923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1050"/>
              <a:buNone/>
              <a:defRPr sz="1400">
                <a:solidFill>
                  <a:schemeClr val="lt1"/>
                </a:solidFill>
              </a:defRPr>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133" name="Google Shape;133;p14"/>
          <p:cNvSpPr txBox="1"/>
          <p:nvPr>
            <p:ph idx="10" type="dt"/>
          </p:nvPr>
        </p:nvSpPr>
        <p:spPr>
          <a:xfrm>
            <a:off x="7391399" y="6423585"/>
            <a:ext cx="1537447"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14"/>
          <p:cNvSpPr txBox="1"/>
          <p:nvPr>
            <p:ph idx="11" type="ftr"/>
          </p:nvPr>
        </p:nvSpPr>
        <p:spPr>
          <a:xfrm>
            <a:off x="3859305" y="6423585"/>
            <a:ext cx="331694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14"/>
          <p:cNvSpPr txBox="1"/>
          <p:nvPr/>
        </p:nvSpPr>
        <p:spPr>
          <a:xfrm>
            <a:off x="424891" y="174812"/>
            <a:ext cx="413309" cy="83099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6" name="Shape 136"/>
        <p:cNvGrpSpPr/>
        <p:nvPr/>
      </p:nvGrpSpPr>
      <p:grpSpPr>
        <a:xfrm>
          <a:off x="0" y="0"/>
          <a:ext cx="0" cy="0"/>
          <a:chOff x="0" y="0"/>
          <a:chExt cx="0" cy="0"/>
        </a:xfrm>
      </p:grpSpPr>
      <p:sp>
        <p:nvSpPr>
          <p:cNvPr id="137" name="Google Shape;137;p15"/>
          <p:cNvSpPr/>
          <p:nvPr/>
        </p:nvSpPr>
        <p:spPr>
          <a:xfrm>
            <a:off x="8166847" y="282573"/>
            <a:ext cx="685800" cy="30221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138" name="Google Shape;138;p15"/>
          <p:cNvSpPr txBox="1"/>
          <p:nvPr>
            <p:ph type="title"/>
          </p:nvPr>
        </p:nvSpPr>
        <p:spPr>
          <a:xfrm>
            <a:off x="4169404" y="3124200"/>
            <a:ext cx="3898272" cy="8715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600"/>
              <a:buFont typeface="Rockwell"/>
              <a:buNone/>
              <a:defRPr b="0" sz="2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15"/>
          <p:cNvSpPr/>
          <p:nvPr>
            <p:ph idx="2" type="pic"/>
          </p:nvPr>
        </p:nvSpPr>
        <p:spPr>
          <a:xfrm>
            <a:off x="277906" y="228600"/>
            <a:ext cx="3460658" cy="634523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2400"/>
              <a:buFont typeface="Noto Sans Symbols"/>
              <a:buNone/>
              <a:defRPr b="0" i="0" sz="32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2100"/>
              <a:buFont typeface="Noto Sans Symbols"/>
              <a:buNone/>
              <a:defRPr b="0" i="0" sz="2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800"/>
              <a:buFont typeface="Noto Sans Symbols"/>
              <a:buNone/>
              <a:defRPr b="0" i="0" sz="24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5pPr>
            <a:lvl6pPr lvl="5" marR="0" rtl="0" algn="l">
              <a:lnSpc>
                <a:spcPct val="100000"/>
              </a:lnSpc>
              <a:spcBef>
                <a:spcPts val="4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6pPr>
            <a:lvl7pPr lvl="6"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7pPr>
            <a:lvl8pPr lvl="7" marR="0" rtl="0" algn="l">
              <a:lnSpc>
                <a:spcPct val="100000"/>
              </a:lnSpc>
              <a:spcBef>
                <a:spcPts val="4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8pPr>
            <a:lvl9pPr lvl="8"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9pPr>
          </a:lstStyle>
          <a:p/>
        </p:txBody>
      </p:sp>
      <p:sp>
        <p:nvSpPr>
          <p:cNvPr id="140" name="Google Shape;140;p15"/>
          <p:cNvSpPr txBox="1"/>
          <p:nvPr>
            <p:ph idx="1" type="body"/>
          </p:nvPr>
        </p:nvSpPr>
        <p:spPr>
          <a:xfrm>
            <a:off x="4169404" y="3995737"/>
            <a:ext cx="3898272" cy="21478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1050"/>
              <a:buNone/>
              <a:defRPr sz="1400"/>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141" name="Google Shape;141;p15"/>
          <p:cNvSpPr txBox="1"/>
          <p:nvPr>
            <p:ph idx="10" type="dt"/>
          </p:nvPr>
        </p:nvSpPr>
        <p:spPr>
          <a:xfrm>
            <a:off x="7391399" y="6423585"/>
            <a:ext cx="1537447"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15"/>
          <p:cNvSpPr txBox="1"/>
          <p:nvPr>
            <p:ph idx="11" type="ftr"/>
          </p:nvPr>
        </p:nvSpPr>
        <p:spPr>
          <a:xfrm>
            <a:off x="4191000" y="6423585"/>
            <a:ext cx="300513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15"/>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44" name="Google Shape;144;p15"/>
          <p:cNvSpPr txBox="1"/>
          <p:nvPr/>
        </p:nvSpPr>
        <p:spPr>
          <a:xfrm>
            <a:off x="3990110" y="3370730"/>
            <a:ext cx="220568" cy="36933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B86EB8"/>
                </a:solidFill>
                <a:latin typeface="Rockwell"/>
                <a:ea typeface="Rockwell"/>
                <a:cs typeface="Rockwell"/>
                <a:sym typeface="Rockwell"/>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above Caption">
  <p:cSld name="Picture above Caption">
    <p:spTree>
      <p:nvGrpSpPr>
        <p:cNvPr id="145" name="Shape 145"/>
        <p:cNvGrpSpPr/>
        <p:nvPr/>
      </p:nvGrpSpPr>
      <p:grpSpPr>
        <a:xfrm>
          <a:off x="0" y="0"/>
          <a:ext cx="0" cy="0"/>
          <a:chOff x="0" y="0"/>
          <a:chExt cx="0" cy="0"/>
        </a:xfrm>
      </p:grpSpPr>
      <p:sp>
        <p:nvSpPr>
          <p:cNvPr id="146" name="Google Shape;146;p16"/>
          <p:cNvSpPr txBox="1"/>
          <p:nvPr>
            <p:ph type="title"/>
          </p:nvPr>
        </p:nvSpPr>
        <p:spPr>
          <a:xfrm>
            <a:off x="506505" y="4424082"/>
            <a:ext cx="6191157" cy="83371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600"/>
              <a:buFont typeface="Rockwell"/>
              <a:buNone/>
              <a:defRPr b="0" sz="2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16"/>
          <p:cNvSpPr/>
          <p:nvPr>
            <p:ph idx="2" type="pic"/>
          </p:nvPr>
        </p:nvSpPr>
        <p:spPr>
          <a:xfrm>
            <a:off x="277905" y="228600"/>
            <a:ext cx="6378389" cy="418795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2400"/>
              <a:buFont typeface="Noto Sans Symbols"/>
              <a:buNone/>
              <a:defRPr b="0" i="0" sz="32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2100"/>
              <a:buFont typeface="Noto Sans Symbols"/>
              <a:buNone/>
              <a:defRPr b="0" i="0" sz="2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800"/>
              <a:buFont typeface="Noto Sans Symbols"/>
              <a:buNone/>
              <a:defRPr b="0" i="0" sz="24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5pPr>
            <a:lvl6pPr lvl="5" marR="0" rtl="0" algn="l">
              <a:lnSpc>
                <a:spcPct val="100000"/>
              </a:lnSpc>
              <a:spcBef>
                <a:spcPts val="4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6pPr>
            <a:lvl7pPr lvl="6"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7pPr>
            <a:lvl8pPr lvl="7" marR="0" rtl="0" algn="l">
              <a:lnSpc>
                <a:spcPct val="100000"/>
              </a:lnSpc>
              <a:spcBef>
                <a:spcPts val="4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8pPr>
            <a:lvl9pPr lvl="8"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9pPr>
          </a:lstStyle>
          <a:p/>
        </p:txBody>
      </p:sp>
      <p:sp>
        <p:nvSpPr>
          <p:cNvPr id="148" name="Google Shape;148;p16"/>
          <p:cNvSpPr txBox="1"/>
          <p:nvPr>
            <p:ph idx="1" type="body"/>
          </p:nvPr>
        </p:nvSpPr>
        <p:spPr>
          <a:xfrm>
            <a:off x="506505" y="5257799"/>
            <a:ext cx="6191157" cy="88582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00"/>
              </a:spcBef>
              <a:spcAft>
                <a:spcPts val="0"/>
              </a:spcAft>
              <a:buSzPts val="1050"/>
              <a:buNone/>
              <a:defRPr sz="1400"/>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149" name="Google Shape;149;p16"/>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16"/>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16"/>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52" name="Google Shape;152;p16"/>
          <p:cNvSpPr/>
          <p:nvPr/>
        </p:nvSpPr>
        <p:spPr>
          <a:xfrm>
            <a:off x="6802438" y="228600"/>
            <a:ext cx="2057400" cy="203911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153" name="Google Shape;153;p16"/>
          <p:cNvSpPr/>
          <p:nvPr/>
        </p:nvSpPr>
        <p:spPr>
          <a:xfrm>
            <a:off x="6802438" y="2377440"/>
            <a:ext cx="2057400" cy="203911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154" name="Google Shape;154;p16"/>
          <p:cNvSpPr txBox="1"/>
          <p:nvPr/>
        </p:nvSpPr>
        <p:spPr>
          <a:xfrm>
            <a:off x="327212" y="4632792"/>
            <a:ext cx="220568" cy="36933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B86EB8"/>
                </a:solidFill>
                <a:latin typeface="Rockwell"/>
                <a:ea typeface="Rockwell"/>
                <a:cs typeface="Rockwell"/>
                <a:sym typeface="Rockwell"/>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Pictures with Caption">
  <p:cSld name="2 Pictures with Caption">
    <p:spTree>
      <p:nvGrpSpPr>
        <p:cNvPr id="155" name="Shape 155"/>
        <p:cNvGrpSpPr/>
        <p:nvPr/>
      </p:nvGrpSpPr>
      <p:grpSpPr>
        <a:xfrm>
          <a:off x="0" y="0"/>
          <a:ext cx="0" cy="0"/>
          <a:chOff x="0" y="0"/>
          <a:chExt cx="0" cy="0"/>
        </a:xfrm>
      </p:grpSpPr>
      <p:sp>
        <p:nvSpPr>
          <p:cNvPr id="156" name="Google Shape;156;p17"/>
          <p:cNvSpPr/>
          <p:nvPr/>
        </p:nvSpPr>
        <p:spPr>
          <a:xfrm>
            <a:off x="282574" y="228600"/>
            <a:ext cx="6387167" cy="634523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157" name="Google Shape;157;p17"/>
          <p:cNvSpPr txBox="1"/>
          <p:nvPr>
            <p:ph type="title"/>
          </p:nvPr>
        </p:nvSpPr>
        <p:spPr>
          <a:xfrm>
            <a:off x="380554" y="2571750"/>
            <a:ext cx="6181611"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2600"/>
              <a:buFont typeface="Rockwell"/>
              <a:buNone/>
              <a:defRPr b="0"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p17"/>
          <p:cNvSpPr txBox="1"/>
          <p:nvPr>
            <p:ph idx="1" type="body"/>
          </p:nvPr>
        </p:nvSpPr>
        <p:spPr>
          <a:xfrm>
            <a:off x="381094" y="3733800"/>
            <a:ext cx="6179566" cy="23923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1050"/>
              <a:buNone/>
              <a:defRPr sz="1400">
                <a:solidFill>
                  <a:schemeClr val="lt1"/>
                </a:solidFill>
              </a:defRPr>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159" name="Google Shape;159;p17"/>
          <p:cNvSpPr txBox="1"/>
          <p:nvPr>
            <p:ph idx="10" type="dt"/>
          </p:nvPr>
        </p:nvSpPr>
        <p:spPr>
          <a:xfrm>
            <a:off x="5212262" y="6235607"/>
            <a:ext cx="1348398"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17"/>
          <p:cNvSpPr txBox="1"/>
          <p:nvPr>
            <p:ph idx="11" type="ftr"/>
          </p:nvPr>
        </p:nvSpPr>
        <p:spPr>
          <a:xfrm>
            <a:off x="381095" y="6235607"/>
            <a:ext cx="464810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17"/>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62" name="Google Shape;162;p17"/>
          <p:cNvSpPr txBox="1"/>
          <p:nvPr/>
        </p:nvSpPr>
        <p:spPr>
          <a:xfrm>
            <a:off x="424891" y="174812"/>
            <a:ext cx="413309" cy="83099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163" name="Google Shape;163;p17"/>
          <p:cNvSpPr/>
          <p:nvPr/>
        </p:nvSpPr>
        <p:spPr>
          <a:xfrm>
            <a:off x="6802438" y="228600"/>
            <a:ext cx="2057400" cy="203911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164" name="Google Shape;164;p17"/>
          <p:cNvSpPr/>
          <p:nvPr>
            <p:ph idx="2" type="pic"/>
          </p:nvPr>
        </p:nvSpPr>
        <p:spPr>
          <a:xfrm>
            <a:off x="6802438" y="2374940"/>
            <a:ext cx="2057400" cy="20391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165" name="Google Shape;165;p17"/>
          <p:cNvSpPr/>
          <p:nvPr>
            <p:ph idx="3" type="pic"/>
          </p:nvPr>
        </p:nvSpPr>
        <p:spPr>
          <a:xfrm>
            <a:off x="6802438" y="4535424"/>
            <a:ext cx="2057400" cy="20391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s with Caption">
  <p:cSld name="3 Pictures with Caption">
    <p:spTree>
      <p:nvGrpSpPr>
        <p:cNvPr id="166" name="Shape 166"/>
        <p:cNvGrpSpPr/>
        <p:nvPr/>
      </p:nvGrpSpPr>
      <p:grpSpPr>
        <a:xfrm>
          <a:off x="0" y="0"/>
          <a:ext cx="0" cy="0"/>
          <a:chOff x="0" y="0"/>
          <a:chExt cx="0" cy="0"/>
        </a:xfrm>
      </p:grpSpPr>
      <p:sp>
        <p:nvSpPr>
          <p:cNvPr id="167" name="Google Shape;167;p18"/>
          <p:cNvSpPr/>
          <p:nvPr/>
        </p:nvSpPr>
        <p:spPr>
          <a:xfrm>
            <a:off x="282575" y="228600"/>
            <a:ext cx="4235450" cy="634523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168" name="Google Shape;168;p18"/>
          <p:cNvSpPr txBox="1"/>
          <p:nvPr>
            <p:ph type="title"/>
          </p:nvPr>
        </p:nvSpPr>
        <p:spPr>
          <a:xfrm>
            <a:off x="380554" y="2571750"/>
            <a:ext cx="401663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2600"/>
              <a:buFont typeface="Rockwell"/>
              <a:buNone/>
              <a:defRPr b="0"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p18"/>
          <p:cNvSpPr txBox="1"/>
          <p:nvPr>
            <p:ph idx="1" type="body"/>
          </p:nvPr>
        </p:nvSpPr>
        <p:spPr>
          <a:xfrm>
            <a:off x="381094" y="3733800"/>
            <a:ext cx="4015304" cy="23923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1050"/>
              <a:buNone/>
              <a:defRPr sz="1400">
                <a:solidFill>
                  <a:schemeClr val="lt1"/>
                </a:solidFill>
              </a:defRPr>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170" name="Google Shape;170;p18"/>
          <p:cNvSpPr txBox="1"/>
          <p:nvPr>
            <p:ph idx="10" type="dt"/>
          </p:nvPr>
        </p:nvSpPr>
        <p:spPr>
          <a:xfrm>
            <a:off x="3048000" y="6235607"/>
            <a:ext cx="1348398"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p18"/>
          <p:cNvSpPr txBox="1"/>
          <p:nvPr>
            <p:ph idx="11" type="ftr"/>
          </p:nvPr>
        </p:nvSpPr>
        <p:spPr>
          <a:xfrm>
            <a:off x="381095" y="6235607"/>
            <a:ext cx="259070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p18"/>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73" name="Google Shape;173;p18"/>
          <p:cNvSpPr txBox="1"/>
          <p:nvPr/>
        </p:nvSpPr>
        <p:spPr>
          <a:xfrm>
            <a:off x="424891" y="174812"/>
            <a:ext cx="413309" cy="83099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174" name="Google Shape;174;p18"/>
          <p:cNvSpPr/>
          <p:nvPr/>
        </p:nvSpPr>
        <p:spPr>
          <a:xfrm>
            <a:off x="6802438" y="228600"/>
            <a:ext cx="2057400" cy="203911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175" name="Google Shape;175;p18"/>
          <p:cNvSpPr/>
          <p:nvPr/>
        </p:nvSpPr>
        <p:spPr>
          <a:xfrm>
            <a:off x="4624388" y="4534726"/>
            <a:ext cx="2057400" cy="203911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176" name="Google Shape;176;p18"/>
          <p:cNvSpPr/>
          <p:nvPr>
            <p:ph idx="2" type="pic"/>
          </p:nvPr>
        </p:nvSpPr>
        <p:spPr>
          <a:xfrm>
            <a:off x="4624388" y="228600"/>
            <a:ext cx="2057400" cy="20391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177" name="Google Shape;177;p18"/>
          <p:cNvSpPr/>
          <p:nvPr>
            <p:ph idx="3" type="pic"/>
          </p:nvPr>
        </p:nvSpPr>
        <p:spPr>
          <a:xfrm>
            <a:off x="4624388" y="2381663"/>
            <a:ext cx="2057400" cy="20391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178" name="Google Shape;178;p18"/>
          <p:cNvSpPr/>
          <p:nvPr>
            <p:ph idx="4" type="pic"/>
          </p:nvPr>
        </p:nvSpPr>
        <p:spPr>
          <a:xfrm>
            <a:off x="6803136" y="2381662"/>
            <a:ext cx="2057400" cy="418795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s with Caption, Alt.">
  <p:cSld name="3 Pictures with Caption, Alt.">
    <p:spTree>
      <p:nvGrpSpPr>
        <p:cNvPr id="179" name="Shape 179"/>
        <p:cNvGrpSpPr/>
        <p:nvPr/>
      </p:nvGrpSpPr>
      <p:grpSpPr>
        <a:xfrm>
          <a:off x="0" y="0"/>
          <a:ext cx="0" cy="0"/>
          <a:chOff x="0" y="0"/>
          <a:chExt cx="0" cy="0"/>
        </a:xfrm>
      </p:grpSpPr>
      <p:sp>
        <p:nvSpPr>
          <p:cNvPr id="180" name="Google Shape;180;p19"/>
          <p:cNvSpPr/>
          <p:nvPr/>
        </p:nvSpPr>
        <p:spPr>
          <a:xfrm>
            <a:off x="8166847" y="282573"/>
            <a:ext cx="685800" cy="30221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181" name="Google Shape;181;p19"/>
          <p:cNvSpPr txBox="1"/>
          <p:nvPr>
            <p:ph type="title"/>
          </p:nvPr>
        </p:nvSpPr>
        <p:spPr>
          <a:xfrm>
            <a:off x="4953000" y="3124200"/>
            <a:ext cx="3108960" cy="8715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600"/>
              <a:buFont typeface="Rockwell"/>
              <a:buNone/>
              <a:defRPr b="0" sz="2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p19"/>
          <p:cNvSpPr/>
          <p:nvPr>
            <p:ph idx="2" type="pic"/>
          </p:nvPr>
        </p:nvSpPr>
        <p:spPr>
          <a:xfrm>
            <a:off x="277905" y="2365248"/>
            <a:ext cx="4240119" cy="418795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2400"/>
              <a:buFont typeface="Noto Sans Symbols"/>
              <a:buNone/>
              <a:defRPr b="0" i="0" sz="32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2100"/>
              <a:buFont typeface="Noto Sans Symbols"/>
              <a:buNone/>
              <a:defRPr b="0" i="0" sz="2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800"/>
              <a:buFont typeface="Noto Sans Symbols"/>
              <a:buNone/>
              <a:defRPr b="0" i="0" sz="24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5pPr>
            <a:lvl6pPr lvl="5" marR="0" rtl="0" algn="l">
              <a:lnSpc>
                <a:spcPct val="100000"/>
              </a:lnSpc>
              <a:spcBef>
                <a:spcPts val="4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6pPr>
            <a:lvl7pPr lvl="6"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7pPr>
            <a:lvl8pPr lvl="7" marR="0" rtl="0" algn="l">
              <a:lnSpc>
                <a:spcPct val="100000"/>
              </a:lnSpc>
              <a:spcBef>
                <a:spcPts val="4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8pPr>
            <a:lvl9pPr lvl="8"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9pPr>
          </a:lstStyle>
          <a:p/>
        </p:txBody>
      </p:sp>
      <p:sp>
        <p:nvSpPr>
          <p:cNvPr id="183" name="Google Shape;183;p19"/>
          <p:cNvSpPr txBox="1"/>
          <p:nvPr>
            <p:ph idx="1" type="body"/>
          </p:nvPr>
        </p:nvSpPr>
        <p:spPr>
          <a:xfrm>
            <a:off x="4953000" y="3995737"/>
            <a:ext cx="3108960" cy="21478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1050"/>
              <a:buNone/>
              <a:defRPr sz="1400"/>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184" name="Google Shape;184;p19"/>
          <p:cNvSpPr txBox="1"/>
          <p:nvPr>
            <p:ph idx="10" type="dt"/>
          </p:nvPr>
        </p:nvSpPr>
        <p:spPr>
          <a:xfrm>
            <a:off x="7391399" y="6423585"/>
            <a:ext cx="1537447"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p19"/>
          <p:cNvSpPr txBox="1"/>
          <p:nvPr>
            <p:ph idx="11" type="ftr"/>
          </p:nvPr>
        </p:nvSpPr>
        <p:spPr>
          <a:xfrm>
            <a:off x="4191000" y="6423585"/>
            <a:ext cx="300513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6" name="Google Shape;186;p19"/>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87" name="Google Shape;187;p19"/>
          <p:cNvSpPr txBox="1"/>
          <p:nvPr/>
        </p:nvSpPr>
        <p:spPr>
          <a:xfrm>
            <a:off x="4750361" y="3370730"/>
            <a:ext cx="220568" cy="36933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B86EB8"/>
                </a:solidFill>
                <a:latin typeface="Rockwell"/>
                <a:ea typeface="Rockwell"/>
                <a:cs typeface="Rockwell"/>
                <a:sym typeface="Rockwell"/>
              </a:rPr>
              <a:t>+ </a:t>
            </a:r>
            <a:endParaRPr b="0" i="0" sz="1400" u="none" cap="none" strike="noStrike">
              <a:solidFill>
                <a:srgbClr val="000000"/>
              </a:solidFill>
              <a:latin typeface="Arial"/>
              <a:ea typeface="Arial"/>
              <a:cs typeface="Arial"/>
              <a:sym typeface="Arial"/>
            </a:endParaRPr>
          </a:p>
        </p:txBody>
      </p:sp>
      <p:sp>
        <p:nvSpPr>
          <p:cNvPr id="188" name="Google Shape;188;p19"/>
          <p:cNvSpPr/>
          <p:nvPr>
            <p:ph idx="3" type="pic"/>
          </p:nvPr>
        </p:nvSpPr>
        <p:spPr>
          <a:xfrm>
            <a:off x="277905" y="228600"/>
            <a:ext cx="2057400" cy="20391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189" name="Google Shape;189;p19"/>
          <p:cNvSpPr/>
          <p:nvPr>
            <p:ph idx="4" type="pic"/>
          </p:nvPr>
        </p:nvSpPr>
        <p:spPr>
          <a:xfrm>
            <a:off x="2460625" y="228600"/>
            <a:ext cx="2057400" cy="20391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90" name="Shape 190"/>
        <p:cNvGrpSpPr/>
        <p:nvPr/>
      </p:nvGrpSpPr>
      <p:grpSpPr>
        <a:xfrm>
          <a:off x="0" y="0"/>
          <a:ext cx="0" cy="0"/>
          <a:chOff x="0" y="0"/>
          <a:chExt cx="0" cy="0"/>
        </a:xfrm>
      </p:grpSpPr>
      <p:sp>
        <p:nvSpPr>
          <p:cNvPr id="191" name="Google Shape;191;p20"/>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192" name="Google Shape;192;p20"/>
          <p:cNvSpPr txBox="1"/>
          <p:nvPr/>
        </p:nvSpPr>
        <p:spPr>
          <a:xfrm>
            <a:off x="223185" y="228600"/>
            <a:ext cx="260909"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193" name="Google Shape;193;p20"/>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4" name="Google Shape;194;p20"/>
          <p:cNvSpPr txBox="1"/>
          <p:nvPr>
            <p:ph idx="1" type="body"/>
          </p:nvPr>
        </p:nvSpPr>
        <p:spPr>
          <a:xfrm rot="5400000">
            <a:off x="2204149" y="275525"/>
            <a:ext cx="4144963" cy="7556313"/>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2000"/>
              </a:spcBef>
              <a:spcAft>
                <a:spcPts val="0"/>
              </a:spcAft>
              <a:buSzPts val="1350"/>
              <a:buChar char="■"/>
              <a:defRPr/>
            </a:lvl1pPr>
            <a:lvl2pPr indent="-314325" lvl="1" marL="914400" algn="l">
              <a:lnSpc>
                <a:spcPct val="100000"/>
              </a:lnSpc>
              <a:spcBef>
                <a:spcPts val="600"/>
              </a:spcBef>
              <a:spcAft>
                <a:spcPts val="0"/>
              </a:spcAft>
              <a:buSzPts val="1350"/>
              <a:buChar char="■"/>
              <a:defRPr/>
            </a:lvl2pPr>
            <a:lvl3pPr indent="-314325" lvl="2" marL="1371600" algn="l">
              <a:lnSpc>
                <a:spcPct val="100000"/>
              </a:lnSpc>
              <a:spcBef>
                <a:spcPts val="600"/>
              </a:spcBef>
              <a:spcAft>
                <a:spcPts val="0"/>
              </a:spcAft>
              <a:buSzPts val="1350"/>
              <a:buChar char="■"/>
              <a:defRPr/>
            </a:lvl3pPr>
            <a:lvl4pPr indent="-314325" lvl="3" marL="1828800" algn="l">
              <a:lnSpc>
                <a:spcPct val="100000"/>
              </a:lnSpc>
              <a:spcBef>
                <a:spcPts val="600"/>
              </a:spcBef>
              <a:spcAft>
                <a:spcPts val="0"/>
              </a:spcAft>
              <a:buSzPts val="1350"/>
              <a:buChar char="■"/>
              <a:defRPr/>
            </a:lvl4pPr>
            <a:lvl5pPr indent="-314325" lvl="4" marL="2286000" algn="l">
              <a:lnSpc>
                <a:spcPct val="100000"/>
              </a:lnSpc>
              <a:spcBef>
                <a:spcPts val="600"/>
              </a:spcBef>
              <a:spcAft>
                <a:spcPts val="0"/>
              </a:spcAft>
              <a:buSzPts val="1350"/>
              <a:buChar char="■"/>
              <a:defRPr/>
            </a:lvl5pPr>
            <a:lvl6pPr indent="-314325" lvl="5" marL="2743200" algn="l">
              <a:lnSpc>
                <a:spcPct val="100000"/>
              </a:lnSpc>
              <a:spcBef>
                <a:spcPts val="360"/>
              </a:spcBef>
              <a:spcAft>
                <a:spcPts val="0"/>
              </a:spcAft>
              <a:buSzPts val="1350"/>
              <a:buChar char="■"/>
              <a:defRPr/>
            </a:lvl6pPr>
            <a:lvl7pPr indent="-314325" lvl="6" marL="3200400" algn="l">
              <a:lnSpc>
                <a:spcPct val="100000"/>
              </a:lnSpc>
              <a:spcBef>
                <a:spcPts val="360"/>
              </a:spcBef>
              <a:spcAft>
                <a:spcPts val="0"/>
              </a:spcAft>
              <a:buSzPts val="1350"/>
              <a:buChar char="■"/>
              <a:defRPr/>
            </a:lvl7pPr>
            <a:lvl8pPr indent="-314325" lvl="7" marL="3657600" algn="l">
              <a:lnSpc>
                <a:spcPct val="100000"/>
              </a:lnSpc>
              <a:spcBef>
                <a:spcPts val="360"/>
              </a:spcBef>
              <a:spcAft>
                <a:spcPts val="0"/>
              </a:spcAft>
              <a:buSzPts val="1350"/>
              <a:buChar char="■"/>
              <a:defRPr/>
            </a:lvl8pPr>
            <a:lvl9pPr indent="-314325" lvl="8" marL="4114800" algn="l">
              <a:lnSpc>
                <a:spcPct val="100000"/>
              </a:lnSpc>
              <a:spcBef>
                <a:spcPts val="360"/>
              </a:spcBef>
              <a:spcAft>
                <a:spcPts val="0"/>
              </a:spcAft>
              <a:buSzPts val="1350"/>
              <a:buChar char="■"/>
              <a:defRPr/>
            </a:lvl9pPr>
          </a:lstStyle>
          <a:p/>
        </p:txBody>
      </p:sp>
      <p:sp>
        <p:nvSpPr>
          <p:cNvPr id="195" name="Google Shape;195;p20"/>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6" name="Google Shape;196;p20"/>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7" name="Google Shape;197;p20"/>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 name="Shape 26"/>
        <p:cNvGrpSpPr/>
        <p:nvPr/>
      </p:nvGrpSpPr>
      <p:grpSpPr>
        <a:xfrm>
          <a:off x="0" y="0"/>
          <a:ext cx="0" cy="0"/>
          <a:chOff x="0" y="0"/>
          <a:chExt cx="0" cy="0"/>
        </a:xfrm>
      </p:grpSpPr>
      <p:sp>
        <p:nvSpPr>
          <p:cNvPr id="27" name="Google Shape;27;p3"/>
          <p:cNvSpPr/>
          <p:nvPr/>
        </p:nvSpPr>
        <p:spPr>
          <a:xfrm>
            <a:off x="658907" y="228600"/>
            <a:ext cx="8200930" cy="634523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8" name="Google Shape;28;p3"/>
          <p:cNvSpPr txBox="1"/>
          <p:nvPr>
            <p:ph type="title"/>
          </p:nvPr>
        </p:nvSpPr>
        <p:spPr>
          <a:xfrm>
            <a:off x="2286000" y="3124200"/>
            <a:ext cx="5638800" cy="1362075"/>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3200"/>
              <a:buFont typeface="Rockwell"/>
              <a:buNone/>
              <a:defRPr b="0" sz="32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
          <p:cNvSpPr txBox="1"/>
          <p:nvPr>
            <p:ph idx="1" type="body"/>
          </p:nvPr>
        </p:nvSpPr>
        <p:spPr>
          <a:xfrm>
            <a:off x="2286000" y="4495800"/>
            <a:ext cx="56388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00"/>
              </a:spcBef>
              <a:spcAft>
                <a:spcPts val="0"/>
              </a:spcAft>
              <a:buSzPts val="1050"/>
              <a:buNone/>
              <a:defRPr sz="1400" cap="none">
                <a:solidFill>
                  <a:schemeClr val="lt1"/>
                </a:solidFill>
              </a:defRPr>
            </a:lvl1pPr>
            <a:lvl2pPr indent="-228600" lvl="1" marL="914400" algn="l">
              <a:lnSpc>
                <a:spcPct val="100000"/>
              </a:lnSpc>
              <a:spcBef>
                <a:spcPts val="600"/>
              </a:spcBef>
              <a:spcAft>
                <a:spcPts val="0"/>
              </a:spcAft>
              <a:buSzPts val="1350"/>
              <a:buNone/>
              <a:defRPr sz="1800">
                <a:solidFill>
                  <a:srgbClr val="888888"/>
                </a:solidFill>
              </a:defRPr>
            </a:lvl2pPr>
            <a:lvl3pPr indent="-228600" lvl="2" marL="1371600" algn="l">
              <a:lnSpc>
                <a:spcPct val="100000"/>
              </a:lnSpc>
              <a:spcBef>
                <a:spcPts val="600"/>
              </a:spcBef>
              <a:spcAft>
                <a:spcPts val="0"/>
              </a:spcAft>
              <a:buSzPts val="1200"/>
              <a:buNone/>
              <a:defRPr sz="1600">
                <a:solidFill>
                  <a:srgbClr val="888888"/>
                </a:solidFill>
              </a:defRPr>
            </a:lvl3pPr>
            <a:lvl4pPr indent="-228600" lvl="3" marL="1828800" algn="l">
              <a:lnSpc>
                <a:spcPct val="100000"/>
              </a:lnSpc>
              <a:spcBef>
                <a:spcPts val="600"/>
              </a:spcBef>
              <a:spcAft>
                <a:spcPts val="0"/>
              </a:spcAft>
              <a:buSzPts val="1050"/>
              <a:buNone/>
              <a:defRPr sz="1400">
                <a:solidFill>
                  <a:srgbClr val="888888"/>
                </a:solidFill>
              </a:defRPr>
            </a:lvl4pPr>
            <a:lvl5pPr indent="-228600" lvl="4" marL="2286000" algn="l">
              <a:lnSpc>
                <a:spcPct val="100000"/>
              </a:lnSpc>
              <a:spcBef>
                <a:spcPts val="600"/>
              </a:spcBef>
              <a:spcAft>
                <a:spcPts val="0"/>
              </a:spcAft>
              <a:buSzPts val="1050"/>
              <a:buNone/>
              <a:defRPr sz="1400">
                <a:solidFill>
                  <a:srgbClr val="888888"/>
                </a:solidFill>
              </a:defRPr>
            </a:lvl5pPr>
            <a:lvl6pPr indent="-228600" lvl="5" marL="2743200" algn="l">
              <a:lnSpc>
                <a:spcPct val="100000"/>
              </a:lnSpc>
              <a:spcBef>
                <a:spcPts val="280"/>
              </a:spcBef>
              <a:spcAft>
                <a:spcPts val="0"/>
              </a:spcAft>
              <a:buSzPts val="1050"/>
              <a:buNone/>
              <a:defRPr sz="1400">
                <a:solidFill>
                  <a:srgbClr val="888888"/>
                </a:solidFill>
              </a:defRPr>
            </a:lvl6pPr>
            <a:lvl7pPr indent="-228600" lvl="6" marL="3200400" algn="l">
              <a:lnSpc>
                <a:spcPct val="100000"/>
              </a:lnSpc>
              <a:spcBef>
                <a:spcPts val="280"/>
              </a:spcBef>
              <a:spcAft>
                <a:spcPts val="0"/>
              </a:spcAft>
              <a:buSzPts val="1050"/>
              <a:buNone/>
              <a:defRPr sz="1400">
                <a:solidFill>
                  <a:srgbClr val="888888"/>
                </a:solidFill>
              </a:defRPr>
            </a:lvl7pPr>
            <a:lvl8pPr indent="-228600" lvl="7" marL="3657600" algn="l">
              <a:lnSpc>
                <a:spcPct val="100000"/>
              </a:lnSpc>
              <a:spcBef>
                <a:spcPts val="280"/>
              </a:spcBef>
              <a:spcAft>
                <a:spcPts val="0"/>
              </a:spcAft>
              <a:buSzPts val="1050"/>
              <a:buNone/>
              <a:defRPr sz="1400">
                <a:solidFill>
                  <a:srgbClr val="888888"/>
                </a:solidFill>
              </a:defRPr>
            </a:lvl8pPr>
            <a:lvl9pPr indent="-228600" lvl="8" marL="4114800" algn="l">
              <a:lnSpc>
                <a:spcPct val="100000"/>
              </a:lnSpc>
              <a:spcBef>
                <a:spcPts val="280"/>
              </a:spcBef>
              <a:spcAft>
                <a:spcPts val="0"/>
              </a:spcAft>
              <a:buSzPts val="1050"/>
              <a:buNone/>
              <a:defRPr sz="1400">
                <a:solidFill>
                  <a:srgbClr val="888888"/>
                </a:solidFill>
              </a:defRPr>
            </a:lvl9pPr>
          </a:lstStyle>
          <a:p/>
        </p:txBody>
      </p:sp>
      <p:sp>
        <p:nvSpPr>
          <p:cNvPr id="30" name="Google Shape;30;p3"/>
          <p:cNvSpPr txBox="1"/>
          <p:nvPr>
            <p:ph idx="10" type="dt"/>
          </p:nvPr>
        </p:nvSpPr>
        <p:spPr>
          <a:xfrm>
            <a:off x="658906" y="6248774"/>
            <a:ext cx="14746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
          <p:cNvSpPr txBox="1"/>
          <p:nvPr>
            <p:ph idx="11" type="ftr"/>
          </p:nvPr>
        </p:nvSpPr>
        <p:spPr>
          <a:xfrm>
            <a:off x="2286000" y="6248774"/>
            <a:ext cx="5638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
          <p:cNvSpPr txBox="1"/>
          <p:nvPr>
            <p:ph idx="12" type="sldNum"/>
          </p:nvPr>
        </p:nvSpPr>
        <p:spPr>
          <a:xfrm>
            <a:off x="8305800" y="624877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33" name="Google Shape;33;p3"/>
          <p:cNvSpPr txBox="1"/>
          <p:nvPr/>
        </p:nvSpPr>
        <p:spPr>
          <a:xfrm>
            <a:off x="2003612" y="3110754"/>
            <a:ext cx="260909" cy="6155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34" name="Google Shape;34;p3"/>
          <p:cNvSpPr/>
          <p:nvPr/>
        </p:nvSpPr>
        <p:spPr>
          <a:xfrm>
            <a:off x="285750" y="228600"/>
            <a:ext cx="212725" cy="63452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198" name="Shape 198"/>
        <p:cNvGrpSpPr/>
        <p:nvPr/>
      </p:nvGrpSpPr>
      <p:grpSpPr>
        <a:xfrm>
          <a:off x="0" y="0"/>
          <a:ext cx="0" cy="0"/>
          <a:chOff x="0" y="0"/>
          <a:chExt cx="0" cy="0"/>
        </a:xfrm>
      </p:grpSpPr>
      <p:sp>
        <p:nvSpPr>
          <p:cNvPr id="199" name="Google Shape;199;p21"/>
          <p:cNvSpPr/>
          <p:nvPr/>
        </p:nvSpPr>
        <p:spPr>
          <a:xfrm>
            <a:off x="8166847" y="282573"/>
            <a:ext cx="685800" cy="30221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00" name="Google Shape;200;p21"/>
          <p:cNvSpPr txBox="1"/>
          <p:nvPr>
            <p:ph type="title"/>
          </p:nvPr>
        </p:nvSpPr>
        <p:spPr>
          <a:xfrm rot="5400000">
            <a:off x="5750720" y="3199794"/>
            <a:ext cx="5171422" cy="68131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1" name="Google Shape;201;p21"/>
          <p:cNvSpPr txBox="1"/>
          <p:nvPr>
            <p:ph idx="1" type="body"/>
          </p:nvPr>
        </p:nvSpPr>
        <p:spPr>
          <a:xfrm rot="5400000">
            <a:off x="1293765" y="122191"/>
            <a:ext cx="5184869" cy="6858000"/>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2000"/>
              </a:spcBef>
              <a:spcAft>
                <a:spcPts val="0"/>
              </a:spcAft>
              <a:buSzPts val="1350"/>
              <a:buChar char="■"/>
              <a:defRPr/>
            </a:lvl1pPr>
            <a:lvl2pPr indent="-314325" lvl="1" marL="914400" algn="l">
              <a:lnSpc>
                <a:spcPct val="100000"/>
              </a:lnSpc>
              <a:spcBef>
                <a:spcPts val="600"/>
              </a:spcBef>
              <a:spcAft>
                <a:spcPts val="0"/>
              </a:spcAft>
              <a:buSzPts val="1350"/>
              <a:buChar char="■"/>
              <a:defRPr/>
            </a:lvl2pPr>
            <a:lvl3pPr indent="-314325" lvl="2" marL="1371600" algn="l">
              <a:lnSpc>
                <a:spcPct val="100000"/>
              </a:lnSpc>
              <a:spcBef>
                <a:spcPts val="600"/>
              </a:spcBef>
              <a:spcAft>
                <a:spcPts val="0"/>
              </a:spcAft>
              <a:buSzPts val="1350"/>
              <a:buChar char="■"/>
              <a:defRPr/>
            </a:lvl3pPr>
            <a:lvl4pPr indent="-314325" lvl="3" marL="1828800" algn="l">
              <a:lnSpc>
                <a:spcPct val="100000"/>
              </a:lnSpc>
              <a:spcBef>
                <a:spcPts val="600"/>
              </a:spcBef>
              <a:spcAft>
                <a:spcPts val="0"/>
              </a:spcAft>
              <a:buSzPts val="1350"/>
              <a:buChar char="■"/>
              <a:defRPr/>
            </a:lvl4pPr>
            <a:lvl5pPr indent="-314325" lvl="4" marL="2286000" algn="l">
              <a:lnSpc>
                <a:spcPct val="100000"/>
              </a:lnSpc>
              <a:spcBef>
                <a:spcPts val="600"/>
              </a:spcBef>
              <a:spcAft>
                <a:spcPts val="0"/>
              </a:spcAft>
              <a:buSzPts val="1350"/>
              <a:buChar char="■"/>
              <a:defRPr/>
            </a:lvl5pPr>
            <a:lvl6pPr indent="-314325" lvl="5" marL="2743200" algn="l">
              <a:lnSpc>
                <a:spcPct val="100000"/>
              </a:lnSpc>
              <a:spcBef>
                <a:spcPts val="360"/>
              </a:spcBef>
              <a:spcAft>
                <a:spcPts val="0"/>
              </a:spcAft>
              <a:buSzPts val="1350"/>
              <a:buChar char="■"/>
              <a:defRPr/>
            </a:lvl6pPr>
            <a:lvl7pPr indent="-314325" lvl="6" marL="3200400" algn="l">
              <a:lnSpc>
                <a:spcPct val="100000"/>
              </a:lnSpc>
              <a:spcBef>
                <a:spcPts val="360"/>
              </a:spcBef>
              <a:spcAft>
                <a:spcPts val="0"/>
              </a:spcAft>
              <a:buSzPts val="1350"/>
              <a:buChar char="■"/>
              <a:defRPr/>
            </a:lvl7pPr>
            <a:lvl8pPr indent="-314325" lvl="7" marL="3657600" algn="l">
              <a:lnSpc>
                <a:spcPct val="100000"/>
              </a:lnSpc>
              <a:spcBef>
                <a:spcPts val="360"/>
              </a:spcBef>
              <a:spcAft>
                <a:spcPts val="0"/>
              </a:spcAft>
              <a:buSzPts val="1350"/>
              <a:buChar char="■"/>
              <a:defRPr/>
            </a:lvl8pPr>
            <a:lvl9pPr indent="-314325" lvl="8" marL="4114800" algn="l">
              <a:lnSpc>
                <a:spcPct val="100000"/>
              </a:lnSpc>
              <a:spcBef>
                <a:spcPts val="360"/>
              </a:spcBef>
              <a:spcAft>
                <a:spcPts val="0"/>
              </a:spcAft>
              <a:buSzPts val="1350"/>
              <a:buChar char="■"/>
              <a:defRPr/>
            </a:lvl9pPr>
          </a:lstStyle>
          <a:p/>
        </p:txBody>
      </p:sp>
      <p:sp>
        <p:nvSpPr>
          <p:cNvPr id="202" name="Google Shape;202;p21"/>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3" name="Google Shape;203;p21"/>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4" name="Google Shape;204;p21"/>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205" name="Google Shape;205;p21"/>
          <p:cNvSpPr txBox="1"/>
          <p:nvPr/>
        </p:nvSpPr>
        <p:spPr>
          <a:xfrm rot="-5400000">
            <a:off x="8593111" y="561668"/>
            <a:ext cx="260909"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35" name="Shape 35"/>
        <p:cNvGrpSpPr/>
        <p:nvPr/>
      </p:nvGrpSpPr>
      <p:grpSpPr>
        <a:xfrm>
          <a:off x="0" y="0"/>
          <a:ext cx="0" cy="0"/>
          <a:chOff x="0" y="0"/>
          <a:chExt cx="0" cy="0"/>
        </a:xfrm>
      </p:grpSpPr>
      <p:sp>
        <p:nvSpPr>
          <p:cNvPr id="36" name="Google Shape;36;p4"/>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37" name="Google Shape;37;p4"/>
          <p:cNvSpPr txBox="1"/>
          <p:nvPr/>
        </p:nvSpPr>
        <p:spPr>
          <a:xfrm>
            <a:off x="223185" y="228600"/>
            <a:ext cx="260909"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38" name="Google Shape;38;p4"/>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3600"/>
              <a:buFont typeface="Rockwel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
          <p:cNvSpPr txBox="1"/>
          <p:nvPr>
            <p:ph idx="1" type="body"/>
          </p:nvPr>
        </p:nvSpPr>
        <p:spPr>
          <a:xfrm>
            <a:off x="497541" y="2447365"/>
            <a:ext cx="3657600" cy="3678797"/>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04800" lvl="5" marL="2743200" algn="l">
              <a:lnSpc>
                <a:spcPct val="100000"/>
              </a:lnSpc>
              <a:spcBef>
                <a:spcPts val="320"/>
              </a:spcBef>
              <a:spcAft>
                <a:spcPts val="0"/>
              </a:spcAft>
              <a:buSzPts val="1200"/>
              <a:buChar char="■"/>
              <a:defRPr sz="1600"/>
            </a:lvl6pPr>
            <a:lvl7pPr indent="-304800" lvl="6" marL="3200400" algn="l">
              <a:lnSpc>
                <a:spcPct val="100000"/>
              </a:lnSpc>
              <a:spcBef>
                <a:spcPts val="320"/>
              </a:spcBef>
              <a:spcAft>
                <a:spcPts val="0"/>
              </a:spcAft>
              <a:buSzPts val="1200"/>
              <a:buChar char="■"/>
              <a:defRPr sz="1600"/>
            </a:lvl7pPr>
            <a:lvl8pPr indent="-304800" lvl="7" marL="3657600" algn="l">
              <a:lnSpc>
                <a:spcPct val="100000"/>
              </a:lnSpc>
              <a:spcBef>
                <a:spcPts val="320"/>
              </a:spcBef>
              <a:spcAft>
                <a:spcPts val="0"/>
              </a:spcAft>
              <a:buSzPts val="1200"/>
              <a:buChar char="■"/>
              <a:defRPr sz="1600"/>
            </a:lvl8pPr>
            <a:lvl9pPr indent="-304800" lvl="8" marL="4114800" algn="l">
              <a:lnSpc>
                <a:spcPct val="100000"/>
              </a:lnSpc>
              <a:spcBef>
                <a:spcPts val="320"/>
              </a:spcBef>
              <a:spcAft>
                <a:spcPts val="0"/>
              </a:spcAft>
              <a:buSzPts val="1200"/>
              <a:buChar char="■"/>
              <a:defRPr sz="1600"/>
            </a:lvl9pPr>
          </a:lstStyle>
          <a:p/>
        </p:txBody>
      </p:sp>
      <p:sp>
        <p:nvSpPr>
          <p:cNvPr id="40" name="Google Shape;40;p4"/>
          <p:cNvSpPr txBox="1"/>
          <p:nvPr>
            <p:ph idx="2" type="body"/>
          </p:nvPr>
        </p:nvSpPr>
        <p:spPr>
          <a:xfrm>
            <a:off x="4399878" y="2447365"/>
            <a:ext cx="3657600" cy="3678797"/>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04800" lvl="5" marL="2743200" algn="l">
              <a:lnSpc>
                <a:spcPct val="100000"/>
              </a:lnSpc>
              <a:spcBef>
                <a:spcPts val="320"/>
              </a:spcBef>
              <a:spcAft>
                <a:spcPts val="0"/>
              </a:spcAft>
              <a:buSzPts val="1200"/>
              <a:buChar char="■"/>
              <a:defRPr sz="1600"/>
            </a:lvl6pPr>
            <a:lvl7pPr indent="-304800" lvl="6" marL="3200400" algn="l">
              <a:lnSpc>
                <a:spcPct val="100000"/>
              </a:lnSpc>
              <a:spcBef>
                <a:spcPts val="320"/>
              </a:spcBef>
              <a:spcAft>
                <a:spcPts val="0"/>
              </a:spcAft>
              <a:buSzPts val="1200"/>
              <a:buChar char="■"/>
              <a:defRPr sz="1600"/>
            </a:lvl7pPr>
            <a:lvl8pPr indent="-304800" lvl="7" marL="3657600" algn="l">
              <a:lnSpc>
                <a:spcPct val="100000"/>
              </a:lnSpc>
              <a:spcBef>
                <a:spcPts val="320"/>
              </a:spcBef>
              <a:spcAft>
                <a:spcPts val="0"/>
              </a:spcAft>
              <a:buSzPts val="1200"/>
              <a:buChar char="■"/>
              <a:defRPr sz="1600"/>
            </a:lvl8pPr>
            <a:lvl9pPr indent="-304800" lvl="8" marL="4114800" algn="l">
              <a:lnSpc>
                <a:spcPct val="100000"/>
              </a:lnSpc>
              <a:spcBef>
                <a:spcPts val="320"/>
              </a:spcBef>
              <a:spcAft>
                <a:spcPts val="0"/>
              </a:spcAft>
              <a:buSzPts val="1200"/>
              <a:buChar char="■"/>
              <a:defRPr sz="1600"/>
            </a:lvl9pPr>
          </a:lstStyle>
          <a:p/>
        </p:txBody>
      </p:sp>
      <p:sp>
        <p:nvSpPr>
          <p:cNvPr id="41" name="Google Shape;41;p4"/>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4"/>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44" name="Google Shape;44;p4"/>
          <p:cNvSpPr txBox="1"/>
          <p:nvPr>
            <p:ph idx="3" type="body"/>
          </p:nvPr>
        </p:nvSpPr>
        <p:spPr>
          <a:xfrm>
            <a:off x="497541" y="2070847"/>
            <a:ext cx="3657600" cy="322729"/>
          </a:xfrm>
          <a:prstGeom prst="rect">
            <a:avLst/>
          </a:prstGeom>
          <a:solidFill>
            <a:schemeClr val="accent3"/>
          </a:solidFill>
          <a:ln>
            <a:noFill/>
          </a:ln>
        </p:spPr>
        <p:txBody>
          <a:bodyPr anchorCtr="0" anchor="ctr" bIns="0" lIns="91425" spcFirstLastPara="1" rIns="91425" wrap="square" tIns="0">
            <a:noAutofit/>
          </a:bodyPr>
          <a:lstStyle>
            <a:lvl1pPr indent="-228600" lvl="0" marL="457200" algn="ctr">
              <a:lnSpc>
                <a:spcPct val="100000"/>
              </a:lnSpc>
              <a:spcBef>
                <a:spcPts val="0"/>
              </a:spcBef>
              <a:spcAft>
                <a:spcPts val="0"/>
              </a:spcAft>
              <a:buSzPts val="1350"/>
              <a:buNone/>
              <a:defRPr b="0" sz="1800">
                <a:solidFill>
                  <a:schemeClr val="lt1"/>
                </a:solidFill>
              </a:defRPr>
            </a:lvl1pPr>
            <a:lvl2pPr indent="-228600" lvl="1" marL="914400" algn="l">
              <a:lnSpc>
                <a:spcPct val="100000"/>
              </a:lnSpc>
              <a:spcBef>
                <a:spcPts val="600"/>
              </a:spcBef>
              <a:spcAft>
                <a:spcPts val="0"/>
              </a:spcAft>
              <a:buSzPts val="1500"/>
              <a:buNone/>
              <a:defRPr b="1" sz="2000"/>
            </a:lvl2pPr>
            <a:lvl3pPr indent="-228600" lvl="2" marL="1371600" algn="l">
              <a:lnSpc>
                <a:spcPct val="100000"/>
              </a:lnSpc>
              <a:spcBef>
                <a:spcPts val="600"/>
              </a:spcBef>
              <a:spcAft>
                <a:spcPts val="0"/>
              </a:spcAft>
              <a:buSzPts val="1350"/>
              <a:buNone/>
              <a:defRPr b="1" sz="1800"/>
            </a:lvl3pPr>
            <a:lvl4pPr indent="-228600" lvl="3" marL="1828800" algn="l">
              <a:lnSpc>
                <a:spcPct val="100000"/>
              </a:lnSpc>
              <a:spcBef>
                <a:spcPts val="600"/>
              </a:spcBef>
              <a:spcAft>
                <a:spcPts val="0"/>
              </a:spcAft>
              <a:buSzPts val="1200"/>
              <a:buNone/>
              <a:defRPr b="1" sz="1600"/>
            </a:lvl4pPr>
            <a:lvl5pPr indent="-228600" lvl="4" marL="2286000" algn="l">
              <a:lnSpc>
                <a:spcPct val="100000"/>
              </a:lnSpc>
              <a:spcBef>
                <a:spcPts val="600"/>
              </a:spcBef>
              <a:spcAft>
                <a:spcPts val="0"/>
              </a:spcAft>
              <a:buSzPts val="1200"/>
              <a:buNone/>
              <a:defRPr b="1" sz="1600"/>
            </a:lvl5pPr>
            <a:lvl6pPr indent="-228600" lvl="5" marL="2743200" algn="l">
              <a:lnSpc>
                <a:spcPct val="100000"/>
              </a:lnSpc>
              <a:spcBef>
                <a:spcPts val="320"/>
              </a:spcBef>
              <a:spcAft>
                <a:spcPts val="0"/>
              </a:spcAft>
              <a:buSzPts val="1200"/>
              <a:buNone/>
              <a:defRPr b="1" sz="1600"/>
            </a:lvl6pPr>
            <a:lvl7pPr indent="-228600" lvl="6" marL="3200400" algn="l">
              <a:lnSpc>
                <a:spcPct val="100000"/>
              </a:lnSpc>
              <a:spcBef>
                <a:spcPts val="320"/>
              </a:spcBef>
              <a:spcAft>
                <a:spcPts val="0"/>
              </a:spcAft>
              <a:buSzPts val="1200"/>
              <a:buNone/>
              <a:defRPr b="1" sz="1600"/>
            </a:lvl7pPr>
            <a:lvl8pPr indent="-228600" lvl="7" marL="3657600" algn="l">
              <a:lnSpc>
                <a:spcPct val="100000"/>
              </a:lnSpc>
              <a:spcBef>
                <a:spcPts val="320"/>
              </a:spcBef>
              <a:spcAft>
                <a:spcPts val="0"/>
              </a:spcAft>
              <a:buSzPts val="1200"/>
              <a:buNone/>
              <a:defRPr b="1" sz="1600"/>
            </a:lvl8pPr>
            <a:lvl9pPr indent="-228600" lvl="8" marL="4114800" algn="l">
              <a:lnSpc>
                <a:spcPct val="100000"/>
              </a:lnSpc>
              <a:spcBef>
                <a:spcPts val="320"/>
              </a:spcBef>
              <a:spcAft>
                <a:spcPts val="0"/>
              </a:spcAft>
              <a:buSzPts val="1200"/>
              <a:buNone/>
              <a:defRPr b="1" sz="1600"/>
            </a:lvl9pPr>
          </a:lstStyle>
          <a:p/>
        </p:txBody>
      </p:sp>
      <p:sp>
        <p:nvSpPr>
          <p:cNvPr id="45" name="Google Shape;45;p4"/>
          <p:cNvSpPr txBox="1"/>
          <p:nvPr>
            <p:ph idx="4" type="body"/>
          </p:nvPr>
        </p:nvSpPr>
        <p:spPr>
          <a:xfrm>
            <a:off x="4399878" y="2070847"/>
            <a:ext cx="3657600" cy="322729"/>
          </a:xfrm>
          <a:prstGeom prst="rect">
            <a:avLst/>
          </a:prstGeom>
          <a:solidFill>
            <a:srgbClr val="A2A2C1"/>
          </a:solidFill>
          <a:ln>
            <a:noFill/>
          </a:ln>
        </p:spPr>
        <p:txBody>
          <a:bodyPr anchorCtr="0" anchor="ctr" bIns="0" lIns="91425" spcFirstLastPara="1" rIns="91425" wrap="square" tIns="0">
            <a:noAutofit/>
          </a:bodyPr>
          <a:lstStyle>
            <a:lvl1pPr indent="-228600" lvl="0" marL="457200" algn="ctr">
              <a:lnSpc>
                <a:spcPct val="100000"/>
              </a:lnSpc>
              <a:spcBef>
                <a:spcPts val="0"/>
              </a:spcBef>
              <a:spcAft>
                <a:spcPts val="0"/>
              </a:spcAft>
              <a:buSzPts val="1350"/>
              <a:buNone/>
              <a:defRPr b="0" sz="1800">
                <a:solidFill>
                  <a:schemeClr val="lt1"/>
                </a:solidFill>
              </a:defRPr>
            </a:lvl1pPr>
            <a:lvl2pPr indent="-228600" lvl="1" marL="914400" algn="l">
              <a:lnSpc>
                <a:spcPct val="100000"/>
              </a:lnSpc>
              <a:spcBef>
                <a:spcPts val="600"/>
              </a:spcBef>
              <a:spcAft>
                <a:spcPts val="0"/>
              </a:spcAft>
              <a:buSzPts val="1500"/>
              <a:buNone/>
              <a:defRPr b="1" sz="2000"/>
            </a:lvl2pPr>
            <a:lvl3pPr indent="-228600" lvl="2" marL="1371600" algn="l">
              <a:lnSpc>
                <a:spcPct val="100000"/>
              </a:lnSpc>
              <a:spcBef>
                <a:spcPts val="600"/>
              </a:spcBef>
              <a:spcAft>
                <a:spcPts val="0"/>
              </a:spcAft>
              <a:buSzPts val="1350"/>
              <a:buNone/>
              <a:defRPr b="1" sz="1800"/>
            </a:lvl3pPr>
            <a:lvl4pPr indent="-228600" lvl="3" marL="1828800" algn="l">
              <a:lnSpc>
                <a:spcPct val="100000"/>
              </a:lnSpc>
              <a:spcBef>
                <a:spcPts val="600"/>
              </a:spcBef>
              <a:spcAft>
                <a:spcPts val="0"/>
              </a:spcAft>
              <a:buSzPts val="1200"/>
              <a:buNone/>
              <a:defRPr b="1" sz="1600"/>
            </a:lvl4pPr>
            <a:lvl5pPr indent="-228600" lvl="4" marL="2286000" algn="l">
              <a:lnSpc>
                <a:spcPct val="100000"/>
              </a:lnSpc>
              <a:spcBef>
                <a:spcPts val="600"/>
              </a:spcBef>
              <a:spcAft>
                <a:spcPts val="0"/>
              </a:spcAft>
              <a:buSzPts val="1200"/>
              <a:buNone/>
              <a:defRPr b="1" sz="1600"/>
            </a:lvl5pPr>
            <a:lvl6pPr indent="-228600" lvl="5" marL="2743200" algn="l">
              <a:lnSpc>
                <a:spcPct val="100000"/>
              </a:lnSpc>
              <a:spcBef>
                <a:spcPts val="320"/>
              </a:spcBef>
              <a:spcAft>
                <a:spcPts val="0"/>
              </a:spcAft>
              <a:buSzPts val="1200"/>
              <a:buNone/>
              <a:defRPr b="1" sz="1600"/>
            </a:lvl6pPr>
            <a:lvl7pPr indent="-228600" lvl="6" marL="3200400" algn="l">
              <a:lnSpc>
                <a:spcPct val="100000"/>
              </a:lnSpc>
              <a:spcBef>
                <a:spcPts val="320"/>
              </a:spcBef>
              <a:spcAft>
                <a:spcPts val="0"/>
              </a:spcAft>
              <a:buSzPts val="1200"/>
              <a:buNone/>
              <a:defRPr b="1" sz="1600"/>
            </a:lvl7pPr>
            <a:lvl8pPr indent="-228600" lvl="7" marL="3657600" algn="l">
              <a:lnSpc>
                <a:spcPct val="100000"/>
              </a:lnSpc>
              <a:spcBef>
                <a:spcPts val="320"/>
              </a:spcBef>
              <a:spcAft>
                <a:spcPts val="0"/>
              </a:spcAft>
              <a:buSzPts val="1200"/>
              <a:buNone/>
              <a:defRPr b="1" sz="1600"/>
            </a:lvl8pPr>
            <a:lvl9pPr indent="-228600" lvl="8" marL="4114800" algn="l">
              <a:lnSpc>
                <a:spcPct val="100000"/>
              </a:lnSpc>
              <a:spcBef>
                <a:spcPts val="320"/>
              </a:spcBef>
              <a:spcAft>
                <a:spcPts val="0"/>
              </a:spcAft>
              <a:buSzPts val="1200"/>
              <a:buNone/>
              <a:defRPr b="1" sz="16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6" name="Shape 46"/>
        <p:cNvGrpSpPr/>
        <p:nvPr/>
      </p:nvGrpSpPr>
      <p:grpSpPr>
        <a:xfrm>
          <a:off x="0" y="0"/>
          <a:ext cx="0" cy="0"/>
          <a:chOff x="0" y="0"/>
          <a:chExt cx="0" cy="0"/>
        </a:xfrm>
      </p:grpSpPr>
      <p:sp>
        <p:nvSpPr>
          <p:cNvPr id="47" name="Google Shape;47;p5"/>
          <p:cNvSpPr/>
          <p:nvPr/>
        </p:nvSpPr>
        <p:spPr>
          <a:xfrm>
            <a:off x="8210550" y="282574"/>
            <a:ext cx="642097"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8" name="Google Shape;48;p5"/>
          <p:cNvSpPr/>
          <p:nvPr/>
        </p:nvSpPr>
        <p:spPr>
          <a:xfrm>
            <a:off x="8068235" y="282574"/>
            <a:ext cx="91440" cy="1600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9" name="Google Shape;49;p5"/>
          <p:cNvSpPr txBox="1"/>
          <p:nvPr/>
        </p:nvSpPr>
        <p:spPr>
          <a:xfrm>
            <a:off x="223185" y="228600"/>
            <a:ext cx="260909"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50" name="Google Shape;50;p5"/>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5"/>
          <p:cNvSpPr txBox="1"/>
          <p:nvPr>
            <p:ph idx="1" type="body"/>
          </p:nvPr>
        </p:nvSpPr>
        <p:spPr>
          <a:xfrm>
            <a:off x="498518" y="1985963"/>
            <a:ext cx="3657600" cy="4140200"/>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52" name="Google Shape;52;p5"/>
          <p:cNvSpPr txBox="1"/>
          <p:nvPr>
            <p:ph idx="2" type="body"/>
          </p:nvPr>
        </p:nvSpPr>
        <p:spPr>
          <a:xfrm>
            <a:off x="4399878" y="1985963"/>
            <a:ext cx="3657600" cy="4140200"/>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53" name="Google Shape;53;p5"/>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5"/>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5"/>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 Top and Bottom">
  <p:cSld name="2 Content, Top and Bottom">
    <p:spTree>
      <p:nvGrpSpPr>
        <p:cNvPr id="56" name="Shape 56"/>
        <p:cNvGrpSpPr/>
        <p:nvPr/>
      </p:nvGrpSpPr>
      <p:grpSpPr>
        <a:xfrm>
          <a:off x="0" y="0"/>
          <a:ext cx="0" cy="0"/>
          <a:chOff x="0" y="0"/>
          <a:chExt cx="0" cy="0"/>
        </a:xfrm>
      </p:grpSpPr>
      <p:sp>
        <p:nvSpPr>
          <p:cNvPr id="57" name="Google Shape;57;p6"/>
          <p:cNvSpPr txBox="1"/>
          <p:nvPr/>
        </p:nvSpPr>
        <p:spPr>
          <a:xfrm>
            <a:off x="223185" y="228600"/>
            <a:ext cx="260909"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58" name="Google Shape;58;p6"/>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6"/>
          <p:cNvSpPr txBox="1"/>
          <p:nvPr>
            <p:ph idx="1" type="body"/>
          </p:nvPr>
        </p:nvSpPr>
        <p:spPr>
          <a:xfrm>
            <a:off x="498517" y="1985963"/>
            <a:ext cx="7569157" cy="1965960"/>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60" name="Google Shape;60;p6"/>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6"/>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6"/>
          <p:cNvSpPr txBox="1"/>
          <p:nvPr>
            <p:ph idx="2" type="body"/>
          </p:nvPr>
        </p:nvSpPr>
        <p:spPr>
          <a:xfrm>
            <a:off x="498517" y="4164965"/>
            <a:ext cx="7569157" cy="1965960"/>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63" name="Google Shape;63;p6"/>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64" name="Google Shape;64;p6"/>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5" name="Shape 65"/>
        <p:cNvGrpSpPr/>
        <p:nvPr/>
      </p:nvGrpSpPr>
      <p:grpSpPr>
        <a:xfrm>
          <a:off x="0" y="0"/>
          <a:ext cx="0" cy="0"/>
          <a:chOff x="0" y="0"/>
          <a:chExt cx="0" cy="0"/>
        </a:xfrm>
      </p:grpSpPr>
      <p:sp>
        <p:nvSpPr>
          <p:cNvPr id="66" name="Google Shape;66;p7"/>
          <p:cNvSpPr/>
          <p:nvPr/>
        </p:nvSpPr>
        <p:spPr>
          <a:xfrm>
            <a:off x="8210550" y="282574"/>
            <a:ext cx="642097"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67" name="Google Shape;67;p7"/>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7"/>
          <p:cNvSpPr txBox="1"/>
          <p:nvPr>
            <p:ph idx="1" type="body"/>
          </p:nvPr>
        </p:nvSpPr>
        <p:spPr>
          <a:xfrm>
            <a:off x="498474" y="1981200"/>
            <a:ext cx="7556313" cy="4144963"/>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2000"/>
              </a:spcBef>
              <a:spcAft>
                <a:spcPts val="0"/>
              </a:spcAft>
              <a:buSzPts val="1350"/>
              <a:buChar char="■"/>
              <a:defRPr/>
            </a:lvl1pPr>
            <a:lvl2pPr indent="-314325" lvl="1" marL="914400" algn="l">
              <a:lnSpc>
                <a:spcPct val="100000"/>
              </a:lnSpc>
              <a:spcBef>
                <a:spcPts val="600"/>
              </a:spcBef>
              <a:spcAft>
                <a:spcPts val="0"/>
              </a:spcAft>
              <a:buSzPts val="1350"/>
              <a:buChar char="■"/>
              <a:defRPr/>
            </a:lvl2pPr>
            <a:lvl3pPr indent="-314325" lvl="2" marL="1371600" algn="l">
              <a:lnSpc>
                <a:spcPct val="100000"/>
              </a:lnSpc>
              <a:spcBef>
                <a:spcPts val="600"/>
              </a:spcBef>
              <a:spcAft>
                <a:spcPts val="0"/>
              </a:spcAft>
              <a:buSzPts val="1350"/>
              <a:buChar char="■"/>
              <a:defRPr/>
            </a:lvl3pPr>
            <a:lvl4pPr indent="-314325" lvl="3" marL="1828800" algn="l">
              <a:lnSpc>
                <a:spcPct val="100000"/>
              </a:lnSpc>
              <a:spcBef>
                <a:spcPts val="600"/>
              </a:spcBef>
              <a:spcAft>
                <a:spcPts val="0"/>
              </a:spcAft>
              <a:buSzPts val="1350"/>
              <a:buChar char="■"/>
              <a:defRPr/>
            </a:lvl4pPr>
            <a:lvl5pPr indent="-314325" lvl="4" marL="2286000" algn="l">
              <a:lnSpc>
                <a:spcPct val="100000"/>
              </a:lnSpc>
              <a:spcBef>
                <a:spcPts val="600"/>
              </a:spcBef>
              <a:spcAft>
                <a:spcPts val="0"/>
              </a:spcAft>
              <a:buSzPts val="1350"/>
              <a:buChar char="■"/>
              <a:defRPr/>
            </a:lvl5pPr>
            <a:lvl6pPr indent="-314325" lvl="5" marL="2743200" algn="l">
              <a:lnSpc>
                <a:spcPct val="100000"/>
              </a:lnSpc>
              <a:spcBef>
                <a:spcPts val="360"/>
              </a:spcBef>
              <a:spcAft>
                <a:spcPts val="0"/>
              </a:spcAft>
              <a:buSzPts val="1350"/>
              <a:buChar char="■"/>
              <a:defRPr/>
            </a:lvl6pPr>
            <a:lvl7pPr indent="-314325" lvl="6" marL="3200400" algn="l">
              <a:lnSpc>
                <a:spcPct val="100000"/>
              </a:lnSpc>
              <a:spcBef>
                <a:spcPts val="360"/>
              </a:spcBef>
              <a:spcAft>
                <a:spcPts val="0"/>
              </a:spcAft>
              <a:buSzPts val="1350"/>
              <a:buChar char="■"/>
              <a:defRPr/>
            </a:lvl7pPr>
            <a:lvl8pPr indent="-314325" lvl="7" marL="3657600" algn="l">
              <a:lnSpc>
                <a:spcPct val="100000"/>
              </a:lnSpc>
              <a:spcBef>
                <a:spcPts val="360"/>
              </a:spcBef>
              <a:spcAft>
                <a:spcPts val="0"/>
              </a:spcAft>
              <a:buSzPts val="1350"/>
              <a:buChar char="■"/>
              <a:defRPr/>
            </a:lvl8pPr>
            <a:lvl9pPr indent="-314325" lvl="8" marL="4114800" algn="l">
              <a:lnSpc>
                <a:spcPct val="100000"/>
              </a:lnSpc>
              <a:spcBef>
                <a:spcPts val="360"/>
              </a:spcBef>
              <a:spcAft>
                <a:spcPts val="0"/>
              </a:spcAft>
              <a:buSzPts val="1350"/>
              <a:buChar char="■"/>
              <a:defRPr/>
            </a:lvl9pPr>
          </a:lstStyle>
          <a:p/>
        </p:txBody>
      </p:sp>
      <p:sp>
        <p:nvSpPr>
          <p:cNvPr id="69" name="Google Shape;69;p7"/>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7"/>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7"/>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72" name="Google Shape;72;p7"/>
          <p:cNvSpPr txBox="1"/>
          <p:nvPr/>
        </p:nvSpPr>
        <p:spPr>
          <a:xfrm>
            <a:off x="223185" y="228600"/>
            <a:ext cx="260909"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73" name="Google Shape;73;p7"/>
          <p:cNvSpPr/>
          <p:nvPr/>
        </p:nvSpPr>
        <p:spPr>
          <a:xfrm>
            <a:off x="8068235" y="282574"/>
            <a:ext cx="91440" cy="1600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Alt.">
  <p:cSld name="Title and Content, Alt.">
    <p:spTree>
      <p:nvGrpSpPr>
        <p:cNvPr id="74" name="Shape 74"/>
        <p:cNvGrpSpPr/>
        <p:nvPr/>
      </p:nvGrpSpPr>
      <p:grpSpPr>
        <a:xfrm>
          <a:off x="0" y="0"/>
          <a:ext cx="0" cy="0"/>
          <a:chOff x="0" y="0"/>
          <a:chExt cx="0" cy="0"/>
        </a:xfrm>
      </p:grpSpPr>
      <p:sp>
        <p:nvSpPr>
          <p:cNvPr id="75" name="Google Shape;75;p8"/>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76" name="Google Shape;76;p8"/>
          <p:cNvSpPr txBox="1"/>
          <p:nvPr>
            <p:ph type="title"/>
          </p:nvPr>
        </p:nvSpPr>
        <p:spPr>
          <a:xfrm>
            <a:off x="498474" y="134471"/>
            <a:ext cx="7556313" cy="995082"/>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8"/>
          <p:cNvSpPr txBox="1"/>
          <p:nvPr>
            <p:ph idx="1" type="body"/>
          </p:nvPr>
        </p:nvSpPr>
        <p:spPr>
          <a:xfrm>
            <a:off x="498474" y="1981200"/>
            <a:ext cx="7556313" cy="4144963"/>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2000"/>
              </a:spcBef>
              <a:spcAft>
                <a:spcPts val="0"/>
              </a:spcAft>
              <a:buSzPts val="1350"/>
              <a:buChar char="■"/>
              <a:defRPr/>
            </a:lvl1pPr>
            <a:lvl2pPr indent="-314325" lvl="1" marL="914400" algn="l">
              <a:lnSpc>
                <a:spcPct val="100000"/>
              </a:lnSpc>
              <a:spcBef>
                <a:spcPts val="600"/>
              </a:spcBef>
              <a:spcAft>
                <a:spcPts val="0"/>
              </a:spcAft>
              <a:buSzPts val="1350"/>
              <a:buChar char="■"/>
              <a:defRPr/>
            </a:lvl2pPr>
            <a:lvl3pPr indent="-314325" lvl="2" marL="1371600" algn="l">
              <a:lnSpc>
                <a:spcPct val="100000"/>
              </a:lnSpc>
              <a:spcBef>
                <a:spcPts val="600"/>
              </a:spcBef>
              <a:spcAft>
                <a:spcPts val="0"/>
              </a:spcAft>
              <a:buSzPts val="1350"/>
              <a:buChar char="■"/>
              <a:defRPr/>
            </a:lvl3pPr>
            <a:lvl4pPr indent="-314325" lvl="3" marL="1828800" algn="l">
              <a:lnSpc>
                <a:spcPct val="100000"/>
              </a:lnSpc>
              <a:spcBef>
                <a:spcPts val="600"/>
              </a:spcBef>
              <a:spcAft>
                <a:spcPts val="0"/>
              </a:spcAft>
              <a:buSzPts val="1350"/>
              <a:buChar char="■"/>
              <a:defRPr/>
            </a:lvl4pPr>
            <a:lvl5pPr indent="-314325" lvl="4" marL="2286000" algn="l">
              <a:lnSpc>
                <a:spcPct val="100000"/>
              </a:lnSpc>
              <a:spcBef>
                <a:spcPts val="600"/>
              </a:spcBef>
              <a:spcAft>
                <a:spcPts val="0"/>
              </a:spcAft>
              <a:buSzPts val="1350"/>
              <a:buChar char="■"/>
              <a:defRPr/>
            </a:lvl5pPr>
            <a:lvl6pPr indent="-314325" lvl="5" marL="2743200" algn="l">
              <a:lnSpc>
                <a:spcPct val="100000"/>
              </a:lnSpc>
              <a:spcBef>
                <a:spcPts val="360"/>
              </a:spcBef>
              <a:spcAft>
                <a:spcPts val="0"/>
              </a:spcAft>
              <a:buSzPts val="1350"/>
              <a:buChar char="■"/>
              <a:defRPr/>
            </a:lvl6pPr>
            <a:lvl7pPr indent="-314325" lvl="6" marL="3200400" algn="l">
              <a:lnSpc>
                <a:spcPct val="100000"/>
              </a:lnSpc>
              <a:spcBef>
                <a:spcPts val="360"/>
              </a:spcBef>
              <a:spcAft>
                <a:spcPts val="0"/>
              </a:spcAft>
              <a:buSzPts val="1350"/>
              <a:buChar char="■"/>
              <a:defRPr/>
            </a:lvl7pPr>
            <a:lvl8pPr indent="-314325" lvl="7" marL="3657600" algn="l">
              <a:lnSpc>
                <a:spcPct val="100000"/>
              </a:lnSpc>
              <a:spcBef>
                <a:spcPts val="360"/>
              </a:spcBef>
              <a:spcAft>
                <a:spcPts val="0"/>
              </a:spcAft>
              <a:buSzPts val="1350"/>
              <a:buChar char="■"/>
              <a:defRPr/>
            </a:lvl8pPr>
            <a:lvl9pPr indent="-314325" lvl="8" marL="4114800" algn="l">
              <a:lnSpc>
                <a:spcPct val="100000"/>
              </a:lnSpc>
              <a:spcBef>
                <a:spcPts val="360"/>
              </a:spcBef>
              <a:spcAft>
                <a:spcPts val="0"/>
              </a:spcAft>
              <a:buSzPts val="1350"/>
              <a:buChar char="■"/>
              <a:defRPr/>
            </a:lvl9pPr>
          </a:lstStyle>
          <a:p/>
        </p:txBody>
      </p:sp>
      <p:sp>
        <p:nvSpPr>
          <p:cNvPr id="78" name="Google Shape;78;p8"/>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8"/>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8"/>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81" name="Google Shape;81;p8"/>
          <p:cNvSpPr txBox="1"/>
          <p:nvPr/>
        </p:nvSpPr>
        <p:spPr>
          <a:xfrm>
            <a:off x="223185" y="228600"/>
            <a:ext cx="260909"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82" name="Google Shape;82;p8"/>
          <p:cNvSpPr txBox="1"/>
          <p:nvPr>
            <p:ph idx="2" type="body"/>
          </p:nvPr>
        </p:nvSpPr>
        <p:spPr>
          <a:xfrm>
            <a:off x="498518" y="1129553"/>
            <a:ext cx="7558960" cy="7747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000"/>
              </a:spcBef>
              <a:spcAft>
                <a:spcPts val="0"/>
              </a:spcAft>
              <a:buSzPts val="1800"/>
              <a:buNone/>
              <a:defRPr b="0" i="0" sz="2400" u="none" cap="none" strike="noStrike">
                <a:solidFill>
                  <a:schemeClr val="accent3"/>
                </a:solidFill>
                <a:latin typeface="Rockwell"/>
                <a:ea typeface="Rockwell"/>
                <a:cs typeface="Rockwell"/>
                <a:sym typeface="Rockwell"/>
              </a:defRPr>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2 Pictures">
  <p:cSld name="Title Slide with 2 Pictures">
    <p:spTree>
      <p:nvGrpSpPr>
        <p:cNvPr id="83" name="Shape 83"/>
        <p:cNvGrpSpPr/>
        <p:nvPr/>
      </p:nvGrpSpPr>
      <p:grpSpPr>
        <a:xfrm>
          <a:off x="0" y="0"/>
          <a:ext cx="0" cy="0"/>
          <a:chOff x="0" y="0"/>
          <a:chExt cx="0" cy="0"/>
        </a:xfrm>
      </p:grpSpPr>
      <p:sp>
        <p:nvSpPr>
          <p:cNvPr id="84" name="Google Shape;84;p9"/>
          <p:cNvSpPr txBox="1"/>
          <p:nvPr>
            <p:ph type="ctrTitle"/>
          </p:nvPr>
        </p:nvSpPr>
        <p:spPr>
          <a:xfrm>
            <a:off x="4800600" y="4624668"/>
            <a:ext cx="4038600" cy="93345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2800"/>
              <a:buFont typeface="Rockwel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9"/>
          <p:cNvSpPr txBox="1"/>
          <p:nvPr>
            <p:ph idx="1" type="subTitle"/>
          </p:nvPr>
        </p:nvSpPr>
        <p:spPr>
          <a:xfrm>
            <a:off x="4800600" y="5562599"/>
            <a:ext cx="4038600" cy="748553"/>
          </a:xfrm>
          <a:prstGeom prst="rect">
            <a:avLst/>
          </a:prstGeom>
          <a:noFill/>
          <a:ln>
            <a:noFill/>
          </a:ln>
        </p:spPr>
        <p:txBody>
          <a:bodyPr anchorCtr="0" anchor="t" bIns="45700" lIns="91425" spcFirstLastPara="1" rIns="91425" wrap="square" tIns="45700">
            <a:normAutofit/>
          </a:bodyPr>
          <a:lstStyle>
            <a:lvl1pPr lvl="0" algn="l">
              <a:lnSpc>
                <a:spcPct val="100000"/>
              </a:lnSpc>
              <a:spcBef>
                <a:spcPts val="300"/>
              </a:spcBef>
              <a:spcAft>
                <a:spcPts val="0"/>
              </a:spcAft>
              <a:buSzPts val="1050"/>
              <a:buNone/>
              <a:defRPr sz="1400">
                <a:solidFill>
                  <a:srgbClr val="888888"/>
                </a:solidFill>
              </a:defRPr>
            </a:lvl1pPr>
            <a:lvl2pPr lvl="1" algn="ctr">
              <a:lnSpc>
                <a:spcPct val="100000"/>
              </a:lnSpc>
              <a:spcBef>
                <a:spcPts val="600"/>
              </a:spcBef>
              <a:spcAft>
                <a:spcPts val="0"/>
              </a:spcAft>
              <a:buSzPts val="1350"/>
              <a:buNone/>
              <a:defRPr>
                <a:solidFill>
                  <a:srgbClr val="888888"/>
                </a:solidFill>
              </a:defRPr>
            </a:lvl2pPr>
            <a:lvl3pPr lvl="2" algn="ctr">
              <a:lnSpc>
                <a:spcPct val="100000"/>
              </a:lnSpc>
              <a:spcBef>
                <a:spcPts val="600"/>
              </a:spcBef>
              <a:spcAft>
                <a:spcPts val="0"/>
              </a:spcAft>
              <a:buSzPts val="1350"/>
              <a:buNone/>
              <a:defRPr>
                <a:solidFill>
                  <a:srgbClr val="888888"/>
                </a:solidFill>
              </a:defRPr>
            </a:lvl3pPr>
            <a:lvl4pPr lvl="3" algn="ctr">
              <a:lnSpc>
                <a:spcPct val="100000"/>
              </a:lnSpc>
              <a:spcBef>
                <a:spcPts val="600"/>
              </a:spcBef>
              <a:spcAft>
                <a:spcPts val="0"/>
              </a:spcAft>
              <a:buSzPts val="1350"/>
              <a:buNone/>
              <a:defRPr>
                <a:solidFill>
                  <a:srgbClr val="888888"/>
                </a:solidFill>
              </a:defRPr>
            </a:lvl4pPr>
            <a:lvl5pPr lvl="4" algn="ctr">
              <a:lnSpc>
                <a:spcPct val="100000"/>
              </a:lnSpc>
              <a:spcBef>
                <a:spcPts val="600"/>
              </a:spcBef>
              <a:spcAft>
                <a:spcPts val="0"/>
              </a:spcAft>
              <a:buSzPts val="1350"/>
              <a:buNone/>
              <a:defRPr>
                <a:solidFill>
                  <a:srgbClr val="888888"/>
                </a:solidFill>
              </a:defRPr>
            </a:lvl5pPr>
            <a:lvl6pPr lvl="5" algn="ctr">
              <a:lnSpc>
                <a:spcPct val="100000"/>
              </a:lnSpc>
              <a:spcBef>
                <a:spcPts val="360"/>
              </a:spcBef>
              <a:spcAft>
                <a:spcPts val="0"/>
              </a:spcAft>
              <a:buSzPts val="1350"/>
              <a:buNone/>
              <a:defRPr>
                <a:solidFill>
                  <a:srgbClr val="888888"/>
                </a:solidFill>
              </a:defRPr>
            </a:lvl6pPr>
            <a:lvl7pPr lvl="6" algn="ctr">
              <a:lnSpc>
                <a:spcPct val="100000"/>
              </a:lnSpc>
              <a:spcBef>
                <a:spcPts val="360"/>
              </a:spcBef>
              <a:spcAft>
                <a:spcPts val="0"/>
              </a:spcAft>
              <a:buSzPts val="1350"/>
              <a:buNone/>
              <a:defRPr>
                <a:solidFill>
                  <a:srgbClr val="888888"/>
                </a:solidFill>
              </a:defRPr>
            </a:lvl7pPr>
            <a:lvl8pPr lvl="7" algn="ctr">
              <a:lnSpc>
                <a:spcPct val="100000"/>
              </a:lnSpc>
              <a:spcBef>
                <a:spcPts val="360"/>
              </a:spcBef>
              <a:spcAft>
                <a:spcPts val="0"/>
              </a:spcAft>
              <a:buSzPts val="1350"/>
              <a:buNone/>
              <a:defRPr>
                <a:solidFill>
                  <a:srgbClr val="888888"/>
                </a:solidFill>
              </a:defRPr>
            </a:lvl8pPr>
            <a:lvl9pPr lvl="8" algn="ctr">
              <a:lnSpc>
                <a:spcPct val="100000"/>
              </a:lnSpc>
              <a:spcBef>
                <a:spcPts val="360"/>
              </a:spcBef>
              <a:spcAft>
                <a:spcPts val="0"/>
              </a:spcAft>
              <a:buSzPts val="1350"/>
              <a:buNone/>
              <a:defRPr>
                <a:solidFill>
                  <a:srgbClr val="888888"/>
                </a:solidFill>
              </a:defRPr>
            </a:lvl9pPr>
          </a:lstStyle>
          <a:p/>
        </p:txBody>
      </p:sp>
      <p:sp>
        <p:nvSpPr>
          <p:cNvPr id="86" name="Google Shape;86;p9"/>
          <p:cNvSpPr txBox="1"/>
          <p:nvPr>
            <p:ph idx="10" type="dt"/>
          </p:nvPr>
        </p:nvSpPr>
        <p:spPr>
          <a:xfrm>
            <a:off x="4800600" y="6425640"/>
            <a:ext cx="123264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9"/>
          <p:cNvSpPr txBox="1"/>
          <p:nvPr>
            <p:ph idx="11" type="ftr"/>
          </p:nvPr>
        </p:nvSpPr>
        <p:spPr>
          <a:xfrm>
            <a:off x="6311153" y="6425640"/>
            <a:ext cx="2617694"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9"/>
          <p:cNvSpPr/>
          <p:nvPr/>
        </p:nvSpPr>
        <p:spPr>
          <a:xfrm>
            <a:off x="282575" y="228600"/>
            <a:ext cx="4235450" cy="418795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89" name="Google Shape;89;p9"/>
          <p:cNvSpPr/>
          <p:nvPr/>
        </p:nvSpPr>
        <p:spPr>
          <a:xfrm>
            <a:off x="6802438" y="228600"/>
            <a:ext cx="2057400" cy="203911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90" name="Google Shape;90;p9"/>
          <p:cNvSpPr/>
          <p:nvPr/>
        </p:nvSpPr>
        <p:spPr>
          <a:xfrm>
            <a:off x="4624388" y="2377440"/>
            <a:ext cx="2057400" cy="203911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91" name="Google Shape;91;p9"/>
          <p:cNvSpPr/>
          <p:nvPr>
            <p:ph idx="2" type="pic"/>
          </p:nvPr>
        </p:nvSpPr>
        <p:spPr>
          <a:xfrm>
            <a:off x="4624388" y="228600"/>
            <a:ext cx="2057400" cy="20391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92" name="Google Shape;92;p9"/>
          <p:cNvSpPr/>
          <p:nvPr>
            <p:ph idx="3" type="pic"/>
          </p:nvPr>
        </p:nvSpPr>
        <p:spPr>
          <a:xfrm>
            <a:off x="6802438" y="2377440"/>
            <a:ext cx="2057400" cy="20391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93" name="Google Shape;93;p9"/>
          <p:cNvSpPr txBox="1"/>
          <p:nvPr>
            <p:ph idx="4" type="body"/>
          </p:nvPr>
        </p:nvSpPr>
        <p:spPr>
          <a:xfrm>
            <a:off x="857250" y="1779494"/>
            <a:ext cx="3086100" cy="2040905"/>
          </a:xfrm>
          <a:prstGeom prst="rect">
            <a:avLst/>
          </a:prstGeom>
          <a:noFill/>
          <a:ln>
            <a:noFill/>
          </a:ln>
        </p:spPr>
        <p:txBody>
          <a:bodyPr anchorCtr="0" anchor="t" bIns="45700" lIns="45700" spcFirstLastPara="1" rIns="45700" wrap="square" tIns="45700">
            <a:noAutofit/>
          </a:bodyPr>
          <a:lstStyle>
            <a:lvl1pPr indent="-228600" lvl="0" marL="457200" algn="ctr">
              <a:lnSpc>
                <a:spcPct val="100000"/>
              </a:lnSpc>
              <a:spcBef>
                <a:spcPts val="600"/>
              </a:spcBef>
              <a:spcAft>
                <a:spcPts val="0"/>
              </a:spcAft>
              <a:buSzPts val="3450"/>
              <a:buNone/>
              <a:defRPr sz="4600">
                <a:solidFill>
                  <a:schemeClr val="lt1"/>
                </a:solidFill>
              </a:defRPr>
            </a:lvl1pPr>
            <a:lvl2pPr indent="-285750" lvl="1" marL="914400" algn="l">
              <a:lnSpc>
                <a:spcPct val="100000"/>
              </a:lnSpc>
              <a:spcBef>
                <a:spcPts val="600"/>
              </a:spcBef>
              <a:spcAft>
                <a:spcPts val="0"/>
              </a:spcAft>
              <a:buSzPts val="900"/>
              <a:buChar char="■"/>
              <a:defRPr sz="1200"/>
            </a:lvl2pPr>
            <a:lvl3pPr indent="-276225" lvl="2" marL="1371600" algn="l">
              <a:lnSpc>
                <a:spcPct val="100000"/>
              </a:lnSpc>
              <a:spcBef>
                <a:spcPts val="600"/>
              </a:spcBef>
              <a:spcAft>
                <a:spcPts val="0"/>
              </a:spcAft>
              <a:buSzPts val="750"/>
              <a:buChar char="■"/>
              <a:defRPr sz="1000"/>
            </a:lvl3pPr>
            <a:lvl4pPr indent="-271462" lvl="3" marL="1828800" algn="l">
              <a:lnSpc>
                <a:spcPct val="100000"/>
              </a:lnSpc>
              <a:spcBef>
                <a:spcPts val="600"/>
              </a:spcBef>
              <a:spcAft>
                <a:spcPts val="0"/>
              </a:spcAft>
              <a:buSzPts val="675"/>
              <a:buChar char="■"/>
              <a:defRPr sz="900"/>
            </a:lvl4pPr>
            <a:lvl5pPr indent="-271462" lvl="4" marL="2286000" algn="l">
              <a:lnSpc>
                <a:spcPct val="100000"/>
              </a:lnSpc>
              <a:spcBef>
                <a:spcPts val="600"/>
              </a:spcBef>
              <a:spcAft>
                <a:spcPts val="0"/>
              </a:spcAft>
              <a:buSzPts val="675"/>
              <a:buChar char="■"/>
              <a:defRPr sz="900"/>
            </a:lvl5pPr>
            <a:lvl6pPr indent="-314325" lvl="5" marL="2743200" algn="l">
              <a:lnSpc>
                <a:spcPct val="100000"/>
              </a:lnSpc>
              <a:spcBef>
                <a:spcPts val="360"/>
              </a:spcBef>
              <a:spcAft>
                <a:spcPts val="0"/>
              </a:spcAft>
              <a:buSzPts val="1350"/>
              <a:buChar char="■"/>
              <a:defRPr/>
            </a:lvl6pPr>
            <a:lvl7pPr indent="-314325" lvl="6" marL="3200400" algn="l">
              <a:lnSpc>
                <a:spcPct val="100000"/>
              </a:lnSpc>
              <a:spcBef>
                <a:spcPts val="360"/>
              </a:spcBef>
              <a:spcAft>
                <a:spcPts val="0"/>
              </a:spcAft>
              <a:buSzPts val="1350"/>
              <a:buChar char="■"/>
              <a:defRPr/>
            </a:lvl7pPr>
            <a:lvl8pPr indent="-314325" lvl="7" marL="3657600" algn="l">
              <a:lnSpc>
                <a:spcPct val="100000"/>
              </a:lnSpc>
              <a:spcBef>
                <a:spcPts val="360"/>
              </a:spcBef>
              <a:spcAft>
                <a:spcPts val="0"/>
              </a:spcAft>
              <a:buSzPts val="1350"/>
              <a:buChar char="■"/>
              <a:defRPr/>
            </a:lvl8pPr>
            <a:lvl9pPr indent="-314325" lvl="8" marL="4114800" algn="l">
              <a:lnSpc>
                <a:spcPct val="100000"/>
              </a:lnSpc>
              <a:spcBef>
                <a:spcPts val="360"/>
              </a:spcBef>
              <a:spcAft>
                <a:spcPts val="0"/>
              </a:spcAft>
              <a:buSzPts val="1350"/>
              <a:buChar char="■"/>
              <a:defRPr/>
            </a:lvl9pPr>
          </a:lstStyle>
          <a:p/>
        </p:txBody>
      </p:sp>
      <p:sp>
        <p:nvSpPr>
          <p:cNvPr id="94" name="Google Shape;94;p9"/>
          <p:cNvSpPr txBox="1"/>
          <p:nvPr/>
        </p:nvSpPr>
        <p:spPr>
          <a:xfrm>
            <a:off x="424891" y="174812"/>
            <a:ext cx="413309" cy="83099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ntent">
  <p:cSld name="3 Content">
    <p:spTree>
      <p:nvGrpSpPr>
        <p:cNvPr id="95" name="Shape 95"/>
        <p:cNvGrpSpPr/>
        <p:nvPr/>
      </p:nvGrpSpPr>
      <p:grpSpPr>
        <a:xfrm>
          <a:off x="0" y="0"/>
          <a:ext cx="0" cy="0"/>
          <a:chOff x="0" y="0"/>
          <a:chExt cx="0" cy="0"/>
        </a:xfrm>
      </p:grpSpPr>
      <p:sp>
        <p:nvSpPr>
          <p:cNvPr id="96" name="Google Shape;96;p10"/>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97" name="Google Shape;97;p10"/>
          <p:cNvSpPr txBox="1"/>
          <p:nvPr/>
        </p:nvSpPr>
        <p:spPr>
          <a:xfrm>
            <a:off x="223185" y="228600"/>
            <a:ext cx="260909"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98" name="Google Shape;98;p10"/>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10"/>
          <p:cNvSpPr txBox="1"/>
          <p:nvPr>
            <p:ph idx="1"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100" name="Google Shape;100;p10"/>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0"/>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0"/>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03" name="Google Shape;103;p10"/>
          <p:cNvSpPr txBox="1"/>
          <p:nvPr>
            <p:ph idx="2" type="body"/>
          </p:nvPr>
        </p:nvSpPr>
        <p:spPr>
          <a:xfrm>
            <a:off x="498518" y="1985963"/>
            <a:ext cx="3657600" cy="4140200"/>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104" name="Google Shape;104;p10"/>
          <p:cNvSpPr txBox="1"/>
          <p:nvPr>
            <p:ph idx="3"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accent1"/>
              </a:buClr>
              <a:buSzPts val="3600"/>
              <a:buFont typeface="Rockwell"/>
              <a:buNone/>
              <a:defRPr b="0" i="0" sz="3600" u="none" cap="none" strike="noStrike">
                <a:solidFill>
                  <a:schemeClr val="accent1"/>
                </a:solidFill>
                <a:latin typeface="Rockwell"/>
                <a:ea typeface="Rockwell"/>
                <a:cs typeface="Rockwell"/>
                <a:sym typeface="Rockwel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498474" y="1981200"/>
            <a:ext cx="7556313" cy="4144963"/>
          </a:xfrm>
          <a:prstGeom prst="rect">
            <a:avLst/>
          </a:prstGeom>
          <a:noFill/>
          <a:ln>
            <a:noFill/>
          </a:ln>
        </p:spPr>
        <p:txBody>
          <a:bodyPr anchorCtr="0" anchor="t" bIns="45700" lIns="91425" spcFirstLastPara="1" rIns="91425" wrap="square" tIns="45700">
            <a:normAutofit/>
          </a:bodyPr>
          <a:lstStyle>
            <a:lvl1pPr indent="-323850" lvl="0" marL="457200" marR="0" rtl="0" algn="l">
              <a:lnSpc>
                <a:spcPct val="100000"/>
              </a:lnSpc>
              <a:spcBef>
                <a:spcPts val="20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1pPr>
            <a:lvl2pPr indent="-314325" lvl="1" marL="914400"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12" name="Google Shape;12;p1"/>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100" u="none" cap="none" strike="noStrike">
                <a:solidFill>
                  <a:srgbClr val="595959"/>
                </a:solidFill>
                <a:latin typeface="Rockwell"/>
                <a:ea typeface="Rockwell"/>
                <a:cs typeface="Rockwell"/>
                <a:sym typeface="Rockwel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9pPr>
          </a:lstStyle>
          <a:p/>
        </p:txBody>
      </p:sp>
      <p:sp>
        <p:nvSpPr>
          <p:cNvPr id="13" name="Google Shape;13;p1"/>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595959"/>
                </a:solidFill>
                <a:latin typeface="Rockwell"/>
                <a:ea typeface="Rockwell"/>
                <a:cs typeface="Rockwell"/>
                <a:sym typeface="Rockwel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9pPr>
          </a:lstStyle>
          <a:p/>
        </p:txBody>
      </p:sp>
      <p:sp>
        <p:nvSpPr>
          <p:cNvPr id="14" name="Google Shape;14;p1"/>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2.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4.jpg"/><Relationship Id="rId4" Type="http://schemas.openxmlformats.org/officeDocument/2006/relationships/image" Target="../media/image11.jpg"/><Relationship Id="rId5" Type="http://schemas.openxmlformats.org/officeDocument/2006/relationships/image" Target="../media/image13.jpg"/><Relationship Id="rId6"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0.jp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2.jpg"/><Relationship Id="rId4" Type="http://schemas.openxmlformats.org/officeDocument/2006/relationships/image" Target="../media/image6.gif"/><Relationship Id="rId5"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8.gif"/><Relationship Id="rId5" Type="http://schemas.openxmlformats.org/officeDocument/2006/relationships/image" Target="../media/image18.png"/><Relationship Id="rId6"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2"/>
          <p:cNvSpPr txBox="1"/>
          <p:nvPr>
            <p:ph type="title"/>
          </p:nvPr>
        </p:nvSpPr>
        <p:spPr>
          <a:xfrm>
            <a:off x="1296768" y="1143000"/>
            <a:ext cx="5638800" cy="1362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lt1"/>
              </a:buClr>
              <a:buSzPts val="4000"/>
              <a:buFont typeface="Rockwell"/>
              <a:buNone/>
            </a:pPr>
            <a:r>
              <a:rPr lang="en-US" sz="4000"/>
              <a:t>Unit #2</a:t>
            </a:r>
            <a:endParaRPr sz="4000"/>
          </a:p>
        </p:txBody>
      </p:sp>
      <p:sp>
        <p:nvSpPr>
          <p:cNvPr id="211" name="Google Shape;211;p22"/>
          <p:cNvSpPr txBox="1"/>
          <p:nvPr>
            <p:ph idx="1" type="body"/>
          </p:nvPr>
        </p:nvSpPr>
        <p:spPr>
          <a:xfrm>
            <a:off x="1296769" y="2514600"/>
            <a:ext cx="6627900" cy="15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750"/>
              <a:buNone/>
            </a:pPr>
            <a:r>
              <a:rPr lang="en-US" sz="5000"/>
              <a:t>Molecular and Ionic Compound Structures and Properties</a:t>
            </a:r>
            <a:endParaRPr sz="5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1"/>
          <p:cNvSpPr txBox="1"/>
          <p:nvPr>
            <p:ph type="title"/>
          </p:nvPr>
        </p:nvSpPr>
        <p:spPr>
          <a:xfrm>
            <a:off x="511299" y="227619"/>
            <a:ext cx="7556400" cy="1116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2.5 Lewis Diagrams</a:t>
            </a:r>
            <a:endParaRPr/>
          </a:p>
        </p:txBody>
      </p:sp>
      <p:sp>
        <p:nvSpPr>
          <p:cNvPr id="291" name="Google Shape;291;p31"/>
          <p:cNvSpPr txBox="1"/>
          <p:nvPr/>
        </p:nvSpPr>
        <p:spPr>
          <a:xfrm>
            <a:off x="74375" y="6476550"/>
            <a:ext cx="9069600" cy="4002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US">
                <a:solidFill>
                  <a:srgbClr val="233A44"/>
                </a:solidFill>
                <a:latin typeface="Calibri"/>
                <a:ea typeface="Calibri"/>
                <a:cs typeface="Calibri"/>
                <a:sym typeface="Calibri"/>
              </a:rPr>
              <a:t>Learning Objective: </a:t>
            </a:r>
            <a:r>
              <a:rPr lang="en-US">
                <a:solidFill>
                  <a:srgbClr val="233A44"/>
                </a:solidFill>
                <a:latin typeface="Calibri"/>
                <a:ea typeface="Calibri"/>
                <a:cs typeface="Calibri"/>
                <a:sym typeface="Calibri"/>
              </a:rPr>
              <a:t>Represent a molecule with a Lewis diagram.</a:t>
            </a:r>
            <a:endParaRPr>
              <a:latin typeface="Calibri"/>
              <a:ea typeface="Calibri"/>
              <a:cs typeface="Calibri"/>
              <a:sym typeface="Calibri"/>
            </a:endParaRPr>
          </a:p>
        </p:txBody>
      </p:sp>
      <p:pic>
        <p:nvPicPr>
          <p:cNvPr id="292" name="Google Shape;292;p31"/>
          <p:cNvPicPr preferRelativeResize="0"/>
          <p:nvPr/>
        </p:nvPicPr>
        <p:blipFill rotWithShape="1">
          <a:blip r:embed="rId3">
            <a:alphaModFix/>
          </a:blip>
          <a:srcRect b="6236" l="2562" r="0" t="1784"/>
          <a:stretch/>
        </p:blipFill>
        <p:spPr>
          <a:xfrm>
            <a:off x="0" y="929375"/>
            <a:ext cx="5997050" cy="4393499"/>
          </a:xfrm>
          <a:prstGeom prst="rect">
            <a:avLst/>
          </a:prstGeom>
          <a:noFill/>
          <a:ln>
            <a:noFill/>
          </a:ln>
        </p:spPr>
      </p:pic>
      <p:pic>
        <p:nvPicPr>
          <p:cNvPr id="293" name="Google Shape;293;p31"/>
          <p:cNvPicPr preferRelativeResize="0"/>
          <p:nvPr/>
        </p:nvPicPr>
        <p:blipFill rotWithShape="1">
          <a:blip r:embed="rId4">
            <a:alphaModFix/>
          </a:blip>
          <a:srcRect b="0" l="3711" r="39618" t="0"/>
          <a:stretch/>
        </p:blipFill>
        <p:spPr>
          <a:xfrm>
            <a:off x="5930093" y="929375"/>
            <a:ext cx="3213882" cy="4393501"/>
          </a:xfrm>
          <a:prstGeom prst="rect">
            <a:avLst/>
          </a:prstGeom>
          <a:noFill/>
          <a:ln>
            <a:noFill/>
          </a:ln>
        </p:spPr>
      </p:pic>
      <p:sp>
        <p:nvSpPr>
          <p:cNvPr id="294" name="Google Shape;294;p31"/>
          <p:cNvSpPr txBox="1"/>
          <p:nvPr/>
        </p:nvSpPr>
        <p:spPr>
          <a:xfrm>
            <a:off x="-25" y="5310175"/>
            <a:ext cx="9144000" cy="11697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Rockwell"/>
              <a:buChar char="●"/>
            </a:pPr>
            <a:r>
              <a:rPr lang="en-US" sz="1600">
                <a:latin typeface="Rockwell"/>
                <a:ea typeface="Rockwell"/>
                <a:cs typeface="Rockwell"/>
                <a:sym typeface="Rockwell"/>
              </a:rPr>
              <a:t>Remember to always count the number of valence electrons BEFORE drawing the Lewis structure. </a:t>
            </a:r>
            <a:endParaRPr sz="1600">
              <a:latin typeface="Rockwell"/>
              <a:ea typeface="Rockwell"/>
              <a:cs typeface="Rockwell"/>
              <a:sym typeface="Rockwell"/>
            </a:endParaRPr>
          </a:p>
          <a:p>
            <a:pPr indent="-330200" lvl="0" marL="457200" rtl="0" algn="l">
              <a:spcBef>
                <a:spcPts val="0"/>
              </a:spcBef>
              <a:spcAft>
                <a:spcPts val="0"/>
              </a:spcAft>
              <a:buSzPts val="1600"/>
              <a:buFont typeface="Rockwell"/>
              <a:buChar char="●"/>
            </a:pPr>
            <a:r>
              <a:rPr lang="en-US" sz="1600">
                <a:latin typeface="Rockwell"/>
                <a:ea typeface="Rockwell"/>
                <a:cs typeface="Rockwell"/>
                <a:sym typeface="Rockwell"/>
              </a:rPr>
              <a:t>Atoms should follow the octet rule, and only atoms in row 3 and below can have an expanded octet! </a:t>
            </a:r>
            <a:endParaRPr sz="1600">
              <a:latin typeface="Rockwell"/>
              <a:ea typeface="Rockwell"/>
              <a:cs typeface="Rockwell"/>
              <a:sym typeface="Rockwe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2"/>
          <p:cNvSpPr txBox="1"/>
          <p:nvPr>
            <p:ph type="title"/>
          </p:nvPr>
        </p:nvSpPr>
        <p:spPr>
          <a:xfrm>
            <a:off x="650875" y="179300"/>
            <a:ext cx="7466700" cy="777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2.6 </a:t>
            </a:r>
            <a:r>
              <a:rPr lang="en-US"/>
              <a:t>Resonance and Formal Charge</a:t>
            </a:r>
            <a:endParaRPr/>
          </a:p>
        </p:txBody>
      </p:sp>
      <p:sp>
        <p:nvSpPr>
          <p:cNvPr id="301" name="Google Shape;301;p32"/>
          <p:cNvSpPr txBox="1"/>
          <p:nvPr>
            <p:ph idx="1" type="body"/>
          </p:nvPr>
        </p:nvSpPr>
        <p:spPr>
          <a:xfrm>
            <a:off x="54300" y="1032800"/>
            <a:ext cx="8935200" cy="3639300"/>
          </a:xfrm>
          <a:prstGeom prst="rect">
            <a:avLst/>
          </a:prstGeom>
        </p:spPr>
        <p:txBody>
          <a:bodyPr anchorCtr="0" anchor="t" bIns="45700" lIns="91425" spcFirstLastPara="1" rIns="91425" wrap="square" tIns="45700">
            <a:noAutofit/>
          </a:bodyPr>
          <a:lstStyle/>
          <a:p>
            <a:pPr indent="-368300" lvl="0" marL="457200" rtl="0" algn="l">
              <a:lnSpc>
                <a:spcPct val="100000"/>
              </a:lnSpc>
              <a:spcBef>
                <a:spcPts val="0"/>
              </a:spcBef>
              <a:spcAft>
                <a:spcPts val="0"/>
              </a:spcAft>
              <a:buClr>
                <a:srgbClr val="000000"/>
              </a:buClr>
              <a:buSzPts val="2200"/>
              <a:buFont typeface="Rockwell"/>
              <a:buChar char="■"/>
            </a:pPr>
            <a:r>
              <a:rPr lang="en-US" sz="2200">
                <a:solidFill>
                  <a:srgbClr val="000000"/>
                </a:solidFill>
              </a:rPr>
              <a:t>A set of two or more Lewis structures that can be used to describe a single molecule or polyatomic ion.  </a:t>
            </a:r>
            <a:endParaRPr sz="2200">
              <a:solidFill>
                <a:srgbClr val="000000"/>
              </a:solidFill>
            </a:endParaRPr>
          </a:p>
          <a:p>
            <a:pPr indent="-368300" lvl="1" marL="914400" rtl="0" algn="l">
              <a:lnSpc>
                <a:spcPct val="100000"/>
              </a:lnSpc>
              <a:spcBef>
                <a:spcPts val="0"/>
              </a:spcBef>
              <a:spcAft>
                <a:spcPts val="0"/>
              </a:spcAft>
              <a:buClr>
                <a:srgbClr val="000000"/>
              </a:buClr>
              <a:buSzPts val="2200"/>
              <a:buFont typeface="Rockwell"/>
              <a:buChar char="■"/>
            </a:pPr>
            <a:r>
              <a:rPr lang="en-US" sz="2200">
                <a:solidFill>
                  <a:srgbClr val="000000"/>
                </a:solidFill>
              </a:rPr>
              <a:t>The movement of delocalized electrons</a:t>
            </a:r>
            <a:endParaRPr sz="2200">
              <a:solidFill>
                <a:srgbClr val="000000"/>
              </a:solidFill>
            </a:endParaRPr>
          </a:p>
          <a:p>
            <a:pPr indent="-368300" lvl="1" marL="914400" rtl="0" algn="l">
              <a:lnSpc>
                <a:spcPct val="100000"/>
              </a:lnSpc>
              <a:spcBef>
                <a:spcPts val="0"/>
              </a:spcBef>
              <a:spcAft>
                <a:spcPts val="0"/>
              </a:spcAft>
              <a:buClr>
                <a:srgbClr val="000000"/>
              </a:buClr>
              <a:buSzPts val="2200"/>
              <a:buFont typeface="Rockwell"/>
              <a:buChar char="■"/>
            </a:pPr>
            <a:r>
              <a:rPr lang="en-US" sz="2200">
                <a:solidFill>
                  <a:srgbClr val="000000"/>
                </a:solidFill>
              </a:rPr>
              <a:t>Arrangement of atoms does not change</a:t>
            </a:r>
            <a:endParaRPr sz="2200">
              <a:solidFill>
                <a:srgbClr val="000000"/>
              </a:solidFill>
            </a:endParaRPr>
          </a:p>
          <a:p>
            <a:pPr indent="-368300" lvl="0" marL="457200" rtl="0" algn="l">
              <a:lnSpc>
                <a:spcPct val="100000"/>
              </a:lnSpc>
              <a:spcBef>
                <a:spcPts val="0"/>
              </a:spcBef>
              <a:spcAft>
                <a:spcPts val="0"/>
              </a:spcAft>
              <a:buClr>
                <a:srgbClr val="000000"/>
              </a:buClr>
              <a:buSzPts val="2200"/>
              <a:buFont typeface="Rockwell"/>
              <a:buChar char="■"/>
            </a:pPr>
            <a:r>
              <a:rPr lang="en-US" sz="2200">
                <a:solidFill>
                  <a:srgbClr val="000000"/>
                </a:solidFill>
              </a:rPr>
              <a:t>Not all resonance structures are equally stable</a:t>
            </a:r>
            <a:endParaRPr sz="2200">
              <a:solidFill>
                <a:srgbClr val="000000"/>
              </a:solidFill>
            </a:endParaRPr>
          </a:p>
          <a:p>
            <a:pPr indent="0" lvl="0" marL="457200" rtl="0" algn="l">
              <a:lnSpc>
                <a:spcPct val="100000"/>
              </a:lnSpc>
              <a:spcBef>
                <a:spcPts val="0"/>
              </a:spcBef>
              <a:spcAft>
                <a:spcPts val="0"/>
              </a:spcAft>
              <a:buNone/>
            </a:pPr>
            <a:r>
              <a:t/>
            </a:r>
            <a:endParaRPr sz="2200">
              <a:solidFill>
                <a:srgbClr val="000000"/>
              </a:solidFill>
            </a:endParaRPr>
          </a:p>
          <a:p>
            <a:pPr indent="-368300" lvl="0" marL="457200" rtl="0" algn="l">
              <a:lnSpc>
                <a:spcPct val="100000"/>
              </a:lnSpc>
              <a:spcBef>
                <a:spcPts val="0"/>
              </a:spcBef>
              <a:spcAft>
                <a:spcPts val="0"/>
              </a:spcAft>
              <a:buClr>
                <a:srgbClr val="000000"/>
              </a:buClr>
              <a:buSzPts val="2200"/>
              <a:buFont typeface="Rockwell"/>
              <a:buChar char="■"/>
            </a:pPr>
            <a:r>
              <a:rPr lang="en-US" sz="2200">
                <a:solidFill>
                  <a:srgbClr val="000000"/>
                </a:solidFill>
              </a:rPr>
              <a:t>The most stable resonance structure:</a:t>
            </a:r>
            <a:endParaRPr sz="2200">
              <a:solidFill>
                <a:srgbClr val="000000"/>
              </a:solidFill>
            </a:endParaRPr>
          </a:p>
          <a:p>
            <a:pPr indent="-368300" lvl="1" marL="914400" rtl="0" algn="l">
              <a:lnSpc>
                <a:spcPct val="100000"/>
              </a:lnSpc>
              <a:spcBef>
                <a:spcPts val="0"/>
              </a:spcBef>
              <a:spcAft>
                <a:spcPts val="0"/>
              </a:spcAft>
              <a:buClr>
                <a:srgbClr val="000000"/>
              </a:buClr>
              <a:buSzPts val="2200"/>
              <a:buFont typeface="Rockwell"/>
              <a:buChar char="■"/>
            </a:pPr>
            <a:r>
              <a:rPr lang="en-US" sz="2200">
                <a:solidFill>
                  <a:srgbClr val="000000"/>
                </a:solidFill>
              </a:rPr>
              <a:t>Has all or most of the atoms with a formal charge of zero</a:t>
            </a:r>
            <a:endParaRPr sz="2200">
              <a:solidFill>
                <a:srgbClr val="000000"/>
              </a:solidFill>
            </a:endParaRPr>
          </a:p>
          <a:p>
            <a:pPr indent="-368300" lvl="2" marL="1371600" rtl="0" algn="l">
              <a:lnSpc>
                <a:spcPct val="100000"/>
              </a:lnSpc>
              <a:spcBef>
                <a:spcPts val="0"/>
              </a:spcBef>
              <a:spcAft>
                <a:spcPts val="0"/>
              </a:spcAft>
              <a:buClr>
                <a:srgbClr val="000000"/>
              </a:buClr>
              <a:buSzPts val="2200"/>
              <a:buChar char="■"/>
            </a:pPr>
            <a:r>
              <a:rPr lang="en-US" sz="2200">
                <a:solidFill>
                  <a:srgbClr val="000000"/>
                </a:solidFill>
              </a:rPr>
              <a:t>Remember to calculate formal charge, use the circles!</a:t>
            </a:r>
            <a:endParaRPr sz="2200">
              <a:solidFill>
                <a:srgbClr val="000000"/>
              </a:solidFill>
            </a:endParaRPr>
          </a:p>
          <a:p>
            <a:pPr indent="-368300" lvl="1" marL="914400" rtl="0" algn="l">
              <a:lnSpc>
                <a:spcPct val="100000"/>
              </a:lnSpc>
              <a:spcBef>
                <a:spcPts val="0"/>
              </a:spcBef>
              <a:spcAft>
                <a:spcPts val="0"/>
              </a:spcAft>
              <a:buClr>
                <a:srgbClr val="000000"/>
              </a:buClr>
              <a:buSzPts val="2200"/>
              <a:buFont typeface="Rockwell"/>
              <a:buChar char="■"/>
            </a:pPr>
            <a:r>
              <a:rPr lang="en-US" sz="2200">
                <a:solidFill>
                  <a:srgbClr val="000000"/>
                </a:solidFill>
              </a:rPr>
              <a:t>Puts the negative formal charge on the most electronegative atom</a:t>
            </a:r>
            <a:endParaRPr sz="2200">
              <a:solidFill>
                <a:srgbClr val="000000"/>
              </a:solidFill>
            </a:endParaRPr>
          </a:p>
        </p:txBody>
      </p:sp>
      <p:sp>
        <p:nvSpPr>
          <p:cNvPr id="302" name="Google Shape;302;p32"/>
          <p:cNvSpPr txBox="1"/>
          <p:nvPr/>
        </p:nvSpPr>
        <p:spPr>
          <a:xfrm>
            <a:off x="-1825" y="6247950"/>
            <a:ext cx="9069600" cy="6156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US">
                <a:solidFill>
                  <a:srgbClr val="233A44"/>
                </a:solidFill>
                <a:latin typeface="Calibri"/>
                <a:ea typeface="Calibri"/>
                <a:cs typeface="Calibri"/>
                <a:sym typeface="Calibri"/>
              </a:rPr>
              <a:t>Learning Objective: </a:t>
            </a:r>
            <a:r>
              <a:rPr lang="en-US">
                <a:solidFill>
                  <a:srgbClr val="233A44"/>
                </a:solidFill>
                <a:latin typeface="Calibri"/>
                <a:ea typeface="Calibri"/>
                <a:cs typeface="Calibri"/>
                <a:sym typeface="Calibri"/>
              </a:rPr>
              <a:t>Represent a molecule with a Lewis diagram that accounts for resonance between equivalent structures or that uses formal charge to select between nonequivalent structures. </a:t>
            </a:r>
            <a:endParaRPr>
              <a:latin typeface="Calibri"/>
              <a:ea typeface="Calibri"/>
              <a:cs typeface="Calibri"/>
              <a:sym typeface="Calibri"/>
            </a:endParaRPr>
          </a:p>
        </p:txBody>
      </p:sp>
      <p:pic>
        <p:nvPicPr>
          <p:cNvPr id="303" name="Google Shape;303;p32"/>
          <p:cNvPicPr preferRelativeResize="0"/>
          <p:nvPr/>
        </p:nvPicPr>
        <p:blipFill rotWithShape="1">
          <a:blip r:embed="rId3">
            <a:alphaModFix/>
          </a:blip>
          <a:srcRect b="12828" l="0" r="0" t="20841"/>
          <a:stretch/>
        </p:blipFill>
        <p:spPr>
          <a:xfrm>
            <a:off x="1941625" y="4784650"/>
            <a:ext cx="6667500" cy="11878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33"/>
          <p:cNvSpPr txBox="1"/>
          <p:nvPr>
            <p:ph type="title"/>
          </p:nvPr>
        </p:nvSpPr>
        <p:spPr>
          <a:xfrm>
            <a:off x="574675" y="179298"/>
            <a:ext cx="7556400" cy="748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2.7 VSEPR &amp; Hybridization</a:t>
            </a:r>
            <a:endParaRPr/>
          </a:p>
        </p:txBody>
      </p:sp>
      <p:sp>
        <p:nvSpPr>
          <p:cNvPr id="310" name="Google Shape;310;p33"/>
          <p:cNvSpPr txBox="1"/>
          <p:nvPr>
            <p:ph idx="1" type="body"/>
          </p:nvPr>
        </p:nvSpPr>
        <p:spPr>
          <a:xfrm>
            <a:off x="54300" y="914400"/>
            <a:ext cx="8971200" cy="748200"/>
          </a:xfrm>
          <a:prstGeom prst="rect">
            <a:avLst/>
          </a:prstGeom>
          <a:solidFill>
            <a:srgbClr val="FFFFFF"/>
          </a:solidFill>
        </p:spPr>
        <p:txBody>
          <a:bodyPr anchorCtr="0" anchor="t" bIns="45700" lIns="91425" spcFirstLastPara="1" rIns="91425" wrap="square" tIns="45700">
            <a:noAutofit/>
          </a:bodyPr>
          <a:lstStyle/>
          <a:p>
            <a:pPr indent="0" lvl="0" marL="0" rtl="0" algn="l">
              <a:spcBef>
                <a:spcPts val="2000"/>
              </a:spcBef>
              <a:spcAft>
                <a:spcPts val="0"/>
              </a:spcAft>
              <a:buNone/>
            </a:pPr>
            <a:r>
              <a:rPr lang="en-US"/>
              <a:t>Electron domain geometry: 			Molecular Geometry:</a:t>
            </a:r>
            <a:endParaRPr/>
          </a:p>
          <a:p>
            <a:pPr indent="0" lvl="0" marL="0" rtl="0" algn="l">
              <a:spcBef>
                <a:spcPts val="0"/>
              </a:spcBef>
              <a:spcAft>
                <a:spcPts val="0"/>
              </a:spcAft>
              <a:buNone/>
            </a:pPr>
            <a:r>
              <a:rPr lang="en-US" sz="1800"/>
              <a:t>“Fundamental shape”					Takes into account bonds &amp; lone pairs</a:t>
            </a:r>
            <a:endParaRPr sz="1800"/>
          </a:p>
        </p:txBody>
      </p:sp>
      <p:sp>
        <p:nvSpPr>
          <p:cNvPr id="311" name="Google Shape;311;p33"/>
          <p:cNvSpPr txBox="1"/>
          <p:nvPr/>
        </p:nvSpPr>
        <p:spPr>
          <a:xfrm>
            <a:off x="37200" y="6201075"/>
            <a:ext cx="9069600" cy="6156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US">
                <a:solidFill>
                  <a:srgbClr val="233A44"/>
                </a:solidFill>
                <a:latin typeface="Calibri"/>
                <a:ea typeface="Calibri"/>
                <a:cs typeface="Calibri"/>
                <a:sym typeface="Calibri"/>
              </a:rPr>
              <a:t>Learning Objective: </a:t>
            </a:r>
            <a:r>
              <a:rPr lang="en-US">
                <a:solidFill>
                  <a:srgbClr val="233A44"/>
                </a:solidFill>
                <a:latin typeface="Calibri"/>
                <a:ea typeface="Calibri"/>
                <a:cs typeface="Calibri"/>
                <a:sym typeface="Calibri"/>
              </a:rPr>
              <a:t> Based on the relationship between Lewis diagrams, VSEPR theory, bond orders, and bond polarities: </a:t>
            </a:r>
            <a:endParaRPr>
              <a:solidFill>
                <a:srgbClr val="233A44"/>
              </a:solidFill>
              <a:latin typeface="Calibri"/>
              <a:ea typeface="Calibri"/>
              <a:cs typeface="Calibri"/>
              <a:sym typeface="Calibri"/>
            </a:endParaRPr>
          </a:p>
          <a:p>
            <a:pPr indent="0" lvl="0" marL="0" rtl="0" algn="l">
              <a:lnSpc>
                <a:spcPct val="100000"/>
              </a:lnSpc>
              <a:spcBef>
                <a:spcPts val="0"/>
              </a:spcBef>
              <a:spcAft>
                <a:spcPts val="0"/>
              </a:spcAft>
              <a:buNone/>
            </a:pPr>
            <a:r>
              <a:rPr lang="en-US">
                <a:solidFill>
                  <a:srgbClr val="233A44"/>
                </a:solidFill>
                <a:latin typeface="Calibri"/>
                <a:ea typeface="Calibri"/>
                <a:cs typeface="Calibri"/>
                <a:sym typeface="Calibri"/>
              </a:rPr>
              <a:t>Explain structural properties of molecules and explain electron properties of molecules.</a:t>
            </a:r>
            <a:endParaRPr>
              <a:solidFill>
                <a:srgbClr val="233A44"/>
              </a:solidFill>
              <a:latin typeface="Calibri"/>
              <a:ea typeface="Calibri"/>
              <a:cs typeface="Calibri"/>
              <a:sym typeface="Calibri"/>
            </a:endParaRPr>
          </a:p>
        </p:txBody>
      </p:sp>
      <p:pic>
        <p:nvPicPr>
          <p:cNvPr descr="09_05-04UNT01" id="312" name="Google Shape;312;p33"/>
          <p:cNvPicPr preferRelativeResize="0"/>
          <p:nvPr/>
        </p:nvPicPr>
        <p:blipFill rotWithShape="1">
          <a:blip r:embed="rId3">
            <a:alphaModFix/>
          </a:blip>
          <a:srcRect b="3707" l="0" r="0" t="0"/>
          <a:stretch/>
        </p:blipFill>
        <p:spPr>
          <a:xfrm>
            <a:off x="54300" y="1610326"/>
            <a:ext cx="3652300" cy="4259350"/>
          </a:xfrm>
          <a:prstGeom prst="rect">
            <a:avLst/>
          </a:prstGeom>
          <a:noFill/>
          <a:ln>
            <a:noFill/>
          </a:ln>
        </p:spPr>
      </p:pic>
      <p:pic>
        <p:nvPicPr>
          <p:cNvPr descr="09_06-02UNT02" id="313" name="Google Shape;313;p33"/>
          <p:cNvPicPr preferRelativeResize="0"/>
          <p:nvPr/>
        </p:nvPicPr>
        <p:blipFill rotWithShape="1">
          <a:blip r:embed="rId4">
            <a:alphaModFix/>
          </a:blip>
          <a:srcRect b="83543" l="0" r="0" t="0"/>
          <a:stretch/>
        </p:blipFill>
        <p:spPr>
          <a:xfrm>
            <a:off x="4783736" y="1662600"/>
            <a:ext cx="4241763" cy="748200"/>
          </a:xfrm>
          <a:prstGeom prst="rect">
            <a:avLst/>
          </a:prstGeom>
          <a:noFill/>
          <a:ln>
            <a:noFill/>
          </a:ln>
        </p:spPr>
      </p:pic>
      <p:pic>
        <p:nvPicPr>
          <p:cNvPr descr="09_06-02UNT02trigonalplanar" id="314" name="Google Shape;314;p33"/>
          <p:cNvPicPr preferRelativeResize="0"/>
          <p:nvPr/>
        </p:nvPicPr>
        <p:blipFill rotWithShape="1">
          <a:blip r:embed="rId5">
            <a:alphaModFix/>
          </a:blip>
          <a:srcRect b="19349" l="0" r="0" t="15367"/>
          <a:stretch/>
        </p:blipFill>
        <p:spPr>
          <a:xfrm>
            <a:off x="4783725" y="2494927"/>
            <a:ext cx="4241776" cy="1502225"/>
          </a:xfrm>
          <a:prstGeom prst="rect">
            <a:avLst/>
          </a:prstGeom>
          <a:noFill/>
          <a:ln>
            <a:noFill/>
          </a:ln>
        </p:spPr>
      </p:pic>
      <p:pic>
        <p:nvPicPr>
          <p:cNvPr descr="09_06-02UNT02tetrahedral" id="315" name="Google Shape;315;p33"/>
          <p:cNvPicPr preferRelativeResize="0"/>
          <p:nvPr/>
        </p:nvPicPr>
        <p:blipFill rotWithShape="1">
          <a:blip r:embed="rId6">
            <a:alphaModFix/>
          </a:blip>
          <a:srcRect b="0" l="0" r="0" t="14420"/>
          <a:stretch/>
        </p:blipFill>
        <p:spPr>
          <a:xfrm>
            <a:off x="4783725" y="3905100"/>
            <a:ext cx="4241775" cy="219322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4"/>
          <p:cNvSpPr txBox="1"/>
          <p:nvPr>
            <p:ph type="title"/>
          </p:nvPr>
        </p:nvSpPr>
        <p:spPr>
          <a:xfrm>
            <a:off x="574675" y="179298"/>
            <a:ext cx="7556400" cy="748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VSEPR &amp; Hybridization</a:t>
            </a:r>
            <a:endParaRPr/>
          </a:p>
        </p:txBody>
      </p:sp>
      <p:sp>
        <p:nvSpPr>
          <p:cNvPr id="322" name="Google Shape;322;p34"/>
          <p:cNvSpPr txBox="1"/>
          <p:nvPr>
            <p:ph idx="1" type="body"/>
          </p:nvPr>
        </p:nvSpPr>
        <p:spPr>
          <a:xfrm>
            <a:off x="54300" y="914400"/>
            <a:ext cx="4517700" cy="748200"/>
          </a:xfrm>
          <a:prstGeom prst="rect">
            <a:avLst/>
          </a:prstGeom>
          <a:solidFill>
            <a:srgbClr val="FFFFFF"/>
          </a:solidFill>
        </p:spPr>
        <p:txBody>
          <a:bodyPr anchorCtr="0" anchor="t" bIns="45700" lIns="91425" spcFirstLastPara="1" rIns="91425" wrap="square" tIns="45700">
            <a:noAutofit/>
          </a:bodyPr>
          <a:lstStyle/>
          <a:p>
            <a:pPr indent="0" lvl="0" marL="0" rtl="0" algn="l">
              <a:spcBef>
                <a:spcPts val="2000"/>
              </a:spcBef>
              <a:spcAft>
                <a:spcPts val="0"/>
              </a:spcAft>
              <a:buNone/>
            </a:pPr>
            <a:r>
              <a:rPr lang="en-US"/>
              <a:t>Molecular Geometry:</a:t>
            </a:r>
            <a:endParaRPr/>
          </a:p>
          <a:p>
            <a:pPr indent="0" lvl="0" marL="0" rtl="0" algn="l">
              <a:spcBef>
                <a:spcPts val="0"/>
              </a:spcBef>
              <a:spcAft>
                <a:spcPts val="0"/>
              </a:spcAft>
              <a:buNone/>
            </a:pPr>
            <a:r>
              <a:rPr lang="en-US" sz="1800"/>
              <a:t>Takes into account bonds &amp; lone pairs</a:t>
            </a:r>
            <a:endParaRPr sz="1800"/>
          </a:p>
        </p:txBody>
      </p:sp>
      <p:sp>
        <p:nvSpPr>
          <p:cNvPr id="323" name="Google Shape;323;p34"/>
          <p:cNvSpPr txBox="1"/>
          <p:nvPr/>
        </p:nvSpPr>
        <p:spPr>
          <a:xfrm>
            <a:off x="37200" y="6201075"/>
            <a:ext cx="9069600" cy="6156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US">
                <a:solidFill>
                  <a:srgbClr val="233A44"/>
                </a:solidFill>
                <a:latin typeface="Calibri"/>
                <a:ea typeface="Calibri"/>
                <a:cs typeface="Calibri"/>
                <a:sym typeface="Calibri"/>
              </a:rPr>
              <a:t>Learning Objective: </a:t>
            </a:r>
            <a:r>
              <a:rPr lang="en-US">
                <a:solidFill>
                  <a:srgbClr val="233A44"/>
                </a:solidFill>
                <a:latin typeface="Calibri"/>
                <a:ea typeface="Calibri"/>
                <a:cs typeface="Calibri"/>
                <a:sym typeface="Calibri"/>
              </a:rPr>
              <a:t> Based on the relationship between Lewis diagrams, VSEPR theory, bond orders, and bond polarities: </a:t>
            </a:r>
            <a:endParaRPr>
              <a:solidFill>
                <a:srgbClr val="233A44"/>
              </a:solidFill>
              <a:latin typeface="Calibri"/>
              <a:ea typeface="Calibri"/>
              <a:cs typeface="Calibri"/>
              <a:sym typeface="Calibri"/>
            </a:endParaRPr>
          </a:p>
          <a:p>
            <a:pPr indent="0" lvl="0" marL="0" rtl="0" algn="l">
              <a:lnSpc>
                <a:spcPct val="100000"/>
              </a:lnSpc>
              <a:spcBef>
                <a:spcPts val="0"/>
              </a:spcBef>
              <a:spcAft>
                <a:spcPts val="0"/>
              </a:spcAft>
              <a:buNone/>
            </a:pPr>
            <a:r>
              <a:rPr lang="en-US">
                <a:solidFill>
                  <a:srgbClr val="233A44"/>
                </a:solidFill>
                <a:latin typeface="Calibri"/>
                <a:ea typeface="Calibri"/>
                <a:cs typeface="Calibri"/>
                <a:sym typeface="Calibri"/>
              </a:rPr>
              <a:t>Explain structural properties of molecules and explain electron properties of molecules.</a:t>
            </a:r>
            <a:endParaRPr>
              <a:solidFill>
                <a:srgbClr val="233A44"/>
              </a:solidFill>
              <a:latin typeface="Calibri"/>
              <a:ea typeface="Calibri"/>
              <a:cs typeface="Calibri"/>
              <a:sym typeface="Calibri"/>
            </a:endParaRPr>
          </a:p>
        </p:txBody>
      </p:sp>
      <p:pic>
        <p:nvPicPr>
          <p:cNvPr descr="09_07-04UNT03" id="324" name="Google Shape;324;p34"/>
          <p:cNvPicPr preferRelativeResize="0"/>
          <p:nvPr/>
        </p:nvPicPr>
        <p:blipFill rotWithShape="1">
          <a:blip r:embed="rId3">
            <a:alphaModFix/>
          </a:blip>
          <a:srcRect b="42814" l="0" r="0" t="0"/>
          <a:stretch/>
        </p:blipFill>
        <p:spPr>
          <a:xfrm>
            <a:off x="54300" y="1662600"/>
            <a:ext cx="4517700" cy="3526007"/>
          </a:xfrm>
          <a:prstGeom prst="rect">
            <a:avLst/>
          </a:prstGeom>
          <a:noFill/>
          <a:ln>
            <a:noFill/>
          </a:ln>
        </p:spPr>
      </p:pic>
      <p:pic>
        <p:nvPicPr>
          <p:cNvPr descr="09_07-04UNT03octahedral" id="325" name="Google Shape;325;p34"/>
          <p:cNvPicPr preferRelativeResize="0"/>
          <p:nvPr/>
        </p:nvPicPr>
        <p:blipFill>
          <a:blip r:embed="rId4">
            <a:alphaModFix/>
          </a:blip>
          <a:stretch>
            <a:fillRect/>
          </a:stretch>
        </p:blipFill>
        <p:spPr>
          <a:xfrm>
            <a:off x="4638350" y="1662600"/>
            <a:ext cx="4517699" cy="286119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35"/>
          <p:cNvSpPr txBox="1"/>
          <p:nvPr>
            <p:ph type="title"/>
          </p:nvPr>
        </p:nvSpPr>
        <p:spPr>
          <a:xfrm>
            <a:off x="574675" y="179298"/>
            <a:ext cx="7556400" cy="748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VSEPR &amp; Hybridization</a:t>
            </a:r>
            <a:endParaRPr/>
          </a:p>
        </p:txBody>
      </p:sp>
      <p:sp>
        <p:nvSpPr>
          <p:cNvPr id="332" name="Google Shape;332;p35"/>
          <p:cNvSpPr txBox="1"/>
          <p:nvPr>
            <p:ph idx="1" type="body"/>
          </p:nvPr>
        </p:nvSpPr>
        <p:spPr>
          <a:xfrm>
            <a:off x="54300" y="914400"/>
            <a:ext cx="8971200" cy="4145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u="sng"/>
              <a:t>You must be able to predict: </a:t>
            </a:r>
            <a:endParaRPr/>
          </a:p>
          <a:p>
            <a:pPr indent="-314325" lvl="0" marL="457200" rtl="0" algn="l">
              <a:spcBef>
                <a:spcPts val="0"/>
              </a:spcBef>
              <a:spcAft>
                <a:spcPts val="0"/>
              </a:spcAft>
              <a:buSzPts val="1350"/>
              <a:buChar char="■"/>
            </a:pPr>
            <a:r>
              <a:rPr lang="en-US"/>
              <a:t>Molecular geometry </a:t>
            </a:r>
            <a:endParaRPr/>
          </a:p>
          <a:p>
            <a:pPr indent="-314325" lvl="0" marL="457200" rtl="0" algn="l">
              <a:spcBef>
                <a:spcPts val="0"/>
              </a:spcBef>
              <a:spcAft>
                <a:spcPts val="0"/>
              </a:spcAft>
              <a:buSzPts val="1350"/>
              <a:buChar char="■"/>
            </a:pPr>
            <a:r>
              <a:rPr lang="en-US"/>
              <a:t>Bond angles </a:t>
            </a:r>
            <a:endParaRPr/>
          </a:p>
          <a:p>
            <a:pPr indent="-314325" lvl="0" marL="457200" rtl="0" algn="l">
              <a:spcBef>
                <a:spcPts val="0"/>
              </a:spcBef>
              <a:spcAft>
                <a:spcPts val="0"/>
              </a:spcAft>
              <a:buSzPts val="1350"/>
              <a:buChar char="■"/>
            </a:pPr>
            <a:r>
              <a:rPr lang="en-US"/>
              <a:t>Relative bond energies based on bond order </a:t>
            </a:r>
            <a:endParaRPr/>
          </a:p>
          <a:p>
            <a:pPr indent="-314325" lvl="0" marL="457200" rtl="0" algn="l">
              <a:spcBef>
                <a:spcPts val="0"/>
              </a:spcBef>
              <a:spcAft>
                <a:spcPts val="0"/>
              </a:spcAft>
              <a:buSzPts val="1350"/>
              <a:buChar char="■"/>
            </a:pPr>
            <a:r>
              <a:rPr lang="en-US"/>
              <a:t>Relative bond lengths (multiple bonds, effects of atomic radius)</a:t>
            </a:r>
            <a:endParaRPr/>
          </a:p>
          <a:p>
            <a:pPr indent="-314325" lvl="0" marL="457200" rtl="0" algn="l">
              <a:spcBef>
                <a:spcPts val="0"/>
              </a:spcBef>
              <a:spcAft>
                <a:spcPts val="0"/>
              </a:spcAft>
              <a:buSzPts val="1350"/>
              <a:buChar char="■"/>
            </a:pPr>
            <a:r>
              <a:rPr lang="en-US"/>
              <a:t>Presence of a dipole moment </a:t>
            </a:r>
            <a:endParaRPr/>
          </a:p>
          <a:p>
            <a:pPr indent="-314325" lvl="0" marL="457200" rtl="0" algn="l">
              <a:spcBef>
                <a:spcPts val="0"/>
              </a:spcBef>
              <a:spcAft>
                <a:spcPts val="0"/>
              </a:spcAft>
              <a:buSzPts val="1350"/>
              <a:buChar char="■"/>
            </a:pPr>
            <a:r>
              <a:rPr lang="en-US"/>
              <a:t>Hybridization of valence orbitals of the molecule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u="sng"/>
              <a:t>Hybridization: </a:t>
            </a:r>
            <a:endParaRPr b="1" u="sng"/>
          </a:p>
          <a:p>
            <a:pPr indent="-314325" lvl="0" marL="457200" rtl="0" algn="l">
              <a:spcBef>
                <a:spcPts val="0"/>
              </a:spcBef>
              <a:spcAft>
                <a:spcPts val="0"/>
              </a:spcAft>
              <a:buSzPts val="1350"/>
              <a:buChar char="■"/>
            </a:pPr>
            <a:r>
              <a:rPr lang="en-US"/>
              <a:t>sp hybridized = 180° (two areas of electrons around central atom)</a:t>
            </a:r>
            <a:endParaRPr/>
          </a:p>
          <a:p>
            <a:pPr indent="-314325" lvl="0" marL="457200" rtl="0" algn="l">
              <a:spcBef>
                <a:spcPts val="0"/>
              </a:spcBef>
              <a:spcAft>
                <a:spcPts val="0"/>
              </a:spcAft>
              <a:buSzPts val="1350"/>
              <a:buChar char="■"/>
            </a:pPr>
            <a:r>
              <a:rPr lang="en-US"/>
              <a:t>sp</a:t>
            </a:r>
            <a:r>
              <a:rPr baseline="30000" lang="en-US"/>
              <a:t>2</a:t>
            </a:r>
            <a:r>
              <a:rPr lang="en-US"/>
              <a:t> hybridized = 120° (three areas of electrons around central atom)</a:t>
            </a:r>
            <a:endParaRPr/>
          </a:p>
          <a:p>
            <a:pPr indent="-314325" lvl="0" marL="457200" rtl="0" algn="l">
              <a:spcBef>
                <a:spcPts val="0"/>
              </a:spcBef>
              <a:spcAft>
                <a:spcPts val="0"/>
              </a:spcAft>
              <a:buSzPts val="1350"/>
              <a:buChar char="■"/>
            </a:pPr>
            <a:r>
              <a:rPr lang="en-US"/>
              <a:t>sp</a:t>
            </a:r>
            <a:r>
              <a:rPr baseline="30000" lang="en-US"/>
              <a:t>3</a:t>
            </a:r>
            <a:r>
              <a:rPr lang="en-US"/>
              <a:t> hybridized = 109.5° (four areas of electrons around central atom)</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u="sng"/>
              <a:t>Single &amp; Double bonds: </a:t>
            </a:r>
            <a:endParaRPr/>
          </a:p>
          <a:p>
            <a:pPr indent="-314325" lvl="0" marL="457200" rtl="0" algn="l">
              <a:spcBef>
                <a:spcPts val="0"/>
              </a:spcBef>
              <a:spcAft>
                <a:spcPts val="0"/>
              </a:spcAft>
              <a:buSzPts val="1350"/>
              <a:buChar char="■"/>
            </a:pPr>
            <a:r>
              <a:rPr lang="en-US"/>
              <a:t>Single bonds are sigma bonds</a:t>
            </a:r>
            <a:endParaRPr/>
          </a:p>
          <a:p>
            <a:pPr indent="-314325" lvl="0" marL="457200" rtl="0" algn="l">
              <a:spcBef>
                <a:spcPts val="0"/>
              </a:spcBef>
              <a:spcAft>
                <a:spcPts val="0"/>
              </a:spcAft>
              <a:buSzPts val="1350"/>
              <a:buChar char="■"/>
            </a:pPr>
            <a:r>
              <a:rPr lang="en-US"/>
              <a:t>The first bond of a multiple bond is a sigma bond, the rest are pi bonds</a:t>
            </a:r>
            <a:endParaRPr/>
          </a:p>
          <a:p>
            <a:pPr indent="0" lvl="0" marL="0" rtl="0" algn="l">
              <a:spcBef>
                <a:spcPts val="2000"/>
              </a:spcBef>
              <a:spcAft>
                <a:spcPts val="0"/>
              </a:spcAft>
              <a:buNone/>
            </a:pPr>
            <a:r>
              <a:t/>
            </a:r>
            <a:endParaRPr/>
          </a:p>
          <a:p>
            <a:pPr indent="0" lvl="0" marL="0" rtl="0" algn="l">
              <a:spcBef>
                <a:spcPts val="2000"/>
              </a:spcBef>
              <a:spcAft>
                <a:spcPts val="0"/>
              </a:spcAft>
              <a:buNone/>
            </a:pPr>
            <a:r>
              <a:t/>
            </a:r>
            <a:endParaRPr/>
          </a:p>
        </p:txBody>
      </p:sp>
      <p:sp>
        <p:nvSpPr>
          <p:cNvPr id="333" name="Google Shape;333;p35"/>
          <p:cNvSpPr txBox="1"/>
          <p:nvPr/>
        </p:nvSpPr>
        <p:spPr>
          <a:xfrm>
            <a:off x="37200" y="6201075"/>
            <a:ext cx="9069600" cy="6156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US">
                <a:solidFill>
                  <a:srgbClr val="233A44"/>
                </a:solidFill>
                <a:latin typeface="Calibri"/>
                <a:ea typeface="Calibri"/>
                <a:cs typeface="Calibri"/>
                <a:sym typeface="Calibri"/>
              </a:rPr>
              <a:t>Learning Objective: </a:t>
            </a:r>
            <a:r>
              <a:rPr lang="en-US">
                <a:solidFill>
                  <a:srgbClr val="233A44"/>
                </a:solidFill>
                <a:latin typeface="Calibri"/>
                <a:ea typeface="Calibri"/>
                <a:cs typeface="Calibri"/>
                <a:sym typeface="Calibri"/>
              </a:rPr>
              <a:t> Based on the relationship between Lewis diagrams, VSEPR theory, bond orders, and bond polarities: </a:t>
            </a:r>
            <a:endParaRPr>
              <a:solidFill>
                <a:srgbClr val="233A44"/>
              </a:solidFill>
              <a:latin typeface="Calibri"/>
              <a:ea typeface="Calibri"/>
              <a:cs typeface="Calibri"/>
              <a:sym typeface="Calibri"/>
            </a:endParaRPr>
          </a:p>
          <a:p>
            <a:pPr indent="0" lvl="0" marL="0" rtl="0" algn="l">
              <a:lnSpc>
                <a:spcPct val="100000"/>
              </a:lnSpc>
              <a:spcBef>
                <a:spcPts val="0"/>
              </a:spcBef>
              <a:spcAft>
                <a:spcPts val="0"/>
              </a:spcAft>
              <a:buNone/>
            </a:pPr>
            <a:r>
              <a:rPr lang="en-US">
                <a:solidFill>
                  <a:srgbClr val="233A44"/>
                </a:solidFill>
                <a:latin typeface="Calibri"/>
                <a:ea typeface="Calibri"/>
                <a:cs typeface="Calibri"/>
                <a:sym typeface="Calibri"/>
              </a:rPr>
              <a:t>Explain structural properties of molecules and explain electron properties of molecules.</a:t>
            </a:r>
            <a:endParaRPr>
              <a:solidFill>
                <a:srgbClr val="233A44"/>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3"/>
          <p:cNvSpPr txBox="1"/>
          <p:nvPr>
            <p:ph type="title"/>
          </p:nvPr>
        </p:nvSpPr>
        <p:spPr>
          <a:xfrm>
            <a:off x="498474" y="484094"/>
            <a:ext cx="7556400" cy="1116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General Overview of Unit 2</a:t>
            </a:r>
            <a:endParaRPr/>
          </a:p>
        </p:txBody>
      </p:sp>
      <p:sp>
        <p:nvSpPr>
          <p:cNvPr id="218" name="Google Shape;218;p23"/>
          <p:cNvSpPr txBox="1"/>
          <p:nvPr>
            <p:ph idx="1" type="body"/>
          </p:nvPr>
        </p:nvSpPr>
        <p:spPr>
          <a:xfrm>
            <a:off x="205325" y="1505750"/>
            <a:ext cx="8185800" cy="4620600"/>
          </a:xfrm>
          <a:prstGeom prst="rect">
            <a:avLst/>
          </a:prstGeom>
        </p:spPr>
        <p:txBody>
          <a:bodyPr anchorCtr="0" anchor="t" bIns="45700" lIns="91425" spcFirstLastPara="1" rIns="91425" wrap="square" tIns="45700">
            <a:normAutofit/>
          </a:bodyPr>
          <a:lstStyle/>
          <a:p>
            <a:pPr indent="0" lvl="0" marL="0" rtl="0" algn="l">
              <a:spcBef>
                <a:spcPts val="2000"/>
              </a:spcBef>
              <a:spcAft>
                <a:spcPts val="0"/>
              </a:spcAft>
              <a:buNone/>
            </a:pPr>
            <a:r>
              <a:rPr lang="en-US"/>
              <a:t>2.1 Types of Chemical Bonds</a:t>
            </a:r>
            <a:endParaRPr/>
          </a:p>
          <a:p>
            <a:pPr indent="0" lvl="0" marL="0" rtl="0" algn="l">
              <a:spcBef>
                <a:spcPts val="2000"/>
              </a:spcBef>
              <a:spcAft>
                <a:spcPts val="0"/>
              </a:spcAft>
              <a:buNone/>
            </a:pPr>
            <a:r>
              <a:rPr lang="en-US"/>
              <a:t>2.2 Intramolecular Force and Potential Energy</a:t>
            </a:r>
            <a:endParaRPr/>
          </a:p>
          <a:p>
            <a:pPr indent="0" lvl="0" marL="0" rtl="0" algn="l">
              <a:spcBef>
                <a:spcPts val="2000"/>
              </a:spcBef>
              <a:spcAft>
                <a:spcPts val="0"/>
              </a:spcAft>
              <a:buNone/>
            </a:pPr>
            <a:r>
              <a:rPr lang="en-US"/>
              <a:t>2.3 Structure of Ionic Solids</a:t>
            </a:r>
            <a:endParaRPr/>
          </a:p>
          <a:p>
            <a:pPr indent="0" lvl="0" marL="0" rtl="0" algn="l">
              <a:spcBef>
                <a:spcPts val="2000"/>
              </a:spcBef>
              <a:spcAft>
                <a:spcPts val="0"/>
              </a:spcAft>
              <a:buNone/>
            </a:pPr>
            <a:r>
              <a:rPr lang="en-US"/>
              <a:t>2.4 Structure of Metals and Alloys</a:t>
            </a:r>
            <a:endParaRPr/>
          </a:p>
          <a:p>
            <a:pPr indent="0" lvl="0" marL="0" rtl="0" algn="l">
              <a:spcBef>
                <a:spcPts val="2000"/>
              </a:spcBef>
              <a:spcAft>
                <a:spcPts val="0"/>
              </a:spcAft>
              <a:buNone/>
            </a:pPr>
            <a:r>
              <a:rPr lang="en-US"/>
              <a:t>2.5 Lewis Diagrams</a:t>
            </a:r>
            <a:endParaRPr/>
          </a:p>
          <a:p>
            <a:pPr indent="0" lvl="0" marL="0" rtl="0" algn="l">
              <a:spcBef>
                <a:spcPts val="2000"/>
              </a:spcBef>
              <a:spcAft>
                <a:spcPts val="0"/>
              </a:spcAft>
              <a:buNone/>
            </a:pPr>
            <a:r>
              <a:rPr lang="en-US"/>
              <a:t>2.6 Resonance and Formal Charge</a:t>
            </a:r>
            <a:endParaRPr/>
          </a:p>
          <a:p>
            <a:pPr indent="0" lvl="0" marL="0" rtl="0" algn="l">
              <a:spcBef>
                <a:spcPts val="2000"/>
              </a:spcBef>
              <a:spcAft>
                <a:spcPts val="0"/>
              </a:spcAft>
              <a:buNone/>
            </a:pPr>
            <a:r>
              <a:rPr lang="en-US"/>
              <a:t>2.7 VSEPR and Bond Hybridization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4"/>
          <p:cNvSpPr txBox="1"/>
          <p:nvPr>
            <p:ph type="title"/>
          </p:nvPr>
        </p:nvSpPr>
        <p:spPr>
          <a:xfrm>
            <a:off x="498475" y="255498"/>
            <a:ext cx="7556400" cy="767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2.1 Types of Chemical Bonds</a:t>
            </a:r>
            <a:endParaRPr/>
          </a:p>
        </p:txBody>
      </p:sp>
      <p:sp>
        <p:nvSpPr>
          <p:cNvPr id="225" name="Google Shape;225;p24"/>
          <p:cNvSpPr txBox="1"/>
          <p:nvPr>
            <p:ph idx="1" type="body"/>
          </p:nvPr>
        </p:nvSpPr>
        <p:spPr>
          <a:xfrm>
            <a:off x="54300" y="1066800"/>
            <a:ext cx="8366700" cy="4145100"/>
          </a:xfrm>
          <a:prstGeom prst="rect">
            <a:avLst/>
          </a:prstGeom>
        </p:spPr>
        <p:txBody>
          <a:bodyPr anchorCtr="0" anchor="t" bIns="45700" lIns="91425" spcFirstLastPara="1" rIns="91425" wrap="square" tIns="45700">
            <a:normAutofit/>
          </a:bodyPr>
          <a:lstStyle/>
          <a:p>
            <a:pPr indent="-314325" lvl="0" marL="457200" rtl="0" algn="l">
              <a:spcBef>
                <a:spcPts val="2000"/>
              </a:spcBef>
              <a:spcAft>
                <a:spcPts val="0"/>
              </a:spcAft>
              <a:buSzPts val="1350"/>
              <a:buChar char="■"/>
            </a:pPr>
            <a:r>
              <a:rPr b="1" lang="en-US" u="sng"/>
              <a:t>Electronegativity</a:t>
            </a:r>
            <a:r>
              <a:rPr lang="en-US"/>
              <a:t>: The tendency of an atom within a bond to attract a shared pair of electrons towards itself. (Fluorine is the most EN)</a:t>
            </a:r>
            <a:endParaRPr/>
          </a:p>
          <a:p>
            <a:pPr indent="-314325" lvl="1" marL="914400" rtl="0" algn="l">
              <a:spcBef>
                <a:spcPts val="0"/>
              </a:spcBef>
              <a:spcAft>
                <a:spcPts val="0"/>
              </a:spcAft>
              <a:buSzPts val="1350"/>
              <a:buChar char="■"/>
            </a:pPr>
            <a:r>
              <a:rPr lang="en-US"/>
              <a:t>Increases from left to right across a period </a:t>
            </a:r>
            <a:endParaRPr/>
          </a:p>
          <a:p>
            <a:pPr indent="-314325" lvl="1" marL="914400" rtl="0" algn="l">
              <a:spcBef>
                <a:spcPts val="0"/>
              </a:spcBef>
              <a:spcAft>
                <a:spcPts val="0"/>
              </a:spcAft>
              <a:buSzPts val="1350"/>
              <a:buChar char="■"/>
            </a:pPr>
            <a:r>
              <a:rPr lang="en-US"/>
              <a:t>Decreases down a group</a:t>
            </a:r>
            <a:endParaRPr/>
          </a:p>
          <a:p>
            <a:pPr indent="-314325" lvl="0" marL="457200" rtl="0" algn="l">
              <a:spcBef>
                <a:spcPts val="0"/>
              </a:spcBef>
              <a:spcAft>
                <a:spcPts val="0"/>
              </a:spcAft>
              <a:buSzPts val="1350"/>
              <a:buChar char="■"/>
            </a:pPr>
            <a:r>
              <a:rPr b="1" lang="en-US" u="sng"/>
              <a:t>Polarity:</a:t>
            </a:r>
            <a:r>
              <a:rPr lang="en-US"/>
              <a:t> the degree of electron sharing within a molecule. </a:t>
            </a:r>
            <a:endParaRPr/>
          </a:p>
          <a:p>
            <a:pPr indent="-314325" lvl="1" marL="914400" rtl="0" algn="l">
              <a:spcBef>
                <a:spcPts val="0"/>
              </a:spcBef>
              <a:spcAft>
                <a:spcPts val="0"/>
              </a:spcAft>
              <a:buSzPts val="1350"/>
              <a:buChar char="■"/>
            </a:pPr>
            <a:r>
              <a:rPr lang="en-US"/>
              <a:t>Polar: Two atoms share electrons unequally (atoms of </a:t>
            </a:r>
            <a:r>
              <a:rPr lang="en-US"/>
              <a:t>different</a:t>
            </a:r>
            <a:r>
              <a:rPr lang="en-US"/>
              <a:t> EN)</a:t>
            </a:r>
            <a:endParaRPr/>
          </a:p>
          <a:p>
            <a:pPr indent="-314325" lvl="2" marL="1371600" rtl="0" algn="l">
              <a:spcBef>
                <a:spcPts val="0"/>
              </a:spcBef>
              <a:spcAft>
                <a:spcPts val="0"/>
              </a:spcAft>
              <a:buSzPts val="1350"/>
              <a:buChar char="■"/>
            </a:pPr>
            <a:r>
              <a:rPr lang="en-US"/>
              <a:t>Atom with higher EN will develop a partial negative charge</a:t>
            </a:r>
            <a:endParaRPr/>
          </a:p>
          <a:p>
            <a:pPr indent="-314325" lvl="1" marL="914400" rtl="0" algn="l">
              <a:spcBef>
                <a:spcPts val="0"/>
              </a:spcBef>
              <a:spcAft>
                <a:spcPts val="0"/>
              </a:spcAft>
              <a:buSzPts val="1350"/>
              <a:buChar char="■"/>
            </a:pPr>
            <a:r>
              <a:rPr lang="en-US"/>
              <a:t>Nonpolar: Two atoms share electrons equally (atoms of </a:t>
            </a:r>
            <a:r>
              <a:rPr lang="en-US"/>
              <a:t>similar</a:t>
            </a:r>
            <a:r>
              <a:rPr lang="en-US"/>
              <a:t> EN)</a:t>
            </a:r>
            <a:endParaRPr/>
          </a:p>
          <a:p>
            <a:pPr indent="0" lvl="0" marL="0" rtl="0" algn="l">
              <a:spcBef>
                <a:spcPts val="2000"/>
              </a:spcBef>
              <a:spcAft>
                <a:spcPts val="0"/>
              </a:spcAft>
              <a:buClr>
                <a:schemeClr val="dk1"/>
              </a:buClr>
              <a:buSzPts val="1100"/>
              <a:buFont typeface="Arial"/>
              <a:buNone/>
            </a:pPr>
            <a:r>
              <a:t/>
            </a:r>
            <a:endParaRPr/>
          </a:p>
          <a:p>
            <a:pPr indent="0" lvl="0" marL="0" rtl="0" algn="l">
              <a:spcBef>
                <a:spcPts val="2000"/>
              </a:spcBef>
              <a:spcAft>
                <a:spcPts val="0"/>
              </a:spcAft>
              <a:buNone/>
            </a:pPr>
            <a:r>
              <a:t/>
            </a:r>
            <a:endParaRPr/>
          </a:p>
        </p:txBody>
      </p:sp>
      <p:sp>
        <p:nvSpPr>
          <p:cNvPr id="226" name="Google Shape;226;p24"/>
          <p:cNvSpPr txBox="1"/>
          <p:nvPr/>
        </p:nvSpPr>
        <p:spPr>
          <a:xfrm>
            <a:off x="-1825" y="6247950"/>
            <a:ext cx="9069600" cy="6156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US">
                <a:solidFill>
                  <a:srgbClr val="233A44"/>
                </a:solidFill>
                <a:latin typeface="Calibri"/>
                <a:ea typeface="Calibri"/>
                <a:cs typeface="Calibri"/>
                <a:sym typeface="Calibri"/>
              </a:rPr>
              <a:t>Learning Objective: </a:t>
            </a:r>
            <a:r>
              <a:rPr lang="en-US">
                <a:solidFill>
                  <a:srgbClr val="233A44"/>
                </a:solidFill>
                <a:latin typeface="Calibri"/>
                <a:ea typeface="Calibri"/>
                <a:cs typeface="Calibri"/>
                <a:sym typeface="Calibri"/>
              </a:rPr>
              <a:t>Explain the relationship between the type of bonding and the properties of the elements participating in the bond</a:t>
            </a:r>
            <a:endParaRPr>
              <a:latin typeface="Calibri"/>
              <a:ea typeface="Calibri"/>
              <a:cs typeface="Calibri"/>
              <a:sym typeface="Calibri"/>
            </a:endParaRPr>
          </a:p>
        </p:txBody>
      </p:sp>
      <p:pic>
        <p:nvPicPr>
          <p:cNvPr id="227" name="Google Shape;227;p24"/>
          <p:cNvPicPr preferRelativeResize="0"/>
          <p:nvPr/>
        </p:nvPicPr>
        <p:blipFill>
          <a:blip r:embed="rId3">
            <a:alphaModFix/>
          </a:blip>
          <a:stretch>
            <a:fillRect/>
          </a:stretch>
        </p:blipFill>
        <p:spPr>
          <a:xfrm>
            <a:off x="820401" y="3808475"/>
            <a:ext cx="6724049" cy="2241625"/>
          </a:xfrm>
          <a:prstGeom prst="rect">
            <a:avLst/>
          </a:prstGeom>
          <a:noFill/>
          <a:ln>
            <a:noFill/>
          </a:ln>
        </p:spPr>
      </p:pic>
      <p:sp>
        <p:nvSpPr>
          <p:cNvPr id="228" name="Google Shape;228;p24"/>
          <p:cNvSpPr txBox="1"/>
          <p:nvPr/>
        </p:nvSpPr>
        <p:spPr>
          <a:xfrm>
            <a:off x="6524100" y="3808475"/>
            <a:ext cx="24675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a:latin typeface="Rockwell"/>
                <a:ea typeface="Rockwell"/>
                <a:cs typeface="Rockwell"/>
                <a:sym typeface="Rockwell"/>
              </a:rPr>
              <a:t>Remember</a:t>
            </a:r>
            <a:r>
              <a:rPr i="1" lang="en-US">
                <a:latin typeface="Rockwell"/>
                <a:ea typeface="Rockwell"/>
                <a:cs typeface="Rockwell"/>
                <a:sym typeface="Rockwell"/>
              </a:rPr>
              <a:t> an ionic bond is between a metal &amp; nonmetal (or polyatomic ion)</a:t>
            </a:r>
            <a:endParaRPr i="1">
              <a:latin typeface="Rockwell"/>
              <a:ea typeface="Rockwell"/>
              <a:cs typeface="Rockwell"/>
              <a:sym typeface="Rockwell"/>
            </a:endParaRPr>
          </a:p>
        </p:txBody>
      </p:sp>
      <p:sp>
        <p:nvSpPr>
          <p:cNvPr id="229" name="Google Shape;229;p24"/>
          <p:cNvSpPr/>
          <p:nvPr/>
        </p:nvSpPr>
        <p:spPr>
          <a:xfrm>
            <a:off x="8264400" y="4447375"/>
            <a:ext cx="618600" cy="1522500"/>
          </a:xfrm>
          <a:prstGeom prst="curvedLeft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5"/>
          <p:cNvSpPr txBox="1"/>
          <p:nvPr>
            <p:ph type="title"/>
          </p:nvPr>
        </p:nvSpPr>
        <p:spPr>
          <a:xfrm>
            <a:off x="596725" y="168075"/>
            <a:ext cx="7567500" cy="622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sz="3400"/>
              <a:t>2.1 Metallic Bonds – Sea of Electrons</a:t>
            </a:r>
            <a:endParaRPr baseline="30000" sz="3400"/>
          </a:p>
        </p:txBody>
      </p:sp>
      <p:pic>
        <p:nvPicPr>
          <p:cNvPr descr="http://study.com/cimages/multimages/16/properties.png" id="235" name="Google Shape;235;p25"/>
          <p:cNvPicPr preferRelativeResize="0"/>
          <p:nvPr/>
        </p:nvPicPr>
        <p:blipFill rotWithShape="1">
          <a:blip r:embed="rId3">
            <a:alphaModFix/>
          </a:blip>
          <a:srcRect b="0" l="0" r="0" t="0"/>
          <a:stretch/>
        </p:blipFill>
        <p:spPr>
          <a:xfrm>
            <a:off x="325951" y="1095075"/>
            <a:ext cx="5697849" cy="2962900"/>
          </a:xfrm>
          <a:prstGeom prst="rect">
            <a:avLst/>
          </a:prstGeom>
          <a:noFill/>
          <a:ln>
            <a:noFill/>
          </a:ln>
        </p:spPr>
      </p:pic>
      <p:sp>
        <p:nvSpPr>
          <p:cNvPr id="236" name="Google Shape;236;p25"/>
          <p:cNvSpPr txBox="1"/>
          <p:nvPr/>
        </p:nvSpPr>
        <p:spPr>
          <a:xfrm>
            <a:off x="-25325" y="3964750"/>
            <a:ext cx="6343500" cy="2034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Rockwell"/>
                <a:ea typeface="Rockwell"/>
                <a:cs typeface="Rockwell"/>
                <a:sym typeface="Rockwell"/>
              </a:rPr>
              <a:t>The metallic bond is not the easiest type of bond to understand, so an analogy may help. Imagine filling your bathtub with golf balls. Fill it right up to the top. The golf balls will arrange themselves in an orderly fashion as they fill the space in the tub. Do you see any spaces between the golf balls? If you turn on the faucet and plug the drain, the water will fill up those spaces. What you now have is something like metallic bonding. The golf balls are the metal </a:t>
            </a:r>
            <a:r>
              <a:rPr lang="en-US" sz="1500">
                <a:solidFill>
                  <a:schemeClr val="dk1"/>
                </a:solidFill>
                <a:latin typeface="Rockwell"/>
                <a:ea typeface="Rockwell"/>
                <a:cs typeface="Rockwell"/>
                <a:sym typeface="Rockwell"/>
              </a:rPr>
              <a:t>atoms</a:t>
            </a:r>
            <a:r>
              <a:rPr b="0" i="0" lang="en-US" sz="1500" u="none" cap="none" strike="noStrike">
                <a:solidFill>
                  <a:schemeClr val="dk1"/>
                </a:solidFill>
                <a:latin typeface="Rockwell"/>
                <a:ea typeface="Rockwell"/>
                <a:cs typeface="Rockwell"/>
                <a:sym typeface="Rockwell"/>
              </a:rPr>
              <a:t>, and the water represents the valence electrons shared by all of the atoms.</a:t>
            </a:r>
            <a:endParaRPr b="0" i="0" sz="1500" u="none" cap="none" strike="noStrike">
              <a:solidFill>
                <a:schemeClr val="dk1"/>
              </a:solidFill>
              <a:latin typeface="Rockwell"/>
              <a:ea typeface="Rockwell"/>
              <a:cs typeface="Rockwell"/>
              <a:sym typeface="Rockwell"/>
            </a:endParaRPr>
          </a:p>
          <a:p>
            <a:pPr indent="0" lvl="0" marL="0" marR="0" rtl="0" algn="l">
              <a:lnSpc>
                <a:spcPct val="100000"/>
              </a:lnSpc>
              <a:spcBef>
                <a:spcPts val="0"/>
              </a:spcBef>
              <a:spcAft>
                <a:spcPts val="0"/>
              </a:spcAft>
              <a:buClr>
                <a:srgbClr val="000000"/>
              </a:buClr>
              <a:buSzPts val="1500"/>
              <a:buFont typeface="Arial"/>
              <a:buNone/>
            </a:pPr>
            <a:r>
              <a:t/>
            </a:r>
            <a:endParaRPr sz="1500">
              <a:solidFill>
                <a:schemeClr val="dk1"/>
              </a:solidFill>
              <a:latin typeface="Rockwell"/>
              <a:ea typeface="Rockwell"/>
              <a:cs typeface="Rockwell"/>
              <a:sym typeface="Rockwell"/>
            </a:endParaRPr>
          </a:p>
          <a:p>
            <a:pPr indent="0" lvl="0" marL="0" marR="0" rtl="0" algn="l">
              <a:lnSpc>
                <a:spcPct val="100000"/>
              </a:lnSpc>
              <a:spcBef>
                <a:spcPts val="0"/>
              </a:spcBef>
              <a:spcAft>
                <a:spcPts val="0"/>
              </a:spcAft>
              <a:buClr>
                <a:srgbClr val="000000"/>
              </a:buClr>
              <a:buSzPts val="1500"/>
              <a:buFont typeface="Arial"/>
              <a:buNone/>
            </a:pPr>
            <a:r>
              <a:rPr b="1" lang="en-US" sz="1500">
                <a:solidFill>
                  <a:schemeClr val="dk1"/>
                </a:solidFill>
                <a:latin typeface="Rockwell"/>
                <a:ea typeface="Rockwell"/>
                <a:cs typeface="Rockwell"/>
                <a:sym typeface="Rockwell"/>
              </a:rPr>
              <a:t>The valence electrons are </a:t>
            </a:r>
            <a:r>
              <a:rPr b="1" i="1" lang="en-US" sz="1500">
                <a:solidFill>
                  <a:schemeClr val="dk1"/>
                </a:solidFill>
                <a:latin typeface="Rockwell"/>
                <a:ea typeface="Rockwell"/>
                <a:cs typeface="Rockwell"/>
                <a:sym typeface="Rockwell"/>
              </a:rPr>
              <a:t>delocalized</a:t>
            </a:r>
            <a:r>
              <a:rPr b="1" lang="en-US" sz="1500">
                <a:solidFill>
                  <a:schemeClr val="dk1"/>
                </a:solidFill>
                <a:latin typeface="Rockwell"/>
                <a:ea typeface="Rockwell"/>
                <a:cs typeface="Rockwell"/>
                <a:sym typeface="Rockwell"/>
              </a:rPr>
              <a:t>.</a:t>
            </a:r>
            <a:endParaRPr b="1" sz="1500">
              <a:solidFill>
                <a:schemeClr val="dk1"/>
              </a:solidFill>
              <a:latin typeface="Rockwell"/>
              <a:ea typeface="Rockwell"/>
              <a:cs typeface="Rockwell"/>
              <a:sym typeface="Rockwell"/>
            </a:endParaRPr>
          </a:p>
        </p:txBody>
      </p:sp>
      <p:pic>
        <p:nvPicPr>
          <p:cNvPr id="237" name="Google Shape;237;p25"/>
          <p:cNvPicPr preferRelativeResize="0"/>
          <p:nvPr/>
        </p:nvPicPr>
        <p:blipFill rotWithShape="1">
          <a:blip r:embed="rId4">
            <a:alphaModFix/>
          </a:blip>
          <a:srcRect b="0" l="0" r="0" t="0"/>
          <a:stretch/>
        </p:blipFill>
        <p:spPr>
          <a:xfrm>
            <a:off x="6318309" y="1969976"/>
            <a:ext cx="2543175" cy="4257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6"/>
          <p:cNvSpPr txBox="1"/>
          <p:nvPr>
            <p:ph type="title"/>
          </p:nvPr>
        </p:nvSpPr>
        <p:spPr>
          <a:xfrm>
            <a:off x="650874" y="179294"/>
            <a:ext cx="7556400" cy="1116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2.2 Intramolecular Force &amp; Potential Energy</a:t>
            </a:r>
            <a:endParaRPr/>
          </a:p>
        </p:txBody>
      </p:sp>
      <p:sp>
        <p:nvSpPr>
          <p:cNvPr id="244" name="Google Shape;244;p26"/>
          <p:cNvSpPr txBox="1"/>
          <p:nvPr>
            <p:ph idx="2" type="body"/>
          </p:nvPr>
        </p:nvSpPr>
        <p:spPr>
          <a:xfrm>
            <a:off x="-76200" y="1311750"/>
            <a:ext cx="4716000" cy="37326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770"/>
              <a:buFont typeface="Arial"/>
              <a:buNone/>
            </a:pPr>
            <a:r>
              <a:rPr b="1" lang="en-US" u="sng"/>
              <a:t>What does this graph tell us?</a:t>
            </a:r>
            <a:endParaRPr b="1" u="sng"/>
          </a:p>
          <a:p>
            <a:pPr indent="-314325" lvl="0" marL="457200" rtl="0" algn="l">
              <a:lnSpc>
                <a:spcPct val="100000"/>
              </a:lnSpc>
              <a:spcBef>
                <a:spcPts val="0"/>
              </a:spcBef>
              <a:spcAft>
                <a:spcPts val="0"/>
              </a:spcAft>
              <a:buSzPts val="1350"/>
              <a:buChar char="■"/>
            </a:pPr>
            <a:r>
              <a:rPr lang="en-US"/>
              <a:t>Illustrates the energy between two atoms as a function of distance</a:t>
            </a:r>
            <a:endParaRPr/>
          </a:p>
          <a:p>
            <a:pPr indent="-314325" lvl="0" marL="457200" rtl="0" algn="l">
              <a:lnSpc>
                <a:spcPct val="100000"/>
              </a:lnSpc>
              <a:spcBef>
                <a:spcPts val="0"/>
              </a:spcBef>
              <a:spcAft>
                <a:spcPts val="0"/>
              </a:spcAft>
              <a:buSzPts val="1350"/>
              <a:buChar char="■"/>
            </a:pPr>
            <a:r>
              <a:rPr lang="en-US"/>
              <a:t>The “lowest” part of the curve shows the energy that would be necessary to break the bond between atoms as well as the ideal bond length</a:t>
            </a:r>
            <a:endParaRPr/>
          </a:p>
          <a:p>
            <a:pPr indent="-314325" lvl="0" marL="457200" rtl="0" algn="l">
              <a:lnSpc>
                <a:spcPct val="100000"/>
              </a:lnSpc>
              <a:spcBef>
                <a:spcPts val="0"/>
              </a:spcBef>
              <a:spcAft>
                <a:spcPts val="0"/>
              </a:spcAft>
              <a:buSzPts val="1350"/>
              <a:buChar char="■"/>
            </a:pPr>
            <a:r>
              <a:rPr lang="en-US"/>
              <a:t>Atoms repel at short distances</a:t>
            </a:r>
            <a:endParaRPr/>
          </a:p>
          <a:p>
            <a:pPr indent="-314325" lvl="0" marL="457200" rtl="0" algn="l">
              <a:lnSpc>
                <a:spcPct val="100000"/>
              </a:lnSpc>
              <a:spcBef>
                <a:spcPts val="0"/>
              </a:spcBef>
              <a:spcAft>
                <a:spcPts val="0"/>
              </a:spcAft>
              <a:buSzPts val="1350"/>
              <a:buChar char="■"/>
            </a:pPr>
            <a:r>
              <a:rPr lang="en-US"/>
              <a:t>Atoms are attracted to one another at longer distances but eventually are too far apart to experience attractive forces</a:t>
            </a:r>
            <a:endParaRPr/>
          </a:p>
          <a:p>
            <a:pPr indent="0" lvl="0" marL="0" rtl="0" algn="l">
              <a:lnSpc>
                <a:spcPct val="80000"/>
              </a:lnSpc>
              <a:spcBef>
                <a:spcPts val="2000"/>
              </a:spcBef>
              <a:spcAft>
                <a:spcPts val="0"/>
              </a:spcAft>
              <a:buClr>
                <a:schemeClr val="dk1"/>
              </a:buClr>
              <a:buSzPts val="770"/>
              <a:buFont typeface="Arial"/>
              <a:buNone/>
            </a:pPr>
            <a:r>
              <a:t/>
            </a:r>
            <a:endParaRPr/>
          </a:p>
          <a:p>
            <a:pPr indent="0" lvl="0" marL="0" rtl="0" algn="l">
              <a:lnSpc>
                <a:spcPct val="80000"/>
              </a:lnSpc>
              <a:spcBef>
                <a:spcPts val="2000"/>
              </a:spcBef>
              <a:spcAft>
                <a:spcPts val="0"/>
              </a:spcAft>
              <a:buSzPts val="770"/>
              <a:buNone/>
            </a:pPr>
            <a:r>
              <a:t/>
            </a:r>
            <a:endParaRPr/>
          </a:p>
        </p:txBody>
      </p:sp>
      <p:pic>
        <p:nvPicPr>
          <p:cNvPr id="245" name="Google Shape;245;p26"/>
          <p:cNvPicPr preferRelativeResize="0"/>
          <p:nvPr/>
        </p:nvPicPr>
        <p:blipFill rotWithShape="1">
          <a:blip r:embed="rId3">
            <a:alphaModFix/>
          </a:blip>
          <a:srcRect b="0" l="0" r="3707" t="3956"/>
          <a:stretch/>
        </p:blipFill>
        <p:spPr>
          <a:xfrm>
            <a:off x="4257225" y="1807226"/>
            <a:ext cx="4857475" cy="3390475"/>
          </a:xfrm>
          <a:prstGeom prst="rect">
            <a:avLst/>
          </a:prstGeom>
          <a:noFill/>
          <a:ln>
            <a:noFill/>
          </a:ln>
        </p:spPr>
      </p:pic>
      <p:pic>
        <p:nvPicPr>
          <p:cNvPr id="246" name="Google Shape;246;p26"/>
          <p:cNvPicPr preferRelativeResize="0"/>
          <p:nvPr/>
        </p:nvPicPr>
        <p:blipFill rotWithShape="1">
          <a:blip r:embed="rId4">
            <a:alphaModFix/>
          </a:blip>
          <a:srcRect b="5986" l="5840" r="5396" t="27862"/>
          <a:stretch/>
        </p:blipFill>
        <p:spPr>
          <a:xfrm>
            <a:off x="544050" y="4652799"/>
            <a:ext cx="3945151" cy="2205202"/>
          </a:xfrm>
          <a:prstGeom prst="rect">
            <a:avLst/>
          </a:prstGeom>
          <a:noFill/>
          <a:ln>
            <a:noFill/>
          </a:ln>
        </p:spPr>
      </p:pic>
      <p:sp>
        <p:nvSpPr>
          <p:cNvPr id="247" name="Google Shape;247;p26"/>
          <p:cNvSpPr/>
          <p:nvPr/>
        </p:nvSpPr>
        <p:spPr>
          <a:xfrm>
            <a:off x="5944575" y="2682300"/>
            <a:ext cx="783000" cy="318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6"/>
          <p:cNvSpPr/>
          <p:nvPr/>
        </p:nvSpPr>
        <p:spPr>
          <a:xfrm>
            <a:off x="4572000" y="4531050"/>
            <a:ext cx="720000" cy="5133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id="254" name="Google Shape;254;p27"/>
          <p:cNvPicPr preferRelativeResize="0"/>
          <p:nvPr/>
        </p:nvPicPr>
        <p:blipFill>
          <a:blip r:embed="rId3">
            <a:alphaModFix/>
          </a:blip>
          <a:stretch>
            <a:fillRect/>
          </a:stretch>
        </p:blipFill>
        <p:spPr>
          <a:xfrm>
            <a:off x="152400" y="761900"/>
            <a:ext cx="8786549" cy="4054242"/>
          </a:xfrm>
          <a:prstGeom prst="rect">
            <a:avLst/>
          </a:prstGeom>
          <a:noFill/>
          <a:ln>
            <a:noFill/>
          </a:ln>
        </p:spPr>
      </p:pic>
      <p:sp>
        <p:nvSpPr>
          <p:cNvPr id="255" name="Google Shape;255;p27"/>
          <p:cNvSpPr txBox="1"/>
          <p:nvPr/>
        </p:nvSpPr>
        <p:spPr>
          <a:xfrm>
            <a:off x="-128250" y="4785850"/>
            <a:ext cx="92724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t/>
            </a:r>
            <a:endParaRPr sz="1800" u="sng">
              <a:solidFill>
                <a:schemeClr val="dk1"/>
              </a:solidFill>
              <a:latin typeface="Rockwell"/>
              <a:ea typeface="Rockwell"/>
              <a:cs typeface="Rockwell"/>
              <a:sym typeface="Rockwell"/>
            </a:endParaRPr>
          </a:p>
          <a:p>
            <a:pPr indent="-342900" lvl="0" marL="457200" rtl="0" algn="l">
              <a:spcBef>
                <a:spcPts val="0"/>
              </a:spcBef>
              <a:spcAft>
                <a:spcPts val="0"/>
              </a:spcAft>
              <a:buClr>
                <a:schemeClr val="dk1"/>
              </a:buClr>
              <a:buSzPts val="1800"/>
              <a:buFont typeface="Rockwell"/>
              <a:buChar char="●"/>
            </a:pPr>
            <a:r>
              <a:rPr lang="en-US" sz="1800" u="sng">
                <a:solidFill>
                  <a:schemeClr val="dk1"/>
                </a:solidFill>
                <a:latin typeface="Rockwell"/>
                <a:ea typeface="Rockwell"/>
                <a:cs typeface="Rockwell"/>
                <a:sym typeface="Rockwell"/>
              </a:rPr>
              <a:t>Internuclear distance</a:t>
            </a:r>
            <a:r>
              <a:rPr lang="en-US" sz="1800">
                <a:solidFill>
                  <a:schemeClr val="dk1"/>
                </a:solidFill>
                <a:latin typeface="Rockwell"/>
                <a:ea typeface="Rockwell"/>
                <a:cs typeface="Rockwell"/>
                <a:sym typeface="Rockwell"/>
              </a:rPr>
              <a:t>: the distance between the two nuclei within the bond</a:t>
            </a:r>
            <a:endParaRPr sz="1800">
              <a:solidFill>
                <a:schemeClr val="dk1"/>
              </a:solidFill>
              <a:latin typeface="Rockwell"/>
              <a:ea typeface="Rockwell"/>
              <a:cs typeface="Rockwell"/>
              <a:sym typeface="Rockwell"/>
            </a:endParaRPr>
          </a:p>
          <a:p>
            <a:pPr indent="-342900" lvl="0" marL="457200" rtl="0" algn="l">
              <a:spcBef>
                <a:spcPts val="0"/>
              </a:spcBef>
              <a:spcAft>
                <a:spcPts val="0"/>
              </a:spcAft>
              <a:buClr>
                <a:schemeClr val="dk1"/>
              </a:buClr>
              <a:buSzPts val="1800"/>
              <a:buFont typeface="Rockwell"/>
              <a:buChar char="●"/>
            </a:pPr>
            <a:r>
              <a:rPr lang="en-US" sz="1800">
                <a:solidFill>
                  <a:schemeClr val="dk1"/>
                </a:solidFill>
                <a:latin typeface="Rockwell"/>
                <a:ea typeface="Rockwell"/>
                <a:cs typeface="Rockwell"/>
                <a:sym typeface="Rockwell"/>
              </a:rPr>
              <a:t>If potential energy is greater than zero, there is an </a:t>
            </a:r>
            <a:r>
              <a:rPr lang="en-US" sz="1800" u="sng">
                <a:solidFill>
                  <a:schemeClr val="dk1"/>
                </a:solidFill>
                <a:latin typeface="Rockwell"/>
                <a:ea typeface="Rockwell"/>
                <a:cs typeface="Rockwell"/>
                <a:sym typeface="Rockwell"/>
              </a:rPr>
              <a:t>unstable</a:t>
            </a:r>
            <a:r>
              <a:rPr lang="en-US" sz="1800">
                <a:solidFill>
                  <a:schemeClr val="dk1"/>
                </a:solidFill>
                <a:latin typeface="Rockwell"/>
                <a:ea typeface="Rockwell"/>
                <a:cs typeface="Rockwell"/>
                <a:sym typeface="Rockwell"/>
              </a:rPr>
              <a:t> atom arrangement</a:t>
            </a:r>
            <a:endParaRPr sz="1800">
              <a:solidFill>
                <a:schemeClr val="dk1"/>
              </a:solidFill>
              <a:latin typeface="Rockwell"/>
              <a:ea typeface="Rockwell"/>
              <a:cs typeface="Rockwell"/>
              <a:sym typeface="Rockwell"/>
            </a:endParaRPr>
          </a:p>
          <a:p>
            <a:pPr indent="-342900" lvl="0" marL="457200" rtl="0" algn="l">
              <a:spcBef>
                <a:spcPts val="0"/>
              </a:spcBef>
              <a:spcAft>
                <a:spcPts val="0"/>
              </a:spcAft>
              <a:buClr>
                <a:schemeClr val="dk1"/>
              </a:buClr>
              <a:buSzPts val="1800"/>
              <a:buFont typeface="Rockwell"/>
              <a:buChar char="●"/>
            </a:pPr>
            <a:r>
              <a:rPr lang="en-US" sz="1800">
                <a:solidFill>
                  <a:schemeClr val="dk1"/>
                </a:solidFill>
                <a:latin typeface="Rockwell"/>
                <a:ea typeface="Rockwell"/>
                <a:cs typeface="Rockwell"/>
                <a:sym typeface="Rockwell"/>
              </a:rPr>
              <a:t>If potential energy is less than zero, this is a </a:t>
            </a:r>
            <a:r>
              <a:rPr lang="en-US" sz="1800" u="sng">
                <a:solidFill>
                  <a:schemeClr val="dk1"/>
                </a:solidFill>
                <a:latin typeface="Rockwell"/>
                <a:ea typeface="Rockwell"/>
                <a:cs typeface="Rockwell"/>
                <a:sym typeface="Rockwell"/>
              </a:rPr>
              <a:t>stable</a:t>
            </a:r>
            <a:r>
              <a:rPr lang="en-US" sz="1800">
                <a:solidFill>
                  <a:schemeClr val="dk1"/>
                </a:solidFill>
                <a:latin typeface="Rockwell"/>
                <a:ea typeface="Rockwell"/>
                <a:cs typeface="Rockwell"/>
                <a:sym typeface="Rockwell"/>
              </a:rPr>
              <a:t> arrangement. </a:t>
            </a:r>
            <a:endParaRPr sz="1800">
              <a:solidFill>
                <a:schemeClr val="dk1"/>
              </a:solidFill>
              <a:latin typeface="Rockwell"/>
              <a:ea typeface="Rockwell"/>
              <a:cs typeface="Rockwell"/>
              <a:sym typeface="Rockwell"/>
            </a:endParaRPr>
          </a:p>
          <a:p>
            <a:pPr indent="-342900" lvl="0" marL="457200" rtl="0" algn="l">
              <a:spcBef>
                <a:spcPts val="0"/>
              </a:spcBef>
              <a:spcAft>
                <a:spcPts val="0"/>
              </a:spcAft>
              <a:buClr>
                <a:schemeClr val="dk1"/>
              </a:buClr>
              <a:buSzPts val="1800"/>
              <a:buFont typeface="Rockwell"/>
              <a:buChar char="●"/>
            </a:pPr>
            <a:r>
              <a:rPr lang="en-US" sz="1800">
                <a:solidFill>
                  <a:schemeClr val="dk1"/>
                </a:solidFill>
                <a:latin typeface="Rockwell"/>
                <a:ea typeface="Rockwell"/>
                <a:cs typeface="Rockwell"/>
                <a:sym typeface="Rockwell"/>
              </a:rPr>
              <a:t>When the attractive and repulsive forces balance, a bond is formed. </a:t>
            </a:r>
            <a:endParaRPr sz="1800">
              <a:latin typeface="Rockwell"/>
              <a:ea typeface="Rockwell"/>
              <a:cs typeface="Rockwell"/>
              <a:sym typeface="Rockwe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8"/>
          <p:cNvSpPr txBox="1"/>
          <p:nvPr>
            <p:ph type="title"/>
          </p:nvPr>
        </p:nvSpPr>
        <p:spPr>
          <a:xfrm>
            <a:off x="650875" y="163250"/>
            <a:ext cx="6852600" cy="774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a:t>2.3 Structure of Ionic Solids</a:t>
            </a:r>
            <a:endParaRPr/>
          </a:p>
        </p:txBody>
      </p:sp>
      <p:sp>
        <p:nvSpPr>
          <p:cNvPr id="261" name="Google Shape;261;p28"/>
          <p:cNvSpPr/>
          <p:nvPr/>
        </p:nvSpPr>
        <p:spPr>
          <a:xfrm>
            <a:off x="376638" y="1313123"/>
            <a:ext cx="7559100" cy="774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800"/>
              <a:buFont typeface="Noto Sans Symbols"/>
              <a:buNone/>
            </a:pPr>
            <a:r>
              <a:t/>
            </a:r>
            <a:endParaRPr b="0" i="0" sz="2400" u="none" cap="none" strike="noStrike">
              <a:solidFill>
                <a:schemeClr val="accent3"/>
              </a:solidFill>
              <a:latin typeface="Rockwell"/>
              <a:ea typeface="Rockwell"/>
              <a:cs typeface="Rockwell"/>
              <a:sym typeface="Rockwell"/>
            </a:endParaRPr>
          </a:p>
        </p:txBody>
      </p:sp>
      <p:pic>
        <p:nvPicPr>
          <p:cNvPr descr="http://2012books.lardbucket.org/books/principles-of-general-chemistry-v1.0/section_06/ef1d43ca213e8e62a2b6f08fb431307c.jpg" id="262" name="Google Shape;262;p28"/>
          <p:cNvPicPr preferRelativeResize="0"/>
          <p:nvPr/>
        </p:nvPicPr>
        <p:blipFill rotWithShape="1">
          <a:blip r:embed="rId3">
            <a:alphaModFix/>
          </a:blip>
          <a:srcRect b="0" l="0" r="49811" t="0"/>
          <a:stretch/>
        </p:blipFill>
        <p:spPr>
          <a:xfrm>
            <a:off x="0" y="937850"/>
            <a:ext cx="2859002" cy="3003975"/>
          </a:xfrm>
          <a:prstGeom prst="rect">
            <a:avLst/>
          </a:prstGeom>
          <a:noFill/>
          <a:ln>
            <a:noFill/>
          </a:ln>
        </p:spPr>
      </p:pic>
      <p:pic>
        <p:nvPicPr>
          <p:cNvPr descr="http://chemwiki.ucdavis.edu/@api/deki/files/8649/=151ionic.GIF?revision=1&amp;size=bestfit&amp;width=256&amp;height=288" id="263" name="Google Shape;263;p28"/>
          <p:cNvPicPr preferRelativeResize="0"/>
          <p:nvPr/>
        </p:nvPicPr>
        <p:blipFill rotWithShape="1">
          <a:blip r:embed="rId4">
            <a:alphaModFix/>
          </a:blip>
          <a:srcRect b="6375" l="0" r="0" t="0"/>
          <a:stretch/>
        </p:blipFill>
        <p:spPr>
          <a:xfrm>
            <a:off x="2798125" y="1007525"/>
            <a:ext cx="2716150" cy="2864625"/>
          </a:xfrm>
          <a:prstGeom prst="rect">
            <a:avLst/>
          </a:prstGeom>
          <a:noFill/>
          <a:ln>
            <a:noFill/>
          </a:ln>
        </p:spPr>
      </p:pic>
      <p:sp>
        <p:nvSpPr>
          <p:cNvPr id="264" name="Google Shape;264;p28"/>
          <p:cNvSpPr txBox="1"/>
          <p:nvPr/>
        </p:nvSpPr>
        <p:spPr>
          <a:xfrm>
            <a:off x="0" y="4072600"/>
            <a:ext cx="8960400" cy="18471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US" sz="1800">
                <a:latin typeface="Rockwell"/>
                <a:ea typeface="Rockwell"/>
                <a:cs typeface="Rockwell"/>
                <a:sym typeface="Rockwell"/>
              </a:rPr>
              <a:t>Coulomb’s law</a:t>
            </a:r>
            <a:r>
              <a:rPr lang="en-US" sz="1800">
                <a:latin typeface="Rockwell"/>
                <a:ea typeface="Rockwell"/>
                <a:cs typeface="Rockwell"/>
                <a:sym typeface="Rockwell"/>
              </a:rPr>
              <a:t> can be used to understand the strength of interactions between cations and anions. </a:t>
            </a:r>
            <a:endParaRPr sz="1800">
              <a:latin typeface="Rockwell"/>
              <a:ea typeface="Rockwell"/>
              <a:cs typeface="Rockwell"/>
              <a:sym typeface="Rockwell"/>
            </a:endParaRPr>
          </a:p>
          <a:p>
            <a:pPr indent="-342900" lvl="0" marL="457200" rtl="0" algn="l">
              <a:lnSpc>
                <a:spcPct val="100000"/>
              </a:lnSpc>
              <a:spcBef>
                <a:spcPts val="0"/>
              </a:spcBef>
              <a:spcAft>
                <a:spcPts val="0"/>
              </a:spcAft>
              <a:buSzPts val="1800"/>
              <a:buFont typeface="Rockwell"/>
              <a:buChar char="●"/>
            </a:pPr>
            <a:r>
              <a:rPr lang="en-US" sz="1800">
                <a:latin typeface="Rockwell"/>
                <a:ea typeface="Rockwell"/>
                <a:cs typeface="Rockwell"/>
                <a:sym typeface="Rockwell"/>
              </a:rPr>
              <a:t>Because the interaction strength is proportional to the charge on each ion, larger charges lead to stronger interactions. </a:t>
            </a:r>
            <a:endParaRPr sz="1800">
              <a:latin typeface="Rockwell"/>
              <a:ea typeface="Rockwell"/>
              <a:cs typeface="Rockwell"/>
              <a:sym typeface="Rockwell"/>
            </a:endParaRPr>
          </a:p>
          <a:p>
            <a:pPr indent="-342900" lvl="0" marL="457200" rtl="0" algn="l">
              <a:lnSpc>
                <a:spcPct val="100000"/>
              </a:lnSpc>
              <a:spcBef>
                <a:spcPts val="0"/>
              </a:spcBef>
              <a:spcAft>
                <a:spcPts val="0"/>
              </a:spcAft>
              <a:buSzPts val="1800"/>
              <a:buFont typeface="Rockwell"/>
              <a:buChar char="●"/>
            </a:pPr>
            <a:r>
              <a:rPr lang="en-US" sz="1800">
                <a:latin typeface="Rockwell"/>
                <a:ea typeface="Rockwell"/>
                <a:cs typeface="Rockwell"/>
                <a:sym typeface="Rockwell"/>
              </a:rPr>
              <a:t>Because the interaction strength increases as the distance between the centers of the ions (nuclei) decreases, smaller ions lead to stronger interactions.</a:t>
            </a:r>
            <a:endParaRPr sz="1800">
              <a:latin typeface="Rockwell"/>
              <a:ea typeface="Rockwell"/>
              <a:cs typeface="Rockwell"/>
              <a:sym typeface="Rockwell"/>
            </a:endParaRPr>
          </a:p>
        </p:txBody>
      </p:sp>
      <p:pic>
        <p:nvPicPr>
          <p:cNvPr id="265" name="Google Shape;265;p28"/>
          <p:cNvPicPr preferRelativeResize="0"/>
          <p:nvPr/>
        </p:nvPicPr>
        <p:blipFill>
          <a:blip r:embed="rId5">
            <a:alphaModFix/>
          </a:blip>
          <a:stretch>
            <a:fillRect/>
          </a:stretch>
        </p:blipFill>
        <p:spPr>
          <a:xfrm>
            <a:off x="5722206" y="2203826"/>
            <a:ext cx="3421794" cy="1587325"/>
          </a:xfrm>
          <a:prstGeom prst="rect">
            <a:avLst/>
          </a:prstGeom>
          <a:noFill/>
          <a:ln>
            <a:noFill/>
          </a:ln>
        </p:spPr>
      </p:pic>
      <p:sp>
        <p:nvSpPr>
          <p:cNvPr id="266" name="Google Shape;266;p28"/>
          <p:cNvSpPr txBox="1"/>
          <p:nvPr/>
        </p:nvSpPr>
        <p:spPr>
          <a:xfrm>
            <a:off x="-1825" y="6247950"/>
            <a:ext cx="9069600" cy="6156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US">
                <a:solidFill>
                  <a:srgbClr val="233A44"/>
                </a:solidFill>
                <a:latin typeface="Calibri"/>
                <a:ea typeface="Calibri"/>
                <a:cs typeface="Calibri"/>
                <a:sym typeface="Calibri"/>
              </a:rPr>
              <a:t>Learning Objective: </a:t>
            </a:r>
            <a:r>
              <a:rPr lang="en-US">
                <a:solidFill>
                  <a:srgbClr val="233A44"/>
                </a:solidFill>
                <a:latin typeface="Calibri"/>
                <a:ea typeface="Calibri"/>
                <a:cs typeface="Calibri"/>
                <a:sym typeface="Calibri"/>
              </a:rPr>
              <a:t>Represent an ionic solid with a particulate model that is consistent with Coulomb’s law and the properties of the constituent ions.</a:t>
            </a: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9"/>
          <p:cNvSpPr txBox="1"/>
          <p:nvPr>
            <p:ph type="title"/>
          </p:nvPr>
        </p:nvSpPr>
        <p:spPr>
          <a:xfrm>
            <a:off x="652450" y="163250"/>
            <a:ext cx="6452100" cy="793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sz="4000"/>
              <a:t>2.4 </a:t>
            </a:r>
            <a:r>
              <a:rPr lang="en-US" sz="4000"/>
              <a:t>Alloys</a:t>
            </a:r>
            <a:endParaRPr sz="4000"/>
          </a:p>
        </p:txBody>
      </p:sp>
      <p:pic>
        <p:nvPicPr>
          <p:cNvPr id="272" name="Google Shape;272;p29"/>
          <p:cNvPicPr preferRelativeResize="0"/>
          <p:nvPr/>
        </p:nvPicPr>
        <p:blipFill rotWithShape="1">
          <a:blip r:embed="rId3">
            <a:alphaModFix/>
          </a:blip>
          <a:srcRect b="7706" l="0" r="0" t="0"/>
          <a:stretch/>
        </p:blipFill>
        <p:spPr>
          <a:xfrm>
            <a:off x="470125" y="3197200"/>
            <a:ext cx="8125701" cy="3124750"/>
          </a:xfrm>
          <a:prstGeom prst="rect">
            <a:avLst/>
          </a:prstGeom>
          <a:noFill/>
          <a:ln>
            <a:noFill/>
          </a:ln>
        </p:spPr>
      </p:pic>
      <p:sp>
        <p:nvSpPr>
          <p:cNvPr id="273" name="Google Shape;273;p29"/>
          <p:cNvSpPr txBox="1"/>
          <p:nvPr/>
        </p:nvSpPr>
        <p:spPr>
          <a:xfrm>
            <a:off x="-1825" y="6247950"/>
            <a:ext cx="9069600" cy="6156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US">
                <a:solidFill>
                  <a:srgbClr val="233A44"/>
                </a:solidFill>
                <a:latin typeface="Calibri"/>
                <a:ea typeface="Calibri"/>
                <a:cs typeface="Calibri"/>
                <a:sym typeface="Calibri"/>
              </a:rPr>
              <a:t>Learning Objective: </a:t>
            </a:r>
            <a:r>
              <a:rPr lang="en-US">
                <a:solidFill>
                  <a:srgbClr val="233A44"/>
                </a:solidFill>
                <a:latin typeface="Calibri"/>
                <a:ea typeface="Calibri"/>
                <a:cs typeface="Calibri"/>
                <a:sym typeface="Calibri"/>
              </a:rPr>
              <a:t>Represent a metallic solid and/or alloy using a model to show essential characteristics of the structure and interactions present in the substance.</a:t>
            </a:r>
            <a:endParaRPr>
              <a:latin typeface="Calibri"/>
              <a:ea typeface="Calibri"/>
              <a:cs typeface="Calibri"/>
              <a:sym typeface="Calibri"/>
            </a:endParaRPr>
          </a:p>
        </p:txBody>
      </p:sp>
      <p:sp>
        <p:nvSpPr>
          <p:cNvPr id="274" name="Google Shape;274;p29"/>
          <p:cNvSpPr txBox="1"/>
          <p:nvPr/>
        </p:nvSpPr>
        <p:spPr>
          <a:xfrm>
            <a:off x="0" y="872200"/>
            <a:ext cx="8859000" cy="24012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US" sz="1800">
                <a:latin typeface="Rockwell"/>
                <a:ea typeface="Rockwell"/>
                <a:cs typeface="Rockwell"/>
                <a:sym typeface="Rockwell"/>
              </a:rPr>
              <a:t>Metallic bonding can be represented as an array of positive metal ions surrounded by delocalized valence electrons (i.e., a “sea of electrons”). </a:t>
            </a:r>
            <a:endParaRPr sz="1800">
              <a:latin typeface="Rockwell"/>
              <a:ea typeface="Rockwell"/>
              <a:cs typeface="Rockwell"/>
              <a:sym typeface="Rockwell"/>
            </a:endParaRPr>
          </a:p>
          <a:p>
            <a:pPr indent="-342900" lvl="0" marL="457200" rtl="0" algn="l">
              <a:lnSpc>
                <a:spcPct val="100000"/>
              </a:lnSpc>
              <a:spcBef>
                <a:spcPts val="0"/>
              </a:spcBef>
              <a:spcAft>
                <a:spcPts val="0"/>
              </a:spcAft>
              <a:buSzPts val="1800"/>
              <a:buFont typeface="Rockwell"/>
              <a:buChar char="●"/>
            </a:pPr>
            <a:r>
              <a:rPr b="1" lang="en-US" sz="1800">
                <a:latin typeface="Rockwell"/>
                <a:ea typeface="Rockwell"/>
                <a:cs typeface="Rockwell"/>
                <a:sym typeface="Rockwell"/>
              </a:rPr>
              <a:t>Interstitial alloys </a:t>
            </a:r>
            <a:r>
              <a:rPr lang="en-US" sz="1800">
                <a:latin typeface="Rockwell"/>
                <a:ea typeface="Rockwell"/>
                <a:cs typeface="Rockwell"/>
                <a:sym typeface="Rockwell"/>
              </a:rPr>
              <a:t>form between atoms of different radii, where the smaller atoms fill the interstitial spaces between the larger atoms (e.g., with steel in which carbon occupies the interstices in iron).</a:t>
            </a:r>
            <a:endParaRPr sz="1800">
              <a:latin typeface="Rockwell"/>
              <a:ea typeface="Rockwell"/>
              <a:cs typeface="Rockwell"/>
              <a:sym typeface="Rockwell"/>
            </a:endParaRPr>
          </a:p>
          <a:p>
            <a:pPr indent="-342900" lvl="0" marL="457200" rtl="0" algn="l">
              <a:lnSpc>
                <a:spcPct val="100000"/>
              </a:lnSpc>
              <a:spcBef>
                <a:spcPts val="0"/>
              </a:spcBef>
              <a:spcAft>
                <a:spcPts val="0"/>
              </a:spcAft>
              <a:buSzPts val="1800"/>
              <a:buFont typeface="Rockwell"/>
              <a:buChar char="●"/>
            </a:pPr>
            <a:r>
              <a:rPr b="1" lang="en-US" sz="1800">
                <a:latin typeface="Rockwell"/>
                <a:ea typeface="Rockwell"/>
                <a:cs typeface="Rockwell"/>
                <a:sym typeface="Rockwell"/>
              </a:rPr>
              <a:t>Substitutional alloys</a:t>
            </a:r>
            <a:r>
              <a:rPr lang="en-US" sz="1800">
                <a:latin typeface="Rockwell"/>
                <a:ea typeface="Rockwell"/>
                <a:cs typeface="Rockwell"/>
                <a:sym typeface="Rockwell"/>
              </a:rPr>
              <a:t> form between atoms of comparable radius, where one atom substitutes for the other in the lattice. (In certain brass alloys, other elements, usually zinc, substitute for copper.)</a:t>
            </a:r>
            <a:endParaRPr sz="1800">
              <a:latin typeface="Rockwell"/>
              <a:ea typeface="Rockwell"/>
              <a:cs typeface="Rockwell"/>
              <a:sym typeface="Rockwe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7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0"/>
          <p:cNvSpPr txBox="1"/>
          <p:nvPr>
            <p:ph type="title"/>
          </p:nvPr>
        </p:nvSpPr>
        <p:spPr>
          <a:xfrm>
            <a:off x="498474" y="189998"/>
            <a:ext cx="7556400" cy="1116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a:t>Metallic Solids - Alloys</a:t>
            </a:r>
            <a:endParaRPr/>
          </a:p>
        </p:txBody>
      </p:sp>
      <p:pic>
        <p:nvPicPr>
          <p:cNvPr descr="http://a.files.bbci.co.uk/bam/live/content/z7ydxnb/small" id="280" name="Google Shape;280;p30"/>
          <p:cNvPicPr preferRelativeResize="0"/>
          <p:nvPr/>
        </p:nvPicPr>
        <p:blipFill rotWithShape="1">
          <a:blip r:embed="rId3">
            <a:alphaModFix/>
          </a:blip>
          <a:srcRect b="0" l="0" r="0" t="0"/>
          <a:stretch/>
        </p:blipFill>
        <p:spPr>
          <a:xfrm>
            <a:off x="2688688" y="920887"/>
            <a:ext cx="2567678" cy="2440983"/>
          </a:xfrm>
          <a:prstGeom prst="rect">
            <a:avLst/>
          </a:prstGeom>
          <a:noFill/>
          <a:ln>
            <a:noFill/>
          </a:ln>
        </p:spPr>
      </p:pic>
      <p:pic>
        <p:nvPicPr>
          <p:cNvPr descr="http://intranet.micds.org/upper/science/chem_02/chem_text_'02/secondsemester/newchaps/solutionscolligativeprops/images/brass.gif" id="281" name="Google Shape;281;p30"/>
          <p:cNvPicPr preferRelativeResize="0"/>
          <p:nvPr/>
        </p:nvPicPr>
        <p:blipFill rotWithShape="1">
          <a:blip r:embed="rId4">
            <a:alphaModFix/>
          </a:blip>
          <a:srcRect b="0" l="0" r="56924" t="0"/>
          <a:stretch/>
        </p:blipFill>
        <p:spPr>
          <a:xfrm>
            <a:off x="1767002" y="3811675"/>
            <a:ext cx="2749275" cy="2803750"/>
          </a:xfrm>
          <a:prstGeom prst="rect">
            <a:avLst/>
          </a:prstGeom>
          <a:noFill/>
          <a:ln>
            <a:noFill/>
          </a:ln>
        </p:spPr>
      </p:pic>
      <p:pic>
        <p:nvPicPr>
          <p:cNvPr id="282" name="Google Shape;282;p30"/>
          <p:cNvPicPr preferRelativeResize="0"/>
          <p:nvPr/>
        </p:nvPicPr>
        <p:blipFill rotWithShape="1">
          <a:blip r:embed="rId5">
            <a:alphaModFix/>
          </a:blip>
          <a:srcRect b="0" l="0" r="0" t="0"/>
          <a:stretch/>
        </p:blipFill>
        <p:spPr>
          <a:xfrm>
            <a:off x="1" y="3255060"/>
            <a:ext cx="1670612" cy="2366961"/>
          </a:xfrm>
          <a:prstGeom prst="rect">
            <a:avLst/>
          </a:prstGeom>
          <a:noFill/>
          <a:ln cap="flat" cmpd="sng" w="19050">
            <a:solidFill>
              <a:srgbClr val="4C264C"/>
            </a:solidFill>
            <a:prstDash val="solid"/>
            <a:round/>
            <a:headEnd len="sm" w="sm" type="none"/>
            <a:tailEnd len="sm" w="sm" type="none"/>
          </a:ln>
        </p:spPr>
      </p:pic>
      <p:pic>
        <p:nvPicPr>
          <p:cNvPr id="283" name="Google Shape;283;p30"/>
          <p:cNvPicPr preferRelativeResize="0"/>
          <p:nvPr/>
        </p:nvPicPr>
        <p:blipFill rotWithShape="1">
          <a:blip r:embed="rId6">
            <a:alphaModFix/>
          </a:blip>
          <a:srcRect b="0" l="0" r="0" t="0"/>
          <a:stretch/>
        </p:blipFill>
        <p:spPr>
          <a:xfrm>
            <a:off x="7305637" y="3255055"/>
            <a:ext cx="1670614" cy="2366964"/>
          </a:xfrm>
          <a:prstGeom prst="rect">
            <a:avLst/>
          </a:prstGeom>
          <a:noFill/>
          <a:ln cap="flat" cmpd="sng" w="12700">
            <a:solidFill>
              <a:schemeClr val="dk1"/>
            </a:solidFill>
            <a:prstDash val="solid"/>
            <a:round/>
            <a:headEnd len="sm" w="sm" type="none"/>
            <a:tailEnd len="sm" w="sm" type="none"/>
          </a:ln>
        </p:spPr>
      </p:pic>
      <p:pic>
        <p:nvPicPr>
          <p:cNvPr descr="http://intranet.micds.org/upper/science/chem_02/chem_text_'02/secondsemester/newchaps/solutionscolligativeprops/images/brass.gif" id="284" name="Google Shape;284;p30"/>
          <p:cNvPicPr preferRelativeResize="0"/>
          <p:nvPr/>
        </p:nvPicPr>
        <p:blipFill rotWithShape="1">
          <a:blip r:embed="rId4">
            <a:alphaModFix/>
          </a:blip>
          <a:srcRect b="0" l="56924" r="0" t="12937"/>
          <a:stretch/>
        </p:blipFill>
        <p:spPr>
          <a:xfrm>
            <a:off x="4495800" y="3916850"/>
            <a:ext cx="2749275" cy="2441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Advantage">
  <a:themeElements>
    <a:clrScheme name="Advantage">
      <a:dk1>
        <a:srgbClr val="000000"/>
      </a:dk1>
      <a:lt1>
        <a:srgbClr val="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