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9144000"/>
  <p:notesSz cx="6881800" cy="9296400"/>
  <p:embeddedFontLst>
    <p:embeddedFont>
      <p:font typeface="La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646D80A-0FE6-4E92-B75F-1593AD4CF532}">
  <a:tblStyle styleId="{1646D80A-0FE6-4E92-B75F-1593AD4CF532}" styleName="Table_0">
    <a:wholeTbl>
      <a:tcTxStyle b="off" i="off">
        <a:font>
          <a:latin typeface="Rockwell"/>
          <a:ea typeface="Rockwell"/>
          <a:cs typeface="Rockwel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AE7EA"/>
          </a:solidFill>
        </a:fill>
      </a:tcStyle>
    </a:wholeTbl>
    <a:band1H>
      <a:tcTxStyle b="off" i="off"/>
      <a:tcStyle>
        <a:fill>
          <a:solidFill>
            <a:srgbClr val="D2CCD2"/>
          </a:solidFill>
        </a:fill>
      </a:tcStyle>
    </a:band1H>
    <a:band2H>
      <a:tcTxStyle b="off" i="off"/>
    </a:band2H>
    <a:band1V>
      <a:tcTxStyle b="off" i="off"/>
      <a:tcStyle>
        <a:fill>
          <a:solidFill>
            <a:srgbClr val="D2CCD2"/>
          </a:solidFill>
        </a:fill>
      </a:tcStyle>
    </a:band1V>
    <a:band2V>
      <a:tcTxStyle b="off" i="off"/>
    </a:band2V>
    <a:lastCol>
      <a:tcTxStyle b="on" i="off">
        <a:font>
          <a:latin typeface="Rockwell"/>
          <a:ea typeface="Rockwell"/>
          <a:cs typeface="Rockwell"/>
        </a:font>
        <a:schemeClr val="lt1"/>
      </a:tcTxStyle>
      <a:tcStyle>
        <a:fill>
          <a:solidFill>
            <a:schemeClr val="accent1"/>
          </a:solidFill>
        </a:fill>
      </a:tcStyle>
    </a:lastCol>
    <a:firstCol>
      <a:tcTxStyle b="on" i="off">
        <a:font>
          <a:latin typeface="Rockwell"/>
          <a:ea typeface="Rockwell"/>
          <a:cs typeface="Rockwell"/>
        </a:font>
        <a:schemeClr val="lt1"/>
      </a:tcTxStyle>
      <a:tcStyle>
        <a:fill>
          <a:solidFill>
            <a:schemeClr val="accent1"/>
          </a:solidFill>
        </a:fill>
      </a:tcStyle>
    </a:firstCol>
    <a:lastRow>
      <a:tcTxStyle b="on" i="off">
        <a:font>
          <a:latin typeface="Rockwell"/>
          <a:ea typeface="Rockwell"/>
          <a:cs typeface="Rockwel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Rockwell"/>
          <a:ea typeface="Rockwell"/>
          <a:cs typeface="Rockwel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Lat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82119" cy="464820"/>
          </a:xfrm>
          <a:prstGeom prst="rect">
            <a:avLst/>
          </a:prstGeom>
          <a:noFill/>
          <a:ln>
            <a:noFill/>
          </a:ln>
        </p:spPr>
        <p:txBody>
          <a:bodyPr anchorCtr="0" anchor="t" bIns="46200" lIns="92425" spcFirstLastPara="1" rIns="92425" wrap="square" tIns="462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98102" y="0"/>
            <a:ext cx="2982119" cy="464820"/>
          </a:xfrm>
          <a:prstGeom prst="rect">
            <a:avLst/>
          </a:prstGeom>
          <a:noFill/>
          <a:ln>
            <a:noFill/>
          </a:ln>
        </p:spPr>
        <p:txBody>
          <a:bodyPr anchorCtr="0" anchor="t" bIns="46200" lIns="92425" spcFirstLastPara="1" rIns="92425" wrap="square" tIns="462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8182" y="4415790"/>
            <a:ext cx="5505450" cy="4183380"/>
          </a:xfrm>
          <a:prstGeom prst="rect">
            <a:avLst/>
          </a:prstGeom>
          <a:noFill/>
          <a:ln>
            <a:noFill/>
          </a:ln>
        </p:spPr>
        <p:txBody>
          <a:bodyPr anchorCtr="0" anchor="t" bIns="46200" lIns="92425" spcFirstLastPara="1" rIns="92425" wrap="square" tIns="462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2982119" cy="464820"/>
          </a:xfrm>
          <a:prstGeom prst="rect">
            <a:avLst/>
          </a:prstGeom>
          <a:noFill/>
          <a:ln>
            <a:noFill/>
          </a:ln>
        </p:spPr>
        <p:txBody>
          <a:bodyPr anchorCtr="0" anchor="b" bIns="46200" lIns="92425" spcFirstLastPara="1" rIns="92425" wrap="square" tIns="462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98102" y="8829967"/>
            <a:ext cx="2982119" cy="46482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724b250972_0_1040: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g724b250972_0_1040:notes"/>
          <p:cNvSpPr txBox="1"/>
          <p:nvPr>
            <p:ph idx="1" type="body"/>
          </p:nvPr>
        </p:nvSpPr>
        <p:spPr>
          <a:xfrm>
            <a:off x="688180" y="4415790"/>
            <a:ext cx="5505300" cy="4183500"/>
          </a:xfrm>
          <a:prstGeom prst="rect">
            <a:avLst/>
          </a:prstGeom>
          <a:noFill/>
          <a:ln>
            <a:noFill/>
          </a:ln>
        </p:spPr>
        <p:txBody>
          <a:bodyPr anchorCtr="0" anchor="t" bIns="46050" lIns="92150" spcFirstLastPara="1" rIns="92150" wrap="square" tIns="46050">
            <a:noAutofit/>
          </a:bodyPr>
          <a:lstStyle/>
          <a:p>
            <a:pPr indent="0" lvl="0" marL="0" rtl="0" algn="l">
              <a:lnSpc>
                <a:spcPct val="100000"/>
              </a:lnSpc>
              <a:spcBef>
                <a:spcPts val="0"/>
              </a:spcBef>
              <a:spcAft>
                <a:spcPts val="0"/>
              </a:spcAft>
              <a:buSzPts val="1400"/>
              <a:buNone/>
            </a:pPr>
            <a:r>
              <a:t/>
            </a:r>
            <a:endParaRPr/>
          </a:p>
        </p:txBody>
      </p:sp>
      <p:sp>
        <p:nvSpPr>
          <p:cNvPr id="325" name="Google Shape;325;g724b250972_0_1040:notes"/>
          <p:cNvSpPr txBox="1"/>
          <p:nvPr>
            <p:ph idx="12" type="sldNum"/>
          </p:nvPr>
        </p:nvSpPr>
        <p:spPr>
          <a:xfrm>
            <a:off x="3898094" y="8829967"/>
            <a:ext cx="2982000" cy="464700"/>
          </a:xfrm>
          <a:prstGeom prst="rect">
            <a:avLst/>
          </a:prstGeom>
          <a:noFill/>
          <a:ln>
            <a:noFill/>
          </a:ln>
        </p:spPr>
        <p:txBody>
          <a:bodyPr anchorCtr="0" anchor="b" bIns="46050" lIns="92150" spcFirstLastPara="1" rIns="92150" wrap="square" tIns="460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d3649304b9_0_167:notes"/>
          <p:cNvSpPr/>
          <p:nvPr>
            <p:ph idx="2" type="sldImg"/>
          </p:nvPr>
        </p:nvSpPr>
        <p:spPr>
          <a:xfrm>
            <a:off x="1147268" y="697230"/>
            <a:ext cx="4587900" cy="34863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d3649304b9_0_167:notes"/>
          <p:cNvSpPr txBox="1"/>
          <p:nvPr>
            <p:ph idx="1" type="body"/>
          </p:nvPr>
        </p:nvSpPr>
        <p:spPr>
          <a:xfrm>
            <a:off x="688180" y="4415790"/>
            <a:ext cx="55053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d3649304b9_0_38:notes"/>
          <p:cNvSpPr/>
          <p:nvPr>
            <p:ph idx="2" type="sldImg"/>
          </p:nvPr>
        </p:nvSpPr>
        <p:spPr>
          <a:xfrm>
            <a:off x="1147268" y="697230"/>
            <a:ext cx="4587900" cy="34863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d3649304b9_0_38:notes"/>
          <p:cNvSpPr txBox="1"/>
          <p:nvPr>
            <p:ph idx="1" type="body"/>
          </p:nvPr>
        </p:nvSpPr>
        <p:spPr>
          <a:xfrm>
            <a:off x="688180" y="4415790"/>
            <a:ext cx="55053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rPr lang="en-US">
                <a:latin typeface="Lato"/>
                <a:ea typeface="Lato"/>
                <a:cs typeface="Lato"/>
                <a:sym typeface="Lato"/>
              </a:rPr>
              <a:t>Knowledge of the energetics of each elementary reaction in a mechanism allows for the construction of an energy profile for a multistep reaction. </a:t>
            </a:r>
            <a:endParaRPr sz="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d3649304b9_0_228:notes"/>
          <p:cNvSpPr/>
          <p:nvPr>
            <p:ph idx="2" type="sldImg"/>
          </p:nvPr>
        </p:nvSpPr>
        <p:spPr>
          <a:xfrm>
            <a:off x="1147268" y="697230"/>
            <a:ext cx="4587900" cy="34863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d3649304b9_0_228:notes"/>
          <p:cNvSpPr txBox="1"/>
          <p:nvPr>
            <p:ph idx="1" type="body"/>
          </p:nvPr>
        </p:nvSpPr>
        <p:spPr>
          <a:xfrm>
            <a:off x="688180" y="4415790"/>
            <a:ext cx="55053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rPr lang="en-US">
                <a:latin typeface="Lato"/>
                <a:ea typeface="Lato"/>
                <a:cs typeface="Lato"/>
                <a:sym typeface="Lato"/>
              </a:rPr>
              <a:t>Knowledge of the energetics of each elementary reaction in a mechanism allows for the construction of an energy profile for a multistep reaction. </a:t>
            </a:r>
            <a:endParaRPr sz="8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724b250972_0_1110: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463" name="Google Shape;463;g724b250972_0_1110: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d3649304b9_0_189: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474" name="Google Shape;474;gd3649304b9_0_189: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d3649304b9_0_198: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483" name="Google Shape;483;gd3649304b9_0_198: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d3649304b9_0_208: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491" name="Google Shape;491;gd3649304b9_0_208: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724b250972_0_1119: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500" name="Google Shape;500;g724b250972_0_1119: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724b250972_0_1177: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507" name="Google Shape;507;g724b250972_0_1177: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724b250972_0_1192: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516" name="Google Shape;516;g724b250972_0_1192: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d3649304b9_0_0: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d3649304b9_0_0: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333" name="Google Shape;333;gd3649304b9_0_0: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724b252115_0_188: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528" name="Google Shape;528;g724b252115_0_188: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d3649304b9_0_9: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339" name="Google Shape;339;gd3649304b9_0_9: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724b250972_0_1047: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350" name="Google Shape;350;g724b250972_0_1047: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724b250972_0_1059: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360" name="Google Shape;360;g724b250972_0_1059: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d3649304b9_0_23: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371" name="Google Shape;371;gd3649304b9_0_23: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724b250972_0_1073: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382" name="Google Shape;382;g724b250972_0_1073: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d3649304b9_0_149: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418" name="Google Shape;418;gd3649304b9_0_149: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d3649304b9_0_46:notes"/>
          <p:cNvSpPr/>
          <p:nvPr>
            <p:ph idx="2" type="sldImg"/>
          </p:nvPr>
        </p:nvSpPr>
        <p:spPr>
          <a:xfrm>
            <a:off x="1147268" y="697230"/>
            <a:ext cx="4587900" cy="34863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d3649304b9_0_46:notes"/>
          <p:cNvSpPr txBox="1"/>
          <p:nvPr>
            <p:ph idx="1" type="body"/>
          </p:nvPr>
        </p:nvSpPr>
        <p:spPr>
          <a:xfrm>
            <a:off x="688180" y="4415790"/>
            <a:ext cx="55053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5" name="Shape 15"/>
        <p:cNvGrpSpPr/>
        <p:nvPr/>
      </p:nvGrpSpPr>
      <p:grpSpPr>
        <a:xfrm>
          <a:off x="0" y="0"/>
          <a:ext cx="0" cy="0"/>
          <a:chOff x="0" y="0"/>
          <a:chExt cx="0" cy="0"/>
        </a:xfrm>
      </p:grpSpPr>
      <p:sp>
        <p:nvSpPr>
          <p:cNvPr id="16" name="Google Shape;16;p2"/>
          <p:cNvSpPr/>
          <p:nvPr/>
        </p:nvSpPr>
        <p:spPr>
          <a:xfrm>
            <a:off x="8210550" y="282574"/>
            <a:ext cx="6420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7" name="Google Shape;17;p2"/>
          <p:cNvSpPr/>
          <p:nvPr/>
        </p:nvSpPr>
        <p:spPr>
          <a:xfrm>
            <a:off x="8068235" y="282574"/>
            <a:ext cx="9150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8" name="Google Shape;18;p2"/>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19" name="Google Shape;19;p2"/>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 type="body"/>
          </p:nvPr>
        </p:nvSpPr>
        <p:spPr>
          <a:xfrm>
            <a:off x="498518" y="1985963"/>
            <a:ext cx="3657600" cy="41403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21" name="Google Shape;21;p2"/>
          <p:cNvSpPr txBox="1"/>
          <p:nvPr>
            <p:ph idx="2" type="body"/>
          </p:nvPr>
        </p:nvSpPr>
        <p:spPr>
          <a:xfrm>
            <a:off x="4399878" y="1985963"/>
            <a:ext cx="3657600" cy="41403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22" name="Google Shape;22;p2"/>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4 Content">
  <p:cSld name="3_4 Content">
    <p:spTree>
      <p:nvGrpSpPr>
        <p:cNvPr id="103" name="Shape 103"/>
        <p:cNvGrpSpPr/>
        <p:nvPr/>
      </p:nvGrpSpPr>
      <p:grpSpPr>
        <a:xfrm>
          <a:off x="0" y="0"/>
          <a:ext cx="0" cy="0"/>
          <a:chOff x="0" y="0"/>
          <a:chExt cx="0" cy="0"/>
        </a:xfrm>
      </p:grpSpPr>
      <p:sp>
        <p:nvSpPr>
          <p:cNvPr id="104" name="Google Shape;104;p11"/>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1"/>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1"/>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1"/>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08" name="Google Shape;108;p11"/>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09" name="Google Shape;109;p11"/>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10" name="Google Shape;110;p11"/>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11" name="Google Shape;111;p11"/>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4 Content">
  <p:cSld name="4_4 Content">
    <p:spTree>
      <p:nvGrpSpPr>
        <p:cNvPr id="112" name="Shape 112"/>
        <p:cNvGrpSpPr/>
        <p:nvPr/>
      </p:nvGrpSpPr>
      <p:grpSpPr>
        <a:xfrm>
          <a:off x="0" y="0"/>
          <a:ext cx="0" cy="0"/>
          <a:chOff x="0" y="0"/>
          <a:chExt cx="0" cy="0"/>
        </a:xfrm>
      </p:grpSpPr>
      <p:sp>
        <p:nvSpPr>
          <p:cNvPr id="113" name="Google Shape;113;p12"/>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2"/>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12"/>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12"/>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17" name="Google Shape;117;p12"/>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18" name="Google Shape;118;p12"/>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19" name="Google Shape;119;p12"/>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20" name="Google Shape;120;p12"/>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4 Content">
  <p:cSld name="5_4 Content">
    <p:spTree>
      <p:nvGrpSpPr>
        <p:cNvPr id="121" name="Shape 121"/>
        <p:cNvGrpSpPr/>
        <p:nvPr/>
      </p:nvGrpSpPr>
      <p:grpSpPr>
        <a:xfrm>
          <a:off x="0" y="0"/>
          <a:ext cx="0" cy="0"/>
          <a:chOff x="0" y="0"/>
          <a:chExt cx="0" cy="0"/>
        </a:xfrm>
      </p:grpSpPr>
      <p:sp>
        <p:nvSpPr>
          <p:cNvPr id="122" name="Google Shape;122;p13"/>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13"/>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13"/>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13"/>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26" name="Google Shape;126;p13"/>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27" name="Google Shape;127;p13"/>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28" name="Google Shape;128;p13"/>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29" name="Google Shape;129;p13"/>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4 Content">
  <p:cSld name="6_4 Content">
    <p:spTree>
      <p:nvGrpSpPr>
        <p:cNvPr id="130" name="Shape 130"/>
        <p:cNvGrpSpPr/>
        <p:nvPr/>
      </p:nvGrpSpPr>
      <p:grpSpPr>
        <a:xfrm>
          <a:off x="0" y="0"/>
          <a:ext cx="0" cy="0"/>
          <a:chOff x="0" y="0"/>
          <a:chExt cx="0" cy="0"/>
        </a:xfrm>
      </p:grpSpPr>
      <p:sp>
        <p:nvSpPr>
          <p:cNvPr id="131" name="Google Shape;131;p14"/>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14"/>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14"/>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14"/>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35" name="Google Shape;135;p14"/>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36" name="Google Shape;136;p14"/>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37" name="Google Shape;137;p14"/>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38" name="Google Shape;138;p14"/>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4 Content">
  <p:cSld name="7_4 Content">
    <p:spTree>
      <p:nvGrpSpPr>
        <p:cNvPr id="139" name="Shape 139"/>
        <p:cNvGrpSpPr/>
        <p:nvPr/>
      </p:nvGrpSpPr>
      <p:grpSpPr>
        <a:xfrm>
          <a:off x="0" y="0"/>
          <a:ext cx="0" cy="0"/>
          <a:chOff x="0" y="0"/>
          <a:chExt cx="0" cy="0"/>
        </a:xfrm>
      </p:grpSpPr>
      <p:sp>
        <p:nvSpPr>
          <p:cNvPr id="140" name="Google Shape;140;p15"/>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15"/>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15"/>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15"/>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44" name="Google Shape;144;p15"/>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45" name="Google Shape;145;p15"/>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46" name="Google Shape;146;p15"/>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47" name="Google Shape;147;p15"/>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4 Content">
  <p:cSld name="8_4 Content">
    <p:spTree>
      <p:nvGrpSpPr>
        <p:cNvPr id="148" name="Shape 148"/>
        <p:cNvGrpSpPr/>
        <p:nvPr/>
      </p:nvGrpSpPr>
      <p:grpSpPr>
        <a:xfrm>
          <a:off x="0" y="0"/>
          <a:ext cx="0" cy="0"/>
          <a:chOff x="0" y="0"/>
          <a:chExt cx="0" cy="0"/>
        </a:xfrm>
      </p:grpSpPr>
      <p:sp>
        <p:nvSpPr>
          <p:cNvPr id="149" name="Google Shape;149;p16"/>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16"/>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16"/>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16"/>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53" name="Google Shape;153;p16"/>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54" name="Google Shape;154;p16"/>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55" name="Google Shape;155;p16"/>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56" name="Google Shape;156;p16"/>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4 Content">
  <p:cSld name="9_4 Content">
    <p:spTree>
      <p:nvGrpSpPr>
        <p:cNvPr id="157" name="Shape 157"/>
        <p:cNvGrpSpPr/>
        <p:nvPr/>
      </p:nvGrpSpPr>
      <p:grpSpPr>
        <a:xfrm>
          <a:off x="0" y="0"/>
          <a:ext cx="0" cy="0"/>
          <a:chOff x="0" y="0"/>
          <a:chExt cx="0" cy="0"/>
        </a:xfrm>
      </p:grpSpPr>
      <p:sp>
        <p:nvSpPr>
          <p:cNvPr id="158" name="Google Shape;158;p17"/>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17"/>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17"/>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17"/>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62" name="Google Shape;162;p17"/>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63" name="Google Shape;163;p17"/>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64" name="Google Shape;164;p17"/>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65" name="Google Shape;165;p17"/>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4 Content">
  <p:cSld name="10_4 Content">
    <p:spTree>
      <p:nvGrpSpPr>
        <p:cNvPr id="166" name="Shape 166"/>
        <p:cNvGrpSpPr/>
        <p:nvPr/>
      </p:nvGrpSpPr>
      <p:grpSpPr>
        <a:xfrm>
          <a:off x="0" y="0"/>
          <a:ext cx="0" cy="0"/>
          <a:chOff x="0" y="0"/>
          <a:chExt cx="0" cy="0"/>
        </a:xfrm>
      </p:grpSpPr>
      <p:sp>
        <p:nvSpPr>
          <p:cNvPr id="167" name="Google Shape;167;p18"/>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18"/>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18"/>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18"/>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71" name="Google Shape;171;p18"/>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72" name="Google Shape;172;p18"/>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73" name="Google Shape;173;p18"/>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74" name="Google Shape;174;p18"/>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4 Content">
  <p:cSld name="11_4 Content">
    <p:spTree>
      <p:nvGrpSpPr>
        <p:cNvPr id="175" name="Shape 175"/>
        <p:cNvGrpSpPr/>
        <p:nvPr/>
      </p:nvGrpSpPr>
      <p:grpSpPr>
        <a:xfrm>
          <a:off x="0" y="0"/>
          <a:ext cx="0" cy="0"/>
          <a:chOff x="0" y="0"/>
          <a:chExt cx="0" cy="0"/>
        </a:xfrm>
      </p:grpSpPr>
      <p:sp>
        <p:nvSpPr>
          <p:cNvPr id="176" name="Google Shape;176;p19"/>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19"/>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19"/>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19"/>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80" name="Google Shape;180;p19"/>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81" name="Google Shape;181;p19"/>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82" name="Google Shape;182;p19"/>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83" name="Google Shape;183;p19"/>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4 Content">
  <p:cSld name="12_4 Content">
    <p:spTree>
      <p:nvGrpSpPr>
        <p:cNvPr id="184" name="Shape 184"/>
        <p:cNvGrpSpPr/>
        <p:nvPr/>
      </p:nvGrpSpPr>
      <p:grpSpPr>
        <a:xfrm>
          <a:off x="0" y="0"/>
          <a:ext cx="0" cy="0"/>
          <a:chOff x="0" y="0"/>
          <a:chExt cx="0" cy="0"/>
        </a:xfrm>
      </p:grpSpPr>
      <p:sp>
        <p:nvSpPr>
          <p:cNvPr id="185" name="Google Shape;185;p20"/>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20"/>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20"/>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20"/>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89" name="Google Shape;189;p20"/>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90" name="Google Shape;190;p20"/>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91" name="Google Shape;191;p20"/>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92" name="Google Shape;192;p20"/>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3"/>
          <p:cNvSpPr/>
          <p:nvPr/>
        </p:nvSpPr>
        <p:spPr>
          <a:xfrm>
            <a:off x="8210550" y="282574"/>
            <a:ext cx="6420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7" name="Google Shape;27;p3"/>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
          <p:cNvSpPr txBox="1"/>
          <p:nvPr>
            <p:ph idx="1" type="body"/>
          </p:nvPr>
        </p:nvSpPr>
        <p:spPr>
          <a:xfrm>
            <a:off x="498474" y="1981200"/>
            <a:ext cx="7556400" cy="41451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29" name="Google Shape;29;p3"/>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2" name="Google Shape;32;p3"/>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33" name="Google Shape;33;p3"/>
          <p:cNvSpPr/>
          <p:nvPr/>
        </p:nvSpPr>
        <p:spPr>
          <a:xfrm>
            <a:off x="8068235" y="282574"/>
            <a:ext cx="9150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93" name="Shape 193"/>
        <p:cNvGrpSpPr/>
        <p:nvPr/>
      </p:nvGrpSpPr>
      <p:grpSpPr>
        <a:xfrm>
          <a:off x="0" y="0"/>
          <a:ext cx="0" cy="0"/>
          <a:chOff x="0" y="0"/>
          <a:chExt cx="0" cy="0"/>
        </a:xfrm>
      </p:grpSpPr>
      <p:sp>
        <p:nvSpPr>
          <p:cNvPr id="194" name="Google Shape;194;p21"/>
          <p:cNvSpPr txBox="1"/>
          <p:nvPr>
            <p:ph type="ctrTitle"/>
          </p:nvPr>
        </p:nvSpPr>
        <p:spPr>
          <a:xfrm>
            <a:off x="4800600" y="4624668"/>
            <a:ext cx="4038600" cy="933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2800"/>
              <a:buFont typeface="Rockwel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21"/>
          <p:cNvSpPr txBox="1"/>
          <p:nvPr>
            <p:ph idx="1" type="subTitle"/>
          </p:nvPr>
        </p:nvSpPr>
        <p:spPr>
          <a:xfrm>
            <a:off x="4800600" y="5562599"/>
            <a:ext cx="4038600" cy="748500"/>
          </a:xfrm>
          <a:prstGeom prst="rect">
            <a:avLst/>
          </a:prstGeom>
          <a:noFill/>
          <a:ln>
            <a:noFill/>
          </a:ln>
        </p:spPr>
        <p:txBody>
          <a:bodyPr anchorCtr="0" anchor="t" bIns="45700" lIns="91425" spcFirstLastPara="1" rIns="91425" wrap="square" tIns="45700">
            <a:noAutofit/>
          </a:bodyPr>
          <a:lstStyle>
            <a:lvl1pPr lvl="0" algn="l">
              <a:lnSpc>
                <a:spcPct val="100000"/>
              </a:lnSpc>
              <a:spcBef>
                <a:spcPts val="300"/>
              </a:spcBef>
              <a:spcAft>
                <a:spcPts val="0"/>
              </a:spcAft>
              <a:buSzPts val="1050"/>
              <a:buNone/>
              <a:defRPr sz="1400">
                <a:solidFill>
                  <a:srgbClr val="888888"/>
                </a:solidFill>
              </a:defRPr>
            </a:lvl1pPr>
            <a:lvl2pPr lvl="1" algn="ctr">
              <a:lnSpc>
                <a:spcPct val="100000"/>
              </a:lnSpc>
              <a:spcBef>
                <a:spcPts val="600"/>
              </a:spcBef>
              <a:spcAft>
                <a:spcPts val="0"/>
              </a:spcAft>
              <a:buSzPts val="1350"/>
              <a:buNone/>
              <a:defRPr>
                <a:solidFill>
                  <a:srgbClr val="888888"/>
                </a:solidFill>
              </a:defRPr>
            </a:lvl2pPr>
            <a:lvl3pPr lvl="2" algn="ctr">
              <a:lnSpc>
                <a:spcPct val="100000"/>
              </a:lnSpc>
              <a:spcBef>
                <a:spcPts val="600"/>
              </a:spcBef>
              <a:spcAft>
                <a:spcPts val="0"/>
              </a:spcAft>
              <a:buSzPts val="1350"/>
              <a:buNone/>
              <a:defRPr>
                <a:solidFill>
                  <a:srgbClr val="888888"/>
                </a:solidFill>
              </a:defRPr>
            </a:lvl3pPr>
            <a:lvl4pPr lvl="3" algn="ctr">
              <a:lnSpc>
                <a:spcPct val="100000"/>
              </a:lnSpc>
              <a:spcBef>
                <a:spcPts val="600"/>
              </a:spcBef>
              <a:spcAft>
                <a:spcPts val="0"/>
              </a:spcAft>
              <a:buSzPts val="1350"/>
              <a:buNone/>
              <a:defRPr>
                <a:solidFill>
                  <a:srgbClr val="888888"/>
                </a:solidFill>
              </a:defRPr>
            </a:lvl4pPr>
            <a:lvl5pPr lvl="4" algn="ctr">
              <a:lnSpc>
                <a:spcPct val="100000"/>
              </a:lnSpc>
              <a:spcBef>
                <a:spcPts val="600"/>
              </a:spcBef>
              <a:spcAft>
                <a:spcPts val="0"/>
              </a:spcAft>
              <a:buSzPts val="1350"/>
              <a:buNone/>
              <a:defRPr>
                <a:solidFill>
                  <a:srgbClr val="888888"/>
                </a:solidFill>
              </a:defRPr>
            </a:lvl5pPr>
            <a:lvl6pPr lvl="5" algn="ctr">
              <a:lnSpc>
                <a:spcPct val="100000"/>
              </a:lnSpc>
              <a:spcBef>
                <a:spcPts val="360"/>
              </a:spcBef>
              <a:spcAft>
                <a:spcPts val="0"/>
              </a:spcAft>
              <a:buSzPts val="1350"/>
              <a:buNone/>
              <a:defRPr>
                <a:solidFill>
                  <a:srgbClr val="888888"/>
                </a:solidFill>
              </a:defRPr>
            </a:lvl6pPr>
            <a:lvl7pPr lvl="6" algn="ctr">
              <a:lnSpc>
                <a:spcPct val="100000"/>
              </a:lnSpc>
              <a:spcBef>
                <a:spcPts val="360"/>
              </a:spcBef>
              <a:spcAft>
                <a:spcPts val="0"/>
              </a:spcAft>
              <a:buSzPts val="1350"/>
              <a:buNone/>
              <a:defRPr>
                <a:solidFill>
                  <a:srgbClr val="888888"/>
                </a:solidFill>
              </a:defRPr>
            </a:lvl7pPr>
            <a:lvl8pPr lvl="7" algn="ctr">
              <a:lnSpc>
                <a:spcPct val="100000"/>
              </a:lnSpc>
              <a:spcBef>
                <a:spcPts val="360"/>
              </a:spcBef>
              <a:spcAft>
                <a:spcPts val="0"/>
              </a:spcAft>
              <a:buSzPts val="1350"/>
              <a:buNone/>
              <a:defRPr>
                <a:solidFill>
                  <a:srgbClr val="888888"/>
                </a:solidFill>
              </a:defRPr>
            </a:lvl8pPr>
            <a:lvl9pPr lvl="8" algn="ctr">
              <a:lnSpc>
                <a:spcPct val="100000"/>
              </a:lnSpc>
              <a:spcBef>
                <a:spcPts val="360"/>
              </a:spcBef>
              <a:spcAft>
                <a:spcPts val="0"/>
              </a:spcAft>
              <a:buSzPts val="1350"/>
              <a:buNone/>
              <a:defRPr>
                <a:solidFill>
                  <a:srgbClr val="888888"/>
                </a:solidFill>
              </a:defRPr>
            </a:lvl9pPr>
          </a:lstStyle>
          <a:p/>
        </p:txBody>
      </p:sp>
      <p:sp>
        <p:nvSpPr>
          <p:cNvPr id="196" name="Google Shape;196;p21"/>
          <p:cNvSpPr txBox="1"/>
          <p:nvPr>
            <p:ph idx="10" type="dt"/>
          </p:nvPr>
        </p:nvSpPr>
        <p:spPr>
          <a:xfrm>
            <a:off x="4800600" y="6425640"/>
            <a:ext cx="12327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p21"/>
          <p:cNvSpPr txBox="1"/>
          <p:nvPr>
            <p:ph idx="11" type="ftr"/>
          </p:nvPr>
        </p:nvSpPr>
        <p:spPr>
          <a:xfrm>
            <a:off x="6311153" y="6425640"/>
            <a:ext cx="26178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21"/>
          <p:cNvSpPr/>
          <p:nvPr/>
        </p:nvSpPr>
        <p:spPr>
          <a:xfrm>
            <a:off x="282575" y="228600"/>
            <a:ext cx="4235400" cy="418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99" name="Google Shape;199;p21"/>
          <p:cNvSpPr/>
          <p:nvPr/>
        </p:nvSpPr>
        <p:spPr>
          <a:xfrm>
            <a:off x="6802438" y="228600"/>
            <a:ext cx="2057400" cy="20391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00" name="Google Shape;200;p21"/>
          <p:cNvSpPr/>
          <p:nvPr/>
        </p:nvSpPr>
        <p:spPr>
          <a:xfrm>
            <a:off x="4624388" y="2377440"/>
            <a:ext cx="2057400" cy="2039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01" name="Google Shape;201;p21"/>
          <p:cNvSpPr txBox="1"/>
          <p:nvPr/>
        </p:nvSpPr>
        <p:spPr>
          <a:xfrm>
            <a:off x="424891" y="174812"/>
            <a:ext cx="413400" cy="831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02" name="Google Shape;202;p21"/>
          <p:cNvSpPr/>
          <p:nvPr/>
        </p:nvSpPr>
        <p:spPr>
          <a:xfrm>
            <a:off x="4624388" y="228600"/>
            <a:ext cx="2057400" cy="20391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03" name="Google Shape;203;p21"/>
          <p:cNvSpPr/>
          <p:nvPr/>
        </p:nvSpPr>
        <p:spPr>
          <a:xfrm>
            <a:off x="6802438" y="2377440"/>
            <a:ext cx="2057400" cy="2039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Alt.">
  <p:cSld name="Title and Content, Alt.">
    <p:spTree>
      <p:nvGrpSpPr>
        <p:cNvPr id="204" name="Shape 204"/>
        <p:cNvGrpSpPr/>
        <p:nvPr/>
      </p:nvGrpSpPr>
      <p:grpSpPr>
        <a:xfrm>
          <a:off x="0" y="0"/>
          <a:ext cx="0" cy="0"/>
          <a:chOff x="0" y="0"/>
          <a:chExt cx="0" cy="0"/>
        </a:xfrm>
      </p:grpSpPr>
      <p:sp>
        <p:nvSpPr>
          <p:cNvPr id="205" name="Google Shape;205;p22"/>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06" name="Google Shape;206;p22"/>
          <p:cNvSpPr txBox="1"/>
          <p:nvPr>
            <p:ph type="title"/>
          </p:nvPr>
        </p:nvSpPr>
        <p:spPr>
          <a:xfrm>
            <a:off x="498474" y="134471"/>
            <a:ext cx="7556400" cy="9951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22"/>
          <p:cNvSpPr txBox="1"/>
          <p:nvPr>
            <p:ph idx="1" type="body"/>
          </p:nvPr>
        </p:nvSpPr>
        <p:spPr>
          <a:xfrm>
            <a:off x="498474" y="1981200"/>
            <a:ext cx="7556400" cy="41451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208" name="Google Shape;208;p22"/>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22"/>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22"/>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11" name="Google Shape;211;p22"/>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12" name="Google Shape;212;p22"/>
          <p:cNvSpPr txBox="1"/>
          <p:nvPr>
            <p:ph idx="2" type="body"/>
          </p:nvPr>
        </p:nvSpPr>
        <p:spPr>
          <a:xfrm>
            <a:off x="498518" y="1129553"/>
            <a:ext cx="7559100" cy="7746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000"/>
              </a:spcBef>
              <a:spcAft>
                <a:spcPts val="0"/>
              </a:spcAft>
              <a:buSzPts val="1800"/>
              <a:buNone/>
              <a:defRPr b="0" i="0" sz="2400" u="none" cap="none" strike="noStrike">
                <a:solidFill>
                  <a:schemeClr val="accent3"/>
                </a:solidFill>
                <a:latin typeface="Rockwell"/>
                <a:ea typeface="Rockwell"/>
                <a:cs typeface="Rockwell"/>
                <a:sym typeface="Rockwe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2 Pictures">
  <p:cSld name="Title Slide with 2 Pictures">
    <p:spTree>
      <p:nvGrpSpPr>
        <p:cNvPr id="213" name="Shape 213"/>
        <p:cNvGrpSpPr/>
        <p:nvPr/>
      </p:nvGrpSpPr>
      <p:grpSpPr>
        <a:xfrm>
          <a:off x="0" y="0"/>
          <a:ext cx="0" cy="0"/>
          <a:chOff x="0" y="0"/>
          <a:chExt cx="0" cy="0"/>
        </a:xfrm>
      </p:grpSpPr>
      <p:sp>
        <p:nvSpPr>
          <p:cNvPr id="214" name="Google Shape;214;p23"/>
          <p:cNvSpPr txBox="1"/>
          <p:nvPr>
            <p:ph type="ctrTitle"/>
          </p:nvPr>
        </p:nvSpPr>
        <p:spPr>
          <a:xfrm>
            <a:off x="4800600" y="4624668"/>
            <a:ext cx="4038600" cy="933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2800"/>
              <a:buFont typeface="Rockwel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23"/>
          <p:cNvSpPr txBox="1"/>
          <p:nvPr>
            <p:ph idx="1" type="subTitle"/>
          </p:nvPr>
        </p:nvSpPr>
        <p:spPr>
          <a:xfrm>
            <a:off x="4800600" y="5562599"/>
            <a:ext cx="4038600" cy="748500"/>
          </a:xfrm>
          <a:prstGeom prst="rect">
            <a:avLst/>
          </a:prstGeom>
          <a:noFill/>
          <a:ln>
            <a:noFill/>
          </a:ln>
        </p:spPr>
        <p:txBody>
          <a:bodyPr anchorCtr="0" anchor="t" bIns="45700" lIns="91425" spcFirstLastPara="1" rIns="91425" wrap="square" tIns="45700">
            <a:noAutofit/>
          </a:bodyPr>
          <a:lstStyle>
            <a:lvl1pPr lvl="0" algn="l">
              <a:lnSpc>
                <a:spcPct val="100000"/>
              </a:lnSpc>
              <a:spcBef>
                <a:spcPts val="300"/>
              </a:spcBef>
              <a:spcAft>
                <a:spcPts val="0"/>
              </a:spcAft>
              <a:buSzPts val="1050"/>
              <a:buNone/>
              <a:defRPr sz="1400">
                <a:solidFill>
                  <a:srgbClr val="888888"/>
                </a:solidFill>
              </a:defRPr>
            </a:lvl1pPr>
            <a:lvl2pPr lvl="1" algn="ctr">
              <a:lnSpc>
                <a:spcPct val="100000"/>
              </a:lnSpc>
              <a:spcBef>
                <a:spcPts val="600"/>
              </a:spcBef>
              <a:spcAft>
                <a:spcPts val="0"/>
              </a:spcAft>
              <a:buSzPts val="1350"/>
              <a:buNone/>
              <a:defRPr>
                <a:solidFill>
                  <a:srgbClr val="888888"/>
                </a:solidFill>
              </a:defRPr>
            </a:lvl2pPr>
            <a:lvl3pPr lvl="2" algn="ctr">
              <a:lnSpc>
                <a:spcPct val="100000"/>
              </a:lnSpc>
              <a:spcBef>
                <a:spcPts val="600"/>
              </a:spcBef>
              <a:spcAft>
                <a:spcPts val="0"/>
              </a:spcAft>
              <a:buSzPts val="1350"/>
              <a:buNone/>
              <a:defRPr>
                <a:solidFill>
                  <a:srgbClr val="888888"/>
                </a:solidFill>
              </a:defRPr>
            </a:lvl3pPr>
            <a:lvl4pPr lvl="3" algn="ctr">
              <a:lnSpc>
                <a:spcPct val="100000"/>
              </a:lnSpc>
              <a:spcBef>
                <a:spcPts val="600"/>
              </a:spcBef>
              <a:spcAft>
                <a:spcPts val="0"/>
              </a:spcAft>
              <a:buSzPts val="1350"/>
              <a:buNone/>
              <a:defRPr>
                <a:solidFill>
                  <a:srgbClr val="888888"/>
                </a:solidFill>
              </a:defRPr>
            </a:lvl4pPr>
            <a:lvl5pPr lvl="4" algn="ctr">
              <a:lnSpc>
                <a:spcPct val="100000"/>
              </a:lnSpc>
              <a:spcBef>
                <a:spcPts val="600"/>
              </a:spcBef>
              <a:spcAft>
                <a:spcPts val="0"/>
              </a:spcAft>
              <a:buSzPts val="1350"/>
              <a:buNone/>
              <a:defRPr>
                <a:solidFill>
                  <a:srgbClr val="888888"/>
                </a:solidFill>
              </a:defRPr>
            </a:lvl5pPr>
            <a:lvl6pPr lvl="5" algn="ctr">
              <a:lnSpc>
                <a:spcPct val="100000"/>
              </a:lnSpc>
              <a:spcBef>
                <a:spcPts val="360"/>
              </a:spcBef>
              <a:spcAft>
                <a:spcPts val="0"/>
              </a:spcAft>
              <a:buSzPts val="1350"/>
              <a:buNone/>
              <a:defRPr>
                <a:solidFill>
                  <a:srgbClr val="888888"/>
                </a:solidFill>
              </a:defRPr>
            </a:lvl6pPr>
            <a:lvl7pPr lvl="6" algn="ctr">
              <a:lnSpc>
                <a:spcPct val="100000"/>
              </a:lnSpc>
              <a:spcBef>
                <a:spcPts val="360"/>
              </a:spcBef>
              <a:spcAft>
                <a:spcPts val="0"/>
              </a:spcAft>
              <a:buSzPts val="1350"/>
              <a:buNone/>
              <a:defRPr>
                <a:solidFill>
                  <a:srgbClr val="888888"/>
                </a:solidFill>
              </a:defRPr>
            </a:lvl7pPr>
            <a:lvl8pPr lvl="7" algn="ctr">
              <a:lnSpc>
                <a:spcPct val="100000"/>
              </a:lnSpc>
              <a:spcBef>
                <a:spcPts val="360"/>
              </a:spcBef>
              <a:spcAft>
                <a:spcPts val="0"/>
              </a:spcAft>
              <a:buSzPts val="1350"/>
              <a:buNone/>
              <a:defRPr>
                <a:solidFill>
                  <a:srgbClr val="888888"/>
                </a:solidFill>
              </a:defRPr>
            </a:lvl8pPr>
            <a:lvl9pPr lvl="8" algn="ctr">
              <a:lnSpc>
                <a:spcPct val="100000"/>
              </a:lnSpc>
              <a:spcBef>
                <a:spcPts val="360"/>
              </a:spcBef>
              <a:spcAft>
                <a:spcPts val="0"/>
              </a:spcAft>
              <a:buSzPts val="1350"/>
              <a:buNone/>
              <a:defRPr>
                <a:solidFill>
                  <a:srgbClr val="888888"/>
                </a:solidFill>
              </a:defRPr>
            </a:lvl9pPr>
          </a:lstStyle>
          <a:p/>
        </p:txBody>
      </p:sp>
      <p:sp>
        <p:nvSpPr>
          <p:cNvPr id="216" name="Google Shape;216;p23"/>
          <p:cNvSpPr txBox="1"/>
          <p:nvPr>
            <p:ph idx="10" type="dt"/>
          </p:nvPr>
        </p:nvSpPr>
        <p:spPr>
          <a:xfrm>
            <a:off x="4800600" y="6425640"/>
            <a:ext cx="12327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23"/>
          <p:cNvSpPr txBox="1"/>
          <p:nvPr>
            <p:ph idx="11" type="ftr"/>
          </p:nvPr>
        </p:nvSpPr>
        <p:spPr>
          <a:xfrm>
            <a:off x="6311153" y="6425640"/>
            <a:ext cx="26178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23"/>
          <p:cNvSpPr/>
          <p:nvPr/>
        </p:nvSpPr>
        <p:spPr>
          <a:xfrm>
            <a:off x="282575" y="228600"/>
            <a:ext cx="4235400" cy="418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19" name="Google Shape;219;p23"/>
          <p:cNvSpPr/>
          <p:nvPr/>
        </p:nvSpPr>
        <p:spPr>
          <a:xfrm>
            <a:off x="6802438" y="228600"/>
            <a:ext cx="2057400" cy="20391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20" name="Google Shape;220;p23"/>
          <p:cNvSpPr/>
          <p:nvPr/>
        </p:nvSpPr>
        <p:spPr>
          <a:xfrm>
            <a:off x="4624388" y="2377440"/>
            <a:ext cx="2057400" cy="2039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21" name="Google Shape;221;p23"/>
          <p:cNvSpPr/>
          <p:nvPr>
            <p:ph idx="2" type="pic"/>
          </p:nvPr>
        </p:nvSpPr>
        <p:spPr>
          <a:xfrm>
            <a:off x="4624388" y="228600"/>
            <a:ext cx="2057400" cy="203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22" name="Google Shape;222;p23"/>
          <p:cNvSpPr/>
          <p:nvPr>
            <p:ph idx="3" type="pic"/>
          </p:nvPr>
        </p:nvSpPr>
        <p:spPr>
          <a:xfrm>
            <a:off x="6802438" y="2377440"/>
            <a:ext cx="2057400" cy="203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23" name="Google Shape;223;p23"/>
          <p:cNvSpPr txBox="1"/>
          <p:nvPr>
            <p:ph idx="4" type="body"/>
          </p:nvPr>
        </p:nvSpPr>
        <p:spPr>
          <a:xfrm>
            <a:off x="857250" y="1779494"/>
            <a:ext cx="3086100" cy="2040900"/>
          </a:xfrm>
          <a:prstGeom prst="rect">
            <a:avLst/>
          </a:prstGeom>
          <a:noFill/>
          <a:ln>
            <a:noFill/>
          </a:ln>
        </p:spPr>
        <p:txBody>
          <a:bodyPr anchorCtr="0" anchor="t" bIns="45700" lIns="45700" spcFirstLastPara="1" rIns="45700" wrap="square" tIns="45700">
            <a:noAutofit/>
          </a:bodyPr>
          <a:lstStyle>
            <a:lvl1pPr indent="-228600" lvl="0" marL="457200" algn="ctr">
              <a:lnSpc>
                <a:spcPct val="100000"/>
              </a:lnSpc>
              <a:spcBef>
                <a:spcPts val="600"/>
              </a:spcBef>
              <a:spcAft>
                <a:spcPts val="0"/>
              </a:spcAft>
              <a:buSzPts val="3450"/>
              <a:buNone/>
              <a:defRPr sz="4600">
                <a:solidFill>
                  <a:schemeClr val="lt1"/>
                </a:solidFill>
              </a:defRPr>
            </a:lvl1pPr>
            <a:lvl2pPr indent="-285750" lvl="1" marL="914400" algn="l">
              <a:lnSpc>
                <a:spcPct val="100000"/>
              </a:lnSpc>
              <a:spcBef>
                <a:spcPts val="600"/>
              </a:spcBef>
              <a:spcAft>
                <a:spcPts val="0"/>
              </a:spcAft>
              <a:buSzPts val="900"/>
              <a:buChar char="■"/>
              <a:defRPr sz="1200"/>
            </a:lvl2pPr>
            <a:lvl3pPr indent="-276225" lvl="2" marL="1371600" algn="l">
              <a:lnSpc>
                <a:spcPct val="100000"/>
              </a:lnSpc>
              <a:spcBef>
                <a:spcPts val="600"/>
              </a:spcBef>
              <a:spcAft>
                <a:spcPts val="0"/>
              </a:spcAft>
              <a:buSzPts val="750"/>
              <a:buChar char="■"/>
              <a:defRPr sz="1000"/>
            </a:lvl3pPr>
            <a:lvl4pPr indent="-271462" lvl="3" marL="1828800" algn="l">
              <a:lnSpc>
                <a:spcPct val="100000"/>
              </a:lnSpc>
              <a:spcBef>
                <a:spcPts val="600"/>
              </a:spcBef>
              <a:spcAft>
                <a:spcPts val="0"/>
              </a:spcAft>
              <a:buSzPts val="675"/>
              <a:buChar char="■"/>
              <a:defRPr sz="900"/>
            </a:lvl4pPr>
            <a:lvl5pPr indent="-271462" lvl="4" marL="2286000" algn="l">
              <a:lnSpc>
                <a:spcPct val="100000"/>
              </a:lnSpc>
              <a:spcBef>
                <a:spcPts val="600"/>
              </a:spcBef>
              <a:spcAft>
                <a:spcPts val="0"/>
              </a:spcAft>
              <a:buSzPts val="675"/>
              <a:buChar char="■"/>
              <a:defRPr sz="900"/>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224" name="Google Shape;224;p23"/>
          <p:cNvSpPr txBox="1"/>
          <p:nvPr/>
        </p:nvSpPr>
        <p:spPr>
          <a:xfrm>
            <a:off x="424891" y="174812"/>
            <a:ext cx="413400" cy="831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p:cSld name="3 Content">
    <p:spTree>
      <p:nvGrpSpPr>
        <p:cNvPr id="225" name="Shape 225"/>
        <p:cNvGrpSpPr/>
        <p:nvPr/>
      </p:nvGrpSpPr>
      <p:grpSpPr>
        <a:xfrm>
          <a:off x="0" y="0"/>
          <a:ext cx="0" cy="0"/>
          <a:chOff x="0" y="0"/>
          <a:chExt cx="0" cy="0"/>
        </a:xfrm>
      </p:grpSpPr>
      <p:sp>
        <p:nvSpPr>
          <p:cNvPr id="226" name="Google Shape;226;p24"/>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27" name="Google Shape;227;p24"/>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28" name="Google Shape;228;p24"/>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24"/>
          <p:cNvSpPr txBox="1"/>
          <p:nvPr>
            <p:ph idx="1" type="body"/>
          </p:nvPr>
        </p:nvSpPr>
        <p:spPr>
          <a:xfrm>
            <a:off x="4410075" y="1985963"/>
            <a:ext cx="3657600" cy="1965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230" name="Google Shape;230;p24"/>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24"/>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2" name="Google Shape;232;p24"/>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33" name="Google Shape;233;p24"/>
          <p:cNvSpPr txBox="1"/>
          <p:nvPr>
            <p:ph idx="2" type="body"/>
          </p:nvPr>
        </p:nvSpPr>
        <p:spPr>
          <a:xfrm>
            <a:off x="498518" y="1985963"/>
            <a:ext cx="3657600" cy="41403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234" name="Google Shape;234;p24"/>
          <p:cNvSpPr txBox="1"/>
          <p:nvPr>
            <p:ph idx="3" type="body"/>
          </p:nvPr>
        </p:nvSpPr>
        <p:spPr>
          <a:xfrm>
            <a:off x="4410075" y="4169664"/>
            <a:ext cx="3657600" cy="1965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35" name="Shape 235"/>
        <p:cNvGrpSpPr/>
        <p:nvPr/>
      </p:nvGrpSpPr>
      <p:grpSpPr>
        <a:xfrm>
          <a:off x="0" y="0"/>
          <a:ext cx="0" cy="0"/>
          <a:chOff x="0" y="0"/>
          <a:chExt cx="0" cy="0"/>
        </a:xfrm>
      </p:grpSpPr>
      <p:sp>
        <p:nvSpPr>
          <p:cNvPr id="236" name="Google Shape;236;p25"/>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37" name="Google Shape;237;p25"/>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38" name="Google Shape;238;p25"/>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p25"/>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p25"/>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1" name="Google Shape;241;p25"/>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42" name="Shape 242"/>
        <p:cNvGrpSpPr/>
        <p:nvPr/>
      </p:nvGrpSpPr>
      <p:grpSpPr>
        <a:xfrm>
          <a:off x="0" y="0"/>
          <a:ext cx="0" cy="0"/>
          <a:chOff x="0" y="0"/>
          <a:chExt cx="0" cy="0"/>
        </a:xfrm>
      </p:grpSpPr>
      <p:sp>
        <p:nvSpPr>
          <p:cNvPr id="243" name="Google Shape;243;p26"/>
          <p:cNvSpPr/>
          <p:nvPr/>
        </p:nvSpPr>
        <p:spPr>
          <a:xfrm>
            <a:off x="8166847" y="282573"/>
            <a:ext cx="685800" cy="302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44" name="Google Shape;244;p26"/>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26"/>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26"/>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47" name="Shape 247"/>
        <p:cNvGrpSpPr/>
        <p:nvPr/>
      </p:nvGrpSpPr>
      <p:grpSpPr>
        <a:xfrm>
          <a:off x="0" y="0"/>
          <a:ext cx="0" cy="0"/>
          <a:chOff x="0" y="0"/>
          <a:chExt cx="0" cy="0"/>
        </a:xfrm>
      </p:grpSpPr>
      <p:sp>
        <p:nvSpPr>
          <p:cNvPr id="248" name="Google Shape;248;p27"/>
          <p:cNvSpPr/>
          <p:nvPr/>
        </p:nvSpPr>
        <p:spPr>
          <a:xfrm>
            <a:off x="282575" y="228600"/>
            <a:ext cx="3451200" cy="6345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49" name="Google Shape;249;p27"/>
          <p:cNvSpPr txBox="1"/>
          <p:nvPr>
            <p:ph type="title"/>
          </p:nvPr>
        </p:nvSpPr>
        <p:spPr>
          <a:xfrm>
            <a:off x="380555" y="2571750"/>
            <a:ext cx="3255300" cy="1161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2600"/>
              <a:buFont typeface="Rockwell"/>
              <a:buNone/>
              <a:defRPr b="0"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p27"/>
          <p:cNvSpPr txBox="1"/>
          <p:nvPr>
            <p:ph idx="1" type="body"/>
          </p:nvPr>
        </p:nvSpPr>
        <p:spPr>
          <a:xfrm>
            <a:off x="4168775" y="273050"/>
            <a:ext cx="4597500" cy="58530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23850" lvl="5" marL="2743200" algn="l">
              <a:lnSpc>
                <a:spcPct val="100000"/>
              </a:lnSpc>
              <a:spcBef>
                <a:spcPts val="400"/>
              </a:spcBef>
              <a:spcAft>
                <a:spcPts val="0"/>
              </a:spcAft>
              <a:buSzPts val="1500"/>
              <a:buChar char="■"/>
              <a:defRPr sz="2000"/>
            </a:lvl6pPr>
            <a:lvl7pPr indent="-323850" lvl="6" marL="3200400" algn="l">
              <a:lnSpc>
                <a:spcPct val="100000"/>
              </a:lnSpc>
              <a:spcBef>
                <a:spcPts val="400"/>
              </a:spcBef>
              <a:spcAft>
                <a:spcPts val="0"/>
              </a:spcAft>
              <a:buSzPts val="1500"/>
              <a:buChar char="■"/>
              <a:defRPr sz="2000"/>
            </a:lvl7pPr>
            <a:lvl8pPr indent="-323850" lvl="7" marL="3657600" algn="l">
              <a:lnSpc>
                <a:spcPct val="100000"/>
              </a:lnSpc>
              <a:spcBef>
                <a:spcPts val="400"/>
              </a:spcBef>
              <a:spcAft>
                <a:spcPts val="0"/>
              </a:spcAft>
              <a:buSzPts val="1500"/>
              <a:buChar char="■"/>
              <a:defRPr sz="2000"/>
            </a:lvl8pPr>
            <a:lvl9pPr indent="-323850" lvl="8" marL="4114800" algn="l">
              <a:lnSpc>
                <a:spcPct val="100000"/>
              </a:lnSpc>
              <a:spcBef>
                <a:spcPts val="400"/>
              </a:spcBef>
              <a:spcAft>
                <a:spcPts val="0"/>
              </a:spcAft>
              <a:buSzPts val="1500"/>
              <a:buChar char="■"/>
              <a:defRPr sz="2000"/>
            </a:lvl9pPr>
          </a:lstStyle>
          <a:p/>
        </p:txBody>
      </p:sp>
      <p:sp>
        <p:nvSpPr>
          <p:cNvPr id="251" name="Google Shape;251;p27"/>
          <p:cNvSpPr txBox="1"/>
          <p:nvPr>
            <p:ph idx="2" type="body"/>
          </p:nvPr>
        </p:nvSpPr>
        <p:spPr>
          <a:xfrm>
            <a:off x="381093" y="3733800"/>
            <a:ext cx="3255300" cy="23925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solidFill>
                  <a:schemeClr val="lt1"/>
                </a:solidFi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252" name="Google Shape;252;p27"/>
          <p:cNvSpPr txBox="1"/>
          <p:nvPr>
            <p:ph idx="10" type="dt"/>
          </p:nvPr>
        </p:nvSpPr>
        <p:spPr>
          <a:xfrm>
            <a:off x="7391399" y="6423585"/>
            <a:ext cx="15375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p27"/>
          <p:cNvSpPr txBox="1"/>
          <p:nvPr>
            <p:ph idx="11" type="ftr"/>
          </p:nvPr>
        </p:nvSpPr>
        <p:spPr>
          <a:xfrm>
            <a:off x="3859305" y="6423585"/>
            <a:ext cx="3316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27"/>
          <p:cNvSpPr txBox="1"/>
          <p:nvPr/>
        </p:nvSpPr>
        <p:spPr>
          <a:xfrm>
            <a:off x="424891" y="174812"/>
            <a:ext cx="413400" cy="831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55" name="Shape 255"/>
        <p:cNvGrpSpPr/>
        <p:nvPr/>
      </p:nvGrpSpPr>
      <p:grpSpPr>
        <a:xfrm>
          <a:off x="0" y="0"/>
          <a:ext cx="0" cy="0"/>
          <a:chOff x="0" y="0"/>
          <a:chExt cx="0" cy="0"/>
        </a:xfrm>
      </p:grpSpPr>
      <p:sp>
        <p:nvSpPr>
          <p:cNvPr id="256" name="Google Shape;256;p28"/>
          <p:cNvSpPr/>
          <p:nvPr/>
        </p:nvSpPr>
        <p:spPr>
          <a:xfrm>
            <a:off x="8166847" y="282573"/>
            <a:ext cx="685800" cy="302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57" name="Google Shape;257;p28"/>
          <p:cNvSpPr txBox="1"/>
          <p:nvPr>
            <p:ph type="title"/>
          </p:nvPr>
        </p:nvSpPr>
        <p:spPr>
          <a:xfrm>
            <a:off x="4169404" y="3124200"/>
            <a:ext cx="3898200" cy="8715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2600"/>
              <a:buFont typeface="Rockwell"/>
              <a:buNone/>
              <a:defRPr b="0"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p28"/>
          <p:cNvSpPr/>
          <p:nvPr>
            <p:ph idx="2" type="pic"/>
          </p:nvPr>
        </p:nvSpPr>
        <p:spPr>
          <a:xfrm>
            <a:off x="277906" y="228600"/>
            <a:ext cx="3460800" cy="6345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259" name="Google Shape;259;p28"/>
          <p:cNvSpPr txBox="1"/>
          <p:nvPr>
            <p:ph idx="1" type="body"/>
          </p:nvPr>
        </p:nvSpPr>
        <p:spPr>
          <a:xfrm>
            <a:off x="4169404" y="3995737"/>
            <a:ext cx="3898200" cy="21480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260" name="Google Shape;260;p28"/>
          <p:cNvSpPr txBox="1"/>
          <p:nvPr>
            <p:ph idx="10" type="dt"/>
          </p:nvPr>
        </p:nvSpPr>
        <p:spPr>
          <a:xfrm>
            <a:off x="7391399" y="6423585"/>
            <a:ext cx="15375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1" name="Google Shape;261;p28"/>
          <p:cNvSpPr txBox="1"/>
          <p:nvPr>
            <p:ph idx="11" type="ftr"/>
          </p:nvPr>
        </p:nvSpPr>
        <p:spPr>
          <a:xfrm>
            <a:off x="4191000" y="6423585"/>
            <a:ext cx="3005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2" name="Google Shape;262;p28"/>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63" name="Google Shape;263;p28"/>
          <p:cNvSpPr txBox="1"/>
          <p:nvPr/>
        </p:nvSpPr>
        <p:spPr>
          <a:xfrm>
            <a:off x="3990110" y="3370730"/>
            <a:ext cx="220500" cy="369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B86EB8"/>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p:cSld name="Picture above Caption">
    <p:spTree>
      <p:nvGrpSpPr>
        <p:cNvPr id="264" name="Shape 264"/>
        <p:cNvGrpSpPr/>
        <p:nvPr/>
      </p:nvGrpSpPr>
      <p:grpSpPr>
        <a:xfrm>
          <a:off x="0" y="0"/>
          <a:ext cx="0" cy="0"/>
          <a:chOff x="0" y="0"/>
          <a:chExt cx="0" cy="0"/>
        </a:xfrm>
      </p:grpSpPr>
      <p:sp>
        <p:nvSpPr>
          <p:cNvPr id="265" name="Google Shape;265;p29"/>
          <p:cNvSpPr txBox="1"/>
          <p:nvPr>
            <p:ph type="title"/>
          </p:nvPr>
        </p:nvSpPr>
        <p:spPr>
          <a:xfrm>
            <a:off x="506505" y="4424082"/>
            <a:ext cx="6191100" cy="8337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2600"/>
              <a:buFont typeface="Rockwell"/>
              <a:buNone/>
              <a:defRPr b="0"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6" name="Google Shape;266;p29"/>
          <p:cNvSpPr/>
          <p:nvPr>
            <p:ph idx="2" type="pic"/>
          </p:nvPr>
        </p:nvSpPr>
        <p:spPr>
          <a:xfrm>
            <a:off x="277905" y="228600"/>
            <a:ext cx="6378300" cy="4188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267" name="Google Shape;267;p29"/>
          <p:cNvSpPr txBox="1"/>
          <p:nvPr>
            <p:ph idx="1" type="body"/>
          </p:nvPr>
        </p:nvSpPr>
        <p:spPr>
          <a:xfrm>
            <a:off x="506505" y="5257799"/>
            <a:ext cx="6191100" cy="8859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00"/>
              </a:spcBef>
              <a:spcAft>
                <a:spcPts val="0"/>
              </a:spcAft>
              <a:buSzPts val="1050"/>
              <a:buNone/>
              <a:defRPr sz="1400"/>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268" name="Google Shape;268;p29"/>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9" name="Google Shape;269;p29"/>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0" name="Google Shape;270;p29"/>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71" name="Google Shape;271;p29"/>
          <p:cNvSpPr/>
          <p:nvPr/>
        </p:nvSpPr>
        <p:spPr>
          <a:xfrm>
            <a:off x="6802438" y="228600"/>
            <a:ext cx="2057400" cy="2039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72" name="Google Shape;272;p29"/>
          <p:cNvSpPr/>
          <p:nvPr/>
        </p:nvSpPr>
        <p:spPr>
          <a:xfrm>
            <a:off x="6802438" y="2377440"/>
            <a:ext cx="2057400" cy="2039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73" name="Google Shape;273;p29"/>
          <p:cNvSpPr txBox="1"/>
          <p:nvPr/>
        </p:nvSpPr>
        <p:spPr>
          <a:xfrm>
            <a:off x="327212" y="4632792"/>
            <a:ext cx="220500" cy="369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B86EB8"/>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p:cSld name="3 Pictures with Caption">
    <p:spTree>
      <p:nvGrpSpPr>
        <p:cNvPr id="274" name="Shape 274"/>
        <p:cNvGrpSpPr/>
        <p:nvPr/>
      </p:nvGrpSpPr>
      <p:grpSpPr>
        <a:xfrm>
          <a:off x="0" y="0"/>
          <a:ext cx="0" cy="0"/>
          <a:chOff x="0" y="0"/>
          <a:chExt cx="0" cy="0"/>
        </a:xfrm>
      </p:grpSpPr>
      <p:sp>
        <p:nvSpPr>
          <p:cNvPr id="275" name="Google Shape;275;p30"/>
          <p:cNvSpPr/>
          <p:nvPr/>
        </p:nvSpPr>
        <p:spPr>
          <a:xfrm>
            <a:off x="282575" y="228600"/>
            <a:ext cx="4235400" cy="6345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76" name="Google Shape;276;p30"/>
          <p:cNvSpPr txBox="1"/>
          <p:nvPr>
            <p:ph type="title"/>
          </p:nvPr>
        </p:nvSpPr>
        <p:spPr>
          <a:xfrm>
            <a:off x="380554" y="2571750"/>
            <a:ext cx="4016700" cy="1161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2600"/>
              <a:buFont typeface="Rockwell"/>
              <a:buNone/>
              <a:defRPr b="0"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7" name="Google Shape;277;p30"/>
          <p:cNvSpPr txBox="1"/>
          <p:nvPr>
            <p:ph idx="1" type="body"/>
          </p:nvPr>
        </p:nvSpPr>
        <p:spPr>
          <a:xfrm>
            <a:off x="381094" y="3733800"/>
            <a:ext cx="4015200" cy="23925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solidFill>
                  <a:schemeClr val="lt1"/>
                </a:solidFi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278" name="Google Shape;278;p30"/>
          <p:cNvSpPr txBox="1"/>
          <p:nvPr>
            <p:ph idx="10" type="dt"/>
          </p:nvPr>
        </p:nvSpPr>
        <p:spPr>
          <a:xfrm>
            <a:off x="3048000" y="6235607"/>
            <a:ext cx="13485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9" name="Google Shape;279;p30"/>
          <p:cNvSpPr txBox="1"/>
          <p:nvPr>
            <p:ph idx="11" type="ftr"/>
          </p:nvPr>
        </p:nvSpPr>
        <p:spPr>
          <a:xfrm>
            <a:off x="381095" y="6235607"/>
            <a:ext cx="2590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0" name="Google Shape;280;p30"/>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81" name="Google Shape;281;p30"/>
          <p:cNvSpPr txBox="1"/>
          <p:nvPr/>
        </p:nvSpPr>
        <p:spPr>
          <a:xfrm>
            <a:off x="424891" y="174812"/>
            <a:ext cx="413400" cy="831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82" name="Google Shape;282;p30"/>
          <p:cNvSpPr/>
          <p:nvPr/>
        </p:nvSpPr>
        <p:spPr>
          <a:xfrm>
            <a:off x="6802438" y="228600"/>
            <a:ext cx="2057400" cy="20391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83" name="Google Shape;283;p30"/>
          <p:cNvSpPr/>
          <p:nvPr/>
        </p:nvSpPr>
        <p:spPr>
          <a:xfrm>
            <a:off x="4624388" y="4534726"/>
            <a:ext cx="2057400" cy="2039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84" name="Google Shape;284;p30"/>
          <p:cNvSpPr/>
          <p:nvPr>
            <p:ph idx="2" type="pic"/>
          </p:nvPr>
        </p:nvSpPr>
        <p:spPr>
          <a:xfrm>
            <a:off x="4624388" y="228600"/>
            <a:ext cx="2057400" cy="203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85" name="Google Shape;285;p30"/>
          <p:cNvSpPr/>
          <p:nvPr>
            <p:ph idx="3" type="pic"/>
          </p:nvPr>
        </p:nvSpPr>
        <p:spPr>
          <a:xfrm>
            <a:off x="4624388" y="2381663"/>
            <a:ext cx="2057400" cy="203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86" name="Google Shape;286;p30"/>
          <p:cNvSpPr/>
          <p:nvPr>
            <p:ph idx="4" type="pic"/>
          </p:nvPr>
        </p:nvSpPr>
        <p:spPr>
          <a:xfrm>
            <a:off x="6803136" y="2381662"/>
            <a:ext cx="2057400" cy="4188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Top and Bottom">
  <p:cSld name="2 Content, Top and Bottom">
    <p:spTree>
      <p:nvGrpSpPr>
        <p:cNvPr id="34" name="Shape 34"/>
        <p:cNvGrpSpPr/>
        <p:nvPr/>
      </p:nvGrpSpPr>
      <p:grpSpPr>
        <a:xfrm>
          <a:off x="0" y="0"/>
          <a:ext cx="0" cy="0"/>
          <a:chOff x="0" y="0"/>
          <a:chExt cx="0" cy="0"/>
        </a:xfrm>
      </p:grpSpPr>
      <p:sp>
        <p:nvSpPr>
          <p:cNvPr id="35" name="Google Shape;35;p4"/>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36" name="Google Shape;36;p4"/>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
          <p:cNvSpPr txBox="1"/>
          <p:nvPr>
            <p:ph idx="1" type="body"/>
          </p:nvPr>
        </p:nvSpPr>
        <p:spPr>
          <a:xfrm>
            <a:off x="498517" y="1985963"/>
            <a:ext cx="7569300" cy="1965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38" name="Google Shape;38;p4"/>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4"/>
          <p:cNvSpPr txBox="1"/>
          <p:nvPr>
            <p:ph idx="2" type="body"/>
          </p:nvPr>
        </p:nvSpPr>
        <p:spPr>
          <a:xfrm>
            <a:off x="498517" y="4164965"/>
            <a:ext cx="7569300" cy="1965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41" name="Google Shape;41;p4"/>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2" name="Google Shape;42;p4"/>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Alt.">
  <p:cSld name="3 Pictures with Caption, Alt.">
    <p:spTree>
      <p:nvGrpSpPr>
        <p:cNvPr id="287" name="Shape 287"/>
        <p:cNvGrpSpPr/>
        <p:nvPr/>
      </p:nvGrpSpPr>
      <p:grpSpPr>
        <a:xfrm>
          <a:off x="0" y="0"/>
          <a:ext cx="0" cy="0"/>
          <a:chOff x="0" y="0"/>
          <a:chExt cx="0" cy="0"/>
        </a:xfrm>
      </p:grpSpPr>
      <p:sp>
        <p:nvSpPr>
          <p:cNvPr id="288" name="Google Shape;288;p31"/>
          <p:cNvSpPr/>
          <p:nvPr/>
        </p:nvSpPr>
        <p:spPr>
          <a:xfrm>
            <a:off x="8166847" y="282573"/>
            <a:ext cx="685800" cy="302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89" name="Google Shape;289;p31"/>
          <p:cNvSpPr txBox="1"/>
          <p:nvPr>
            <p:ph type="title"/>
          </p:nvPr>
        </p:nvSpPr>
        <p:spPr>
          <a:xfrm>
            <a:off x="4953000" y="3124200"/>
            <a:ext cx="3108900" cy="8715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2600"/>
              <a:buFont typeface="Rockwell"/>
              <a:buNone/>
              <a:defRPr b="0"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0" name="Google Shape;290;p31"/>
          <p:cNvSpPr/>
          <p:nvPr>
            <p:ph idx="2" type="pic"/>
          </p:nvPr>
        </p:nvSpPr>
        <p:spPr>
          <a:xfrm>
            <a:off x="277905" y="2365248"/>
            <a:ext cx="4240200" cy="4188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291" name="Google Shape;291;p31"/>
          <p:cNvSpPr txBox="1"/>
          <p:nvPr>
            <p:ph idx="1" type="body"/>
          </p:nvPr>
        </p:nvSpPr>
        <p:spPr>
          <a:xfrm>
            <a:off x="4953000" y="3995737"/>
            <a:ext cx="3108900" cy="21480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292" name="Google Shape;292;p31"/>
          <p:cNvSpPr txBox="1"/>
          <p:nvPr>
            <p:ph idx="10" type="dt"/>
          </p:nvPr>
        </p:nvSpPr>
        <p:spPr>
          <a:xfrm>
            <a:off x="7391399" y="6423585"/>
            <a:ext cx="15375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3" name="Google Shape;293;p31"/>
          <p:cNvSpPr txBox="1"/>
          <p:nvPr>
            <p:ph idx="11" type="ftr"/>
          </p:nvPr>
        </p:nvSpPr>
        <p:spPr>
          <a:xfrm>
            <a:off x="4191000" y="6423585"/>
            <a:ext cx="3005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4" name="Google Shape;294;p31"/>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95" name="Google Shape;295;p31"/>
          <p:cNvSpPr txBox="1"/>
          <p:nvPr/>
        </p:nvSpPr>
        <p:spPr>
          <a:xfrm>
            <a:off x="4750361" y="3370730"/>
            <a:ext cx="220500" cy="369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B86EB8"/>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sp>
        <p:nvSpPr>
          <p:cNvPr id="296" name="Google Shape;296;p31"/>
          <p:cNvSpPr/>
          <p:nvPr>
            <p:ph idx="3" type="pic"/>
          </p:nvPr>
        </p:nvSpPr>
        <p:spPr>
          <a:xfrm>
            <a:off x="277905" y="228600"/>
            <a:ext cx="2057400" cy="203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97" name="Google Shape;297;p31"/>
          <p:cNvSpPr/>
          <p:nvPr>
            <p:ph idx="4" type="pic"/>
          </p:nvPr>
        </p:nvSpPr>
        <p:spPr>
          <a:xfrm>
            <a:off x="2460625" y="228600"/>
            <a:ext cx="2057400" cy="203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298" name="Shape 298"/>
        <p:cNvGrpSpPr/>
        <p:nvPr/>
      </p:nvGrpSpPr>
      <p:grpSpPr>
        <a:xfrm>
          <a:off x="0" y="0"/>
          <a:ext cx="0" cy="0"/>
          <a:chOff x="0" y="0"/>
          <a:chExt cx="0" cy="0"/>
        </a:xfrm>
      </p:grpSpPr>
      <p:sp>
        <p:nvSpPr>
          <p:cNvPr id="299" name="Google Shape;299;p32"/>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300" name="Google Shape;300;p32"/>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301" name="Google Shape;301;p32"/>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2" name="Google Shape;302;p32"/>
          <p:cNvSpPr txBox="1"/>
          <p:nvPr>
            <p:ph idx="1" type="body"/>
          </p:nvPr>
        </p:nvSpPr>
        <p:spPr>
          <a:xfrm rot="5400000">
            <a:off x="2204037" y="275550"/>
            <a:ext cx="4145100" cy="75564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303" name="Google Shape;303;p32"/>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4" name="Google Shape;304;p32"/>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5" name="Google Shape;305;p32"/>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306" name="Shape 306"/>
        <p:cNvGrpSpPr/>
        <p:nvPr/>
      </p:nvGrpSpPr>
      <p:grpSpPr>
        <a:xfrm>
          <a:off x="0" y="0"/>
          <a:ext cx="0" cy="0"/>
          <a:chOff x="0" y="0"/>
          <a:chExt cx="0" cy="0"/>
        </a:xfrm>
      </p:grpSpPr>
      <p:sp>
        <p:nvSpPr>
          <p:cNvPr id="307" name="Google Shape;307;p33"/>
          <p:cNvSpPr/>
          <p:nvPr/>
        </p:nvSpPr>
        <p:spPr>
          <a:xfrm>
            <a:off x="8166847" y="282573"/>
            <a:ext cx="685800" cy="302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308" name="Google Shape;308;p33"/>
          <p:cNvSpPr txBox="1"/>
          <p:nvPr>
            <p:ph type="title"/>
          </p:nvPr>
        </p:nvSpPr>
        <p:spPr>
          <a:xfrm rot="5400000">
            <a:off x="5750740" y="3199792"/>
            <a:ext cx="5171400" cy="681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9" name="Google Shape;309;p33"/>
          <p:cNvSpPr txBox="1"/>
          <p:nvPr>
            <p:ph idx="1" type="body"/>
          </p:nvPr>
        </p:nvSpPr>
        <p:spPr>
          <a:xfrm rot="5400000">
            <a:off x="1293750" y="122206"/>
            <a:ext cx="5184900" cy="68580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310" name="Google Shape;310;p33"/>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1" name="Google Shape;311;p33"/>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2" name="Google Shape;312;p33"/>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13" name="Google Shape;313;p33"/>
          <p:cNvSpPr txBox="1"/>
          <p:nvPr/>
        </p:nvSpPr>
        <p:spPr>
          <a:xfrm rot="-5400000">
            <a:off x="8593116" y="561571"/>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4" name="Shape 314"/>
        <p:cNvGrpSpPr/>
        <p:nvPr/>
      </p:nvGrpSpPr>
      <p:grpSpPr>
        <a:xfrm>
          <a:off x="0" y="0"/>
          <a:ext cx="0" cy="0"/>
          <a:chOff x="0" y="0"/>
          <a:chExt cx="0" cy="0"/>
        </a:xfrm>
      </p:grpSpPr>
      <p:sp>
        <p:nvSpPr>
          <p:cNvPr id="315" name="Google Shape;315;p34"/>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6" name="Google Shape;316;p34"/>
          <p:cNvGrpSpPr/>
          <p:nvPr/>
        </p:nvGrpSpPr>
        <p:grpSpPr>
          <a:xfrm>
            <a:off x="830392" y="1588427"/>
            <a:ext cx="745763" cy="61102"/>
            <a:chOff x="4580561" y="2589004"/>
            <a:chExt cx="1064464" cy="25200"/>
          </a:xfrm>
        </p:grpSpPr>
        <p:sp>
          <p:nvSpPr>
            <p:cNvPr id="317" name="Google Shape;317;p3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9" name="Google Shape;319;p34"/>
          <p:cNvSpPr txBox="1"/>
          <p:nvPr>
            <p:ph type="title"/>
          </p:nvPr>
        </p:nvSpPr>
        <p:spPr>
          <a:xfrm>
            <a:off x="729450" y="1758200"/>
            <a:ext cx="7688700" cy="713700"/>
          </a:xfrm>
          <a:prstGeom prst="rect">
            <a:avLst/>
          </a:prstGeom>
        </p:spPr>
        <p:txBody>
          <a:bodyPr anchorCtr="0" anchor="t" bIns="45700" lIns="91425" spcFirstLastPara="1" rIns="91425" wrap="square" tIns="45700">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320" name="Google Shape;320;p34"/>
          <p:cNvSpPr txBox="1"/>
          <p:nvPr>
            <p:ph idx="1" type="body"/>
          </p:nvPr>
        </p:nvSpPr>
        <p:spPr>
          <a:xfrm>
            <a:off x="729450" y="2771833"/>
            <a:ext cx="7688700" cy="3014700"/>
          </a:xfrm>
          <a:prstGeom prst="rect">
            <a:avLst/>
          </a:prstGeom>
        </p:spPr>
        <p:txBody>
          <a:bodyPr anchorCtr="0" anchor="t" bIns="45700" lIns="91425" spcFirstLastPara="1" rIns="91425" wrap="square" tIns="45700">
            <a:noAutofit/>
          </a:bodyPr>
          <a:lstStyle>
            <a:lvl1pPr indent="-323850" lvl="0" marL="457200" rtl="0">
              <a:spcBef>
                <a:spcPts val="2000"/>
              </a:spcBef>
              <a:spcAft>
                <a:spcPts val="0"/>
              </a:spcAft>
              <a:buSzPts val="1500"/>
              <a:buChar char="■"/>
              <a:defRPr/>
            </a:lvl1pPr>
            <a:lvl2pPr indent="-314325" lvl="1" marL="914400" rtl="0">
              <a:spcBef>
                <a:spcPts val="600"/>
              </a:spcBef>
              <a:spcAft>
                <a:spcPts val="0"/>
              </a:spcAft>
              <a:buSzPts val="1350"/>
              <a:buChar char="■"/>
              <a:defRPr/>
            </a:lvl2pPr>
            <a:lvl3pPr indent="-314325" lvl="2" marL="1371600" rtl="0">
              <a:spcBef>
                <a:spcPts val="600"/>
              </a:spcBef>
              <a:spcAft>
                <a:spcPts val="0"/>
              </a:spcAft>
              <a:buSzPts val="1350"/>
              <a:buChar char="■"/>
              <a:defRPr/>
            </a:lvl3pPr>
            <a:lvl4pPr indent="-314325" lvl="3" marL="1828800" rtl="0">
              <a:spcBef>
                <a:spcPts val="600"/>
              </a:spcBef>
              <a:spcAft>
                <a:spcPts val="0"/>
              </a:spcAft>
              <a:buSzPts val="1350"/>
              <a:buChar char="■"/>
              <a:defRPr/>
            </a:lvl4pPr>
            <a:lvl5pPr indent="-314325" lvl="4" marL="2286000" rtl="0">
              <a:spcBef>
                <a:spcPts val="600"/>
              </a:spcBef>
              <a:spcAft>
                <a:spcPts val="0"/>
              </a:spcAft>
              <a:buSzPts val="1350"/>
              <a:buChar char="■"/>
              <a:defRPr/>
            </a:lvl5pPr>
            <a:lvl6pPr indent="-314325" lvl="5" marL="2743200" rtl="0">
              <a:spcBef>
                <a:spcPts val="360"/>
              </a:spcBef>
              <a:spcAft>
                <a:spcPts val="0"/>
              </a:spcAft>
              <a:buSzPts val="1350"/>
              <a:buChar char="■"/>
              <a:defRPr/>
            </a:lvl6pPr>
            <a:lvl7pPr indent="-314325" lvl="6" marL="3200400" rtl="0">
              <a:spcBef>
                <a:spcPts val="360"/>
              </a:spcBef>
              <a:spcAft>
                <a:spcPts val="0"/>
              </a:spcAft>
              <a:buSzPts val="1350"/>
              <a:buChar char="■"/>
              <a:defRPr/>
            </a:lvl7pPr>
            <a:lvl8pPr indent="-314325" lvl="7" marL="3657600" rtl="0">
              <a:spcBef>
                <a:spcPts val="360"/>
              </a:spcBef>
              <a:spcAft>
                <a:spcPts val="0"/>
              </a:spcAft>
              <a:buSzPts val="1350"/>
              <a:buChar char="■"/>
              <a:defRPr/>
            </a:lvl8pPr>
            <a:lvl9pPr indent="-314325" lvl="8" marL="4114800" rtl="0">
              <a:spcBef>
                <a:spcPts val="360"/>
              </a:spcBef>
              <a:spcAft>
                <a:spcPts val="0"/>
              </a:spcAft>
              <a:buSzPts val="1350"/>
              <a:buChar char="■"/>
              <a:defRPr/>
            </a:lvl9pPr>
          </a:lstStyle>
          <a:p/>
        </p:txBody>
      </p:sp>
      <p:sp>
        <p:nvSpPr>
          <p:cNvPr id="321" name="Google Shape;321;p34"/>
          <p:cNvSpPr txBox="1"/>
          <p:nvPr>
            <p:ph idx="12" type="sldNum"/>
          </p:nvPr>
        </p:nvSpPr>
        <p:spPr>
          <a:xfrm>
            <a:off x="8536302" y="6333134"/>
            <a:ext cx="548700" cy="5247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sp>
        <p:nvSpPr>
          <p:cNvPr id="44" name="Google Shape;44;p5"/>
          <p:cNvSpPr/>
          <p:nvPr/>
        </p:nvSpPr>
        <p:spPr>
          <a:xfrm>
            <a:off x="658907" y="228600"/>
            <a:ext cx="8200800" cy="6345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5" name="Google Shape;45;p5"/>
          <p:cNvSpPr txBox="1"/>
          <p:nvPr>
            <p:ph type="title"/>
          </p:nvPr>
        </p:nvSpPr>
        <p:spPr>
          <a:xfrm>
            <a:off x="2286000" y="3124200"/>
            <a:ext cx="5638800" cy="13620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3200"/>
              <a:buFont typeface="Rockwell"/>
              <a:buNone/>
              <a:defRPr b="0" sz="32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5"/>
          <p:cNvSpPr txBox="1"/>
          <p:nvPr>
            <p:ph idx="1" type="body"/>
          </p:nvPr>
        </p:nvSpPr>
        <p:spPr>
          <a:xfrm>
            <a:off x="2286000" y="4495800"/>
            <a:ext cx="5638800" cy="15003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00"/>
              </a:spcBef>
              <a:spcAft>
                <a:spcPts val="0"/>
              </a:spcAft>
              <a:buSzPts val="1050"/>
              <a:buNone/>
              <a:defRPr sz="1400" cap="none">
                <a:solidFill>
                  <a:schemeClr val="lt1"/>
                </a:solidFill>
              </a:defRPr>
            </a:lvl1pPr>
            <a:lvl2pPr indent="-228600" lvl="1" marL="914400" algn="l">
              <a:lnSpc>
                <a:spcPct val="100000"/>
              </a:lnSpc>
              <a:spcBef>
                <a:spcPts val="600"/>
              </a:spcBef>
              <a:spcAft>
                <a:spcPts val="0"/>
              </a:spcAft>
              <a:buSzPts val="1350"/>
              <a:buNone/>
              <a:defRPr sz="1800">
                <a:solidFill>
                  <a:srgbClr val="888888"/>
                </a:solidFill>
              </a:defRPr>
            </a:lvl2pPr>
            <a:lvl3pPr indent="-228600" lvl="2" marL="1371600" algn="l">
              <a:lnSpc>
                <a:spcPct val="100000"/>
              </a:lnSpc>
              <a:spcBef>
                <a:spcPts val="600"/>
              </a:spcBef>
              <a:spcAft>
                <a:spcPts val="0"/>
              </a:spcAft>
              <a:buSzPts val="1200"/>
              <a:buNone/>
              <a:defRPr sz="1600">
                <a:solidFill>
                  <a:srgbClr val="888888"/>
                </a:solidFill>
              </a:defRPr>
            </a:lvl3pPr>
            <a:lvl4pPr indent="-228600" lvl="3" marL="1828800" algn="l">
              <a:lnSpc>
                <a:spcPct val="100000"/>
              </a:lnSpc>
              <a:spcBef>
                <a:spcPts val="600"/>
              </a:spcBef>
              <a:spcAft>
                <a:spcPts val="0"/>
              </a:spcAft>
              <a:buSzPts val="1050"/>
              <a:buNone/>
              <a:defRPr sz="1400">
                <a:solidFill>
                  <a:srgbClr val="888888"/>
                </a:solidFill>
              </a:defRPr>
            </a:lvl4pPr>
            <a:lvl5pPr indent="-228600" lvl="4" marL="2286000" algn="l">
              <a:lnSpc>
                <a:spcPct val="100000"/>
              </a:lnSpc>
              <a:spcBef>
                <a:spcPts val="600"/>
              </a:spcBef>
              <a:spcAft>
                <a:spcPts val="0"/>
              </a:spcAft>
              <a:buSzPts val="1050"/>
              <a:buNone/>
              <a:defRPr sz="1400">
                <a:solidFill>
                  <a:srgbClr val="888888"/>
                </a:solidFill>
              </a:defRPr>
            </a:lvl5pPr>
            <a:lvl6pPr indent="-228600" lvl="5" marL="2743200" algn="l">
              <a:lnSpc>
                <a:spcPct val="100000"/>
              </a:lnSpc>
              <a:spcBef>
                <a:spcPts val="280"/>
              </a:spcBef>
              <a:spcAft>
                <a:spcPts val="0"/>
              </a:spcAft>
              <a:buSzPts val="1050"/>
              <a:buNone/>
              <a:defRPr sz="1400">
                <a:solidFill>
                  <a:srgbClr val="888888"/>
                </a:solidFill>
              </a:defRPr>
            </a:lvl6pPr>
            <a:lvl7pPr indent="-228600" lvl="6" marL="3200400" algn="l">
              <a:lnSpc>
                <a:spcPct val="100000"/>
              </a:lnSpc>
              <a:spcBef>
                <a:spcPts val="280"/>
              </a:spcBef>
              <a:spcAft>
                <a:spcPts val="0"/>
              </a:spcAft>
              <a:buSzPts val="1050"/>
              <a:buNone/>
              <a:defRPr sz="1400">
                <a:solidFill>
                  <a:srgbClr val="888888"/>
                </a:solidFill>
              </a:defRPr>
            </a:lvl7pPr>
            <a:lvl8pPr indent="-228600" lvl="7" marL="3657600" algn="l">
              <a:lnSpc>
                <a:spcPct val="100000"/>
              </a:lnSpc>
              <a:spcBef>
                <a:spcPts val="280"/>
              </a:spcBef>
              <a:spcAft>
                <a:spcPts val="0"/>
              </a:spcAft>
              <a:buSzPts val="1050"/>
              <a:buNone/>
              <a:defRPr sz="1400">
                <a:solidFill>
                  <a:srgbClr val="888888"/>
                </a:solidFill>
              </a:defRPr>
            </a:lvl8pPr>
            <a:lvl9pPr indent="-228600" lvl="8" marL="4114800" algn="l">
              <a:lnSpc>
                <a:spcPct val="100000"/>
              </a:lnSpc>
              <a:spcBef>
                <a:spcPts val="280"/>
              </a:spcBef>
              <a:spcAft>
                <a:spcPts val="0"/>
              </a:spcAft>
              <a:buSzPts val="1050"/>
              <a:buNone/>
              <a:defRPr sz="1400">
                <a:solidFill>
                  <a:srgbClr val="888888"/>
                </a:solidFill>
              </a:defRPr>
            </a:lvl9pPr>
          </a:lstStyle>
          <a:p/>
        </p:txBody>
      </p:sp>
      <p:sp>
        <p:nvSpPr>
          <p:cNvPr id="47" name="Google Shape;47;p5"/>
          <p:cNvSpPr txBox="1"/>
          <p:nvPr>
            <p:ph idx="10" type="dt"/>
          </p:nvPr>
        </p:nvSpPr>
        <p:spPr>
          <a:xfrm>
            <a:off x="658906" y="6248774"/>
            <a:ext cx="1474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
          <p:cNvSpPr txBox="1"/>
          <p:nvPr>
            <p:ph idx="11" type="ftr"/>
          </p:nvPr>
        </p:nvSpPr>
        <p:spPr>
          <a:xfrm>
            <a:off x="2286000" y="6248774"/>
            <a:ext cx="5638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5"/>
          <p:cNvSpPr txBox="1"/>
          <p:nvPr>
            <p:ph idx="12" type="sldNum"/>
          </p:nvPr>
        </p:nvSpPr>
        <p:spPr>
          <a:xfrm>
            <a:off x="8305800" y="624877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50" name="Google Shape;50;p5"/>
          <p:cNvSpPr txBox="1"/>
          <p:nvPr/>
        </p:nvSpPr>
        <p:spPr>
          <a:xfrm>
            <a:off x="2003612" y="3110754"/>
            <a:ext cx="261000" cy="615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51" name="Google Shape;51;p5"/>
          <p:cNvSpPr/>
          <p:nvPr/>
        </p:nvSpPr>
        <p:spPr>
          <a:xfrm>
            <a:off x="285750" y="228600"/>
            <a:ext cx="212700" cy="63453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ictures with Caption">
  <p:cSld name="2 Pictures with Caption">
    <p:spTree>
      <p:nvGrpSpPr>
        <p:cNvPr id="52" name="Shape 52"/>
        <p:cNvGrpSpPr/>
        <p:nvPr/>
      </p:nvGrpSpPr>
      <p:grpSpPr>
        <a:xfrm>
          <a:off x="0" y="0"/>
          <a:ext cx="0" cy="0"/>
          <a:chOff x="0" y="0"/>
          <a:chExt cx="0" cy="0"/>
        </a:xfrm>
      </p:grpSpPr>
      <p:sp>
        <p:nvSpPr>
          <p:cNvPr id="53" name="Google Shape;53;p6"/>
          <p:cNvSpPr/>
          <p:nvPr/>
        </p:nvSpPr>
        <p:spPr>
          <a:xfrm>
            <a:off x="282574" y="228600"/>
            <a:ext cx="6387300" cy="6345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54" name="Google Shape;54;p6"/>
          <p:cNvSpPr txBox="1"/>
          <p:nvPr>
            <p:ph type="title"/>
          </p:nvPr>
        </p:nvSpPr>
        <p:spPr>
          <a:xfrm>
            <a:off x="380554" y="2571750"/>
            <a:ext cx="6181500" cy="1161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2600"/>
              <a:buFont typeface="Rockwell"/>
              <a:buNone/>
              <a:defRPr b="0"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6"/>
          <p:cNvSpPr txBox="1"/>
          <p:nvPr>
            <p:ph idx="1" type="body"/>
          </p:nvPr>
        </p:nvSpPr>
        <p:spPr>
          <a:xfrm>
            <a:off x="381094" y="3733800"/>
            <a:ext cx="6179700" cy="23925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solidFill>
                  <a:schemeClr val="lt1"/>
                </a:solidFi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56" name="Google Shape;56;p6"/>
          <p:cNvSpPr txBox="1"/>
          <p:nvPr>
            <p:ph idx="10" type="dt"/>
          </p:nvPr>
        </p:nvSpPr>
        <p:spPr>
          <a:xfrm>
            <a:off x="5212262" y="6235607"/>
            <a:ext cx="13485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6"/>
          <p:cNvSpPr txBox="1"/>
          <p:nvPr>
            <p:ph idx="11" type="ftr"/>
          </p:nvPr>
        </p:nvSpPr>
        <p:spPr>
          <a:xfrm>
            <a:off x="381095" y="6235607"/>
            <a:ext cx="4648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6"/>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59" name="Google Shape;59;p6"/>
          <p:cNvSpPr txBox="1"/>
          <p:nvPr/>
        </p:nvSpPr>
        <p:spPr>
          <a:xfrm>
            <a:off x="424891" y="174812"/>
            <a:ext cx="413400" cy="831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60" name="Google Shape;60;p6"/>
          <p:cNvSpPr/>
          <p:nvPr/>
        </p:nvSpPr>
        <p:spPr>
          <a:xfrm>
            <a:off x="6802438" y="228600"/>
            <a:ext cx="2057400" cy="20391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61" name="Google Shape;61;p6"/>
          <p:cNvSpPr/>
          <p:nvPr>
            <p:ph idx="2" type="pic"/>
          </p:nvPr>
        </p:nvSpPr>
        <p:spPr>
          <a:xfrm>
            <a:off x="6802438" y="2374940"/>
            <a:ext cx="2057400" cy="203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62" name="Google Shape;62;p6"/>
          <p:cNvSpPr/>
          <p:nvPr>
            <p:ph idx="3" type="pic"/>
          </p:nvPr>
        </p:nvSpPr>
        <p:spPr>
          <a:xfrm>
            <a:off x="6802438" y="4535424"/>
            <a:ext cx="2057400" cy="203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63" name="Shape 63"/>
        <p:cNvGrpSpPr/>
        <p:nvPr/>
      </p:nvGrpSpPr>
      <p:grpSpPr>
        <a:xfrm>
          <a:off x="0" y="0"/>
          <a:ext cx="0" cy="0"/>
          <a:chOff x="0" y="0"/>
          <a:chExt cx="0" cy="0"/>
        </a:xfrm>
      </p:grpSpPr>
      <p:sp>
        <p:nvSpPr>
          <p:cNvPr id="64" name="Google Shape;64;p7"/>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65" name="Google Shape;65;p7"/>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66" name="Google Shape;66;p7"/>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3600"/>
              <a:buFont typeface="Rockwel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7"/>
          <p:cNvSpPr txBox="1"/>
          <p:nvPr>
            <p:ph idx="1" type="body"/>
          </p:nvPr>
        </p:nvSpPr>
        <p:spPr>
          <a:xfrm>
            <a:off x="497541" y="2447365"/>
            <a:ext cx="3657600" cy="3678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04800" lvl="5" marL="2743200" algn="l">
              <a:lnSpc>
                <a:spcPct val="100000"/>
              </a:lnSpc>
              <a:spcBef>
                <a:spcPts val="320"/>
              </a:spcBef>
              <a:spcAft>
                <a:spcPts val="0"/>
              </a:spcAft>
              <a:buSzPts val="1200"/>
              <a:buChar char="■"/>
              <a:defRPr sz="1600"/>
            </a:lvl6pPr>
            <a:lvl7pPr indent="-304800" lvl="6" marL="3200400" algn="l">
              <a:lnSpc>
                <a:spcPct val="100000"/>
              </a:lnSpc>
              <a:spcBef>
                <a:spcPts val="320"/>
              </a:spcBef>
              <a:spcAft>
                <a:spcPts val="0"/>
              </a:spcAft>
              <a:buSzPts val="1200"/>
              <a:buChar char="■"/>
              <a:defRPr sz="1600"/>
            </a:lvl7pPr>
            <a:lvl8pPr indent="-304800" lvl="7" marL="3657600" algn="l">
              <a:lnSpc>
                <a:spcPct val="100000"/>
              </a:lnSpc>
              <a:spcBef>
                <a:spcPts val="320"/>
              </a:spcBef>
              <a:spcAft>
                <a:spcPts val="0"/>
              </a:spcAft>
              <a:buSzPts val="1200"/>
              <a:buChar char="■"/>
              <a:defRPr sz="1600"/>
            </a:lvl8pPr>
            <a:lvl9pPr indent="-304800" lvl="8" marL="4114800" algn="l">
              <a:lnSpc>
                <a:spcPct val="100000"/>
              </a:lnSpc>
              <a:spcBef>
                <a:spcPts val="320"/>
              </a:spcBef>
              <a:spcAft>
                <a:spcPts val="0"/>
              </a:spcAft>
              <a:buSzPts val="1200"/>
              <a:buChar char="■"/>
              <a:defRPr sz="1600"/>
            </a:lvl9pPr>
          </a:lstStyle>
          <a:p/>
        </p:txBody>
      </p:sp>
      <p:sp>
        <p:nvSpPr>
          <p:cNvPr id="68" name="Google Shape;68;p7"/>
          <p:cNvSpPr txBox="1"/>
          <p:nvPr>
            <p:ph idx="2" type="body"/>
          </p:nvPr>
        </p:nvSpPr>
        <p:spPr>
          <a:xfrm>
            <a:off x="4399878" y="2447365"/>
            <a:ext cx="3657600" cy="3678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04800" lvl="5" marL="2743200" algn="l">
              <a:lnSpc>
                <a:spcPct val="100000"/>
              </a:lnSpc>
              <a:spcBef>
                <a:spcPts val="320"/>
              </a:spcBef>
              <a:spcAft>
                <a:spcPts val="0"/>
              </a:spcAft>
              <a:buSzPts val="1200"/>
              <a:buChar char="■"/>
              <a:defRPr sz="1600"/>
            </a:lvl6pPr>
            <a:lvl7pPr indent="-304800" lvl="6" marL="3200400" algn="l">
              <a:lnSpc>
                <a:spcPct val="100000"/>
              </a:lnSpc>
              <a:spcBef>
                <a:spcPts val="320"/>
              </a:spcBef>
              <a:spcAft>
                <a:spcPts val="0"/>
              </a:spcAft>
              <a:buSzPts val="1200"/>
              <a:buChar char="■"/>
              <a:defRPr sz="1600"/>
            </a:lvl7pPr>
            <a:lvl8pPr indent="-304800" lvl="7" marL="3657600" algn="l">
              <a:lnSpc>
                <a:spcPct val="100000"/>
              </a:lnSpc>
              <a:spcBef>
                <a:spcPts val="320"/>
              </a:spcBef>
              <a:spcAft>
                <a:spcPts val="0"/>
              </a:spcAft>
              <a:buSzPts val="1200"/>
              <a:buChar char="■"/>
              <a:defRPr sz="1600"/>
            </a:lvl8pPr>
            <a:lvl9pPr indent="-304800" lvl="8" marL="4114800" algn="l">
              <a:lnSpc>
                <a:spcPct val="100000"/>
              </a:lnSpc>
              <a:spcBef>
                <a:spcPts val="320"/>
              </a:spcBef>
              <a:spcAft>
                <a:spcPts val="0"/>
              </a:spcAft>
              <a:buSzPts val="1200"/>
              <a:buChar char="■"/>
              <a:defRPr sz="1600"/>
            </a:lvl9pPr>
          </a:lstStyle>
          <a:p/>
        </p:txBody>
      </p:sp>
      <p:sp>
        <p:nvSpPr>
          <p:cNvPr id="69" name="Google Shape;69;p7"/>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7"/>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72" name="Google Shape;72;p7"/>
          <p:cNvSpPr txBox="1"/>
          <p:nvPr>
            <p:ph idx="3" type="body"/>
          </p:nvPr>
        </p:nvSpPr>
        <p:spPr>
          <a:xfrm>
            <a:off x="497541" y="2070847"/>
            <a:ext cx="3657600" cy="322800"/>
          </a:xfrm>
          <a:prstGeom prst="rect">
            <a:avLst/>
          </a:prstGeom>
          <a:solidFill>
            <a:schemeClr val="accent3"/>
          </a:solidFill>
          <a:ln>
            <a:noFill/>
          </a:ln>
        </p:spPr>
        <p:txBody>
          <a:bodyPr anchorCtr="0" anchor="ctr" bIns="0" lIns="91425" spcFirstLastPara="1" rIns="91425" wrap="square" tIns="0">
            <a:noAutofit/>
          </a:bodyPr>
          <a:lstStyle>
            <a:lvl1pPr indent="-228600" lvl="0" marL="457200" algn="ctr">
              <a:lnSpc>
                <a:spcPct val="100000"/>
              </a:lnSpc>
              <a:spcBef>
                <a:spcPts val="0"/>
              </a:spcBef>
              <a:spcAft>
                <a:spcPts val="0"/>
              </a:spcAft>
              <a:buSzPts val="1350"/>
              <a:buNone/>
              <a:defRPr b="0" sz="1800">
                <a:solidFill>
                  <a:schemeClr val="lt1"/>
                </a:solidFill>
              </a:defRPr>
            </a:lvl1pPr>
            <a:lvl2pPr indent="-228600" lvl="1" marL="914400" algn="l">
              <a:lnSpc>
                <a:spcPct val="100000"/>
              </a:lnSpc>
              <a:spcBef>
                <a:spcPts val="600"/>
              </a:spcBef>
              <a:spcAft>
                <a:spcPts val="0"/>
              </a:spcAft>
              <a:buSzPts val="1500"/>
              <a:buNone/>
              <a:defRPr b="1" sz="2000"/>
            </a:lvl2pPr>
            <a:lvl3pPr indent="-228600" lvl="2" marL="1371600" algn="l">
              <a:lnSpc>
                <a:spcPct val="100000"/>
              </a:lnSpc>
              <a:spcBef>
                <a:spcPts val="600"/>
              </a:spcBef>
              <a:spcAft>
                <a:spcPts val="0"/>
              </a:spcAft>
              <a:buSzPts val="1350"/>
              <a:buNone/>
              <a:defRPr b="1" sz="1800"/>
            </a:lvl3pPr>
            <a:lvl4pPr indent="-228600" lvl="3" marL="1828800" algn="l">
              <a:lnSpc>
                <a:spcPct val="100000"/>
              </a:lnSpc>
              <a:spcBef>
                <a:spcPts val="600"/>
              </a:spcBef>
              <a:spcAft>
                <a:spcPts val="0"/>
              </a:spcAft>
              <a:buSzPts val="1200"/>
              <a:buNone/>
              <a:defRPr b="1" sz="1600"/>
            </a:lvl4pPr>
            <a:lvl5pPr indent="-228600" lvl="4" marL="2286000" algn="l">
              <a:lnSpc>
                <a:spcPct val="100000"/>
              </a:lnSpc>
              <a:spcBef>
                <a:spcPts val="600"/>
              </a:spcBef>
              <a:spcAft>
                <a:spcPts val="0"/>
              </a:spcAft>
              <a:buSzPts val="1200"/>
              <a:buNone/>
              <a:defRPr b="1" sz="1600"/>
            </a:lvl5pPr>
            <a:lvl6pPr indent="-228600" lvl="5" marL="2743200" algn="l">
              <a:lnSpc>
                <a:spcPct val="100000"/>
              </a:lnSpc>
              <a:spcBef>
                <a:spcPts val="320"/>
              </a:spcBef>
              <a:spcAft>
                <a:spcPts val="0"/>
              </a:spcAft>
              <a:buSzPts val="1200"/>
              <a:buNone/>
              <a:defRPr b="1" sz="1600"/>
            </a:lvl6pPr>
            <a:lvl7pPr indent="-228600" lvl="6" marL="3200400" algn="l">
              <a:lnSpc>
                <a:spcPct val="100000"/>
              </a:lnSpc>
              <a:spcBef>
                <a:spcPts val="320"/>
              </a:spcBef>
              <a:spcAft>
                <a:spcPts val="0"/>
              </a:spcAft>
              <a:buSzPts val="1200"/>
              <a:buNone/>
              <a:defRPr b="1" sz="1600"/>
            </a:lvl7pPr>
            <a:lvl8pPr indent="-228600" lvl="7" marL="3657600" algn="l">
              <a:lnSpc>
                <a:spcPct val="100000"/>
              </a:lnSpc>
              <a:spcBef>
                <a:spcPts val="320"/>
              </a:spcBef>
              <a:spcAft>
                <a:spcPts val="0"/>
              </a:spcAft>
              <a:buSzPts val="1200"/>
              <a:buNone/>
              <a:defRPr b="1" sz="1600"/>
            </a:lvl8pPr>
            <a:lvl9pPr indent="-228600" lvl="8" marL="4114800" algn="l">
              <a:lnSpc>
                <a:spcPct val="100000"/>
              </a:lnSpc>
              <a:spcBef>
                <a:spcPts val="320"/>
              </a:spcBef>
              <a:spcAft>
                <a:spcPts val="0"/>
              </a:spcAft>
              <a:buSzPts val="1200"/>
              <a:buNone/>
              <a:defRPr b="1" sz="1600"/>
            </a:lvl9pPr>
          </a:lstStyle>
          <a:p/>
        </p:txBody>
      </p:sp>
      <p:sp>
        <p:nvSpPr>
          <p:cNvPr id="73" name="Google Shape;73;p7"/>
          <p:cNvSpPr txBox="1"/>
          <p:nvPr>
            <p:ph idx="4" type="body"/>
          </p:nvPr>
        </p:nvSpPr>
        <p:spPr>
          <a:xfrm>
            <a:off x="4399878" y="2070847"/>
            <a:ext cx="3657600" cy="322800"/>
          </a:xfrm>
          <a:prstGeom prst="rect">
            <a:avLst/>
          </a:prstGeom>
          <a:solidFill>
            <a:srgbClr val="A2A2C1"/>
          </a:solidFill>
          <a:ln>
            <a:noFill/>
          </a:ln>
        </p:spPr>
        <p:txBody>
          <a:bodyPr anchorCtr="0" anchor="ctr" bIns="0" lIns="91425" spcFirstLastPara="1" rIns="91425" wrap="square" tIns="0">
            <a:noAutofit/>
          </a:bodyPr>
          <a:lstStyle>
            <a:lvl1pPr indent="-228600" lvl="0" marL="457200" algn="ctr">
              <a:lnSpc>
                <a:spcPct val="100000"/>
              </a:lnSpc>
              <a:spcBef>
                <a:spcPts val="0"/>
              </a:spcBef>
              <a:spcAft>
                <a:spcPts val="0"/>
              </a:spcAft>
              <a:buSzPts val="1350"/>
              <a:buNone/>
              <a:defRPr b="0" sz="1800">
                <a:solidFill>
                  <a:schemeClr val="lt1"/>
                </a:solidFill>
              </a:defRPr>
            </a:lvl1pPr>
            <a:lvl2pPr indent="-228600" lvl="1" marL="914400" algn="l">
              <a:lnSpc>
                <a:spcPct val="100000"/>
              </a:lnSpc>
              <a:spcBef>
                <a:spcPts val="600"/>
              </a:spcBef>
              <a:spcAft>
                <a:spcPts val="0"/>
              </a:spcAft>
              <a:buSzPts val="1500"/>
              <a:buNone/>
              <a:defRPr b="1" sz="2000"/>
            </a:lvl2pPr>
            <a:lvl3pPr indent="-228600" lvl="2" marL="1371600" algn="l">
              <a:lnSpc>
                <a:spcPct val="100000"/>
              </a:lnSpc>
              <a:spcBef>
                <a:spcPts val="600"/>
              </a:spcBef>
              <a:spcAft>
                <a:spcPts val="0"/>
              </a:spcAft>
              <a:buSzPts val="1350"/>
              <a:buNone/>
              <a:defRPr b="1" sz="1800"/>
            </a:lvl3pPr>
            <a:lvl4pPr indent="-228600" lvl="3" marL="1828800" algn="l">
              <a:lnSpc>
                <a:spcPct val="100000"/>
              </a:lnSpc>
              <a:spcBef>
                <a:spcPts val="600"/>
              </a:spcBef>
              <a:spcAft>
                <a:spcPts val="0"/>
              </a:spcAft>
              <a:buSzPts val="1200"/>
              <a:buNone/>
              <a:defRPr b="1" sz="1600"/>
            </a:lvl4pPr>
            <a:lvl5pPr indent="-228600" lvl="4" marL="2286000" algn="l">
              <a:lnSpc>
                <a:spcPct val="100000"/>
              </a:lnSpc>
              <a:spcBef>
                <a:spcPts val="600"/>
              </a:spcBef>
              <a:spcAft>
                <a:spcPts val="0"/>
              </a:spcAft>
              <a:buSzPts val="1200"/>
              <a:buNone/>
              <a:defRPr b="1" sz="1600"/>
            </a:lvl5pPr>
            <a:lvl6pPr indent="-228600" lvl="5" marL="2743200" algn="l">
              <a:lnSpc>
                <a:spcPct val="100000"/>
              </a:lnSpc>
              <a:spcBef>
                <a:spcPts val="320"/>
              </a:spcBef>
              <a:spcAft>
                <a:spcPts val="0"/>
              </a:spcAft>
              <a:buSzPts val="1200"/>
              <a:buNone/>
              <a:defRPr b="1" sz="1600"/>
            </a:lvl6pPr>
            <a:lvl7pPr indent="-228600" lvl="6" marL="3200400" algn="l">
              <a:lnSpc>
                <a:spcPct val="100000"/>
              </a:lnSpc>
              <a:spcBef>
                <a:spcPts val="320"/>
              </a:spcBef>
              <a:spcAft>
                <a:spcPts val="0"/>
              </a:spcAft>
              <a:buSzPts val="1200"/>
              <a:buNone/>
              <a:defRPr b="1" sz="1600"/>
            </a:lvl7pPr>
            <a:lvl8pPr indent="-228600" lvl="7" marL="3657600" algn="l">
              <a:lnSpc>
                <a:spcPct val="100000"/>
              </a:lnSpc>
              <a:spcBef>
                <a:spcPts val="320"/>
              </a:spcBef>
              <a:spcAft>
                <a:spcPts val="0"/>
              </a:spcAft>
              <a:buSzPts val="1200"/>
              <a:buNone/>
              <a:defRPr b="1" sz="1600"/>
            </a:lvl8pPr>
            <a:lvl9pPr indent="-228600" lvl="8" marL="4114800" algn="l">
              <a:lnSpc>
                <a:spcPct val="100000"/>
              </a:lnSpc>
              <a:spcBef>
                <a:spcPts val="320"/>
              </a:spcBef>
              <a:spcAft>
                <a:spcPts val="0"/>
              </a:spcAft>
              <a:buSzPts val="1200"/>
              <a:buNone/>
              <a:defRPr b="1" sz="1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ntent">
  <p:cSld name="4 Content">
    <p:spTree>
      <p:nvGrpSpPr>
        <p:cNvPr id="74" name="Shape 74"/>
        <p:cNvGrpSpPr/>
        <p:nvPr/>
      </p:nvGrpSpPr>
      <p:grpSpPr>
        <a:xfrm>
          <a:off x="0" y="0"/>
          <a:ext cx="0" cy="0"/>
          <a:chOff x="0" y="0"/>
          <a:chExt cx="0" cy="0"/>
        </a:xfrm>
      </p:grpSpPr>
      <p:sp>
        <p:nvSpPr>
          <p:cNvPr id="75" name="Google Shape;75;p8"/>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76" name="Google Shape;76;p8"/>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77" name="Google Shape;77;p8"/>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81" name="Google Shape;81;p8"/>
          <p:cNvSpPr txBox="1"/>
          <p:nvPr>
            <p:ph idx="1" type="body"/>
          </p:nvPr>
        </p:nvSpPr>
        <p:spPr>
          <a:xfrm>
            <a:off x="502920" y="1985963"/>
            <a:ext cx="3657300" cy="1965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82" name="Google Shape;82;p8"/>
          <p:cNvSpPr txBox="1"/>
          <p:nvPr>
            <p:ph idx="2" type="body"/>
          </p:nvPr>
        </p:nvSpPr>
        <p:spPr>
          <a:xfrm>
            <a:off x="502920" y="4164965"/>
            <a:ext cx="3657300" cy="1965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83" name="Google Shape;83;p8"/>
          <p:cNvSpPr txBox="1"/>
          <p:nvPr>
            <p:ph idx="3" type="body"/>
          </p:nvPr>
        </p:nvSpPr>
        <p:spPr>
          <a:xfrm>
            <a:off x="4410075" y="1985963"/>
            <a:ext cx="3657600" cy="1965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84" name="Google Shape;84;p8"/>
          <p:cNvSpPr txBox="1"/>
          <p:nvPr>
            <p:ph idx="4" type="body"/>
          </p:nvPr>
        </p:nvSpPr>
        <p:spPr>
          <a:xfrm>
            <a:off x="4410075" y="4169664"/>
            <a:ext cx="3657600" cy="1965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4 Content">
  <p:cSld name="1_4 Content">
    <p:spTree>
      <p:nvGrpSpPr>
        <p:cNvPr id="85" name="Shape 85"/>
        <p:cNvGrpSpPr/>
        <p:nvPr/>
      </p:nvGrpSpPr>
      <p:grpSpPr>
        <a:xfrm>
          <a:off x="0" y="0"/>
          <a:ext cx="0" cy="0"/>
          <a:chOff x="0" y="0"/>
          <a:chExt cx="0" cy="0"/>
        </a:xfrm>
      </p:grpSpPr>
      <p:sp>
        <p:nvSpPr>
          <p:cNvPr id="86" name="Google Shape;86;p9"/>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9"/>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9"/>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9"/>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90" name="Google Shape;90;p9"/>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91" name="Google Shape;91;p9"/>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92" name="Google Shape;92;p9"/>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93" name="Google Shape;93;p9"/>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4 Content">
  <p:cSld name="2_4 Content">
    <p:spTree>
      <p:nvGrpSpPr>
        <p:cNvPr id="94" name="Shape 94"/>
        <p:cNvGrpSpPr/>
        <p:nvPr/>
      </p:nvGrpSpPr>
      <p:grpSpPr>
        <a:xfrm>
          <a:off x="0" y="0"/>
          <a:ext cx="0" cy="0"/>
          <a:chOff x="0" y="0"/>
          <a:chExt cx="0" cy="0"/>
        </a:xfrm>
      </p:grpSpPr>
      <p:sp>
        <p:nvSpPr>
          <p:cNvPr id="95" name="Google Shape;95;p10"/>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0"/>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0"/>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0"/>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99" name="Google Shape;99;p10"/>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00" name="Google Shape;100;p10"/>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01" name="Google Shape;101;p10"/>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102" name="Google Shape;102;p10"/>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498474" y="1981200"/>
            <a:ext cx="7556400" cy="4145100"/>
          </a:xfrm>
          <a:prstGeom prst="rect">
            <a:avLst/>
          </a:prstGeom>
          <a:noFill/>
          <a:ln>
            <a:noFill/>
          </a:ln>
        </p:spPr>
        <p:txBody>
          <a:bodyPr anchorCtr="0" anchor="t" bIns="45700" lIns="91425" spcFirstLastPara="1" rIns="91425" wrap="square" tIns="45700">
            <a:noAutofit/>
          </a:bodyPr>
          <a:lstStyle>
            <a:lvl1pPr indent="-323850" lvl="0" marL="457200" marR="0" rtl="0" algn="l">
              <a:lnSpc>
                <a:spcPct val="100000"/>
              </a:lnSpc>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2" name="Google Shape;12;p1"/>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100" u="none" cap="none" strike="noStrike">
                <a:solidFill>
                  <a:srgbClr val="595959"/>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9pPr>
          </a:lstStyle>
          <a:p/>
        </p:txBody>
      </p:sp>
      <p:sp>
        <p:nvSpPr>
          <p:cNvPr id="13" name="Google Shape;13;p1"/>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595959"/>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9pPr>
          </a:lstStyle>
          <a:p/>
        </p:txBody>
      </p:sp>
      <p:sp>
        <p:nvSpPr>
          <p:cNvPr id="14" name="Google Shape;14;p1"/>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21.png"/><Relationship Id="rId5"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jpg"/><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gif"/><Relationship Id="rId4" Type="http://schemas.openxmlformats.org/officeDocument/2006/relationships/image" Target="../media/image10.jpg"/><Relationship Id="rId9" Type="http://schemas.openxmlformats.org/officeDocument/2006/relationships/image" Target="../media/image19.jpg"/><Relationship Id="rId5" Type="http://schemas.openxmlformats.org/officeDocument/2006/relationships/image" Target="../media/image13.gif"/><Relationship Id="rId6" Type="http://schemas.openxmlformats.org/officeDocument/2006/relationships/image" Target="../media/image15.gif"/><Relationship Id="rId7" Type="http://schemas.openxmlformats.org/officeDocument/2006/relationships/image" Target="../media/image16.gif"/><Relationship Id="rId8"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9.png"/><Relationship Id="rId4" Type="http://schemas.openxmlformats.org/officeDocument/2006/relationships/image" Target="../media/image28.png"/><Relationship Id="rId5"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5"/>
          <p:cNvSpPr txBox="1"/>
          <p:nvPr>
            <p:ph type="title"/>
          </p:nvPr>
        </p:nvSpPr>
        <p:spPr>
          <a:xfrm>
            <a:off x="1296768" y="3204408"/>
            <a:ext cx="5638800" cy="1362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4000"/>
              <a:buFont typeface="Rockwell"/>
              <a:buNone/>
            </a:pPr>
            <a:r>
              <a:rPr lang="en-US" sz="4000"/>
              <a:t>Unit 5 </a:t>
            </a:r>
            <a:endParaRPr sz="4000"/>
          </a:p>
        </p:txBody>
      </p:sp>
      <p:sp>
        <p:nvSpPr>
          <p:cNvPr id="328" name="Google Shape;328;p35"/>
          <p:cNvSpPr txBox="1"/>
          <p:nvPr>
            <p:ph idx="1" type="body"/>
          </p:nvPr>
        </p:nvSpPr>
        <p:spPr>
          <a:xfrm>
            <a:off x="1370550" y="4566402"/>
            <a:ext cx="6627900" cy="1053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750"/>
              <a:buNone/>
            </a:pPr>
            <a:r>
              <a:rPr lang="en-US" sz="5000"/>
              <a:t>Kinetics </a:t>
            </a:r>
            <a:endParaRPr sz="5000"/>
          </a:p>
        </p:txBody>
      </p:sp>
      <p:pic>
        <p:nvPicPr>
          <p:cNvPr id="329" name="Google Shape;329;p35"/>
          <p:cNvPicPr preferRelativeResize="0"/>
          <p:nvPr/>
        </p:nvPicPr>
        <p:blipFill rotWithShape="1">
          <a:blip r:embed="rId3">
            <a:alphaModFix/>
          </a:blip>
          <a:srcRect b="435" l="0" r="0" t="11911"/>
          <a:stretch/>
        </p:blipFill>
        <p:spPr>
          <a:xfrm>
            <a:off x="755328" y="582673"/>
            <a:ext cx="7858329" cy="29200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44"/>
          <p:cNvSpPr txBox="1"/>
          <p:nvPr>
            <p:ph type="title"/>
          </p:nvPr>
        </p:nvSpPr>
        <p:spPr>
          <a:xfrm>
            <a:off x="498475" y="179298"/>
            <a:ext cx="7556400" cy="726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5.5 Collision Theory</a:t>
            </a:r>
            <a:endParaRPr/>
          </a:p>
        </p:txBody>
      </p:sp>
      <p:sp>
        <p:nvSpPr>
          <p:cNvPr id="441" name="Google Shape;441;p44"/>
          <p:cNvSpPr txBox="1"/>
          <p:nvPr>
            <p:ph idx="1" type="body"/>
          </p:nvPr>
        </p:nvSpPr>
        <p:spPr>
          <a:xfrm>
            <a:off x="0" y="1631300"/>
            <a:ext cx="4114800" cy="3565800"/>
          </a:xfrm>
          <a:prstGeom prst="rect">
            <a:avLst/>
          </a:prstGeom>
        </p:spPr>
        <p:txBody>
          <a:bodyPr anchorCtr="0" anchor="t" bIns="45700" lIns="91425" spcFirstLastPara="1" rIns="91425" wrap="square" tIns="45700">
            <a:noAutofit/>
          </a:bodyPr>
          <a:lstStyle/>
          <a:p>
            <a:pPr indent="0" lvl="0" marL="0" rtl="0" algn="l">
              <a:spcBef>
                <a:spcPts val="2000"/>
              </a:spcBef>
              <a:spcAft>
                <a:spcPts val="0"/>
              </a:spcAft>
              <a:buNone/>
            </a:pPr>
            <a:r>
              <a:rPr lang="en-US"/>
              <a:t>The Maxwell Boltzmann distribution curve shows the distribution of particle energies; this distribution can be used to gain a qualitative </a:t>
            </a:r>
            <a:r>
              <a:rPr lang="en-US"/>
              <a:t>estimate</a:t>
            </a:r>
            <a:r>
              <a:rPr lang="en-US"/>
              <a:t> of the fraction of collisions with sufficient energy to </a:t>
            </a:r>
            <a:r>
              <a:rPr lang="en-US"/>
              <a:t>lead</a:t>
            </a:r>
            <a:r>
              <a:rPr lang="en-US"/>
              <a:t> to a reaction, and also how tht fraction depends on temperature. </a:t>
            </a:r>
            <a:endParaRPr/>
          </a:p>
          <a:p>
            <a:pPr indent="0" lvl="0" marL="0" rtl="0" algn="l">
              <a:spcBef>
                <a:spcPts val="2000"/>
              </a:spcBef>
              <a:spcAft>
                <a:spcPts val="0"/>
              </a:spcAft>
              <a:buNone/>
            </a:pPr>
            <a:r>
              <a:rPr lang="en-US"/>
              <a:t>We are able to see the number of molecules with a specific speed/energy (remember they need </a:t>
            </a:r>
            <a:r>
              <a:rPr lang="en-US"/>
              <a:t>enough</a:t>
            </a:r>
            <a:r>
              <a:rPr lang="en-US"/>
              <a:t> energy to overcome E</a:t>
            </a:r>
            <a:r>
              <a:rPr baseline="-25000" lang="en-US"/>
              <a:t>a</a:t>
            </a:r>
            <a:r>
              <a:rPr lang="en-US"/>
              <a:t>)</a:t>
            </a:r>
            <a:endParaRPr/>
          </a:p>
        </p:txBody>
      </p:sp>
      <p:pic>
        <p:nvPicPr>
          <p:cNvPr id="442" name="Google Shape;442;p44"/>
          <p:cNvPicPr preferRelativeResize="0"/>
          <p:nvPr/>
        </p:nvPicPr>
        <p:blipFill>
          <a:blip r:embed="rId3">
            <a:alphaModFix/>
          </a:blip>
          <a:stretch>
            <a:fillRect/>
          </a:stretch>
        </p:blipFill>
        <p:spPr>
          <a:xfrm>
            <a:off x="4191000" y="1922669"/>
            <a:ext cx="4743975" cy="4562506"/>
          </a:xfrm>
          <a:prstGeom prst="rect">
            <a:avLst/>
          </a:prstGeom>
          <a:noFill/>
          <a:ln>
            <a:noFill/>
          </a:ln>
        </p:spPr>
      </p:pic>
      <p:sp>
        <p:nvSpPr>
          <p:cNvPr id="443" name="Google Shape;443;p44"/>
          <p:cNvSpPr txBox="1"/>
          <p:nvPr>
            <p:ph idx="2" type="body"/>
          </p:nvPr>
        </p:nvSpPr>
        <p:spPr>
          <a:xfrm>
            <a:off x="0" y="6416400"/>
            <a:ext cx="8958600" cy="5526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400">
                <a:solidFill>
                  <a:schemeClr val="dk1"/>
                </a:solidFill>
                <a:latin typeface="Calibri"/>
                <a:ea typeface="Calibri"/>
                <a:cs typeface="Calibri"/>
                <a:sym typeface="Calibri"/>
              </a:rPr>
              <a:t>Learning Objective: </a:t>
            </a:r>
            <a:r>
              <a:rPr lang="en-US" sz="1400">
                <a:solidFill>
                  <a:schemeClr val="dk1"/>
                </a:solidFill>
                <a:latin typeface="Calibri"/>
                <a:ea typeface="Calibri"/>
                <a:cs typeface="Calibri"/>
                <a:sym typeface="Calibri"/>
              </a:rPr>
              <a:t>Explain the relationship between the rate of an elementary reaction and the frequency, energy, and orientation of molecular collisions.</a:t>
            </a:r>
            <a:endParaRPr sz="1400">
              <a:latin typeface="Calibri"/>
              <a:ea typeface="Calibri"/>
              <a:cs typeface="Calibri"/>
              <a:sym typeface="Calibri"/>
            </a:endParaRPr>
          </a:p>
        </p:txBody>
      </p:sp>
      <p:sp>
        <p:nvSpPr>
          <p:cNvPr id="444" name="Google Shape;444;p44"/>
          <p:cNvSpPr/>
          <p:nvPr/>
        </p:nvSpPr>
        <p:spPr>
          <a:xfrm>
            <a:off x="5144126" y="1305731"/>
            <a:ext cx="1911000" cy="1425600"/>
          </a:xfrm>
          <a:prstGeom prst="wedgeRoundRectCallout">
            <a:avLst>
              <a:gd fmla="val 18906" name="adj1"/>
              <a:gd fmla="val -50495" name="adj2"/>
              <a:gd fmla="val 16667" name="adj3"/>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1"/>
                </a:solidFill>
                <a:latin typeface="Rockwell"/>
                <a:ea typeface="Rockwell"/>
                <a:cs typeface="Rockwell"/>
                <a:sym typeface="Rockwell"/>
              </a:rPr>
              <a:t>The higher the activation energy, the higher the temperature must be to overcome it.</a:t>
            </a:r>
            <a:endParaRPr i="0" sz="1400" cap="none" strike="noStrike">
              <a:solidFill>
                <a:schemeClr val="lt1"/>
              </a:solidFill>
              <a:latin typeface="Rockwell"/>
              <a:ea typeface="Rockwell"/>
              <a:cs typeface="Rockwell"/>
              <a:sym typeface="Rockwe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45"/>
          <p:cNvSpPr txBox="1"/>
          <p:nvPr>
            <p:ph type="title"/>
          </p:nvPr>
        </p:nvSpPr>
        <p:spPr>
          <a:xfrm>
            <a:off x="498474" y="179294"/>
            <a:ext cx="7556400" cy="1116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5.6 </a:t>
            </a:r>
            <a:r>
              <a:rPr lang="en-US"/>
              <a:t>Reaction Energy Profile</a:t>
            </a:r>
            <a:endParaRPr/>
          </a:p>
        </p:txBody>
      </p:sp>
      <p:sp>
        <p:nvSpPr>
          <p:cNvPr id="450" name="Google Shape;450;p45"/>
          <p:cNvSpPr txBox="1"/>
          <p:nvPr>
            <p:ph idx="1" type="body"/>
          </p:nvPr>
        </p:nvSpPr>
        <p:spPr>
          <a:xfrm>
            <a:off x="-8900" y="1005900"/>
            <a:ext cx="8351700" cy="1965900"/>
          </a:xfrm>
          <a:prstGeom prst="rect">
            <a:avLst/>
          </a:prstGeom>
        </p:spPr>
        <p:txBody>
          <a:bodyPr anchorCtr="0" anchor="t" bIns="45700" lIns="91425" spcFirstLastPara="1" rIns="91425" wrap="square" tIns="45700">
            <a:noAutofit/>
          </a:bodyPr>
          <a:lstStyle/>
          <a:p>
            <a:pPr indent="-330200" lvl="0" marL="457200" rtl="0" algn="l">
              <a:lnSpc>
                <a:spcPct val="100000"/>
              </a:lnSpc>
              <a:spcBef>
                <a:spcPts val="2000"/>
              </a:spcBef>
              <a:spcAft>
                <a:spcPts val="0"/>
              </a:spcAft>
              <a:buClr>
                <a:srgbClr val="000000"/>
              </a:buClr>
              <a:buSzPts val="1600"/>
              <a:buChar char="■"/>
            </a:pPr>
            <a:r>
              <a:rPr lang="en-US" sz="1600">
                <a:solidFill>
                  <a:srgbClr val="000000"/>
                </a:solidFill>
              </a:rPr>
              <a:t>Elementary reactions typically involve the breaking of some bonds and the forming of new ones.</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The energy profile gives the energy along the reaction coordinate, which proceeds from reactants, through a transition state, to products. The energy difference between the reactants and the transition state is the activation energy for the forward reaction. </a:t>
            </a:r>
            <a:endParaRPr sz="1600">
              <a:solidFill>
                <a:srgbClr val="000000"/>
              </a:solidFill>
            </a:endParaRPr>
          </a:p>
          <a:p>
            <a:pPr indent="0" lvl="0" marL="0" rtl="0" algn="l">
              <a:lnSpc>
                <a:spcPct val="100000"/>
              </a:lnSpc>
              <a:spcBef>
                <a:spcPts val="2000"/>
              </a:spcBef>
              <a:spcAft>
                <a:spcPts val="0"/>
              </a:spcAft>
              <a:buNone/>
            </a:pPr>
            <a:r>
              <a:t/>
            </a:r>
            <a:endParaRPr sz="1600">
              <a:solidFill>
                <a:srgbClr val="000000"/>
              </a:solidFill>
            </a:endParaRPr>
          </a:p>
        </p:txBody>
      </p:sp>
      <p:pic>
        <p:nvPicPr>
          <p:cNvPr id="451" name="Google Shape;451;p45"/>
          <p:cNvPicPr preferRelativeResize="0"/>
          <p:nvPr/>
        </p:nvPicPr>
        <p:blipFill>
          <a:blip r:embed="rId3">
            <a:alphaModFix/>
          </a:blip>
          <a:stretch>
            <a:fillRect/>
          </a:stretch>
        </p:blipFill>
        <p:spPr>
          <a:xfrm>
            <a:off x="920475" y="2784300"/>
            <a:ext cx="7656050" cy="3520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46"/>
          <p:cNvSpPr txBox="1"/>
          <p:nvPr>
            <p:ph type="title"/>
          </p:nvPr>
        </p:nvSpPr>
        <p:spPr>
          <a:xfrm>
            <a:off x="498474" y="179294"/>
            <a:ext cx="7556400" cy="1116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5.6 Reaction Energy Profile</a:t>
            </a:r>
            <a:endParaRPr/>
          </a:p>
        </p:txBody>
      </p:sp>
      <p:sp>
        <p:nvSpPr>
          <p:cNvPr id="457" name="Google Shape;457;p46"/>
          <p:cNvSpPr txBox="1"/>
          <p:nvPr>
            <p:ph idx="1" type="body"/>
          </p:nvPr>
        </p:nvSpPr>
        <p:spPr>
          <a:xfrm>
            <a:off x="-8900" y="1005900"/>
            <a:ext cx="8351700" cy="1965900"/>
          </a:xfrm>
          <a:prstGeom prst="rect">
            <a:avLst/>
          </a:prstGeom>
        </p:spPr>
        <p:txBody>
          <a:bodyPr anchorCtr="0" anchor="t" bIns="45700" lIns="91425" spcFirstLastPara="1" rIns="91425" wrap="square" tIns="45700">
            <a:noAutofit/>
          </a:bodyPr>
          <a:lstStyle/>
          <a:p>
            <a:pPr indent="-330200" lvl="0" marL="457200" rtl="0" algn="l">
              <a:lnSpc>
                <a:spcPct val="100000"/>
              </a:lnSpc>
              <a:spcBef>
                <a:spcPts val="2000"/>
              </a:spcBef>
              <a:spcAft>
                <a:spcPts val="0"/>
              </a:spcAft>
              <a:buClr>
                <a:srgbClr val="000000"/>
              </a:buClr>
              <a:buSzPts val="1600"/>
              <a:buChar char="■"/>
            </a:pPr>
            <a:r>
              <a:rPr lang="en-US" sz="1600">
                <a:solidFill>
                  <a:srgbClr val="000000"/>
                </a:solidFill>
              </a:rPr>
              <a:t>The Arrhenius equation relates the temperature dependence of the rate of an elementary reaction to the activation energy needed by molecular collisions to reach the transition state. </a:t>
            </a:r>
            <a:endParaRPr sz="1600">
              <a:solidFill>
                <a:srgbClr val="000000"/>
              </a:solidFill>
            </a:endParaRPr>
          </a:p>
          <a:p>
            <a:pPr indent="-330200" lvl="1" marL="914400" rtl="0" algn="l">
              <a:lnSpc>
                <a:spcPct val="100000"/>
              </a:lnSpc>
              <a:spcBef>
                <a:spcPts val="0"/>
              </a:spcBef>
              <a:spcAft>
                <a:spcPts val="0"/>
              </a:spcAft>
              <a:buClr>
                <a:srgbClr val="000000"/>
              </a:buClr>
              <a:buSzPts val="1600"/>
              <a:buChar char="■"/>
            </a:pPr>
            <a:r>
              <a:rPr lang="en-US" sz="1600">
                <a:solidFill>
                  <a:srgbClr val="000000"/>
                </a:solidFill>
              </a:rPr>
              <a:t>The higher the temperature, the more energy the reactant molecules have and the more likely the reactants can overcome the activation energy.</a:t>
            </a:r>
            <a:endParaRPr sz="1600">
              <a:solidFill>
                <a:srgbClr val="000000"/>
              </a:solidFill>
            </a:endParaRPr>
          </a:p>
          <a:p>
            <a:pPr indent="-330200" lvl="1" marL="914400" rtl="0" algn="l">
              <a:lnSpc>
                <a:spcPct val="100000"/>
              </a:lnSpc>
              <a:spcBef>
                <a:spcPts val="0"/>
              </a:spcBef>
              <a:spcAft>
                <a:spcPts val="0"/>
              </a:spcAft>
              <a:buClr>
                <a:srgbClr val="000000"/>
              </a:buClr>
              <a:buSzPts val="1600"/>
              <a:buChar char="■"/>
            </a:pPr>
            <a:r>
              <a:rPr lang="en-US" sz="1600">
                <a:solidFill>
                  <a:srgbClr val="000000"/>
                </a:solidFill>
              </a:rPr>
              <a:t>Changing the temperature doesn’t change the activation energy, but it does increase the kinetic energy of the particles in the sample, giving more particles the energy needed to react.</a:t>
            </a:r>
            <a:endParaRPr sz="1600">
              <a:solidFill>
                <a:srgbClr val="000000"/>
              </a:solidFill>
            </a:endParaRPr>
          </a:p>
          <a:p>
            <a:pPr indent="0" lvl="0" marL="0" rtl="0" algn="l">
              <a:lnSpc>
                <a:spcPct val="100000"/>
              </a:lnSpc>
              <a:spcBef>
                <a:spcPts val="2000"/>
              </a:spcBef>
              <a:spcAft>
                <a:spcPts val="0"/>
              </a:spcAft>
              <a:buNone/>
            </a:pPr>
            <a:r>
              <a:t/>
            </a:r>
            <a:endParaRPr sz="1600">
              <a:solidFill>
                <a:srgbClr val="000000"/>
              </a:solidFill>
            </a:endParaRPr>
          </a:p>
        </p:txBody>
      </p:sp>
      <p:pic>
        <p:nvPicPr>
          <p:cNvPr id="458" name="Google Shape;458;p46"/>
          <p:cNvPicPr preferRelativeResize="0"/>
          <p:nvPr/>
        </p:nvPicPr>
        <p:blipFill>
          <a:blip r:embed="rId3">
            <a:alphaModFix/>
          </a:blip>
          <a:stretch>
            <a:fillRect/>
          </a:stretch>
        </p:blipFill>
        <p:spPr>
          <a:xfrm>
            <a:off x="3636625" y="3259125"/>
            <a:ext cx="5299076" cy="2053400"/>
          </a:xfrm>
          <a:prstGeom prst="rect">
            <a:avLst/>
          </a:prstGeom>
          <a:noFill/>
          <a:ln>
            <a:noFill/>
          </a:ln>
        </p:spPr>
      </p:pic>
      <p:pic>
        <p:nvPicPr>
          <p:cNvPr id="459" name="Google Shape;459;p46"/>
          <p:cNvPicPr preferRelativeResize="0"/>
          <p:nvPr/>
        </p:nvPicPr>
        <p:blipFill>
          <a:blip r:embed="rId4">
            <a:alphaModFix/>
          </a:blip>
          <a:stretch>
            <a:fillRect/>
          </a:stretch>
        </p:blipFill>
        <p:spPr>
          <a:xfrm>
            <a:off x="356000" y="3106725"/>
            <a:ext cx="2291400" cy="1649075"/>
          </a:xfrm>
          <a:prstGeom prst="rect">
            <a:avLst/>
          </a:prstGeom>
          <a:noFill/>
          <a:ln>
            <a:noFill/>
          </a:ln>
        </p:spPr>
      </p:pic>
      <p:pic>
        <p:nvPicPr>
          <p:cNvPr id="460" name="Google Shape;460;p46"/>
          <p:cNvPicPr preferRelativeResize="0"/>
          <p:nvPr/>
        </p:nvPicPr>
        <p:blipFill rotWithShape="1">
          <a:blip r:embed="rId5">
            <a:alphaModFix/>
          </a:blip>
          <a:srcRect b="9" l="0" r="0" t="3919"/>
          <a:stretch/>
        </p:blipFill>
        <p:spPr>
          <a:xfrm>
            <a:off x="356000" y="4994951"/>
            <a:ext cx="2643351" cy="1786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47"/>
          <p:cNvSpPr txBox="1"/>
          <p:nvPr>
            <p:ph type="title"/>
          </p:nvPr>
        </p:nvSpPr>
        <p:spPr>
          <a:xfrm>
            <a:off x="479806" y="128007"/>
            <a:ext cx="75564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5.7 Reaction Mechanisms</a:t>
            </a:r>
            <a:endParaRPr/>
          </a:p>
        </p:txBody>
      </p:sp>
      <p:sp>
        <p:nvSpPr>
          <p:cNvPr id="466" name="Google Shape;466;p47"/>
          <p:cNvSpPr/>
          <p:nvPr/>
        </p:nvSpPr>
        <p:spPr>
          <a:xfrm>
            <a:off x="73900" y="966525"/>
            <a:ext cx="8294100" cy="2984700"/>
          </a:xfrm>
          <a:prstGeom prst="rect">
            <a:avLst/>
          </a:prstGeom>
          <a:noFill/>
          <a:ln>
            <a:noFill/>
          </a:ln>
        </p:spPr>
        <p:txBody>
          <a:bodyPr anchorCtr="0" anchor="t" bIns="45700" lIns="91425" spcFirstLastPara="1" rIns="91425" wrap="square" tIns="45700">
            <a:noAutofit/>
          </a:bodyPr>
          <a:lstStyle/>
          <a:p>
            <a:pPr indent="-330200" lvl="0" marL="457200" marR="0" rtl="0" algn="l">
              <a:lnSpc>
                <a:spcPct val="100000"/>
              </a:lnSpc>
              <a:spcBef>
                <a:spcPts val="0"/>
              </a:spcBef>
              <a:spcAft>
                <a:spcPts val="0"/>
              </a:spcAft>
              <a:buClr>
                <a:schemeClr val="dk1"/>
              </a:buClr>
              <a:buSzPts val="1600"/>
              <a:buFont typeface="Rockwell"/>
              <a:buChar char="●"/>
            </a:pPr>
            <a:r>
              <a:rPr lang="en-US" sz="1600">
                <a:solidFill>
                  <a:schemeClr val="dk1"/>
                </a:solidFill>
                <a:latin typeface="Rockwell"/>
                <a:ea typeface="Rockwell"/>
                <a:cs typeface="Rockwell"/>
                <a:sym typeface="Rockwell"/>
              </a:rPr>
              <a:t>A reaction mechanism consists of a </a:t>
            </a:r>
            <a:r>
              <a:rPr b="1" lang="en-US" sz="1600" u="sng">
                <a:solidFill>
                  <a:schemeClr val="dk1"/>
                </a:solidFill>
                <a:latin typeface="Rockwell"/>
                <a:ea typeface="Rockwell"/>
                <a:cs typeface="Rockwell"/>
                <a:sym typeface="Rockwell"/>
              </a:rPr>
              <a:t>series of steps</a:t>
            </a:r>
            <a:r>
              <a:rPr lang="en-US" sz="1600">
                <a:solidFill>
                  <a:schemeClr val="dk1"/>
                </a:solidFill>
                <a:latin typeface="Rockwell"/>
                <a:ea typeface="Rockwell"/>
                <a:cs typeface="Rockwell"/>
                <a:sym typeface="Rockwell"/>
              </a:rPr>
              <a:t>, that occur in sequence. The components may include reactants, intermediates, products, and catalysts. </a:t>
            </a:r>
            <a:endParaRPr sz="1600">
              <a:solidFill>
                <a:schemeClr val="dk1"/>
              </a:solidFill>
              <a:latin typeface="Rockwell"/>
              <a:ea typeface="Rockwell"/>
              <a:cs typeface="Rockwell"/>
              <a:sym typeface="Rockwell"/>
            </a:endParaRPr>
          </a:p>
          <a:p>
            <a:pPr indent="-330200" lvl="0" marL="457200" rtl="0" algn="l">
              <a:spcBef>
                <a:spcPts val="0"/>
              </a:spcBef>
              <a:spcAft>
                <a:spcPts val="0"/>
              </a:spcAft>
              <a:buClr>
                <a:schemeClr val="dk1"/>
              </a:buClr>
              <a:buSzPts val="1600"/>
              <a:buFont typeface="Rockwell"/>
              <a:buChar char="●"/>
            </a:pPr>
            <a:r>
              <a:rPr lang="en-US" sz="1600">
                <a:solidFill>
                  <a:schemeClr val="dk1"/>
                </a:solidFill>
                <a:latin typeface="Rockwell"/>
                <a:ea typeface="Rockwell"/>
                <a:cs typeface="Rockwell"/>
                <a:sym typeface="Rockwell"/>
              </a:rPr>
              <a:t>A reaction </a:t>
            </a:r>
            <a:r>
              <a:rPr b="1" lang="en-US" sz="1600" u="sng">
                <a:solidFill>
                  <a:schemeClr val="dk1"/>
                </a:solidFill>
                <a:latin typeface="Rockwell"/>
                <a:ea typeface="Rockwell"/>
                <a:cs typeface="Rockwell"/>
                <a:sym typeface="Rockwell"/>
              </a:rPr>
              <a:t>intermediate</a:t>
            </a:r>
            <a:r>
              <a:rPr lang="en-US" sz="1600">
                <a:solidFill>
                  <a:schemeClr val="dk1"/>
                </a:solidFill>
                <a:latin typeface="Rockwell"/>
                <a:ea typeface="Rockwell"/>
                <a:cs typeface="Rockwell"/>
                <a:sym typeface="Rockwell"/>
              </a:rPr>
              <a:t> is produced by some elementary steps and consumed by others, such that it is present only while a reaction is occurring. </a:t>
            </a:r>
            <a:endParaRPr sz="1600">
              <a:solidFill>
                <a:schemeClr val="dk1"/>
              </a:solidFill>
              <a:latin typeface="Rockwell"/>
              <a:ea typeface="Rockwell"/>
              <a:cs typeface="Rockwell"/>
              <a:sym typeface="Rockwell"/>
            </a:endParaRPr>
          </a:p>
          <a:p>
            <a:pPr indent="-330200" lvl="1" marL="914400" marR="0" rtl="0" algn="l">
              <a:lnSpc>
                <a:spcPct val="100000"/>
              </a:lnSpc>
              <a:spcBef>
                <a:spcPts val="0"/>
              </a:spcBef>
              <a:spcAft>
                <a:spcPts val="0"/>
              </a:spcAft>
              <a:buClr>
                <a:schemeClr val="dk1"/>
              </a:buClr>
              <a:buSzPts val="1600"/>
              <a:buFont typeface="Rockwell"/>
              <a:buChar char="○"/>
            </a:pPr>
            <a:r>
              <a:rPr lang="en-US" sz="1600">
                <a:solidFill>
                  <a:schemeClr val="dk1"/>
                </a:solidFill>
                <a:latin typeface="Rockwell"/>
                <a:ea typeface="Rockwell"/>
                <a:cs typeface="Rockwell"/>
                <a:sym typeface="Rockwell"/>
              </a:rPr>
              <a:t>Tend to be extremely reactive and short-lived,</a:t>
            </a:r>
            <a:endParaRPr sz="1600">
              <a:solidFill>
                <a:schemeClr val="dk1"/>
              </a:solidFill>
              <a:latin typeface="Rockwell"/>
              <a:ea typeface="Rockwell"/>
              <a:cs typeface="Rockwell"/>
              <a:sym typeface="Rockwell"/>
            </a:endParaRPr>
          </a:p>
          <a:p>
            <a:pPr indent="-330200" lvl="1" marL="914400" marR="0" rtl="0" algn="l">
              <a:lnSpc>
                <a:spcPct val="100000"/>
              </a:lnSpc>
              <a:spcBef>
                <a:spcPts val="0"/>
              </a:spcBef>
              <a:spcAft>
                <a:spcPts val="0"/>
              </a:spcAft>
              <a:buClr>
                <a:schemeClr val="dk1"/>
              </a:buClr>
              <a:buSzPts val="1600"/>
              <a:buFont typeface="Rockwell"/>
              <a:buChar char="○"/>
            </a:pPr>
            <a:r>
              <a:rPr lang="en-US" sz="1600">
                <a:solidFill>
                  <a:schemeClr val="dk1"/>
                </a:solidFill>
                <a:latin typeface="Rockwell"/>
                <a:ea typeface="Rockwell"/>
                <a:cs typeface="Rockwell"/>
                <a:sym typeface="Rockwell"/>
              </a:rPr>
              <a:t>They represent a low concentration in a chemical reaction compared with the amount of reactants or products. </a:t>
            </a:r>
            <a:endParaRPr sz="1600">
              <a:solidFill>
                <a:schemeClr val="dk1"/>
              </a:solidFill>
              <a:latin typeface="Rockwell"/>
              <a:ea typeface="Rockwell"/>
              <a:cs typeface="Rockwell"/>
              <a:sym typeface="Rockwell"/>
            </a:endParaRPr>
          </a:p>
          <a:p>
            <a:pPr indent="-330200" lvl="0" marL="457200" marR="0" rtl="0" algn="l">
              <a:lnSpc>
                <a:spcPct val="100000"/>
              </a:lnSpc>
              <a:spcBef>
                <a:spcPts val="0"/>
              </a:spcBef>
              <a:spcAft>
                <a:spcPts val="0"/>
              </a:spcAft>
              <a:buClr>
                <a:schemeClr val="dk1"/>
              </a:buClr>
              <a:buSzPts val="1600"/>
              <a:buFont typeface="Rockwell"/>
              <a:buChar char="●"/>
            </a:pPr>
            <a:r>
              <a:rPr lang="en-US" sz="1600">
                <a:solidFill>
                  <a:schemeClr val="dk1"/>
                </a:solidFill>
                <a:latin typeface="Rockwell"/>
                <a:ea typeface="Rockwell"/>
                <a:cs typeface="Rockwell"/>
                <a:sym typeface="Rockwell"/>
              </a:rPr>
              <a:t>The elementary steps when combined should align with the overall balanced equation of a chemical reaction. </a:t>
            </a:r>
            <a:endParaRPr sz="1600">
              <a:solidFill>
                <a:schemeClr val="dk1"/>
              </a:solidFill>
              <a:latin typeface="Rockwell"/>
              <a:ea typeface="Rockwell"/>
              <a:cs typeface="Rockwell"/>
              <a:sym typeface="Rockwell"/>
            </a:endParaRPr>
          </a:p>
          <a:p>
            <a:pPr indent="-330200" lvl="0" marL="457200" marR="0" rtl="0" algn="l">
              <a:lnSpc>
                <a:spcPct val="100000"/>
              </a:lnSpc>
              <a:spcBef>
                <a:spcPts val="0"/>
              </a:spcBef>
              <a:spcAft>
                <a:spcPts val="0"/>
              </a:spcAft>
              <a:buClr>
                <a:schemeClr val="dk1"/>
              </a:buClr>
              <a:buSzPts val="1600"/>
              <a:buFont typeface="Rockwell"/>
              <a:buChar char="●"/>
            </a:pPr>
            <a:r>
              <a:rPr lang="en-US" sz="1600">
                <a:solidFill>
                  <a:schemeClr val="dk1"/>
                </a:solidFill>
                <a:latin typeface="Rockwell"/>
                <a:ea typeface="Rockwell"/>
                <a:cs typeface="Rockwell"/>
                <a:sym typeface="Rockwell"/>
              </a:rPr>
              <a:t>A catalyst is present at the beginning and end of the reaction (starts as a reactant and ends as a product), but it is not present in the overall reaction. </a:t>
            </a:r>
            <a:endParaRPr sz="1600">
              <a:solidFill>
                <a:schemeClr val="dk1"/>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ckwell"/>
              <a:ea typeface="Rockwell"/>
              <a:cs typeface="Rockwell"/>
              <a:sym typeface="Rockwell"/>
            </a:endParaRPr>
          </a:p>
        </p:txBody>
      </p:sp>
      <p:sp>
        <p:nvSpPr>
          <p:cNvPr id="467" name="Google Shape;467;p47"/>
          <p:cNvSpPr txBox="1"/>
          <p:nvPr/>
        </p:nvSpPr>
        <p:spPr>
          <a:xfrm>
            <a:off x="0" y="6490976"/>
            <a:ext cx="9254700" cy="330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1600"/>
              </a:spcAft>
              <a:buNone/>
            </a:pPr>
            <a:r>
              <a:rPr b="1" lang="en-US">
                <a:solidFill>
                  <a:schemeClr val="dk1"/>
                </a:solidFill>
                <a:latin typeface="Calibri"/>
                <a:ea typeface="Calibri"/>
                <a:cs typeface="Calibri"/>
                <a:sym typeface="Calibri"/>
              </a:rPr>
              <a:t>Learning Objective: </a:t>
            </a:r>
            <a:r>
              <a:rPr lang="en-US">
                <a:solidFill>
                  <a:schemeClr val="dk1"/>
                </a:solidFill>
                <a:latin typeface="Calibri"/>
                <a:ea typeface="Calibri"/>
                <a:cs typeface="Calibri"/>
                <a:sym typeface="Calibri"/>
              </a:rPr>
              <a:t>Identify the components of a reaction mechanism.</a:t>
            </a:r>
            <a:endParaRPr i="0" u="none" cap="none" strike="noStrike">
              <a:solidFill>
                <a:schemeClr val="dk1"/>
              </a:solidFill>
              <a:latin typeface="Calibri"/>
              <a:ea typeface="Calibri"/>
              <a:cs typeface="Calibri"/>
              <a:sym typeface="Calibri"/>
            </a:endParaRPr>
          </a:p>
        </p:txBody>
      </p:sp>
      <p:sp>
        <p:nvSpPr>
          <p:cNvPr id="468" name="Google Shape;468;p47"/>
          <p:cNvSpPr/>
          <p:nvPr/>
        </p:nvSpPr>
        <p:spPr>
          <a:xfrm>
            <a:off x="1" y="4547581"/>
            <a:ext cx="1911000" cy="1425600"/>
          </a:xfrm>
          <a:prstGeom prst="wedgeRoundRectCallout">
            <a:avLst>
              <a:gd fmla="val 18906" name="adj1"/>
              <a:gd fmla="val -50495" name="adj2"/>
              <a:gd fmla="val 16667" name="adj3"/>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lang="en-US" u="sng">
                <a:solidFill>
                  <a:schemeClr val="lt1"/>
                </a:solidFill>
                <a:latin typeface="Rockwell"/>
                <a:ea typeface="Rockwell"/>
                <a:cs typeface="Rockwell"/>
                <a:sym typeface="Rockwell"/>
              </a:rPr>
              <a:t>Intermediate</a:t>
            </a:r>
            <a:r>
              <a:rPr lang="en-US">
                <a:solidFill>
                  <a:schemeClr val="lt1"/>
                </a:solidFill>
                <a:latin typeface="Rockwell"/>
                <a:ea typeface="Rockwell"/>
                <a:cs typeface="Rockwell"/>
                <a:sym typeface="Rockwell"/>
              </a:rPr>
              <a:t>: produced in one step and used up in the next</a:t>
            </a:r>
            <a:endParaRPr b="0" i="0" sz="1400" u="none" cap="none" strike="noStrike">
              <a:solidFill>
                <a:schemeClr val="lt1"/>
              </a:solidFill>
              <a:latin typeface="Rockwell"/>
              <a:ea typeface="Rockwell"/>
              <a:cs typeface="Rockwell"/>
              <a:sym typeface="Rockwell"/>
            </a:endParaRPr>
          </a:p>
        </p:txBody>
      </p:sp>
      <p:sp>
        <p:nvSpPr>
          <p:cNvPr id="469" name="Google Shape;469;p47"/>
          <p:cNvSpPr/>
          <p:nvPr/>
        </p:nvSpPr>
        <p:spPr>
          <a:xfrm>
            <a:off x="7233001" y="5395381"/>
            <a:ext cx="1911000" cy="1425600"/>
          </a:xfrm>
          <a:prstGeom prst="wedgeRoundRectCallout">
            <a:avLst>
              <a:gd fmla="val 18906" name="adj1"/>
              <a:gd fmla="val -50495" name="adj2"/>
              <a:gd fmla="val 16667" name="adj3"/>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lang="en-US" u="sng">
                <a:solidFill>
                  <a:schemeClr val="lt1"/>
                </a:solidFill>
                <a:latin typeface="Rockwell"/>
                <a:ea typeface="Rockwell"/>
                <a:cs typeface="Rockwell"/>
                <a:sym typeface="Rockwell"/>
              </a:rPr>
              <a:t>Catalyst</a:t>
            </a:r>
            <a:r>
              <a:rPr lang="en-US">
                <a:solidFill>
                  <a:schemeClr val="lt1"/>
                </a:solidFill>
                <a:latin typeface="Rockwell"/>
                <a:ea typeface="Rockwell"/>
                <a:cs typeface="Rockwell"/>
                <a:sym typeface="Rockwell"/>
              </a:rPr>
              <a:t>: interacts with reactants but is not </a:t>
            </a:r>
            <a:r>
              <a:rPr lang="en-US">
                <a:solidFill>
                  <a:schemeClr val="lt1"/>
                </a:solidFill>
                <a:latin typeface="Rockwell"/>
                <a:ea typeface="Rockwell"/>
                <a:cs typeface="Rockwell"/>
                <a:sym typeface="Rockwell"/>
              </a:rPr>
              <a:t>changed during the reaction</a:t>
            </a:r>
            <a:endParaRPr b="0" i="0" sz="1400" u="none" cap="none" strike="noStrike">
              <a:solidFill>
                <a:schemeClr val="lt1"/>
              </a:solidFill>
              <a:latin typeface="Rockwell"/>
              <a:ea typeface="Rockwell"/>
              <a:cs typeface="Rockwell"/>
              <a:sym typeface="Rockwell"/>
            </a:endParaRPr>
          </a:p>
        </p:txBody>
      </p:sp>
      <p:pic>
        <p:nvPicPr>
          <p:cNvPr id="470" name="Google Shape;470;p47"/>
          <p:cNvPicPr preferRelativeResize="0"/>
          <p:nvPr/>
        </p:nvPicPr>
        <p:blipFill rotWithShape="1">
          <a:blip r:embed="rId3">
            <a:alphaModFix/>
          </a:blip>
          <a:srcRect b="6933" l="0" r="0" t="0"/>
          <a:stretch/>
        </p:blipFill>
        <p:spPr>
          <a:xfrm>
            <a:off x="1935400" y="3774375"/>
            <a:ext cx="5882800" cy="1670700"/>
          </a:xfrm>
          <a:prstGeom prst="rect">
            <a:avLst/>
          </a:prstGeom>
          <a:noFill/>
          <a:ln>
            <a:noFill/>
          </a:ln>
        </p:spPr>
      </p:pic>
      <p:sp>
        <p:nvSpPr>
          <p:cNvPr id="471" name="Google Shape;471;p47"/>
          <p:cNvSpPr/>
          <p:nvPr/>
        </p:nvSpPr>
        <p:spPr>
          <a:xfrm>
            <a:off x="2828775" y="5573625"/>
            <a:ext cx="2859000" cy="682500"/>
          </a:xfrm>
          <a:prstGeom prst="wedgeRoundRectCallout">
            <a:avLst>
              <a:gd fmla="val 18906" name="adj1"/>
              <a:gd fmla="val -50495" name="adj2"/>
              <a:gd fmla="val 16667" name="adj3"/>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1"/>
                </a:solidFill>
                <a:latin typeface="Rockwell"/>
                <a:ea typeface="Rockwell"/>
                <a:cs typeface="Rockwell"/>
                <a:sym typeface="Rockwell"/>
              </a:rPr>
              <a:t>All steps should add up to the overall equation! </a:t>
            </a:r>
            <a:endParaRPr i="0" sz="1400" cap="none" strike="noStrike">
              <a:solidFill>
                <a:schemeClr val="lt1"/>
              </a:solidFill>
              <a:latin typeface="Rockwell"/>
              <a:ea typeface="Rockwell"/>
              <a:cs typeface="Rockwell"/>
              <a:sym typeface="Rockwe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48"/>
          <p:cNvSpPr txBox="1"/>
          <p:nvPr>
            <p:ph type="title"/>
          </p:nvPr>
        </p:nvSpPr>
        <p:spPr>
          <a:xfrm>
            <a:off x="479800" y="128003"/>
            <a:ext cx="7556400" cy="762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sz="3400"/>
              <a:t>5.8/5.10 Rate Law &amp; Reaction Mechanisms</a:t>
            </a:r>
            <a:endParaRPr sz="3400"/>
          </a:p>
        </p:txBody>
      </p:sp>
      <p:sp>
        <p:nvSpPr>
          <p:cNvPr id="477" name="Google Shape;477;p48"/>
          <p:cNvSpPr/>
          <p:nvPr/>
        </p:nvSpPr>
        <p:spPr>
          <a:xfrm>
            <a:off x="0" y="1195125"/>
            <a:ext cx="8275800" cy="19632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0"/>
              </a:spcBef>
              <a:spcAft>
                <a:spcPts val="0"/>
              </a:spcAft>
              <a:buClr>
                <a:schemeClr val="dk1"/>
              </a:buClr>
              <a:buSzPts val="1800"/>
              <a:buFont typeface="Rockwell"/>
              <a:buChar char="●"/>
            </a:pPr>
            <a:r>
              <a:rPr lang="en-US" sz="1800">
                <a:solidFill>
                  <a:schemeClr val="dk1"/>
                </a:solidFill>
                <a:latin typeface="Rockwell"/>
                <a:ea typeface="Rockwell"/>
                <a:cs typeface="Rockwell"/>
                <a:sym typeface="Rockwell"/>
              </a:rPr>
              <a:t>When the entire mechanism of a reaction is given, the rate law can be written from the elementary steps.</a:t>
            </a:r>
            <a:endParaRPr sz="1800">
              <a:solidFill>
                <a:schemeClr val="dk1"/>
              </a:solidFill>
              <a:latin typeface="Rockwell"/>
              <a:ea typeface="Rockwell"/>
              <a:cs typeface="Rockwell"/>
              <a:sym typeface="Rockwell"/>
            </a:endParaRPr>
          </a:p>
          <a:p>
            <a:pPr indent="-342900" lvl="0" marL="457200" rtl="0" algn="l">
              <a:lnSpc>
                <a:spcPct val="115000"/>
              </a:lnSpc>
              <a:spcBef>
                <a:spcPts val="0"/>
              </a:spcBef>
              <a:spcAft>
                <a:spcPts val="0"/>
              </a:spcAft>
              <a:buClr>
                <a:schemeClr val="dk1"/>
              </a:buClr>
              <a:buSzPts val="1800"/>
              <a:buFont typeface="Rockwell"/>
              <a:buChar char="●"/>
            </a:pPr>
            <a:r>
              <a:rPr lang="en-US" sz="1800">
                <a:solidFill>
                  <a:schemeClr val="dk1"/>
                </a:solidFill>
                <a:latin typeface="Rockwell"/>
                <a:ea typeface="Rockwell"/>
                <a:cs typeface="Rockwell"/>
                <a:sym typeface="Rockwell"/>
              </a:rPr>
              <a:t>In the case that the first step is the slow step, the rate law can be written based on that step only.</a:t>
            </a:r>
            <a:endParaRPr sz="1800">
              <a:solidFill>
                <a:schemeClr val="dk1"/>
              </a:solidFill>
              <a:latin typeface="Rockwell"/>
              <a:ea typeface="Rockwell"/>
              <a:cs typeface="Rockwell"/>
              <a:sym typeface="Rockwell"/>
            </a:endParaRPr>
          </a:p>
          <a:p>
            <a:pPr indent="-342900" lvl="1" marL="914400" rtl="0" algn="l">
              <a:lnSpc>
                <a:spcPct val="115000"/>
              </a:lnSpc>
              <a:spcBef>
                <a:spcPts val="0"/>
              </a:spcBef>
              <a:spcAft>
                <a:spcPts val="0"/>
              </a:spcAft>
              <a:buClr>
                <a:schemeClr val="dk1"/>
              </a:buClr>
              <a:buSzPts val="1800"/>
              <a:buFont typeface="Rockwell"/>
              <a:buChar char="○"/>
            </a:pPr>
            <a:r>
              <a:rPr lang="en-US" sz="1800">
                <a:solidFill>
                  <a:schemeClr val="dk1"/>
                </a:solidFill>
                <a:latin typeface="Rockwell"/>
                <a:ea typeface="Rockwell"/>
                <a:cs typeface="Rockwell"/>
                <a:sym typeface="Rockwell"/>
              </a:rPr>
              <a:t>The slow step is the </a:t>
            </a:r>
            <a:r>
              <a:rPr b="1" lang="en-US" sz="1800">
                <a:solidFill>
                  <a:schemeClr val="dk1"/>
                </a:solidFill>
                <a:latin typeface="Rockwell"/>
                <a:ea typeface="Rockwell"/>
                <a:cs typeface="Rockwell"/>
                <a:sym typeface="Rockwell"/>
              </a:rPr>
              <a:t>rate determining step</a:t>
            </a:r>
            <a:r>
              <a:rPr lang="en-US" sz="1800">
                <a:solidFill>
                  <a:schemeClr val="dk1"/>
                </a:solidFill>
                <a:latin typeface="Rockwell"/>
                <a:ea typeface="Rockwell"/>
                <a:cs typeface="Rockwell"/>
                <a:sym typeface="Rockwell"/>
              </a:rPr>
              <a:t> and its rate law is what drives the reaction rate.</a:t>
            </a:r>
            <a:endParaRPr sz="1800">
              <a:solidFill>
                <a:schemeClr val="dk1"/>
              </a:solidFill>
              <a:latin typeface="Rockwell"/>
              <a:ea typeface="Rockwell"/>
              <a:cs typeface="Rockwell"/>
              <a:sym typeface="Rockwell"/>
            </a:endParaRPr>
          </a:p>
        </p:txBody>
      </p:sp>
      <p:sp>
        <p:nvSpPr>
          <p:cNvPr id="478" name="Google Shape;478;p48"/>
          <p:cNvSpPr txBox="1"/>
          <p:nvPr/>
        </p:nvSpPr>
        <p:spPr>
          <a:xfrm>
            <a:off x="11875" y="6481900"/>
            <a:ext cx="893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Calibri"/>
                <a:ea typeface="Calibri"/>
                <a:cs typeface="Calibri"/>
                <a:sym typeface="Calibri"/>
              </a:rPr>
              <a:t>Learning Objective: </a:t>
            </a:r>
            <a:r>
              <a:rPr lang="en-US">
                <a:latin typeface="Calibri"/>
                <a:ea typeface="Calibri"/>
                <a:cs typeface="Calibri"/>
                <a:sym typeface="Calibri"/>
              </a:rPr>
              <a:t>Identify the rate law for a reaction from a mechanism in which the first step is rate limiting.</a:t>
            </a:r>
            <a:endParaRPr>
              <a:latin typeface="Calibri"/>
              <a:ea typeface="Calibri"/>
              <a:cs typeface="Calibri"/>
              <a:sym typeface="Calibri"/>
            </a:endParaRPr>
          </a:p>
        </p:txBody>
      </p:sp>
      <p:pic>
        <p:nvPicPr>
          <p:cNvPr id="479" name="Google Shape;479;p48"/>
          <p:cNvPicPr preferRelativeResize="0"/>
          <p:nvPr/>
        </p:nvPicPr>
        <p:blipFill>
          <a:blip r:embed="rId3">
            <a:alphaModFix/>
          </a:blip>
          <a:stretch>
            <a:fillRect/>
          </a:stretch>
        </p:blipFill>
        <p:spPr>
          <a:xfrm>
            <a:off x="5709679" y="3870724"/>
            <a:ext cx="3312696" cy="2687375"/>
          </a:xfrm>
          <a:prstGeom prst="rect">
            <a:avLst/>
          </a:prstGeom>
          <a:noFill/>
          <a:ln>
            <a:noFill/>
          </a:ln>
        </p:spPr>
      </p:pic>
      <p:pic>
        <p:nvPicPr>
          <p:cNvPr id="480" name="Google Shape;480;p48"/>
          <p:cNvPicPr preferRelativeResize="0"/>
          <p:nvPr/>
        </p:nvPicPr>
        <p:blipFill rotWithShape="1">
          <a:blip r:embed="rId4">
            <a:alphaModFix/>
          </a:blip>
          <a:srcRect b="36089" l="0" r="0" t="0"/>
          <a:stretch/>
        </p:blipFill>
        <p:spPr>
          <a:xfrm>
            <a:off x="0" y="3325738"/>
            <a:ext cx="6407451" cy="949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84" name="Shape 484"/>
        <p:cNvGrpSpPr/>
        <p:nvPr/>
      </p:nvGrpSpPr>
      <p:grpSpPr>
        <a:xfrm>
          <a:off x="0" y="0"/>
          <a:ext cx="0" cy="0"/>
          <a:chOff x="0" y="0"/>
          <a:chExt cx="0" cy="0"/>
        </a:xfrm>
      </p:grpSpPr>
      <p:sp>
        <p:nvSpPr>
          <p:cNvPr id="485" name="Google Shape;485;p49"/>
          <p:cNvSpPr txBox="1"/>
          <p:nvPr>
            <p:ph type="title"/>
          </p:nvPr>
        </p:nvSpPr>
        <p:spPr>
          <a:xfrm>
            <a:off x="479800" y="204203"/>
            <a:ext cx="7556400" cy="762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sz="3400"/>
              <a:t>5.8 Rate Law &amp; Reaction Mechanisms</a:t>
            </a:r>
            <a:endParaRPr sz="3400"/>
          </a:p>
        </p:txBody>
      </p:sp>
      <p:sp>
        <p:nvSpPr>
          <p:cNvPr id="486" name="Google Shape;486;p49"/>
          <p:cNvSpPr/>
          <p:nvPr/>
        </p:nvSpPr>
        <p:spPr>
          <a:xfrm>
            <a:off x="73892" y="4875212"/>
            <a:ext cx="8941800" cy="1323300"/>
          </a:xfrm>
          <a:prstGeom prst="rect">
            <a:avLst/>
          </a:prstGeom>
          <a:solidFill>
            <a:schemeClr val="accent4"/>
          </a:solidFill>
          <a:ln cap="flat" cmpd="sng" w="25400">
            <a:solidFill>
              <a:srgbClr val="6F6F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Rockwell"/>
                <a:ea typeface="Rockwell"/>
                <a:cs typeface="Rockwell"/>
                <a:sym typeface="Rockwell"/>
              </a:rPr>
              <a:t>Answer:  Both are consistent.  In both mechanisms, the molecularity of the slow, rate determining step is consistent with the rate law.  Furthermore, the sum of the elementary steps for both mechanisms gives the overall balanced equation for the reaction. </a:t>
            </a:r>
            <a:endParaRPr b="0" i="0" sz="1600" u="none" cap="none" strike="noStrike">
              <a:solidFill>
                <a:schemeClr val="lt1"/>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Rockwell"/>
                <a:ea typeface="Rockwell"/>
                <a:cs typeface="Rockwell"/>
                <a:sym typeface="Rockwell"/>
              </a:rPr>
              <a:t>Intermediates in mechanism 1:  X, XY</a:t>
            </a:r>
            <a:r>
              <a:rPr b="0" i="0" lang="en-US" sz="1000" u="none" cap="none" strike="noStrike">
                <a:solidFill>
                  <a:schemeClr val="lt1"/>
                </a:solidFill>
                <a:latin typeface="Rockwell"/>
                <a:ea typeface="Rockwell"/>
                <a:cs typeface="Rockwell"/>
                <a:sym typeface="Rockwell"/>
              </a:rPr>
              <a:t>2</a:t>
            </a:r>
            <a:r>
              <a:rPr b="0" i="0" lang="en-US" sz="1600" u="none" cap="none" strike="noStrike">
                <a:solidFill>
                  <a:schemeClr val="lt1"/>
                </a:solidFill>
                <a:latin typeface="Rockwell"/>
                <a:ea typeface="Rockwell"/>
                <a:cs typeface="Rockwell"/>
                <a:sym typeface="Rockwell"/>
              </a:rPr>
              <a:t>.   Intermediates in mechanism 2:  X, XY, Y, X</a:t>
            </a:r>
            <a:r>
              <a:rPr b="0" i="0" lang="en-US" sz="1000" u="none" cap="none" strike="noStrike">
                <a:solidFill>
                  <a:schemeClr val="lt1"/>
                </a:solidFill>
                <a:latin typeface="Rockwell"/>
                <a:ea typeface="Rockwell"/>
                <a:cs typeface="Rockwell"/>
                <a:sym typeface="Rockwell"/>
              </a:rPr>
              <a:t>2</a:t>
            </a:r>
            <a:r>
              <a:rPr b="0" i="0" lang="en-US" sz="1600" u="none" cap="none" strike="noStrike">
                <a:solidFill>
                  <a:schemeClr val="lt1"/>
                </a:solidFill>
                <a:latin typeface="Rockwell"/>
                <a:ea typeface="Rockwell"/>
                <a:cs typeface="Rockwell"/>
                <a:sym typeface="Rockwell"/>
              </a:rPr>
              <a:t>Y</a:t>
            </a:r>
            <a:endParaRPr b="0" i="0" sz="1600" u="none" cap="none" strike="noStrike">
              <a:solidFill>
                <a:schemeClr val="lt1"/>
              </a:solidFill>
              <a:latin typeface="Rockwell"/>
              <a:ea typeface="Rockwell"/>
              <a:cs typeface="Rockwell"/>
              <a:sym typeface="Rockwell"/>
            </a:endParaRPr>
          </a:p>
        </p:txBody>
      </p:sp>
      <p:sp>
        <p:nvSpPr>
          <p:cNvPr id="487" name="Google Shape;487;p49"/>
          <p:cNvSpPr/>
          <p:nvPr/>
        </p:nvSpPr>
        <p:spPr>
          <a:xfrm>
            <a:off x="73900" y="890325"/>
            <a:ext cx="8067600" cy="4093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Rockwell"/>
                <a:ea typeface="Rockwell"/>
                <a:cs typeface="Rockwell"/>
                <a:sym typeface="Rockwell"/>
              </a:rPr>
              <a:t>	</a:t>
            </a:r>
            <a:r>
              <a:rPr b="1" i="0" lang="en-US" sz="1600" u="none" cap="none" strike="noStrike">
                <a:solidFill>
                  <a:schemeClr val="dk1"/>
                </a:solidFill>
                <a:latin typeface="Rockwell"/>
                <a:ea typeface="Rockwell"/>
                <a:cs typeface="Rockwell"/>
                <a:sym typeface="Rockwell"/>
              </a:rPr>
              <a:t>X</a:t>
            </a:r>
            <a:r>
              <a:rPr b="1" baseline="-25000" i="0" lang="en-US" sz="1600" u="none" cap="none" strike="noStrike">
                <a:solidFill>
                  <a:schemeClr val="dk1"/>
                </a:solidFill>
                <a:latin typeface="Rockwell"/>
                <a:ea typeface="Rockwell"/>
                <a:cs typeface="Rockwell"/>
                <a:sym typeface="Rockwell"/>
              </a:rPr>
              <a:t>2</a:t>
            </a:r>
            <a:r>
              <a:rPr b="1" i="0" lang="en-US" sz="1600" u="none" cap="none" strike="noStrike">
                <a:solidFill>
                  <a:schemeClr val="dk1"/>
                </a:solidFill>
                <a:latin typeface="Rockwell"/>
                <a:ea typeface="Rockwell"/>
                <a:cs typeface="Rockwell"/>
                <a:sym typeface="Rockwell"/>
              </a:rPr>
              <a:t>  +  Y</a:t>
            </a:r>
            <a:r>
              <a:rPr b="1" baseline="-25000" i="0" lang="en-US" sz="1600" u="none" cap="none" strike="noStrike">
                <a:solidFill>
                  <a:schemeClr val="dk1"/>
                </a:solidFill>
                <a:latin typeface="Rockwell"/>
                <a:ea typeface="Rockwell"/>
                <a:cs typeface="Rockwell"/>
                <a:sym typeface="Rockwell"/>
              </a:rPr>
              <a:t>2</a:t>
            </a:r>
            <a:r>
              <a:rPr b="1" i="0" lang="en-US" sz="1600" u="none" cap="none" strike="noStrike">
                <a:solidFill>
                  <a:schemeClr val="dk1"/>
                </a:solidFill>
                <a:latin typeface="Rockwell"/>
                <a:ea typeface="Rockwell"/>
                <a:cs typeface="Rockwell"/>
                <a:sym typeface="Rockwell"/>
              </a:rPr>
              <a:t>  →  X</a:t>
            </a:r>
            <a:r>
              <a:rPr b="1" baseline="-25000" i="0" lang="en-US" sz="1600" u="none" cap="none" strike="noStrike">
                <a:solidFill>
                  <a:schemeClr val="dk1"/>
                </a:solidFill>
                <a:latin typeface="Rockwell"/>
                <a:ea typeface="Rockwell"/>
                <a:cs typeface="Rockwell"/>
                <a:sym typeface="Rockwell"/>
              </a:rPr>
              <a:t>2</a:t>
            </a:r>
            <a:r>
              <a:rPr b="1" i="0" lang="en-US" sz="1600" u="none" cap="none" strike="noStrike">
                <a:solidFill>
                  <a:schemeClr val="dk1"/>
                </a:solidFill>
                <a:latin typeface="Rockwell"/>
                <a:ea typeface="Rockwell"/>
                <a:cs typeface="Rockwell"/>
                <a:sym typeface="Rockwell"/>
              </a:rPr>
              <a:t>Y</a:t>
            </a:r>
            <a:r>
              <a:rPr b="1" baseline="-25000" i="0" lang="en-US" sz="1600" u="none" cap="none" strike="noStrike">
                <a:solidFill>
                  <a:schemeClr val="dk1"/>
                </a:solidFill>
                <a:latin typeface="Rockwell"/>
                <a:ea typeface="Rockwell"/>
                <a:cs typeface="Rockwell"/>
                <a:sym typeface="Rockwell"/>
              </a:rPr>
              <a:t>2</a:t>
            </a:r>
            <a:r>
              <a:rPr b="1" i="0" lang="en-US" sz="1600" u="none" cap="none" strike="noStrike">
                <a:solidFill>
                  <a:schemeClr val="dk1"/>
                </a:solidFill>
                <a:latin typeface="Rockwell"/>
                <a:ea typeface="Rockwell"/>
                <a:cs typeface="Rockwell"/>
                <a:sym typeface="Rockwell"/>
              </a:rPr>
              <a:t>		rate = k[X</a:t>
            </a:r>
            <a:r>
              <a:rPr b="1" baseline="-25000" i="0" lang="en-US" sz="1600" u="none" cap="none" strike="noStrike">
                <a:solidFill>
                  <a:schemeClr val="dk1"/>
                </a:solidFill>
                <a:latin typeface="Rockwell"/>
                <a:ea typeface="Rockwell"/>
                <a:cs typeface="Rockwell"/>
                <a:sym typeface="Rockwell"/>
              </a:rPr>
              <a:t>2</a:t>
            </a:r>
            <a:r>
              <a:rPr b="1" i="0" lang="en-US" sz="1600" u="none" cap="none" strike="noStrike">
                <a:solidFill>
                  <a:schemeClr val="dk1"/>
                </a:solidFill>
                <a:latin typeface="Rockwell"/>
                <a:ea typeface="Rockwell"/>
                <a:cs typeface="Rockwell"/>
                <a:sym typeface="Rockwell"/>
              </a:rPr>
              <a:t>]</a:t>
            </a:r>
            <a:endParaRPr b="0" i="0" sz="1600" u="none" cap="none" strike="noStrike">
              <a:solidFill>
                <a:schemeClr val="dk1"/>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Rockwell"/>
                <a:ea typeface="Rockwell"/>
                <a:cs typeface="Rockwell"/>
                <a:sym typeface="Rockwell"/>
              </a:rPr>
              <a:t>A reaction and its experimentally determined rate law are represented above.  A chemist proposes two different possible mechanisms for the reaction, which are given below.</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Rockwell"/>
                <a:ea typeface="Rockwell"/>
                <a:cs typeface="Rockwell"/>
                <a:sym typeface="Rockwell"/>
              </a:rPr>
              <a:t>			</a:t>
            </a:r>
            <a:r>
              <a:rPr b="0" i="0" lang="en-US" sz="1600" u="sng" cap="none" strike="noStrike">
                <a:solidFill>
                  <a:schemeClr val="dk1"/>
                </a:solidFill>
                <a:latin typeface="Rockwell"/>
                <a:ea typeface="Rockwell"/>
                <a:cs typeface="Rockwell"/>
                <a:sym typeface="Rockwell"/>
              </a:rPr>
              <a:t>Mechanism 1</a:t>
            </a:r>
            <a:r>
              <a:rPr b="0" i="0" lang="en-US" sz="1600" u="none" cap="none" strike="noStrike">
                <a:solidFill>
                  <a:schemeClr val="dk1"/>
                </a:solidFill>
                <a:latin typeface="Rockwell"/>
                <a:ea typeface="Rockwell"/>
                <a:cs typeface="Rockwell"/>
                <a:sym typeface="Rockwell"/>
              </a:rPr>
              <a:t>					</a:t>
            </a:r>
            <a:r>
              <a:rPr b="0" i="0" lang="en-US" sz="1600" u="sng" cap="none" strike="noStrike">
                <a:solidFill>
                  <a:schemeClr val="dk1"/>
                </a:solidFill>
                <a:latin typeface="Rockwell"/>
                <a:ea typeface="Rockwell"/>
                <a:cs typeface="Rockwell"/>
                <a:sym typeface="Rockwell"/>
              </a:rPr>
              <a:t>Mechanism 2</a:t>
            </a:r>
            <a:endParaRPr b="0" i="0" sz="1600" u="none" cap="none" strike="noStrike">
              <a:solidFill>
                <a:schemeClr val="dk1"/>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Rockwell"/>
                <a:ea typeface="Rockwell"/>
                <a:cs typeface="Rockwell"/>
                <a:sym typeface="Rockwell"/>
              </a:rPr>
              <a:t>		   X</a:t>
            </a:r>
            <a:r>
              <a:rPr b="0" baseline="-25000" i="0" lang="en-US" sz="1600" u="none" cap="none" strike="noStrike">
                <a:solidFill>
                  <a:schemeClr val="dk1"/>
                </a:solidFill>
                <a:latin typeface="Rockwell"/>
                <a:ea typeface="Rockwell"/>
                <a:cs typeface="Rockwell"/>
                <a:sym typeface="Rockwell"/>
              </a:rPr>
              <a:t>2</a:t>
            </a:r>
            <a:r>
              <a:rPr b="0" i="0" lang="en-US" sz="1600" u="none" cap="none" strike="noStrike">
                <a:solidFill>
                  <a:schemeClr val="dk1"/>
                </a:solidFill>
                <a:latin typeface="Rockwell"/>
                <a:ea typeface="Rockwell"/>
                <a:cs typeface="Rockwell"/>
                <a:sym typeface="Rockwell"/>
              </a:rPr>
              <a:t>  →  2X		(slow)		            X</a:t>
            </a:r>
            <a:r>
              <a:rPr b="0" baseline="-25000" i="0" lang="en-US" sz="1600" u="none" cap="none" strike="noStrike">
                <a:solidFill>
                  <a:schemeClr val="dk1"/>
                </a:solidFill>
                <a:latin typeface="Rockwell"/>
                <a:ea typeface="Rockwell"/>
                <a:cs typeface="Rockwell"/>
                <a:sym typeface="Rockwell"/>
              </a:rPr>
              <a:t>2</a:t>
            </a:r>
            <a:r>
              <a:rPr b="0" i="0" lang="en-US" sz="1600" u="none" cap="none" strike="noStrike">
                <a:solidFill>
                  <a:schemeClr val="dk1"/>
                </a:solidFill>
                <a:latin typeface="Rockwell"/>
                <a:ea typeface="Rockwell"/>
                <a:cs typeface="Rockwell"/>
                <a:sym typeface="Rockwell"/>
              </a:rPr>
              <a:t> →  2X			(slow)</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Rockwell"/>
                <a:ea typeface="Rockwell"/>
                <a:cs typeface="Rockwell"/>
                <a:sym typeface="Rockwell"/>
              </a:rPr>
              <a:t>	  X  +  Y</a:t>
            </a:r>
            <a:r>
              <a:rPr b="0" baseline="-25000" i="0" lang="en-US" sz="1600" u="none" cap="none" strike="noStrike">
                <a:solidFill>
                  <a:schemeClr val="dk1"/>
                </a:solidFill>
                <a:latin typeface="Rockwell"/>
                <a:ea typeface="Rockwell"/>
                <a:cs typeface="Rockwell"/>
                <a:sym typeface="Rockwell"/>
              </a:rPr>
              <a:t>2</a:t>
            </a:r>
            <a:r>
              <a:rPr b="0" i="0" lang="en-US" sz="1600" u="none" cap="none" strike="noStrike">
                <a:solidFill>
                  <a:schemeClr val="dk1"/>
                </a:solidFill>
                <a:latin typeface="Rockwell"/>
                <a:ea typeface="Rockwell"/>
                <a:cs typeface="Rockwell"/>
                <a:sym typeface="Rockwell"/>
              </a:rPr>
              <a:t>  →  XY</a:t>
            </a:r>
            <a:r>
              <a:rPr b="0" baseline="-25000" i="0" lang="en-US" sz="1600" u="none" cap="none" strike="noStrike">
                <a:solidFill>
                  <a:schemeClr val="dk1"/>
                </a:solidFill>
                <a:latin typeface="Rockwell"/>
                <a:ea typeface="Rockwell"/>
                <a:cs typeface="Rockwell"/>
                <a:sym typeface="Rockwell"/>
              </a:rPr>
              <a:t>2</a:t>
            </a:r>
            <a:r>
              <a:rPr b="0" i="0" lang="en-US" sz="1600" u="none" cap="none" strike="noStrike">
                <a:solidFill>
                  <a:schemeClr val="dk1"/>
                </a:solidFill>
                <a:latin typeface="Rockwell"/>
                <a:ea typeface="Rockwell"/>
                <a:cs typeface="Rockwell"/>
                <a:sym typeface="Rockwell"/>
              </a:rPr>
              <a:t>		(fast)		   X  +  Y</a:t>
            </a:r>
            <a:r>
              <a:rPr b="0" baseline="-25000" i="0" lang="en-US" sz="1600" u="none" cap="none" strike="noStrike">
                <a:solidFill>
                  <a:schemeClr val="dk1"/>
                </a:solidFill>
                <a:latin typeface="Rockwell"/>
                <a:ea typeface="Rockwell"/>
                <a:cs typeface="Rockwell"/>
                <a:sym typeface="Rockwell"/>
              </a:rPr>
              <a:t>2</a:t>
            </a:r>
            <a:r>
              <a:rPr b="0" i="0" lang="en-US" sz="1600" u="none" cap="none" strike="noStrike">
                <a:solidFill>
                  <a:schemeClr val="dk1"/>
                </a:solidFill>
                <a:latin typeface="Rockwell"/>
                <a:ea typeface="Rockwell"/>
                <a:cs typeface="Rockwell"/>
                <a:sym typeface="Rockwell"/>
              </a:rPr>
              <a:t>  →  XY  +  Y		(fast)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Rockwell"/>
                <a:ea typeface="Rockwell"/>
                <a:cs typeface="Rockwell"/>
                <a:sym typeface="Rockwell"/>
              </a:rPr>
              <a:t>       X  +  XY</a:t>
            </a:r>
            <a:r>
              <a:rPr b="0" baseline="-25000" i="0" lang="en-US" sz="1600" u="none" cap="none" strike="noStrike">
                <a:solidFill>
                  <a:schemeClr val="dk1"/>
                </a:solidFill>
                <a:latin typeface="Rockwell"/>
                <a:ea typeface="Rockwell"/>
                <a:cs typeface="Rockwell"/>
                <a:sym typeface="Rockwell"/>
              </a:rPr>
              <a:t>2</a:t>
            </a:r>
            <a:r>
              <a:rPr b="0" i="0" lang="en-US" sz="1600" u="none" cap="none" strike="noStrike">
                <a:solidFill>
                  <a:schemeClr val="dk1"/>
                </a:solidFill>
                <a:latin typeface="Rockwell"/>
                <a:ea typeface="Rockwell"/>
                <a:cs typeface="Rockwell"/>
                <a:sym typeface="Rockwell"/>
              </a:rPr>
              <a:t>  →  X</a:t>
            </a:r>
            <a:r>
              <a:rPr b="0" baseline="-25000" i="0" lang="en-US" sz="1600" u="none" cap="none" strike="noStrike">
                <a:solidFill>
                  <a:schemeClr val="dk1"/>
                </a:solidFill>
                <a:latin typeface="Rockwell"/>
                <a:ea typeface="Rockwell"/>
                <a:cs typeface="Rockwell"/>
                <a:sym typeface="Rockwell"/>
              </a:rPr>
              <a:t>2</a:t>
            </a:r>
            <a:r>
              <a:rPr b="0" i="0" lang="en-US" sz="1600" u="none" cap="none" strike="noStrike">
                <a:solidFill>
                  <a:schemeClr val="dk1"/>
                </a:solidFill>
                <a:latin typeface="Rockwell"/>
                <a:ea typeface="Rockwell"/>
                <a:cs typeface="Rockwell"/>
                <a:sym typeface="Rockwell"/>
              </a:rPr>
              <a:t>Y</a:t>
            </a:r>
            <a:r>
              <a:rPr b="0" baseline="-25000" i="0" lang="en-US" sz="1600" u="none" cap="none" strike="noStrike">
                <a:solidFill>
                  <a:schemeClr val="dk1"/>
                </a:solidFill>
                <a:latin typeface="Rockwell"/>
                <a:ea typeface="Rockwell"/>
                <a:cs typeface="Rockwell"/>
                <a:sym typeface="Rockwell"/>
              </a:rPr>
              <a:t>2</a:t>
            </a:r>
            <a:r>
              <a:rPr b="0" i="0" lang="en-US" sz="1600" u="none" cap="none" strike="noStrike">
                <a:solidFill>
                  <a:schemeClr val="dk1"/>
                </a:solidFill>
                <a:latin typeface="Rockwell"/>
                <a:ea typeface="Rockwell"/>
                <a:cs typeface="Rockwell"/>
                <a:sym typeface="Rockwell"/>
              </a:rPr>
              <a:t>		(fast)		  X  +  XY  →  X</a:t>
            </a:r>
            <a:r>
              <a:rPr b="0" baseline="-25000" i="0" lang="en-US" sz="1600" u="none" cap="none" strike="noStrike">
                <a:solidFill>
                  <a:schemeClr val="dk1"/>
                </a:solidFill>
                <a:latin typeface="Rockwell"/>
                <a:ea typeface="Rockwell"/>
                <a:cs typeface="Rockwell"/>
                <a:sym typeface="Rockwell"/>
              </a:rPr>
              <a:t>2</a:t>
            </a:r>
            <a:r>
              <a:rPr b="0" i="0" lang="en-US" sz="1600" u="none" cap="none" strike="noStrike">
                <a:solidFill>
                  <a:schemeClr val="dk1"/>
                </a:solidFill>
                <a:latin typeface="Rockwell"/>
                <a:ea typeface="Rockwell"/>
                <a:cs typeface="Rockwell"/>
                <a:sym typeface="Rockwell"/>
              </a:rPr>
              <a:t>Y			(fast)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Rockwell"/>
                <a:ea typeface="Rockwell"/>
                <a:cs typeface="Rockwell"/>
                <a:sym typeface="Rockwell"/>
              </a:rPr>
              <a:t>								 	 X</a:t>
            </a:r>
            <a:r>
              <a:rPr b="0" baseline="-25000" i="0" lang="en-US" sz="1600" u="none" cap="none" strike="noStrike">
                <a:solidFill>
                  <a:schemeClr val="dk1"/>
                </a:solidFill>
                <a:latin typeface="Rockwell"/>
                <a:ea typeface="Rockwell"/>
                <a:cs typeface="Rockwell"/>
                <a:sym typeface="Rockwell"/>
              </a:rPr>
              <a:t>2</a:t>
            </a:r>
            <a:r>
              <a:rPr b="0" i="0" lang="en-US" sz="1600" u="none" cap="none" strike="noStrike">
                <a:solidFill>
                  <a:schemeClr val="dk1"/>
                </a:solidFill>
                <a:latin typeface="Rockwell"/>
                <a:ea typeface="Rockwell"/>
                <a:cs typeface="Rockwell"/>
                <a:sym typeface="Rockwell"/>
              </a:rPr>
              <a:t>Y  +  Y  →  X</a:t>
            </a:r>
            <a:r>
              <a:rPr b="0" baseline="-25000" i="0" lang="en-US" sz="1600" u="none" cap="none" strike="noStrike">
                <a:solidFill>
                  <a:schemeClr val="dk1"/>
                </a:solidFill>
                <a:latin typeface="Rockwell"/>
                <a:ea typeface="Rockwell"/>
                <a:cs typeface="Rockwell"/>
                <a:sym typeface="Rockwell"/>
              </a:rPr>
              <a:t>2</a:t>
            </a:r>
            <a:r>
              <a:rPr b="0" i="0" lang="en-US" sz="1600" u="none" cap="none" strike="noStrike">
                <a:solidFill>
                  <a:schemeClr val="dk1"/>
                </a:solidFill>
                <a:latin typeface="Rockwell"/>
                <a:ea typeface="Rockwell"/>
                <a:cs typeface="Rockwell"/>
                <a:sym typeface="Rockwell"/>
              </a:rPr>
              <a:t>Y</a:t>
            </a:r>
            <a:r>
              <a:rPr b="0" baseline="-25000" i="0" lang="en-US" sz="1600" u="none" cap="none" strike="noStrike">
                <a:solidFill>
                  <a:schemeClr val="dk1"/>
                </a:solidFill>
                <a:latin typeface="Rockwell"/>
                <a:ea typeface="Rockwell"/>
                <a:cs typeface="Rockwell"/>
                <a:sym typeface="Rockwell"/>
              </a:rPr>
              <a:t>2</a:t>
            </a:r>
            <a:r>
              <a:rPr b="0" i="0" lang="en-US" sz="1600" u="none" cap="none" strike="noStrike">
                <a:solidFill>
                  <a:schemeClr val="dk1"/>
                </a:solidFill>
                <a:latin typeface="Rockwell"/>
                <a:ea typeface="Rockwell"/>
                <a:cs typeface="Rockwell"/>
                <a:sym typeface="Rockwell"/>
              </a:rPr>
              <a:t>			(fast)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Rockwell"/>
                <a:ea typeface="Rockwell"/>
                <a:cs typeface="Rockwell"/>
                <a:sym typeface="Rockwell"/>
              </a:rPr>
              <a:t>	</a:t>
            </a:r>
            <a:endParaRPr b="0" i="0" sz="1600" u="none" cap="none" strike="noStrike">
              <a:solidFill>
                <a:schemeClr val="dk1"/>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Rockwell"/>
                <a:ea typeface="Rockwell"/>
                <a:cs typeface="Rockwell"/>
                <a:sym typeface="Rockwell"/>
              </a:rPr>
              <a:t>Based on the information above, which of the mechanisms is/are consistent with the rate law?  List the intermediates in each mechanism:</a:t>
            </a:r>
            <a:endParaRPr b="0" i="0" sz="1600" u="none" cap="none" strike="noStrike">
              <a:solidFill>
                <a:schemeClr val="dk1"/>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ckwell"/>
              <a:ea typeface="Rockwell"/>
              <a:cs typeface="Rockwell"/>
              <a:sym typeface="Rockwell"/>
            </a:endParaRPr>
          </a:p>
        </p:txBody>
      </p:sp>
      <p:sp>
        <p:nvSpPr>
          <p:cNvPr id="488" name="Google Shape;488;p49"/>
          <p:cNvSpPr txBox="1"/>
          <p:nvPr/>
        </p:nvSpPr>
        <p:spPr>
          <a:xfrm>
            <a:off x="88075" y="6405700"/>
            <a:ext cx="893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Calibri"/>
                <a:ea typeface="Calibri"/>
                <a:cs typeface="Calibri"/>
                <a:sym typeface="Calibri"/>
              </a:rPr>
              <a:t>Learning Objective: </a:t>
            </a:r>
            <a:r>
              <a:rPr lang="en-US">
                <a:latin typeface="Calibri"/>
                <a:ea typeface="Calibri"/>
                <a:cs typeface="Calibri"/>
                <a:sym typeface="Calibri"/>
              </a:rPr>
              <a:t>Identify the rate law for a reaction from a mechanism in which the first step is rate limiting.</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50"/>
          <p:cNvSpPr txBox="1"/>
          <p:nvPr>
            <p:ph type="title"/>
          </p:nvPr>
        </p:nvSpPr>
        <p:spPr>
          <a:xfrm>
            <a:off x="479800" y="204203"/>
            <a:ext cx="7556400" cy="762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sz="3400"/>
              <a:t>5.9 Steady State Approximation</a:t>
            </a:r>
            <a:endParaRPr sz="3400"/>
          </a:p>
        </p:txBody>
      </p:sp>
      <p:sp>
        <p:nvSpPr>
          <p:cNvPr id="494" name="Google Shape;494;p50"/>
          <p:cNvSpPr/>
          <p:nvPr/>
        </p:nvSpPr>
        <p:spPr>
          <a:xfrm>
            <a:off x="-152400" y="1118925"/>
            <a:ext cx="8418300" cy="29979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0"/>
              </a:spcBef>
              <a:spcAft>
                <a:spcPts val="0"/>
              </a:spcAft>
              <a:buClr>
                <a:schemeClr val="dk1"/>
              </a:buClr>
              <a:buSzPts val="1800"/>
              <a:buFont typeface="Rockwell"/>
              <a:buChar char="●"/>
            </a:pPr>
            <a:r>
              <a:rPr lang="en-US" sz="1800">
                <a:solidFill>
                  <a:schemeClr val="dk1"/>
                </a:solidFill>
                <a:latin typeface="Rockwell"/>
                <a:ea typeface="Rockwell"/>
                <a:cs typeface="Rockwell"/>
                <a:sym typeface="Rockwell"/>
              </a:rPr>
              <a:t>In the case that the second step is the slow step, it must be assumed that the first step (fast) attains equilibrium.</a:t>
            </a:r>
            <a:endParaRPr sz="1800">
              <a:solidFill>
                <a:schemeClr val="dk1"/>
              </a:solidFill>
              <a:latin typeface="Rockwell"/>
              <a:ea typeface="Rockwell"/>
              <a:cs typeface="Rockwell"/>
              <a:sym typeface="Rockwell"/>
            </a:endParaRPr>
          </a:p>
          <a:p>
            <a:pPr indent="-342900" lvl="1" marL="914400" rtl="0" algn="l">
              <a:lnSpc>
                <a:spcPct val="115000"/>
              </a:lnSpc>
              <a:spcBef>
                <a:spcPts val="0"/>
              </a:spcBef>
              <a:spcAft>
                <a:spcPts val="0"/>
              </a:spcAft>
              <a:buClr>
                <a:schemeClr val="dk1"/>
              </a:buClr>
              <a:buSzPts val="1800"/>
              <a:buFont typeface="Rockwell"/>
              <a:buChar char="○"/>
            </a:pPr>
            <a:r>
              <a:rPr lang="en-US" sz="1800">
                <a:solidFill>
                  <a:schemeClr val="dk1"/>
                </a:solidFill>
                <a:latin typeface="Rockwell"/>
                <a:ea typeface="Rockwell"/>
                <a:cs typeface="Rockwell"/>
                <a:sym typeface="Rockwell"/>
              </a:rPr>
              <a:t>This means that the rate law cannot be simply written from the slow step (intermediates cannot be included in rate law)</a:t>
            </a:r>
            <a:endParaRPr sz="1800">
              <a:solidFill>
                <a:schemeClr val="dk1"/>
              </a:solidFill>
              <a:latin typeface="Rockwell"/>
              <a:ea typeface="Rockwell"/>
              <a:cs typeface="Rockwell"/>
              <a:sym typeface="Rockwell"/>
            </a:endParaRPr>
          </a:p>
          <a:p>
            <a:pPr indent="-342900" lvl="1" marL="914400" rtl="0" algn="l">
              <a:lnSpc>
                <a:spcPct val="115000"/>
              </a:lnSpc>
              <a:spcBef>
                <a:spcPts val="0"/>
              </a:spcBef>
              <a:spcAft>
                <a:spcPts val="0"/>
              </a:spcAft>
              <a:buClr>
                <a:schemeClr val="dk1"/>
              </a:buClr>
              <a:buSzPts val="1800"/>
              <a:buFont typeface="Rockwell"/>
              <a:buChar char="○"/>
            </a:pPr>
            <a:r>
              <a:rPr lang="en-US" sz="1800">
                <a:solidFill>
                  <a:schemeClr val="dk1"/>
                </a:solidFill>
                <a:latin typeface="Rockwell"/>
                <a:ea typeface="Rockwell"/>
                <a:cs typeface="Rockwell"/>
                <a:sym typeface="Rockwell"/>
              </a:rPr>
              <a:t>Instead, a simple way to write the rate law for this type of mechanism is to substitute the reactants from the initial step in place of the intermediate in the slow step.  </a:t>
            </a:r>
            <a:endParaRPr sz="1800">
              <a:solidFill>
                <a:schemeClr val="dk1"/>
              </a:solidFill>
              <a:latin typeface="Rockwell"/>
              <a:ea typeface="Rockwell"/>
              <a:cs typeface="Rockwell"/>
              <a:sym typeface="Rockwell"/>
            </a:endParaRPr>
          </a:p>
          <a:p>
            <a:pPr indent="-342900" lvl="2" marL="1371600" rtl="0" algn="l">
              <a:lnSpc>
                <a:spcPct val="115000"/>
              </a:lnSpc>
              <a:spcBef>
                <a:spcPts val="0"/>
              </a:spcBef>
              <a:spcAft>
                <a:spcPts val="0"/>
              </a:spcAft>
              <a:buClr>
                <a:schemeClr val="dk1"/>
              </a:buClr>
              <a:buSzPts val="1800"/>
              <a:buFont typeface="Rockwell"/>
              <a:buChar char="■"/>
            </a:pPr>
            <a:r>
              <a:rPr lang="en-US" sz="1800">
                <a:solidFill>
                  <a:schemeClr val="dk1"/>
                </a:solidFill>
                <a:latin typeface="Rockwell"/>
                <a:ea typeface="Rockwell"/>
                <a:cs typeface="Rockwell"/>
                <a:sym typeface="Rockwell"/>
              </a:rPr>
              <a:t>The rate law can then be written from this newly substituted reaction</a:t>
            </a:r>
            <a:endParaRPr sz="1800">
              <a:solidFill>
                <a:schemeClr val="dk1"/>
              </a:solidFill>
              <a:latin typeface="Rockwell"/>
              <a:ea typeface="Rockwell"/>
              <a:cs typeface="Rockwell"/>
              <a:sym typeface="Rockwell"/>
            </a:endParaRPr>
          </a:p>
        </p:txBody>
      </p:sp>
      <p:pic>
        <p:nvPicPr>
          <p:cNvPr id="495" name="Google Shape;495;p50"/>
          <p:cNvPicPr preferRelativeResize="0"/>
          <p:nvPr/>
        </p:nvPicPr>
        <p:blipFill>
          <a:blip r:embed="rId3">
            <a:alphaModFix/>
          </a:blip>
          <a:stretch>
            <a:fillRect/>
          </a:stretch>
        </p:blipFill>
        <p:spPr>
          <a:xfrm>
            <a:off x="0" y="4193025"/>
            <a:ext cx="6291599" cy="1857525"/>
          </a:xfrm>
          <a:prstGeom prst="rect">
            <a:avLst/>
          </a:prstGeom>
          <a:noFill/>
          <a:ln>
            <a:noFill/>
          </a:ln>
        </p:spPr>
      </p:pic>
      <p:sp>
        <p:nvSpPr>
          <p:cNvPr id="496" name="Google Shape;496;p50"/>
          <p:cNvSpPr txBox="1"/>
          <p:nvPr/>
        </p:nvSpPr>
        <p:spPr>
          <a:xfrm>
            <a:off x="88075" y="6405700"/>
            <a:ext cx="893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Calibri"/>
                <a:ea typeface="Calibri"/>
                <a:cs typeface="Calibri"/>
                <a:sym typeface="Calibri"/>
              </a:rPr>
              <a:t>Learning Objective: </a:t>
            </a:r>
            <a:r>
              <a:rPr lang="en-US">
                <a:latin typeface="Calibri"/>
                <a:ea typeface="Calibri"/>
                <a:cs typeface="Calibri"/>
                <a:sym typeface="Calibri"/>
              </a:rPr>
              <a:t>Identify the rate law for a reaction from a mechanism in which the first step is not rate limiting.</a:t>
            </a:r>
            <a:endParaRPr>
              <a:latin typeface="Calibri"/>
              <a:ea typeface="Calibri"/>
              <a:cs typeface="Calibri"/>
              <a:sym typeface="Calibri"/>
            </a:endParaRPr>
          </a:p>
        </p:txBody>
      </p:sp>
      <p:sp>
        <p:nvSpPr>
          <p:cNvPr id="497" name="Google Shape;497;p50"/>
          <p:cNvSpPr/>
          <p:nvPr/>
        </p:nvSpPr>
        <p:spPr>
          <a:xfrm>
            <a:off x="7111375" y="5761000"/>
            <a:ext cx="1911000" cy="644700"/>
          </a:xfrm>
          <a:prstGeom prst="wedgeRoundRectCallout">
            <a:avLst>
              <a:gd fmla="val 18906" name="adj1"/>
              <a:gd fmla="val -50495" name="adj2"/>
              <a:gd fmla="val 16667" name="adj3"/>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1"/>
                </a:solidFill>
                <a:latin typeface="Rockwell"/>
                <a:ea typeface="Rockwell"/>
                <a:cs typeface="Rockwell"/>
                <a:sym typeface="Rockwell"/>
              </a:rPr>
              <a:t>No intermediates in the rate law!!</a:t>
            </a:r>
            <a:endParaRPr i="0" sz="1400" cap="none" strike="noStrike">
              <a:solidFill>
                <a:schemeClr val="lt1"/>
              </a:solidFill>
              <a:latin typeface="Rockwell"/>
              <a:ea typeface="Rockwell"/>
              <a:cs typeface="Rockwell"/>
              <a:sym typeface="Rockwe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01" name="Shape 501"/>
        <p:cNvGrpSpPr/>
        <p:nvPr/>
      </p:nvGrpSpPr>
      <p:grpSpPr>
        <a:xfrm>
          <a:off x="0" y="0"/>
          <a:ext cx="0" cy="0"/>
          <a:chOff x="0" y="0"/>
          <a:chExt cx="0" cy="0"/>
        </a:xfrm>
      </p:grpSpPr>
      <p:sp>
        <p:nvSpPr>
          <p:cNvPr id="502" name="Google Shape;502;p51"/>
          <p:cNvSpPr txBox="1"/>
          <p:nvPr>
            <p:ph type="title"/>
          </p:nvPr>
        </p:nvSpPr>
        <p:spPr>
          <a:xfrm>
            <a:off x="627784" y="317839"/>
            <a:ext cx="6881400" cy="781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5.7 - 5.9: Practice</a:t>
            </a:r>
            <a:endParaRPr/>
          </a:p>
        </p:txBody>
      </p:sp>
      <p:sp>
        <p:nvSpPr>
          <p:cNvPr id="503" name="Google Shape;503;p51"/>
          <p:cNvSpPr/>
          <p:nvPr/>
        </p:nvSpPr>
        <p:spPr>
          <a:xfrm>
            <a:off x="355600" y="1265382"/>
            <a:ext cx="7578300" cy="4524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Rockwell"/>
                <a:ea typeface="Rockwell"/>
                <a:cs typeface="Rockwell"/>
                <a:sym typeface="Rockwell"/>
              </a:rPr>
              <a:t>The rate law for a reaction is found to be Rate = k[A]</a:t>
            </a:r>
            <a:r>
              <a:rPr b="0" baseline="30000" i="0" lang="en-US" sz="1800" u="none" cap="none" strike="noStrike">
                <a:solidFill>
                  <a:schemeClr val="dk1"/>
                </a:solidFill>
                <a:latin typeface="Rockwell"/>
                <a:ea typeface="Rockwell"/>
                <a:cs typeface="Rockwell"/>
                <a:sym typeface="Rockwell"/>
              </a:rPr>
              <a:t>2</a:t>
            </a:r>
            <a:r>
              <a:rPr b="0" i="0" lang="en-US" sz="1800" u="none" cap="none" strike="noStrike">
                <a:solidFill>
                  <a:schemeClr val="dk1"/>
                </a:solidFill>
                <a:latin typeface="Rockwell"/>
                <a:ea typeface="Rockwell"/>
                <a:cs typeface="Rockwell"/>
                <a:sym typeface="Rockwell"/>
              </a:rPr>
              <a:t>[B].  What is the intermediate?  Which of the following mechanisms gives this rate law?</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Rockwell"/>
                <a:ea typeface="Rockwell"/>
                <a:cs typeface="Rockwell"/>
                <a:sym typeface="Rockwell"/>
              </a:rPr>
              <a:t>	I.  	A  +  B  </a:t>
            </a:r>
            <a:r>
              <a:rPr b="1" i="0" lang="en-US" sz="1800" u="none" cap="none" strike="noStrike">
                <a:solidFill>
                  <a:schemeClr val="dk1"/>
                </a:solidFill>
                <a:latin typeface="Rockwell"/>
                <a:ea typeface="Rockwell"/>
                <a:cs typeface="Rockwell"/>
                <a:sym typeface="Rockwell"/>
              </a:rPr>
              <a:t>⇄ </a:t>
            </a:r>
            <a:r>
              <a:rPr b="0" i="0" lang="en-US" sz="1800" u="none" cap="none" strike="noStrike">
                <a:solidFill>
                  <a:schemeClr val="dk1"/>
                </a:solidFill>
                <a:latin typeface="Rockwell"/>
                <a:ea typeface="Rockwell"/>
                <a:cs typeface="Rockwell"/>
                <a:sym typeface="Rockwell"/>
              </a:rPr>
              <a:t> E  (fast)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Rockwell"/>
                <a:ea typeface="Rockwell"/>
                <a:cs typeface="Rockwell"/>
                <a:sym typeface="Rockwell"/>
              </a:rPr>
              <a:t>		E  +  B  → C  +  D  (slow)</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Rockwell"/>
                <a:ea typeface="Rockwell"/>
                <a:cs typeface="Rockwell"/>
                <a:sym typeface="Rockwell"/>
              </a:rPr>
              <a:t>	II.	A  +  B  </a:t>
            </a:r>
            <a:r>
              <a:rPr b="1" i="0" lang="en-US" sz="1800" u="none" cap="none" strike="noStrike">
                <a:solidFill>
                  <a:schemeClr val="dk1"/>
                </a:solidFill>
                <a:latin typeface="Rockwell"/>
                <a:ea typeface="Rockwell"/>
                <a:cs typeface="Rockwell"/>
                <a:sym typeface="Rockwell"/>
              </a:rPr>
              <a:t>⇄ </a:t>
            </a:r>
            <a:r>
              <a:rPr b="0" i="0" lang="en-US" sz="1800" u="none" cap="none" strike="noStrike">
                <a:solidFill>
                  <a:schemeClr val="dk1"/>
                </a:solidFill>
                <a:latin typeface="Rockwell"/>
                <a:ea typeface="Rockwell"/>
                <a:cs typeface="Rockwell"/>
                <a:sym typeface="Rockwell"/>
              </a:rPr>
              <a:t> E  (fast)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Rockwell"/>
                <a:ea typeface="Rockwell"/>
                <a:cs typeface="Rockwell"/>
                <a:sym typeface="Rockwell"/>
              </a:rPr>
              <a:t>		E  +  A  → C  +  D  (slow)</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Rockwell"/>
                <a:ea typeface="Rockwell"/>
                <a:cs typeface="Rockwell"/>
                <a:sym typeface="Rockwell"/>
              </a:rPr>
              <a:t>	III.	A  +  A  →  E (slow)</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Rockwell"/>
                <a:ea typeface="Rockwell"/>
                <a:cs typeface="Rockwell"/>
                <a:sym typeface="Rockwell"/>
              </a:rPr>
              <a:t>		E  +  B  → C  +  D  (fast)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Rockwell"/>
                <a:ea typeface="Rockwell"/>
                <a:cs typeface="Rockwell"/>
                <a:sym typeface="Rockwell"/>
              </a:rPr>
              <a:t>A.  I</a:t>
            </a:r>
            <a:endParaRPr b="0" i="0" sz="1800" u="none" cap="none" strike="noStrike">
              <a:solidFill>
                <a:schemeClr val="dk1"/>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Rockwell"/>
                <a:ea typeface="Rockwell"/>
                <a:cs typeface="Rockwell"/>
                <a:sym typeface="Rockwell"/>
              </a:rPr>
              <a:t>B.  II</a:t>
            </a:r>
            <a:endParaRPr b="0" i="0" sz="1800" u="none" cap="none" strike="noStrike">
              <a:solidFill>
                <a:schemeClr val="dk1"/>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Rockwell"/>
                <a:ea typeface="Rockwell"/>
                <a:cs typeface="Rockwell"/>
                <a:sym typeface="Rockwell"/>
              </a:rPr>
              <a:t>C.  III</a:t>
            </a:r>
            <a:endParaRPr b="0" i="0" sz="1800" u="none" cap="none" strike="noStrike">
              <a:solidFill>
                <a:schemeClr val="dk1"/>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Rockwell"/>
                <a:ea typeface="Rockwell"/>
                <a:cs typeface="Rockwell"/>
                <a:sym typeface="Rockwell"/>
              </a:rPr>
              <a:t>D.  Two of these</a:t>
            </a:r>
            <a:endParaRPr b="0" i="0" sz="1400" u="none" cap="none" strike="noStrike">
              <a:solidFill>
                <a:srgbClr val="000000"/>
              </a:solidFill>
              <a:latin typeface="Arial"/>
              <a:ea typeface="Arial"/>
              <a:cs typeface="Arial"/>
              <a:sym typeface="Arial"/>
            </a:endParaRPr>
          </a:p>
        </p:txBody>
      </p:sp>
      <p:sp>
        <p:nvSpPr>
          <p:cNvPr id="504" name="Google Shape;504;p51"/>
          <p:cNvSpPr txBox="1"/>
          <p:nvPr/>
        </p:nvSpPr>
        <p:spPr>
          <a:xfrm>
            <a:off x="4294911" y="2198255"/>
            <a:ext cx="4405800" cy="3785700"/>
          </a:xfrm>
          <a:prstGeom prst="rect">
            <a:avLst/>
          </a:prstGeom>
          <a:solidFill>
            <a:schemeClr val="accent4"/>
          </a:solidFill>
          <a:ln cap="flat" cmpd="sng" w="25400">
            <a:solidFill>
              <a:srgbClr val="6F6F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Rockwell"/>
                <a:ea typeface="Rockwell"/>
                <a:cs typeface="Rockwell"/>
                <a:sym typeface="Rockwell"/>
              </a:rPr>
              <a:t>Answer:  E is the intermediate.  Only Mechanism II is consistent with the rate law. Whenever a fast equilibrium step producing an intermediate precedes the slow rate determining step and we want to remove the intermediate from the rate law, we can solve for the concentration of the intermediate by assuming that an equilibrium is established in the fast step.  The concentration of the intermediate in the rate determining slow step can be replaced with an expression derived from the equilibrium constant   [E] =K</a:t>
            </a:r>
            <a:r>
              <a:rPr b="0" baseline="-25000" i="0" lang="en-US" sz="1600" u="none" cap="none" strike="noStrike">
                <a:solidFill>
                  <a:schemeClr val="lt1"/>
                </a:solidFill>
                <a:latin typeface="Rockwell"/>
                <a:ea typeface="Rockwell"/>
                <a:cs typeface="Rockwell"/>
                <a:sym typeface="Rockwell"/>
              </a:rPr>
              <a:t>eq</a:t>
            </a:r>
            <a:r>
              <a:rPr b="0" i="0" lang="en-US" sz="1600" u="none" cap="none" strike="noStrike">
                <a:solidFill>
                  <a:schemeClr val="lt1"/>
                </a:solidFill>
                <a:latin typeface="Rockwell"/>
                <a:ea typeface="Rockwell"/>
                <a:cs typeface="Rockwell"/>
                <a:sym typeface="Rockwell"/>
              </a:rPr>
              <a:t>[A][B].  This substitution gives us the desired rate law: rate = k’[A]</a:t>
            </a:r>
            <a:r>
              <a:rPr b="0" baseline="30000" i="0" lang="en-US" sz="1600" u="none" cap="none" strike="noStrike">
                <a:solidFill>
                  <a:schemeClr val="lt1"/>
                </a:solidFill>
                <a:latin typeface="Rockwell"/>
                <a:ea typeface="Rockwell"/>
                <a:cs typeface="Rockwell"/>
                <a:sym typeface="Rockwell"/>
              </a:rPr>
              <a:t>2</a:t>
            </a:r>
            <a:r>
              <a:rPr b="0" i="0" lang="en-US" sz="1600" u="none" cap="none" strike="noStrike">
                <a:solidFill>
                  <a:schemeClr val="lt1"/>
                </a:solidFill>
                <a:latin typeface="Rockwell"/>
                <a:ea typeface="Rockwell"/>
                <a:cs typeface="Rockwell"/>
                <a:sym typeface="Rockwell"/>
              </a:rPr>
              <a:t>[B]</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1" sz="1600" u="none" cap="none" strike="noStrike">
              <a:solidFill>
                <a:schemeClr val="lt1"/>
              </a:solidFill>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52"/>
          <p:cNvSpPr txBox="1"/>
          <p:nvPr>
            <p:ph type="title"/>
          </p:nvPr>
        </p:nvSpPr>
        <p:spPr>
          <a:xfrm>
            <a:off x="498475" y="163263"/>
            <a:ext cx="6253200" cy="611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5.11 Catalysts</a:t>
            </a:r>
            <a:endParaRPr/>
          </a:p>
        </p:txBody>
      </p:sp>
      <p:sp>
        <p:nvSpPr>
          <p:cNvPr id="510" name="Google Shape;510;p52"/>
          <p:cNvSpPr txBox="1"/>
          <p:nvPr/>
        </p:nvSpPr>
        <p:spPr>
          <a:xfrm>
            <a:off x="11175" y="1003125"/>
            <a:ext cx="7965300" cy="132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800">
                <a:solidFill>
                  <a:schemeClr val="dk1"/>
                </a:solidFill>
                <a:latin typeface="Rockwell"/>
                <a:ea typeface="Rockwell"/>
                <a:cs typeface="Rockwell"/>
                <a:sym typeface="Rockwell"/>
              </a:rPr>
              <a:t>C</a:t>
            </a:r>
            <a:r>
              <a:rPr lang="en-US" sz="1800">
                <a:solidFill>
                  <a:schemeClr val="dk1"/>
                </a:solidFill>
                <a:latin typeface="Rockwell"/>
                <a:ea typeface="Rockwell"/>
                <a:cs typeface="Rockwell"/>
                <a:sym typeface="Rockwell"/>
              </a:rPr>
              <a:t>atalysts increase the rate of the reaction by increasing the number of effective collisions or providing an alternative mechanisms with lower activation energy - </a:t>
            </a:r>
            <a:r>
              <a:rPr b="1" lang="en-US" sz="1800">
                <a:solidFill>
                  <a:schemeClr val="dk1"/>
                </a:solidFill>
                <a:latin typeface="Rockwell"/>
                <a:ea typeface="Rockwell"/>
                <a:cs typeface="Rockwell"/>
                <a:sym typeface="Rockwell"/>
              </a:rPr>
              <a:t>CATALYSTS DO NOT ADD ENERGY</a:t>
            </a:r>
            <a:endParaRPr b="1" sz="1600">
              <a:solidFill>
                <a:schemeClr val="dk1"/>
              </a:solidFill>
              <a:latin typeface="Rockwell"/>
              <a:ea typeface="Rockwell"/>
              <a:cs typeface="Rockwell"/>
              <a:sym typeface="Rockwell"/>
            </a:endParaRPr>
          </a:p>
          <a:p>
            <a:pPr indent="-342900" lvl="0" marL="342900" marR="0" rtl="0" algn="l">
              <a:lnSpc>
                <a:spcPct val="100000"/>
              </a:lnSpc>
              <a:spcBef>
                <a:spcPts val="0"/>
              </a:spcBef>
              <a:spcAft>
                <a:spcPts val="0"/>
              </a:spcAft>
              <a:buClr>
                <a:schemeClr val="dk1"/>
              </a:buClr>
              <a:buSzPts val="1600"/>
              <a:buFont typeface="Rockwell"/>
              <a:buAutoNum type="alphaLcPeriod"/>
            </a:pPr>
            <a:r>
              <a:rPr b="0" i="0" lang="en-US" sz="1600" u="none" cap="none" strike="noStrike">
                <a:solidFill>
                  <a:schemeClr val="dk1"/>
                </a:solidFill>
                <a:latin typeface="Rockwell"/>
                <a:ea typeface="Rockwell"/>
                <a:cs typeface="Rockwell"/>
                <a:sym typeface="Rockwell"/>
              </a:rPr>
              <a:t>A catalyst can stabilize a transition state, lowering the activation energy.</a:t>
            </a:r>
            <a:endParaRPr b="0" i="0" sz="1600" u="none" cap="none" strike="noStrike">
              <a:solidFill>
                <a:schemeClr val="dk1"/>
              </a:solidFill>
              <a:latin typeface="Rockwell"/>
              <a:ea typeface="Rockwell"/>
              <a:cs typeface="Rockwell"/>
              <a:sym typeface="Rockwell"/>
            </a:endParaRPr>
          </a:p>
          <a:p>
            <a:pPr indent="-342900" lvl="0" marL="342900" marR="0" rtl="0" algn="l">
              <a:lnSpc>
                <a:spcPct val="100000"/>
              </a:lnSpc>
              <a:spcBef>
                <a:spcPts val="0"/>
              </a:spcBef>
              <a:spcAft>
                <a:spcPts val="0"/>
              </a:spcAft>
              <a:buClr>
                <a:schemeClr val="dk1"/>
              </a:buClr>
              <a:buSzPts val="1600"/>
              <a:buFont typeface="Rockwell"/>
              <a:buAutoNum type="alphaLcPeriod" startAt="2"/>
            </a:pPr>
            <a:r>
              <a:rPr b="0" i="0" lang="en-US" sz="1600" u="none" cap="none" strike="noStrike">
                <a:solidFill>
                  <a:schemeClr val="dk1"/>
                </a:solidFill>
                <a:latin typeface="Rockwell"/>
                <a:ea typeface="Rockwell"/>
                <a:cs typeface="Rockwell"/>
                <a:sym typeface="Rockwell"/>
              </a:rPr>
              <a:t>A catalyst can participate in the formation of a new reaction intermediate,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Rockwell"/>
                <a:ea typeface="Rockwell"/>
                <a:cs typeface="Rockwell"/>
                <a:sym typeface="Rockwell"/>
              </a:rPr>
              <a:t>      providing a new reaction pathway.</a:t>
            </a:r>
            <a:endParaRPr b="0" i="0" sz="1600" u="none" cap="none" strike="noStrike">
              <a:solidFill>
                <a:schemeClr val="dk1"/>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Rockwell"/>
                <a:ea typeface="Rockwell"/>
                <a:cs typeface="Rockwell"/>
                <a:sym typeface="Rockwell"/>
              </a:rPr>
              <a:t>**The concentration of a catalyst remains constant. It might be used and recreated, but the concentration will still remain constant.</a:t>
            </a:r>
            <a:endParaRPr sz="1600">
              <a:solidFill>
                <a:schemeClr val="dk1"/>
              </a:solidFill>
              <a:latin typeface="Rockwell"/>
              <a:ea typeface="Rockwell"/>
              <a:cs typeface="Rockwell"/>
              <a:sym typeface="Rockwell"/>
            </a:endParaRPr>
          </a:p>
        </p:txBody>
      </p:sp>
      <p:pic>
        <p:nvPicPr>
          <p:cNvPr descr="C:\Users\Bonnie Buchak\Documents\Radnor15\3 AP Chemistry\REVIEW PP Project\image006.jpg" id="511" name="Google Shape;511;p52"/>
          <p:cNvPicPr preferRelativeResize="0"/>
          <p:nvPr/>
        </p:nvPicPr>
        <p:blipFill rotWithShape="1">
          <a:blip r:embed="rId3">
            <a:alphaModFix/>
          </a:blip>
          <a:srcRect b="0" l="0" r="0" t="0"/>
          <a:stretch/>
        </p:blipFill>
        <p:spPr>
          <a:xfrm>
            <a:off x="648707" y="3430108"/>
            <a:ext cx="3502725" cy="2597400"/>
          </a:xfrm>
          <a:prstGeom prst="rect">
            <a:avLst/>
          </a:prstGeom>
          <a:noFill/>
          <a:ln>
            <a:noFill/>
          </a:ln>
        </p:spPr>
      </p:pic>
      <p:pic>
        <p:nvPicPr>
          <p:cNvPr descr="14_20" id="512" name="Google Shape;512;p52"/>
          <p:cNvPicPr preferRelativeResize="0"/>
          <p:nvPr/>
        </p:nvPicPr>
        <p:blipFill rotWithShape="1">
          <a:blip r:embed="rId4">
            <a:alphaModFix/>
          </a:blip>
          <a:srcRect b="4861" l="0" r="0" t="0"/>
          <a:stretch/>
        </p:blipFill>
        <p:spPr>
          <a:xfrm>
            <a:off x="4571996" y="3430094"/>
            <a:ext cx="4267200" cy="2692399"/>
          </a:xfrm>
          <a:prstGeom prst="rect">
            <a:avLst/>
          </a:prstGeom>
          <a:noFill/>
          <a:ln>
            <a:noFill/>
          </a:ln>
        </p:spPr>
      </p:pic>
      <p:sp>
        <p:nvSpPr>
          <p:cNvPr id="513" name="Google Shape;513;p52"/>
          <p:cNvSpPr txBox="1"/>
          <p:nvPr/>
        </p:nvSpPr>
        <p:spPr>
          <a:xfrm>
            <a:off x="0" y="6245477"/>
            <a:ext cx="9144000" cy="54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a:solidFill>
                  <a:schemeClr val="dk1"/>
                </a:solidFill>
                <a:latin typeface="Calibri"/>
                <a:ea typeface="Calibri"/>
                <a:cs typeface="Calibri"/>
                <a:sym typeface="Calibri"/>
              </a:rPr>
              <a:t>Learning Objective: </a:t>
            </a:r>
            <a:r>
              <a:rPr lang="en-US">
                <a:solidFill>
                  <a:schemeClr val="dk1"/>
                </a:solidFill>
                <a:latin typeface="Calibri"/>
                <a:ea typeface="Calibri"/>
                <a:cs typeface="Calibri"/>
                <a:sym typeface="Calibri"/>
              </a:rPr>
              <a:t>Explain the relationship between the effect of a catalyst on a reaction and changes in the reaction mechanism.</a:t>
            </a:r>
            <a:endParaRPr i="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i="0" lang="en-US" u="none" cap="none" strike="noStrike">
                <a:solidFill>
                  <a:schemeClr val="dk1"/>
                </a:solidFill>
                <a:latin typeface="Calibri"/>
                <a:ea typeface="Calibri"/>
                <a:cs typeface="Calibri"/>
                <a:sym typeface="Calibri"/>
              </a:rPr>
              <a:t>																	</a:t>
            </a:r>
            <a:endParaRPr i="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53"/>
          <p:cNvSpPr/>
          <p:nvPr/>
        </p:nvSpPr>
        <p:spPr>
          <a:xfrm>
            <a:off x="376638" y="1313123"/>
            <a:ext cx="7559100" cy="77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Noto Sans Symbols"/>
              <a:buNone/>
            </a:pPr>
            <a:r>
              <a:t/>
            </a:r>
            <a:endParaRPr b="0" i="0" sz="2400" u="none" cap="none" strike="noStrike">
              <a:solidFill>
                <a:schemeClr val="accent3"/>
              </a:solidFill>
              <a:latin typeface="Rockwell"/>
              <a:ea typeface="Rockwell"/>
              <a:cs typeface="Rockwell"/>
              <a:sym typeface="Rockwell"/>
            </a:endParaRPr>
          </a:p>
        </p:txBody>
      </p:sp>
      <p:sp>
        <p:nvSpPr>
          <p:cNvPr id="519" name="Google Shape;519;p53"/>
          <p:cNvSpPr txBox="1"/>
          <p:nvPr/>
        </p:nvSpPr>
        <p:spPr>
          <a:xfrm>
            <a:off x="0" y="6245477"/>
            <a:ext cx="9144000" cy="54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a:solidFill>
                  <a:schemeClr val="dk1"/>
                </a:solidFill>
                <a:latin typeface="Calibri"/>
                <a:ea typeface="Calibri"/>
                <a:cs typeface="Calibri"/>
                <a:sym typeface="Calibri"/>
              </a:rPr>
              <a:t>Learning Objective: </a:t>
            </a:r>
            <a:r>
              <a:rPr lang="en-US">
                <a:solidFill>
                  <a:schemeClr val="dk1"/>
                </a:solidFill>
                <a:latin typeface="Calibri"/>
                <a:ea typeface="Calibri"/>
                <a:cs typeface="Calibri"/>
                <a:sym typeface="Calibri"/>
              </a:rPr>
              <a:t>Explain the relationship between the effect of a catalyst on a reaction and changes in the reaction mechanism.</a:t>
            </a:r>
            <a:endParaRPr i="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i="0" lang="en-US" u="none" cap="none" strike="noStrike">
                <a:solidFill>
                  <a:schemeClr val="dk1"/>
                </a:solidFill>
                <a:latin typeface="Calibri"/>
                <a:ea typeface="Calibri"/>
                <a:cs typeface="Calibri"/>
                <a:sym typeface="Calibri"/>
              </a:rPr>
              <a:t>																	</a:t>
            </a:r>
            <a:endParaRPr i="0" u="none" cap="none" strike="noStrike">
              <a:solidFill>
                <a:schemeClr val="dk1"/>
              </a:solidFill>
              <a:latin typeface="Calibri"/>
              <a:ea typeface="Calibri"/>
              <a:cs typeface="Calibri"/>
              <a:sym typeface="Calibri"/>
            </a:endParaRPr>
          </a:p>
        </p:txBody>
      </p:sp>
      <p:sp>
        <p:nvSpPr>
          <p:cNvPr id="520" name="Google Shape;520;p53"/>
          <p:cNvSpPr txBox="1"/>
          <p:nvPr>
            <p:ph type="title"/>
          </p:nvPr>
        </p:nvSpPr>
        <p:spPr>
          <a:xfrm>
            <a:off x="498475" y="163513"/>
            <a:ext cx="7556400" cy="658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5.11 Catalysts</a:t>
            </a:r>
            <a:endParaRPr/>
          </a:p>
        </p:txBody>
      </p:sp>
      <p:sp>
        <p:nvSpPr>
          <p:cNvPr id="521" name="Google Shape;521;p53"/>
          <p:cNvSpPr txBox="1"/>
          <p:nvPr/>
        </p:nvSpPr>
        <p:spPr>
          <a:xfrm>
            <a:off x="176175" y="1054150"/>
            <a:ext cx="7794000" cy="6462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00000"/>
              </a:lnSpc>
              <a:spcBef>
                <a:spcPts val="0"/>
              </a:spcBef>
              <a:spcAft>
                <a:spcPts val="0"/>
              </a:spcAft>
              <a:buClr>
                <a:schemeClr val="dk1"/>
              </a:buClr>
              <a:buSzPts val="1800"/>
              <a:buFont typeface="Rockwell"/>
              <a:buChar char="●"/>
            </a:pPr>
            <a:r>
              <a:rPr lang="en-US" sz="1800">
                <a:solidFill>
                  <a:schemeClr val="dk1"/>
                </a:solidFill>
                <a:latin typeface="Rockwell"/>
                <a:ea typeface="Rockwell"/>
                <a:cs typeface="Rockwell"/>
                <a:sym typeface="Rockwell"/>
              </a:rPr>
              <a:t>I</a:t>
            </a:r>
            <a:r>
              <a:rPr b="0" i="0" lang="en-US" sz="1800" u="none" cap="none" strike="noStrike">
                <a:solidFill>
                  <a:schemeClr val="dk1"/>
                </a:solidFill>
                <a:latin typeface="Rockwell"/>
                <a:ea typeface="Rockwell"/>
                <a:cs typeface="Rockwell"/>
                <a:sym typeface="Rockwell"/>
              </a:rPr>
              <a:t>n acid-base catalysis, a reactant either gains or loses a proton,</a:t>
            </a:r>
            <a:r>
              <a:rPr lang="en-US" sz="1800">
                <a:solidFill>
                  <a:schemeClr val="dk1"/>
                </a:solidFill>
                <a:latin typeface="Rockwell"/>
                <a:ea typeface="Rockwell"/>
                <a:cs typeface="Rockwell"/>
                <a:sym typeface="Rockwell"/>
              </a:rPr>
              <a:t> </a:t>
            </a:r>
            <a:r>
              <a:rPr b="0" i="0" lang="en-US" sz="1800" u="none" cap="none" strike="noStrike">
                <a:solidFill>
                  <a:schemeClr val="dk1"/>
                </a:solidFill>
                <a:latin typeface="Rockwell"/>
                <a:ea typeface="Rockwell"/>
                <a:cs typeface="Rockwell"/>
                <a:sym typeface="Rockwell"/>
              </a:rPr>
              <a:t>changing the rate of the reaction.</a:t>
            </a:r>
            <a:endParaRPr b="0" i="0" sz="1800" u="none" cap="none" strike="noStrike">
              <a:solidFill>
                <a:schemeClr val="dk1"/>
              </a:solidFill>
              <a:latin typeface="Rockwell"/>
              <a:ea typeface="Rockwell"/>
              <a:cs typeface="Rockwell"/>
              <a:sym typeface="Rockwell"/>
            </a:endParaRPr>
          </a:p>
        </p:txBody>
      </p:sp>
      <p:sp>
        <p:nvSpPr>
          <p:cNvPr id="522" name="Google Shape;522;p53"/>
          <p:cNvSpPr txBox="1"/>
          <p:nvPr/>
        </p:nvSpPr>
        <p:spPr>
          <a:xfrm>
            <a:off x="182200" y="1774400"/>
            <a:ext cx="7794000" cy="6462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00000"/>
              </a:lnSpc>
              <a:spcBef>
                <a:spcPts val="0"/>
              </a:spcBef>
              <a:spcAft>
                <a:spcPts val="0"/>
              </a:spcAft>
              <a:buClr>
                <a:schemeClr val="dk1"/>
              </a:buClr>
              <a:buSzPts val="1800"/>
              <a:buFont typeface="Rockwell"/>
              <a:buChar char="●"/>
            </a:pPr>
            <a:r>
              <a:rPr b="0" i="0" lang="en-US" sz="1800" u="none" cap="none" strike="noStrike">
                <a:solidFill>
                  <a:schemeClr val="dk1"/>
                </a:solidFill>
                <a:latin typeface="Rockwell"/>
                <a:ea typeface="Rockwell"/>
                <a:cs typeface="Rockwell"/>
                <a:sym typeface="Rockwell"/>
              </a:rPr>
              <a:t>In surface catalysis, either a new reaction intermediate is formed or the probability of successful collisions is increased.</a:t>
            </a:r>
            <a:endParaRPr b="0" i="0" sz="1800" u="none" cap="none" strike="noStrike">
              <a:solidFill>
                <a:schemeClr val="dk1"/>
              </a:solidFill>
              <a:latin typeface="Rockwell"/>
              <a:ea typeface="Rockwell"/>
              <a:cs typeface="Rockwell"/>
              <a:sym typeface="Rockwell"/>
            </a:endParaRPr>
          </a:p>
        </p:txBody>
      </p:sp>
      <p:sp>
        <p:nvSpPr>
          <p:cNvPr id="523" name="Google Shape;523;p53"/>
          <p:cNvSpPr txBox="1"/>
          <p:nvPr/>
        </p:nvSpPr>
        <p:spPr>
          <a:xfrm>
            <a:off x="182200" y="2530775"/>
            <a:ext cx="8315400" cy="6462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00000"/>
              </a:lnSpc>
              <a:spcBef>
                <a:spcPts val="0"/>
              </a:spcBef>
              <a:spcAft>
                <a:spcPts val="0"/>
              </a:spcAft>
              <a:buClr>
                <a:schemeClr val="dk1"/>
              </a:buClr>
              <a:buSzPts val="1800"/>
              <a:buFont typeface="Rockwell"/>
              <a:buChar char="●"/>
            </a:pPr>
            <a:r>
              <a:rPr b="0" i="0" lang="en-US" sz="1800" u="none" cap="none" strike="noStrike">
                <a:solidFill>
                  <a:schemeClr val="dk1"/>
                </a:solidFill>
                <a:latin typeface="Rockwell"/>
                <a:ea typeface="Rockwell"/>
                <a:cs typeface="Rockwell"/>
                <a:sym typeface="Rockwell"/>
              </a:rPr>
              <a:t>In Enzyme catalysis enzymes bind to reactants in a way that lowers the activation energy.  Other enzymes react to form new reaction intermediates.</a:t>
            </a:r>
            <a:endParaRPr b="0" i="0" sz="1800" u="none" cap="none" strike="noStrike">
              <a:solidFill>
                <a:schemeClr val="dk1"/>
              </a:solidFill>
              <a:latin typeface="Rockwell"/>
              <a:ea typeface="Rockwell"/>
              <a:cs typeface="Rockwell"/>
              <a:sym typeface="Rockwell"/>
            </a:endParaRPr>
          </a:p>
        </p:txBody>
      </p:sp>
      <p:pic>
        <p:nvPicPr>
          <p:cNvPr descr="14_20" id="524" name="Google Shape;524;p53"/>
          <p:cNvPicPr preferRelativeResize="0"/>
          <p:nvPr/>
        </p:nvPicPr>
        <p:blipFill rotWithShape="1">
          <a:blip r:embed="rId3">
            <a:alphaModFix/>
          </a:blip>
          <a:srcRect b="4858" l="0" r="0" t="0"/>
          <a:stretch/>
        </p:blipFill>
        <p:spPr>
          <a:xfrm>
            <a:off x="3278621" y="3430094"/>
            <a:ext cx="4267200" cy="2692399"/>
          </a:xfrm>
          <a:prstGeom prst="rect">
            <a:avLst/>
          </a:prstGeom>
          <a:noFill/>
          <a:ln>
            <a:noFill/>
          </a:ln>
        </p:spPr>
      </p:pic>
      <p:sp>
        <p:nvSpPr>
          <p:cNvPr id="525" name="Google Shape;525;p53"/>
          <p:cNvSpPr/>
          <p:nvPr/>
        </p:nvSpPr>
        <p:spPr>
          <a:xfrm>
            <a:off x="2622839" y="179876"/>
            <a:ext cx="51264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ckwell"/>
              <a:ea typeface="Rockwell"/>
              <a:cs typeface="Rockwell"/>
              <a:sym typeface="Rockwe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6"/>
          <p:cNvSpPr txBox="1"/>
          <p:nvPr>
            <p:ph type="title"/>
          </p:nvPr>
        </p:nvSpPr>
        <p:spPr>
          <a:xfrm>
            <a:off x="498475" y="255498"/>
            <a:ext cx="7556400" cy="718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General Overview</a:t>
            </a:r>
            <a:endParaRPr/>
          </a:p>
        </p:txBody>
      </p:sp>
      <p:sp>
        <p:nvSpPr>
          <p:cNvPr id="336" name="Google Shape;336;p36"/>
          <p:cNvSpPr txBox="1"/>
          <p:nvPr>
            <p:ph idx="1" type="body"/>
          </p:nvPr>
        </p:nvSpPr>
        <p:spPr>
          <a:xfrm>
            <a:off x="88450" y="1130791"/>
            <a:ext cx="7569300" cy="4642200"/>
          </a:xfrm>
          <a:prstGeom prst="rect">
            <a:avLst/>
          </a:prstGeom>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lang="en-US"/>
              <a:t>5.1 Reaction Rates</a:t>
            </a:r>
            <a:endParaRPr/>
          </a:p>
          <a:p>
            <a:pPr indent="0" lvl="0" marL="0" rtl="0" algn="l">
              <a:lnSpc>
                <a:spcPct val="150000"/>
              </a:lnSpc>
              <a:spcBef>
                <a:spcPts val="0"/>
              </a:spcBef>
              <a:spcAft>
                <a:spcPts val="0"/>
              </a:spcAft>
              <a:buNone/>
            </a:pPr>
            <a:r>
              <a:rPr lang="en-US"/>
              <a:t>5.2 Introduction to Rate Law</a:t>
            </a:r>
            <a:endParaRPr/>
          </a:p>
          <a:p>
            <a:pPr indent="0" lvl="0" marL="0" rtl="0" algn="l">
              <a:lnSpc>
                <a:spcPct val="150000"/>
              </a:lnSpc>
              <a:spcBef>
                <a:spcPts val="0"/>
              </a:spcBef>
              <a:spcAft>
                <a:spcPts val="0"/>
              </a:spcAft>
              <a:buNone/>
            </a:pPr>
            <a:r>
              <a:rPr lang="en-US"/>
              <a:t>5.3 Concentration Changes Over Time</a:t>
            </a:r>
            <a:endParaRPr/>
          </a:p>
          <a:p>
            <a:pPr indent="0" lvl="0" marL="0" rtl="0" algn="l">
              <a:lnSpc>
                <a:spcPct val="150000"/>
              </a:lnSpc>
              <a:spcBef>
                <a:spcPts val="0"/>
              </a:spcBef>
              <a:spcAft>
                <a:spcPts val="0"/>
              </a:spcAft>
              <a:buNone/>
            </a:pPr>
            <a:r>
              <a:rPr lang="en-US"/>
              <a:t>5.4 Elementary Reactions</a:t>
            </a:r>
            <a:endParaRPr/>
          </a:p>
          <a:p>
            <a:pPr indent="0" lvl="0" marL="0" rtl="0" algn="l">
              <a:lnSpc>
                <a:spcPct val="150000"/>
              </a:lnSpc>
              <a:spcBef>
                <a:spcPts val="0"/>
              </a:spcBef>
              <a:spcAft>
                <a:spcPts val="0"/>
              </a:spcAft>
              <a:buNone/>
            </a:pPr>
            <a:r>
              <a:rPr lang="en-US"/>
              <a:t>5.5 Collision Model</a:t>
            </a:r>
            <a:endParaRPr/>
          </a:p>
          <a:p>
            <a:pPr indent="0" lvl="0" marL="0" rtl="0" algn="l">
              <a:lnSpc>
                <a:spcPct val="150000"/>
              </a:lnSpc>
              <a:spcBef>
                <a:spcPts val="0"/>
              </a:spcBef>
              <a:spcAft>
                <a:spcPts val="0"/>
              </a:spcAft>
              <a:buNone/>
            </a:pPr>
            <a:r>
              <a:rPr lang="en-US"/>
              <a:t>5.6 Reaction Energy Profile</a:t>
            </a:r>
            <a:endParaRPr/>
          </a:p>
          <a:p>
            <a:pPr indent="0" lvl="0" marL="0" rtl="0" algn="l">
              <a:lnSpc>
                <a:spcPct val="150000"/>
              </a:lnSpc>
              <a:spcBef>
                <a:spcPts val="0"/>
              </a:spcBef>
              <a:spcAft>
                <a:spcPts val="0"/>
              </a:spcAft>
              <a:buNone/>
            </a:pPr>
            <a:r>
              <a:rPr lang="en-US"/>
              <a:t>5.7 Introduction to Reaction Mechanisms</a:t>
            </a:r>
            <a:endParaRPr/>
          </a:p>
          <a:p>
            <a:pPr indent="0" lvl="0" marL="0" rtl="0" algn="l">
              <a:lnSpc>
                <a:spcPct val="150000"/>
              </a:lnSpc>
              <a:spcBef>
                <a:spcPts val="0"/>
              </a:spcBef>
              <a:spcAft>
                <a:spcPts val="0"/>
              </a:spcAft>
              <a:buNone/>
            </a:pPr>
            <a:r>
              <a:rPr lang="en-US"/>
              <a:t>5.8 Reaction Mechanism and Rate Law</a:t>
            </a:r>
            <a:endParaRPr/>
          </a:p>
          <a:p>
            <a:pPr indent="0" lvl="0" marL="0" rtl="0" algn="l">
              <a:lnSpc>
                <a:spcPct val="150000"/>
              </a:lnSpc>
              <a:spcBef>
                <a:spcPts val="0"/>
              </a:spcBef>
              <a:spcAft>
                <a:spcPts val="0"/>
              </a:spcAft>
              <a:buNone/>
            </a:pPr>
            <a:r>
              <a:rPr lang="en-US"/>
              <a:t>5.9 Steady-State Approximation</a:t>
            </a:r>
            <a:endParaRPr/>
          </a:p>
          <a:p>
            <a:pPr indent="0" lvl="0" marL="0" rtl="0" algn="l">
              <a:lnSpc>
                <a:spcPct val="150000"/>
              </a:lnSpc>
              <a:spcBef>
                <a:spcPts val="0"/>
              </a:spcBef>
              <a:spcAft>
                <a:spcPts val="0"/>
              </a:spcAft>
              <a:buNone/>
            </a:pPr>
            <a:r>
              <a:rPr lang="en-US"/>
              <a:t>5.10 Multistep Reaction Energy Profile</a:t>
            </a:r>
            <a:endParaRPr/>
          </a:p>
          <a:p>
            <a:pPr indent="0" lvl="0" marL="0" rtl="0" algn="l">
              <a:lnSpc>
                <a:spcPct val="150000"/>
              </a:lnSpc>
              <a:spcBef>
                <a:spcPts val="0"/>
              </a:spcBef>
              <a:spcAft>
                <a:spcPts val="0"/>
              </a:spcAft>
              <a:buNone/>
            </a:pPr>
            <a:r>
              <a:rPr lang="en-US"/>
              <a:t>5.11 Catalysis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9" name="Shape 529"/>
        <p:cNvGrpSpPr/>
        <p:nvPr/>
      </p:nvGrpSpPr>
      <p:grpSpPr>
        <a:xfrm>
          <a:off x="0" y="0"/>
          <a:ext cx="0" cy="0"/>
          <a:chOff x="0" y="0"/>
          <a:chExt cx="0" cy="0"/>
        </a:xfrm>
      </p:grpSpPr>
      <p:sp>
        <p:nvSpPr>
          <p:cNvPr id="530" name="Google Shape;530;p54"/>
          <p:cNvSpPr txBox="1"/>
          <p:nvPr>
            <p:ph type="title"/>
          </p:nvPr>
        </p:nvSpPr>
        <p:spPr>
          <a:xfrm>
            <a:off x="498475" y="179298"/>
            <a:ext cx="7556400" cy="66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B0F0"/>
              </a:buClr>
              <a:buSzPts val="3600"/>
              <a:buFont typeface="Rockwell"/>
              <a:buNone/>
            </a:pPr>
            <a:r>
              <a:rPr lang="en-US">
                <a:solidFill>
                  <a:srgbClr val="00B0F0"/>
                </a:solidFill>
              </a:rPr>
              <a:t>Labs: </a:t>
            </a:r>
            <a:r>
              <a:rPr lang="en-US">
                <a:solidFill>
                  <a:srgbClr val="00B0F0"/>
                </a:solidFill>
              </a:rPr>
              <a:t>Kinetics; Collision Theory Factors</a:t>
            </a:r>
            <a:endParaRPr>
              <a:solidFill>
                <a:srgbClr val="00B0F0"/>
              </a:solidFill>
            </a:endParaRPr>
          </a:p>
        </p:txBody>
      </p:sp>
      <p:sp>
        <p:nvSpPr>
          <p:cNvPr id="531" name="Google Shape;531;p54"/>
          <p:cNvSpPr txBox="1"/>
          <p:nvPr>
            <p:ph idx="1" type="body"/>
          </p:nvPr>
        </p:nvSpPr>
        <p:spPr>
          <a:xfrm>
            <a:off x="1" y="1025475"/>
            <a:ext cx="4156200" cy="4826700"/>
          </a:xfrm>
          <a:prstGeom prst="rect">
            <a:avLst/>
          </a:prstGeom>
          <a:noFill/>
          <a:ln>
            <a:noFill/>
          </a:ln>
        </p:spPr>
        <p:txBody>
          <a:bodyPr anchorCtr="0" anchor="t" bIns="45700" lIns="91425" spcFirstLastPara="1" rIns="91425" wrap="square" tIns="45700">
            <a:noAutofit/>
          </a:bodyPr>
          <a:lstStyle/>
          <a:p>
            <a:pPr indent="-247650" lvl="0" marL="228600" rtl="0" algn="l">
              <a:lnSpc>
                <a:spcPct val="80000"/>
              </a:lnSpc>
              <a:spcBef>
                <a:spcPts val="0"/>
              </a:spcBef>
              <a:spcAft>
                <a:spcPts val="0"/>
              </a:spcAft>
              <a:buSzPts val="1448"/>
              <a:buChar char="■"/>
            </a:pPr>
            <a:r>
              <a:rPr lang="en-US" sz="1829"/>
              <a:t>Using Spectrometry:</a:t>
            </a:r>
            <a:endParaRPr sz="2100"/>
          </a:p>
          <a:p>
            <a:pPr indent="-155733" lvl="0" marL="228600" rtl="0" algn="l">
              <a:lnSpc>
                <a:spcPct val="80000"/>
              </a:lnSpc>
              <a:spcBef>
                <a:spcPts val="2000"/>
              </a:spcBef>
              <a:spcAft>
                <a:spcPts val="0"/>
              </a:spcAft>
              <a:buSzPts val="1148"/>
              <a:buNone/>
            </a:pPr>
            <a:r>
              <a:t/>
            </a:r>
            <a:endParaRPr sz="1829"/>
          </a:p>
          <a:p>
            <a:pPr indent="-155733" lvl="0" marL="228600" rtl="0" algn="l">
              <a:lnSpc>
                <a:spcPct val="80000"/>
              </a:lnSpc>
              <a:spcBef>
                <a:spcPts val="2000"/>
              </a:spcBef>
              <a:spcAft>
                <a:spcPts val="0"/>
              </a:spcAft>
              <a:buSzPts val="1148"/>
              <a:buNone/>
            </a:pPr>
            <a:r>
              <a:t/>
            </a:r>
            <a:endParaRPr sz="1829"/>
          </a:p>
          <a:p>
            <a:pPr indent="-155733" lvl="0" marL="228600" rtl="0" algn="l">
              <a:lnSpc>
                <a:spcPct val="80000"/>
              </a:lnSpc>
              <a:spcBef>
                <a:spcPts val="2000"/>
              </a:spcBef>
              <a:spcAft>
                <a:spcPts val="0"/>
              </a:spcAft>
              <a:buSzPts val="1148"/>
              <a:buNone/>
            </a:pPr>
            <a:r>
              <a:t/>
            </a:r>
            <a:endParaRPr sz="1829"/>
          </a:p>
          <a:p>
            <a:pPr indent="-247650" lvl="0" marL="228600" rtl="0" algn="l">
              <a:lnSpc>
                <a:spcPct val="80000"/>
              </a:lnSpc>
              <a:spcBef>
                <a:spcPts val="2000"/>
              </a:spcBef>
              <a:spcAft>
                <a:spcPts val="0"/>
              </a:spcAft>
              <a:buSzPts val="1448"/>
              <a:buChar char="■"/>
            </a:pPr>
            <a:r>
              <a:rPr lang="en-US" sz="1829"/>
              <a:t>Data:</a:t>
            </a:r>
            <a:endParaRPr sz="2100"/>
          </a:p>
          <a:p>
            <a:pPr indent="-155733" lvl="0" marL="228600" rtl="0" algn="l">
              <a:lnSpc>
                <a:spcPct val="80000"/>
              </a:lnSpc>
              <a:spcBef>
                <a:spcPts val="2000"/>
              </a:spcBef>
              <a:spcAft>
                <a:spcPts val="0"/>
              </a:spcAft>
              <a:buSzPts val="1148"/>
              <a:buNone/>
            </a:pPr>
            <a:r>
              <a:t/>
            </a:r>
            <a:endParaRPr sz="1829"/>
          </a:p>
          <a:p>
            <a:pPr indent="-155733" lvl="0" marL="228600" rtl="0" algn="l">
              <a:lnSpc>
                <a:spcPct val="80000"/>
              </a:lnSpc>
              <a:spcBef>
                <a:spcPts val="2000"/>
              </a:spcBef>
              <a:spcAft>
                <a:spcPts val="0"/>
              </a:spcAft>
              <a:buSzPts val="1148"/>
              <a:buNone/>
            </a:pPr>
            <a:r>
              <a:t/>
            </a:r>
            <a:endParaRPr sz="1829"/>
          </a:p>
          <a:p>
            <a:pPr indent="-228600" lvl="0" marL="228600" rtl="0" algn="l">
              <a:lnSpc>
                <a:spcPct val="80000"/>
              </a:lnSpc>
              <a:spcBef>
                <a:spcPts val="2000"/>
              </a:spcBef>
              <a:spcAft>
                <a:spcPts val="0"/>
              </a:spcAft>
              <a:buSzPts val="1148"/>
              <a:buNone/>
            </a:pPr>
            <a:r>
              <a:t/>
            </a:r>
            <a:endParaRPr sz="1829"/>
          </a:p>
          <a:p>
            <a:pPr indent="0" lvl="0" marL="914400" rtl="0" algn="l">
              <a:lnSpc>
                <a:spcPct val="80000"/>
              </a:lnSpc>
              <a:spcBef>
                <a:spcPts val="600"/>
              </a:spcBef>
              <a:spcAft>
                <a:spcPts val="0"/>
              </a:spcAft>
              <a:buNone/>
            </a:pPr>
            <a:r>
              <a:t/>
            </a:r>
            <a:endParaRPr sz="1829"/>
          </a:p>
          <a:p>
            <a:pPr indent="-247650" lvl="1" marL="457200" rtl="0" algn="l">
              <a:lnSpc>
                <a:spcPct val="80000"/>
              </a:lnSpc>
              <a:spcBef>
                <a:spcPts val="600"/>
              </a:spcBef>
              <a:spcAft>
                <a:spcPts val="0"/>
              </a:spcAft>
              <a:buSzPts val="1448"/>
              <a:buChar char="■"/>
            </a:pPr>
            <a:r>
              <a:rPr lang="en-US" sz="1829"/>
              <a:t>Analysis </a:t>
            </a:r>
            <a:endParaRPr sz="2100"/>
          </a:p>
          <a:p>
            <a:pPr indent="-247650" lvl="2" marL="685800" rtl="0" algn="l">
              <a:lnSpc>
                <a:spcPct val="80000"/>
              </a:lnSpc>
              <a:spcBef>
                <a:spcPts val="600"/>
              </a:spcBef>
              <a:spcAft>
                <a:spcPts val="0"/>
              </a:spcAft>
              <a:buSzPts val="1448"/>
              <a:buChar char="■"/>
            </a:pPr>
            <a:r>
              <a:rPr lang="en-US" sz="1829"/>
              <a:t>rate law from straight-line graph</a:t>
            </a:r>
            <a:endParaRPr sz="2100"/>
          </a:p>
          <a:p>
            <a:pPr indent="-247650" lvl="2" marL="685800" rtl="0" algn="l">
              <a:lnSpc>
                <a:spcPct val="80000"/>
              </a:lnSpc>
              <a:spcBef>
                <a:spcPts val="600"/>
              </a:spcBef>
              <a:spcAft>
                <a:spcPts val="0"/>
              </a:spcAft>
              <a:buSzPts val="1448"/>
              <a:buChar char="■"/>
            </a:pPr>
            <a:r>
              <a:rPr lang="en-US" sz="1829"/>
              <a:t>k from integrated rate law</a:t>
            </a:r>
            <a:endParaRPr sz="2100"/>
          </a:p>
          <a:p>
            <a:pPr indent="-247650" lvl="2" marL="685800" rtl="0" algn="l">
              <a:lnSpc>
                <a:spcPct val="80000"/>
              </a:lnSpc>
              <a:spcBef>
                <a:spcPts val="600"/>
              </a:spcBef>
              <a:spcAft>
                <a:spcPts val="0"/>
              </a:spcAft>
              <a:buSzPts val="1448"/>
              <a:buChar char="■"/>
            </a:pPr>
            <a:r>
              <a:rPr lang="en-US" sz="1829"/>
              <a:t>E</a:t>
            </a:r>
            <a:r>
              <a:rPr baseline="-25000" lang="en-US" sz="1829"/>
              <a:t>a</a:t>
            </a:r>
            <a:r>
              <a:rPr lang="en-US" sz="1829"/>
              <a:t> from Arrhenius Equation</a:t>
            </a:r>
            <a:endParaRPr sz="2100"/>
          </a:p>
          <a:p>
            <a:pPr indent="-155733" lvl="0" marL="228600" rtl="0" algn="l">
              <a:lnSpc>
                <a:spcPct val="80000"/>
              </a:lnSpc>
              <a:spcBef>
                <a:spcPts val="2000"/>
              </a:spcBef>
              <a:spcAft>
                <a:spcPts val="0"/>
              </a:spcAft>
              <a:buSzPts val="1148"/>
              <a:buNone/>
            </a:pPr>
            <a:r>
              <a:t/>
            </a:r>
            <a:endParaRPr sz="1829"/>
          </a:p>
        </p:txBody>
      </p:sp>
      <p:sp>
        <p:nvSpPr>
          <p:cNvPr id="532" name="Google Shape;532;p54"/>
          <p:cNvSpPr txBox="1"/>
          <p:nvPr>
            <p:ph idx="2" type="body"/>
          </p:nvPr>
        </p:nvSpPr>
        <p:spPr>
          <a:xfrm>
            <a:off x="4399878" y="1101687"/>
            <a:ext cx="3801900" cy="41403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350"/>
              <a:buChar char="■"/>
            </a:pPr>
            <a:r>
              <a:rPr lang="en-US"/>
              <a:t>Clock Reactions</a:t>
            </a:r>
            <a:endParaRPr/>
          </a:p>
          <a:p>
            <a:pPr indent="-228600" lvl="1" marL="457200" rtl="0" algn="l">
              <a:lnSpc>
                <a:spcPct val="100000"/>
              </a:lnSpc>
              <a:spcBef>
                <a:spcPts val="600"/>
              </a:spcBef>
              <a:spcAft>
                <a:spcPts val="0"/>
              </a:spcAft>
              <a:buSzPts val="1350"/>
              <a:buChar char="■"/>
            </a:pPr>
            <a:r>
              <a:rPr lang="en-US"/>
              <a:t>Reactions that have a delayed physical change due to mechanism which only has a later step show color change</a:t>
            </a:r>
            <a:endParaRPr/>
          </a:p>
          <a:p>
            <a:pPr indent="-228600" lvl="1" marL="457200" rtl="0" algn="l">
              <a:lnSpc>
                <a:spcPct val="100000"/>
              </a:lnSpc>
              <a:spcBef>
                <a:spcPts val="600"/>
              </a:spcBef>
              <a:spcAft>
                <a:spcPts val="0"/>
              </a:spcAft>
              <a:buSzPts val="1350"/>
              <a:buChar char="■"/>
            </a:pPr>
            <a:r>
              <a:rPr lang="en-US"/>
              <a:t>Concentration vs. time data can be gathered </a:t>
            </a:r>
            <a:endParaRPr/>
          </a:p>
          <a:p>
            <a:pPr indent="-228600" lvl="2" marL="685800" rtl="0" algn="l">
              <a:lnSpc>
                <a:spcPct val="100000"/>
              </a:lnSpc>
              <a:spcBef>
                <a:spcPts val="600"/>
              </a:spcBef>
              <a:spcAft>
                <a:spcPts val="0"/>
              </a:spcAft>
              <a:buSzPts val="1050"/>
              <a:buChar char="■"/>
            </a:pPr>
            <a:r>
              <a:rPr lang="en-US" sz="1400"/>
              <a:t>It is important that there is a relatively low [S</a:t>
            </a:r>
            <a:r>
              <a:rPr baseline="-25000" lang="en-US" sz="1400"/>
              <a:t>2</a:t>
            </a:r>
            <a:r>
              <a:rPr lang="en-US" sz="1400"/>
              <a:t>O</a:t>
            </a:r>
            <a:r>
              <a:rPr baseline="-25000" lang="en-US" sz="1400"/>
              <a:t>3</a:t>
            </a:r>
            <a:r>
              <a:rPr baseline="30000" lang="en-US" sz="1400"/>
              <a:t>-</a:t>
            </a:r>
            <a:r>
              <a:rPr lang="en-US" sz="1400"/>
              <a:t>] so that the I</a:t>
            </a:r>
            <a:r>
              <a:rPr baseline="-25000" lang="en-US" sz="1400"/>
              <a:t>3</a:t>
            </a:r>
            <a:r>
              <a:rPr baseline="30000" lang="en-US" sz="1400"/>
              <a:t>-</a:t>
            </a:r>
            <a:r>
              <a:rPr lang="en-US" sz="1400"/>
              <a:t> will accumulate and show the color change</a:t>
            </a:r>
            <a:endParaRPr/>
          </a:p>
        </p:txBody>
      </p:sp>
      <p:pic>
        <p:nvPicPr>
          <p:cNvPr descr="http://docott.com/files.142/labs.exams/crystal.violet.pics/rxn.gif" id="533" name="Google Shape;533;p54"/>
          <p:cNvPicPr preferRelativeResize="0"/>
          <p:nvPr/>
        </p:nvPicPr>
        <p:blipFill rotWithShape="1">
          <a:blip r:embed="rId3">
            <a:alphaModFix/>
          </a:blip>
          <a:srcRect b="0" l="0" r="0" t="0"/>
          <a:stretch/>
        </p:blipFill>
        <p:spPr>
          <a:xfrm>
            <a:off x="155574" y="1390885"/>
            <a:ext cx="3749039" cy="346168"/>
          </a:xfrm>
          <a:prstGeom prst="rect">
            <a:avLst/>
          </a:prstGeom>
          <a:noFill/>
          <a:ln>
            <a:noFill/>
          </a:ln>
        </p:spPr>
      </p:pic>
      <p:pic>
        <p:nvPicPr>
          <p:cNvPr descr="http://www.harpercollege.edu/tm-ps/chm/100/dgodambe/thedisk/kinetic/1a.jpg" id="534" name="Google Shape;534;p54"/>
          <p:cNvPicPr preferRelativeResize="0"/>
          <p:nvPr/>
        </p:nvPicPr>
        <p:blipFill rotWithShape="1">
          <a:blip r:embed="rId4">
            <a:alphaModFix/>
          </a:blip>
          <a:srcRect b="0" l="0" r="0" t="0"/>
          <a:stretch/>
        </p:blipFill>
        <p:spPr>
          <a:xfrm>
            <a:off x="665110" y="1784122"/>
            <a:ext cx="2849271" cy="877207"/>
          </a:xfrm>
          <a:prstGeom prst="rect">
            <a:avLst/>
          </a:prstGeom>
          <a:noFill/>
          <a:ln>
            <a:noFill/>
          </a:ln>
        </p:spPr>
      </p:pic>
      <p:sp>
        <p:nvSpPr>
          <p:cNvPr id="535" name="Google Shape;535;p54"/>
          <p:cNvSpPr txBox="1"/>
          <p:nvPr/>
        </p:nvSpPr>
        <p:spPr>
          <a:xfrm>
            <a:off x="-66006" y="2440991"/>
            <a:ext cx="859500" cy="29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chemeClr val="dk1"/>
                </a:solidFill>
                <a:latin typeface="Rockwell"/>
                <a:ea typeface="Rockwell"/>
                <a:cs typeface="Rockwell"/>
                <a:sym typeface="Rockwell"/>
              </a:rPr>
              <a:t>Time (s)</a:t>
            </a:r>
            <a:endParaRPr b="1" i="0" sz="1300" u="none" cap="none" strike="noStrike">
              <a:solidFill>
                <a:schemeClr val="dk1"/>
              </a:solidFill>
              <a:latin typeface="Rockwell"/>
              <a:ea typeface="Rockwell"/>
              <a:cs typeface="Rockwell"/>
              <a:sym typeface="Rockwell"/>
            </a:endParaRPr>
          </a:p>
        </p:txBody>
      </p:sp>
      <p:grpSp>
        <p:nvGrpSpPr>
          <p:cNvPr id="536" name="Google Shape;536;p54"/>
          <p:cNvGrpSpPr/>
          <p:nvPr/>
        </p:nvGrpSpPr>
        <p:grpSpPr>
          <a:xfrm>
            <a:off x="-10292" y="3563957"/>
            <a:ext cx="4538950" cy="1344061"/>
            <a:chOff x="-10292" y="3040655"/>
            <a:chExt cx="4538950" cy="1344061"/>
          </a:xfrm>
        </p:grpSpPr>
        <p:pic>
          <p:nvPicPr>
            <p:cNvPr descr="http://webpages.sou.edu/~chapman/Ch206/kineticszero.gif" id="537" name="Google Shape;537;p54"/>
            <p:cNvPicPr preferRelativeResize="0"/>
            <p:nvPr/>
          </p:nvPicPr>
          <p:blipFill rotWithShape="1">
            <a:blip r:embed="rId5">
              <a:alphaModFix/>
            </a:blip>
            <a:srcRect b="0" l="0" r="0" t="0"/>
            <a:stretch/>
          </p:blipFill>
          <p:spPr>
            <a:xfrm>
              <a:off x="-10292" y="3040656"/>
              <a:ext cx="1585283" cy="1344060"/>
            </a:xfrm>
            <a:prstGeom prst="rect">
              <a:avLst/>
            </a:prstGeom>
            <a:noFill/>
            <a:ln>
              <a:noFill/>
            </a:ln>
          </p:spPr>
        </p:pic>
        <p:pic>
          <p:nvPicPr>
            <p:cNvPr descr="http://webpages.sou.edu/~chapman/Ch206/kineticsfirst.gif" id="538" name="Google Shape;538;p54"/>
            <p:cNvPicPr preferRelativeResize="0"/>
            <p:nvPr/>
          </p:nvPicPr>
          <p:blipFill rotWithShape="1">
            <a:blip r:embed="rId6">
              <a:alphaModFix/>
            </a:blip>
            <a:srcRect b="0" l="0" r="0" t="0"/>
            <a:stretch/>
          </p:blipFill>
          <p:spPr>
            <a:xfrm>
              <a:off x="1534569" y="3040655"/>
              <a:ext cx="1533731" cy="1344060"/>
            </a:xfrm>
            <a:prstGeom prst="rect">
              <a:avLst/>
            </a:prstGeom>
            <a:noFill/>
            <a:ln>
              <a:noFill/>
            </a:ln>
          </p:spPr>
        </p:pic>
        <p:pic>
          <p:nvPicPr>
            <p:cNvPr descr="http://webpages.sou.edu/~chapman/Ch206/kineticsecond.gif" id="539" name="Google Shape;539;p54"/>
            <p:cNvPicPr preferRelativeResize="0"/>
            <p:nvPr/>
          </p:nvPicPr>
          <p:blipFill rotWithShape="1">
            <a:blip r:embed="rId7">
              <a:alphaModFix/>
            </a:blip>
            <a:srcRect b="0" l="0" r="0" t="0"/>
            <a:stretch/>
          </p:blipFill>
          <p:spPr>
            <a:xfrm>
              <a:off x="3068301" y="3040656"/>
              <a:ext cx="1460357" cy="1344060"/>
            </a:xfrm>
            <a:prstGeom prst="rect">
              <a:avLst/>
            </a:prstGeom>
            <a:noFill/>
            <a:ln>
              <a:noFill/>
            </a:ln>
          </p:spPr>
        </p:pic>
      </p:grpSp>
      <p:pic>
        <p:nvPicPr>
          <p:cNvPr descr="http://2.bp.blogspot.com/-j8EwqHPyVms/TebknGrgvYI/AAAAAAAAJZ0/RwKLBkV1MFk/s1600/iodine+clock.jpg" id="540" name="Google Shape;540;p54"/>
          <p:cNvPicPr preferRelativeResize="0"/>
          <p:nvPr/>
        </p:nvPicPr>
        <p:blipFill rotWithShape="1">
          <a:blip r:embed="rId8">
            <a:alphaModFix/>
          </a:blip>
          <a:srcRect b="0" l="0" r="0" t="0"/>
          <a:stretch/>
        </p:blipFill>
        <p:spPr>
          <a:xfrm>
            <a:off x="4814374" y="4136955"/>
            <a:ext cx="3878444" cy="1216217"/>
          </a:xfrm>
          <a:prstGeom prst="rect">
            <a:avLst/>
          </a:prstGeom>
          <a:noFill/>
          <a:ln>
            <a:noFill/>
          </a:ln>
        </p:spPr>
      </p:pic>
      <p:graphicFrame>
        <p:nvGraphicFramePr>
          <p:cNvPr id="541" name="Google Shape;541;p54"/>
          <p:cNvGraphicFramePr/>
          <p:nvPr/>
        </p:nvGraphicFramePr>
        <p:xfrm>
          <a:off x="0" y="3497855"/>
          <a:ext cx="3000000" cy="3000000"/>
        </p:xfrm>
        <a:graphic>
          <a:graphicData uri="http://schemas.openxmlformats.org/drawingml/2006/table">
            <a:tbl>
              <a:tblPr bandRow="1" firstRow="1">
                <a:noFill/>
                <a:tableStyleId>{1646D80A-0FE6-4E92-B75F-1593AD4CF532}</a:tableStyleId>
              </a:tblPr>
              <a:tblGrid>
                <a:gridCol w="1524000"/>
                <a:gridCol w="1524000"/>
                <a:gridCol w="1524000"/>
              </a:tblGrid>
              <a:tr h="182875">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Zero Order Plot</a:t>
                      </a:r>
                      <a:endParaRPr sz="105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1</a:t>
                      </a:r>
                      <a:r>
                        <a:rPr baseline="30000" lang="en-US" sz="1050" u="none" cap="none" strike="noStrike"/>
                        <a:t>st</a:t>
                      </a:r>
                      <a:r>
                        <a:rPr lang="en-US" sz="1050" u="none" cap="none" strike="noStrike"/>
                        <a:t> Order Plot</a:t>
                      </a:r>
                      <a:endParaRPr sz="105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t>2</a:t>
                      </a:r>
                      <a:r>
                        <a:rPr baseline="30000" lang="en-US" sz="1050" u="none" cap="none" strike="noStrike"/>
                        <a:t>nd</a:t>
                      </a:r>
                      <a:r>
                        <a:rPr lang="en-US" sz="1050" u="none" cap="none" strike="noStrike"/>
                        <a:t> Order Plot</a:t>
                      </a:r>
                      <a:endParaRPr sz="1050" u="none" cap="none" strike="noStrike"/>
                    </a:p>
                  </a:txBody>
                  <a:tcPr marT="45725" marB="45725" marR="91450" marL="91450"/>
                </a:tc>
              </a:tr>
            </a:tbl>
          </a:graphicData>
        </a:graphic>
      </p:graphicFrame>
      <p:grpSp>
        <p:nvGrpSpPr>
          <p:cNvPr id="542" name="Google Shape;542;p54"/>
          <p:cNvGrpSpPr/>
          <p:nvPr/>
        </p:nvGrpSpPr>
        <p:grpSpPr>
          <a:xfrm>
            <a:off x="4814375" y="4858789"/>
            <a:ext cx="3788538" cy="1053193"/>
            <a:chOff x="4814375" y="4324205"/>
            <a:chExt cx="3788538" cy="1053193"/>
          </a:xfrm>
        </p:grpSpPr>
        <p:sp>
          <p:nvSpPr>
            <p:cNvPr id="543" name="Google Shape;543;p54"/>
            <p:cNvSpPr txBox="1"/>
            <p:nvPr/>
          </p:nvSpPr>
          <p:spPr>
            <a:xfrm>
              <a:off x="5305013" y="5008098"/>
              <a:ext cx="3297900" cy="369300"/>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Rockwell"/>
                  <a:ea typeface="Rockwell"/>
                  <a:cs typeface="Rockwell"/>
                  <a:sym typeface="Rockwell"/>
                </a:rPr>
                <a:t>Blue in the presence of starch</a:t>
              </a:r>
              <a:endParaRPr b="0" i="0" sz="1800" u="none" cap="none" strike="noStrike">
                <a:solidFill>
                  <a:schemeClr val="lt1"/>
                </a:solidFill>
                <a:latin typeface="Rockwell"/>
                <a:ea typeface="Rockwell"/>
                <a:cs typeface="Rockwell"/>
                <a:sym typeface="Rockwell"/>
              </a:endParaRPr>
            </a:p>
          </p:txBody>
        </p:sp>
        <p:sp>
          <p:nvSpPr>
            <p:cNvPr id="544" name="Google Shape;544;p54"/>
            <p:cNvSpPr/>
            <p:nvPr/>
          </p:nvSpPr>
          <p:spPr>
            <a:xfrm>
              <a:off x="4814375" y="4450817"/>
              <a:ext cx="404700" cy="791100"/>
            </a:xfrm>
            <a:prstGeom prst="curvedRightArrow">
              <a:avLst>
                <a:gd fmla="val 25000" name="adj1"/>
                <a:gd fmla="val 50000" name="adj2"/>
                <a:gd fmla="val 25000" name="adj3"/>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ckwell"/>
                <a:ea typeface="Rockwell"/>
                <a:cs typeface="Rockwell"/>
                <a:sym typeface="Rockwell"/>
              </a:endParaRPr>
            </a:p>
          </p:txBody>
        </p:sp>
        <p:sp>
          <p:nvSpPr>
            <p:cNvPr id="545" name="Google Shape;545;p54"/>
            <p:cNvSpPr/>
            <p:nvPr/>
          </p:nvSpPr>
          <p:spPr>
            <a:xfrm>
              <a:off x="5219115" y="4324205"/>
              <a:ext cx="562800" cy="317400"/>
            </a:xfrm>
            <a:prstGeom prst="ellipse">
              <a:avLst/>
            </a:prstGeom>
            <a:noFill/>
            <a:ln cap="flat" cmpd="sng" w="381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grpSp>
      <p:grpSp>
        <p:nvGrpSpPr>
          <p:cNvPr id="546" name="Google Shape;546;p54"/>
          <p:cNvGrpSpPr/>
          <p:nvPr/>
        </p:nvGrpSpPr>
        <p:grpSpPr>
          <a:xfrm>
            <a:off x="4528657" y="3292114"/>
            <a:ext cx="4548600" cy="2619900"/>
            <a:chOff x="4595500" y="3292115"/>
            <a:chExt cx="4548600" cy="2619900"/>
          </a:xfrm>
        </p:grpSpPr>
        <p:sp>
          <p:nvSpPr>
            <p:cNvPr id="547" name="Google Shape;547;p54"/>
            <p:cNvSpPr/>
            <p:nvPr/>
          </p:nvSpPr>
          <p:spPr>
            <a:xfrm>
              <a:off x="4595500" y="3292115"/>
              <a:ext cx="4548600" cy="2619900"/>
            </a:xfrm>
            <a:prstGeom prst="rect">
              <a:avLst/>
            </a:prstGeom>
            <a:solidFill>
              <a:schemeClr val="lt1"/>
            </a:solidFill>
            <a:ln>
              <a:noFill/>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pic>
          <p:nvPicPr>
            <p:cNvPr descr="http://interchemnet.um.maine.edu/data/images/iodine_graphic_rxn.jpg" id="548" name="Google Shape;548;p54"/>
            <p:cNvPicPr preferRelativeResize="0"/>
            <p:nvPr/>
          </p:nvPicPr>
          <p:blipFill rotWithShape="1">
            <a:blip r:embed="rId9">
              <a:alphaModFix/>
            </a:blip>
            <a:srcRect b="0" l="0" r="0" t="0"/>
            <a:stretch/>
          </p:blipFill>
          <p:spPr>
            <a:xfrm>
              <a:off x="4595500" y="3349942"/>
              <a:ext cx="4548500" cy="2305284"/>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546"/>
                                        </p:tgtEl>
                                      </p:cBhvr>
                                    </p:animEffect>
                                    <p:set>
                                      <p:cBhvr>
                                        <p:cTn dur="1" fill="hold">
                                          <p:stCondLst>
                                            <p:cond delay="2000"/>
                                          </p:stCondLst>
                                        </p:cTn>
                                        <p:tgtEl>
                                          <p:spTgt spid="54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7"/>
          <p:cNvSpPr txBox="1"/>
          <p:nvPr>
            <p:ph type="title"/>
          </p:nvPr>
        </p:nvSpPr>
        <p:spPr>
          <a:xfrm>
            <a:off x="498475" y="163255"/>
            <a:ext cx="7556400" cy="67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5.1 Reaction Rates</a:t>
            </a:r>
            <a:endParaRPr/>
          </a:p>
        </p:txBody>
      </p:sp>
      <p:sp>
        <p:nvSpPr>
          <p:cNvPr id="342" name="Google Shape;342;p37"/>
          <p:cNvSpPr txBox="1"/>
          <p:nvPr>
            <p:ph idx="2" type="body"/>
          </p:nvPr>
        </p:nvSpPr>
        <p:spPr>
          <a:xfrm>
            <a:off x="32975" y="1391975"/>
            <a:ext cx="8022000" cy="1820700"/>
          </a:xfrm>
          <a:prstGeom prst="rect">
            <a:avLst/>
          </a:prstGeom>
          <a:noFill/>
          <a:ln>
            <a:noFill/>
          </a:ln>
        </p:spPr>
        <p:txBody>
          <a:bodyPr anchorCtr="0" anchor="t" bIns="45700" lIns="91425" spcFirstLastPara="1" rIns="91425" wrap="square" tIns="45700">
            <a:noAutofit/>
          </a:bodyPr>
          <a:lstStyle/>
          <a:p>
            <a:pPr indent="-282575" lvl="0" marL="228600" rtl="0" algn="l">
              <a:lnSpc>
                <a:spcPct val="100000"/>
              </a:lnSpc>
              <a:spcBef>
                <a:spcPts val="0"/>
              </a:spcBef>
              <a:spcAft>
                <a:spcPts val="0"/>
              </a:spcAft>
              <a:buClr>
                <a:srgbClr val="000000"/>
              </a:buClr>
              <a:buSzPts val="2200"/>
              <a:buChar char="■"/>
            </a:pPr>
            <a:r>
              <a:rPr lang="en-US" sz="2200">
                <a:solidFill>
                  <a:srgbClr val="000000"/>
                </a:solidFill>
              </a:rPr>
              <a:t>Rates of change of reactant and product concentrations are determined by the stoichiometry in the balanced equation</a:t>
            </a:r>
            <a:endParaRPr sz="2200">
              <a:solidFill>
                <a:srgbClr val="000000"/>
              </a:solidFill>
            </a:endParaRPr>
          </a:p>
          <a:p>
            <a:pPr indent="-355600" lvl="1" marL="914400" rtl="0" algn="l">
              <a:lnSpc>
                <a:spcPct val="100000"/>
              </a:lnSpc>
              <a:spcBef>
                <a:spcPts val="0"/>
              </a:spcBef>
              <a:spcAft>
                <a:spcPts val="0"/>
              </a:spcAft>
              <a:buClr>
                <a:srgbClr val="000000"/>
              </a:buClr>
              <a:buSzPts val="2000"/>
              <a:buChar char="■"/>
            </a:pPr>
            <a:r>
              <a:rPr lang="en-US" sz="2000">
                <a:solidFill>
                  <a:srgbClr val="000000"/>
                </a:solidFill>
              </a:rPr>
              <a:t>Remember this is when we look at rate of appearance and rate of disappearance</a:t>
            </a:r>
            <a:endParaRPr sz="2000">
              <a:solidFill>
                <a:srgbClr val="000000"/>
              </a:solidFill>
            </a:endParaRPr>
          </a:p>
        </p:txBody>
      </p:sp>
      <p:sp>
        <p:nvSpPr>
          <p:cNvPr id="343" name="Google Shape;343;p37"/>
          <p:cNvSpPr/>
          <p:nvPr/>
        </p:nvSpPr>
        <p:spPr>
          <a:xfrm>
            <a:off x="5244350" y="163250"/>
            <a:ext cx="27402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chemeClr val="dk1"/>
                </a:solidFill>
                <a:latin typeface="Rockwell"/>
                <a:ea typeface="Rockwell"/>
                <a:cs typeface="Rockwell"/>
                <a:sym typeface="Rockwell"/>
              </a:rPr>
              <a:t>R</a:t>
            </a:r>
            <a:r>
              <a:rPr b="0" i="0" lang="en-US" sz="1800" u="none" cap="none" strike="noStrike">
                <a:solidFill>
                  <a:schemeClr val="dk1"/>
                </a:solidFill>
                <a:latin typeface="Rockwell"/>
                <a:ea typeface="Rockwell"/>
                <a:cs typeface="Rockwell"/>
                <a:sym typeface="Rockwell"/>
              </a:rPr>
              <a:t>ate is the change in concentration over time </a:t>
            </a:r>
            <a:endParaRPr b="0" i="0" sz="1800" u="none" cap="none" strike="noStrike">
              <a:solidFill>
                <a:schemeClr val="dk1"/>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Rockwell"/>
                <a:ea typeface="Rockwell"/>
                <a:cs typeface="Rockwell"/>
                <a:sym typeface="Rockwell"/>
              </a:rPr>
              <a:t>            </a:t>
            </a:r>
            <a:r>
              <a:rPr b="1" i="0" lang="en-US" sz="1800" u="none" cap="none" strike="noStrike">
                <a:solidFill>
                  <a:schemeClr val="dk1"/>
                </a:solidFill>
                <a:latin typeface="Rockwell"/>
                <a:ea typeface="Rockwell"/>
                <a:cs typeface="Rockwell"/>
                <a:sym typeface="Rockwell"/>
              </a:rPr>
              <a:t>Δ[A] / t</a:t>
            </a:r>
            <a:endParaRPr b="1" i="0" sz="1800" u="none" cap="none" strike="noStrike">
              <a:solidFill>
                <a:schemeClr val="dk1"/>
              </a:solidFill>
              <a:latin typeface="Rockwell"/>
              <a:ea typeface="Rockwell"/>
              <a:cs typeface="Rockwell"/>
              <a:sym typeface="Rockwell"/>
            </a:endParaRPr>
          </a:p>
        </p:txBody>
      </p:sp>
      <p:sp>
        <p:nvSpPr>
          <p:cNvPr id="344" name="Google Shape;344;p37"/>
          <p:cNvSpPr txBox="1"/>
          <p:nvPr/>
        </p:nvSpPr>
        <p:spPr>
          <a:xfrm>
            <a:off x="111275" y="6371125"/>
            <a:ext cx="895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Calibri"/>
                <a:ea typeface="Calibri"/>
                <a:cs typeface="Calibri"/>
                <a:sym typeface="Calibri"/>
              </a:rPr>
              <a:t>Learning Objective:</a:t>
            </a:r>
            <a:r>
              <a:rPr lang="en-US">
                <a:latin typeface="Calibri"/>
                <a:ea typeface="Calibri"/>
                <a:cs typeface="Calibri"/>
                <a:sym typeface="Calibri"/>
              </a:rPr>
              <a:t> Explain the relationship between the rate of a chemical reaction and experimental parameters.</a:t>
            </a:r>
            <a:endParaRPr>
              <a:latin typeface="Calibri"/>
              <a:ea typeface="Calibri"/>
              <a:cs typeface="Calibri"/>
              <a:sym typeface="Calibri"/>
            </a:endParaRPr>
          </a:p>
        </p:txBody>
      </p:sp>
      <p:pic>
        <p:nvPicPr>
          <p:cNvPr id="345" name="Google Shape;345;p37"/>
          <p:cNvPicPr preferRelativeResize="0"/>
          <p:nvPr/>
        </p:nvPicPr>
        <p:blipFill rotWithShape="1">
          <a:blip r:embed="rId3">
            <a:alphaModFix/>
          </a:blip>
          <a:srcRect b="4029" l="3922" r="2906" t="22844"/>
          <a:stretch/>
        </p:blipFill>
        <p:spPr>
          <a:xfrm>
            <a:off x="1641300" y="2893425"/>
            <a:ext cx="5270752" cy="3219800"/>
          </a:xfrm>
          <a:prstGeom prst="rect">
            <a:avLst/>
          </a:prstGeom>
          <a:noFill/>
          <a:ln>
            <a:noFill/>
          </a:ln>
        </p:spPr>
      </p:pic>
      <p:pic>
        <p:nvPicPr>
          <p:cNvPr id="346" name="Google Shape;346;p37"/>
          <p:cNvPicPr preferRelativeResize="0"/>
          <p:nvPr/>
        </p:nvPicPr>
        <p:blipFill rotWithShape="1">
          <a:blip r:embed="rId4">
            <a:alphaModFix/>
          </a:blip>
          <a:srcRect b="0" l="0" r="2028" t="0"/>
          <a:stretch/>
        </p:blipFill>
        <p:spPr>
          <a:xfrm>
            <a:off x="0" y="3032550"/>
            <a:ext cx="9144000" cy="2541276"/>
          </a:xfrm>
          <a:prstGeom prst="rect">
            <a:avLst/>
          </a:prstGeom>
          <a:noFill/>
          <a:ln>
            <a:noFill/>
          </a:ln>
        </p:spPr>
      </p:pic>
      <p:pic>
        <p:nvPicPr>
          <p:cNvPr id="347" name="Google Shape;347;p37"/>
          <p:cNvPicPr preferRelativeResize="0"/>
          <p:nvPr/>
        </p:nvPicPr>
        <p:blipFill>
          <a:blip r:embed="rId5">
            <a:alphaModFix/>
          </a:blip>
          <a:stretch>
            <a:fillRect/>
          </a:stretch>
        </p:blipFill>
        <p:spPr>
          <a:xfrm>
            <a:off x="0" y="3710750"/>
            <a:ext cx="9143999" cy="25295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8"/>
          <p:cNvSpPr txBox="1"/>
          <p:nvPr>
            <p:ph type="title"/>
          </p:nvPr>
        </p:nvSpPr>
        <p:spPr>
          <a:xfrm>
            <a:off x="498475" y="163255"/>
            <a:ext cx="7556400" cy="67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5.1 Factors Affecting Reaction Rate</a:t>
            </a:r>
            <a:endParaRPr/>
          </a:p>
        </p:txBody>
      </p:sp>
      <p:sp>
        <p:nvSpPr>
          <p:cNvPr id="353" name="Google Shape;353;p38"/>
          <p:cNvSpPr txBox="1"/>
          <p:nvPr>
            <p:ph idx="1" type="body"/>
          </p:nvPr>
        </p:nvSpPr>
        <p:spPr>
          <a:xfrm>
            <a:off x="123298" y="3146825"/>
            <a:ext cx="3477000" cy="157530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200"/>
              <a:buNone/>
            </a:pPr>
            <a:r>
              <a:rPr i="1" lang="en-US" sz="1600">
                <a:solidFill>
                  <a:schemeClr val="accent3"/>
                </a:solidFill>
              </a:rPr>
              <a:t>Collision theory states that reactants must collide in the correct orientation and with enough energy for the molecules to react; changing the number of collisions will affect the reaction rate</a:t>
            </a:r>
            <a:endParaRPr i="1" sz="1600">
              <a:solidFill>
                <a:schemeClr val="accent3"/>
              </a:solidFill>
            </a:endParaRPr>
          </a:p>
        </p:txBody>
      </p:sp>
      <p:sp>
        <p:nvSpPr>
          <p:cNvPr id="354" name="Google Shape;354;p38"/>
          <p:cNvSpPr txBox="1"/>
          <p:nvPr>
            <p:ph idx="2" type="body"/>
          </p:nvPr>
        </p:nvSpPr>
        <p:spPr>
          <a:xfrm>
            <a:off x="3476975" y="1239575"/>
            <a:ext cx="5667000" cy="4806900"/>
          </a:xfrm>
          <a:prstGeom prst="rect">
            <a:avLst/>
          </a:prstGeom>
          <a:noFill/>
          <a:ln>
            <a:noFill/>
          </a:ln>
        </p:spPr>
        <p:txBody>
          <a:bodyPr anchorCtr="0" anchor="t" bIns="45700" lIns="91425" spcFirstLastPara="1" rIns="91425" wrap="square" tIns="45700">
            <a:noAutofit/>
          </a:bodyPr>
          <a:lstStyle/>
          <a:p>
            <a:pPr indent="-254000" lvl="0" marL="228600" rtl="0" algn="l">
              <a:lnSpc>
                <a:spcPct val="100000"/>
              </a:lnSpc>
              <a:spcBef>
                <a:spcPts val="0"/>
              </a:spcBef>
              <a:spcAft>
                <a:spcPts val="0"/>
              </a:spcAft>
              <a:buSzPts val="1750"/>
              <a:buChar char="■"/>
            </a:pPr>
            <a:r>
              <a:rPr lang="en-US" sz="2200"/>
              <a:t>Factors that Affect Reaction Rate</a:t>
            </a:r>
            <a:endParaRPr sz="2200"/>
          </a:p>
          <a:p>
            <a:pPr indent="-228600" lvl="1" marL="457200" rtl="0" algn="l">
              <a:lnSpc>
                <a:spcPct val="100000"/>
              </a:lnSpc>
              <a:spcBef>
                <a:spcPts val="600"/>
              </a:spcBef>
              <a:spcAft>
                <a:spcPts val="0"/>
              </a:spcAft>
              <a:buSzPts val="1350"/>
              <a:buChar char="■"/>
            </a:pPr>
            <a:r>
              <a:rPr b="1" lang="en-US"/>
              <a:t>State of reactants</a:t>
            </a:r>
            <a:endParaRPr/>
          </a:p>
          <a:p>
            <a:pPr indent="-228600" lvl="2" marL="685800" rtl="0" algn="l">
              <a:lnSpc>
                <a:spcPct val="100000"/>
              </a:lnSpc>
              <a:spcBef>
                <a:spcPts val="600"/>
              </a:spcBef>
              <a:spcAft>
                <a:spcPts val="0"/>
              </a:spcAft>
              <a:buSzPts val="1350"/>
              <a:buChar char="■"/>
            </a:pPr>
            <a:r>
              <a:rPr lang="en-US"/>
              <a:t>Rate increases as state changes from solid → gas as increased molecular movement allows for more opportunity for collision</a:t>
            </a:r>
            <a:endParaRPr/>
          </a:p>
          <a:p>
            <a:pPr indent="-228600" lvl="2" marL="685800" rtl="0" algn="l">
              <a:lnSpc>
                <a:spcPct val="100000"/>
              </a:lnSpc>
              <a:spcBef>
                <a:spcPts val="600"/>
              </a:spcBef>
              <a:spcAft>
                <a:spcPts val="0"/>
              </a:spcAft>
              <a:buSzPts val="1350"/>
              <a:buChar char="■"/>
            </a:pPr>
            <a:r>
              <a:rPr lang="en-US"/>
              <a:t>Greater surface area of solids will increase rate as more reactant is exposed and able participate in collisions</a:t>
            </a:r>
            <a:endParaRPr/>
          </a:p>
          <a:p>
            <a:pPr indent="-228600" lvl="1" marL="457200" rtl="0" algn="l">
              <a:lnSpc>
                <a:spcPct val="100000"/>
              </a:lnSpc>
              <a:spcBef>
                <a:spcPts val="600"/>
              </a:spcBef>
              <a:spcAft>
                <a:spcPts val="0"/>
              </a:spcAft>
              <a:buSzPts val="1350"/>
              <a:buChar char="■"/>
            </a:pPr>
            <a:r>
              <a:rPr b="1" lang="en-US"/>
              <a:t>Temperature</a:t>
            </a:r>
            <a:r>
              <a:rPr lang="en-US"/>
              <a:t> - more kinetic energy leads to more successful collisions between molecules </a:t>
            </a:r>
            <a:endParaRPr/>
          </a:p>
          <a:p>
            <a:pPr indent="-228600" lvl="1" marL="457200" rtl="0" algn="l">
              <a:lnSpc>
                <a:spcPct val="100000"/>
              </a:lnSpc>
              <a:spcBef>
                <a:spcPts val="600"/>
              </a:spcBef>
              <a:spcAft>
                <a:spcPts val="0"/>
              </a:spcAft>
              <a:buSzPts val="1350"/>
              <a:buChar char="■"/>
            </a:pPr>
            <a:r>
              <a:rPr b="1" lang="en-US"/>
              <a:t>Concentration</a:t>
            </a:r>
            <a:r>
              <a:rPr lang="en-US"/>
              <a:t> – more reactants →  more collisions</a:t>
            </a:r>
            <a:endParaRPr/>
          </a:p>
          <a:p>
            <a:pPr indent="-228600" lvl="1" marL="457200" rtl="0" algn="l">
              <a:lnSpc>
                <a:spcPct val="100000"/>
              </a:lnSpc>
              <a:spcBef>
                <a:spcPts val="600"/>
              </a:spcBef>
              <a:spcAft>
                <a:spcPts val="0"/>
              </a:spcAft>
              <a:buSzPts val="1350"/>
              <a:buChar char="■"/>
            </a:pPr>
            <a:r>
              <a:rPr b="1" lang="en-US"/>
              <a:t>Use of a catalyst </a:t>
            </a:r>
            <a:r>
              <a:rPr lang="en-US"/>
              <a:t>– affect the mechanism of reaction leading to faster rate (lowers the </a:t>
            </a:r>
            <a:r>
              <a:rPr lang="en-US"/>
              <a:t>activation</a:t>
            </a:r>
            <a:r>
              <a:rPr lang="en-US"/>
              <a:t> energy)</a:t>
            </a:r>
            <a:endParaRPr/>
          </a:p>
        </p:txBody>
      </p:sp>
      <p:pic>
        <p:nvPicPr>
          <p:cNvPr id="355" name="Google Shape;355;p38"/>
          <p:cNvPicPr preferRelativeResize="0"/>
          <p:nvPr/>
        </p:nvPicPr>
        <p:blipFill rotWithShape="1">
          <a:blip r:embed="rId3">
            <a:alphaModFix/>
          </a:blip>
          <a:srcRect b="0" l="0" r="0" t="0"/>
          <a:stretch/>
        </p:blipFill>
        <p:spPr>
          <a:xfrm>
            <a:off x="283584" y="838370"/>
            <a:ext cx="3036138" cy="2180314"/>
          </a:xfrm>
          <a:prstGeom prst="rect">
            <a:avLst/>
          </a:prstGeom>
          <a:noFill/>
          <a:ln>
            <a:noFill/>
          </a:ln>
        </p:spPr>
      </p:pic>
      <p:sp>
        <p:nvSpPr>
          <p:cNvPr id="356" name="Google Shape;356;p38"/>
          <p:cNvSpPr/>
          <p:nvPr/>
        </p:nvSpPr>
        <p:spPr>
          <a:xfrm>
            <a:off x="123300" y="4894375"/>
            <a:ext cx="3196500" cy="923400"/>
          </a:xfrm>
          <a:prstGeom prst="rect">
            <a:avLst/>
          </a:prstGeom>
          <a:noFill/>
          <a:ln cap="flat" cmpd="sng" w="28575">
            <a:solidFill>
              <a:srgbClr val="9900FF"/>
            </a:solidFill>
            <a:prstDash val="dash"/>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latin typeface="Rockwell"/>
                <a:ea typeface="Rockwell"/>
                <a:cs typeface="Rockwell"/>
                <a:sym typeface="Rockwell"/>
              </a:rPr>
              <a:t>Anything that increases collisions will increase the rate of reaction! </a:t>
            </a:r>
            <a:endParaRPr b="1" i="0" sz="1800" u="none" cap="none" strike="noStrike">
              <a:solidFill>
                <a:schemeClr val="dk1"/>
              </a:solidFill>
              <a:latin typeface="Rockwell"/>
              <a:ea typeface="Rockwell"/>
              <a:cs typeface="Rockwell"/>
              <a:sym typeface="Rockwell"/>
            </a:endParaRPr>
          </a:p>
        </p:txBody>
      </p:sp>
      <p:sp>
        <p:nvSpPr>
          <p:cNvPr id="357" name="Google Shape;357;p38"/>
          <p:cNvSpPr txBox="1"/>
          <p:nvPr/>
        </p:nvSpPr>
        <p:spPr>
          <a:xfrm>
            <a:off x="111275" y="6371125"/>
            <a:ext cx="895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Calibri"/>
                <a:ea typeface="Calibri"/>
                <a:cs typeface="Calibri"/>
                <a:sym typeface="Calibri"/>
              </a:rPr>
              <a:t>Learning Objective:</a:t>
            </a:r>
            <a:r>
              <a:rPr lang="en-US">
                <a:latin typeface="Calibri"/>
                <a:ea typeface="Calibri"/>
                <a:cs typeface="Calibri"/>
                <a:sym typeface="Calibri"/>
              </a:rPr>
              <a:t> Explain the relationship between the rate of a chemical reaction and experimental parameters.</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9"/>
          <p:cNvSpPr txBox="1"/>
          <p:nvPr>
            <p:ph idx="1" type="body"/>
          </p:nvPr>
        </p:nvSpPr>
        <p:spPr>
          <a:xfrm>
            <a:off x="1" y="850700"/>
            <a:ext cx="9052500" cy="3823200"/>
          </a:xfrm>
          <a:prstGeom prst="rect">
            <a:avLst/>
          </a:prstGeom>
          <a:noFill/>
          <a:ln>
            <a:noFill/>
          </a:ln>
        </p:spPr>
        <p:txBody>
          <a:bodyPr anchorCtr="0" anchor="t" bIns="45700" lIns="91425" spcFirstLastPara="1" rIns="91425" wrap="square" tIns="45700">
            <a:noAutofit/>
          </a:bodyPr>
          <a:lstStyle/>
          <a:p>
            <a:pPr indent="-254000" lvl="0" marL="228600" rtl="0" algn="l">
              <a:lnSpc>
                <a:spcPct val="100000"/>
              </a:lnSpc>
              <a:spcBef>
                <a:spcPts val="0"/>
              </a:spcBef>
              <a:spcAft>
                <a:spcPts val="0"/>
              </a:spcAft>
              <a:buSzPts val="1450"/>
              <a:buChar char="■"/>
            </a:pPr>
            <a:r>
              <a:rPr lang="en-US"/>
              <a:t>Rate law for a reaction has the form:   rate = </a:t>
            </a:r>
            <a:r>
              <a:rPr i="1" lang="en-US"/>
              <a:t>k</a:t>
            </a:r>
            <a:r>
              <a:rPr lang="en-US"/>
              <a:t> [A]</a:t>
            </a:r>
            <a:r>
              <a:rPr baseline="30000" lang="en-US"/>
              <a:t>m</a:t>
            </a:r>
            <a:r>
              <a:rPr lang="en-US"/>
              <a:t>[B]</a:t>
            </a:r>
            <a:r>
              <a:rPr baseline="30000" lang="en-US"/>
              <a:t>n</a:t>
            </a:r>
            <a:r>
              <a:rPr lang="en-US"/>
              <a:t>…  </a:t>
            </a:r>
            <a:endParaRPr/>
          </a:p>
          <a:p>
            <a:pPr indent="457200" lvl="0" marL="1828800" rtl="0" algn="l">
              <a:lnSpc>
                <a:spcPct val="100000"/>
              </a:lnSpc>
              <a:spcBef>
                <a:spcPts val="0"/>
              </a:spcBef>
              <a:spcAft>
                <a:spcPts val="0"/>
              </a:spcAft>
              <a:buNone/>
            </a:pPr>
            <a:r>
              <a:rPr lang="en-US"/>
              <a:t>(only </a:t>
            </a:r>
            <a:r>
              <a:rPr b="1" lang="en-US" u="sng"/>
              <a:t>reactants</a:t>
            </a:r>
            <a:r>
              <a:rPr lang="en-US"/>
              <a:t> are part of the rate law)</a:t>
            </a:r>
            <a:endParaRPr sz="2200"/>
          </a:p>
          <a:p>
            <a:pPr indent="-254000" lvl="1" marL="457200" rtl="0" algn="l">
              <a:lnSpc>
                <a:spcPct val="100000"/>
              </a:lnSpc>
              <a:spcBef>
                <a:spcPts val="600"/>
              </a:spcBef>
              <a:spcAft>
                <a:spcPts val="0"/>
              </a:spcAft>
              <a:buSzPts val="1450"/>
              <a:buChar char="■"/>
            </a:pPr>
            <a:r>
              <a:rPr i="1" lang="en-US"/>
              <a:t>Exponents are determined from examining data - not coefficients: </a:t>
            </a:r>
            <a:endParaRPr sz="2200"/>
          </a:p>
          <a:p>
            <a:pPr indent="0" lvl="1" marL="228600" rtl="0" algn="l">
              <a:lnSpc>
                <a:spcPct val="100000"/>
              </a:lnSpc>
              <a:spcBef>
                <a:spcPts val="600"/>
              </a:spcBef>
              <a:spcAft>
                <a:spcPts val="0"/>
              </a:spcAft>
              <a:buSzPts val="1050"/>
              <a:buNone/>
            </a:pPr>
            <a:r>
              <a:rPr i="1" lang="en-US"/>
              <a:t>				 for</a:t>
            </a:r>
            <a:r>
              <a:rPr b="1" i="1" lang="en-US"/>
              <a:t>  </a:t>
            </a:r>
            <a:r>
              <a:rPr b="1" i="1" lang="en-US" sz="2000"/>
              <a:t>A + B →  C</a:t>
            </a:r>
            <a:endParaRPr b="1" i="1" sz="2000"/>
          </a:p>
          <a:p>
            <a:pPr indent="-161925" lvl="1" marL="457200" rtl="0" algn="l">
              <a:lnSpc>
                <a:spcPct val="100000"/>
              </a:lnSpc>
              <a:spcBef>
                <a:spcPts val="600"/>
              </a:spcBef>
              <a:spcAft>
                <a:spcPts val="0"/>
              </a:spcAft>
              <a:buSzPts val="1050"/>
              <a:buNone/>
            </a:pPr>
            <a:r>
              <a:t/>
            </a:r>
            <a:endParaRPr i="1"/>
          </a:p>
          <a:p>
            <a:pPr indent="-161925" lvl="1" marL="457200" rtl="0" algn="l">
              <a:lnSpc>
                <a:spcPct val="100000"/>
              </a:lnSpc>
              <a:spcBef>
                <a:spcPts val="600"/>
              </a:spcBef>
              <a:spcAft>
                <a:spcPts val="0"/>
              </a:spcAft>
              <a:buSzPts val="1050"/>
              <a:buNone/>
            </a:pPr>
            <a:r>
              <a:t/>
            </a:r>
            <a:endParaRPr i="1"/>
          </a:p>
          <a:p>
            <a:pPr indent="-161925" lvl="1" marL="457200" rtl="0" algn="l">
              <a:lnSpc>
                <a:spcPct val="100000"/>
              </a:lnSpc>
              <a:spcBef>
                <a:spcPts val="600"/>
              </a:spcBef>
              <a:spcAft>
                <a:spcPts val="0"/>
              </a:spcAft>
              <a:buSzPts val="1050"/>
              <a:buNone/>
            </a:pPr>
            <a:r>
              <a:t/>
            </a:r>
            <a:endParaRPr i="1"/>
          </a:p>
          <a:p>
            <a:pPr indent="-161925" lvl="1" marL="457200" rtl="0" algn="l">
              <a:lnSpc>
                <a:spcPct val="100000"/>
              </a:lnSpc>
              <a:spcBef>
                <a:spcPts val="600"/>
              </a:spcBef>
              <a:spcAft>
                <a:spcPts val="0"/>
              </a:spcAft>
              <a:buSzPts val="1050"/>
              <a:buNone/>
            </a:pPr>
            <a:r>
              <a:t/>
            </a:r>
            <a:endParaRPr i="1"/>
          </a:p>
          <a:p>
            <a:pPr indent="-161925" lvl="1" marL="457200" rtl="0" algn="l">
              <a:lnSpc>
                <a:spcPct val="100000"/>
              </a:lnSpc>
              <a:spcBef>
                <a:spcPts val="600"/>
              </a:spcBef>
              <a:spcAft>
                <a:spcPts val="0"/>
              </a:spcAft>
              <a:buSzPts val="1050"/>
              <a:buNone/>
            </a:pPr>
            <a:r>
              <a:t/>
            </a:r>
            <a:endParaRPr i="1"/>
          </a:p>
          <a:p>
            <a:pPr indent="-161925" lvl="1" marL="457200" rtl="0" algn="l">
              <a:lnSpc>
                <a:spcPct val="100000"/>
              </a:lnSpc>
              <a:spcBef>
                <a:spcPts val="600"/>
              </a:spcBef>
              <a:spcAft>
                <a:spcPts val="0"/>
              </a:spcAft>
              <a:buSzPts val="1050"/>
              <a:buNone/>
            </a:pPr>
            <a:r>
              <a:t/>
            </a:r>
            <a:endParaRPr i="1"/>
          </a:p>
          <a:p>
            <a:pPr indent="-254000" lvl="8" marL="2057400" rtl="0" algn="l">
              <a:lnSpc>
                <a:spcPct val="100000"/>
              </a:lnSpc>
              <a:spcBef>
                <a:spcPts val="280"/>
              </a:spcBef>
              <a:spcAft>
                <a:spcPts val="0"/>
              </a:spcAft>
              <a:buSzPts val="1450"/>
              <a:buChar char="■"/>
            </a:pPr>
            <a:r>
              <a:rPr i="1" lang="en-US"/>
              <a:t>The overall rate expression for the reaction is </a:t>
            </a:r>
            <a:r>
              <a:rPr b="1" i="1" lang="en-US"/>
              <a:t>rate = k [B]</a:t>
            </a:r>
            <a:endParaRPr sz="2200"/>
          </a:p>
          <a:p>
            <a:pPr indent="-254000" lvl="1" marL="457200" rtl="0" algn="l">
              <a:lnSpc>
                <a:spcPct val="100000"/>
              </a:lnSpc>
              <a:spcBef>
                <a:spcPts val="600"/>
              </a:spcBef>
              <a:spcAft>
                <a:spcPts val="0"/>
              </a:spcAft>
              <a:buSzPts val="1450"/>
              <a:buChar char="■"/>
            </a:pPr>
            <a:r>
              <a:rPr i="1" lang="en-US"/>
              <a:t>k</a:t>
            </a:r>
            <a:r>
              <a:rPr lang="en-US"/>
              <a:t> is the rate constant and is determined experimentally by plugging in data into the rate expression</a:t>
            </a:r>
            <a:endParaRPr/>
          </a:p>
          <a:p>
            <a:pPr indent="-314325" lvl="2" marL="1371600" rtl="0" algn="l">
              <a:lnSpc>
                <a:spcPct val="100000"/>
              </a:lnSpc>
              <a:spcBef>
                <a:spcPts val="600"/>
              </a:spcBef>
              <a:spcAft>
                <a:spcPts val="0"/>
              </a:spcAft>
              <a:buSzPts val="1350"/>
              <a:buChar char="■"/>
            </a:pPr>
            <a:r>
              <a:rPr lang="en-US"/>
              <a:t>Make sure to give units for the rate constant! They change </a:t>
            </a:r>
            <a:r>
              <a:rPr lang="en-US"/>
              <a:t>based on the overall reaction order.</a:t>
            </a:r>
            <a:endParaRPr/>
          </a:p>
        </p:txBody>
      </p:sp>
      <p:sp>
        <p:nvSpPr>
          <p:cNvPr id="363" name="Google Shape;363;p39"/>
          <p:cNvSpPr txBox="1"/>
          <p:nvPr>
            <p:ph type="title"/>
          </p:nvPr>
        </p:nvSpPr>
        <p:spPr>
          <a:xfrm>
            <a:off x="498475" y="189999"/>
            <a:ext cx="7556400" cy="75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5.2 Introduction to Rate Law</a:t>
            </a:r>
            <a:endParaRPr/>
          </a:p>
        </p:txBody>
      </p:sp>
      <p:sp>
        <p:nvSpPr>
          <p:cNvPr id="364" name="Google Shape;364;p39"/>
          <p:cNvSpPr txBox="1"/>
          <p:nvPr/>
        </p:nvSpPr>
        <p:spPr>
          <a:xfrm>
            <a:off x="0" y="6400794"/>
            <a:ext cx="9144000" cy="42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lang="en-US">
                <a:solidFill>
                  <a:schemeClr val="dk1"/>
                </a:solidFill>
                <a:latin typeface="Calibri"/>
                <a:ea typeface="Calibri"/>
                <a:cs typeface="Calibri"/>
                <a:sym typeface="Calibri"/>
              </a:rPr>
              <a:t>Learning Objective: </a:t>
            </a:r>
            <a:r>
              <a:rPr lang="en-US">
                <a:solidFill>
                  <a:schemeClr val="dk1"/>
                </a:solidFill>
                <a:latin typeface="Calibri"/>
                <a:ea typeface="Calibri"/>
                <a:cs typeface="Calibri"/>
                <a:sym typeface="Calibri"/>
              </a:rPr>
              <a:t>Represent experimental data with a consistent rate law expression.</a:t>
            </a:r>
            <a:endParaRPr i="0" u="none" cap="none" strike="noStrike">
              <a:solidFill>
                <a:schemeClr val="dk1"/>
              </a:solidFill>
              <a:latin typeface="Calibri"/>
              <a:ea typeface="Calibri"/>
              <a:cs typeface="Calibri"/>
              <a:sym typeface="Calibri"/>
            </a:endParaRPr>
          </a:p>
        </p:txBody>
      </p:sp>
      <p:graphicFrame>
        <p:nvGraphicFramePr>
          <p:cNvPr id="365" name="Google Shape;365;p39"/>
          <p:cNvGraphicFramePr/>
          <p:nvPr/>
        </p:nvGraphicFramePr>
        <p:xfrm>
          <a:off x="2159285" y="2387813"/>
          <a:ext cx="3000000" cy="3000000"/>
        </p:xfrm>
        <a:graphic>
          <a:graphicData uri="http://schemas.openxmlformats.org/drawingml/2006/table">
            <a:tbl>
              <a:tblPr bandRow="1" firstRow="1">
                <a:noFill/>
                <a:tableStyleId>{1646D80A-0FE6-4E92-B75F-1593AD4CF532}</a:tableStyleId>
              </a:tblPr>
              <a:tblGrid>
                <a:gridCol w="701550"/>
                <a:gridCol w="1207650"/>
                <a:gridCol w="1109975"/>
                <a:gridCol w="1200975"/>
              </a:tblGrid>
              <a:tr h="322700">
                <a:tc>
                  <a:txBody>
                    <a:bodyPr/>
                    <a:lstStyle/>
                    <a:p>
                      <a:pPr indent="0" lvl="0" marL="0" marR="0" rtl="0" algn="ctr">
                        <a:lnSpc>
                          <a:spcPct val="100000"/>
                        </a:lnSpc>
                        <a:spcBef>
                          <a:spcPts val="0"/>
                        </a:spcBef>
                        <a:spcAft>
                          <a:spcPts val="0"/>
                        </a:spcAft>
                        <a:buClr>
                          <a:srgbClr val="000000"/>
                        </a:buClr>
                        <a:buSzPts val="1400"/>
                        <a:buFont typeface="Arial"/>
                        <a:buNone/>
                      </a:pPr>
                      <a:r>
                        <a:rPr b="0" lang="en-US" sz="1600" u="none" cap="none" strike="noStrike"/>
                        <a:t>Trial</a:t>
                      </a:r>
                      <a:endParaRPr b="0" sz="16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600" u="none" cap="none" strike="noStrike"/>
                        <a:t>Initial [A] (mol/L)</a:t>
                      </a:r>
                      <a:endParaRPr b="0" sz="16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400"/>
                        <a:buFont typeface="Rockwell"/>
                        <a:buNone/>
                      </a:pPr>
                      <a:r>
                        <a:rPr b="0" lang="en-US" sz="1600" u="none" cap="none" strike="noStrike"/>
                        <a:t>Initial [B] (mol/L)</a:t>
                      </a:r>
                      <a:endParaRPr sz="16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600" u="none" cap="none" strike="noStrike"/>
                        <a:t>Initial Rate </a:t>
                      </a:r>
                      <a:endParaRPr sz="1600" u="none" cap="none" strike="noStrike"/>
                    </a:p>
                    <a:p>
                      <a:pPr indent="0" lvl="0" marL="0" marR="0" rtl="0" algn="ctr">
                        <a:lnSpc>
                          <a:spcPct val="100000"/>
                        </a:lnSpc>
                        <a:spcBef>
                          <a:spcPts val="0"/>
                        </a:spcBef>
                        <a:spcAft>
                          <a:spcPts val="0"/>
                        </a:spcAft>
                        <a:buClr>
                          <a:srgbClr val="000000"/>
                        </a:buClr>
                        <a:buSzPts val="1400"/>
                        <a:buFont typeface="Arial"/>
                        <a:buNone/>
                      </a:pPr>
                      <a:r>
                        <a:rPr b="0" lang="en-US" sz="1600" u="none" cap="none" strike="noStrike"/>
                        <a:t>(mol/(L</a:t>
                      </a:r>
                      <a:r>
                        <a:rPr b="0" lang="en-US" sz="1600" u="none" cap="none" strike="noStrike">
                          <a:latin typeface="Noto Sans Symbols"/>
                          <a:ea typeface="Noto Sans Symbols"/>
                          <a:cs typeface="Noto Sans Symbols"/>
                          <a:sym typeface="Noto Sans Symbols"/>
                        </a:rPr>
                        <a:t>•</a:t>
                      </a:r>
                      <a:r>
                        <a:rPr b="0" lang="en-US" sz="1600" u="none" cap="none" strike="noStrike"/>
                        <a:t>s)</a:t>
                      </a:r>
                      <a:endParaRPr b="0" sz="16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2700">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t>1</a:t>
                      </a:r>
                      <a:endParaRPr sz="16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t>0.100</a:t>
                      </a:r>
                      <a:endParaRPr sz="16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t>0.100</a:t>
                      </a:r>
                      <a:endParaRPr sz="16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t>0.002</a:t>
                      </a:r>
                      <a:endParaRPr sz="16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2700">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t>2</a:t>
                      </a:r>
                      <a:endParaRPr sz="16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t>0.200</a:t>
                      </a:r>
                      <a:endParaRPr sz="16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t>0.100</a:t>
                      </a:r>
                      <a:endParaRPr sz="16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t>0.002</a:t>
                      </a:r>
                      <a:endParaRPr sz="16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2700">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t>3</a:t>
                      </a:r>
                      <a:endParaRPr sz="16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t>0.200</a:t>
                      </a:r>
                      <a:endParaRPr sz="16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t>0.200</a:t>
                      </a:r>
                      <a:endParaRPr sz="16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600" u="none" cap="none" strike="noStrike"/>
                        <a:t>0.004</a:t>
                      </a:r>
                      <a:endParaRPr sz="16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66" name="Google Shape;366;p39"/>
          <p:cNvSpPr/>
          <p:nvPr/>
        </p:nvSpPr>
        <p:spPr>
          <a:xfrm>
            <a:off x="228601" y="2117793"/>
            <a:ext cx="2280900" cy="2004000"/>
          </a:xfrm>
          <a:prstGeom prst="cloudCallout">
            <a:avLst>
              <a:gd fmla="val 62051" name="adj1"/>
              <a:gd fmla="val 10285" name="adj2"/>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D8D8D8"/>
                </a:solidFill>
                <a:latin typeface="Rockwell"/>
                <a:ea typeface="Rockwell"/>
                <a:cs typeface="Rockwell"/>
                <a:sym typeface="Rockwell"/>
              </a:rPr>
              <a:t>When [A] is doubled, the rate do not change, so the reaction is zero order with respect to A</a:t>
            </a:r>
            <a:endParaRPr b="0" i="0" sz="1400" u="none" cap="none" strike="noStrike">
              <a:solidFill>
                <a:srgbClr val="D8D8D8"/>
              </a:solidFill>
              <a:latin typeface="Rockwell"/>
              <a:ea typeface="Rockwell"/>
              <a:cs typeface="Rockwell"/>
              <a:sym typeface="Rockwell"/>
            </a:endParaRPr>
          </a:p>
        </p:txBody>
      </p:sp>
      <p:sp>
        <p:nvSpPr>
          <p:cNvPr id="367" name="Google Shape;367;p39"/>
          <p:cNvSpPr/>
          <p:nvPr/>
        </p:nvSpPr>
        <p:spPr>
          <a:xfrm>
            <a:off x="6455625" y="2303124"/>
            <a:ext cx="2280900" cy="1824600"/>
          </a:xfrm>
          <a:prstGeom prst="cloudCallout">
            <a:avLst>
              <a:gd fmla="val -55787" name="adj1"/>
              <a:gd fmla="val 21771" name="adj2"/>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D8D8D8"/>
                </a:solidFill>
                <a:latin typeface="Rockwell"/>
                <a:ea typeface="Rockwell"/>
                <a:cs typeface="Rockwell"/>
                <a:sym typeface="Rockwell"/>
              </a:rPr>
              <a:t>When [B] is doubled, the rate doubles, so the reaction is first order with respect to B</a:t>
            </a:r>
            <a:endParaRPr b="0" i="0" sz="1400" u="none" cap="none" strike="noStrike">
              <a:solidFill>
                <a:srgbClr val="D8D8D8"/>
              </a:solidFill>
              <a:latin typeface="Rockwell"/>
              <a:ea typeface="Rockwell"/>
              <a:cs typeface="Rockwell"/>
              <a:sym typeface="Rockwell"/>
            </a:endParaRPr>
          </a:p>
        </p:txBody>
      </p:sp>
      <p:pic>
        <p:nvPicPr>
          <p:cNvPr id="368" name="Google Shape;368;p39"/>
          <p:cNvPicPr preferRelativeResize="0"/>
          <p:nvPr/>
        </p:nvPicPr>
        <p:blipFill>
          <a:blip r:embed="rId3">
            <a:alphaModFix/>
          </a:blip>
          <a:stretch>
            <a:fillRect/>
          </a:stretch>
        </p:blipFill>
        <p:spPr>
          <a:xfrm>
            <a:off x="748053" y="1792040"/>
            <a:ext cx="7556400" cy="284677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68"/>
                                        </p:tgtEl>
                                      </p:cBhvr>
                                    </p:animEffect>
                                    <p:set>
                                      <p:cBhvr>
                                        <p:cTn dur="1" fill="hold">
                                          <p:stCondLst>
                                            <p:cond delay="1000"/>
                                          </p:stCondLst>
                                        </p:cTn>
                                        <p:tgtEl>
                                          <p:spTgt spid="36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pic>
        <p:nvPicPr>
          <p:cNvPr id="373" name="Google Shape;373;p40"/>
          <p:cNvPicPr preferRelativeResize="0"/>
          <p:nvPr/>
        </p:nvPicPr>
        <p:blipFill rotWithShape="1">
          <a:blip r:embed="rId3">
            <a:alphaModFix/>
          </a:blip>
          <a:srcRect b="0" l="0" r="0" t="0"/>
          <a:stretch/>
        </p:blipFill>
        <p:spPr>
          <a:xfrm>
            <a:off x="1108396" y="3040617"/>
            <a:ext cx="5218113" cy="1482926"/>
          </a:xfrm>
          <a:prstGeom prst="rect">
            <a:avLst/>
          </a:prstGeom>
          <a:noFill/>
          <a:ln>
            <a:noFill/>
          </a:ln>
        </p:spPr>
      </p:pic>
      <p:sp>
        <p:nvSpPr>
          <p:cNvPr id="374" name="Google Shape;374;p40"/>
          <p:cNvSpPr txBox="1"/>
          <p:nvPr>
            <p:ph type="title"/>
          </p:nvPr>
        </p:nvSpPr>
        <p:spPr>
          <a:xfrm>
            <a:off x="498474" y="189998"/>
            <a:ext cx="75564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5.3 Concentration Changes Over Time (Integrated Rate Law)</a:t>
            </a:r>
            <a:endParaRPr/>
          </a:p>
        </p:txBody>
      </p:sp>
      <p:sp>
        <p:nvSpPr>
          <p:cNvPr id="375" name="Google Shape;375;p40"/>
          <p:cNvSpPr txBox="1"/>
          <p:nvPr/>
        </p:nvSpPr>
        <p:spPr>
          <a:xfrm>
            <a:off x="0" y="6324594"/>
            <a:ext cx="9144000" cy="42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lang="en-US">
                <a:solidFill>
                  <a:schemeClr val="dk1"/>
                </a:solidFill>
                <a:latin typeface="Calibri"/>
                <a:ea typeface="Calibri"/>
                <a:cs typeface="Calibri"/>
                <a:sym typeface="Calibri"/>
              </a:rPr>
              <a:t>Learning Objective: </a:t>
            </a:r>
            <a:r>
              <a:rPr lang="en-US">
                <a:solidFill>
                  <a:schemeClr val="dk1"/>
                </a:solidFill>
                <a:latin typeface="Calibri"/>
                <a:ea typeface="Calibri"/>
                <a:cs typeface="Calibri"/>
                <a:sym typeface="Calibri"/>
              </a:rPr>
              <a:t>Identify the rate law expression of a chemical reaction using data that show how the concentrations of reaction species change over time</a:t>
            </a:r>
            <a:r>
              <a:rPr b="1" lang="en-US">
                <a:solidFill>
                  <a:schemeClr val="dk1"/>
                </a:solidFill>
                <a:latin typeface="Calibri"/>
                <a:ea typeface="Calibri"/>
                <a:cs typeface="Calibri"/>
                <a:sym typeface="Calibri"/>
              </a:rPr>
              <a:t>.</a:t>
            </a:r>
            <a:endParaRPr i="0" u="none" cap="none" strike="noStrike">
              <a:solidFill>
                <a:schemeClr val="dk1"/>
              </a:solidFill>
              <a:latin typeface="Calibri"/>
              <a:ea typeface="Calibri"/>
              <a:cs typeface="Calibri"/>
              <a:sym typeface="Calibri"/>
            </a:endParaRPr>
          </a:p>
        </p:txBody>
      </p:sp>
      <p:sp>
        <p:nvSpPr>
          <p:cNvPr id="376" name="Google Shape;376;p40"/>
          <p:cNvSpPr txBox="1"/>
          <p:nvPr/>
        </p:nvSpPr>
        <p:spPr>
          <a:xfrm>
            <a:off x="-1" y="2191936"/>
            <a:ext cx="7434900" cy="1335900"/>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Clr>
                <a:srgbClr val="000000"/>
              </a:buClr>
              <a:buSzPts val="1400"/>
              <a:buFont typeface="Arial"/>
              <a:buNone/>
            </a:pPr>
            <a:r>
              <a:rPr b="1" i="0" lang="en-US" sz="1400" u="none" cap="none" strike="noStrike">
                <a:solidFill>
                  <a:schemeClr val="dk1"/>
                </a:solidFill>
                <a:latin typeface="Rockwell"/>
                <a:ea typeface="Rockwell"/>
                <a:cs typeface="Rockwell"/>
                <a:sym typeface="Rockwell"/>
              </a:rPr>
              <a:t>Plot to create a straight line graph:</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rgbClr val="000000"/>
              </a:buClr>
              <a:buSzPts val="1400"/>
              <a:buFont typeface="Arial"/>
              <a:buNone/>
            </a:pPr>
            <a:r>
              <a:rPr b="0" i="0" lang="en-US" sz="1400" u="none" cap="none" strike="noStrike">
                <a:solidFill>
                  <a:schemeClr val="dk1"/>
                </a:solidFill>
                <a:latin typeface="Rockwell"/>
                <a:ea typeface="Rockwell"/>
                <a:cs typeface="Rockwell"/>
                <a:sym typeface="Rockwell"/>
              </a:rPr>
              <a:t>		      Zeroth</a:t>
            </a:r>
            <a:r>
              <a:rPr b="0" baseline="30000" i="0" lang="en-US" sz="1400" u="none" cap="none" strike="noStrike">
                <a:solidFill>
                  <a:schemeClr val="dk1"/>
                </a:solidFill>
                <a:latin typeface="Rockwell"/>
                <a:ea typeface="Rockwell"/>
                <a:cs typeface="Rockwell"/>
                <a:sym typeface="Rockwell"/>
              </a:rPr>
              <a:t> </a:t>
            </a:r>
            <a:r>
              <a:rPr b="0" i="0" lang="en-US" sz="1400" u="none" cap="none" strike="noStrike">
                <a:solidFill>
                  <a:schemeClr val="dk1"/>
                </a:solidFill>
                <a:latin typeface="Rockwell"/>
                <a:ea typeface="Rockwell"/>
                <a:cs typeface="Rockwell"/>
                <a:sym typeface="Rockwell"/>
              </a:rPr>
              <a:t>Order	        	           First Order		 Second Order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chemeClr val="dk1"/>
                </a:solidFill>
                <a:latin typeface="Rockwell"/>
                <a:ea typeface="Rockwell"/>
                <a:cs typeface="Rockwell"/>
                <a:sym typeface="Rockwell"/>
              </a:rPr>
              <a:t>		        [A] / Time			ln[A] / Time                       1/[A] / time</a:t>
            </a:r>
            <a:endParaRPr b="0" i="1" sz="1400" u="none" cap="none" strike="noStrike">
              <a:solidFill>
                <a:schemeClr val="dk1"/>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Rockwell"/>
                <a:ea typeface="Rockwell"/>
                <a:cs typeface="Rockwell"/>
                <a:sym typeface="Rockwell"/>
              </a:rPr>
              <a:t>	</a:t>
            </a:r>
            <a:endParaRPr b="0" i="0" sz="1800" u="none" cap="none" strike="noStrike">
              <a:solidFill>
                <a:schemeClr val="dk1"/>
              </a:solidFill>
              <a:latin typeface="Rockwell"/>
              <a:ea typeface="Rockwell"/>
              <a:cs typeface="Rockwell"/>
              <a:sym typeface="Rockwell"/>
            </a:endParaRPr>
          </a:p>
        </p:txBody>
      </p:sp>
      <p:sp>
        <p:nvSpPr>
          <p:cNvPr id="377" name="Google Shape;377;p40"/>
          <p:cNvSpPr/>
          <p:nvPr/>
        </p:nvSpPr>
        <p:spPr>
          <a:xfrm>
            <a:off x="6487008" y="2596803"/>
            <a:ext cx="2187300" cy="1664400"/>
          </a:xfrm>
          <a:prstGeom prst="rect">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3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Rockwell"/>
                <a:ea typeface="Rockwell"/>
                <a:cs typeface="Rockwell"/>
                <a:sym typeface="Rockwell"/>
              </a:rPr>
              <a:t>The first and second order integrated rate laws can be found on the Kinetics section of the AP Equations Sheet</a:t>
            </a:r>
            <a:endParaRPr b="0" i="0" sz="1400" u="none" cap="none" strike="noStrike">
              <a:solidFill>
                <a:schemeClr val="lt1"/>
              </a:solidFill>
              <a:latin typeface="Rockwell"/>
              <a:ea typeface="Rockwell"/>
              <a:cs typeface="Rockwell"/>
              <a:sym typeface="Rockwell"/>
            </a:endParaRPr>
          </a:p>
        </p:txBody>
      </p:sp>
      <p:sp>
        <p:nvSpPr>
          <p:cNvPr id="378" name="Google Shape;378;p40"/>
          <p:cNvSpPr txBox="1"/>
          <p:nvPr/>
        </p:nvSpPr>
        <p:spPr>
          <a:xfrm>
            <a:off x="90725" y="1537450"/>
            <a:ext cx="7887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Rockwell"/>
                <a:ea typeface="Rockwell"/>
                <a:cs typeface="Rockwell"/>
                <a:sym typeface="Rockwell"/>
              </a:rPr>
              <a:t>The order of a reaction can be determined from a graph of concentration of reactant versus time: </a:t>
            </a:r>
            <a:endParaRPr sz="1800">
              <a:latin typeface="Rockwell"/>
              <a:ea typeface="Rockwell"/>
              <a:cs typeface="Rockwell"/>
              <a:sym typeface="Rockwell"/>
            </a:endParaRPr>
          </a:p>
        </p:txBody>
      </p:sp>
      <p:sp>
        <p:nvSpPr>
          <p:cNvPr id="379" name="Google Shape;379;p40"/>
          <p:cNvSpPr txBox="1"/>
          <p:nvPr/>
        </p:nvSpPr>
        <p:spPr>
          <a:xfrm>
            <a:off x="90725" y="4594875"/>
            <a:ext cx="89646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Rockwell"/>
                <a:ea typeface="Rockwell"/>
                <a:cs typeface="Rockwell"/>
                <a:sym typeface="Rockwell"/>
              </a:rPr>
              <a:t>The slopes of the graphs can be used to determine the rate constant for the reaction. (Always make sure you have units for the rate constant!)</a:t>
            </a:r>
            <a:endParaRPr sz="1800">
              <a:latin typeface="Rockwell"/>
              <a:ea typeface="Rockwell"/>
              <a:cs typeface="Rockwell"/>
              <a:sym typeface="Rockwell"/>
            </a:endParaRPr>
          </a:p>
          <a:p>
            <a:pPr indent="0" lvl="0" marL="0" rtl="0" algn="l">
              <a:spcBef>
                <a:spcPts val="0"/>
              </a:spcBef>
              <a:spcAft>
                <a:spcPts val="0"/>
              </a:spcAft>
              <a:buNone/>
            </a:pPr>
            <a:r>
              <a:t/>
            </a:r>
            <a:endParaRPr sz="1800">
              <a:latin typeface="Rockwell"/>
              <a:ea typeface="Rockwell"/>
              <a:cs typeface="Rockwell"/>
              <a:sym typeface="Rockwell"/>
            </a:endParaRPr>
          </a:p>
          <a:p>
            <a:pPr indent="0" lvl="0" marL="0" rtl="0" algn="l">
              <a:spcBef>
                <a:spcPts val="0"/>
              </a:spcBef>
              <a:spcAft>
                <a:spcPts val="0"/>
              </a:spcAft>
              <a:buNone/>
            </a:pPr>
            <a:r>
              <a:rPr lang="en-US" sz="1800">
                <a:latin typeface="Rockwell"/>
                <a:ea typeface="Rockwell"/>
                <a:cs typeface="Rockwell"/>
                <a:sym typeface="Rockwell"/>
              </a:rPr>
              <a:t>The graphs tell you the order, but always use concentration vs. time for the initial concentration (if asked).</a:t>
            </a:r>
            <a:endParaRPr sz="1800">
              <a:latin typeface="Rockwell"/>
              <a:ea typeface="Rockwell"/>
              <a:cs typeface="Rockwell"/>
              <a:sym typeface="Rockwe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id="384" name="Google Shape;384;p41"/>
          <p:cNvPicPr preferRelativeResize="0"/>
          <p:nvPr/>
        </p:nvPicPr>
        <p:blipFill rotWithShape="1">
          <a:blip r:embed="rId3">
            <a:alphaModFix/>
          </a:blip>
          <a:srcRect b="0" l="0" r="0" t="0"/>
          <a:stretch/>
        </p:blipFill>
        <p:spPr>
          <a:xfrm>
            <a:off x="394551" y="1059361"/>
            <a:ext cx="2347156" cy="3398682"/>
          </a:xfrm>
          <a:prstGeom prst="rect">
            <a:avLst/>
          </a:prstGeom>
          <a:noFill/>
          <a:ln>
            <a:noFill/>
          </a:ln>
        </p:spPr>
      </p:pic>
      <p:sp>
        <p:nvSpPr>
          <p:cNvPr id="385" name="Google Shape;385;p41"/>
          <p:cNvSpPr txBox="1"/>
          <p:nvPr>
            <p:ph type="title"/>
          </p:nvPr>
        </p:nvSpPr>
        <p:spPr>
          <a:xfrm>
            <a:off x="498474" y="189998"/>
            <a:ext cx="75564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5.3 Half-life (First Order)</a:t>
            </a:r>
            <a:endParaRPr/>
          </a:p>
        </p:txBody>
      </p:sp>
      <p:sp>
        <p:nvSpPr>
          <p:cNvPr id="386" name="Google Shape;386;p41"/>
          <p:cNvSpPr txBox="1"/>
          <p:nvPr>
            <p:ph idx="1" type="body"/>
          </p:nvPr>
        </p:nvSpPr>
        <p:spPr>
          <a:xfrm>
            <a:off x="2646150" y="801376"/>
            <a:ext cx="5451300" cy="26277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350"/>
              <a:buChar char="■"/>
            </a:pPr>
            <a:r>
              <a:rPr lang="en-US"/>
              <a:t>Time needed for the concentration of reactant to reach half its initial value</a:t>
            </a:r>
            <a:endParaRPr/>
          </a:p>
          <a:p>
            <a:pPr indent="-228600" lvl="1" marL="457200" rtl="0" algn="l">
              <a:lnSpc>
                <a:spcPct val="100000"/>
              </a:lnSpc>
              <a:spcBef>
                <a:spcPts val="600"/>
              </a:spcBef>
              <a:spcAft>
                <a:spcPts val="0"/>
              </a:spcAft>
              <a:buSzPts val="1350"/>
              <a:buChar char="■"/>
            </a:pPr>
            <a:r>
              <a:rPr lang="en-US"/>
              <a:t>Time to reach half concentration is dependent on k, not initial concentration</a:t>
            </a:r>
            <a:endParaRPr/>
          </a:p>
          <a:p>
            <a:pPr indent="-228600" lvl="1" marL="457200" rtl="0" algn="l">
              <a:lnSpc>
                <a:spcPct val="100000"/>
              </a:lnSpc>
              <a:spcBef>
                <a:spcPts val="600"/>
              </a:spcBef>
              <a:spcAft>
                <a:spcPts val="0"/>
              </a:spcAft>
              <a:buSzPts val="1350"/>
              <a:buChar char="■"/>
            </a:pPr>
            <a:r>
              <a:rPr b="1" lang="en-US" u="sng"/>
              <a:t>Half-life remains constant in a first order reaction</a:t>
            </a:r>
            <a:endParaRPr b="1" u="sng"/>
          </a:p>
          <a:p>
            <a:pPr indent="-228600" lvl="0" marL="228600" rtl="0" algn="l">
              <a:lnSpc>
                <a:spcPct val="100000"/>
              </a:lnSpc>
              <a:spcBef>
                <a:spcPts val="2000"/>
              </a:spcBef>
              <a:spcAft>
                <a:spcPts val="0"/>
              </a:spcAft>
              <a:buSzPts val="1350"/>
              <a:buChar char="■"/>
            </a:pPr>
            <a:r>
              <a:rPr b="1" lang="en-US"/>
              <a:t>Example: </a:t>
            </a:r>
            <a:r>
              <a:rPr lang="en-US"/>
              <a:t>when t</a:t>
            </a:r>
            <a:r>
              <a:rPr baseline="-25000" lang="en-US"/>
              <a:t>1/2</a:t>
            </a:r>
            <a:r>
              <a:rPr lang="en-US"/>
              <a:t>= 30 sec, the concentration is halved each 30 seconds</a:t>
            </a:r>
            <a:endParaRPr/>
          </a:p>
        </p:txBody>
      </p:sp>
      <p:sp>
        <p:nvSpPr>
          <p:cNvPr id="387" name="Google Shape;387;p41"/>
          <p:cNvSpPr/>
          <p:nvPr/>
        </p:nvSpPr>
        <p:spPr>
          <a:xfrm>
            <a:off x="7070385" y="3599008"/>
            <a:ext cx="1872000" cy="1694700"/>
          </a:xfrm>
          <a:prstGeom prst="rect">
            <a:avLst/>
          </a:prstGeom>
          <a:solidFill>
            <a:schemeClr val="lt1"/>
          </a:soli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388" name="Google Shape;388;p41"/>
          <p:cNvSpPr/>
          <p:nvPr/>
        </p:nvSpPr>
        <p:spPr>
          <a:xfrm>
            <a:off x="8117649" y="3859777"/>
            <a:ext cx="128700" cy="133800"/>
          </a:xfrm>
          <a:prstGeom prst="ellipse">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389" name="Google Shape;389;p41"/>
          <p:cNvSpPr/>
          <p:nvPr/>
        </p:nvSpPr>
        <p:spPr>
          <a:xfrm>
            <a:off x="8574849" y="4679977"/>
            <a:ext cx="128700" cy="133800"/>
          </a:xfrm>
          <a:prstGeom prst="ellipse">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390" name="Google Shape;390;p41"/>
          <p:cNvSpPr/>
          <p:nvPr/>
        </p:nvSpPr>
        <p:spPr>
          <a:xfrm>
            <a:off x="7438515" y="4458043"/>
            <a:ext cx="128700" cy="133800"/>
          </a:xfrm>
          <a:prstGeom prst="ellipse">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391" name="Google Shape;391;p41"/>
          <p:cNvSpPr/>
          <p:nvPr/>
        </p:nvSpPr>
        <p:spPr>
          <a:xfrm>
            <a:off x="2438404" y="3599096"/>
            <a:ext cx="1872000" cy="1694700"/>
          </a:xfrm>
          <a:prstGeom prst="rect">
            <a:avLst/>
          </a:prstGeom>
          <a:solidFill>
            <a:schemeClr val="lt1"/>
          </a:soli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392" name="Google Shape;392;p41"/>
          <p:cNvSpPr/>
          <p:nvPr/>
        </p:nvSpPr>
        <p:spPr>
          <a:xfrm>
            <a:off x="2854565" y="4308613"/>
            <a:ext cx="115200" cy="119700"/>
          </a:xfrm>
          <a:prstGeom prst="ellipse">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393" name="Google Shape;393;p41"/>
          <p:cNvSpPr/>
          <p:nvPr/>
        </p:nvSpPr>
        <p:spPr>
          <a:xfrm>
            <a:off x="3374415" y="3857667"/>
            <a:ext cx="128700" cy="133800"/>
          </a:xfrm>
          <a:prstGeom prst="ellipse">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394" name="Google Shape;394;p41"/>
          <p:cNvSpPr/>
          <p:nvPr/>
        </p:nvSpPr>
        <p:spPr>
          <a:xfrm>
            <a:off x="2509334" y="4642951"/>
            <a:ext cx="128700" cy="133800"/>
          </a:xfrm>
          <a:prstGeom prst="ellipse">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395" name="Google Shape;395;p41"/>
          <p:cNvSpPr/>
          <p:nvPr/>
        </p:nvSpPr>
        <p:spPr>
          <a:xfrm>
            <a:off x="2889114" y="3857667"/>
            <a:ext cx="128700" cy="133800"/>
          </a:xfrm>
          <a:prstGeom prst="ellipse">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396" name="Google Shape;396;p41"/>
          <p:cNvSpPr/>
          <p:nvPr/>
        </p:nvSpPr>
        <p:spPr>
          <a:xfrm>
            <a:off x="3085387" y="4677867"/>
            <a:ext cx="128700" cy="133800"/>
          </a:xfrm>
          <a:prstGeom prst="ellipse">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397" name="Google Shape;397;p41"/>
          <p:cNvSpPr/>
          <p:nvPr/>
        </p:nvSpPr>
        <p:spPr>
          <a:xfrm>
            <a:off x="3533699" y="4368623"/>
            <a:ext cx="128700" cy="133800"/>
          </a:xfrm>
          <a:prstGeom prst="ellipse">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398" name="Google Shape;398;p41"/>
          <p:cNvSpPr/>
          <p:nvPr/>
        </p:nvSpPr>
        <p:spPr>
          <a:xfrm>
            <a:off x="3464165" y="5108032"/>
            <a:ext cx="128700" cy="133800"/>
          </a:xfrm>
          <a:prstGeom prst="ellipse">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399" name="Google Shape;399;p41"/>
          <p:cNvSpPr/>
          <p:nvPr/>
        </p:nvSpPr>
        <p:spPr>
          <a:xfrm>
            <a:off x="3912041" y="4716929"/>
            <a:ext cx="128700" cy="133800"/>
          </a:xfrm>
          <a:prstGeom prst="ellipse">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00" name="Google Shape;400;p41"/>
          <p:cNvSpPr/>
          <p:nvPr/>
        </p:nvSpPr>
        <p:spPr>
          <a:xfrm>
            <a:off x="3842943" y="5130623"/>
            <a:ext cx="128700" cy="133800"/>
          </a:xfrm>
          <a:prstGeom prst="ellipse">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01" name="Google Shape;401;p41"/>
          <p:cNvSpPr/>
          <p:nvPr/>
        </p:nvSpPr>
        <p:spPr>
          <a:xfrm>
            <a:off x="4059997" y="4294645"/>
            <a:ext cx="128700" cy="133800"/>
          </a:xfrm>
          <a:prstGeom prst="ellipse">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02" name="Google Shape;402;p41"/>
          <p:cNvSpPr/>
          <p:nvPr/>
        </p:nvSpPr>
        <p:spPr>
          <a:xfrm>
            <a:off x="2854565" y="5052201"/>
            <a:ext cx="128700" cy="133800"/>
          </a:xfrm>
          <a:prstGeom prst="ellipse">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03" name="Google Shape;403;p41"/>
          <p:cNvSpPr/>
          <p:nvPr/>
        </p:nvSpPr>
        <p:spPr>
          <a:xfrm>
            <a:off x="3849391" y="3697386"/>
            <a:ext cx="128700" cy="133800"/>
          </a:xfrm>
          <a:prstGeom prst="ellipse">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04" name="Google Shape;404;p41"/>
          <p:cNvSpPr/>
          <p:nvPr/>
        </p:nvSpPr>
        <p:spPr>
          <a:xfrm>
            <a:off x="4784531" y="3593350"/>
            <a:ext cx="1872000" cy="1694700"/>
          </a:xfrm>
          <a:prstGeom prst="rect">
            <a:avLst/>
          </a:prstGeom>
          <a:solidFill>
            <a:schemeClr val="lt1"/>
          </a:soli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05" name="Google Shape;405;p41"/>
          <p:cNvSpPr/>
          <p:nvPr/>
        </p:nvSpPr>
        <p:spPr>
          <a:xfrm>
            <a:off x="4948250" y="4604668"/>
            <a:ext cx="128700" cy="133800"/>
          </a:xfrm>
          <a:prstGeom prst="ellipse">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06" name="Google Shape;406;p41"/>
          <p:cNvSpPr/>
          <p:nvPr/>
        </p:nvSpPr>
        <p:spPr>
          <a:xfrm>
            <a:off x="5328030" y="3819384"/>
            <a:ext cx="128700" cy="133800"/>
          </a:xfrm>
          <a:prstGeom prst="ellipse">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07" name="Google Shape;407;p41"/>
          <p:cNvSpPr/>
          <p:nvPr/>
        </p:nvSpPr>
        <p:spPr>
          <a:xfrm>
            <a:off x="5972615" y="4330340"/>
            <a:ext cx="128700" cy="133800"/>
          </a:xfrm>
          <a:prstGeom prst="ellipse">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08" name="Google Shape;408;p41"/>
          <p:cNvSpPr/>
          <p:nvPr/>
        </p:nvSpPr>
        <p:spPr>
          <a:xfrm>
            <a:off x="6281859" y="5092340"/>
            <a:ext cx="128700" cy="133800"/>
          </a:xfrm>
          <a:prstGeom prst="ellipse">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09" name="Google Shape;409;p41"/>
          <p:cNvSpPr/>
          <p:nvPr/>
        </p:nvSpPr>
        <p:spPr>
          <a:xfrm>
            <a:off x="5293481" y="5013918"/>
            <a:ext cx="128700" cy="133800"/>
          </a:xfrm>
          <a:prstGeom prst="ellipse">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10" name="Google Shape;410;p41"/>
          <p:cNvSpPr/>
          <p:nvPr/>
        </p:nvSpPr>
        <p:spPr>
          <a:xfrm>
            <a:off x="6217518" y="3795886"/>
            <a:ext cx="128700" cy="133800"/>
          </a:xfrm>
          <a:prstGeom prst="ellipse">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11" name="Google Shape;411;p41"/>
          <p:cNvSpPr txBox="1"/>
          <p:nvPr/>
        </p:nvSpPr>
        <p:spPr>
          <a:xfrm>
            <a:off x="2438404" y="5415916"/>
            <a:ext cx="68238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Rockwell"/>
                <a:ea typeface="Rockwell"/>
                <a:cs typeface="Rockwell"/>
                <a:sym typeface="Rockwell"/>
              </a:rPr>
              <a:t>Initial Conditions               After 30 seconds	           After 60 seconds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1" lang="en-US" sz="1600" u="none" cap="none" strike="noStrike">
                <a:solidFill>
                  <a:schemeClr val="dk1"/>
                </a:solidFill>
                <a:latin typeface="Rockwell"/>
                <a:ea typeface="Rockwell"/>
                <a:cs typeface="Rockwell"/>
                <a:sym typeface="Rockwell"/>
              </a:rPr>
              <a:t> (12 molecules)		     (6 molecules)	              (3 molecules)</a:t>
            </a:r>
            <a:r>
              <a:rPr b="0" i="0" lang="en-US" sz="1600" u="none" cap="none" strike="noStrike">
                <a:solidFill>
                  <a:schemeClr val="dk1"/>
                </a:solidFill>
                <a:latin typeface="Rockwell"/>
                <a:ea typeface="Rockwell"/>
                <a:cs typeface="Rockwell"/>
                <a:sym typeface="Rockwell"/>
              </a:rPr>
              <a:t>	</a:t>
            </a:r>
            <a:endParaRPr b="0" i="0" sz="1600" u="none" cap="none" strike="noStrike">
              <a:solidFill>
                <a:schemeClr val="dk1"/>
              </a:solidFill>
              <a:latin typeface="Rockwell"/>
              <a:ea typeface="Rockwell"/>
              <a:cs typeface="Rockwell"/>
              <a:sym typeface="Rockwell"/>
            </a:endParaRPr>
          </a:p>
        </p:txBody>
      </p:sp>
      <p:sp>
        <p:nvSpPr>
          <p:cNvPr id="412" name="Google Shape;412;p41"/>
          <p:cNvSpPr/>
          <p:nvPr/>
        </p:nvSpPr>
        <p:spPr>
          <a:xfrm>
            <a:off x="394551" y="4738456"/>
            <a:ext cx="1911000" cy="1425600"/>
          </a:xfrm>
          <a:prstGeom prst="wedgeRoundRectCallout">
            <a:avLst>
              <a:gd fmla="val 21102" name="adj1"/>
              <a:gd fmla="val -35287" name="adj2"/>
              <a:gd fmla="val 16667" name="adj3"/>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Rockwell"/>
                <a:ea typeface="Rockwell"/>
                <a:cs typeface="Rockwell"/>
                <a:sym typeface="Rockwell"/>
              </a:rPr>
              <a:t>The first order half life equation is derived from the first order integrated rate law</a:t>
            </a:r>
            <a:endParaRPr b="0" i="0" sz="1400" u="none" cap="none" strike="noStrike">
              <a:solidFill>
                <a:schemeClr val="lt1"/>
              </a:solidFill>
              <a:latin typeface="Rockwell"/>
              <a:ea typeface="Rockwell"/>
              <a:cs typeface="Rockwell"/>
              <a:sym typeface="Rockwell"/>
            </a:endParaRPr>
          </a:p>
        </p:txBody>
      </p:sp>
      <p:sp>
        <p:nvSpPr>
          <p:cNvPr id="413" name="Google Shape;413;p41"/>
          <p:cNvSpPr/>
          <p:nvPr/>
        </p:nvSpPr>
        <p:spPr>
          <a:xfrm rot="-10634684">
            <a:off x="17573" y="1042292"/>
            <a:ext cx="592885" cy="4961735"/>
          </a:xfrm>
          <a:prstGeom prst="curvedLeftArrow">
            <a:avLst>
              <a:gd fmla="val 35098" name="adj1"/>
              <a:gd fmla="val 109021" name="adj2"/>
              <a:gd fmla="val 49583" name="adj3"/>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ckwell"/>
              <a:ea typeface="Rockwell"/>
              <a:cs typeface="Rockwell"/>
              <a:sym typeface="Rockwell"/>
            </a:endParaRPr>
          </a:p>
        </p:txBody>
      </p:sp>
      <p:sp>
        <p:nvSpPr>
          <p:cNvPr id="414" name="Google Shape;414;p41"/>
          <p:cNvSpPr/>
          <p:nvPr/>
        </p:nvSpPr>
        <p:spPr>
          <a:xfrm>
            <a:off x="1097342" y="3818833"/>
            <a:ext cx="1035600" cy="609600"/>
          </a:xfrm>
          <a:prstGeom prst="rect">
            <a:avLst/>
          </a:prstGeom>
          <a:no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15" name="Google Shape;415;p41"/>
          <p:cNvSpPr txBox="1"/>
          <p:nvPr/>
        </p:nvSpPr>
        <p:spPr>
          <a:xfrm>
            <a:off x="0" y="6324594"/>
            <a:ext cx="9144000" cy="42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lang="en-US">
                <a:solidFill>
                  <a:schemeClr val="dk1"/>
                </a:solidFill>
                <a:latin typeface="Calibri"/>
                <a:ea typeface="Calibri"/>
                <a:cs typeface="Calibri"/>
                <a:sym typeface="Calibri"/>
              </a:rPr>
              <a:t>Learning Objective: </a:t>
            </a:r>
            <a:r>
              <a:rPr lang="en-US">
                <a:solidFill>
                  <a:schemeClr val="dk1"/>
                </a:solidFill>
                <a:latin typeface="Calibri"/>
                <a:ea typeface="Calibri"/>
                <a:cs typeface="Calibri"/>
                <a:sym typeface="Calibri"/>
              </a:rPr>
              <a:t>Identify the rate law expression of a chemical reaction using data that show how the concentrations of reaction species change over time</a:t>
            </a:r>
            <a:r>
              <a:rPr b="1" lang="en-US">
                <a:solidFill>
                  <a:schemeClr val="dk1"/>
                </a:solidFill>
                <a:latin typeface="Calibri"/>
                <a:ea typeface="Calibri"/>
                <a:cs typeface="Calibri"/>
                <a:sym typeface="Calibri"/>
              </a:rPr>
              <a:t>.</a:t>
            </a:r>
            <a:endParaRPr i="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42"/>
          <p:cNvSpPr txBox="1"/>
          <p:nvPr>
            <p:ph type="title"/>
          </p:nvPr>
        </p:nvSpPr>
        <p:spPr>
          <a:xfrm>
            <a:off x="498475" y="189999"/>
            <a:ext cx="7556400" cy="738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5.4 Elementary Steps</a:t>
            </a:r>
            <a:endParaRPr/>
          </a:p>
        </p:txBody>
      </p:sp>
      <p:sp>
        <p:nvSpPr>
          <p:cNvPr id="421" name="Google Shape;421;p42"/>
          <p:cNvSpPr txBox="1"/>
          <p:nvPr/>
        </p:nvSpPr>
        <p:spPr>
          <a:xfrm>
            <a:off x="0" y="6324594"/>
            <a:ext cx="9144000" cy="42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lang="en-US">
                <a:solidFill>
                  <a:schemeClr val="dk1"/>
                </a:solidFill>
                <a:latin typeface="Calibri"/>
                <a:ea typeface="Calibri"/>
                <a:cs typeface="Calibri"/>
                <a:sym typeface="Calibri"/>
              </a:rPr>
              <a:t>Learning Objective: </a:t>
            </a:r>
            <a:r>
              <a:rPr lang="en-US">
                <a:solidFill>
                  <a:schemeClr val="dk1"/>
                </a:solidFill>
                <a:latin typeface="Calibri"/>
                <a:ea typeface="Calibri"/>
                <a:cs typeface="Calibri"/>
                <a:sym typeface="Calibri"/>
              </a:rPr>
              <a:t>Identify the rate law expression of a chemical reaction using data that show how the concentrations of reaction species change over time</a:t>
            </a:r>
            <a:r>
              <a:rPr b="1" lang="en-US">
                <a:solidFill>
                  <a:schemeClr val="dk1"/>
                </a:solidFill>
                <a:latin typeface="Calibri"/>
                <a:ea typeface="Calibri"/>
                <a:cs typeface="Calibri"/>
                <a:sym typeface="Calibri"/>
              </a:rPr>
              <a:t>.</a:t>
            </a:r>
            <a:endParaRPr i="0" u="none" cap="none" strike="noStrike">
              <a:solidFill>
                <a:schemeClr val="dk1"/>
              </a:solidFill>
              <a:latin typeface="Calibri"/>
              <a:ea typeface="Calibri"/>
              <a:cs typeface="Calibri"/>
              <a:sym typeface="Calibri"/>
            </a:endParaRPr>
          </a:p>
        </p:txBody>
      </p:sp>
      <p:sp>
        <p:nvSpPr>
          <p:cNvPr id="422" name="Google Shape;422;p42"/>
          <p:cNvSpPr txBox="1"/>
          <p:nvPr/>
        </p:nvSpPr>
        <p:spPr>
          <a:xfrm>
            <a:off x="14525" y="927850"/>
            <a:ext cx="82152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Rockwell"/>
                <a:ea typeface="Rockwell"/>
                <a:cs typeface="Rockwell"/>
                <a:sym typeface="Rockwell"/>
              </a:rPr>
              <a:t>In a mechanism: </a:t>
            </a:r>
            <a:endParaRPr sz="1800">
              <a:latin typeface="Rockwell"/>
              <a:ea typeface="Rockwell"/>
              <a:cs typeface="Rockwell"/>
              <a:sym typeface="Rockwell"/>
            </a:endParaRPr>
          </a:p>
          <a:p>
            <a:pPr indent="-342900" lvl="0" marL="457200" rtl="0" algn="l">
              <a:spcBef>
                <a:spcPts val="0"/>
              </a:spcBef>
              <a:spcAft>
                <a:spcPts val="0"/>
              </a:spcAft>
              <a:buSzPts val="1800"/>
              <a:buFont typeface="Rockwell"/>
              <a:buChar char="●"/>
            </a:pPr>
            <a:r>
              <a:rPr lang="en-US" sz="1800">
                <a:latin typeface="Rockwell"/>
                <a:ea typeface="Rockwell"/>
                <a:cs typeface="Rockwell"/>
                <a:sym typeface="Rockwell"/>
              </a:rPr>
              <a:t>The rate law of any elementary reaction can be written from its stoichiometry. </a:t>
            </a:r>
            <a:endParaRPr sz="1800">
              <a:latin typeface="Rockwell"/>
              <a:ea typeface="Rockwell"/>
              <a:cs typeface="Rockwell"/>
              <a:sym typeface="Rockwell"/>
            </a:endParaRPr>
          </a:p>
          <a:p>
            <a:pPr indent="-342900" lvl="0" marL="457200" rtl="0" algn="l">
              <a:spcBef>
                <a:spcPts val="0"/>
              </a:spcBef>
              <a:spcAft>
                <a:spcPts val="0"/>
              </a:spcAft>
              <a:buSzPts val="1800"/>
              <a:buFont typeface="Rockwell"/>
              <a:buChar char="●"/>
            </a:pPr>
            <a:r>
              <a:rPr lang="en-US" sz="1800">
                <a:latin typeface="Rockwell"/>
                <a:ea typeface="Rockwell"/>
                <a:cs typeface="Rockwell"/>
                <a:sym typeface="Rockwell"/>
              </a:rPr>
              <a:t>Elementary steps </a:t>
            </a:r>
            <a:r>
              <a:rPr lang="en-US" sz="1800">
                <a:latin typeface="Rockwell"/>
                <a:ea typeface="Rockwell"/>
                <a:cs typeface="Rockwell"/>
                <a:sym typeface="Rockwell"/>
              </a:rPr>
              <a:t>involving</a:t>
            </a:r>
            <a:r>
              <a:rPr lang="en-US" sz="1800">
                <a:latin typeface="Rockwell"/>
                <a:ea typeface="Rockwell"/>
                <a:cs typeface="Rockwell"/>
                <a:sym typeface="Rockwell"/>
              </a:rPr>
              <a:t> the collision of three or more particles is very rare. This is highly unlikely because it is improbable that three molecules collide simultaneously with enough energy and in the proper orientation.</a:t>
            </a:r>
            <a:endParaRPr sz="1800">
              <a:latin typeface="Rockwell"/>
              <a:ea typeface="Rockwell"/>
              <a:cs typeface="Rockwell"/>
              <a:sym typeface="Rockwell"/>
            </a:endParaRPr>
          </a:p>
          <a:p>
            <a:pPr indent="0" lvl="0" marL="0" rtl="0" algn="l">
              <a:spcBef>
                <a:spcPts val="0"/>
              </a:spcBef>
              <a:spcAft>
                <a:spcPts val="0"/>
              </a:spcAft>
              <a:buNone/>
            </a:pPr>
            <a:r>
              <a:t/>
            </a:r>
            <a:endParaRPr sz="1800">
              <a:latin typeface="Rockwell"/>
              <a:ea typeface="Rockwell"/>
              <a:cs typeface="Rockwell"/>
              <a:sym typeface="Rockwell"/>
            </a:endParaRPr>
          </a:p>
          <a:p>
            <a:pPr indent="0" lvl="0" marL="0" rtl="0" algn="l">
              <a:spcBef>
                <a:spcPts val="0"/>
              </a:spcBef>
              <a:spcAft>
                <a:spcPts val="0"/>
              </a:spcAft>
              <a:buNone/>
            </a:pPr>
            <a:r>
              <a:rPr lang="en-US" sz="1800">
                <a:latin typeface="Rockwell"/>
                <a:ea typeface="Rockwell"/>
                <a:cs typeface="Rockwell"/>
                <a:sym typeface="Rockwell"/>
              </a:rPr>
              <a:t>Molecularity: the number of molecules that come together to react in an elementary step of a reaction mechanism.</a:t>
            </a:r>
            <a:endParaRPr sz="1800">
              <a:latin typeface="Rockwell"/>
              <a:ea typeface="Rockwell"/>
              <a:cs typeface="Rockwell"/>
              <a:sym typeface="Rockwell"/>
            </a:endParaRPr>
          </a:p>
        </p:txBody>
      </p:sp>
      <p:pic>
        <p:nvPicPr>
          <p:cNvPr id="423" name="Google Shape;423;p42"/>
          <p:cNvPicPr preferRelativeResize="0"/>
          <p:nvPr/>
        </p:nvPicPr>
        <p:blipFill>
          <a:blip r:embed="rId3">
            <a:alphaModFix/>
          </a:blip>
          <a:stretch>
            <a:fillRect/>
          </a:stretch>
        </p:blipFill>
        <p:spPr>
          <a:xfrm>
            <a:off x="2939325" y="3806900"/>
            <a:ext cx="5196825" cy="2517700"/>
          </a:xfrm>
          <a:prstGeom prst="rect">
            <a:avLst/>
          </a:prstGeom>
          <a:noFill/>
          <a:ln>
            <a:noFill/>
          </a:ln>
        </p:spPr>
      </p:pic>
      <p:sp>
        <p:nvSpPr>
          <p:cNvPr id="424" name="Google Shape;424;p42"/>
          <p:cNvSpPr/>
          <p:nvPr/>
        </p:nvSpPr>
        <p:spPr>
          <a:xfrm rot="500197">
            <a:off x="1035747" y="3873369"/>
            <a:ext cx="1777381" cy="738903"/>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Rockwell"/>
                <a:ea typeface="Rockwell"/>
                <a:cs typeface="Rockwell"/>
                <a:sym typeface="Rockwell"/>
              </a:rPr>
              <a:t>One species reacts</a:t>
            </a:r>
            <a:endParaRPr sz="1200">
              <a:latin typeface="Rockwell"/>
              <a:ea typeface="Rockwell"/>
              <a:cs typeface="Rockwell"/>
              <a:sym typeface="Rockwell"/>
            </a:endParaRPr>
          </a:p>
        </p:txBody>
      </p:sp>
      <p:sp>
        <p:nvSpPr>
          <p:cNvPr id="425" name="Google Shape;425;p42"/>
          <p:cNvSpPr/>
          <p:nvPr/>
        </p:nvSpPr>
        <p:spPr>
          <a:xfrm>
            <a:off x="1161825" y="4584325"/>
            <a:ext cx="1777500" cy="738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Rockwell"/>
                <a:ea typeface="Rockwell"/>
                <a:cs typeface="Rockwell"/>
                <a:sym typeface="Rockwell"/>
              </a:rPr>
              <a:t>Two</a:t>
            </a:r>
            <a:r>
              <a:rPr lang="en-US" sz="1200">
                <a:latin typeface="Rockwell"/>
                <a:ea typeface="Rockwell"/>
                <a:cs typeface="Rockwell"/>
                <a:sym typeface="Rockwell"/>
              </a:rPr>
              <a:t> species reacts</a:t>
            </a:r>
            <a:endParaRPr sz="1200">
              <a:latin typeface="Rockwell"/>
              <a:ea typeface="Rockwell"/>
              <a:cs typeface="Rockwell"/>
              <a:sym typeface="Rockwell"/>
            </a:endParaRPr>
          </a:p>
        </p:txBody>
      </p:sp>
      <p:sp>
        <p:nvSpPr>
          <p:cNvPr id="426" name="Google Shape;426;p42"/>
          <p:cNvSpPr/>
          <p:nvPr/>
        </p:nvSpPr>
        <p:spPr>
          <a:xfrm rot="-622076">
            <a:off x="961758" y="5418436"/>
            <a:ext cx="1925336" cy="738949"/>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Rockwell"/>
                <a:ea typeface="Rockwell"/>
                <a:cs typeface="Rockwell"/>
                <a:sym typeface="Rockwell"/>
              </a:rPr>
              <a:t>Three</a:t>
            </a:r>
            <a:r>
              <a:rPr lang="en-US" sz="1200">
                <a:latin typeface="Rockwell"/>
                <a:ea typeface="Rockwell"/>
                <a:cs typeface="Rockwell"/>
                <a:sym typeface="Rockwell"/>
              </a:rPr>
              <a:t> species reacts</a:t>
            </a:r>
            <a:endParaRPr sz="1200">
              <a:latin typeface="Rockwell"/>
              <a:ea typeface="Rockwell"/>
              <a:cs typeface="Rockwell"/>
              <a:sym typeface="Rockwe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43"/>
          <p:cNvSpPr txBox="1"/>
          <p:nvPr>
            <p:ph type="title"/>
          </p:nvPr>
        </p:nvSpPr>
        <p:spPr>
          <a:xfrm>
            <a:off x="498475" y="179298"/>
            <a:ext cx="7556400" cy="726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5.5 </a:t>
            </a:r>
            <a:r>
              <a:rPr lang="en-US"/>
              <a:t>Collision Theory</a:t>
            </a:r>
            <a:endParaRPr/>
          </a:p>
        </p:txBody>
      </p:sp>
      <p:pic>
        <p:nvPicPr>
          <p:cNvPr id="432" name="Google Shape;432;p43"/>
          <p:cNvPicPr preferRelativeResize="0"/>
          <p:nvPr/>
        </p:nvPicPr>
        <p:blipFill>
          <a:blip r:embed="rId3">
            <a:alphaModFix/>
          </a:blip>
          <a:stretch>
            <a:fillRect/>
          </a:stretch>
        </p:blipFill>
        <p:spPr>
          <a:xfrm>
            <a:off x="113300" y="3074574"/>
            <a:ext cx="3203800" cy="2674409"/>
          </a:xfrm>
          <a:prstGeom prst="rect">
            <a:avLst/>
          </a:prstGeom>
          <a:noFill/>
          <a:ln>
            <a:noFill/>
          </a:ln>
        </p:spPr>
      </p:pic>
      <p:pic>
        <p:nvPicPr>
          <p:cNvPr id="433" name="Google Shape;433;p43"/>
          <p:cNvPicPr preferRelativeResize="0"/>
          <p:nvPr/>
        </p:nvPicPr>
        <p:blipFill rotWithShape="1">
          <a:blip r:embed="rId4">
            <a:alphaModFix/>
          </a:blip>
          <a:srcRect b="2348" l="0" r="0" t="2204"/>
          <a:stretch/>
        </p:blipFill>
        <p:spPr>
          <a:xfrm>
            <a:off x="3469500" y="2617375"/>
            <a:ext cx="5634075" cy="3800499"/>
          </a:xfrm>
          <a:prstGeom prst="rect">
            <a:avLst/>
          </a:prstGeom>
          <a:noFill/>
          <a:ln>
            <a:noFill/>
          </a:ln>
        </p:spPr>
      </p:pic>
      <p:sp>
        <p:nvSpPr>
          <p:cNvPr id="434" name="Google Shape;434;p43"/>
          <p:cNvSpPr txBox="1"/>
          <p:nvPr>
            <p:ph idx="1" type="body"/>
          </p:nvPr>
        </p:nvSpPr>
        <p:spPr>
          <a:xfrm>
            <a:off x="0" y="909850"/>
            <a:ext cx="8187600" cy="1965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000000"/>
                </a:solidFill>
              </a:rPr>
              <a:t>Only a small fraction of collisions leads to a reaction. Remember, the more collisions, the faster the rate. For a successful collision:</a:t>
            </a:r>
            <a:endParaRPr>
              <a:solidFill>
                <a:srgbClr val="000000"/>
              </a:solidFill>
            </a:endParaRPr>
          </a:p>
          <a:p>
            <a:pPr indent="-314325" lvl="0" marL="457200" rtl="0" algn="l">
              <a:spcBef>
                <a:spcPts val="0"/>
              </a:spcBef>
              <a:spcAft>
                <a:spcPts val="0"/>
              </a:spcAft>
              <a:buClr>
                <a:srgbClr val="000000"/>
              </a:buClr>
              <a:buSzPts val="1350"/>
              <a:buChar char="■"/>
            </a:pPr>
            <a:r>
              <a:rPr lang="en-US">
                <a:solidFill>
                  <a:srgbClr val="000000"/>
                </a:solidFill>
              </a:rPr>
              <a:t>Molecules have </a:t>
            </a:r>
            <a:r>
              <a:rPr b="1" lang="en-US" u="sng">
                <a:solidFill>
                  <a:srgbClr val="000000"/>
                </a:solidFill>
              </a:rPr>
              <a:t>enough energy to overcome E</a:t>
            </a:r>
            <a:r>
              <a:rPr b="1" baseline="-25000" lang="en-US" u="sng">
                <a:solidFill>
                  <a:srgbClr val="000000"/>
                </a:solidFill>
              </a:rPr>
              <a:t>a</a:t>
            </a:r>
            <a:r>
              <a:rPr b="1" lang="en-US" u="sng">
                <a:solidFill>
                  <a:srgbClr val="000000"/>
                </a:solidFill>
              </a:rPr>
              <a:t>. </a:t>
            </a:r>
            <a:endParaRPr>
              <a:solidFill>
                <a:srgbClr val="000000"/>
              </a:solidFill>
            </a:endParaRPr>
          </a:p>
          <a:p>
            <a:pPr indent="-314325" lvl="0" marL="457200" rtl="0" algn="l">
              <a:spcBef>
                <a:spcPts val="0"/>
              </a:spcBef>
              <a:spcAft>
                <a:spcPts val="0"/>
              </a:spcAft>
              <a:buClr>
                <a:srgbClr val="000000"/>
              </a:buClr>
              <a:buSzPts val="1350"/>
              <a:buChar char="■"/>
            </a:pPr>
            <a:r>
              <a:rPr lang="en-US">
                <a:solidFill>
                  <a:srgbClr val="000000"/>
                </a:solidFill>
              </a:rPr>
              <a:t>Molecules </a:t>
            </a:r>
            <a:r>
              <a:rPr b="1" lang="en-US" u="sng">
                <a:solidFill>
                  <a:srgbClr val="000000"/>
                </a:solidFill>
              </a:rPr>
              <a:t>collide with proper orientation</a:t>
            </a:r>
            <a:r>
              <a:rPr lang="en-US">
                <a:solidFill>
                  <a:srgbClr val="000000"/>
                </a:solidFill>
              </a:rPr>
              <a:t> to break/form a bond.</a:t>
            </a:r>
            <a:endParaRPr>
              <a:solidFill>
                <a:srgbClr val="000000"/>
              </a:solidFill>
            </a:endParaRPr>
          </a:p>
          <a:p>
            <a:pPr indent="0" lvl="0" marL="0" rtl="0" algn="l">
              <a:spcBef>
                <a:spcPts val="2000"/>
              </a:spcBef>
              <a:spcAft>
                <a:spcPts val="0"/>
              </a:spcAft>
              <a:buNone/>
            </a:pPr>
            <a:r>
              <a:rPr lang="en-US">
                <a:solidFill>
                  <a:srgbClr val="000000"/>
                </a:solidFill>
              </a:rPr>
              <a:t>The larger the rate constant, the larger the percentage of molecules having successful collisions!</a:t>
            </a:r>
            <a:endParaRPr>
              <a:solidFill>
                <a:srgbClr val="000000"/>
              </a:solidFill>
            </a:endParaRPr>
          </a:p>
        </p:txBody>
      </p:sp>
      <p:sp>
        <p:nvSpPr>
          <p:cNvPr id="435" name="Google Shape;435;p43"/>
          <p:cNvSpPr txBox="1"/>
          <p:nvPr>
            <p:ph idx="2" type="body"/>
          </p:nvPr>
        </p:nvSpPr>
        <p:spPr>
          <a:xfrm>
            <a:off x="0" y="6340200"/>
            <a:ext cx="8958600" cy="5526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400">
                <a:solidFill>
                  <a:schemeClr val="dk1"/>
                </a:solidFill>
                <a:latin typeface="Calibri"/>
                <a:ea typeface="Calibri"/>
                <a:cs typeface="Calibri"/>
                <a:sym typeface="Calibri"/>
              </a:rPr>
              <a:t>Learning Objective: </a:t>
            </a:r>
            <a:r>
              <a:rPr lang="en-US" sz="1400">
                <a:solidFill>
                  <a:schemeClr val="dk1"/>
                </a:solidFill>
                <a:latin typeface="Calibri"/>
                <a:ea typeface="Calibri"/>
                <a:cs typeface="Calibri"/>
                <a:sym typeface="Calibri"/>
              </a:rPr>
              <a:t>Explain the relationship between the rate of an elementary reaction and the frequency, energy, and orientation of molecular collisions.</a:t>
            </a:r>
            <a:endParaRPr sz="14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