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4"/>
  </p:sldMasterIdLst>
  <p:notesMasterIdLst>
    <p:notesMasterId r:id="rId24"/>
  </p:notesMasterIdLst>
  <p:sldIdLst>
    <p:sldId id="269" r:id="rId5"/>
    <p:sldId id="273" r:id="rId6"/>
    <p:sldId id="281" r:id="rId7"/>
    <p:sldId id="284" r:id="rId8"/>
    <p:sldId id="282" r:id="rId9"/>
    <p:sldId id="287" r:id="rId10"/>
    <p:sldId id="283" r:id="rId11"/>
    <p:sldId id="285" r:id="rId12"/>
    <p:sldId id="286" r:id="rId13"/>
    <p:sldId id="290" r:id="rId14"/>
    <p:sldId id="264" r:id="rId15"/>
    <p:sldId id="263" r:id="rId16"/>
    <p:sldId id="274" r:id="rId17"/>
    <p:sldId id="277" r:id="rId18"/>
    <p:sldId id="280" r:id="rId19"/>
    <p:sldId id="288" r:id="rId20"/>
    <p:sldId id="267" r:id="rId21"/>
    <p:sldId id="291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694CE"/>
    <a:srgbClr val="99CCFF"/>
    <a:srgbClr val="CCFFCC"/>
    <a:srgbClr val="339933"/>
    <a:srgbClr val="0033CC"/>
    <a:srgbClr val="3FFF9F"/>
    <a:srgbClr val="99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A9737A-33C6-1E91-2218-B4FC2B13969E}" v="279" dt="2021-12-08T21:08:37.640"/>
    <p1510:client id="{B4EF24FE-56EE-46DA-85F6-FAC0DB108524}" v="8" dt="2021-12-10T12:02:26.896"/>
    <p1510:client id="{F5242241-D5A5-4CD0-8DF4-A319693A3D92}" v="20" dt="2021-12-09T18:14:18.1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7F817-FB5F-4607-98F9-220B6A5ABAE5}" type="datetimeFigureOut">
              <a:rPr lang="en-US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3D786-20BB-4957-BD22-E10431C5565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06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16143-E03C-4CFD-AFDC-14E5BDEA754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1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4234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81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63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2144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3771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9FD0C-5451-4CA0-86AF-E70AE327998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1896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041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72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1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8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5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0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9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7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7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E6440AA-91A0-436F-8FDB-C0F939DCAE21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10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E59FD0C-5451-4CA0-86AF-E70AE3279989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54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240733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hemistry.stackexchange.com/questions/42257/why-do-octahedral-metal-ligand-complexes-have-greater-splitting-than-tetrahedra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hem.libretexts.org/Under_Construction/Core_Construction/Blaber/VSEP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12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4.wdp"/><Relationship Id="rId4" Type="http://schemas.openxmlformats.org/officeDocument/2006/relationships/hyperlink" Target="https://clipground.com/chemistry-flask-clipart.html" TargetMode="External"/><Relationship Id="rId9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ap-chemistry-beta/x2eef969c74e0d802:molecular-and-ionic-compound-structure-and-properties/x2eef969c74e0d802:bond-hybridization/e/bond-hybridization" TargetMode="External"/><Relationship Id="rId7" Type="http://schemas.openxmlformats.org/officeDocument/2006/relationships/hyperlink" Target="https://www.youtube.com/watch?v=R415ODb0qR0" TargetMode="External"/><Relationship Id="rId2" Type="http://schemas.openxmlformats.org/officeDocument/2006/relationships/hyperlink" Target="https://www.differencebetween.com/difference-between-linear-and-bent-molecul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cratic.org/questions/why-are-pi-bonds-formed" TargetMode="External"/><Relationship Id="rId5" Type="http://schemas.openxmlformats.org/officeDocument/2006/relationships/hyperlink" Target="https://socratic.org/chemistry/molecular-orbital-theory/pi-bonds" TargetMode="External"/><Relationship Id="rId4" Type="http://schemas.openxmlformats.org/officeDocument/2006/relationships/hyperlink" Target="https://chem.libretexts.org/Bookshelves/Organic_Chemistry/Organic_Chemistry_I_(Cortes)/05%3A_Orbital_Picture_of_Bonding-_Orbital_Combinations_Hybridization_Theory_and_Molecular_Orbitals/5.03%3A_Sigma_Bond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hem.libretexts.org/Under_Construction/Core_Construction/Blaber/VSEPR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chem.libretexts.org/Under_Construction/Core_Construction/Blaber/VSEP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0E29E24-4B34-4C26-A905-D7353CFE2B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0793" y="418667"/>
            <a:ext cx="1876425" cy="28277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F851EE-0833-4D42-976F-FC647578239F}"/>
              </a:ext>
            </a:extLst>
          </p:cNvPr>
          <p:cNvSpPr txBox="1"/>
          <p:nvPr/>
        </p:nvSpPr>
        <p:spPr>
          <a:xfrm>
            <a:off x="3507288" y="937827"/>
            <a:ext cx="54330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Yu Gothic UI Semibold" panose="020B0700000000000000" pitchFamily="34" charset="-128"/>
                <a:cs typeface="Aldhabi" panose="020B0604020202020204" pitchFamily="2" charset="-78"/>
              </a:rPr>
              <a:t>VSEPR</a:t>
            </a:r>
            <a:endParaRPr lang="en-US" sz="13800">
              <a:solidFill>
                <a:schemeClr val="bg1"/>
              </a:solidFill>
              <a:latin typeface="+mj-lt"/>
              <a:ea typeface="Yu Gothic UI Semibold" panose="020B0700000000000000" pitchFamily="34" charset="-128"/>
              <a:cs typeface="Aldhabi" panose="020B0604020202020204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3E9590-AB00-4934-B98A-01845F2D2BE6}"/>
              </a:ext>
            </a:extLst>
          </p:cNvPr>
          <p:cNvSpPr txBox="1"/>
          <p:nvPr/>
        </p:nvSpPr>
        <p:spPr>
          <a:xfrm>
            <a:off x="3507288" y="3153818"/>
            <a:ext cx="5691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gency FB" panose="020B0503020202020204" pitchFamily="34" charset="0"/>
                <a:ea typeface="Yu Gothic UI Semibold" panose="020B0700000000000000" pitchFamily="34" charset="-128"/>
                <a:cs typeface="Aldhabi" panose="020B0604020202020204" pitchFamily="2" charset="-78"/>
              </a:rPr>
              <a:t>and hybridization</a:t>
            </a:r>
            <a:endParaRPr lang="en-US" sz="7200">
              <a:solidFill>
                <a:schemeClr val="bg1"/>
              </a:solidFill>
              <a:latin typeface="Agency FB" panose="020B0503020202020204" pitchFamily="34" charset="0"/>
              <a:ea typeface="Yu Gothic UI Semibold" panose="020B0700000000000000" pitchFamily="34" charset="-128"/>
              <a:cs typeface="Aldhabi" panose="020B0604020202020204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FCD04-D53B-4314-833C-C3D4B0DE4175}"/>
              </a:ext>
            </a:extLst>
          </p:cNvPr>
          <p:cNvSpPr txBox="1"/>
          <p:nvPr/>
        </p:nvSpPr>
        <p:spPr>
          <a:xfrm>
            <a:off x="3507289" y="4708089"/>
            <a:ext cx="5433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gency FB" panose="020B0503020202020204" pitchFamily="34" charset="0"/>
                <a:ea typeface="Yu Gothic UI Semibold" panose="020B0700000000000000" pitchFamily="34" charset="-128"/>
                <a:cs typeface="Aldhabi" panose="020B0604020202020204" pitchFamily="2" charset="-78"/>
              </a:rPr>
              <a:t>Ashlynn Brown, Jordyn Kelly, Lauren </a:t>
            </a:r>
            <a:r>
              <a:rPr lang="en-US" sz="2800" err="1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gency FB" panose="020B0503020202020204" pitchFamily="34" charset="0"/>
                <a:ea typeface="Yu Gothic UI Semibold" panose="020B0700000000000000" pitchFamily="34" charset="-128"/>
                <a:cs typeface="Aldhabi" panose="020B0604020202020204" pitchFamily="2" charset="-78"/>
              </a:rPr>
              <a:t>Saiter</a:t>
            </a:r>
            <a:r>
              <a:rPr lang="en-US" sz="2800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gency FB" panose="020B0503020202020204" pitchFamily="34" charset="0"/>
                <a:ea typeface="Yu Gothic UI Semibold" panose="020B0700000000000000" pitchFamily="34" charset="-128"/>
                <a:cs typeface="Aldhabi" panose="020B0604020202020204" pitchFamily="2" charset="-78"/>
              </a:rPr>
              <a:t>, </a:t>
            </a:r>
            <a:r>
              <a:rPr lang="en-US" sz="2800" err="1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gency FB" panose="020B0503020202020204" pitchFamily="34" charset="0"/>
                <a:ea typeface="Yu Gothic UI Semibold" panose="020B0700000000000000" pitchFamily="34" charset="-128"/>
                <a:cs typeface="Aldhabi" panose="020B0604020202020204" pitchFamily="2" charset="-78"/>
              </a:rPr>
              <a:t>Malane</a:t>
            </a:r>
            <a:r>
              <a:rPr lang="en-US" sz="2800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gency FB" panose="020B0503020202020204" pitchFamily="34" charset="0"/>
                <a:ea typeface="Yu Gothic UI Semibold" panose="020B0700000000000000" pitchFamily="34" charset="-128"/>
                <a:cs typeface="Aldhabi" panose="020B0604020202020204" pitchFamily="2" charset="-78"/>
              </a:rPr>
              <a:t> Qi</a:t>
            </a:r>
            <a:endParaRPr lang="en-US" sz="2800">
              <a:solidFill>
                <a:schemeClr val="bg1"/>
              </a:solidFill>
              <a:latin typeface="Agency FB" panose="020B0503020202020204" pitchFamily="34" charset="0"/>
              <a:ea typeface="Yu Gothic UI Semibold" panose="020B0700000000000000" pitchFamily="34" charset="-128"/>
              <a:cs typeface="Aldhabi" panose="020B0604020202020204" pitchFamily="2" charset="-78"/>
            </a:endParaRP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FBC20646-0C04-43E0-93BD-5CFD175EC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40331" y="3704182"/>
            <a:ext cx="3153818" cy="31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8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9E0F-B951-4F49-885A-027A7D61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98" y="543935"/>
            <a:ext cx="6479163" cy="117511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br>
              <a:rPr lang="en-US" dirty="0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dirty="0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VSEPR Notation (AXE)</a:t>
            </a:r>
            <a:br>
              <a:rPr lang="en-US" dirty="0">
                <a:solidFill>
                  <a:srgbClr val="FFFFF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 dirty="0">
              <a:solidFill>
                <a:schemeClr val="bg1"/>
              </a:soli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0782F7-B4C9-4B43-A002-A6AB5B9F1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5755" y="228864"/>
            <a:ext cx="4725845" cy="6398418"/>
          </a:xfrm>
          <a:custGeom>
            <a:avLst/>
            <a:gdLst>
              <a:gd name="connsiteX0" fmla="*/ 0 w 4725845"/>
              <a:gd name="connsiteY0" fmla="*/ 0 h 6398418"/>
              <a:gd name="connsiteX1" fmla="*/ 448955 w 4725845"/>
              <a:gd name="connsiteY1" fmla="*/ 0 h 6398418"/>
              <a:gd name="connsiteX2" fmla="*/ 1086944 w 4725845"/>
              <a:gd name="connsiteY2" fmla="*/ 0 h 6398418"/>
              <a:gd name="connsiteX3" fmla="*/ 1535900 w 4725845"/>
              <a:gd name="connsiteY3" fmla="*/ 0 h 6398418"/>
              <a:gd name="connsiteX4" fmla="*/ 1984855 w 4725845"/>
              <a:gd name="connsiteY4" fmla="*/ 0 h 6398418"/>
              <a:gd name="connsiteX5" fmla="*/ 2670102 w 4725845"/>
              <a:gd name="connsiteY5" fmla="*/ 0 h 6398418"/>
              <a:gd name="connsiteX6" fmla="*/ 3260833 w 4725845"/>
              <a:gd name="connsiteY6" fmla="*/ 0 h 6398418"/>
              <a:gd name="connsiteX7" fmla="*/ 3709788 w 4725845"/>
              <a:gd name="connsiteY7" fmla="*/ 0 h 6398418"/>
              <a:gd name="connsiteX8" fmla="*/ 4725845 w 4725845"/>
              <a:gd name="connsiteY8" fmla="*/ 0 h 6398418"/>
              <a:gd name="connsiteX9" fmla="*/ 4725845 w 4725845"/>
              <a:gd name="connsiteY9" fmla="*/ 709643 h 6398418"/>
              <a:gd name="connsiteX10" fmla="*/ 4725845 w 4725845"/>
              <a:gd name="connsiteY10" fmla="*/ 1163349 h 6398418"/>
              <a:gd name="connsiteX11" fmla="*/ 4725845 w 4725845"/>
              <a:gd name="connsiteY11" fmla="*/ 1745023 h 6398418"/>
              <a:gd name="connsiteX12" fmla="*/ 4725845 w 4725845"/>
              <a:gd name="connsiteY12" fmla="*/ 2134745 h 6398418"/>
              <a:gd name="connsiteX13" fmla="*/ 4725845 w 4725845"/>
              <a:gd name="connsiteY13" fmla="*/ 2844388 h 6398418"/>
              <a:gd name="connsiteX14" fmla="*/ 4725845 w 4725845"/>
              <a:gd name="connsiteY14" fmla="*/ 3426062 h 6398418"/>
              <a:gd name="connsiteX15" fmla="*/ 4725845 w 4725845"/>
              <a:gd name="connsiteY15" fmla="*/ 4135705 h 6398418"/>
              <a:gd name="connsiteX16" fmla="*/ 4725845 w 4725845"/>
              <a:gd name="connsiteY16" fmla="*/ 4653395 h 6398418"/>
              <a:gd name="connsiteX17" fmla="*/ 4725845 w 4725845"/>
              <a:gd name="connsiteY17" fmla="*/ 5107101 h 6398418"/>
              <a:gd name="connsiteX18" fmla="*/ 4725845 w 4725845"/>
              <a:gd name="connsiteY18" fmla="*/ 5688775 h 6398418"/>
              <a:gd name="connsiteX19" fmla="*/ 4725845 w 4725845"/>
              <a:gd name="connsiteY19" fmla="*/ 6398418 h 6398418"/>
              <a:gd name="connsiteX20" fmla="*/ 4040597 w 4725845"/>
              <a:gd name="connsiteY20" fmla="*/ 6398418 h 6398418"/>
              <a:gd name="connsiteX21" fmla="*/ 3449867 w 4725845"/>
              <a:gd name="connsiteY21" fmla="*/ 6398418 h 6398418"/>
              <a:gd name="connsiteX22" fmla="*/ 2906395 w 4725845"/>
              <a:gd name="connsiteY22" fmla="*/ 6398418 h 6398418"/>
              <a:gd name="connsiteX23" fmla="*/ 2362923 w 4725845"/>
              <a:gd name="connsiteY23" fmla="*/ 6398418 h 6398418"/>
              <a:gd name="connsiteX24" fmla="*/ 1819450 w 4725845"/>
              <a:gd name="connsiteY24" fmla="*/ 6398418 h 6398418"/>
              <a:gd name="connsiteX25" fmla="*/ 1275978 w 4725845"/>
              <a:gd name="connsiteY25" fmla="*/ 6398418 h 6398418"/>
              <a:gd name="connsiteX26" fmla="*/ 637989 w 4725845"/>
              <a:gd name="connsiteY26" fmla="*/ 6398418 h 6398418"/>
              <a:gd name="connsiteX27" fmla="*/ 0 w 4725845"/>
              <a:gd name="connsiteY27" fmla="*/ 6398418 h 6398418"/>
              <a:gd name="connsiteX28" fmla="*/ 0 w 4725845"/>
              <a:gd name="connsiteY28" fmla="*/ 6008696 h 6398418"/>
              <a:gd name="connsiteX29" fmla="*/ 0 w 4725845"/>
              <a:gd name="connsiteY29" fmla="*/ 5491006 h 6398418"/>
              <a:gd name="connsiteX30" fmla="*/ 0 w 4725845"/>
              <a:gd name="connsiteY30" fmla="*/ 4845347 h 6398418"/>
              <a:gd name="connsiteX31" fmla="*/ 0 w 4725845"/>
              <a:gd name="connsiteY31" fmla="*/ 4135705 h 6398418"/>
              <a:gd name="connsiteX32" fmla="*/ 0 w 4725845"/>
              <a:gd name="connsiteY32" fmla="*/ 3745983 h 6398418"/>
              <a:gd name="connsiteX33" fmla="*/ 0 w 4725845"/>
              <a:gd name="connsiteY33" fmla="*/ 3356261 h 6398418"/>
              <a:gd name="connsiteX34" fmla="*/ 0 w 4725845"/>
              <a:gd name="connsiteY34" fmla="*/ 2646618 h 6398418"/>
              <a:gd name="connsiteX35" fmla="*/ 0 w 4725845"/>
              <a:gd name="connsiteY35" fmla="*/ 2256897 h 6398418"/>
              <a:gd name="connsiteX36" fmla="*/ 0 w 4725845"/>
              <a:gd name="connsiteY36" fmla="*/ 1675222 h 6398418"/>
              <a:gd name="connsiteX37" fmla="*/ 0 w 4725845"/>
              <a:gd name="connsiteY37" fmla="*/ 1221516 h 6398418"/>
              <a:gd name="connsiteX38" fmla="*/ 0 w 4725845"/>
              <a:gd name="connsiteY38" fmla="*/ 767810 h 6398418"/>
              <a:gd name="connsiteX39" fmla="*/ 0 w 4725845"/>
              <a:gd name="connsiteY39" fmla="*/ 0 h 639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725845" h="6398418" fill="none" extrusionOk="0">
                <a:moveTo>
                  <a:pt x="0" y="0"/>
                </a:moveTo>
                <a:cubicBezTo>
                  <a:pt x="156520" y="-17647"/>
                  <a:pt x="335026" y="33411"/>
                  <a:pt x="448955" y="0"/>
                </a:cubicBezTo>
                <a:cubicBezTo>
                  <a:pt x="562885" y="-33411"/>
                  <a:pt x="791071" y="37602"/>
                  <a:pt x="1086944" y="0"/>
                </a:cubicBezTo>
                <a:cubicBezTo>
                  <a:pt x="1382817" y="-37602"/>
                  <a:pt x="1381119" y="9366"/>
                  <a:pt x="1535900" y="0"/>
                </a:cubicBezTo>
                <a:cubicBezTo>
                  <a:pt x="1690681" y="-9366"/>
                  <a:pt x="1888621" y="36901"/>
                  <a:pt x="1984855" y="0"/>
                </a:cubicBezTo>
                <a:cubicBezTo>
                  <a:pt x="2081090" y="-36901"/>
                  <a:pt x="2525512" y="37607"/>
                  <a:pt x="2670102" y="0"/>
                </a:cubicBezTo>
                <a:cubicBezTo>
                  <a:pt x="2814692" y="-37607"/>
                  <a:pt x="2970529" y="32997"/>
                  <a:pt x="3260833" y="0"/>
                </a:cubicBezTo>
                <a:cubicBezTo>
                  <a:pt x="3551137" y="-32997"/>
                  <a:pt x="3590449" y="32468"/>
                  <a:pt x="3709788" y="0"/>
                </a:cubicBezTo>
                <a:cubicBezTo>
                  <a:pt x="3829128" y="-32468"/>
                  <a:pt x="4474468" y="28919"/>
                  <a:pt x="4725845" y="0"/>
                </a:cubicBezTo>
                <a:cubicBezTo>
                  <a:pt x="4801175" y="322991"/>
                  <a:pt x="4643505" y="386213"/>
                  <a:pt x="4725845" y="709643"/>
                </a:cubicBezTo>
                <a:cubicBezTo>
                  <a:pt x="4808185" y="1033073"/>
                  <a:pt x="4709973" y="1024182"/>
                  <a:pt x="4725845" y="1163349"/>
                </a:cubicBezTo>
                <a:cubicBezTo>
                  <a:pt x="4741717" y="1302516"/>
                  <a:pt x="4662518" y="1569755"/>
                  <a:pt x="4725845" y="1745023"/>
                </a:cubicBezTo>
                <a:cubicBezTo>
                  <a:pt x="4789172" y="1920291"/>
                  <a:pt x="4690020" y="1944332"/>
                  <a:pt x="4725845" y="2134745"/>
                </a:cubicBezTo>
                <a:cubicBezTo>
                  <a:pt x="4761670" y="2325158"/>
                  <a:pt x="4716491" y="2512255"/>
                  <a:pt x="4725845" y="2844388"/>
                </a:cubicBezTo>
                <a:cubicBezTo>
                  <a:pt x="4735199" y="3176521"/>
                  <a:pt x="4682412" y="3137055"/>
                  <a:pt x="4725845" y="3426062"/>
                </a:cubicBezTo>
                <a:cubicBezTo>
                  <a:pt x="4769278" y="3715069"/>
                  <a:pt x="4648890" y="3931858"/>
                  <a:pt x="4725845" y="4135705"/>
                </a:cubicBezTo>
                <a:cubicBezTo>
                  <a:pt x="4802800" y="4339552"/>
                  <a:pt x="4708157" y="4542609"/>
                  <a:pt x="4725845" y="4653395"/>
                </a:cubicBezTo>
                <a:cubicBezTo>
                  <a:pt x="4743533" y="4764181"/>
                  <a:pt x="4717190" y="4961783"/>
                  <a:pt x="4725845" y="5107101"/>
                </a:cubicBezTo>
                <a:cubicBezTo>
                  <a:pt x="4734500" y="5252419"/>
                  <a:pt x="4691789" y="5442003"/>
                  <a:pt x="4725845" y="5688775"/>
                </a:cubicBezTo>
                <a:cubicBezTo>
                  <a:pt x="4759901" y="5935547"/>
                  <a:pt x="4644732" y="6233432"/>
                  <a:pt x="4725845" y="6398418"/>
                </a:cubicBezTo>
                <a:cubicBezTo>
                  <a:pt x="4467378" y="6398741"/>
                  <a:pt x="4215344" y="6366875"/>
                  <a:pt x="4040597" y="6398418"/>
                </a:cubicBezTo>
                <a:cubicBezTo>
                  <a:pt x="3865850" y="6429961"/>
                  <a:pt x="3727559" y="6393007"/>
                  <a:pt x="3449867" y="6398418"/>
                </a:cubicBezTo>
                <a:cubicBezTo>
                  <a:pt x="3172175" y="6403829"/>
                  <a:pt x="3057301" y="6347618"/>
                  <a:pt x="2906395" y="6398418"/>
                </a:cubicBezTo>
                <a:cubicBezTo>
                  <a:pt x="2755489" y="6449218"/>
                  <a:pt x="2573318" y="6363656"/>
                  <a:pt x="2362923" y="6398418"/>
                </a:cubicBezTo>
                <a:cubicBezTo>
                  <a:pt x="2152528" y="6433180"/>
                  <a:pt x="1982434" y="6357945"/>
                  <a:pt x="1819450" y="6398418"/>
                </a:cubicBezTo>
                <a:cubicBezTo>
                  <a:pt x="1656466" y="6438891"/>
                  <a:pt x="1546981" y="6340846"/>
                  <a:pt x="1275978" y="6398418"/>
                </a:cubicBezTo>
                <a:cubicBezTo>
                  <a:pt x="1004975" y="6455990"/>
                  <a:pt x="844504" y="6394277"/>
                  <a:pt x="637989" y="6398418"/>
                </a:cubicBezTo>
                <a:cubicBezTo>
                  <a:pt x="431474" y="6402559"/>
                  <a:pt x="266767" y="6330333"/>
                  <a:pt x="0" y="6398418"/>
                </a:cubicBezTo>
                <a:cubicBezTo>
                  <a:pt x="-18251" y="6303606"/>
                  <a:pt x="33328" y="6121703"/>
                  <a:pt x="0" y="6008696"/>
                </a:cubicBezTo>
                <a:cubicBezTo>
                  <a:pt x="-33328" y="5895689"/>
                  <a:pt x="42057" y="5650387"/>
                  <a:pt x="0" y="5491006"/>
                </a:cubicBezTo>
                <a:cubicBezTo>
                  <a:pt x="-42057" y="5331625"/>
                  <a:pt x="3450" y="5037539"/>
                  <a:pt x="0" y="4845347"/>
                </a:cubicBezTo>
                <a:cubicBezTo>
                  <a:pt x="-3450" y="4653155"/>
                  <a:pt x="79397" y="4415257"/>
                  <a:pt x="0" y="4135705"/>
                </a:cubicBezTo>
                <a:cubicBezTo>
                  <a:pt x="-79397" y="3856153"/>
                  <a:pt x="14962" y="3913823"/>
                  <a:pt x="0" y="3745983"/>
                </a:cubicBezTo>
                <a:cubicBezTo>
                  <a:pt x="-14962" y="3578143"/>
                  <a:pt x="18672" y="3442884"/>
                  <a:pt x="0" y="3356261"/>
                </a:cubicBezTo>
                <a:cubicBezTo>
                  <a:pt x="-18672" y="3269638"/>
                  <a:pt x="13784" y="2950786"/>
                  <a:pt x="0" y="2646618"/>
                </a:cubicBezTo>
                <a:cubicBezTo>
                  <a:pt x="-13784" y="2342450"/>
                  <a:pt x="33427" y="2337155"/>
                  <a:pt x="0" y="2256897"/>
                </a:cubicBezTo>
                <a:cubicBezTo>
                  <a:pt x="-33427" y="2176639"/>
                  <a:pt x="54688" y="1942500"/>
                  <a:pt x="0" y="1675222"/>
                </a:cubicBezTo>
                <a:cubicBezTo>
                  <a:pt x="-54688" y="1407945"/>
                  <a:pt x="6260" y="1373568"/>
                  <a:pt x="0" y="1221516"/>
                </a:cubicBezTo>
                <a:cubicBezTo>
                  <a:pt x="-6260" y="1069464"/>
                  <a:pt x="41097" y="862352"/>
                  <a:pt x="0" y="767810"/>
                </a:cubicBezTo>
                <a:cubicBezTo>
                  <a:pt x="-41097" y="673268"/>
                  <a:pt x="34501" y="282789"/>
                  <a:pt x="0" y="0"/>
                </a:cubicBezTo>
                <a:close/>
              </a:path>
              <a:path w="4725845" h="6398418" stroke="0" extrusionOk="0">
                <a:moveTo>
                  <a:pt x="0" y="0"/>
                </a:moveTo>
                <a:cubicBezTo>
                  <a:pt x="255364" y="-48558"/>
                  <a:pt x="419943" y="34664"/>
                  <a:pt x="543472" y="0"/>
                </a:cubicBezTo>
                <a:cubicBezTo>
                  <a:pt x="667001" y="-34664"/>
                  <a:pt x="783055" y="15250"/>
                  <a:pt x="992427" y="0"/>
                </a:cubicBezTo>
                <a:cubicBezTo>
                  <a:pt x="1201799" y="-15250"/>
                  <a:pt x="1336023" y="22550"/>
                  <a:pt x="1677675" y="0"/>
                </a:cubicBezTo>
                <a:cubicBezTo>
                  <a:pt x="2019327" y="-22550"/>
                  <a:pt x="2042319" y="59501"/>
                  <a:pt x="2221147" y="0"/>
                </a:cubicBezTo>
                <a:cubicBezTo>
                  <a:pt x="2399975" y="-59501"/>
                  <a:pt x="2571557" y="8393"/>
                  <a:pt x="2764619" y="0"/>
                </a:cubicBezTo>
                <a:cubicBezTo>
                  <a:pt x="2957681" y="-8393"/>
                  <a:pt x="3155514" y="11275"/>
                  <a:pt x="3449867" y="0"/>
                </a:cubicBezTo>
                <a:cubicBezTo>
                  <a:pt x="3744220" y="-11275"/>
                  <a:pt x="3804325" y="38323"/>
                  <a:pt x="3946081" y="0"/>
                </a:cubicBezTo>
                <a:cubicBezTo>
                  <a:pt x="4087837" y="-38323"/>
                  <a:pt x="4413229" y="36702"/>
                  <a:pt x="4725845" y="0"/>
                </a:cubicBezTo>
                <a:cubicBezTo>
                  <a:pt x="4792212" y="216066"/>
                  <a:pt x="4658550" y="379921"/>
                  <a:pt x="4725845" y="709643"/>
                </a:cubicBezTo>
                <a:cubicBezTo>
                  <a:pt x="4793140" y="1039365"/>
                  <a:pt x="4678819" y="1056689"/>
                  <a:pt x="4725845" y="1163349"/>
                </a:cubicBezTo>
                <a:cubicBezTo>
                  <a:pt x="4772871" y="1270009"/>
                  <a:pt x="4719323" y="1521262"/>
                  <a:pt x="4725845" y="1745023"/>
                </a:cubicBezTo>
                <a:cubicBezTo>
                  <a:pt x="4732367" y="1968784"/>
                  <a:pt x="4681821" y="2183341"/>
                  <a:pt x="4725845" y="2390682"/>
                </a:cubicBezTo>
                <a:cubicBezTo>
                  <a:pt x="4769869" y="2598023"/>
                  <a:pt x="4701330" y="2601621"/>
                  <a:pt x="4725845" y="2780403"/>
                </a:cubicBezTo>
                <a:cubicBezTo>
                  <a:pt x="4750360" y="2959185"/>
                  <a:pt x="4677573" y="3135568"/>
                  <a:pt x="4725845" y="3362078"/>
                </a:cubicBezTo>
                <a:cubicBezTo>
                  <a:pt x="4774117" y="3588589"/>
                  <a:pt x="4690972" y="3737406"/>
                  <a:pt x="4725845" y="3943752"/>
                </a:cubicBezTo>
                <a:cubicBezTo>
                  <a:pt x="4760718" y="4150098"/>
                  <a:pt x="4688936" y="4270642"/>
                  <a:pt x="4725845" y="4525427"/>
                </a:cubicBezTo>
                <a:cubicBezTo>
                  <a:pt x="4762754" y="4780212"/>
                  <a:pt x="4681683" y="5015632"/>
                  <a:pt x="4725845" y="5171085"/>
                </a:cubicBezTo>
                <a:cubicBezTo>
                  <a:pt x="4770007" y="5326538"/>
                  <a:pt x="4695131" y="5549288"/>
                  <a:pt x="4725845" y="5816744"/>
                </a:cubicBezTo>
                <a:cubicBezTo>
                  <a:pt x="4756559" y="6084200"/>
                  <a:pt x="4718481" y="6131132"/>
                  <a:pt x="4725845" y="6398418"/>
                </a:cubicBezTo>
                <a:cubicBezTo>
                  <a:pt x="4513619" y="6404514"/>
                  <a:pt x="4487929" y="6357186"/>
                  <a:pt x="4276890" y="6398418"/>
                </a:cubicBezTo>
                <a:cubicBezTo>
                  <a:pt x="4065852" y="6439650"/>
                  <a:pt x="3896158" y="6396787"/>
                  <a:pt x="3591642" y="6398418"/>
                </a:cubicBezTo>
                <a:cubicBezTo>
                  <a:pt x="3287126" y="6400049"/>
                  <a:pt x="3242785" y="6370836"/>
                  <a:pt x="3000912" y="6398418"/>
                </a:cubicBezTo>
                <a:cubicBezTo>
                  <a:pt x="2759039" y="6426000"/>
                  <a:pt x="2672233" y="6345487"/>
                  <a:pt x="2504698" y="6398418"/>
                </a:cubicBezTo>
                <a:cubicBezTo>
                  <a:pt x="2337163" y="6451349"/>
                  <a:pt x="2164853" y="6390213"/>
                  <a:pt x="1913967" y="6398418"/>
                </a:cubicBezTo>
                <a:cubicBezTo>
                  <a:pt x="1663081" y="6406623"/>
                  <a:pt x="1584605" y="6383345"/>
                  <a:pt x="1465012" y="6398418"/>
                </a:cubicBezTo>
                <a:cubicBezTo>
                  <a:pt x="1345419" y="6413491"/>
                  <a:pt x="1237308" y="6394186"/>
                  <a:pt x="1016057" y="6398418"/>
                </a:cubicBezTo>
                <a:cubicBezTo>
                  <a:pt x="794806" y="6402650"/>
                  <a:pt x="474587" y="6349497"/>
                  <a:pt x="0" y="6398418"/>
                </a:cubicBezTo>
                <a:cubicBezTo>
                  <a:pt x="-34607" y="6277497"/>
                  <a:pt x="39436" y="6159782"/>
                  <a:pt x="0" y="5944712"/>
                </a:cubicBezTo>
                <a:cubicBezTo>
                  <a:pt x="-39436" y="5729642"/>
                  <a:pt x="1226" y="5527454"/>
                  <a:pt x="0" y="5235069"/>
                </a:cubicBezTo>
                <a:cubicBezTo>
                  <a:pt x="-1226" y="4942684"/>
                  <a:pt x="23056" y="4943550"/>
                  <a:pt x="0" y="4717379"/>
                </a:cubicBezTo>
                <a:cubicBezTo>
                  <a:pt x="-23056" y="4491208"/>
                  <a:pt x="5784" y="4427338"/>
                  <a:pt x="0" y="4327657"/>
                </a:cubicBezTo>
                <a:cubicBezTo>
                  <a:pt x="-5784" y="4227976"/>
                  <a:pt x="46173" y="4003410"/>
                  <a:pt x="0" y="3681999"/>
                </a:cubicBezTo>
                <a:cubicBezTo>
                  <a:pt x="-46173" y="3360588"/>
                  <a:pt x="11179" y="3418435"/>
                  <a:pt x="0" y="3228293"/>
                </a:cubicBezTo>
                <a:cubicBezTo>
                  <a:pt x="-11179" y="3038151"/>
                  <a:pt x="7763" y="2863187"/>
                  <a:pt x="0" y="2582634"/>
                </a:cubicBezTo>
                <a:cubicBezTo>
                  <a:pt x="-7763" y="2302081"/>
                  <a:pt x="47140" y="2197767"/>
                  <a:pt x="0" y="1872991"/>
                </a:cubicBezTo>
                <a:cubicBezTo>
                  <a:pt x="-47140" y="1548215"/>
                  <a:pt x="299" y="1566368"/>
                  <a:pt x="0" y="1355301"/>
                </a:cubicBezTo>
                <a:cubicBezTo>
                  <a:pt x="-299" y="1144234"/>
                  <a:pt x="82830" y="892732"/>
                  <a:pt x="0" y="645659"/>
                </a:cubicBezTo>
                <a:cubicBezTo>
                  <a:pt x="-82830" y="398586"/>
                  <a:pt x="3664" y="239363"/>
                  <a:pt x="0" y="0"/>
                </a:cubicBezTo>
                <a:close/>
              </a:path>
            </a:pathLst>
          </a:custGeom>
          <a:ln w="38100" cap="rnd" cmpd="sng">
            <a:solidFill>
              <a:srgbClr val="6699FF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glow>
              <a:schemeClr val="accent1"/>
            </a:glow>
            <a:outerShdw blurRad="50800" dist="50800" dir="8400000" sx="101000" sy="101000" algn="tr" rotWithShape="0">
              <a:prstClr val="black">
                <a:alpha val="19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1AD366-5F64-4AEC-8D7B-D896C98F1932}"/>
              </a:ext>
            </a:extLst>
          </p:cNvPr>
          <p:cNvSpPr txBox="1"/>
          <p:nvPr/>
        </p:nvSpPr>
        <p:spPr>
          <a:xfrm>
            <a:off x="5394036" y="1814945"/>
            <a:ext cx="6206836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When asked to determine the molecular geometry of an unknown species, said species may be referred to in VSEPR notation.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This provides the central atom, number bonding atoms, and number of lone pairs.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A=central atom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X=bonding atoms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E=lone pairs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For example: species AX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E has a central atom with one lone pair and 2 bonding atoms, and would therefore have a bent molecular shape.</a:t>
            </a:r>
          </a:p>
        </p:txBody>
      </p:sp>
    </p:spTree>
    <p:extLst>
      <p:ext uri="{BB962C8B-B14F-4D97-AF65-F5344CB8AC3E}">
        <p14:creationId xmlns:p14="http://schemas.microsoft.com/office/powerpoint/2010/main" val="1125161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73F6-4BD5-417F-A5E8-EF236532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8966" y="131115"/>
            <a:ext cx="4298155" cy="712269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cs typeface="Calibri Light"/>
              </a:rPr>
              <a:t>H</a:t>
            </a:r>
            <a:br>
              <a:rPr lang="en-US" sz="3600">
                <a:solidFill>
                  <a:schemeClr val="bg1"/>
                </a:solidFill>
                <a:cs typeface="Calibri Light"/>
              </a:rPr>
            </a:br>
            <a:r>
              <a:rPr lang="en-US" sz="3600">
                <a:solidFill>
                  <a:schemeClr val="bg1"/>
                </a:solidFill>
                <a:cs typeface="Calibri Light"/>
              </a:rPr>
              <a:t>y</a:t>
            </a:r>
            <a:br>
              <a:rPr lang="en-US" sz="3600">
                <a:solidFill>
                  <a:schemeClr val="bg1"/>
                </a:solidFill>
                <a:cs typeface="Calibri Light"/>
              </a:rPr>
            </a:br>
            <a:r>
              <a:rPr lang="en-US" sz="3600">
                <a:solidFill>
                  <a:schemeClr val="bg1"/>
                </a:solidFill>
                <a:cs typeface="Calibri Light"/>
              </a:rPr>
              <a:t>b</a:t>
            </a:r>
            <a:br>
              <a:rPr lang="en-US" sz="3600">
                <a:solidFill>
                  <a:schemeClr val="bg1"/>
                </a:solidFill>
                <a:cs typeface="Calibri Light"/>
              </a:rPr>
            </a:br>
            <a:r>
              <a:rPr lang="en-US" sz="3600">
                <a:solidFill>
                  <a:schemeClr val="bg1"/>
                </a:solidFill>
                <a:cs typeface="Calibri Light"/>
              </a:rPr>
              <a:t>r</a:t>
            </a:r>
            <a:br>
              <a:rPr lang="en-US" sz="3600">
                <a:solidFill>
                  <a:schemeClr val="bg1"/>
                </a:solidFill>
                <a:cs typeface="Calibri Light"/>
              </a:rPr>
            </a:br>
            <a:r>
              <a:rPr lang="en-US" sz="3600">
                <a:solidFill>
                  <a:schemeClr val="bg1"/>
                </a:solidFill>
                <a:cs typeface="Calibri Light"/>
              </a:rPr>
              <a:t>I</a:t>
            </a:r>
            <a:br>
              <a:rPr lang="en-US" sz="3600">
                <a:solidFill>
                  <a:schemeClr val="bg1"/>
                </a:solidFill>
                <a:cs typeface="Calibri Light"/>
              </a:rPr>
            </a:br>
            <a:r>
              <a:rPr lang="en-US" sz="3600">
                <a:solidFill>
                  <a:schemeClr val="bg1"/>
                </a:solidFill>
                <a:cs typeface="Calibri Light"/>
              </a:rPr>
              <a:t>d</a:t>
            </a:r>
            <a:br>
              <a:rPr lang="en-US" sz="3600">
                <a:solidFill>
                  <a:schemeClr val="bg1"/>
                </a:solidFill>
                <a:cs typeface="Calibri Light"/>
              </a:rPr>
            </a:br>
            <a:r>
              <a:rPr lang="en-US" sz="3600">
                <a:solidFill>
                  <a:schemeClr val="bg1"/>
                </a:solidFill>
                <a:cs typeface="Calibri Light"/>
              </a:rPr>
              <a:t>I</a:t>
            </a:r>
            <a:br>
              <a:rPr lang="en-US" sz="3600">
                <a:solidFill>
                  <a:schemeClr val="bg1"/>
                </a:solidFill>
                <a:cs typeface="Calibri Light"/>
              </a:rPr>
            </a:br>
            <a:r>
              <a:rPr lang="en-US" sz="3600">
                <a:solidFill>
                  <a:schemeClr val="bg1"/>
                </a:solidFill>
                <a:cs typeface="Calibri Light"/>
              </a:rPr>
              <a:t>z</a:t>
            </a:r>
            <a:br>
              <a:rPr lang="en-US" sz="3600">
                <a:solidFill>
                  <a:schemeClr val="bg1"/>
                </a:solidFill>
                <a:cs typeface="Calibri Light"/>
              </a:rPr>
            </a:br>
            <a:r>
              <a:rPr lang="en-US" sz="3600">
                <a:solidFill>
                  <a:schemeClr val="bg1"/>
                </a:solidFill>
                <a:cs typeface="Calibri Light"/>
              </a:rPr>
              <a:t>a</a:t>
            </a:r>
            <a:br>
              <a:rPr lang="en-US" sz="3600">
                <a:solidFill>
                  <a:schemeClr val="bg1"/>
                </a:solidFill>
                <a:cs typeface="Calibri Light"/>
              </a:rPr>
            </a:br>
            <a:r>
              <a:rPr lang="en-US" sz="3600">
                <a:solidFill>
                  <a:schemeClr val="bg1"/>
                </a:solidFill>
                <a:cs typeface="Calibri Light"/>
              </a:rPr>
              <a:t>t</a:t>
            </a:r>
            <a:br>
              <a:rPr lang="en-US" sz="3600">
                <a:solidFill>
                  <a:schemeClr val="bg1"/>
                </a:solidFill>
                <a:cs typeface="Calibri Light"/>
              </a:rPr>
            </a:br>
            <a:r>
              <a:rPr lang="en-US" sz="3600">
                <a:solidFill>
                  <a:schemeClr val="bg1"/>
                </a:solidFill>
                <a:cs typeface="Calibri Light"/>
              </a:rPr>
              <a:t>I</a:t>
            </a:r>
            <a:br>
              <a:rPr lang="en-US" sz="3600">
                <a:solidFill>
                  <a:schemeClr val="bg1"/>
                </a:solidFill>
                <a:cs typeface="Calibri Light"/>
              </a:rPr>
            </a:br>
            <a:r>
              <a:rPr lang="en-US" sz="3600">
                <a:solidFill>
                  <a:schemeClr val="bg1"/>
                </a:solidFill>
                <a:cs typeface="Calibri Light"/>
              </a:rPr>
              <a:t>o</a:t>
            </a:r>
            <a:br>
              <a:rPr lang="en-US" sz="3600">
                <a:solidFill>
                  <a:schemeClr val="bg1"/>
                </a:solidFill>
                <a:cs typeface="Calibri Light"/>
              </a:rPr>
            </a:br>
            <a:r>
              <a:rPr lang="en-US" sz="3600">
                <a:solidFill>
                  <a:schemeClr val="bg1"/>
                </a:solidFill>
                <a:cs typeface="Calibri Light"/>
              </a:rPr>
              <a:t>n</a:t>
            </a:r>
            <a:br>
              <a:rPr lang="en-US" sz="3600">
                <a:solidFill>
                  <a:schemeClr val="bg1"/>
                </a:solidFill>
                <a:cs typeface="Calibri Light"/>
              </a:rPr>
            </a:br>
            <a:endParaRPr lang="en-US" sz="3600">
              <a:solidFill>
                <a:schemeClr val="bg1"/>
              </a:soli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cs typeface="Calibri Light"/>
            </a:endParaRPr>
          </a:p>
        </p:txBody>
      </p:sp>
      <p:pic>
        <p:nvPicPr>
          <p:cNvPr id="6" name="Picture 6" descr="Table&#10;&#10;Description automatically generated">
            <a:extLst>
              <a:ext uri="{FF2B5EF4-FFF2-40B4-BE49-F238E27FC236}">
                <a16:creationId xmlns:a16="http://schemas.microsoft.com/office/drawing/2014/main" id="{630FAA0B-2F6E-403A-AFC2-D4B0F8075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852" y="530660"/>
            <a:ext cx="7951521" cy="5939553"/>
          </a:xfrm>
          <a:custGeom>
            <a:avLst/>
            <a:gdLst>
              <a:gd name="connsiteX0" fmla="*/ 0 w 7951521"/>
              <a:gd name="connsiteY0" fmla="*/ 0 h 5939553"/>
              <a:gd name="connsiteX1" fmla="*/ 488451 w 7951521"/>
              <a:gd name="connsiteY1" fmla="*/ 0 h 5939553"/>
              <a:gd name="connsiteX2" fmla="*/ 1056416 w 7951521"/>
              <a:gd name="connsiteY2" fmla="*/ 0 h 5939553"/>
              <a:gd name="connsiteX3" fmla="*/ 1465352 w 7951521"/>
              <a:gd name="connsiteY3" fmla="*/ 0 h 5939553"/>
              <a:gd name="connsiteX4" fmla="*/ 2192348 w 7951521"/>
              <a:gd name="connsiteY4" fmla="*/ 0 h 5939553"/>
              <a:gd name="connsiteX5" fmla="*/ 2760314 w 7951521"/>
              <a:gd name="connsiteY5" fmla="*/ 0 h 5939553"/>
              <a:gd name="connsiteX6" fmla="*/ 3487310 w 7951521"/>
              <a:gd name="connsiteY6" fmla="*/ 0 h 5939553"/>
              <a:gd name="connsiteX7" fmla="*/ 4134791 w 7951521"/>
              <a:gd name="connsiteY7" fmla="*/ 0 h 5939553"/>
              <a:gd name="connsiteX8" fmla="*/ 4782272 w 7951521"/>
              <a:gd name="connsiteY8" fmla="*/ 0 h 5939553"/>
              <a:gd name="connsiteX9" fmla="*/ 5429753 w 7951521"/>
              <a:gd name="connsiteY9" fmla="*/ 0 h 5939553"/>
              <a:gd name="connsiteX10" fmla="*/ 5997719 w 7951521"/>
              <a:gd name="connsiteY10" fmla="*/ 0 h 5939553"/>
              <a:gd name="connsiteX11" fmla="*/ 6645200 w 7951521"/>
              <a:gd name="connsiteY11" fmla="*/ 0 h 5939553"/>
              <a:gd name="connsiteX12" fmla="*/ 7292681 w 7951521"/>
              <a:gd name="connsiteY12" fmla="*/ 0 h 5939553"/>
              <a:gd name="connsiteX13" fmla="*/ 7951521 w 7951521"/>
              <a:gd name="connsiteY13" fmla="*/ 0 h 5939553"/>
              <a:gd name="connsiteX14" fmla="*/ 7951521 w 7951521"/>
              <a:gd name="connsiteY14" fmla="*/ 712746 h 5939553"/>
              <a:gd name="connsiteX15" fmla="*/ 7951521 w 7951521"/>
              <a:gd name="connsiteY15" fmla="*/ 1187911 h 5939553"/>
              <a:gd name="connsiteX16" fmla="*/ 7951521 w 7951521"/>
              <a:gd name="connsiteY16" fmla="*/ 1781866 h 5939553"/>
              <a:gd name="connsiteX17" fmla="*/ 7951521 w 7951521"/>
              <a:gd name="connsiteY17" fmla="*/ 2316426 h 5939553"/>
              <a:gd name="connsiteX18" fmla="*/ 7951521 w 7951521"/>
              <a:gd name="connsiteY18" fmla="*/ 2910381 h 5939553"/>
              <a:gd name="connsiteX19" fmla="*/ 7951521 w 7951521"/>
              <a:gd name="connsiteY19" fmla="*/ 3326150 h 5939553"/>
              <a:gd name="connsiteX20" fmla="*/ 7951521 w 7951521"/>
              <a:gd name="connsiteY20" fmla="*/ 3801314 h 5939553"/>
              <a:gd name="connsiteX21" fmla="*/ 7951521 w 7951521"/>
              <a:gd name="connsiteY21" fmla="*/ 4454665 h 5939553"/>
              <a:gd name="connsiteX22" fmla="*/ 7951521 w 7951521"/>
              <a:gd name="connsiteY22" fmla="*/ 4929829 h 5939553"/>
              <a:gd name="connsiteX23" fmla="*/ 7951521 w 7951521"/>
              <a:gd name="connsiteY23" fmla="*/ 5345598 h 5939553"/>
              <a:gd name="connsiteX24" fmla="*/ 7951521 w 7951521"/>
              <a:gd name="connsiteY24" fmla="*/ 5939553 h 5939553"/>
              <a:gd name="connsiteX25" fmla="*/ 7622101 w 7951521"/>
              <a:gd name="connsiteY25" fmla="*/ 5939553 h 5939553"/>
              <a:gd name="connsiteX26" fmla="*/ 7054135 w 7951521"/>
              <a:gd name="connsiteY26" fmla="*/ 5939553 h 5939553"/>
              <a:gd name="connsiteX27" fmla="*/ 6724715 w 7951521"/>
              <a:gd name="connsiteY27" fmla="*/ 5939553 h 5939553"/>
              <a:gd name="connsiteX28" fmla="*/ 6395295 w 7951521"/>
              <a:gd name="connsiteY28" fmla="*/ 5939553 h 5939553"/>
              <a:gd name="connsiteX29" fmla="*/ 5747814 w 7951521"/>
              <a:gd name="connsiteY29" fmla="*/ 5939553 h 5939553"/>
              <a:gd name="connsiteX30" fmla="*/ 5338878 w 7951521"/>
              <a:gd name="connsiteY30" fmla="*/ 5939553 h 5939553"/>
              <a:gd name="connsiteX31" fmla="*/ 4770913 w 7951521"/>
              <a:gd name="connsiteY31" fmla="*/ 5939553 h 5939553"/>
              <a:gd name="connsiteX32" fmla="*/ 4202947 w 7951521"/>
              <a:gd name="connsiteY32" fmla="*/ 5939553 h 5939553"/>
              <a:gd name="connsiteX33" fmla="*/ 3794011 w 7951521"/>
              <a:gd name="connsiteY33" fmla="*/ 5939553 h 5939553"/>
              <a:gd name="connsiteX34" fmla="*/ 3067015 w 7951521"/>
              <a:gd name="connsiteY34" fmla="*/ 5939553 h 5939553"/>
              <a:gd name="connsiteX35" fmla="*/ 2658080 w 7951521"/>
              <a:gd name="connsiteY35" fmla="*/ 5939553 h 5939553"/>
              <a:gd name="connsiteX36" fmla="*/ 2169629 w 7951521"/>
              <a:gd name="connsiteY36" fmla="*/ 5939553 h 5939553"/>
              <a:gd name="connsiteX37" fmla="*/ 1522148 w 7951521"/>
              <a:gd name="connsiteY37" fmla="*/ 5939553 h 5939553"/>
              <a:gd name="connsiteX38" fmla="*/ 1033698 w 7951521"/>
              <a:gd name="connsiteY38" fmla="*/ 5939553 h 5939553"/>
              <a:gd name="connsiteX39" fmla="*/ 545247 w 7951521"/>
              <a:gd name="connsiteY39" fmla="*/ 5939553 h 5939553"/>
              <a:gd name="connsiteX40" fmla="*/ 0 w 7951521"/>
              <a:gd name="connsiteY40" fmla="*/ 5939553 h 5939553"/>
              <a:gd name="connsiteX41" fmla="*/ 0 w 7951521"/>
              <a:gd name="connsiteY41" fmla="*/ 5404993 h 5939553"/>
              <a:gd name="connsiteX42" fmla="*/ 0 w 7951521"/>
              <a:gd name="connsiteY42" fmla="*/ 4929829 h 5939553"/>
              <a:gd name="connsiteX43" fmla="*/ 0 w 7951521"/>
              <a:gd name="connsiteY43" fmla="*/ 4395269 h 5939553"/>
              <a:gd name="connsiteX44" fmla="*/ 0 w 7951521"/>
              <a:gd name="connsiteY44" fmla="*/ 3682523 h 5939553"/>
              <a:gd name="connsiteX45" fmla="*/ 0 w 7951521"/>
              <a:gd name="connsiteY45" fmla="*/ 3266754 h 5939553"/>
              <a:gd name="connsiteX46" fmla="*/ 0 w 7951521"/>
              <a:gd name="connsiteY46" fmla="*/ 2791590 h 5939553"/>
              <a:gd name="connsiteX47" fmla="*/ 0 w 7951521"/>
              <a:gd name="connsiteY47" fmla="*/ 2375821 h 5939553"/>
              <a:gd name="connsiteX48" fmla="*/ 0 w 7951521"/>
              <a:gd name="connsiteY48" fmla="*/ 1722470 h 5939553"/>
              <a:gd name="connsiteX49" fmla="*/ 0 w 7951521"/>
              <a:gd name="connsiteY49" fmla="*/ 1247306 h 5939553"/>
              <a:gd name="connsiteX50" fmla="*/ 0 w 7951521"/>
              <a:gd name="connsiteY50" fmla="*/ 534560 h 5939553"/>
              <a:gd name="connsiteX51" fmla="*/ 0 w 7951521"/>
              <a:gd name="connsiteY51" fmla="*/ 0 h 5939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951521" h="5939553" fill="none" extrusionOk="0">
                <a:moveTo>
                  <a:pt x="0" y="0"/>
                </a:moveTo>
                <a:cubicBezTo>
                  <a:pt x="218039" y="-43451"/>
                  <a:pt x="339789" y="13090"/>
                  <a:pt x="488451" y="0"/>
                </a:cubicBezTo>
                <a:cubicBezTo>
                  <a:pt x="637113" y="-13090"/>
                  <a:pt x="824013" y="25376"/>
                  <a:pt x="1056416" y="0"/>
                </a:cubicBezTo>
                <a:cubicBezTo>
                  <a:pt x="1288819" y="-25376"/>
                  <a:pt x="1309233" y="19644"/>
                  <a:pt x="1465352" y="0"/>
                </a:cubicBezTo>
                <a:cubicBezTo>
                  <a:pt x="1621471" y="-19644"/>
                  <a:pt x="2037089" y="70757"/>
                  <a:pt x="2192348" y="0"/>
                </a:cubicBezTo>
                <a:cubicBezTo>
                  <a:pt x="2347607" y="-70757"/>
                  <a:pt x="2620174" y="57408"/>
                  <a:pt x="2760314" y="0"/>
                </a:cubicBezTo>
                <a:cubicBezTo>
                  <a:pt x="2900454" y="-57408"/>
                  <a:pt x="3323497" y="20280"/>
                  <a:pt x="3487310" y="0"/>
                </a:cubicBezTo>
                <a:cubicBezTo>
                  <a:pt x="3651123" y="-20280"/>
                  <a:pt x="3947616" y="75296"/>
                  <a:pt x="4134791" y="0"/>
                </a:cubicBezTo>
                <a:cubicBezTo>
                  <a:pt x="4321966" y="-75296"/>
                  <a:pt x="4488820" y="1822"/>
                  <a:pt x="4782272" y="0"/>
                </a:cubicBezTo>
                <a:cubicBezTo>
                  <a:pt x="5075724" y="-1822"/>
                  <a:pt x="5183396" y="36210"/>
                  <a:pt x="5429753" y="0"/>
                </a:cubicBezTo>
                <a:cubicBezTo>
                  <a:pt x="5676110" y="-36210"/>
                  <a:pt x="5764227" y="22142"/>
                  <a:pt x="5997719" y="0"/>
                </a:cubicBezTo>
                <a:cubicBezTo>
                  <a:pt x="6231211" y="-22142"/>
                  <a:pt x="6392684" y="62814"/>
                  <a:pt x="6645200" y="0"/>
                </a:cubicBezTo>
                <a:cubicBezTo>
                  <a:pt x="6897716" y="-62814"/>
                  <a:pt x="6994075" y="27651"/>
                  <a:pt x="7292681" y="0"/>
                </a:cubicBezTo>
                <a:cubicBezTo>
                  <a:pt x="7591287" y="-27651"/>
                  <a:pt x="7715013" y="19696"/>
                  <a:pt x="7951521" y="0"/>
                </a:cubicBezTo>
                <a:cubicBezTo>
                  <a:pt x="8017519" y="243048"/>
                  <a:pt x="7870521" y="372101"/>
                  <a:pt x="7951521" y="712746"/>
                </a:cubicBezTo>
                <a:cubicBezTo>
                  <a:pt x="8032521" y="1053391"/>
                  <a:pt x="7936170" y="1015530"/>
                  <a:pt x="7951521" y="1187911"/>
                </a:cubicBezTo>
                <a:cubicBezTo>
                  <a:pt x="7966872" y="1360292"/>
                  <a:pt x="7929864" y="1621179"/>
                  <a:pt x="7951521" y="1781866"/>
                </a:cubicBezTo>
                <a:cubicBezTo>
                  <a:pt x="7973178" y="1942553"/>
                  <a:pt x="7941112" y="2192546"/>
                  <a:pt x="7951521" y="2316426"/>
                </a:cubicBezTo>
                <a:cubicBezTo>
                  <a:pt x="7961930" y="2440306"/>
                  <a:pt x="7895361" y="2727844"/>
                  <a:pt x="7951521" y="2910381"/>
                </a:cubicBezTo>
                <a:cubicBezTo>
                  <a:pt x="8007681" y="3092918"/>
                  <a:pt x="7931898" y="3240811"/>
                  <a:pt x="7951521" y="3326150"/>
                </a:cubicBezTo>
                <a:cubicBezTo>
                  <a:pt x="7971144" y="3411489"/>
                  <a:pt x="7935682" y="3672416"/>
                  <a:pt x="7951521" y="3801314"/>
                </a:cubicBezTo>
                <a:cubicBezTo>
                  <a:pt x="7967360" y="3930212"/>
                  <a:pt x="7947563" y="4271010"/>
                  <a:pt x="7951521" y="4454665"/>
                </a:cubicBezTo>
                <a:cubicBezTo>
                  <a:pt x="7955479" y="4638320"/>
                  <a:pt x="7924886" y="4780968"/>
                  <a:pt x="7951521" y="4929829"/>
                </a:cubicBezTo>
                <a:cubicBezTo>
                  <a:pt x="7978156" y="5078690"/>
                  <a:pt x="7908870" y="5198340"/>
                  <a:pt x="7951521" y="5345598"/>
                </a:cubicBezTo>
                <a:cubicBezTo>
                  <a:pt x="7994172" y="5492856"/>
                  <a:pt x="7929869" y="5679277"/>
                  <a:pt x="7951521" y="5939553"/>
                </a:cubicBezTo>
                <a:cubicBezTo>
                  <a:pt x="7868401" y="5950269"/>
                  <a:pt x="7690063" y="5921950"/>
                  <a:pt x="7622101" y="5939553"/>
                </a:cubicBezTo>
                <a:cubicBezTo>
                  <a:pt x="7554139" y="5957156"/>
                  <a:pt x="7225508" y="5918400"/>
                  <a:pt x="7054135" y="5939553"/>
                </a:cubicBezTo>
                <a:cubicBezTo>
                  <a:pt x="6882762" y="5960706"/>
                  <a:pt x="6830794" y="5924735"/>
                  <a:pt x="6724715" y="5939553"/>
                </a:cubicBezTo>
                <a:cubicBezTo>
                  <a:pt x="6618636" y="5954371"/>
                  <a:pt x="6486560" y="5933664"/>
                  <a:pt x="6395295" y="5939553"/>
                </a:cubicBezTo>
                <a:cubicBezTo>
                  <a:pt x="6304030" y="5945442"/>
                  <a:pt x="6048554" y="5890024"/>
                  <a:pt x="5747814" y="5939553"/>
                </a:cubicBezTo>
                <a:cubicBezTo>
                  <a:pt x="5447074" y="5989082"/>
                  <a:pt x="5470004" y="5919179"/>
                  <a:pt x="5338878" y="5939553"/>
                </a:cubicBezTo>
                <a:cubicBezTo>
                  <a:pt x="5207752" y="5959927"/>
                  <a:pt x="4989015" y="5920080"/>
                  <a:pt x="4770913" y="5939553"/>
                </a:cubicBezTo>
                <a:cubicBezTo>
                  <a:pt x="4552812" y="5959026"/>
                  <a:pt x="4353587" y="5910212"/>
                  <a:pt x="4202947" y="5939553"/>
                </a:cubicBezTo>
                <a:cubicBezTo>
                  <a:pt x="4052307" y="5968894"/>
                  <a:pt x="3978466" y="5928471"/>
                  <a:pt x="3794011" y="5939553"/>
                </a:cubicBezTo>
                <a:cubicBezTo>
                  <a:pt x="3609556" y="5950635"/>
                  <a:pt x="3324425" y="5855891"/>
                  <a:pt x="3067015" y="5939553"/>
                </a:cubicBezTo>
                <a:cubicBezTo>
                  <a:pt x="2809605" y="6023215"/>
                  <a:pt x="2780881" y="5900425"/>
                  <a:pt x="2658080" y="5939553"/>
                </a:cubicBezTo>
                <a:cubicBezTo>
                  <a:pt x="2535280" y="5978681"/>
                  <a:pt x="2327121" y="5937463"/>
                  <a:pt x="2169629" y="5939553"/>
                </a:cubicBezTo>
                <a:cubicBezTo>
                  <a:pt x="2012137" y="5941643"/>
                  <a:pt x="1814200" y="5922570"/>
                  <a:pt x="1522148" y="5939553"/>
                </a:cubicBezTo>
                <a:cubicBezTo>
                  <a:pt x="1230096" y="5956536"/>
                  <a:pt x="1160202" y="5932266"/>
                  <a:pt x="1033698" y="5939553"/>
                </a:cubicBezTo>
                <a:cubicBezTo>
                  <a:pt x="907194" y="5946840"/>
                  <a:pt x="649310" y="5919761"/>
                  <a:pt x="545247" y="5939553"/>
                </a:cubicBezTo>
                <a:cubicBezTo>
                  <a:pt x="441184" y="5959345"/>
                  <a:pt x="214120" y="5915479"/>
                  <a:pt x="0" y="5939553"/>
                </a:cubicBezTo>
                <a:cubicBezTo>
                  <a:pt x="-38835" y="5723945"/>
                  <a:pt x="27772" y="5635118"/>
                  <a:pt x="0" y="5404993"/>
                </a:cubicBezTo>
                <a:cubicBezTo>
                  <a:pt x="-27772" y="5174868"/>
                  <a:pt x="3041" y="5121779"/>
                  <a:pt x="0" y="4929829"/>
                </a:cubicBezTo>
                <a:cubicBezTo>
                  <a:pt x="-3041" y="4737879"/>
                  <a:pt x="30465" y="4599502"/>
                  <a:pt x="0" y="4395269"/>
                </a:cubicBezTo>
                <a:cubicBezTo>
                  <a:pt x="-30465" y="4191036"/>
                  <a:pt x="61604" y="4031422"/>
                  <a:pt x="0" y="3682523"/>
                </a:cubicBezTo>
                <a:cubicBezTo>
                  <a:pt x="-61604" y="3333624"/>
                  <a:pt x="1429" y="3351087"/>
                  <a:pt x="0" y="3266754"/>
                </a:cubicBezTo>
                <a:cubicBezTo>
                  <a:pt x="-1429" y="3182421"/>
                  <a:pt x="4291" y="3008815"/>
                  <a:pt x="0" y="2791590"/>
                </a:cubicBezTo>
                <a:cubicBezTo>
                  <a:pt x="-4291" y="2574365"/>
                  <a:pt x="35888" y="2544774"/>
                  <a:pt x="0" y="2375821"/>
                </a:cubicBezTo>
                <a:cubicBezTo>
                  <a:pt x="-35888" y="2206868"/>
                  <a:pt x="43857" y="1996970"/>
                  <a:pt x="0" y="1722470"/>
                </a:cubicBezTo>
                <a:cubicBezTo>
                  <a:pt x="-43857" y="1447970"/>
                  <a:pt x="31098" y="1379971"/>
                  <a:pt x="0" y="1247306"/>
                </a:cubicBezTo>
                <a:cubicBezTo>
                  <a:pt x="-31098" y="1114641"/>
                  <a:pt x="26668" y="809805"/>
                  <a:pt x="0" y="534560"/>
                </a:cubicBezTo>
                <a:cubicBezTo>
                  <a:pt x="-26668" y="259315"/>
                  <a:pt x="58963" y="183917"/>
                  <a:pt x="0" y="0"/>
                </a:cubicBezTo>
                <a:close/>
              </a:path>
              <a:path w="7951521" h="5939553" stroke="0" extrusionOk="0">
                <a:moveTo>
                  <a:pt x="0" y="0"/>
                </a:moveTo>
                <a:cubicBezTo>
                  <a:pt x="128207" y="-3408"/>
                  <a:pt x="306953" y="65741"/>
                  <a:pt x="567966" y="0"/>
                </a:cubicBezTo>
                <a:cubicBezTo>
                  <a:pt x="828979" y="-65741"/>
                  <a:pt x="938671" y="38521"/>
                  <a:pt x="1215447" y="0"/>
                </a:cubicBezTo>
                <a:cubicBezTo>
                  <a:pt x="1492223" y="-38521"/>
                  <a:pt x="1560516" y="46421"/>
                  <a:pt x="1703897" y="0"/>
                </a:cubicBezTo>
                <a:cubicBezTo>
                  <a:pt x="1847278" y="-46421"/>
                  <a:pt x="2031688" y="13250"/>
                  <a:pt x="2192348" y="0"/>
                </a:cubicBezTo>
                <a:cubicBezTo>
                  <a:pt x="2353008" y="-13250"/>
                  <a:pt x="2506795" y="31335"/>
                  <a:pt x="2601283" y="0"/>
                </a:cubicBezTo>
                <a:cubicBezTo>
                  <a:pt x="2695771" y="-31335"/>
                  <a:pt x="2987938" y="21922"/>
                  <a:pt x="3169249" y="0"/>
                </a:cubicBezTo>
                <a:cubicBezTo>
                  <a:pt x="3350560" y="-21922"/>
                  <a:pt x="3460667" y="3679"/>
                  <a:pt x="3578184" y="0"/>
                </a:cubicBezTo>
                <a:cubicBezTo>
                  <a:pt x="3695701" y="-3679"/>
                  <a:pt x="3829429" y="32907"/>
                  <a:pt x="3987120" y="0"/>
                </a:cubicBezTo>
                <a:cubicBezTo>
                  <a:pt x="4144811" y="-32907"/>
                  <a:pt x="4275569" y="37910"/>
                  <a:pt x="4396055" y="0"/>
                </a:cubicBezTo>
                <a:cubicBezTo>
                  <a:pt x="4516542" y="-37910"/>
                  <a:pt x="4756363" y="26173"/>
                  <a:pt x="4964021" y="0"/>
                </a:cubicBezTo>
                <a:cubicBezTo>
                  <a:pt x="5171679" y="-26173"/>
                  <a:pt x="5196417" y="33281"/>
                  <a:pt x="5372956" y="0"/>
                </a:cubicBezTo>
                <a:cubicBezTo>
                  <a:pt x="5549496" y="-33281"/>
                  <a:pt x="5601237" y="26385"/>
                  <a:pt x="5781892" y="0"/>
                </a:cubicBezTo>
                <a:cubicBezTo>
                  <a:pt x="5962547" y="-26385"/>
                  <a:pt x="6335531" y="5027"/>
                  <a:pt x="6508888" y="0"/>
                </a:cubicBezTo>
                <a:cubicBezTo>
                  <a:pt x="6682245" y="-5027"/>
                  <a:pt x="6918172" y="53799"/>
                  <a:pt x="7076854" y="0"/>
                </a:cubicBezTo>
                <a:cubicBezTo>
                  <a:pt x="7235536" y="-53799"/>
                  <a:pt x="7246874" y="6673"/>
                  <a:pt x="7406274" y="0"/>
                </a:cubicBezTo>
                <a:cubicBezTo>
                  <a:pt x="7565674" y="-6673"/>
                  <a:pt x="7805451" y="39513"/>
                  <a:pt x="7951521" y="0"/>
                </a:cubicBezTo>
                <a:cubicBezTo>
                  <a:pt x="7976003" y="183603"/>
                  <a:pt x="7939576" y="326204"/>
                  <a:pt x="7951521" y="415769"/>
                </a:cubicBezTo>
                <a:cubicBezTo>
                  <a:pt x="7963466" y="505334"/>
                  <a:pt x="7871761" y="939784"/>
                  <a:pt x="7951521" y="1128515"/>
                </a:cubicBezTo>
                <a:cubicBezTo>
                  <a:pt x="8031281" y="1317246"/>
                  <a:pt x="7939145" y="1467849"/>
                  <a:pt x="7951521" y="1603679"/>
                </a:cubicBezTo>
                <a:cubicBezTo>
                  <a:pt x="7963897" y="1739509"/>
                  <a:pt x="7947041" y="1945383"/>
                  <a:pt x="7951521" y="2078844"/>
                </a:cubicBezTo>
                <a:cubicBezTo>
                  <a:pt x="7956001" y="2212305"/>
                  <a:pt x="7940009" y="2402825"/>
                  <a:pt x="7951521" y="2494612"/>
                </a:cubicBezTo>
                <a:cubicBezTo>
                  <a:pt x="7963033" y="2586399"/>
                  <a:pt x="7916826" y="2772362"/>
                  <a:pt x="7951521" y="2969777"/>
                </a:cubicBezTo>
                <a:cubicBezTo>
                  <a:pt x="7986216" y="3167193"/>
                  <a:pt x="7928923" y="3248901"/>
                  <a:pt x="7951521" y="3504336"/>
                </a:cubicBezTo>
                <a:cubicBezTo>
                  <a:pt x="7974119" y="3759771"/>
                  <a:pt x="7907891" y="3871075"/>
                  <a:pt x="7951521" y="3979501"/>
                </a:cubicBezTo>
                <a:cubicBezTo>
                  <a:pt x="7995151" y="4087927"/>
                  <a:pt x="7914639" y="4286277"/>
                  <a:pt x="7951521" y="4514060"/>
                </a:cubicBezTo>
                <a:cubicBezTo>
                  <a:pt x="7988403" y="4741843"/>
                  <a:pt x="7903216" y="4947752"/>
                  <a:pt x="7951521" y="5226807"/>
                </a:cubicBezTo>
                <a:cubicBezTo>
                  <a:pt x="7999826" y="5505862"/>
                  <a:pt x="7948036" y="5740579"/>
                  <a:pt x="7951521" y="5939553"/>
                </a:cubicBezTo>
                <a:cubicBezTo>
                  <a:pt x="7636201" y="5942619"/>
                  <a:pt x="7582181" y="5937354"/>
                  <a:pt x="7304040" y="5939553"/>
                </a:cubicBezTo>
                <a:cubicBezTo>
                  <a:pt x="7025899" y="5941752"/>
                  <a:pt x="7095736" y="5909479"/>
                  <a:pt x="6974620" y="5939553"/>
                </a:cubicBezTo>
                <a:cubicBezTo>
                  <a:pt x="6853504" y="5969627"/>
                  <a:pt x="6606632" y="5936044"/>
                  <a:pt x="6406654" y="5939553"/>
                </a:cubicBezTo>
                <a:cubicBezTo>
                  <a:pt x="6206676" y="5943062"/>
                  <a:pt x="5939902" y="5884135"/>
                  <a:pt x="5679658" y="5939553"/>
                </a:cubicBezTo>
                <a:cubicBezTo>
                  <a:pt x="5419414" y="5994971"/>
                  <a:pt x="5309040" y="5915531"/>
                  <a:pt x="5191207" y="5939553"/>
                </a:cubicBezTo>
                <a:cubicBezTo>
                  <a:pt x="5073374" y="5963575"/>
                  <a:pt x="4976077" y="5923737"/>
                  <a:pt x="4861787" y="5939553"/>
                </a:cubicBezTo>
                <a:cubicBezTo>
                  <a:pt x="4747497" y="5955369"/>
                  <a:pt x="4602182" y="5918442"/>
                  <a:pt x="4532367" y="5939553"/>
                </a:cubicBezTo>
                <a:cubicBezTo>
                  <a:pt x="4462552" y="5960664"/>
                  <a:pt x="4292954" y="5928889"/>
                  <a:pt x="4202947" y="5939553"/>
                </a:cubicBezTo>
                <a:cubicBezTo>
                  <a:pt x="4112940" y="5950217"/>
                  <a:pt x="3951675" y="5928375"/>
                  <a:pt x="3794011" y="5939553"/>
                </a:cubicBezTo>
                <a:cubicBezTo>
                  <a:pt x="3636347" y="5950731"/>
                  <a:pt x="3602651" y="5911690"/>
                  <a:pt x="3464591" y="5939553"/>
                </a:cubicBezTo>
                <a:cubicBezTo>
                  <a:pt x="3326531" y="5967416"/>
                  <a:pt x="3041844" y="5876344"/>
                  <a:pt x="2817110" y="5939553"/>
                </a:cubicBezTo>
                <a:cubicBezTo>
                  <a:pt x="2592376" y="6002762"/>
                  <a:pt x="2639982" y="5935223"/>
                  <a:pt x="2487690" y="5939553"/>
                </a:cubicBezTo>
                <a:cubicBezTo>
                  <a:pt x="2335398" y="5943883"/>
                  <a:pt x="2104327" y="5878094"/>
                  <a:pt x="1919724" y="5939553"/>
                </a:cubicBezTo>
                <a:cubicBezTo>
                  <a:pt x="1735121" y="6001012"/>
                  <a:pt x="1565414" y="5885837"/>
                  <a:pt x="1431274" y="5939553"/>
                </a:cubicBezTo>
                <a:cubicBezTo>
                  <a:pt x="1297134" y="5993269"/>
                  <a:pt x="1261106" y="5937304"/>
                  <a:pt x="1101854" y="5939553"/>
                </a:cubicBezTo>
                <a:cubicBezTo>
                  <a:pt x="942602" y="5941802"/>
                  <a:pt x="809130" y="5915080"/>
                  <a:pt x="692918" y="5939553"/>
                </a:cubicBezTo>
                <a:cubicBezTo>
                  <a:pt x="576706" y="5964026"/>
                  <a:pt x="151149" y="5931927"/>
                  <a:pt x="0" y="5939553"/>
                </a:cubicBezTo>
                <a:cubicBezTo>
                  <a:pt x="-20482" y="5817812"/>
                  <a:pt x="42171" y="5653438"/>
                  <a:pt x="0" y="5464389"/>
                </a:cubicBezTo>
                <a:cubicBezTo>
                  <a:pt x="-42171" y="5275340"/>
                  <a:pt x="9604" y="4995471"/>
                  <a:pt x="0" y="4751642"/>
                </a:cubicBezTo>
                <a:cubicBezTo>
                  <a:pt x="-9604" y="4507813"/>
                  <a:pt x="20702" y="4465833"/>
                  <a:pt x="0" y="4335874"/>
                </a:cubicBezTo>
                <a:cubicBezTo>
                  <a:pt x="-20702" y="4205915"/>
                  <a:pt x="36036" y="3920456"/>
                  <a:pt x="0" y="3801314"/>
                </a:cubicBezTo>
                <a:cubicBezTo>
                  <a:pt x="-36036" y="3682172"/>
                  <a:pt x="53503" y="3449430"/>
                  <a:pt x="0" y="3147963"/>
                </a:cubicBezTo>
                <a:cubicBezTo>
                  <a:pt x="-53503" y="2846496"/>
                  <a:pt x="9403" y="2878514"/>
                  <a:pt x="0" y="2672799"/>
                </a:cubicBezTo>
                <a:cubicBezTo>
                  <a:pt x="-9403" y="2467084"/>
                  <a:pt x="17667" y="2283143"/>
                  <a:pt x="0" y="2138239"/>
                </a:cubicBezTo>
                <a:cubicBezTo>
                  <a:pt x="-17667" y="1993335"/>
                  <a:pt x="2610" y="1928388"/>
                  <a:pt x="0" y="1722470"/>
                </a:cubicBezTo>
                <a:cubicBezTo>
                  <a:pt x="-2610" y="1516552"/>
                  <a:pt x="28463" y="1335294"/>
                  <a:pt x="0" y="1009724"/>
                </a:cubicBezTo>
                <a:cubicBezTo>
                  <a:pt x="-28463" y="684154"/>
                  <a:pt x="10841" y="263951"/>
                  <a:pt x="0" y="0"/>
                </a:cubicBezTo>
                <a:close/>
              </a:path>
            </a:pathLst>
          </a:custGeom>
          <a:ln w="57150" cap="rnd">
            <a:solidFill>
              <a:srgbClr val="6699FF"/>
            </a:solidFill>
            <a:extLst>
              <a:ext uri="{C807C97D-BFC1-408E-A445-0C87EB9F89A2}">
                <ask:lineSketchStyleProps xmlns:ask="http://schemas.microsoft.com/office/drawing/2018/sketchyshapes" sd="213242992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585624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2368D-FD0E-4368-A297-52F703DAF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  <a:cs typeface="Calibri Light"/>
              </a:rPr>
              <a:t>Hybridization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AB9C3-4728-4670-8477-1FD071A9D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85475"/>
            <a:ext cx="9905998" cy="46361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Calibri"/>
              </a:rPr>
              <a:t>Hybridization occurs when a molecule has incomplete p orbitals</a:t>
            </a:r>
            <a:endParaRPr lang="en-US">
              <a:solidFill>
                <a:schemeClr val="bg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Calibri"/>
            </a:endParaRPr>
          </a:p>
          <a:p>
            <a:pPr lvl="1">
              <a:buClr>
                <a:srgbClr val="FFFFFF"/>
              </a:buClr>
            </a:pPr>
            <a:r>
              <a:rPr lang="en-US" sz="22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Calibri"/>
              </a:rPr>
              <a:t>within these orbitals, an electron from an s orbital will lend itself over to the incomplete p orbital to make it balanced. </a:t>
            </a:r>
            <a:endParaRPr lang="en-US" sz="2200">
              <a:solidFill>
                <a:schemeClr val="bg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Calibri"/>
              </a:rPr>
              <a:t>When this occurs, it creates a new type of orbital called an </a:t>
            </a:r>
            <a:r>
              <a:rPr lang="en-US" sz="2400" dirty="0" err="1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Calibri"/>
              </a:rPr>
              <a:t>sp</a:t>
            </a:r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Calibri"/>
              </a:rPr>
              <a:t> orbital. </a:t>
            </a:r>
          </a:p>
          <a:p>
            <a:pPr lvl="1">
              <a:buClr>
                <a:srgbClr val="FFFFFF"/>
              </a:buClr>
            </a:pPr>
            <a:r>
              <a:rPr lang="en-US" sz="22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cs typeface="Calibri"/>
              </a:rPr>
              <a:t>Depending on the amount of full electron pairs in p, it can be called sp3, sp2, or sp. </a:t>
            </a:r>
          </a:p>
        </p:txBody>
      </p:sp>
    </p:spTree>
    <p:extLst>
      <p:ext uri="{BB962C8B-B14F-4D97-AF65-F5344CB8AC3E}">
        <p14:creationId xmlns:p14="http://schemas.microsoft.com/office/powerpoint/2010/main" val="3719958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9A236-29C1-4607-8241-835E580C7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Hybridization graphic to help :)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13C5C-9288-4E8E-8D17-CC8FD586C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2" y="2200275"/>
            <a:ext cx="116205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85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BC6E-1D0E-429E-B4ED-8896AE1EF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What are Sigma and Pi Bonds?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55E8A-22F2-447D-8E14-90B5493F5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FFFFFF"/>
              </a:buClr>
            </a:pPr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When atomic orbitals of different atoms overlap to form covalent bonds, they approach each other in two different ways: Head on or from the side</a:t>
            </a:r>
          </a:p>
          <a:p>
            <a:pPr lvl="1">
              <a:buClr>
                <a:srgbClr val="FFFFFF"/>
              </a:buClr>
            </a:pPr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Because s orbitals are spherical, they can only overlap head to head</a:t>
            </a:r>
          </a:p>
          <a:p>
            <a:pPr lvl="1">
              <a:buClr>
                <a:srgbClr val="FFFFFF"/>
              </a:buClr>
            </a:pPr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 Orbitals may approach each other from either direction</a:t>
            </a:r>
          </a:p>
          <a:p>
            <a:pPr>
              <a:buClr>
                <a:srgbClr val="FFFFFF"/>
              </a:buClr>
            </a:pPr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When orbitals approach each other in a head to head fashion, they create sigma bonds</a:t>
            </a:r>
          </a:p>
          <a:p>
            <a:pPr>
              <a:buClr>
                <a:srgbClr val="FFFFFF"/>
              </a:buClr>
            </a:pPr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When they approach one another from the side, they create pi bonds</a:t>
            </a:r>
          </a:p>
          <a:p>
            <a:pPr>
              <a:buClr>
                <a:srgbClr val="FFFFFF"/>
              </a:buClr>
            </a:pPr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This means that s orbital bonds are always sigma bonds, while p orbital bonds can be either sigma or pi bonds</a:t>
            </a:r>
          </a:p>
          <a:p>
            <a:pPr>
              <a:buClr>
                <a:srgbClr val="FFFFFF"/>
              </a:buClr>
            </a:pPr>
            <a:endParaRPr lang="en-US">
              <a:solidFill>
                <a:schemeClr val="bg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endParaRPr lang="en-US">
              <a:solidFill>
                <a:schemeClr val="bg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23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A4439-FF79-4CB5-BEF4-C52EB3A33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Examples of sigma Bonding 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FE305-08FE-45D3-A0D4-CE61EFF11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553" y="2439170"/>
            <a:ext cx="4588931" cy="57626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bond between two hydrogen atoms</a:t>
            </a:r>
          </a:p>
        </p:txBody>
      </p:sp>
      <p:pic>
        <p:nvPicPr>
          <p:cNvPr id="8" name="Picture 8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D5CF182-5CC5-4AE8-9BAE-AF19E196673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445" r="387" b="53395"/>
          <a:stretch/>
        </p:blipFill>
        <p:spPr>
          <a:xfrm>
            <a:off x="529264" y="3693535"/>
            <a:ext cx="5320451" cy="174164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FE2F6-0DB3-4716-BF66-F54A477C09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4588" y="2436091"/>
            <a:ext cx="4604280" cy="576262"/>
          </a:xfrm>
        </p:spPr>
        <p:txBody>
          <a:bodyPr/>
          <a:lstStyle/>
          <a:p>
            <a:pPr marL="457200" indent="-457200">
              <a:buChar char="•"/>
            </a:pPr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carbon-hydrogen bonds in methane</a:t>
            </a:r>
          </a:p>
        </p:txBody>
      </p:sp>
      <p:pic>
        <p:nvPicPr>
          <p:cNvPr id="7" name="Picture 7" descr="Diagram&#10;&#10;Description automatically generated">
            <a:extLst>
              <a:ext uri="{FF2B5EF4-FFF2-40B4-BE49-F238E27FC236}">
                <a16:creationId xmlns:a16="http://schemas.microsoft.com/office/drawing/2014/main" id="{4317852C-B388-4410-997D-4E9CF155632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55000" t="5808" r="1346" b="30303"/>
          <a:stretch/>
        </p:blipFill>
        <p:spPr>
          <a:xfrm>
            <a:off x="7569654" y="3427988"/>
            <a:ext cx="2622517" cy="2919142"/>
          </a:xfrm>
        </p:spPr>
      </p:pic>
    </p:spTree>
    <p:extLst>
      <p:ext uri="{BB962C8B-B14F-4D97-AF65-F5344CB8AC3E}">
        <p14:creationId xmlns:p14="http://schemas.microsoft.com/office/powerpoint/2010/main" val="1753125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377E5-4C1D-4D3C-AFAE-1D9544A7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Examples of Pi Bonding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97BE8-918C-42FE-9000-24F69B7D63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Ethene is an example of both pi and sigma bonding</a:t>
            </a:r>
          </a:p>
          <a:p>
            <a:pPr lvl="1">
              <a:buClr>
                <a:srgbClr val="FFFFFF"/>
              </a:buClr>
            </a:pPr>
            <a:r>
              <a:rPr lang="en-US" sz="240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hydrogen-carbon bonds are sigma bonds</a:t>
            </a:r>
          </a:p>
          <a:p>
            <a:pPr lvl="1">
              <a:buClr>
                <a:srgbClr val="FFFFFF"/>
              </a:buClr>
            </a:pPr>
            <a:r>
              <a:rPr lang="en-US" sz="240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carbon-carbon bond is a pi bond</a:t>
            </a:r>
          </a:p>
        </p:txBody>
      </p:sp>
      <p:pic>
        <p:nvPicPr>
          <p:cNvPr id="9" name="Picture 9" descr="A picture containing clock, clipart&#10;&#10;Description automatically generated">
            <a:extLst>
              <a:ext uri="{FF2B5EF4-FFF2-40B4-BE49-F238E27FC236}">
                <a16:creationId xmlns:a16="http://schemas.microsoft.com/office/drawing/2014/main" id="{87E68A88-02EA-4E91-9E51-8130F88AA2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74989" y="1521198"/>
            <a:ext cx="2695575" cy="1695450"/>
          </a:xfr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40FF4AF6-E695-4C3E-AA37-1CD6625C7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5050" y="3642552"/>
            <a:ext cx="3068170" cy="230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58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7F2FE-F04B-471A-8BF2-FE2621503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1543" y="1281732"/>
            <a:ext cx="9418320" cy="3862083"/>
          </a:xfrm>
        </p:spPr>
        <p:txBody>
          <a:bodyPr anchor="ctr">
            <a:norm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cs typeface="Calibri Light"/>
              </a:rPr>
              <a:t>Homework</a:t>
            </a:r>
            <a:endParaRPr lang="en-US" sz="60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DB833-7AEE-41E5-BEBF-55FA125394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1872" y="5237670"/>
            <a:ext cx="9418320" cy="1183261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cs typeface="Calibri"/>
              </a:rPr>
              <a:t>We apologize for the inconvenience</a:t>
            </a:r>
            <a:endParaRPr lang="en-US">
              <a:solidFill>
                <a:schemeClr val="bg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cs typeface="Calibri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A41F58D-DE34-4123-B0F0-E23BF204A0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5" b="97554" l="9753" r="89973">
                        <a14:foregroundMark x1="43819" y1="5571" x2="43819" y2="5571"/>
                        <a14:foregroundMark x1="39973" y1="1902" x2="39973" y2="1902"/>
                        <a14:foregroundMark x1="40110" y1="76902" x2="40110" y2="76902"/>
                        <a14:foregroundMark x1="40110" y1="94429" x2="40110" y2="94429"/>
                        <a14:foregroundMark x1="42033" y1="96875" x2="42033" y2="96875"/>
                        <a14:foregroundMark x1="45055" y1="97554" x2="45055" y2="97554"/>
                        <a14:foregroundMark x1="53022" y1="39810" x2="53022" y2="39810"/>
                        <a14:foregroundMark x1="50137" y1="33696" x2="50137" y2="33696"/>
                        <a14:foregroundMark x1="49176" y1="24185" x2="48352" y2="63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52246" y="290440"/>
            <a:ext cx="1155650" cy="116834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CBEA1B1-5F9B-D744-A95D-EA68A0EA1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5" b="97554" l="9753" r="89973">
                        <a14:foregroundMark x1="43819" y1="5571" x2="43819" y2="5571"/>
                        <a14:foregroundMark x1="39973" y1="1902" x2="39973" y2="1902"/>
                        <a14:foregroundMark x1="40110" y1="76902" x2="40110" y2="76902"/>
                        <a14:foregroundMark x1="40110" y1="94429" x2="40110" y2="94429"/>
                        <a14:foregroundMark x1="42033" y1="96875" x2="42033" y2="96875"/>
                        <a14:foregroundMark x1="45055" y1="97554" x2="45055" y2="97554"/>
                        <a14:foregroundMark x1="53022" y1="39810" x2="53022" y2="39810"/>
                        <a14:foregroundMark x1="50137" y1="33696" x2="50137" y2="33696"/>
                        <a14:foregroundMark x1="49176" y1="24185" x2="48352" y2="63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285852">
            <a:off x="6393592" y="240148"/>
            <a:ext cx="1155650" cy="116834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0A6C1E17-FC44-164D-A2A9-E6533F9685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5" b="97554" l="9753" r="89973">
                        <a14:foregroundMark x1="43819" y1="5571" x2="43819" y2="5571"/>
                        <a14:foregroundMark x1="39973" y1="1902" x2="39973" y2="1902"/>
                        <a14:foregroundMark x1="40110" y1="76902" x2="40110" y2="76902"/>
                        <a14:foregroundMark x1="40110" y1="94429" x2="40110" y2="94429"/>
                        <a14:foregroundMark x1="42033" y1="96875" x2="42033" y2="96875"/>
                        <a14:foregroundMark x1="45055" y1="97554" x2="45055" y2="97554"/>
                        <a14:foregroundMark x1="53022" y1="39810" x2="53022" y2="39810"/>
                        <a14:foregroundMark x1="50137" y1="33696" x2="50137" y2="33696"/>
                        <a14:foregroundMark x1="49176" y1="24185" x2="48352" y2="63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096078">
            <a:off x="7246667" y="135013"/>
            <a:ext cx="1150917" cy="116356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73E29DB-4560-2341-ACD1-EEDE1D0AD6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5" b="97554" l="9753" r="89973">
                        <a14:foregroundMark x1="43819" y1="5571" x2="43819" y2="5571"/>
                        <a14:foregroundMark x1="39973" y1="1902" x2="39973" y2="1902"/>
                        <a14:foregroundMark x1="40110" y1="76902" x2="40110" y2="76902"/>
                        <a14:foregroundMark x1="40110" y1="94429" x2="40110" y2="94429"/>
                        <a14:foregroundMark x1="42033" y1="96875" x2="42033" y2="96875"/>
                        <a14:foregroundMark x1="45055" y1="97554" x2="45055" y2="97554"/>
                        <a14:foregroundMark x1="53022" y1="39810" x2="53022" y2="39810"/>
                        <a14:foregroundMark x1="50137" y1="33696" x2="50137" y2="33696"/>
                        <a14:foregroundMark x1="49176" y1="24185" x2="48352" y2="63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875900">
            <a:off x="8123753" y="-24855"/>
            <a:ext cx="1155650" cy="116834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99CD1DB-11C8-EA42-8E37-1D00B076D9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95" b="97554" l="9753" r="89973">
                        <a14:foregroundMark x1="43819" y1="5571" x2="43819" y2="5571"/>
                        <a14:foregroundMark x1="39973" y1="1902" x2="39973" y2="1902"/>
                        <a14:foregroundMark x1="40110" y1="76902" x2="40110" y2="76902"/>
                        <a14:foregroundMark x1="40110" y1="94429" x2="40110" y2="94429"/>
                        <a14:foregroundMark x1="42033" y1="96875" x2="42033" y2="96875"/>
                        <a14:foregroundMark x1="45055" y1="97554" x2="45055" y2="97554"/>
                        <a14:foregroundMark x1="53022" y1="39810" x2="53022" y2="39810"/>
                        <a14:foregroundMark x1="50137" y1="33696" x2="50137" y2="33696"/>
                        <a14:foregroundMark x1="49176" y1="24185" x2="48352" y2="63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575997">
            <a:off x="8986116" y="-276938"/>
            <a:ext cx="1173519" cy="1186415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E4C0B18-9344-A848-B989-E101678322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95" b="97554" l="9753" r="89973">
                        <a14:foregroundMark x1="43819" y1="5571" x2="43819" y2="5571"/>
                        <a14:foregroundMark x1="39973" y1="1902" x2="39973" y2="1902"/>
                        <a14:foregroundMark x1="40110" y1="76902" x2="40110" y2="76902"/>
                        <a14:foregroundMark x1="40110" y1="94429" x2="40110" y2="94429"/>
                        <a14:foregroundMark x1="42033" y1="96875" x2="42033" y2="96875"/>
                        <a14:foregroundMark x1="45055" y1="97554" x2="45055" y2="97554"/>
                        <a14:foregroundMark x1="53022" y1="39810" x2="53022" y2="39810"/>
                        <a14:foregroundMark x1="50137" y1="33696" x2="50137" y2="33696"/>
                        <a14:foregroundMark x1="49176" y1="24185" x2="48352" y2="63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347592">
            <a:off x="9857750" y="-530209"/>
            <a:ext cx="1138697" cy="115121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051F479-3C54-D44A-B190-98A5C178232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95" b="97554" l="9753" r="89973">
                        <a14:foregroundMark x1="43819" y1="5571" x2="43819" y2="5571"/>
                        <a14:foregroundMark x1="39973" y1="1902" x2="39973" y2="1902"/>
                        <a14:foregroundMark x1="40110" y1="76902" x2="40110" y2="76902"/>
                        <a14:foregroundMark x1="40110" y1="94429" x2="40110" y2="94429"/>
                        <a14:foregroundMark x1="42033" y1="96875" x2="42033" y2="96875"/>
                        <a14:foregroundMark x1="45055" y1="97554" x2="45055" y2="97554"/>
                        <a14:foregroundMark x1="53022" y1="39810" x2="53022" y2="39810"/>
                        <a14:foregroundMark x1="50137" y1="33696" x2="50137" y2="33696"/>
                        <a14:foregroundMark x1="49176" y1="24185" x2="48352" y2="63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002509">
            <a:off x="10652797" y="-854713"/>
            <a:ext cx="1093378" cy="1105393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36BF3462-E1D9-7A4A-9788-C15B5F9D65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5" b="97554" l="9753" r="89973">
                        <a14:foregroundMark x1="43819" y1="5571" x2="43819" y2="5571"/>
                        <a14:foregroundMark x1="39973" y1="1902" x2="39973" y2="1902"/>
                        <a14:foregroundMark x1="40110" y1="76902" x2="40110" y2="76902"/>
                        <a14:foregroundMark x1="40110" y1="94429" x2="40110" y2="94429"/>
                        <a14:foregroundMark x1="42033" y1="96875" x2="42033" y2="96875"/>
                        <a14:foregroundMark x1="45055" y1="97554" x2="45055" y2="97554"/>
                        <a14:foregroundMark x1="53022" y1="39810" x2="53022" y2="39810"/>
                        <a14:foregroundMark x1="50137" y1="33696" x2="50137" y2="33696"/>
                        <a14:foregroundMark x1="49176" y1="24185" x2="48352" y2="63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50306">
            <a:off x="4673167" y="201912"/>
            <a:ext cx="1155650" cy="1168349"/>
          </a:xfrm>
          <a:prstGeom prst="rect">
            <a:avLst/>
          </a:prstGeom>
        </p:spPr>
      </p:pic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D8147455-3A07-E441-8D5F-8A35B5F2D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5" b="97554" l="9753" r="89973">
                        <a14:foregroundMark x1="43819" y1="5571" x2="43819" y2="5571"/>
                        <a14:foregroundMark x1="39973" y1="1902" x2="39973" y2="1902"/>
                        <a14:foregroundMark x1="40110" y1="76902" x2="40110" y2="76902"/>
                        <a14:foregroundMark x1="40110" y1="94429" x2="40110" y2="94429"/>
                        <a14:foregroundMark x1="42033" y1="96875" x2="42033" y2="96875"/>
                        <a14:foregroundMark x1="45055" y1="97554" x2="45055" y2="97554"/>
                        <a14:foregroundMark x1="53022" y1="39810" x2="53022" y2="39810"/>
                        <a14:foregroundMark x1="50137" y1="33696" x2="50137" y2="33696"/>
                        <a14:foregroundMark x1="49176" y1="24185" x2="48352" y2="63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452668">
            <a:off x="3834293" y="141525"/>
            <a:ext cx="1155650" cy="1168349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14A587D5-0666-B74C-8B67-0971078E98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5" b="97554" l="9753" r="89973">
                        <a14:foregroundMark x1="43819" y1="5571" x2="43819" y2="5571"/>
                        <a14:foregroundMark x1="39973" y1="1902" x2="39973" y2="1902"/>
                        <a14:foregroundMark x1="40110" y1="76902" x2="40110" y2="76902"/>
                        <a14:foregroundMark x1="40110" y1="94429" x2="40110" y2="94429"/>
                        <a14:foregroundMark x1="42033" y1="96875" x2="42033" y2="96875"/>
                        <a14:foregroundMark x1="45055" y1="97554" x2="45055" y2="97554"/>
                        <a14:foregroundMark x1="53022" y1="39810" x2="53022" y2="39810"/>
                        <a14:foregroundMark x1="50137" y1="33696" x2="50137" y2="33696"/>
                        <a14:foregroundMark x1="49176" y1="24185" x2="48352" y2="63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730316">
            <a:off x="2940465" y="-24854"/>
            <a:ext cx="1155650" cy="1168349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EADF72B1-8F8D-1140-A25F-093F980105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5" b="97554" l="9753" r="89973">
                        <a14:foregroundMark x1="43819" y1="5571" x2="43819" y2="5571"/>
                        <a14:foregroundMark x1="39973" y1="1902" x2="39973" y2="1902"/>
                        <a14:foregroundMark x1="40110" y1="76902" x2="40110" y2="76902"/>
                        <a14:foregroundMark x1="40110" y1="94429" x2="40110" y2="94429"/>
                        <a14:foregroundMark x1="42033" y1="96875" x2="42033" y2="96875"/>
                        <a14:foregroundMark x1="45055" y1="97554" x2="45055" y2="97554"/>
                        <a14:foregroundMark x1="53022" y1="39810" x2="53022" y2="39810"/>
                        <a14:foregroundMark x1="50137" y1="33696" x2="50137" y2="33696"/>
                        <a14:foregroundMark x1="49176" y1="24185" x2="48352" y2="63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422333">
            <a:off x="543104" y="-792047"/>
            <a:ext cx="1155650" cy="1168349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061FF25A-4894-5E49-BC32-43754FE62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5" b="97554" l="9753" r="89973">
                        <a14:foregroundMark x1="43819" y1="5571" x2="43819" y2="5571"/>
                        <a14:foregroundMark x1="39973" y1="1902" x2="39973" y2="1902"/>
                        <a14:foregroundMark x1="40110" y1="76902" x2="40110" y2="76902"/>
                        <a14:foregroundMark x1="40110" y1="94429" x2="40110" y2="94429"/>
                        <a14:foregroundMark x1="42033" y1="96875" x2="42033" y2="96875"/>
                        <a14:foregroundMark x1="45055" y1="97554" x2="45055" y2="97554"/>
                        <a14:foregroundMark x1="53022" y1="39810" x2="53022" y2="39810"/>
                        <a14:foregroundMark x1="50137" y1="33696" x2="50137" y2="33696"/>
                        <a14:foregroundMark x1="49176" y1="24185" x2="48352" y2="63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169270">
            <a:off x="1301867" y="-450763"/>
            <a:ext cx="1155650" cy="1168349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DA1A91AF-0DB8-6349-91DD-54998A033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95" b="97554" l="9753" r="89973">
                        <a14:foregroundMark x1="43819" y1="5571" x2="43819" y2="5571"/>
                        <a14:foregroundMark x1="39973" y1="1902" x2="39973" y2="1902"/>
                        <a14:foregroundMark x1="40110" y1="76902" x2="40110" y2="76902"/>
                        <a14:foregroundMark x1="40110" y1="94429" x2="40110" y2="94429"/>
                        <a14:foregroundMark x1="42033" y1="96875" x2="42033" y2="96875"/>
                        <a14:foregroundMark x1="45055" y1="97554" x2="45055" y2="97554"/>
                        <a14:foregroundMark x1="53022" y1="39810" x2="53022" y2="39810"/>
                        <a14:foregroundMark x1="50137" y1="33696" x2="50137" y2="33696"/>
                        <a14:foregroundMark x1="49176" y1="24185" x2="48352" y2="63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858987">
            <a:off x="2096535" y="-219015"/>
            <a:ext cx="1155650" cy="116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29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748E0-F25C-45DA-89A1-67EF3BB9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Activity!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A225D5-69CA-404C-B2B2-1D5DBB30E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0568" y="2345530"/>
            <a:ext cx="7334249" cy="4100512"/>
          </a:xfrm>
        </p:spPr>
      </p:pic>
    </p:spTree>
    <p:extLst>
      <p:ext uri="{BB962C8B-B14F-4D97-AF65-F5344CB8AC3E}">
        <p14:creationId xmlns:p14="http://schemas.microsoft.com/office/powerpoint/2010/main" val="3210329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0777-2C4B-4661-9E1C-61CF627A6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References</a:t>
            </a:r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0F218-8E5B-4BD6-84DF-7B830381C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chemeClr val="accent5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linear vs. bent</a:t>
            </a:r>
            <a:endParaRPr lang="en-US">
              <a:solidFill>
                <a:schemeClr val="accent5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ea typeface="+mn-lt"/>
              <a:cs typeface="+mn-lt"/>
            </a:endParaRPr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hlinkClick r:id="rId3"/>
              </a:rPr>
              <a:t>hibridization</a:t>
            </a:r>
            <a:endParaRPr lang="en-US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hlinkClick r:id="rId4"/>
              </a:rPr>
              <a:t>Sigma Bonds</a:t>
            </a:r>
            <a:endParaRPr lang="en-US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hlinkClick r:id="rId5"/>
              </a:rPr>
              <a:t>Pi Bonds</a:t>
            </a:r>
            <a:endParaRPr lang="en-US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hlinkClick r:id="rId6"/>
              </a:rPr>
              <a:t>WHY are Pi Bonds?</a:t>
            </a:r>
            <a:endParaRPr lang="en-US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hlinkClick r:id="rId7"/>
              </a:rPr>
              <a:t>Counting Sigma and Pi Bonds</a:t>
            </a:r>
            <a:endParaRPr lang="en-US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0" indent="0">
              <a:buClr>
                <a:srgbClr val="FFFFFF"/>
              </a:buClr>
              <a:buNone/>
            </a:pPr>
            <a:endParaRPr lang="en-US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endParaRPr lang="en-US">
              <a:solidFill>
                <a:srgbClr val="FFFFFF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endParaRPr lang="en-US">
              <a:solidFill>
                <a:srgbClr val="000000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39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49E0F-B951-4F49-885A-027A7D61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98" y="543935"/>
            <a:ext cx="6479163" cy="1175112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b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Valence Shell Electron-Pair Repulsion (</a:t>
            </a:r>
            <a:r>
              <a:rPr lang="en-US" err="1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VSepr</a:t>
            </a:r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) Theory</a:t>
            </a:r>
            <a:br>
              <a:rPr lang="en-US">
                <a:solidFill>
                  <a:srgbClr val="FFFFFF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</a:br>
            <a:endParaRPr lang="en-US">
              <a:solidFill>
                <a:schemeClr val="bg1"/>
              </a:solidFill>
              <a:effectLst>
                <a:glow rad="38100">
                  <a:prstClr val="black">
                    <a:lumMod val="65000"/>
                    <a:lumOff val="35000"/>
                    <a:alpha val="40000"/>
                  </a:prst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0782F7-B4C9-4B43-A002-A6AB5B9F1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5755" y="228864"/>
            <a:ext cx="4725845" cy="6398418"/>
          </a:xfrm>
          <a:custGeom>
            <a:avLst/>
            <a:gdLst>
              <a:gd name="connsiteX0" fmla="*/ 0 w 4725845"/>
              <a:gd name="connsiteY0" fmla="*/ 0 h 6398418"/>
              <a:gd name="connsiteX1" fmla="*/ 448955 w 4725845"/>
              <a:gd name="connsiteY1" fmla="*/ 0 h 6398418"/>
              <a:gd name="connsiteX2" fmla="*/ 1086944 w 4725845"/>
              <a:gd name="connsiteY2" fmla="*/ 0 h 6398418"/>
              <a:gd name="connsiteX3" fmla="*/ 1535900 w 4725845"/>
              <a:gd name="connsiteY3" fmla="*/ 0 h 6398418"/>
              <a:gd name="connsiteX4" fmla="*/ 1984855 w 4725845"/>
              <a:gd name="connsiteY4" fmla="*/ 0 h 6398418"/>
              <a:gd name="connsiteX5" fmla="*/ 2670102 w 4725845"/>
              <a:gd name="connsiteY5" fmla="*/ 0 h 6398418"/>
              <a:gd name="connsiteX6" fmla="*/ 3260833 w 4725845"/>
              <a:gd name="connsiteY6" fmla="*/ 0 h 6398418"/>
              <a:gd name="connsiteX7" fmla="*/ 3709788 w 4725845"/>
              <a:gd name="connsiteY7" fmla="*/ 0 h 6398418"/>
              <a:gd name="connsiteX8" fmla="*/ 4725845 w 4725845"/>
              <a:gd name="connsiteY8" fmla="*/ 0 h 6398418"/>
              <a:gd name="connsiteX9" fmla="*/ 4725845 w 4725845"/>
              <a:gd name="connsiteY9" fmla="*/ 709643 h 6398418"/>
              <a:gd name="connsiteX10" fmla="*/ 4725845 w 4725845"/>
              <a:gd name="connsiteY10" fmla="*/ 1163349 h 6398418"/>
              <a:gd name="connsiteX11" fmla="*/ 4725845 w 4725845"/>
              <a:gd name="connsiteY11" fmla="*/ 1745023 h 6398418"/>
              <a:gd name="connsiteX12" fmla="*/ 4725845 w 4725845"/>
              <a:gd name="connsiteY12" fmla="*/ 2134745 h 6398418"/>
              <a:gd name="connsiteX13" fmla="*/ 4725845 w 4725845"/>
              <a:gd name="connsiteY13" fmla="*/ 2844388 h 6398418"/>
              <a:gd name="connsiteX14" fmla="*/ 4725845 w 4725845"/>
              <a:gd name="connsiteY14" fmla="*/ 3426062 h 6398418"/>
              <a:gd name="connsiteX15" fmla="*/ 4725845 w 4725845"/>
              <a:gd name="connsiteY15" fmla="*/ 4135705 h 6398418"/>
              <a:gd name="connsiteX16" fmla="*/ 4725845 w 4725845"/>
              <a:gd name="connsiteY16" fmla="*/ 4653395 h 6398418"/>
              <a:gd name="connsiteX17" fmla="*/ 4725845 w 4725845"/>
              <a:gd name="connsiteY17" fmla="*/ 5107101 h 6398418"/>
              <a:gd name="connsiteX18" fmla="*/ 4725845 w 4725845"/>
              <a:gd name="connsiteY18" fmla="*/ 5688775 h 6398418"/>
              <a:gd name="connsiteX19" fmla="*/ 4725845 w 4725845"/>
              <a:gd name="connsiteY19" fmla="*/ 6398418 h 6398418"/>
              <a:gd name="connsiteX20" fmla="*/ 4040597 w 4725845"/>
              <a:gd name="connsiteY20" fmla="*/ 6398418 h 6398418"/>
              <a:gd name="connsiteX21" fmla="*/ 3449867 w 4725845"/>
              <a:gd name="connsiteY21" fmla="*/ 6398418 h 6398418"/>
              <a:gd name="connsiteX22" fmla="*/ 2906395 w 4725845"/>
              <a:gd name="connsiteY22" fmla="*/ 6398418 h 6398418"/>
              <a:gd name="connsiteX23" fmla="*/ 2362923 w 4725845"/>
              <a:gd name="connsiteY23" fmla="*/ 6398418 h 6398418"/>
              <a:gd name="connsiteX24" fmla="*/ 1819450 w 4725845"/>
              <a:gd name="connsiteY24" fmla="*/ 6398418 h 6398418"/>
              <a:gd name="connsiteX25" fmla="*/ 1275978 w 4725845"/>
              <a:gd name="connsiteY25" fmla="*/ 6398418 h 6398418"/>
              <a:gd name="connsiteX26" fmla="*/ 637989 w 4725845"/>
              <a:gd name="connsiteY26" fmla="*/ 6398418 h 6398418"/>
              <a:gd name="connsiteX27" fmla="*/ 0 w 4725845"/>
              <a:gd name="connsiteY27" fmla="*/ 6398418 h 6398418"/>
              <a:gd name="connsiteX28" fmla="*/ 0 w 4725845"/>
              <a:gd name="connsiteY28" fmla="*/ 6008696 h 6398418"/>
              <a:gd name="connsiteX29" fmla="*/ 0 w 4725845"/>
              <a:gd name="connsiteY29" fmla="*/ 5491006 h 6398418"/>
              <a:gd name="connsiteX30" fmla="*/ 0 w 4725845"/>
              <a:gd name="connsiteY30" fmla="*/ 4845347 h 6398418"/>
              <a:gd name="connsiteX31" fmla="*/ 0 w 4725845"/>
              <a:gd name="connsiteY31" fmla="*/ 4135705 h 6398418"/>
              <a:gd name="connsiteX32" fmla="*/ 0 w 4725845"/>
              <a:gd name="connsiteY32" fmla="*/ 3745983 h 6398418"/>
              <a:gd name="connsiteX33" fmla="*/ 0 w 4725845"/>
              <a:gd name="connsiteY33" fmla="*/ 3356261 h 6398418"/>
              <a:gd name="connsiteX34" fmla="*/ 0 w 4725845"/>
              <a:gd name="connsiteY34" fmla="*/ 2646618 h 6398418"/>
              <a:gd name="connsiteX35" fmla="*/ 0 w 4725845"/>
              <a:gd name="connsiteY35" fmla="*/ 2256897 h 6398418"/>
              <a:gd name="connsiteX36" fmla="*/ 0 w 4725845"/>
              <a:gd name="connsiteY36" fmla="*/ 1675222 h 6398418"/>
              <a:gd name="connsiteX37" fmla="*/ 0 w 4725845"/>
              <a:gd name="connsiteY37" fmla="*/ 1221516 h 6398418"/>
              <a:gd name="connsiteX38" fmla="*/ 0 w 4725845"/>
              <a:gd name="connsiteY38" fmla="*/ 767810 h 6398418"/>
              <a:gd name="connsiteX39" fmla="*/ 0 w 4725845"/>
              <a:gd name="connsiteY39" fmla="*/ 0 h 6398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725845" h="6398418" fill="none" extrusionOk="0">
                <a:moveTo>
                  <a:pt x="0" y="0"/>
                </a:moveTo>
                <a:cubicBezTo>
                  <a:pt x="156520" y="-17647"/>
                  <a:pt x="335026" y="33411"/>
                  <a:pt x="448955" y="0"/>
                </a:cubicBezTo>
                <a:cubicBezTo>
                  <a:pt x="562885" y="-33411"/>
                  <a:pt x="791071" y="37602"/>
                  <a:pt x="1086944" y="0"/>
                </a:cubicBezTo>
                <a:cubicBezTo>
                  <a:pt x="1382817" y="-37602"/>
                  <a:pt x="1381119" y="9366"/>
                  <a:pt x="1535900" y="0"/>
                </a:cubicBezTo>
                <a:cubicBezTo>
                  <a:pt x="1690681" y="-9366"/>
                  <a:pt x="1888621" y="36901"/>
                  <a:pt x="1984855" y="0"/>
                </a:cubicBezTo>
                <a:cubicBezTo>
                  <a:pt x="2081090" y="-36901"/>
                  <a:pt x="2525512" y="37607"/>
                  <a:pt x="2670102" y="0"/>
                </a:cubicBezTo>
                <a:cubicBezTo>
                  <a:pt x="2814692" y="-37607"/>
                  <a:pt x="2970529" y="32997"/>
                  <a:pt x="3260833" y="0"/>
                </a:cubicBezTo>
                <a:cubicBezTo>
                  <a:pt x="3551137" y="-32997"/>
                  <a:pt x="3590449" y="32468"/>
                  <a:pt x="3709788" y="0"/>
                </a:cubicBezTo>
                <a:cubicBezTo>
                  <a:pt x="3829128" y="-32468"/>
                  <a:pt x="4474468" y="28919"/>
                  <a:pt x="4725845" y="0"/>
                </a:cubicBezTo>
                <a:cubicBezTo>
                  <a:pt x="4801175" y="322991"/>
                  <a:pt x="4643505" y="386213"/>
                  <a:pt x="4725845" y="709643"/>
                </a:cubicBezTo>
                <a:cubicBezTo>
                  <a:pt x="4808185" y="1033073"/>
                  <a:pt x="4709973" y="1024182"/>
                  <a:pt x="4725845" y="1163349"/>
                </a:cubicBezTo>
                <a:cubicBezTo>
                  <a:pt x="4741717" y="1302516"/>
                  <a:pt x="4662518" y="1569755"/>
                  <a:pt x="4725845" y="1745023"/>
                </a:cubicBezTo>
                <a:cubicBezTo>
                  <a:pt x="4789172" y="1920291"/>
                  <a:pt x="4690020" y="1944332"/>
                  <a:pt x="4725845" y="2134745"/>
                </a:cubicBezTo>
                <a:cubicBezTo>
                  <a:pt x="4761670" y="2325158"/>
                  <a:pt x="4716491" y="2512255"/>
                  <a:pt x="4725845" y="2844388"/>
                </a:cubicBezTo>
                <a:cubicBezTo>
                  <a:pt x="4735199" y="3176521"/>
                  <a:pt x="4682412" y="3137055"/>
                  <a:pt x="4725845" y="3426062"/>
                </a:cubicBezTo>
                <a:cubicBezTo>
                  <a:pt x="4769278" y="3715069"/>
                  <a:pt x="4648890" y="3931858"/>
                  <a:pt x="4725845" y="4135705"/>
                </a:cubicBezTo>
                <a:cubicBezTo>
                  <a:pt x="4802800" y="4339552"/>
                  <a:pt x="4708157" y="4542609"/>
                  <a:pt x="4725845" y="4653395"/>
                </a:cubicBezTo>
                <a:cubicBezTo>
                  <a:pt x="4743533" y="4764181"/>
                  <a:pt x="4717190" y="4961783"/>
                  <a:pt x="4725845" y="5107101"/>
                </a:cubicBezTo>
                <a:cubicBezTo>
                  <a:pt x="4734500" y="5252419"/>
                  <a:pt x="4691789" y="5442003"/>
                  <a:pt x="4725845" y="5688775"/>
                </a:cubicBezTo>
                <a:cubicBezTo>
                  <a:pt x="4759901" y="5935547"/>
                  <a:pt x="4644732" y="6233432"/>
                  <a:pt x="4725845" y="6398418"/>
                </a:cubicBezTo>
                <a:cubicBezTo>
                  <a:pt x="4467378" y="6398741"/>
                  <a:pt x="4215344" y="6366875"/>
                  <a:pt x="4040597" y="6398418"/>
                </a:cubicBezTo>
                <a:cubicBezTo>
                  <a:pt x="3865850" y="6429961"/>
                  <a:pt x="3727559" y="6393007"/>
                  <a:pt x="3449867" y="6398418"/>
                </a:cubicBezTo>
                <a:cubicBezTo>
                  <a:pt x="3172175" y="6403829"/>
                  <a:pt x="3057301" y="6347618"/>
                  <a:pt x="2906395" y="6398418"/>
                </a:cubicBezTo>
                <a:cubicBezTo>
                  <a:pt x="2755489" y="6449218"/>
                  <a:pt x="2573318" y="6363656"/>
                  <a:pt x="2362923" y="6398418"/>
                </a:cubicBezTo>
                <a:cubicBezTo>
                  <a:pt x="2152528" y="6433180"/>
                  <a:pt x="1982434" y="6357945"/>
                  <a:pt x="1819450" y="6398418"/>
                </a:cubicBezTo>
                <a:cubicBezTo>
                  <a:pt x="1656466" y="6438891"/>
                  <a:pt x="1546981" y="6340846"/>
                  <a:pt x="1275978" y="6398418"/>
                </a:cubicBezTo>
                <a:cubicBezTo>
                  <a:pt x="1004975" y="6455990"/>
                  <a:pt x="844504" y="6394277"/>
                  <a:pt x="637989" y="6398418"/>
                </a:cubicBezTo>
                <a:cubicBezTo>
                  <a:pt x="431474" y="6402559"/>
                  <a:pt x="266767" y="6330333"/>
                  <a:pt x="0" y="6398418"/>
                </a:cubicBezTo>
                <a:cubicBezTo>
                  <a:pt x="-18251" y="6303606"/>
                  <a:pt x="33328" y="6121703"/>
                  <a:pt x="0" y="6008696"/>
                </a:cubicBezTo>
                <a:cubicBezTo>
                  <a:pt x="-33328" y="5895689"/>
                  <a:pt x="42057" y="5650387"/>
                  <a:pt x="0" y="5491006"/>
                </a:cubicBezTo>
                <a:cubicBezTo>
                  <a:pt x="-42057" y="5331625"/>
                  <a:pt x="3450" y="5037539"/>
                  <a:pt x="0" y="4845347"/>
                </a:cubicBezTo>
                <a:cubicBezTo>
                  <a:pt x="-3450" y="4653155"/>
                  <a:pt x="79397" y="4415257"/>
                  <a:pt x="0" y="4135705"/>
                </a:cubicBezTo>
                <a:cubicBezTo>
                  <a:pt x="-79397" y="3856153"/>
                  <a:pt x="14962" y="3913823"/>
                  <a:pt x="0" y="3745983"/>
                </a:cubicBezTo>
                <a:cubicBezTo>
                  <a:pt x="-14962" y="3578143"/>
                  <a:pt x="18672" y="3442884"/>
                  <a:pt x="0" y="3356261"/>
                </a:cubicBezTo>
                <a:cubicBezTo>
                  <a:pt x="-18672" y="3269638"/>
                  <a:pt x="13784" y="2950786"/>
                  <a:pt x="0" y="2646618"/>
                </a:cubicBezTo>
                <a:cubicBezTo>
                  <a:pt x="-13784" y="2342450"/>
                  <a:pt x="33427" y="2337155"/>
                  <a:pt x="0" y="2256897"/>
                </a:cubicBezTo>
                <a:cubicBezTo>
                  <a:pt x="-33427" y="2176639"/>
                  <a:pt x="54688" y="1942500"/>
                  <a:pt x="0" y="1675222"/>
                </a:cubicBezTo>
                <a:cubicBezTo>
                  <a:pt x="-54688" y="1407945"/>
                  <a:pt x="6260" y="1373568"/>
                  <a:pt x="0" y="1221516"/>
                </a:cubicBezTo>
                <a:cubicBezTo>
                  <a:pt x="-6260" y="1069464"/>
                  <a:pt x="41097" y="862352"/>
                  <a:pt x="0" y="767810"/>
                </a:cubicBezTo>
                <a:cubicBezTo>
                  <a:pt x="-41097" y="673268"/>
                  <a:pt x="34501" y="282789"/>
                  <a:pt x="0" y="0"/>
                </a:cubicBezTo>
                <a:close/>
              </a:path>
              <a:path w="4725845" h="6398418" stroke="0" extrusionOk="0">
                <a:moveTo>
                  <a:pt x="0" y="0"/>
                </a:moveTo>
                <a:cubicBezTo>
                  <a:pt x="255364" y="-48558"/>
                  <a:pt x="419943" y="34664"/>
                  <a:pt x="543472" y="0"/>
                </a:cubicBezTo>
                <a:cubicBezTo>
                  <a:pt x="667001" y="-34664"/>
                  <a:pt x="783055" y="15250"/>
                  <a:pt x="992427" y="0"/>
                </a:cubicBezTo>
                <a:cubicBezTo>
                  <a:pt x="1201799" y="-15250"/>
                  <a:pt x="1336023" y="22550"/>
                  <a:pt x="1677675" y="0"/>
                </a:cubicBezTo>
                <a:cubicBezTo>
                  <a:pt x="2019327" y="-22550"/>
                  <a:pt x="2042319" y="59501"/>
                  <a:pt x="2221147" y="0"/>
                </a:cubicBezTo>
                <a:cubicBezTo>
                  <a:pt x="2399975" y="-59501"/>
                  <a:pt x="2571557" y="8393"/>
                  <a:pt x="2764619" y="0"/>
                </a:cubicBezTo>
                <a:cubicBezTo>
                  <a:pt x="2957681" y="-8393"/>
                  <a:pt x="3155514" y="11275"/>
                  <a:pt x="3449867" y="0"/>
                </a:cubicBezTo>
                <a:cubicBezTo>
                  <a:pt x="3744220" y="-11275"/>
                  <a:pt x="3804325" y="38323"/>
                  <a:pt x="3946081" y="0"/>
                </a:cubicBezTo>
                <a:cubicBezTo>
                  <a:pt x="4087837" y="-38323"/>
                  <a:pt x="4413229" y="36702"/>
                  <a:pt x="4725845" y="0"/>
                </a:cubicBezTo>
                <a:cubicBezTo>
                  <a:pt x="4792212" y="216066"/>
                  <a:pt x="4658550" y="379921"/>
                  <a:pt x="4725845" y="709643"/>
                </a:cubicBezTo>
                <a:cubicBezTo>
                  <a:pt x="4793140" y="1039365"/>
                  <a:pt x="4678819" y="1056689"/>
                  <a:pt x="4725845" y="1163349"/>
                </a:cubicBezTo>
                <a:cubicBezTo>
                  <a:pt x="4772871" y="1270009"/>
                  <a:pt x="4719323" y="1521262"/>
                  <a:pt x="4725845" y="1745023"/>
                </a:cubicBezTo>
                <a:cubicBezTo>
                  <a:pt x="4732367" y="1968784"/>
                  <a:pt x="4681821" y="2183341"/>
                  <a:pt x="4725845" y="2390682"/>
                </a:cubicBezTo>
                <a:cubicBezTo>
                  <a:pt x="4769869" y="2598023"/>
                  <a:pt x="4701330" y="2601621"/>
                  <a:pt x="4725845" y="2780403"/>
                </a:cubicBezTo>
                <a:cubicBezTo>
                  <a:pt x="4750360" y="2959185"/>
                  <a:pt x="4677573" y="3135568"/>
                  <a:pt x="4725845" y="3362078"/>
                </a:cubicBezTo>
                <a:cubicBezTo>
                  <a:pt x="4774117" y="3588589"/>
                  <a:pt x="4690972" y="3737406"/>
                  <a:pt x="4725845" y="3943752"/>
                </a:cubicBezTo>
                <a:cubicBezTo>
                  <a:pt x="4760718" y="4150098"/>
                  <a:pt x="4688936" y="4270642"/>
                  <a:pt x="4725845" y="4525427"/>
                </a:cubicBezTo>
                <a:cubicBezTo>
                  <a:pt x="4762754" y="4780212"/>
                  <a:pt x="4681683" y="5015632"/>
                  <a:pt x="4725845" y="5171085"/>
                </a:cubicBezTo>
                <a:cubicBezTo>
                  <a:pt x="4770007" y="5326538"/>
                  <a:pt x="4695131" y="5549288"/>
                  <a:pt x="4725845" y="5816744"/>
                </a:cubicBezTo>
                <a:cubicBezTo>
                  <a:pt x="4756559" y="6084200"/>
                  <a:pt x="4718481" y="6131132"/>
                  <a:pt x="4725845" y="6398418"/>
                </a:cubicBezTo>
                <a:cubicBezTo>
                  <a:pt x="4513619" y="6404514"/>
                  <a:pt x="4487929" y="6357186"/>
                  <a:pt x="4276890" y="6398418"/>
                </a:cubicBezTo>
                <a:cubicBezTo>
                  <a:pt x="4065852" y="6439650"/>
                  <a:pt x="3896158" y="6396787"/>
                  <a:pt x="3591642" y="6398418"/>
                </a:cubicBezTo>
                <a:cubicBezTo>
                  <a:pt x="3287126" y="6400049"/>
                  <a:pt x="3242785" y="6370836"/>
                  <a:pt x="3000912" y="6398418"/>
                </a:cubicBezTo>
                <a:cubicBezTo>
                  <a:pt x="2759039" y="6426000"/>
                  <a:pt x="2672233" y="6345487"/>
                  <a:pt x="2504698" y="6398418"/>
                </a:cubicBezTo>
                <a:cubicBezTo>
                  <a:pt x="2337163" y="6451349"/>
                  <a:pt x="2164853" y="6390213"/>
                  <a:pt x="1913967" y="6398418"/>
                </a:cubicBezTo>
                <a:cubicBezTo>
                  <a:pt x="1663081" y="6406623"/>
                  <a:pt x="1584605" y="6383345"/>
                  <a:pt x="1465012" y="6398418"/>
                </a:cubicBezTo>
                <a:cubicBezTo>
                  <a:pt x="1345419" y="6413491"/>
                  <a:pt x="1237308" y="6394186"/>
                  <a:pt x="1016057" y="6398418"/>
                </a:cubicBezTo>
                <a:cubicBezTo>
                  <a:pt x="794806" y="6402650"/>
                  <a:pt x="474587" y="6349497"/>
                  <a:pt x="0" y="6398418"/>
                </a:cubicBezTo>
                <a:cubicBezTo>
                  <a:pt x="-34607" y="6277497"/>
                  <a:pt x="39436" y="6159782"/>
                  <a:pt x="0" y="5944712"/>
                </a:cubicBezTo>
                <a:cubicBezTo>
                  <a:pt x="-39436" y="5729642"/>
                  <a:pt x="1226" y="5527454"/>
                  <a:pt x="0" y="5235069"/>
                </a:cubicBezTo>
                <a:cubicBezTo>
                  <a:pt x="-1226" y="4942684"/>
                  <a:pt x="23056" y="4943550"/>
                  <a:pt x="0" y="4717379"/>
                </a:cubicBezTo>
                <a:cubicBezTo>
                  <a:pt x="-23056" y="4491208"/>
                  <a:pt x="5784" y="4427338"/>
                  <a:pt x="0" y="4327657"/>
                </a:cubicBezTo>
                <a:cubicBezTo>
                  <a:pt x="-5784" y="4227976"/>
                  <a:pt x="46173" y="4003410"/>
                  <a:pt x="0" y="3681999"/>
                </a:cubicBezTo>
                <a:cubicBezTo>
                  <a:pt x="-46173" y="3360588"/>
                  <a:pt x="11179" y="3418435"/>
                  <a:pt x="0" y="3228293"/>
                </a:cubicBezTo>
                <a:cubicBezTo>
                  <a:pt x="-11179" y="3038151"/>
                  <a:pt x="7763" y="2863187"/>
                  <a:pt x="0" y="2582634"/>
                </a:cubicBezTo>
                <a:cubicBezTo>
                  <a:pt x="-7763" y="2302081"/>
                  <a:pt x="47140" y="2197767"/>
                  <a:pt x="0" y="1872991"/>
                </a:cubicBezTo>
                <a:cubicBezTo>
                  <a:pt x="-47140" y="1548215"/>
                  <a:pt x="299" y="1566368"/>
                  <a:pt x="0" y="1355301"/>
                </a:cubicBezTo>
                <a:cubicBezTo>
                  <a:pt x="-299" y="1144234"/>
                  <a:pt x="82830" y="892732"/>
                  <a:pt x="0" y="645659"/>
                </a:cubicBezTo>
                <a:cubicBezTo>
                  <a:pt x="-82830" y="398586"/>
                  <a:pt x="3664" y="239363"/>
                  <a:pt x="0" y="0"/>
                </a:cubicBezTo>
                <a:close/>
              </a:path>
            </a:pathLst>
          </a:custGeom>
          <a:ln w="38100" cap="rnd" cmpd="sng">
            <a:solidFill>
              <a:srgbClr val="6699FF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  <a:effectLst>
            <a:glow>
              <a:schemeClr val="accent1"/>
            </a:glow>
            <a:outerShdw blurRad="50800" dist="50800" dir="8400000" sx="101000" sy="101000" algn="tr" rotWithShape="0">
              <a:prstClr val="black">
                <a:alpha val="19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1AD366-5F64-4AEC-8D7B-D896C98F1932}"/>
              </a:ext>
            </a:extLst>
          </p:cNvPr>
          <p:cNvSpPr txBox="1"/>
          <p:nvPr/>
        </p:nvSpPr>
        <p:spPr>
          <a:xfrm>
            <a:off x="5394036" y="1814945"/>
            <a:ext cx="620683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Uses Coulombic forces between electrons to predict the arrangement of electron pairs around a central atom (shape of molecules)</a:t>
            </a:r>
          </a:p>
        </p:txBody>
      </p:sp>
    </p:spTree>
    <p:extLst>
      <p:ext uri="{BB962C8B-B14F-4D97-AF65-F5344CB8AC3E}">
        <p14:creationId xmlns:p14="http://schemas.microsoft.com/office/powerpoint/2010/main" val="135814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86FCC-3A71-4360-8BE8-3DA1DBE5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Linear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A390B-60E0-4C5B-85DF-8A406CD93C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6044" y="1960666"/>
            <a:ext cx="4876800" cy="3124201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Two atoms bonded to the central atom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Zero Lone pairs</a:t>
            </a:r>
          </a:p>
          <a:p>
            <a:pPr>
              <a:buClr>
                <a:srgbClr val="FFFFFF"/>
              </a:buClr>
            </a:pPr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Bond angle of 180°</a:t>
            </a:r>
          </a:p>
        </p:txBody>
      </p:sp>
      <p:pic>
        <p:nvPicPr>
          <p:cNvPr id="5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id="{51327E87-386F-43C0-8898-CEE3CCA1BA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717" r="54676" b="78439"/>
          <a:stretch/>
        </p:blipFill>
        <p:spPr>
          <a:xfrm>
            <a:off x="6309157" y="2162671"/>
            <a:ext cx="5089143" cy="1108780"/>
          </a:xfrm>
        </p:spPr>
      </p:pic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65EF9615-DEC6-430F-AE2D-2C13657310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948" r="433" b="86274"/>
          <a:stretch/>
        </p:blipFill>
        <p:spPr>
          <a:xfrm>
            <a:off x="7014636" y="4038600"/>
            <a:ext cx="3197358" cy="141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7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C46D7-0009-415E-88D7-4D7DDF2B2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Bent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34EA8-0C93-4999-8E1C-ED6168934B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4757" y="2130404"/>
            <a:ext cx="4876800" cy="3124201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Two atoms bonded to the central atom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At least one lone pair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lone pair(s) repel the electrons of the bonding atoms, causing a bend in the molecule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Bond angle slightly less than 120° (less if more lone pairs)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id="{F6F4E418-58D4-4755-B418-AA14A0CC90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5847" t="19718" r="63607" b="15493"/>
          <a:stretch/>
        </p:blipFill>
        <p:spPr>
          <a:xfrm>
            <a:off x="6173790" y="609600"/>
            <a:ext cx="3374524" cy="2468964"/>
          </a:xfrm>
        </p:spPr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5BF4E21-26FB-423B-9F63-399C6CF2E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15" y="3500742"/>
            <a:ext cx="3836008" cy="262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64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AE83F-F68D-43B7-9B71-3D5FE96C7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Trigonal Planar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4D1A8-5B8F-4C21-AB17-3AEFE00F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3" y="2185160"/>
            <a:ext cx="4876800" cy="3124201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Three atoms bonded to the central atom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Zero lone pairs</a:t>
            </a:r>
          </a:p>
          <a:p>
            <a:pPr>
              <a:buClr>
                <a:srgbClr val="FFFFFF"/>
              </a:buClr>
            </a:pPr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Equal bond angles of 120°</a:t>
            </a:r>
          </a:p>
          <a:p>
            <a:pPr>
              <a:buClr>
                <a:srgbClr val="FFFFFF"/>
              </a:buClr>
            </a:pPr>
            <a:endParaRPr lang="en-US" dirty="0">
              <a:solidFill>
                <a:schemeClr val="bg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>
              <a:buClr>
                <a:srgbClr val="FFFFFF"/>
              </a:buClr>
            </a:pPr>
            <a:endParaRPr lang="en-US" dirty="0">
              <a:solidFill>
                <a:schemeClr val="bg1"/>
              </a:solidFill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5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id="{027060D3-9433-436C-8EB3-58FCFA13DC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5261" t="431" r="28317" b="73276"/>
          <a:stretch/>
        </p:blipFill>
        <p:spPr>
          <a:xfrm>
            <a:off x="7636884" y="2324308"/>
            <a:ext cx="3066545" cy="1673985"/>
          </a:xfrm>
        </p:spPr>
      </p:pic>
      <p:pic>
        <p:nvPicPr>
          <p:cNvPr id="11" name="Picture 11" descr="Diagram&#10;&#10;Description automatically generated">
            <a:extLst>
              <a:ext uri="{FF2B5EF4-FFF2-40B4-BE49-F238E27FC236}">
                <a16:creationId xmlns:a16="http://schemas.microsoft.com/office/drawing/2014/main" id="{E7228308-F239-4821-8876-BB914B7FB8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83" t="13445" r="433" b="64706"/>
          <a:stretch/>
        </p:blipFill>
        <p:spPr>
          <a:xfrm>
            <a:off x="7949817" y="4454237"/>
            <a:ext cx="2331416" cy="158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09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4CD2-4168-4B11-9A90-782E346E1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Trigonal Pyramidal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181BF-4BAA-4C15-AA6A-C5133470C9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1903" y="1977092"/>
            <a:ext cx="4876800" cy="3124201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Three Atoms bonded to the central atom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One lone pair</a:t>
            </a:r>
          </a:p>
          <a:p>
            <a:pPr lvl="1"/>
            <a:r>
              <a:rPr lang="en-US" sz="22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three bonding atoms are repelled by the lone pair of the central atom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Equal bond angles of 107.5°</a:t>
            </a:r>
          </a:p>
        </p:txBody>
      </p:sp>
      <p:pic>
        <p:nvPicPr>
          <p:cNvPr id="5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id="{11DA2251-CB53-40F4-85E7-55E5AEC599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5118" t="41810" r="50592" b="21552"/>
          <a:stretch/>
        </p:blipFill>
        <p:spPr>
          <a:xfrm>
            <a:off x="7071157" y="2578308"/>
            <a:ext cx="2489173" cy="2054941"/>
          </a:xfrm>
        </p:spPr>
      </p:pic>
    </p:spTree>
    <p:extLst>
      <p:ext uri="{BB962C8B-B14F-4D97-AF65-F5344CB8AC3E}">
        <p14:creationId xmlns:p14="http://schemas.microsoft.com/office/powerpoint/2010/main" val="48344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87807-667B-4259-B2F8-B50428EDD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Tetrahedral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57BF2-9556-4F99-A989-6FC8F9EA1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0953" y="1938765"/>
            <a:ext cx="4876800" cy="3124201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Four atoms bonded to the central atom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Zero lone pairs</a:t>
            </a:r>
          </a:p>
          <a:p>
            <a:pPr>
              <a:buClr>
                <a:srgbClr val="FFFFFF"/>
              </a:buClr>
            </a:pPr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Equal bond angles of 109.5°</a:t>
            </a:r>
          </a:p>
        </p:txBody>
      </p:sp>
      <p:pic>
        <p:nvPicPr>
          <p:cNvPr id="5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id="{0EE888BD-F82E-408E-98B1-B4C0E47C27D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59" t="40948" r="75355" b="20259"/>
          <a:stretch/>
        </p:blipFill>
        <p:spPr>
          <a:xfrm>
            <a:off x="8341157" y="1354489"/>
            <a:ext cx="2598795" cy="2401296"/>
          </a:xfr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32B8AB1E-2D84-45D2-B045-C723B8F71C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2891" t="43369" r="37590" b="36918"/>
          <a:stretch/>
        </p:blipFill>
        <p:spPr>
          <a:xfrm>
            <a:off x="6339314" y="4054448"/>
            <a:ext cx="2791239" cy="1907883"/>
          </a:xfrm>
          <a:custGeom>
            <a:avLst/>
            <a:gdLst>
              <a:gd name="connsiteX0" fmla="*/ 0 w 2791239"/>
              <a:gd name="connsiteY0" fmla="*/ 0 h 1907883"/>
              <a:gd name="connsiteX1" fmla="*/ 265167 w 2791239"/>
              <a:gd name="connsiteY1" fmla="*/ 0 h 1907883"/>
              <a:gd name="connsiteX2" fmla="*/ 641984 w 2791239"/>
              <a:gd name="connsiteY2" fmla="*/ 0 h 1907883"/>
              <a:gd name="connsiteX3" fmla="*/ 907152 w 2791239"/>
              <a:gd name="connsiteY3" fmla="*/ 0 h 1907883"/>
              <a:gd name="connsiteX4" fmla="*/ 1172320 w 2791239"/>
              <a:gd name="connsiteY4" fmla="*/ 0 h 1907883"/>
              <a:gd name="connsiteX5" fmla="*/ 1577049 w 2791239"/>
              <a:gd name="connsiteY5" fmla="*/ 0 h 1907883"/>
              <a:gd name="connsiteX6" fmla="*/ 1925954 w 2791239"/>
              <a:gd name="connsiteY6" fmla="*/ 0 h 1907883"/>
              <a:gd name="connsiteX7" fmla="*/ 2191122 w 2791239"/>
              <a:gd name="connsiteY7" fmla="*/ 0 h 1907883"/>
              <a:gd name="connsiteX8" fmla="*/ 2791239 w 2791239"/>
              <a:gd name="connsiteY8" fmla="*/ 0 h 1907883"/>
              <a:gd name="connsiteX9" fmla="*/ 2791239 w 2791239"/>
              <a:gd name="connsiteY9" fmla="*/ 211601 h 1907883"/>
              <a:gd name="connsiteX10" fmla="*/ 2791239 w 2791239"/>
              <a:gd name="connsiteY10" fmla="*/ 346887 h 1907883"/>
              <a:gd name="connsiteX11" fmla="*/ 2791239 w 2791239"/>
              <a:gd name="connsiteY11" fmla="*/ 520331 h 1907883"/>
              <a:gd name="connsiteX12" fmla="*/ 2791239 w 2791239"/>
              <a:gd name="connsiteY12" fmla="*/ 636539 h 1907883"/>
              <a:gd name="connsiteX13" fmla="*/ 2791239 w 2791239"/>
              <a:gd name="connsiteY13" fmla="*/ 848140 h 1907883"/>
              <a:gd name="connsiteX14" fmla="*/ 2791239 w 2791239"/>
              <a:gd name="connsiteY14" fmla="*/ 1021584 h 1907883"/>
              <a:gd name="connsiteX15" fmla="*/ 2791239 w 2791239"/>
              <a:gd name="connsiteY15" fmla="*/ 1233186 h 1907883"/>
              <a:gd name="connsiteX16" fmla="*/ 2791239 w 2791239"/>
              <a:gd name="connsiteY16" fmla="*/ 1387551 h 1907883"/>
              <a:gd name="connsiteX17" fmla="*/ 2791239 w 2791239"/>
              <a:gd name="connsiteY17" fmla="*/ 1522837 h 1907883"/>
              <a:gd name="connsiteX18" fmla="*/ 2791239 w 2791239"/>
              <a:gd name="connsiteY18" fmla="*/ 1696281 h 1907883"/>
              <a:gd name="connsiteX19" fmla="*/ 2791239 w 2791239"/>
              <a:gd name="connsiteY19" fmla="*/ 1907883 h 1907883"/>
              <a:gd name="connsiteX20" fmla="*/ 2386509 w 2791239"/>
              <a:gd name="connsiteY20" fmla="*/ 1907883 h 1907883"/>
              <a:gd name="connsiteX21" fmla="*/ 2037604 w 2791239"/>
              <a:gd name="connsiteY21" fmla="*/ 1907883 h 1907883"/>
              <a:gd name="connsiteX22" fmla="*/ 1716612 w 2791239"/>
              <a:gd name="connsiteY22" fmla="*/ 1907883 h 1907883"/>
              <a:gd name="connsiteX23" fmla="*/ 1395619 w 2791239"/>
              <a:gd name="connsiteY23" fmla="*/ 1907883 h 1907883"/>
              <a:gd name="connsiteX24" fmla="*/ 1074626 w 2791239"/>
              <a:gd name="connsiteY24" fmla="*/ 1907883 h 1907883"/>
              <a:gd name="connsiteX25" fmla="*/ 753634 w 2791239"/>
              <a:gd name="connsiteY25" fmla="*/ 1907883 h 1907883"/>
              <a:gd name="connsiteX26" fmla="*/ 376817 w 2791239"/>
              <a:gd name="connsiteY26" fmla="*/ 1907883 h 1907883"/>
              <a:gd name="connsiteX27" fmla="*/ 0 w 2791239"/>
              <a:gd name="connsiteY27" fmla="*/ 1907883 h 1907883"/>
              <a:gd name="connsiteX28" fmla="*/ 0 w 2791239"/>
              <a:gd name="connsiteY28" fmla="*/ 1791675 h 1907883"/>
              <a:gd name="connsiteX29" fmla="*/ 0 w 2791239"/>
              <a:gd name="connsiteY29" fmla="*/ 1637310 h 1907883"/>
              <a:gd name="connsiteX30" fmla="*/ 0 w 2791239"/>
              <a:gd name="connsiteY30" fmla="*/ 1444787 h 1907883"/>
              <a:gd name="connsiteX31" fmla="*/ 0 w 2791239"/>
              <a:gd name="connsiteY31" fmla="*/ 1233186 h 1907883"/>
              <a:gd name="connsiteX32" fmla="*/ 0 w 2791239"/>
              <a:gd name="connsiteY32" fmla="*/ 1116978 h 1907883"/>
              <a:gd name="connsiteX33" fmla="*/ 0 w 2791239"/>
              <a:gd name="connsiteY33" fmla="*/ 1000771 h 1907883"/>
              <a:gd name="connsiteX34" fmla="*/ 0 w 2791239"/>
              <a:gd name="connsiteY34" fmla="*/ 789169 h 1907883"/>
              <a:gd name="connsiteX35" fmla="*/ 0 w 2791239"/>
              <a:gd name="connsiteY35" fmla="*/ 672962 h 1907883"/>
              <a:gd name="connsiteX36" fmla="*/ 0 w 2791239"/>
              <a:gd name="connsiteY36" fmla="*/ 499518 h 1907883"/>
              <a:gd name="connsiteX37" fmla="*/ 0 w 2791239"/>
              <a:gd name="connsiteY37" fmla="*/ 364232 h 1907883"/>
              <a:gd name="connsiteX38" fmla="*/ 0 w 2791239"/>
              <a:gd name="connsiteY38" fmla="*/ 228945 h 1907883"/>
              <a:gd name="connsiteX39" fmla="*/ 0 w 2791239"/>
              <a:gd name="connsiteY39" fmla="*/ 0 h 1907883"/>
              <a:gd name="connsiteX0" fmla="*/ 0 w 2791239"/>
              <a:gd name="connsiteY0" fmla="*/ 0 h 1907883"/>
              <a:gd name="connsiteX1" fmla="*/ 320992 w 2791239"/>
              <a:gd name="connsiteY1" fmla="*/ 0 h 1907883"/>
              <a:gd name="connsiteX2" fmla="*/ 586159 w 2791239"/>
              <a:gd name="connsiteY2" fmla="*/ 0 h 1907883"/>
              <a:gd name="connsiteX3" fmla="*/ 990889 w 2791239"/>
              <a:gd name="connsiteY3" fmla="*/ 0 h 1907883"/>
              <a:gd name="connsiteX4" fmla="*/ 1311882 w 2791239"/>
              <a:gd name="connsiteY4" fmla="*/ 0 h 1907883"/>
              <a:gd name="connsiteX5" fmla="*/ 1632874 w 2791239"/>
              <a:gd name="connsiteY5" fmla="*/ 0 h 1907883"/>
              <a:gd name="connsiteX6" fmla="*/ 2037604 w 2791239"/>
              <a:gd name="connsiteY6" fmla="*/ 0 h 1907883"/>
              <a:gd name="connsiteX7" fmla="*/ 2330684 w 2791239"/>
              <a:gd name="connsiteY7" fmla="*/ 0 h 1907883"/>
              <a:gd name="connsiteX8" fmla="*/ 2791239 w 2791239"/>
              <a:gd name="connsiteY8" fmla="*/ 0 h 1907883"/>
              <a:gd name="connsiteX9" fmla="*/ 2791239 w 2791239"/>
              <a:gd name="connsiteY9" fmla="*/ 211601 h 1907883"/>
              <a:gd name="connsiteX10" fmla="*/ 2791239 w 2791239"/>
              <a:gd name="connsiteY10" fmla="*/ 346887 h 1907883"/>
              <a:gd name="connsiteX11" fmla="*/ 2791239 w 2791239"/>
              <a:gd name="connsiteY11" fmla="*/ 520331 h 1907883"/>
              <a:gd name="connsiteX12" fmla="*/ 2791239 w 2791239"/>
              <a:gd name="connsiteY12" fmla="*/ 712854 h 1907883"/>
              <a:gd name="connsiteX13" fmla="*/ 2791239 w 2791239"/>
              <a:gd name="connsiteY13" fmla="*/ 829061 h 1907883"/>
              <a:gd name="connsiteX14" fmla="*/ 2791239 w 2791239"/>
              <a:gd name="connsiteY14" fmla="*/ 1002505 h 1907883"/>
              <a:gd name="connsiteX15" fmla="*/ 2791239 w 2791239"/>
              <a:gd name="connsiteY15" fmla="*/ 1175949 h 1907883"/>
              <a:gd name="connsiteX16" fmla="*/ 2791239 w 2791239"/>
              <a:gd name="connsiteY16" fmla="*/ 1349393 h 1907883"/>
              <a:gd name="connsiteX17" fmla="*/ 2791239 w 2791239"/>
              <a:gd name="connsiteY17" fmla="*/ 1541916 h 1907883"/>
              <a:gd name="connsiteX18" fmla="*/ 2791239 w 2791239"/>
              <a:gd name="connsiteY18" fmla="*/ 1734439 h 1907883"/>
              <a:gd name="connsiteX19" fmla="*/ 2791239 w 2791239"/>
              <a:gd name="connsiteY19" fmla="*/ 1907883 h 1907883"/>
              <a:gd name="connsiteX20" fmla="*/ 2526071 w 2791239"/>
              <a:gd name="connsiteY20" fmla="*/ 1907883 h 1907883"/>
              <a:gd name="connsiteX21" fmla="*/ 2121341 w 2791239"/>
              <a:gd name="connsiteY21" fmla="*/ 1907883 h 1907883"/>
              <a:gd name="connsiteX22" fmla="*/ 1772437 w 2791239"/>
              <a:gd name="connsiteY22" fmla="*/ 1907883 h 1907883"/>
              <a:gd name="connsiteX23" fmla="*/ 1479356 w 2791239"/>
              <a:gd name="connsiteY23" fmla="*/ 1907883 h 1907883"/>
              <a:gd name="connsiteX24" fmla="*/ 1130451 w 2791239"/>
              <a:gd name="connsiteY24" fmla="*/ 1907883 h 1907883"/>
              <a:gd name="connsiteX25" fmla="*/ 865284 w 2791239"/>
              <a:gd name="connsiteY25" fmla="*/ 1907883 h 1907883"/>
              <a:gd name="connsiteX26" fmla="*/ 600116 w 2791239"/>
              <a:gd name="connsiteY26" fmla="*/ 1907883 h 1907883"/>
              <a:gd name="connsiteX27" fmla="*/ 0 w 2791239"/>
              <a:gd name="connsiteY27" fmla="*/ 1907883 h 1907883"/>
              <a:gd name="connsiteX28" fmla="*/ 0 w 2791239"/>
              <a:gd name="connsiteY28" fmla="*/ 1772596 h 1907883"/>
              <a:gd name="connsiteX29" fmla="*/ 0 w 2791239"/>
              <a:gd name="connsiteY29" fmla="*/ 1560995 h 1907883"/>
              <a:gd name="connsiteX30" fmla="*/ 0 w 2791239"/>
              <a:gd name="connsiteY30" fmla="*/ 1406630 h 1907883"/>
              <a:gd name="connsiteX31" fmla="*/ 0 w 2791239"/>
              <a:gd name="connsiteY31" fmla="*/ 1290422 h 1907883"/>
              <a:gd name="connsiteX32" fmla="*/ 0 w 2791239"/>
              <a:gd name="connsiteY32" fmla="*/ 1097900 h 1907883"/>
              <a:gd name="connsiteX33" fmla="*/ 0 w 2791239"/>
              <a:gd name="connsiteY33" fmla="*/ 962613 h 1907883"/>
              <a:gd name="connsiteX34" fmla="*/ 0 w 2791239"/>
              <a:gd name="connsiteY34" fmla="*/ 770090 h 1907883"/>
              <a:gd name="connsiteX35" fmla="*/ 0 w 2791239"/>
              <a:gd name="connsiteY35" fmla="*/ 558489 h 1907883"/>
              <a:gd name="connsiteX36" fmla="*/ 0 w 2791239"/>
              <a:gd name="connsiteY36" fmla="*/ 404124 h 1907883"/>
              <a:gd name="connsiteX37" fmla="*/ 0 w 2791239"/>
              <a:gd name="connsiteY37" fmla="*/ 192522 h 1907883"/>
              <a:gd name="connsiteX38" fmla="*/ 0 w 2791239"/>
              <a:gd name="connsiteY38" fmla="*/ 0 h 1907883"/>
              <a:gd name="connsiteX0" fmla="*/ 0 w 2791239"/>
              <a:gd name="connsiteY0" fmla="*/ 0 h 1907883"/>
              <a:gd name="connsiteX1" fmla="*/ 265167 w 2791239"/>
              <a:gd name="connsiteY1" fmla="*/ 0 h 1907883"/>
              <a:gd name="connsiteX2" fmla="*/ 641984 w 2791239"/>
              <a:gd name="connsiteY2" fmla="*/ 0 h 1907883"/>
              <a:gd name="connsiteX3" fmla="*/ 907152 w 2791239"/>
              <a:gd name="connsiteY3" fmla="*/ 0 h 1907883"/>
              <a:gd name="connsiteX4" fmla="*/ 1172320 w 2791239"/>
              <a:gd name="connsiteY4" fmla="*/ 0 h 1907883"/>
              <a:gd name="connsiteX5" fmla="*/ 1577049 w 2791239"/>
              <a:gd name="connsiteY5" fmla="*/ 0 h 1907883"/>
              <a:gd name="connsiteX6" fmla="*/ 1925954 w 2791239"/>
              <a:gd name="connsiteY6" fmla="*/ 0 h 1907883"/>
              <a:gd name="connsiteX7" fmla="*/ 2191122 w 2791239"/>
              <a:gd name="connsiteY7" fmla="*/ 0 h 1907883"/>
              <a:gd name="connsiteX8" fmla="*/ 2791239 w 2791239"/>
              <a:gd name="connsiteY8" fmla="*/ 0 h 1907883"/>
              <a:gd name="connsiteX9" fmla="*/ 2791239 w 2791239"/>
              <a:gd name="connsiteY9" fmla="*/ 211601 h 1907883"/>
              <a:gd name="connsiteX10" fmla="*/ 2791239 w 2791239"/>
              <a:gd name="connsiteY10" fmla="*/ 346887 h 1907883"/>
              <a:gd name="connsiteX11" fmla="*/ 2791239 w 2791239"/>
              <a:gd name="connsiteY11" fmla="*/ 520331 h 1907883"/>
              <a:gd name="connsiteX12" fmla="*/ 2791239 w 2791239"/>
              <a:gd name="connsiteY12" fmla="*/ 636539 h 1907883"/>
              <a:gd name="connsiteX13" fmla="*/ 2791239 w 2791239"/>
              <a:gd name="connsiteY13" fmla="*/ 848140 h 1907883"/>
              <a:gd name="connsiteX14" fmla="*/ 2791239 w 2791239"/>
              <a:gd name="connsiteY14" fmla="*/ 1021584 h 1907883"/>
              <a:gd name="connsiteX15" fmla="*/ 2791239 w 2791239"/>
              <a:gd name="connsiteY15" fmla="*/ 1233186 h 1907883"/>
              <a:gd name="connsiteX16" fmla="*/ 2791239 w 2791239"/>
              <a:gd name="connsiteY16" fmla="*/ 1387551 h 1907883"/>
              <a:gd name="connsiteX17" fmla="*/ 2791239 w 2791239"/>
              <a:gd name="connsiteY17" fmla="*/ 1522837 h 1907883"/>
              <a:gd name="connsiteX18" fmla="*/ 2791239 w 2791239"/>
              <a:gd name="connsiteY18" fmla="*/ 1696281 h 1907883"/>
              <a:gd name="connsiteX19" fmla="*/ 2791239 w 2791239"/>
              <a:gd name="connsiteY19" fmla="*/ 1907883 h 1907883"/>
              <a:gd name="connsiteX20" fmla="*/ 2386509 w 2791239"/>
              <a:gd name="connsiteY20" fmla="*/ 1907883 h 1907883"/>
              <a:gd name="connsiteX21" fmla="*/ 2037604 w 2791239"/>
              <a:gd name="connsiteY21" fmla="*/ 1907883 h 1907883"/>
              <a:gd name="connsiteX22" fmla="*/ 1716612 w 2791239"/>
              <a:gd name="connsiteY22" fmla="*/ 1907883 h 1907883"/>
              <a:gd name="connsiteX23" fmla="*/ 1395619 w 2791239"/>
              <a:gd name="connsiteY23" fmla="*/ 1907883 h 1907883"/>
              <a:gd name="connsiteX24" fmla="*/ 1074626 w 2791239"/>
              <a:gd name="connsiteY24" fmla="*/ 1907883 h 1907883"/>
              <a:gd name="connsiteX25" fmla="*/ 753634 w 2791239"/>
              <a:gd name="connsiteY25" fmla="*/ 1907883 h 1907883"/>
              <a:gd name="connsiteX26" fmla="*/ 376817 w 2791239"/>
              <a:gd name="connsiteY26" fmla="*/ 1907883 h 1907883"/>
              <a:gd name="connsiteX27" fmla="*/ 0 w 2791239"/>
              <a:gd name="connsiteY27" fmla="*/ 1907883 h 1907883"/>
              <a:gd name="connsiteX28" fmla="*/ 0 w 2791239"/>
              <a:gd name="connsiteY28" fmla="*/ 1791675 h 1907883"/>
              <a:gd name="connsiteX29" fmla="*/ 0 w 2791239"/>
              <a:gd name="connsiteY29" fmla="*/ 1637310 h 1907883"/>
              <a:gd name="connsiteX30" fmla="*/ 0 w 2791239"/>
              <a:gd name="connsiteY30" fmla="*/ 1444787 h 1907883"/>
              <a:gd name="connsiteX31" fmla="*/ 0 w 2791239"/>
              <a:gd name="connsiteY31" fmla="*/ 1233186 h 1907883"/>
              <a:gd name="connsiteX32" fmla="*/ 0 w 2791239"/>
              <a:gd name="connsiteY32" fmla="*/ 1116978 h 1907883"/>
              <a:gd name="connsiteX33" fmla="*/ 0 w 2791239"/>
              <a:gd name="connsiteY33" fmla="*/ 1000771 h 1907883"/>
              <a:gd name="connsiteX34" fmla="*/ 0 w 2791239"/>
              <a:gd name="connsiteY34" fmla="*/ 789169 h 1907883"/>
              <a:gd name="connsiteX35" fmla="*/ 0 w 2791239"/>
              <a:gd name="connsiteY35" fmla="*/ 672962 h 1907883"/>
              <a:gd name="connsiteX36" fmla="*/ 0 w 2791239"/>
              <a:gd name="connsiteY36" fmla="*/ 499518 h 1907883"/>
              <a:gd name="connsiteX37" fmla="*/ 0 w 2791239"/>
              <a:gd name="connsiteY37" fmla="*/ 364232 h 1907883"/>
              <a:gd name="connsiteX38" fmla="*/ 0 w 2791239"/>
              <a:gd name="connsiteY38" fmla="*/ 228945 h 1907883"/>
              <a:gd name="connsiteX39" fmla="*/ 0 w 2791239"/>
              <a:gd name="connsiteY39" fmla="*/ 0 h 1907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1239" h="1907883" fill="none" extrusionOk="0">
                <a:moveTo>
                  <a:pt x="0" y="0"/>
                </a:moveTo>
                <a:cubicBezTo>
                  <a:pt x="94834" y="-29405"/>
                  <a:pt x="205929" y="-13842"/>
                  <a:pt x="265167" y="0"/>
                </a:cubicBezTo>
                <a:cubicBezTo>
                  <a:pt x="273403" y="-5352"/>
                  <a:pt x="484855" y="-16225"/>
                  <a:pt x="641984" y="0"/>
                </a:cubicBezTo>
                <a:cubicBezTo>
                  <a:pt x="821277" y="-14786"/>
                  <a:pt x="822041" y="2303"/>
                  <a:pt x="907152" y="0"/>
                </a:cubicBezTo>
                <a:cubicBezTo>
                  <a:pt x="1002127" y="-16556"/>
                  <a:pt x="1117398" y="3804"/>
                  <a:pt x="1172320" y="0"/>
                </a:cubicBezTo>
                <a:cubicBezTo>
                  <a:pt x="1223412" y="17547"/>
                  <a:pt x="1470085" y="-11896"/>
                  <a:pt x="1577049" y="0"/>
                </a:cubicBezTo>
                <a:cubicBezTo>
                  <a:pt x="1682825" y="5194"/>
                  <a:pt x="1721893" y="18953"/>
                  <a:pt x="1925954" y="0"/>
                </a:cubicBezTo>
                <a:cubicBezTo>
                  <a:pt x="2083717" y="-5034"/>
                  <a:pt x="2120375" y="-3360"/>
                  <a:pt x="2191122" y="0"/>
                </a:cubicBezTo>
                <a:cubicBezTo>
                  <a:pt x="2217566" y="6656"/>
                  <a:pt x="2641735" y="24250"/>
                  <a:pt x="2791239" y="0"/>
                </a:cubicBezTo>
                <a:cubicBezTo>
                  <a:pt x="2816661" y="79594"/>
                  <a:pt x="2769393" y="117592"/>
                  <a:pt x="2791239" y="211601"/>
                </a:cubicBezTo>
                <a:cubicBezTo>
                  <a:pt x="2825831" y="306701"/>
                  <a:pt x="2766196" y="312255"/>
                  <a:pt x="2791239" y="346887"/>
                </a:cubicBezTo>
                <a:cubicBezTo>
                  <a:pt x="2787110" y="372656"/>
                  <a:pt x="2754876" y="454890"/>
                  <a:pt x="2791239" y="520331"/>
                </a:cubicBezTo>
                <a:cubicBezTo>
                  <a:pt x="2814558" y="593048"/>
                  <a:pt x="2766862" y="587790"/>
                  <a:pt x="2791239" y="636539"/>
                </a:cubicBezTo>
                <a:cubicBezTo>
                  <a:pt x="2797683" y="696851"/>
                  <a:pt x="2793078" y="769304"/>
                  <a:pt x="2791239" y="848140"/>
                </a:cubicBezTo>
                <a:cubicBezTo>
                  <a:pt x="2785705" y="945257"/>
                  <a:pt x="2764916" y="918054"/>
                  <a:pt x="2791239" y="1021584"/>
                </a:cubicBezTo>
                <a:cubicBezTo>
                  <a:pt x="2825174" y="1091903"/>
                  <a:pt x="2768018" y="1149278"/>
                  <a:pt x="2791239" y="1233186"/>
                </a:cubicBezTo>
                <a:cubicBezTo>
                  <a:pt x="2845751" y="1287729"/>
                  <a:pt x="2789751" y="1346939"/>
                  <a:pt x="2791239" y="1387551"/>
                </a:cubicBezTo>
                <a:cubicBezTo>
                  <a:pt x="2803969" y="1433468"/>
                  <a:pt x="2802421" y="1464252"/>
                  <a:pt x="2791239" y="1522837"/>
                </a:cubicBezTo>
                <a:cubicBezTo>
                  <a:pt x="2826593" y="1568027"/>
                  <a:pt x="2770301" y="1612507"/>
                  <a:pt x="2791239" y="1696281"/>
                </a:cubicBezTo>
                <a:cubicBezTo>
                  <a:pt x="2796304" y="1771515"/>
                  <a:pt x="2749483" y="1866185"/>
                  <a:pt x="2791239" y="1907883"/>
                </a:cubicBezTo>
                <a:cubicBezTo>
                  <a:pt x="2629695" y="1929625"/>
                  <a:pt x="2511616" y="1890787"/>
                  <a:pt x="2386509" y="1907883"/>
                </a:cubicBezTo>
                <a:cubicBezTo>
                  <a:pt x="2288403" y="1905038"/>
                  <a:pt x="2224780" y="1916492"/>
                  <a:pt x="2037604" y="1907883"/>
                </a:cubicBezTo>
                <a:cubicBezTo>
                  <a:pt x="1884147" y="1892923"/>
                  <a:pt x="1824210" y="1886575"/>
                  <a:pt x="1716612" y="1907883"/>
                </a:cubicBezTo>
                <a:cubicBezTo>
                  <a:pt x="1688933" y="1934025"/>
                  <a:pt x="1522706" y="1933550"/>
                  <a:pt x="1395619" y="1907883"/>
                </a:cubicBezTo>
                <a:cubicBezTo>
                  <a:pt x="1257369" y="1912995"/>
                  <a:pt x="1201714" y="1893783"/>
                  <a:pt x="1074626" y="1907883"/>
                </a:cubicBezTo>
                <a:cubicBezTo>
                  <a:pt x="977716" y="1892243"/>
                  <a:pt x="933842" y="1876101"/>
                  <a:pt x="753634" y="1907883"/>
                </a:cubicBezTo>
                <a:cubicBezTo>
                  <a:pt x="601455" y="1940884"/>
                  <a:pt x="526613" y="1906042"/>
                  <a:pt x="376817" y="1907883"/>
                </a:cubicBezTo>
                <a:cubicBezTo>
                  <a:pt x="283516" y="1879716"/>
                  <a:pt x="178844" y="1837755"/>
                  <a:pt x="0" y="1907883"/>
                </a:cubicBezTo>
                <a:cubicBezTo>
                  <a:pt x="3790" y="1886202"/>
                  <a:pt x="25878" y="1820008"/>
                  <a:pt x="0" y="1791675"/>
                </a:cubicBezTo>
                <a:cubicBezTo>
                  <a:pt x="7684" y="1767609"/>
                  <a:pt x="25642" y="1680069"/>
                  <a:pt x="0" y="1637310"/>
                </a:cubicBezTo>
                <a:cubicBezTo>
                  <a:pt x="-32110" y="1573738"/>
                  <a:pt x="2578" y="1506155"/>
                  <a:pt x="0" y="1444787"/>
                </a:cubicBezTo>
                <a:cubicBezTo>
                  <a:pt x="-25914" y="1381762"/>
                  <a:pt x="45611" y="1281605"/>
                  <a:pt x="0" y="1233186"/>
                </a:cubicBezTo>
                <a:cubicBezTo>
                  <a:pt x="-59180" y="1139175"/>
                  <a:pt x="1861" y="1175239"/>
                  <a:pt x="0" y="1116978"/>
                </a:cubicBezTo>
                <a:cubicBezTo>
                  <a:pt x="-2962" y="1070455"/>
                  <a:pt x="20571" y="1025225"/>
                  <a:pt x="0" y="1000771"/>
                </a:cubicBezTo>
                <a:cubicBezTo>
                  <a:pt x="11492" y="984708"/>
                  <a:pt x="37673" y="898935"/>
                  <a:pt x="0" y="789169"/>
                </a:cubicBezTo>
                <a:cubicBezTo>
                  <a:pt x="-12737" y="712343"/>
                  <a:pt x="26646" y="692949"/>
                  <a:pt x="0" y="672962"/>
                </a:cubicBezTo>
                <a:cubicBezTo>
                  <a:pt x="-29896" y="644272"/>
                  <a:pt x="19054" y="558204"/>
                  <a:pt x="0" y="499518"/>
                </a:cubicBezTo>
                <a:cubicBezTo>
                  <a:pt x="-33663" y="429863"/>
                  <a:pt x="5569" y="411129"/>
                  <a:pt x="0" y="364232"/>
                </a:cubicBezTo>
                <a:cubicBezTo>
                  <a:pt x="-3298" y="317154"/>
                  <a:pt x="30685" y="245587"/>
                  <a:pt x="0" y="228945"/>
                </a:cubicBezTo>
                <a:cubicBezTo>
                  <a:pt x="12586" y="209235"/>
                  <a:pt x="-16849" y="106899"/>
                  <a:pt x="0" y="0"/>
                </a:cubicBezTo>
                <a:close/>
              </a:path>
              <a:path w="2791239" h="1907883" stroke="0" extrusionOk="0">
                <a:moveTo>
                  <a:pt x="0" y="0"/>
                </a:moveTo>
                <a:cubicBezTo>
                  <a:pt x="139705" y="5209"/>
                  <a:pt x="265581" y="13570"/>
                  <a:pt x="320992" y="0"/>
                </a:cubicBezTo>
                <a:cubicBezTo>
                  <a:pt x="401417" y="-13928"/>
                  <a:pt x="449836" y="-13939"/>
                  <a:pt x="586159" y="0"/>
                </a:cubicBezTo>
                <a:cubicBezTo>
                  <a:pt x="694770" y="32182"/>
                  <a:pt x="809571" y="32625"/>
                  <a:pt x="990889" y="0"/>
                </a:cubicBezTo>
                <a:cubicBezTo>
                  <a:pt x="1180660" y="-5145"/>
                  <a:pt x="1207537" y="33129"/>
                  <a:pt x="1311882" y="0"/>
                </a:cubicBezTo>
                <a:cubicBezTo>
                  <a:pt x="1392029" y="-13256"/>
                  <a:pt x="1509428" y="41392"/>
                  <a:pt x="1632874" y="0"/>
                </a:cubicBezTo>
                <a:cubicBezTo>
                  <a:pt x="1701576" y="-13273"/>
                  <a:pt x="1839468" y="17087"/>
                  <a:pt x="2037604" y="0"/>
                </a:cubicBezTo>
                <a:cubicBezTo>
                  <a:pt x="2214538" y="-13749"/>
                  <a:pt x="2240936" y="7883"/>
                  <a:pt x="2330684" y="0"/>
                </a:cubicBezTo>
                <a:cubicBezTo>
                  <a:pt x="2431040" y="61061"/>
                  <a:pt x="2625850" y="63948"/>
                  <a:pt x="2791239" y="0"/>
                </a:cubicBezTo>
                <a:cubicBezTo>
                  <a:pt x="2850694" y="54442"/>
                  <a:pt x="2747283" y="159837"/>
                  <a:pt x="2791239" y="211601"/>
                </a:cubicBezTo>
                <a:cubicBezTo>
                  <a:pt x="2843285" y="327340"/>
                  <a:pt x="2775587" y="303175"/>
                  <a:pt x="2791239" y="346887"/>
                </a:cubicBezTo>
                <a:cubicBezTo>
                  <a:pt x="2805016" y="383731"/>
                  <a:pt x="2812987" y="458923"/>
                  <a:pt x="2791239" y="520331"/>
                </a:cubicBezTo>
                <a:cubicBezTo>
                  <a:pt x="2816201" y="601966"/>
                  <a:pt x="2778929" y="639626"/>
                  <a:pt x="2791239" y="712854"/>
                </a:cubicBezTo>
                <a:cubicBezTo>
                  <a:pt x="2822636" y="787273"/>
                  <a:pt x="2791500" y="777992"/>
                  <a:pt x="2791239" y="829061"/>
                </a:cubicBezTo>
                <a:cubicBezTo>
                  <a:pt x="2831712" y="898609"/>
                  <a:pt x="2782210" y="920631"/>
                  <a:pt x="2791239" y="1002505"/>
                </a:cubicBezTo>
                <a:cubicBezTo>
                  <a:pt x="2838746" y="1069043"/>
                  <a:pt x="2780609" y="1090642"/>
                  <a:pt x="2791239" y="1175949"/>
                </a:cubicBezTo>
                <a:cubicBezTo>
                  <a:pt x="2835652" y="1224233"/>
                  <a:pt x="2771088" y="1297005"/>
                  <a:pt x="2791239" y="1349393"/>
                </a:cubicBezTo>
                <a:cubicBezTo>
                  <a:pt x="2828783" y="1423388"/>
                  <a:pt x="2770132" y="1487434"/>
                  <a:pt x="2791239" y="1541916"/>
                </a:cubicBezTo>
                <a:cubicBezTo>
                  <a:pt x="2811718" y="1568236"/>
                  <a:pt x="2749355" y="1618072"/>
                  <a:pt x="2791239" y="1734439"/>
                </a:cubicBezTo>
                <a:cubicBezTo>
                  <a:pt x="2824402" y="1814338"/>
                  <a:pt x="2789250" y="1825616"/>
                  <a:pt x="2791239" y="1907883"/>
                </a:cubicBezTo>
                <a:cubicBezTo>
                  <a:pt x="2656314" y="1912078"/>
                  <a:pt x="2640151" y="1891704"/>
                  <a:pt x="2526071" y="1907883"/>
                </a:cubicBezTo>
                <a:cubicBezTo>
                  <a:pt x="2396747" y="1904025"/>
                  <a:pt x="2322741" y="1945453"/>
                  <a:pt x="2121341" y="1907883"/>
                </a:cubicBezTo>
                <a:cubicBezTo>
                  <a:pt x="1936214" y="1913504"/>
                  <a:pt x="1914907" y="1904397"/>
                  <a:pt x="1772437" y="1907883"/>
                </a:cubicBezTo>
                <a:cubicBezTo>
                  <a:pt x="1608757" y="1912939"/>
                  <a:pt x="1579005" y="1875691"/>
                  <a:pt x="1479356" y="1907883"/>
                </a:cubicBezTo>
                <a:cubicBezTo>
                  <a:pt x="1354742" y="1944843"/>
                  <a:pt x="1253143" y="1918747"/>
                  <a:pt x="1130451" y="1907883"/>
                </a:cubicBezTo>
                <a:cubicBezTo>
                  <a:pt x="984213" y="1915649"/>
                  <a:pt x="945047" y="1899985"/>
                  <a:pt x="865284" y="1907883"/>
                </a:cubicBezTo>
                <a:cubicBezTo>
                  <a:pt x="803342" y="1903007"/>
                  <a:pt x="749305" y="1904063"/>
                  <a:pt x="600116" y="1907883"/>
                </a:cubicBezTo>
                <a:cubicBezTo>
                  <a:pt x="455020" y="1979330"/>
                  <a:pt x="338812" y="1905413"/>
                  <a:pt x="0" y="1907883"/>
                </a:cubicBezTo>
                <a:cubicBezTo>
                  <a:pt x="-45053" y="1872672"/>
                  <a:pt x="18152" y="1833293"/>
                  <a:pt x="0" y="1772596"/>
                </a:cubicBezTo>
                <a:cubicBezTo>
                  <a:pt x="-2062" y="1700022"/>
                  <a:pt x="440" y="1635332"/>
                  <a:pt x="0" y="1560995"/>
                </a:cubicBezTo>
                <a:cubicBezTo>
                  <a:pt x="3770" y="1475313"/>
                  <a:pt x="19524" y="1473147"/>
                  <a:pt x="0" y="1406630"/>
                </a:cubicBezTo>
                <a:cubicBezTo>
                  <a:pt x="-16475" y="1352202"/>
                  <a:pt x="-6736" y="1325452"/>
                  <a:pt x="0" y="1290422"/>
                </a:cubicBezTo>
                <a:cubicBezTo>
                  <a:pt x="-9085" y="1246997"/>
                  <a:pt x="47218" y="1173462"/>
                  <a:pt x="0" y="1097900"/>
                </a:cubicBezTo>
                <a:cubicBezTo>
                  <a:pt x="-34060" y="996698"/>
                  <a:pt x="10620" y="1018642"/>
                  <a:pt x="0" y="962613"/>
                </a:cubicBezTo>
                <a:cubicBezTo>
                  <a:pt x="4450" y="892241"/>
                  <a:pt x="8490" y="840756"/>
                  <a:pt x="0" y="770090"/>
                </a:cubicBezTo>
                <a:cubicBezTo>
                  <a:pt x="6497" y="673928"/>
                  <a:pt x="15134" y="650879"/>
                  <a:pt x="0" y="558489"/>
                </a:cubicBezTo>
                <a:cubicBezTo>
                  <a:pt x="-29926" y="459805"/>
                  <a:pt x="13426" y="462640"/>
                  <a:pt x="0" y="404124"/>
                </a:cubicBezTo>
                <a:cubicBezTo>
                  <a:pt x="15902" y="345551"/>
                  <a:pt x="50809" y="283624"/>
                  <a:pt x="0" y="192522"/>
                </a:cubicBezTo>
                <a:cubicBezTo>
                  <a:pt x="-46751" y="141589"/>
                  <a:pt x="18110" y="55062"/>
                  <a:pt x="0" y="0"/>
                </a:cubicBezTo>
                <a:close/>
              </a:path>
              <a:path w="2791239" h="1907883" fill="none" stroke="0" extrusionOk="0">
                <a:moveTo>
                  <a:pt x="0" y="0"/>
                </a:moveTo>
                <a:cubicBezTo>
                  <a:pt x="85203" y="-2093"/>
                  <a:pt x="181975" y="12757"/>
                  <a:pt x="265167" y="0"/>
                </a:cubicBezTo>
                <a:cubicBezTo>
                  <a:pt x="365953" y="4244"/>
                  <a:pt x="464051" y="10711"/>
                  <a:pt x="641984" y="0"/>
                </a:cubicBezTo>
                <a:cubicBezTo>
                  <a:pt x="816159" y="-14481"/>
                  <a:pt x="813056" y="8589"/>
                  <a:pt x="907152" y="0"/>
                </a:cubicBezTo>
                <a:cubicBezTo>
                  <a:pt x="1010616" y="-3415"/>
                  <a:pt x="1121831" y="17198"/>
                  <a:pt x="1172320" y="0"/>
                </a:cubicBezTo>
                <a:cubicBezTo>
                  <a:pt x="1236584" y="2417"/>
                  <a:pt x="1502451" y="-1325"/>
                  <a:pt x="1577049" y="0"/>
                </a:cubicBezTo>
                <a:cubicBezTo>
                  <a:pt x="1644842" y="-16391"/>
                  <a:pt x="1730458" y="9179"/>
                  <a:pt x="1925954" y="0"/>
                </a:cubicBezTo>
                <a:cubicBezTo>
                  <a:pt x="2096958" y="-14735"/>
                  <a:pt x="2122624" y="19047"/>
                  <a:pt x="2191122" y="0"/>
                </a:cubicBezTo>
                <a:cubicBezTo>
                  <a:pt x="2285885" y="9740"/>
                  <a:pt x="2678202" y="20589"/>
                  <a:pt x="2791239" y="0"/>
                </a:cubicBezTo>
                <a:cubicBezTo>
                  <a:pt x="2829511" y="110348"/>
                  <a:pt x="2772894" y="109608"/>
                  <a:pt x="2791239" y="211601"/>
                </a:cubicBezTo>
                <a:cubicBezTo>
                  <a:pt x="2837742" y="302937"/>
                  <a:pt x="2786877" y="312786"/>
                  <a:pt x="2791239" y="346887"/>
                </a:cubicBezTo>
                <a:cubicBezTo>
                  <a:pt x="2814778" y="390807"/>
                  <a:pt x="2768444" y="491640"/>
                  <a:pt x="2791239" y="520331"/>
                </a:cubicBezTo>
                <a:cubicBezTo>
                  <a:pt x="2832146" y="583865"/>
                  <a:pt x="2772241" y="578195"/>
                  <a:pt x="2791239" y="636539"/>
                </a:cubicBezTo>
                <a:cubicBezTo>
                  <a:pt x="2802440" y="693851"/>
                  <a:pt x="2786323" y="753328"/>
                  <a:pt x="2791239" y="848140"/>
                </a:cubicBezTo>
                <a:cubicBezTo>
                  <a:pt x="2796677" y="948596"/>
                  <a:pt x="2764717" y="927584"/>
                  <a:pt x="2791239" y="1021584"/>
                </a:cubicBezTo>
                <a:cubicBezTo>
                  <a:pt x="2814495" y="1098436"/>
                  <a:pt x="2720405" y="1181196"/>
                  <a:pt x="2791239" y="1233186"/>
                </a:cubicBezTo>
                <a:cubicBezTo>
                  <a:pt x="2833429" y="1292195"/>
                  <a:pt x="2784374" y="1354792"/>
                  <a:pt x="2791239" y="1387551"/>
                </a:cubicBezTo>
                <a:cubicBezTo>
                  <a:pt x="2803520" y="1424178"/>
                  <a:pt x="2792989" y="1467915"/>
                  <a:pt x="2791239" y="1522837"/>
                </a:cubicBezTo>
                <a:cubicBezTo>
                  <a:pt x="2789015" y="1587263"/>
                  <a:pt x="2764981" y="1621148"/>
                  <a:pt x="2791239" y="1696281"/>
                </a:cubicBezTo>
                <a:cubicBezTo>
                  <a:pt x="2832956" y="1790507"/>
                  <a:pt x="2737657" y="1860609"/>
                  <a:pt x="2791239" y="1907883"/>
                </a:cubicBezTo>
                <a:cubicBezTo>
                  <a:pt x="2657649" y="1902217"/>
                  <a:pt x="2491367" y="1872034"/>
                  <a:pt x="2386509" y="1907883"/>
                </a:cubicBezTo>
                <a:cubicBezTo>
                  <a:pt x="2294773" y="1942330"/>
                  <a:pt x="2186474" y="1926618"/>
                  <a:pt x="2037604" y="1907883"/>
                </a:cubicBezTo>
                <a:cubicBezTo>
                  <a:pt x="1868627" y="1923210"/>
                  <a:pt x="1796905" y="1906027"/>
                  <a:pt x="1716612" y="1907883"/>
                </a:cubicBezTo>
                <a:cubicBezTo>
                  <a:pt x="1638085" y="1915989"/>
                  <a:pt x="1499854" y="1860664"/>
                  <a:pt x="1395619" y="1907883"/>
                </a:cubicBezTo>
                <a:cubicBezTo>
                  <a:pt x="1314787" y="1924320"/>
                  <a:pt x="1128464" y="1905176"/>
                  <a:pt x="1074626" y="1907883"/>
                </a:cubicBezTo>
                <a:cubicBezTo>
                  <a:pt x="968298" y="1932012"/>
                  <a:pt x="888040" y="1870591"/>
                  <a:pt x="753634" y="1907883"/>
                </a:cubicBezTo>
                <a:cubicBezTo>
                  <a:pt x="599576" y="1925790"/>
                  <a:pt x="497891" y="1904969"/>
                  <a:pt x="376817" y="1907883"/>
                </a:cubicBezTo>
                <a:cubicBezTo>
                  <a:pt x="245329" y="1901582"/>
                  <a:pt x="169342" y="1870924"/>
                  <a:pt x="0" y="1907883"/>
                </a:cubicBezTo>
                <a:cubicBezTo>
                  <a:pt x="-6794" y="1875744"/>
                  <a:pt x="13299" y="1824241"/>
                  <a:pt x="0" y="1791675"/>
                </a:cubicBezTo>
                <a:cubicBezTo>
                  <a:pt x="-5995" y="1751152"/>
                  <a:pt x="23015" y="1684326"/>
                  <a:pt x="0" y="1637310"/>
                </a:cubicBezTo>
                <a:cubicBezTo>
                  <a:pt x="-17118" y="1588750"/>
                  <a:pt x="-9794" y="1495600"/>
                  <a:pt x="0" y="1444787"/>
                </a:cubicBezTo>
                <a:cubicBezTo>
                  <a:pt x="21987" y="1374012"/>
                  <a:pt x="48306" y="1328186"/>
                  <a:pt x="0" y="1233186"/>
                </a:cubicBezTo>
                <a:cubicBezTo>
                  <a:pt x="-40751" y="1151353"/>
                  <a:pt x="22453" y="1185715"/>
                  <a:pt x="0" y="1116978"/>
                </a:cubicBezTo>
                <a:cubicBezTo>
                  <a:pt x="-4345" y="1066055"/>
                  <a:pt x="7496" y="1025461"/>
                  <a:pt x="0" y="1000771"/>
                </a:cubicBezTo>
                <a:cubicBezTo>
                  <a:pt x="-32126" y="982415"/>
                  <a:pt x="32795" y="897357"/>
                  <a:pt x="0" y="789169"/>
                </a:cubicBezTo>
                <a:cubicBezTo>
                  <a:pt x="-3202" y="693950"/>
                  <a:pt x="17433" y="695500"/>
                  <a:pt x="0" y="672962"/>
                </a:cubicBezTo>
                <a:cubicBezTo>
                  <a:pt x="-32126" y="656575"/>
                  <a:pt x="43604" y="578846"/>
                  <a:pt x="0" y="499518"/>
                </a:cubicBezTo>
                <a:cubicBezTo>
                  <a:pt x="-31814" y="411907"/>
                  <a:pt x="567" y="405597"/>
                  <a:pt x="0" y="364232"/>
                </a:cubicBezTo>
                <a:cubicBezTo>
                  <a:pt x="3860" y="331318"/>
                  <a:pt x="41166" y="259681"/>
                  <a:pt x="0" y="228945"/>
                </a:cubicBezTo>
                <a:cubicBezTo>
                  <a:pt x="-43996" y="196252"/>
                  <a:pt x="16305" y="79862"/>
                  <a:pt x="0" y="0"/>
                </a:cubicBezTo>
                <a:close/>
              </a:path>
              <a:path w="2791239" h="1907883" fill="none" stroke="0" extrusionOk="0">
                <a:moveTo>
                  <a:pt x="0" y="0"/>
                </a:moveTo>
                <a:cubicBezTo>
                  <a:pt x="90365" y="-22170"/>
                  <a:pt x="198727" y="3175"/>
                  <a:pt x="265167" y="0"/>
                </a:cubicBezTo>
                <a:cubicBezTo>
                  <a:pt x="340747" y="-4481"/>
                  <a:pt x="459954" y="-8882"/>
                  <a:pt x="641984" y="0"/>
                </a:cubicBezTo>
                <a:cubicBezTo>
                  <a:pt x="815354" y="-9650"/>
                  <a:pt x="818676" y="2914"/>
                  <a:pt x="907152" y="0"/>
                </a:cubicBezTo>
                <a:cubicBezTo>
                  <a:pt x="991566" y="-10473"/>
                  <a:pt x="1127133" y="14437"/>
                  <a:pt x="1172320" y="0"/>
                </a:cubicBezTo>
                <a:cubicBezTo>
                  <a:pt x="1227947" y="7176"/>
                  <a:pt x="1480262" y="-6551"/>
                  <a:pt x="1577049" y="0"/>
                </a:cubicBezTo>
                <a:cubicBezTo>
                  <a:pt x="1669081" y="-495"/>
                  <a:pt x="1721319" y="25250"/>
                  <a:pt x="1925954" y="0"/>
                </a:cubicBezTo>
                <a:cubicBezTo>
                  <a:pt x="2090645" y="-11245"/>
                  <a:pt x="2116595" y="6329"/>
                  <a:pt x="2191122" y="0"/>
                </a:cubicBezTo>
                <a:cubicBezTo>
                  <a:pt x="2249623" y="11838"/>
                  <a:pt x="2672368" y="22156"/>
                  <a:pt x="2791239" y="0"/>
                </a:cubicBezTo>
                <a:cubicBezTo>
                  <a:pt x="2813806" y="80792"/>
                  <a:pt x="2755358" y="118694"/>
                  <a:pt x="2791239" y="211601"/>
                </a:cubicBezTo>
                <a:cubicBezTo>
                  <a:pt x="2833357" y="308456"/>
                  <a:pt x="2771918" y="316472"/>
                  <a:pt x="2791239" y="346887"/>
                </a:cubicBezTo>
                <a:cubicBezTo>
                  <a:pt x="2800678" y="391769"/>
                  <a:pt x="2758847" y="466908"/>
                  <a:pt x="2791239" y="520331"/>
                </a:cubicBezTo>
                <a:cubicBezTo>
                  <a:pt x="2826509" y="577588"/>
                  <a:pt x="2769382" y="580268"/>
                  <a:pt x="2791239" y="636539"/>
                </a:cubicBezTo>
                <a:cubicBezTo>
                  <a:pt x="2804708" y="694736"/>
                  <a:pt x="2775336" y="745065"/>
                  <a:pt x="2791239" y="848140"/>
                </a:cubicBezTo>
                <a:cubicBezTo>
                  <a:pt x="2783402" y="945783"/>
                  <a:pt x="2762810" y="921032"/>
                  <a:pt x="2791239" y="1021584"/>
                </a:cubicBezTo>
                <a:cubicBezTo>
                  <a:pt x="2822959" y="1088632"/>
                  <a:pt x="2751192" y="1163464"/>
                  <a:pt x="2791239" y="1233186"/>
                </a:cubicBezTo>
                <a:cubicBezTo>
                  <a:pt x="2838640" y="1295594"/>
                  <a:pt x="2794948" y="1354093"/>
                  <a:pt x="2791239" y="1387551"/>
                </a:cubicBezTo>
                <a:cubicBezTo>
                  <a:pt x="2802732" y="1433578"/>
                  <a:pt x="2800242" y="1468391"/>
                  <a:pt x="2791239" y="1522837"/>
                </a:cubicBezTo>
                <a:cubicBezTo>
                  <a:pt x="2803264" y="1581428"/>
                  <a:pt x="2760049" y="1618053"/>
                  <a:pt x="2791239" y="1696281"/>
                </a:cubicBezTo>
                <a:cubicBezTo>
                  <a:pt x="2814141" y="1783720"/>
                  <a:pt x="2740952" y="1868447"/>
                  <a:pt x="2791239" y="1907883"/>
                </a:cubicBezTo>
                <a:cubicBezTo>
                  <a:pt x="2638924" y="1899436"/>
                  <a:pt x="2495705" y="1894971"/>
                  <a:pt x="2386509" y="1907883"/>
                </a:cubicBezTo>
                <a:cubicBezTo>
                  <a:pt x="2289640" y="1919458"/>
                  <a:pt x="2208049" y="1926286"/>
                  <a:pt x="2037604" y="1907883"/>
                </a:cubicBezTo>
                <a:cubicBezTo>
                  <a:pt x="1867824" y="1921573"/>
                  <a:pt x="1811684" y="1877588"/>
                  <a:pt x="1716612" y="1907883"/>
                </a:cubicBezTo>
                <a:cubicBezTo>
                  <a:pt x="1669401" y="1932624"/>
                  <a:pt x="1519865" y="1883580"/>
                  <a:pt x="1395619" y="1907883"/>
                </a:cubicBezTo>
                <a:cubicBezTo>
                  <a:pt x="1278780" y="1925089"/>
                  <a:pt x="1176390" y="1897725"/>
                  <a:pt x="1074626" y="1907883"/>
                </a:cubicBezTo>
                <a:cubicBezTo>
                  <a:pt x="973879" y="1918224"/>
                  <a:pt x="918885" y="1869577"/>
                  <a:pt x="753634" y="1907883"/>
                </a:cubicBezTo>
                <a:cubicBezTo>
                  <a:pt x="614792" y="1924298"/>
                  <a:pt x="518732" y="1895696"/>
                  <a:pt x="376817" y="1907883"/>
                </a:cubicBezTo>
                <a:cubicBezTo>
                  <a:pt x="262467" y="1888617"/>
                  <a:pt x="169879" y="1863222"/>
                  <a:pt x="0" y="1907883"/>
                </a:cubicBezTo>
                <a:cubicBezTo>
                  <a:pt x="-9180" y="1884075"/>
                  <a:pt x="24430" y="1830780"/>
                  <a:pt x="0" y="1791675"/>
                </a:cubicBezTo>
                <a:cubicBezTo>
                  <a:pt x="2992" y="1760991"/>
                  <a:pt x="23477" y="1688728"/>
                  <a:pt x="0" y="1637310"/>
                </a:cubicBezTo>
                <a:cubicBezTo>
                  <a:pt x="-23293" y="1586373"/>
                  <a:pt x="-268" y="1495805"/>
                  <a:pt x="0" y="1444787"/>
                </a:cubicBezTo>
                <a:cubicBezTo>
                  <a:pt x="-7601" y="1384934"/>
                  <a:pt x="54648" y="1300057"/>
                  <a:pt x="0" y="1233186"/>
                </a:cubicBezTo>
                <a:cubicBezTo>
                  <a:pt x="-43573" y="1153426"/>
                  <a:pt x="9835" y="1177215"/>
                  <a:pt x="0" y="1116978"/>
                </a:cubicBezTo>
                <a:cubicBezTo>
                  <a:pt x="-2891" y="1071411"/>
                  <a:pt x="11518" y="1024315"/>
                  <a:pt x="0" y="1000771"/>
                </a:cubicBezTo>
                <a:cubicBezTo>
                  <a:pt x="-21418" y="990782"/>
                  <a:pt x="31188" y="892397"/>
                  <a:pt x="0" y="789169"/>
                </a:cubicBezTo>
                <a:cubicBezTo>
                  <a:pt x="-9977" y="704959"/>
                  <a:pt x="22025" y="693023"/>
                  <a:pt x="0" y="672962"/>
                </a:cubicBezTo>
                <a:cubicBezTo>
                  <a:pt x="-37424" y="654151"/>
                  <a:pt x="29959" y="585987"/>
                  <a:pt x="0" y="499518"/>
                </a:cubicBezTo>
                <a:cubicBezTo>
                  <a:pt x="-34608" y="422836"/>
                  <a:pt x="9700" y="404357"/>
                  <a:pt x="0" y="364232"/>
                </a:cubicBezTo>
                <a:cubicBezTo>
                  <a:pt x="1645" y="324374"/>
                  <a:pt x="34440" y="251948"/>
                  <a:pt x="0" y="228945"/>
                </a:cubicBezTo>
                <a:cubicBezTo>
                  <a:pt x="-29669" y="213808"/>
                  <a:pt x="-457" y="85682"/>
                  <a:pt x="0" y="0"/>
                </a:cubicBezTo>
                <a:close/>
              </a:path>
            </a:pathLst>
          </a:custGeom>
          <a:ln w="38100" cap="rnd" cmpd="sng">
            <a:solidFill>
              <a:srgbClr val="6699FF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791239"/>
                      <a:gd name="connsiteY0" fmla="*/ 0 h 1907883"/>
                      <a:gd name="connsiteX1" fmla="*/ 265167 w 2791239"/>
                      <a:gd name="connsiteY1" fmla="*/ 0 h 1907883"/>
                      <a:gd name="connsiteX2" fmla="*/ 641984 w 2791239"/>
                      <a:gd name="connsiteY2" fmla="*/ 0 h 1907883"/>
                      <a:gd name="connsiteX3" fmla="*/ 907152 w 2791239"/>
                      <a:gd name="connsiteY3" fmla="*/ 0 h 1907883"/>
                      <a:gd name="connsiteX4" fmla="*/ 1172320 w 2791239"/>
                      <a:gd name="connsiteY4" fmla="*/ 0 h 1907883"/>
                      <a:gd name="connsiteX5" fmla="*/ 1577049 w 2791239"/>
                      <a:gd name="connsiteY5" fmla="*/ 0 h 1907883"/>
                      <a:gd name="connsiteX6" fmla="*/ 1925954 w 2791239"/>
                      <a:gd name="connsiteY6" fmla="*/ 0 h 1907883"/>
                      <a:gd name="connsiteX7" fmla="*/ 2191122 w 2791239"/>
                      <a:gd name="connsiteY7" fmla="*/ 0 h 1907883"/>
                      <a:gd name="connsiteX8" fmla="*/ 2791239 w 2791239"/>
                      <a:gd name="connsiteY8" fmla="*/ 0 h 1907883"/>
                      <a:gd name="connsiteX9" fmla="*/ 2791239 w 2791239"/>
                      <a:gd name="connsiteY9" fmla="*/ 211601 h 1907883"/>
                      <a:gd name="connsiteX10" fmla="*/ 2791239 w 2791239"/>
                      <a:gd name="connsiteY10" fmla="*/ 346887 h 1907883"/>
                      <a:gd name="connsiteX11" fmla="*/ 2791239 w 2791239"/>
                      <a:gd name="connsiteY11" fmla="*/ 520331 h 1907883"/>
                      <a:gd name="connsiteX12" fmla="*/ 2791239 w 2791239"/>
                      <a:gd name="connsiteY12" fmla="*/ 636539 h 1907883"/>
                      <a:gd name="connsiteX13" fmla="*/ 2791239 w 2791239"/>
                      <a:gd name="connsiteY13" fmla="*/ 848140 h 1907883"/>
                      <a:gd name="connsiteX14" fmla="*/ 2791239 w 2791239"/>
                      <a:gd name="connsiteY14" fmla="*/ 1021584 h 1907883"/>
                      <a:gd name="connsiteX15" fmla="*/ 2791239 w 2791239"/>
                      <a:gd name="connsiteY15" fmla="*/ 1233186 h 1907883"/>
                      <a:gd name="connsiteX16" fmla="*/ 2791239 w 2791239"/>
                      <a:gd name="connsiteY16" fmla="*/ 1387551 h 1907883"/>
                      <a:gd name="connsiteX17" fmla="*/ 2791239 w 2791239"/>
                      <a:gd name="connsiteY17" fmla="*/ 1522837 h 1907883"/>
                      <a:gd name="connsiteX18" fmla="*/ 2791239 w 2791239"/>
                      <a:gd name="connsiteY18" fmla="*/ 1696281 h 1907883"/>
                      <a:gd name="connsiteX19" fmla="*/ 2791239 w 2791239"/>
                      <a:gd name="connsiteY19" fmla="*/ 1907883 h 1907883"/>
                      <a:gd name="connsiteX20" fmla="*/ 2386509 w 2791239"/>
                      <a:gd name="connsiteY20" fmla="*/ 1907883 h 1907883"/>
                      <a:gd name="connsiteX21" fmla="*/ 2037604 w 2791239"/>
                      <a:gd name="connsiteY21" fmla="*/ 1907883 h 1907883"/>
                      <a:gd name="connsiteX22" fmla="*/ 1716612 w 2791239"/>
                      <a:gd name="connsiteY22" fmla="*/ 1907883 h 1907883"/>
                      <a:gd name="connsiteX23" fmla="*/ 1395619 w 2791239"/>
                      <a:gd name="connsiteY23" fmla="*/ 1907883 h 1907883"/>
                      <a:gd name="connsiteX24" fmla="*/ 1074626 w 2791239"/>
                      <a:gd name="connsiteY24" fmla="*/ 1907883 h 1907883"/>
                      <a:gd name="connsiteX25" fmla="*/ 753634 w 2791239"/>
                      <a:gd name="connsiteY25" fmla="*/ 1907883 h 1907883"/>
                      <a:gd name="connsiteX26" fmla="*/ 376817 w 2791239"/>
                      <a:gd name="connsiteY26" fmla="*/ 1907883 h 1907883"/>
                      <a:gd name="connsiteX27" fmla="*/ 0 w 2791239"/>
                      <a:gd name="connsiteY27" fmla="*/ 1907883 h 1907883"/>
                      <a:gd name="connsiteX28" fmla="*/ 0 w 2791239"/>
                      <a:gd name="connsiteY28" fmla="*/ 1791675 h 1907883"/>
                      <a:gd name="connsiteX29" fmla="*/ 0 w 2791239"/>
                      <a:gd name="connsiteY29" fmla="*/ 1637310 h 1907883"/>
                      <a:gd name="connsiteX30" fmla="*/ 0 w 2791239"/>
                      <a:gd name="connsiteY30" fmla="*/ 1444787 h 1907883"/>
                      <a:gd name="connsiteX31" fmla="*/ 0 w 2791239"/>
                      <a:gd name="connsiteY31" fmla="*/ 1233186 h 1907883"/>
                      <a:gd name="connsiteX32" fmla="*/ 0 w 2791239"/>
                      <a:gd name="connsiteY32" fmla="*/ 1116978 h 1907883"/>
                      <a:gd name="connsiteX33" fmla="*/ 0 w 2791239"/>
                      <a:gd name="connsiteY33" fmla="*/ 1000771 h 1907883"/>
                      <a:gd name="connsiteX34" fmla="*/ 0 w 2791239"/>
                      <a:gd name="connsiteY34" fmla="*/ 789169 h 1907883"/>
                      <a:gd name="connsiteX35" fmla="*/ 0 w 2791239"/>
                      <a:gd name="connsiteY35" fmla="*/ 672962 h 1907883"/>
                      <a:gd name="connsiteX36" fmla="*/ 0 w 2791239"/>
                      <a:gd name="connsiteY36" fmla="*/ 499518 h 1907883"/>
                      <a:gd name="connsiteX37" fmla="*/ 0 w 2791239"/>
                      <a:gd name="connsiteY37" fmla="*/ 364232 h 1907883"/>
                      <a:gd name="connsiteX38" fmla="*/ 0 w 2791239"/>
                      <a:gd name="connsiteY38" fmla="*/ 228945 h 1907883"/>
                      <a:gd name="connsiteX39" fmla="*/ 0 w 2791239"/>
                      <a:gd name="connsiteY39" fmla="*/ 0 h 1907883"/>
                      <a:gd name="connsiteX0" fmla="*/ 0 w 2791239"/>
                      <a:gd name="connsiteY0" fmla="*/ 0 h 1907883"/>
                      <a:gd name="connsiteX1" fmla="*/ 320992 w 2791239"/>
                      <a:gd name="connsiteY1" fmla="*/ 0 h 1907883"/>
                      <a:gd name="connsiteX2" fmla="*/ 586159 w 2791239"/>
                      <a:gd name="connsiteY2" fmla="*/ 0 h 1907883"/>
                      <a:gd name="connsiteX3" fmla="*/ 990889 w 2791239"/>
                      <a:gd name="connsiteY3" fmla="*/ 0 h 1907883"/>
                      <a:gd name="connsiteX4" fmla="*/ 1311882 w 2791239"/>
                      <a:gd name="connsiteY4" fmla="*/ 0 h 1907883"/>
                      <a:gd name="connsiteX5" fmla="*/ 1632874 w 2791239"/>
                      <a:gd name="connsiteY5" fmla="*/ 0 h 1907883"/>
                      <a:gd name="connsiteX6" fmla="*/ 2037604 w 2791239"/>
                      <a:gd name="connsiteY6" fmla="*/ 0 h 1907883"/>
                      <a:gd name="connsiteX7" fmla="*/ 2330684 w 2791239"/>
                      <a:gd name="connsiteY7" fmla="*/ 0 h 1907883"/>
                      <a:gd name="connsiteX8" fmla="*/ 2791239 w 2791239"/>
                      <a:gd name="connsiteY8" fmla="*/ 0 h 1907883"/>
                      <a:gd name="connsiteX9" fmla="*/ 2791239 w 2791239"/>
                      <a:gd name="connsiteY9" fmla="*/ 211601 h 1907883"/>
                      <a:gd name="connsiteX10" fmla="*/ 2791239 w 2791239"/>
                      <a:gd name="connsiteY10" fmla="*/ 346887 h 1907883"/>
                      <a:gd name="connsiteX11" fmla="*/ 2791239 w 2791239"/>
                      <a:gd name="connsiteY11" fmla="*/ 520331 h 1907883"/>
                      <a:gd name="connsiteX12" fmla="*/ 2791239 w 2791239"/>
                      <a:gd name="connsiteY12" fmla="*/ 712854 h 1907883"/>
                      <a:gd name="connsiteX13" fmla="*/ 2791239 w 2791239"/>
                      <a:gd name="connsiteY13" fmla="*/ 829061 h 1907883"/>
                      <a:gd name="connsiteX14" fmla="*/ 2791239 w 2791239"/>
                      <a:gd name="connsiteY14" fmla="*/ 1002505 h 1907883"/>
                      <a:gd name="connsiteX15" fmla="*/ 2791239 w 2791239"/>
                      <a:gd name="connsiteY15" fmla="*/ 1175949 h 1907883"/>
                      <a:gd name="connsiteX16" fmla="*/ 2791239 w 2791239"/>
                      <a:gd name="connsiteY16" fmla="*/ 1349393 h 1907883"/>
                      <a:gd name="connsiteX17" fmla="*/ 2791239 w 2791239"/>
                      <a:gd name="connsiteY17" fmla="*/ 1541916 h 1907883"/>
                      <a:gd name="connsiteX18" fmla="*/ 2791239 w 2791239"/>
                      <a:gd name="connsiteY18" fmla="*/ 1734439 h 1907883"/>
                      <a:gd name="connsiteX19" fmla="*/ 2791239 w 2791239"/>
                      <a:gd name="connsiteY19" fmla="*/ 1907883 h 1907883"/>
                      <a:gd name="connsiteX20" fmla="*/ 2526071 w 2791239"/>
                      <a:gd name="connsiteY20" fmla="*/ 1907883 h 1907883"/>
                      <a:gd name="connsiteX21" fmla="*/ 2121341 w 2791239"/>
                      <a:gd name="connsiteY21" fmla="*/ 1907883 h 1907883"/>
                      <a:gd name="connsiteX22" fmla="*/ 1772437 w 2791239"/>
                      <a:gd name="connsiteY22" fmla="*/ 1907883 h 1907883"/>
                      <a:gd name="connsiteX23" fmla="*/ 1479356 w 2791239"/>
                      <a:gd name="connsiteY23" fmla="*/ 1907883 h 1907883"/>
                      <a:gd name="connsiteX24" fmla="*/ 1130451 w 2791239"/>
                      <a:gd name="connsiteY24" fmla="*/ 1907883 h 1907883"/>
                      <a:gd name="connsiteX25" fmla="*/ 865284 w 2791239"/>
                      <a:gd name="connsiteY25" fmla="*/ 1907883 h 1907883"/>
                      <a:gd name="connsiteX26" fmla="*/ 600116 w 2791239"/>
                      <a:gd name="connsiteY26" fmla="*/ 1907883 h 1907883"/>
                      <a:gd name="connsiteX27" fmla="*/ 0 w 2791239"/>
                      <a:gd name="connsiteY27" fmla="*/ 1907883 h 1907883"/>
                      <a:gd name="connsiteX28" fmla="*/ 0 w 2791239"/>
                      <a:gd name="connsiteY28" fmla="*/ 1772596 h 1907883"/>
                      <a:gd name="connsiteX29" fmla="*/ 0 w 2791239"/>
                      <a:gd name="connsiteY29" fmla="*/ 1560995 h 1907883"/>
                      <a:gd name="connsiteX30" fmla="*/ 0 w 2791239"/>
                      <a:gd name="connsiteY30" fmla="*/ 1406630 h 1907883"/>
                      <a:gd name="connsiteX31" fmla="*/ 0 w 2791239"/>
                      <a:gd name="connsiteY31" fmla="*/ 1290422 h 1907883"/>
                      <a:gd name="connsiteX32" fmla="*/ 0 w 2791239"/>
                      <a:gd name="connsiteY32" fmla="*/ 1097900 h 1907883"/>
                      <a:gd name="connsiteX33" fmla="*/ 0 w 2791239"/>
                      <a:gd name="connsiteY33" fmla="*/ 962613 h 1907883"/>
                      <a:gd name="connsiteX34" fmla="*/ 0 w 2791239"/>
                      <a:gd name="connsiteY34" fmla="*/ 770090 h 1907883"/>
                      <a:gd name="connsiteX35" fmla="*/ 0 w 2791239"/>
                      <a:gd name="connsiteY35" fmla="*/ 558489 h 1907883"/>
                      <a:gd name="connsiteX36" fmla="*/ 0 w 2791239"/>
                      <a:gd name="connsiteY36" fmla="*/ 404124 h 1907883"/>
                      <a:gd name="connsiteX37" fmla="*/ 0 w 2791239"/>
                      <a:gd name="connsiteY37" fmla="*/ 192522 h 1907883"/>
                      <a:gd name="connsiteX38" fmla="*/ 0 w 2791239"/>
                      <a:gd name="connsiteY38" fmla="*/ 0 h 19078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2791239" h="1907883" fill="none" extrusionOk="0">
                        <a:moveTo>
                          <a:pt x="0" y="0"/>
                        </a:moveTo>
                        <a:cubicBezTo>
                          <a:pt x="93902" y="-19988"/>
                          <a:pt x="200383" y="2553"/>
                          <a:pt x="265167" y="0"/>
                        </a:cubicBezTo>
                        <a:cubicBezTo>
                          <a:pt x="319511" y="-8952"/>
                          <a:pt x="480559" y="-9537"/>
                          <a:pt x="641984" y="0"/>
                        </a:cubicBezTo>
                        <a:cubicBezTo>
                          <a:pt x="817859" y="-12096"/>
                          <a:pt x="818740" y="2559"/>
                          <a:pt x="907152" y="0"/>
                        </a:cubicBezTo>
                        <a:cubicBezTo>
                          <a:pt x="999442" y="-6164"/>
                          <a:pt x="1115985" y="9110"/>
                          <a:pt x="1172320" y="0"/>
                        </a:cubicBezTo>
                        <a:cubicBezTo>
                          <a:pt x="1225557" y="6892"/>
                          <a:pt x="1478485" y="-2894"/>
                          <a:pt x="1577049" y="0"/>
                        </a:cubicBezTo>
                        <a:cubicBezTo>
                          <a:pt x="1677329" y="768"/>
                          <a:pt x="1730589" y="16522"/>
                          <a:pt x="1925954" y="0"/>
                        </a:cubicBezTo>
                        <a:cubicBezTo>
                          <a:pt x="2091027" y="-7598"/>
                          <a:pt x="2120461" y="956"/>
                          <a:pt x="2191122" y="0"/>
                        </a:cubicBezTo>
                        <a:cubicBezTo>
                          <a:pt x="2231280" y="1569"/>
                          <a:pt x="2642350" y="14938"/>
                          <a:pt x="2791239" y="0"/>
                        </a:cubicBezTo>
                        <a:cubicBezTo>
                          <a:pt x="2818982" y="81629"/>
                          <a:pt x="2752091" y="116022"/>
                          <a:pt x="2791239" y="211601"/>
                        </a:cubicBezTo>
                        <a:cubicBezTo>
                          <a:pt x="2832613" y="307349"/>
                          <a:pt x="2771295" y="310021"/>
                          <a:pt x="2791239" y="346887"/>
                        </a:cubicBezTo>
                        <a:cubicBezTo>
                          <a:pt x="2791867" y="378197"/>
                          <a:pt x="2754361" y="461413"/>
                          <a:pt x="2791239" y="520331"/>
                        </a:cubicBezTo>
                        <a:cubicBezTo>
                          <a:pt x="2823219" y="580469"/>
                          <a:pt x="2768824" y="582893"/>
                          <a:pt x="2791239" y="636539"/>
                        </a:cubicBezTo>
                        <a:cubicBezTo>
                          <a:pt x="2810333" y="693812"/>
                          <a:pt x="2787234" y="753274"/>
                          <a:pt x="2791239" y="848140"/>
                        </a:cubicBezTo>
                        <a:cubicBezTo>
                          <a:pt x="2792427" y="946424"/>
                          <a:pt x="2765221" y="925947"/>
                          <a:pt x="2791239" y="1021584"/>
                        </a:cubicBezTo>
                        <a:cubicBezTo>
                          <a:pt x="2822312" y="1097382"/>
                          <a:pt x="2758459" y="1159221"/>
                          <a:pt x="2791239" y="1233186"/>
                        </a:cubicBezTo>
                        <a:cubicBezTo>
                          <a:pt x="2841339" y="1290768"/>
                          <a:pt x="2787679" y="1348691"/>
                          <a:pt x="2791239" y="1387551"/>
                        </a:cubicBezTo>
                        <a:cubicBezTo>
                          <a:pt x="2802973" y="1427848"/>
                          <a:pt x="2794125" y="1472019"/>
                          <a:pt x="2791239" y="1522837"/>
                        </a:cubicBezTo>
                        <a:cubicBezTo>
                          <a:pt x="2812261" y="1567146"/>
                          <a:pt x="2770703" y="1617485"/>
                          <a:pt x="2791239" y="1696281"/>
                        </a:cubicBezTo>
                        <a:cubicBezTo>
                          <a:pt x="2807364" y="1770301"/>
                          <a:pt x="2748202" y="1864624"/>
                          <a:pt x="2791239" y="1907883"/>
                        </a:cubicBezTo>
                        <a:cubicBezTo>
                          <a:pt x="2636577" y="1912856"/>
                          <a:pt x="2499147" y="1895166"/>
                          <a:pt x="2386509" y="1907883"/>
                        </a:cubicBezTo>
                        <a:cubicBezTo>
                          <a:pt x="2284307" y="1914866"/>
                          <a:pt x="2213013" y="1911298"/>
                          <a:pt x="2037604" y="1907883"/>
                        </a:cubicBezTo>
                        <a:cubicBezTo>
                          <a:pt x="1874738" y="1907694"/>
                          <a:pt x="1819613" y="1888108"/>
                          <a:pt x="1716612" y="1907883"/>
                        </a:cubicBezTo>
                        <a:cubicBezTo>
                          <a:pt x="1653822" y="1927743"/>
                          <a:pt x="1521579" y="1919155"/>
                          <a:pt x="1395619" y="1907883"/>
                        </a:cubicBezTo>
                        <a:cubicBezTo>
                          <a:pt x="1262853" y="1915055"/>
                          <a:pt x="1191195" y="1894476"/>
                          <a:pt x="1074626" y="1907883"/>
                        </a:cubicBezTo>
                        <a:cubicBezTo>
                          <a:pt x="978021" y="1905310"/>
                          <a:pt x="923369" y="1883699"/>
                          <a:pt x="753634" y="1907883"/>
                        </a:cubicBezTo>
                        <a:cubicBezTo>
                          <a:pt x="599075" y="1936104"/>
                          <a:pt x="512597" y="1906347"/>
                          <a:pt x="376817" y="1907883"/>
                        </a:cubicBezTo>
                        <a:cubicBezTo>
                          <a:pt x="271469" y="1892068"/>
                          <a:pt x="166580" y="1866466"/>
                          <a:pt x="0" y="1907883"/>
                        </a:cubicBezTo>
                        <a:cubicBezTo>
                          <a:pt x="-5488" y="1882005"/>
                          <a:pt x="21768" y="1823567"/>
                          <a:pt x="0" y="1791675"/>
                        </a:cubicBezTo>
                        <a:cubicBezTo>
                          <a:pt x="-6035" y="1762782"/>
                          <a:pt x="25390" y="1681568"/>
                          <a:pt x="0" y="1637310"/>
                        </a:cubicBezTo>
                        <a:cubicBezTo>
                          <a:pt x="-26849" y="1585353"/>
                          <a:pt x="2326" y="1504262"/>
                          <a:pt x="0" y="1444787"/>
                        </a:cubicBezTo>
                        <a:cubicBezTo>
                          <a:pt x="-13443" y="1384748"/>
                          <a:pt x="45958" y="1291053"/>
                          <a:pt x="0" y="1233186"/>
                        </a:cubicBezTo>
                        <a:cubicBezTo>
                          <a:pt x="-51507" y="1145829"/>
                          <a:pt x="6697" y="1169545"/>
                          <a:pt x="0" y="1116978"/>
                        </a:cubicBezTo>
                        <a:cubicBezTo>
                          <a:pt x="-5238" y="1069090"/>
                          <a:pt x="13013" y="1026314"/>
                          <a:pt x="0" y="1000771"/>
                        </a:cubicBezTo>
                        <a:cubicBezTo>
                          <a:pt x="-7154" y="976622"/>
                          <a:pt x="25608" y="891145"/>
                          <a:pt x="0" y="789169"/>
                        </a:cubicBezTo>
                        <a:cubicBezTo>
                          <a:pt x="-10463" y="705478"/>
                          <a:pt x="23114" y="694967"/>
                          <a:pt x="0" y="672962"/>
                        </a:cubicBezTo>
                        <a:cubicBezTo>
                          <a:pt x="-23061" y="647476"/>
                          <a:pt x="29177" y="574262"/>
                          <a:pt x="0" y="499518"/>
                        </a:cubicBezTo>
                        <a:cubicBezTo>
                          <a:pt x="-32965" y="424716"/>
                          <a:pt x="4366" y="410128"/>
                          <a:pt x="0" y="364232"/>
                        </a:cubicBezTo>
                        <a:cubicBezTo>
                          <a:pt x="-3503" y="318045"/>
                          <a:pt x="27787" y="250807"/>
                          <a:pt x="0" y="228945"/>
                        </a:cubicBezTo>
                        <a:cubicBezTo>
                          <a:pt x="-5683" y="205032"/>
                          <a:pt x="-135" y="96762"/>
                          <a:pt x="0" y="0"/>
                        </a:cubicBezTo>
                        <a:close/>
                      </a:path>
                      <a:path w="2791239" h="1907883" stroke="0" extrusionOk="0">
                        <a:moveTo>
                          <a:pt x="0" y="0"/>
                        </a:moveTo>
                        <a:cubicBezTo>
                          <a:pt x="145020" y="-4201"/>
                          <a:pt x="250077" y="10713"/>
                          <a:pt x="320992" y="0"/>
                        </a:cubicBezTo>
                        <a:cubicBezTo>
                          <a:pt x="395756" y="-11205"/>
                          <a:pt x="451703" y="-11213"/>
                          <a:pt x="586159" y="0"/>
                        </a:cubicBezTo>
                        <a:cubicBezTo>
                          <a:pt x="703897" y="9909"/>
                          <a:pt x="802345" y="23483"/>
                          <a:pt x="990889" y="0"/>
                        </a:cubicBezTo>
                        <a:cubicBezTo>
                          <a:pt x="1189222" y="-6270"/>
                          <a:pt x="1206802" y="24274"/>
                          <a:pt x="1311882" y="0"/>
                        </a:cubicBezTo>
                        <a:cubicBezTo>
                          <a:pt x="1412242" y="-16816"/>
                          <a:pt x="1512403" y="29105"/>
                          <a:pt x="1632874" y="0"/>
                        </a:cubicBezTo>
                        <a:cubicBezTo>
                          <a:pt x="1725809" y="-7515"/>
                          <a:pt x="1860089" y="5430"/>
                          <a:pt x="2037604" y="0"/>
                        </a:cubicBezTo>
                        <a:cubicBezTo>
                          <a:pt x="2213300" y="-9572"/>
                          <a:pt x="2242393" y="8740"/>
                          <a:pt x="2330684" y="0"/>
                        </a:cubicBezTo>
                        <a:cubicBezTo>
                          <a:pt x="2423404" y="27777"/>
                          <a:pt x="2622850" y="55690"/>
                          <a:pt x="2791239" y="0"/>
                        </a:cubicBezTo>
                        <a:cubicBezTo>
                          <a:pt x="2834876" y="62238"/>
                          <a:pt x="2749409" y="136322"/>
                          <a:pt x="2791239" y="211601"/>
                        </a:cubicBezTo>
                        <a:cubicBezTo>
                          <a:pt x="2835963" y="316969"/>
                          <a:pt x="2771379" y="307308"/>
                          <a:pt x="2791239" y="346887"/>
                        </a:cubicBezTo>
                        <a:cubicBezTo>
                          <a:pt x="2811071" y="381551"/>
                          <a:pt x="2795545" y="455303"/>
                          <a:pt x="2791239" y="520331"/>
                        </a:cubicBezTo>
                        <a:cubicBezTo>
                          <a:pt x="2803534" y="593017"/>
                          <a:pt x="2774978" y="642916"/>
                          <a:pt x="2791239" y="712854"/>
                        </a:cubicBezTo>
                        <a:cubicBezTo>
                          <a:pt x="2818540" y="777712"/>
                          <a:pt x="2781518" y="776475"/>
                          <a:pt x="2791239" y="829061"/>
                        </a:cubicBezTo>
                        <a:cubicBezTo>
                          <a:pt x="2821102" y="891981"/>
                          <a:pt x="2767148" y="931712"/>
                          <a:pt x="2791239" y="1002505"/>
                        </a:cubicBezTo>
                        <a:cubicBezTo>
                          <a:pt x="2823615" y="1069842"/>
                          <a:pt x="2775692" y="1102372"/>
                          <a:pt x="2791239" y="1175949"/>
                        </a:cubicBezTo>
                        <a:cubicBezTo>
                          <a:pt x="2818677" y="1233673"/>
                          <a:pt x="2769913" y="1280204"/>
                          <a:pt x="2791239" y="1349393"/>
                        </a:cubicBezTo>
                        <a:cubicBezTo>
                          <a:pt x="2826534" y="1423670"/>
                          <a:pt x="2766585" y="1493227"/>
                          <a:pt x="2791239" y="1541916"/>
                        </a:cubicBezTo>
                        <a:cubicBezTo>
                          <a:pt x="2812696" y="1571732"/>
                          <a:pt x="2760208" y="1634810"/>
                          <a:pt x="2791239" y="1734439"/>
                        </a:cubicBezTo>
                        <a:cubicBezTo>
                          <a:pt x="2815751" y="1814252"/>
                          <a:pt x="2787384" y="1827645"/>
                          <a:pt x="2791239" y="1907883"/>
                        </a:cubicBezTo>
                        <a:cubicBezTo>
                          <a:pt x="2662060" y="1910651"/>
                          <a:pt x="2645236" y="1893573"/>
                          <a:pt x="2526071" y="1907883"/>
                        </a:cubicBezTo>
                        <a:cubicBezTo>
                          <a:pt x="2398730" y="1910872"/>
                          <a:pt x="2311567" y="1925713"/>
                          <a:pt x="2121341" y="1907883"/>
                        </a:cubicBezTo>
                        <a:cubicBezTo>
                          <a:pt x="1939587" y="1910217"/>
                          <a:pt x="1914994" y="1903336"/>
                          <a:pt x="1772437" y="1907883"/>
                        </a:cubicBezTo>
                        <a:cubicBezTo>
                          <a:pt x="1615205" y="1913920"/>
                          <a:pt x="1578508" y="1887388"/>
                          <a:pt x="1479356" y="1907883"/>
                        </a:cubicBezTo>
                        <a:cubicBezTo>
                          <a:pt x="1373327" y="1929506"/>
                          <a:pt x="1259300" y="1915532"/>
                          <a:pt x="1130451" y="1907883"/>
                        </a:cubicBezTo>
                        <a:cubicBezTo>
                          <a:pt x="982911" y="1912085"/>
                          <a:pt x="940830" y="1901557"/>
                          <a:pt x="865284" y="1907883"/>
                        </a:cubicBezTo>
                        <a:cubicBezTo>
                          <a:pt x="796208" y="1910696"/>
                          <a:pt x="733336" y="1906270"/>
                          <a:pt x="600116" y="1907883"/>
                        </a:cubicBezTo>
                        <a:cubicBezTo>
                          <a:pt x="462906" y="1940942"/>
                          <a:pt x="289784" y="1895258"/>
                          <a:pt x="0" y="1907883"/>
                        </a:cubicBezTo>
                        <a:cubicBezTo>
                          <a:pt x="-35273" y="1872336"/>
                          <a:pt x="20902" y="1835130"/>
                          <a:pt x="0" y="1772596"/>
                        </a:cubicBezTo>
                        <a:cubicBezTo>
                          <a:pt x="-12670" y="1704242"/>
                          <a:pt x="661" y="1645326"/>
                          <a:pt x="0" y="1560995"/>
                        </a:cubicBezTo>
                        <a:cubicBezTo>
                          <a:pt x="601" y="1474254"/>
                          <a:pt x="15944" y="1473706"/>
                          <a:pt x="0" y="1406630"/>
                        </a:cubicBezTo>
                        <a:cubicBezTo>
                          <a:pt x="-15062" y="1345767"/>
                          <a:pt x="-942" y="1322423"/>
                          <a:pt x="0" y="1290422"/>
                        </a:cubicBezTo>
                        <a:cubicBezTo>
                          <a:pt x="-6094" y="1254227"/>
                          <a:pt x="34531" y="1186358"/>
                          <a:pt x="0" y="1097900"/>
                        </a:cubicBezTo>
                        <a:cubicBezTo>
                          <a:pt x="-28330" y="1001225"/>
                          <a:pt x="8992" y="1018913"/>
                          <a:pt x="0" y="962613"/>
                        </a:cubicBezTo>
                        <a:cubicBezTo>
                          <a:pt x="-5104" y="904063"/>
                          <a:pt x="5765" y="849821"/>
                          <a:pt x="0" y="770090"/>
                        </a:cubicBezTo>
                        <a:cubicBezTo>
                          <a:pt x="349" y="680866"/>
                          <a:pt x="17962" y="651870"/>
                          <a:pt x="0" y="558489"/>
                        </a:cubicBezTo>
                        <a:cubicBezTo>
                          <a:pt x="-28380" y="461172"/>
                          <a:pt x="6906" y="464815"/>
                          <a:pt x="0" y="404124"/>
                        </a:cubicBezTo>
                        <a:cubicBezTo>
                          <a:pt x="9206" y="343734"/>
                          <a:pt x="50083" y="276918"/>
                          <a:pt x="0" y="192522"/>
                        </a:cubicBezTo>
                        <a:cubicBezTo>
                          <a:pt x="-48361" y="124731"/>
                          <a:pt x="6748" y="66684"/>
                          <a:pt x="0" y="0"/>
                        </a:cubicBezTo>
                        <a:close/>
                      </a:path>
                      <a:path w="2791239" h="1907883" fill="none" stroke="0" extrusionOk="0">
                        <a:moveTo>
                          <a:pt x="0" y="0"/>
                        </a:moveTo>
                        <a:cubicBezTo>
                          <a:pt x="91000" y="-6153"/>
                          <a:pt x="188734" y="13394"/>
                          <a:pt x="265167" y="0"/>
                        </a:cubicBezTo>
                        <a:cubicBezTo>
                          <a:pt x="357777" y="-4633"/>
                          <a:pt x="453293" y="11655"/>
                          <a:pt x="641984" y="0"/>
                        </a:cubicBezTo>
                        <a:cubicBezTo>
                          <a:pt x="816292" y="-10778"/>
                          <a:pt x="815097" y="6311"/>
                          <a:pt x="907152" y="0"/>
                        </a:cubicBezTo>
                        <a:cubicBezTo>
                          <a:pt x="997358" y="-3456"/>
                          <a:pt x="1119002" y="12685"/>
                          <a:pt x="1172320" y="0"/>
                        </a:cubicBezTo>
                        <a:cubicBezTo>
                          <a:pt x="1249729" y="-8564"/>
                          <a:pt x="1496379" y="1482"/>
                          <a:pt x="1577049" y="0"/>
                        </a:cubicBezTo>
                        <a:cubicBezTo>
                          <a:pt x="1660459" y="-11519"/>
                          <a:pt x="1739147" y="24285"/>
                          <a:pt x="1925954" y="0"/>
                        </a:cubicBezTo>
                        <a:cubicBezTo>
                          <a:pt x="2096996" y="-13851"/>
                          <a:pt x="2116184" y="15868"/>
                          <a:pt x="2191122" y="0"/>
                        </a:cubicBezTo>
                        <a:cubicBezTo>
                          <a:pt x="2288228" y="5221"/>
                          <a:pt x="2676682" y="16777"/>
                          <a:pt x="2791239" y="0"/>
                        </a:cubicBezTo>
                        <a:cubicBezTo>
                          <a:pt x="2833505" y="95949"/>
                          <a:pt x="2760501" y="129796"/>
                          <a:pt x="2791239" y="211601"/>
                        </a:cubicBezTo>
                        <a:cubicBezTo>
                          <a:pt x="2841920" y="311092"/>
                          <a:pt x="2782710" y="314154"/>
                          <a:pt x="2791239" y="346887"/>
                        </a:cubicBezTo>
                        <a:cubicBezTo>
                          <a:pt x="2808915" y="401172"/>
                          <a:pt x="2762147" y="478251"/>
                          <a:pt x="2791239" y="520331"/>
                        </a:cubicBezTo>
                        <a:cubicBezTo>
                          <a:pt x="2830059" y="571352"/>
                          <a:pt x="2770854" y="576115"/>
                          <a:pt x="2791239" y="636539"/>
                        </a:cubicBezTo>
                        <a:cubicBezTo>
                          <a:pt x="2803695" y="694745"/>
                          <a:pt x="2775852" y="742301"/>
                          <a:pt x="2791239" y="848140"/>
                        </a:cubicBezTo>
                        <a:cubicBezTo>
                          <a:pt x="2791928" y="946833"/>
                          <a:pt x="2761349" y="926770"/>
                          <a:pt x="2791239" y="1021584"/>
                        </a:cubicBezTo>
                        <a:cubicBezTo>
                          <a:pt x="2817914" y="1093922"/>
                          <a:pt x="2730987" y="1181044"/>
                          <a:pt x="2791239" y="1233186"/>
                        </a:cubicBezTo>
                        <a:cubicBezTo>
                          <a:pt x="2832225" y="1301955"/>
                          <a:pt x="2782398" y="1355711"/>
                          <a:pt x="2791239" y="1387551"/>
                        </a:cubicBezTo>
                        <a:cubicBezTo>
                          <a:pt x="2801273" y="1430414"/>
                          <a:pt x="2793106" y="1475366"/>
                          <a:pt x="2791239" y="1522837"/>
                        </a:cubicBezTo>
                        <a:cubicBezTo>
                          <a:pt x="2787619" y="1580028"/>
                          <a:pt x="2762283" y="1623169"/>
                          <a:pt x="2791239" y="1696281"/>
                        </a:cubicBezTo>
                        <a:cubicBezTo>
                          <a:pt x="2819160" y="1785321"/>
                          <a:pt x="2739876" y="1860509"/>
                          <a:pt x="2791239" y="1907883"/>
                        </a:cubicBezTo>
                        <a:cubicBezTo>
                          <a:pt x="2643566" y="1879460"/>
                          <a:pt x="2481096" y="1897989"/>
                          <a:pt x="2386509" y="1907883"/>
                        </a:cubicBezTo>
                        <a:cubicBezTo>
                          <a:pt x="2290112" y="1923155"/>
                          <a:pt x="2196876" y="1920588"/>
                          <a:pt x="2037604" y="1907883"/>
                        </a:cubicBezTo>
                        <a:cubicBezTo>
                          <a:pt x="1868800" y="1919113"/>
                          <a:pt x="1801566" y="1887193"/>
                          <a:pt x="1716612" y="1907883"/>
                        </a:cubicBezTo>
                        <a:cubicBezTo>
                          <a:pt x="1633276" y="1924845"/>
                          <a:pt x="1519277" y="1884895"/>
                          <a:pt x="1395619" y="1907883"/>
                        </a:cubicBezTo>
                        <a:cubicBezTo>
                          <a:pt x="1295686" y="1933578"/>
                          <a:pt x="1149268" y="1900559"/>
                          <a:pt x="1074626" y="1907883"/>
                        </a:cubicBezTo>
                        <a:cubicBezTo>
                          <a:pt x="973887" y="1933907"/>
                          <a:pt x="909994" y="1879056"/>
                          <a:pt x="753634" y="1907883"/>
                        </a:cubicBezTo>
                        <a:cubicBezTo>
                          <a:pt x="609494" y="1913089"/>
                          <a:pt x="501978" y="1901115"/>
                          <a:pt x="376817" y="1907883"/>
                        </a:cubicBezTo>
                        <a:cubicBezTo>
                          <a:pt x="240696" y="1903694"/>
                          <a:pt x="172672" y="1872722"/>
                          <a:pt x="0" y="1907883"/>
                        </a:cubicBezTo>
                        <a:cubicBezTo>
                          <a:pt x="-15542" y="1882281"/>
                          <a:pt x="21041" y="1829048"/>
                          <a:pt x="0" y="1791675"/>
                        </a:cubicBezTo>
                        <a:cubicBezTo>
                          <a:pt x="-9075" y="1755873"/>
                          <a:pt x="20858" y="1699735"/>
                          <a:pt x="0" y="1637310"/>
                        </a:cubicBezTo>
                        <a:cubicBezTo>
                          <a:pt x="-11539" y="1593601"/>
                          <a:pt x="-1498" y="1490570"/>
                          <a:pt x="0" y="1444787"/>
                        </a:cubicBezTo>
                        <a:cubicBezTo>
                          <a:pt x="13239" y="1387965"/>
                          <a:pt x="64826" y="1335124"/>
                          <a:pt x="0" y="1233186"/>
                        </a:cubicBezTo>
                        <a:cubicBezTo>
                          <a:pt x="-44336" y="1152279"/>
                          <a:pt x="11875" y="1174450"/>
                          <a:pt x="0" y="1116978"/>
                        </a:cubicBezTo>
                        <a:cubicBezTo>
                          <a:pt x="-6636" y="1069110"/>
                          <a:pt x="7895" y="1022410"/>
                          <a:pt x="0" y="1000771"/>
                        </a:cubicBezTo>
                        <a:cubicBezTo>
                          <a:pt x="-23613" y="987434"/>
                          <a:pt x="14977" y="881400"/>
                          <a:pt x="0" y="789169"/>
                        </a:cubicBezTo>
                        <a:cubicBezTo>
                          <a:pt x="-6946" y="697194"/>
                          <a:pt x="16872" y="691764"/>
                          <a:pt x="0" y="672962"/>
                        </a:cubicBezTo>
                        <a:cubicBezTo>
                          <a:pt x="-33713" y="655523"/>
                          <a:pt x="32510" y="582358"/>
                          <a:pt x="0" y="499518"/>
                        </a:cubicBezTo>
                        <a:cubicBezTo>
                          <a:pt x="-34691" y="417087"/>
                          <a:pt x="4645" y="408545"/>
                          <a:pt x="0" y="364232"/>
                        </a:cubicBezTo>
                        <a:cubicBezTo>
                          <a:pt x="-1238" y="321918"/>
                          <a:pt x="32391" y="258528"/>
                          <a:pt x="0" y="228945"/>
                        </a:cubicBezTo>
                        <a:cubicBezTo>
                          <a:pt x="-44983" y="208332"/>
                          <a:pt x="20307" y="819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glow>
              <a:schemeClr val="accent1"/>
            </a:glow>
            <a:outerShdw blurRad="50800" dist="50800" dir="8400000" sx="101000" sy="101000" algn="tr" rotWithShape="0">
              <a:prstClr val="black">
                <a:alpha val="1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9842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6DA9-4ECF-4ED4-B3D1-D9F363300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Trigonal Bipyramidal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AC11A-E51B-4065-AB7D-9062F874E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2133" y="2031847"/>
            <a:ext cx="4876800" cy="3124201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Five atoms bonded to the central atom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Zero lone pairs</a:t>
            </a:r>
          </a:p>
          <a:p>
            <a:pPr>
              <a:buClr>
                <a:srgbClr val="FFFFFF"/>
              </a:buClr>
            </a:pPr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Bond angles of 120° and 90°</a:t>
            </a:r>
          </a:p>
        </p:txBody>
      </p:sp>
      <p:pic>
        <p:nvPicPr>
          <p:cNvPr id="5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id="{4CC937CC-5AA7-4DC6-B28A-AFBEE5F5A0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1422" t="42241" r="24052" b="14655"/>
          <a:stretch/>
        </p:blipFill>
        <p:spPr>
          <a:xfrm>
            <a:off x="6825482" y="2190180"/>
            <a:ext cx="2257718" cy="2196304"/>
          </a:xfrm>
        </p:spPr>
      </p:pic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E9EB38D3-BF71-4A65-A9BC-FD25FC0EB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143" t="58824" b="20448"/>
          <a:stretch/>
        </p:blipFill>
        <p:spPr>
          <a:xfrm>
            <a:off x="9369907" y="3461328"/>
            <a:ext cx="2331523" cy="176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3D06C-12DA-47DA-8ECC-CDCAB2D22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Octahedral</a:t>
            </a:r>
            <a:endParaRPr lang="en-US" err="1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7C856-5573-4017-98AF-8D8962B6C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3" y="2031847"/>
            <a:ext cx="4876800" cy="3124201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Six atoms bonded to the central atom</a:t>
            </a:r>
          </a:p>
          <a:p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Zero lone pairs</a:t>
            </a:r>
          </a:p>
          <a:p>
            <a:pPr>
              <a:buClr>
                <a:srgbClr val="FFFFFF"/>
              </a:buClr>
            </a:pPr>
            <a:r>
              <a:rPr lang="en-US" sz="2400" dirty="0">
                <a:solidFill>
                  <a:schemeClr val="bg1"/>
                </a:solidFill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Equal bond angles of 90°</a:t>
            </a:r>
          </a:p>
        </p:txBody>
      </p:sp>
      <p:pic>
        <p:nvPicPr>
          <p:cNvPr id="5" name="Picture 5" descr="Chart, bubble chart&#10;&#10;Description automatically generated">
            <a:extLst>
              <a:ext uri="{FF2B5EF4-FFF2-40B4-BE49-F238E27FC236}">
                <a16:creationId xmlns:a16="http://schemas.microsoft.com/office/drawing/2014/main" id="{2C6E0AC7-016A-4934-9277-81562B5ADC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7962" t="44397" r="-118" b="16379"/>
          <a:stretch/>
        </p:blipFill>
        <p:spPr>
          <a:xfrm>
            <a:off x="7325158" y="2774581"/>
            <a:ext cx="2281255" cy="2216566"/>
          </a:xfrm>
        </p:spPr>
      </p:pic>
      <p:pic>
        <p:nvPicPr>
          <p:cNvPr id="6" name="Picture 6" descr="Diagram&#10;&#10;Description automatically generated">
            <a:extLst>
              <a:ext uri="{FF2B5EF4-FFF2-40B4-BE49-F238E27FC236}">
                <a16:creationId xmlns:a16="http://schemas.microsoft.com/office/drawing/2014/main" id="{D879F928-5DA9-491E-A87F-91107DABD9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76" t="78431" r="433" b="280"/>
          <a:stretch/>
        </p:blipFill>
        <p:spPr>
          <a:xfrm>
            <a:off x="9912543" y="1971963"/>
            <a:ext cx="1858173" cy="145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2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74c239f6-809a-4746-ad0a-495062a0eeb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0F28C9D35107469E2E0B94931BE03D" ma:contentTypeVersion="9" ma:contentTypeDescription="Create a new document." ma:contentTypeScope="" ma:versionID="1c5efc6da47057cdea5166a53cef4cd4">
  <xsd:schema xmlns:xsd="http://www.w3.org/2001/XMLSchema" xmlns:xs="http://www.w3.org/2001/XMLSchema" xmlns:p="http://schemas.microsoft.com/office/2006/metadata/properties" xmlns:ns2="74c239f6-809a-4746-ad0a-495062a0eeb6" targetNamespace="http://schemas.microsoft.com/office/2006/metadata/properties" ma:root="true" ma:fieldsID="6c1718b0ec826716e1cabf2a81da5b09" ns2:_="">
    <xsd:import namespace="74c239f6-809a-4746-ad0a-495062a0eeb6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239f6-809a-4746-ad0a-495062a0eeb6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77F6D4-B0F1-45A6-8A97-429FB86D3255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10047e16-598d-450a-8b3f-2fed5d32632f"/>
    <ds:schemaRef ds:uri="http://schemas.microsoft.com/office/infopath/2007/PartnerControls"/>
    <ds:schemaRef ds:uri="b2a85738-9198-4bca-b8fe-c053f87a39ff"/>
    <ds:schemaRef ds:uri="http://purl.org/dc/dcmitype/"/>
    <ds:schemaRef ds:uri="74c239f6-809a-4746-ad0a-495062a0eeb6"/>
  </ds:schemaRefs>
</ds:datastoreItem>
</file>

<file path=customXml/itemProps2.xml><?xml version="1.0" encoding="utf-8"?>
<ds:datastoreItem xmlns:ds="http://schemas.openxmlformats.org/officeDocument/2006/customXml" ds:itemID="{1C0D7EA0-4667-4FF9-A0A4-0778214375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7FFED-D375-4871-B007-C6D5833C9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c239f6-809a-4746-ad0a-495062a0ee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586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Mesh</vt:lpstr>
      <vt:lpstr>PowerPoint Presentation</vt:lpstr>
      <vt:lpstr>   Valence Shell Electron-Pair Repulsion (VSepr) Theory    </vt:lpstr>
      <vt:lpstr>Linear</vt:lpstr>
      <vt:lpstr>Bent</vt:lpstr>
      <vt:lpstr>Trigonal Planar</vt:lpstr>
      <vt:lpstr>Trigonal Pyramidal</vt:lpstr>
      <vt:lpstr>Tetrahedral</vt:lpstr>
      <vt:lpstr>Trigonal Bipyramidal</vt:lpstr>
      <vt:lpstr>Octahedral</vt:lpstr>
      <vt:lpstr>   VSEPR Notation (AXE)    </vt:lpstr>
      <vt:lpstr>H y b r I d I z a t I o n </vt:lpstr>
      <vt:lpstr>Hybridization</vt:lpstr>
      <vt:lpstr>Hybridization graphic to help :)</vt:lpstr>
      <vt:lpstr>What are Sigma and Pi Bonds?</vt:lpstr>
      <vt:lpstr>Examples of sigma Bonding </vt:lpstr>
      <vt:lpstr>Examples of Pi Bonding</vt:lpstr>
      <vt:lpstr>Homework</vt:lpstr>
      <vt:lpstr>Activity!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Kelly, Jordyn</dc:creator>
  <cp:lastModifiedBy>Qi, Malane</cp:lastModifiedBy>
  <cp:revision>45</cp:revision>
  <dcterms:created xsi:type="dcterms:W3CDTF">2021-12-01T17:28:00Z</dcterms:created>
  <dcterms:modified xsi:type="dcterms:W3CDTF">2021-12-13T13:55:29Z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0x010100C70F28C9D35107469E2E0B94931BE03D</vt:lpwstr>
  </property>
  <property fmtid="{D5CDD505-2E9C-101B-9397-08002B2CF9AE}" pid="3" name="Order">
    <vt:r8>11000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